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handoutMasterIdLst>
    <p:handoutMasterId r:id="rId34"/>
  </p:handoutMasterIdLst>
  <p:sldIdLst>
    <p:sldId id="562" r:id="rId2"/>
    <p:sldId id="564" r:id="rId3"/>
    <p:sldId id="566" r:id="rId4"/>
    <p:sldId id="565" r:id="rId5"/>
    <p:sldId id="559" r:id="rId6"/>
    <p:sldId id="560" r:id="rId7"/>
    <p:sldId id="561" r:id="rId8"/>
    <p:sldId id="543" r:id="rId9"/>
    <p:sldId id="544" r:id="rId10"/>
    <p:sldId id="563" r:id="rId11"/>
    <p:sldId id="545" r:id="rId12"/>
    <p:sldId id="546" r:id="rId13"/>
    <p:sldId id="547" r:id="rId14"/>
    <p:sldId id="548" r:id="rId15"/>
    <p:sldId id="549" r:id="rId16"/>
    <p:sldId id="474" r:id="rId17"/>
    <p:sldId id="469" r:id="rId18"/>
    <p:sldId id="479" r:id="rId19"/>
    <p:sldId id="480" r:id="rId20"/>
    <p:sldId id="557" r:id="rId21"/>
    <p:sldId id="550" r:id="rId22"/>
    <p:sldId id="558" r:id="rId23"/>
    <p:sldId id="502" r:id="rId24"/>
    <p:sldId id="552" r:id="rId25"/>
    <p:sldId id="553" r:id="rId26"/>
    <p:sldId id="554" r:id="rId27"/>
    <p:sldId id="555" r:id="rId28"/>
    <p:sldId id="503" r:id="rId29"/>
    <p:sldId id="505" r:id="rId30"/>
    <p:sldId id="517" r:id="rId31"/>
    <p:sldId id="514" r:id="rId32"/>
  </p:sldIdLst>
  <p:sldSz cx="9144000" cy="6858000" type="screen4x3"/>
  <p:notesSz cx="7315200" cy="9601200"/>
  <p:custShowLst>
    <p:custShow name="For screen" id="0">
      <p:sldLst>
        <p:sld r:id="rId2"/>
        <p:sld r:id="rId3"/>
        <p:sld r:id="rId4"/>
        <p:sld r:id="rId6"/>
        <p:sld r:id="rId7"/>
        <p:sld r:id="rId8"/>
        <p:sld r:id="rId9"/>
        <p:sld r:id="rId10"/>
        <p:sld r:id="rId11"/>
        <p:sld r:id="rId12"/>
        <p:sld r:id="rId13"/>
        <p:sld r:id="rId14"/>
        <p:sld r:id="rId15"/>
        <p:sld r:id="rId16"/>
        <p:sld r:id="rId17"/>
        <p:sld r:id="rId18"/>
        <p:sld r:id="rId19"/>
        <p:sld r:id="rId20"/>
        <p:sld r:id="rId21"/>
        <p:sld r:id="rId22"/>
        <p:sld r:id="rId23"/>
        <p:sld r:id="rId24"/>
        <p:sld r:id="rId26"/>
        <p:sld r:id="rId27"/>
        <p:sld r:id="rId28"/>
        <p:sld r:id="rId29"/>
        <p:sld r:id="rId30"/>
        <p:sld r:id="rId31"/>
        <p:sld r:id="rId32"/>
      </p:sldLst>
    </p:custShow>
    <p:custShow name="For printing" id="1">
      <p:sldLst>
        <p:sld r:id="rId2"/>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9"/>
        <p:sld r:id="rId30"/>
        <p:sld r:id="rId31"/>
        <p:sld r:id="rId32"/>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65"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65"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65"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D6D6D6"/>
    <a:srgbClr val="1C7210"/>
    <a:srgbClr val="CC0000"/>
    <a:srgbClr val="C1AF51"/>
    <a:srgbClr val="C1A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17" autoAdjust="0"/>
  </p:normalViewPr>
  <p:slideViewPr>
    <p:cSldViewPr>
      <p:cViewPr varScale="1">
        <p:scale>
          <a:sx n="64" d="100"/>
          <a:sy n="64" d="100"/>
        </p:scale>
        <p:origin x="12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3170475" cy="480060"/>
          </a:xfrm>
          <a:prstGeom prst="rect">
            <a:avLst/>
          </a:prstGeom>
          <a:noFill/>
          <a:ln w="9525">
            <a:noFill/>
            <a:miter lim="800000"/>
            <a:headEnd/>
            <a:tailEnd/>
          </a:ln>
          <a:effectLst/>
        </p:spPr>
        <p:txBody>
          <a:bodyPr vert="horz" wrap="square" lIns="96650" tIns="48325" rIns="96650" bIns="48325"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5" name="Rectangle 3"/>
          <p:cNvSpPr>
            <a:spLocks noGrp="1" noChangeArrowheads="1"/>
          </p:cNvSpPr>
          <p:nvPr>
            <p:ph type="dt" sz="quarter" idx="1"/>
          </p:nvPr>
        </p:nvSpPr>
        <p:spPr bwMode="auto">
          <a:xfrm>
            <a:off x="4144726" y="0"/>
            <a:ext cx="3170474" cy="480060"/>
          </a:xfrm>
          <a:prstGeom prst="rect">
            <a:avLst/>
          </a:prstGeom>
          <a:noFill/>
          <a:ln w="9525">
            <a:noFill/>
            <a:miter lim="800000"/>
            <a:headEnd/>
            <a:tailEnd/>
          </a:ln>
          <a:effectLst/>
        </p:spPr>
        <p:txBody>
          <a:bodyPr vert="horz" wrap="square" lIns="96650" tIns="48325" rIns="96650" bIns="48325"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6" name="Rectangle 4"/>
          <p:cNvSpPr>
            <a:spLocks noGrp="1" noChangeArrowheads="1"/>
          </p:cNvSpPr>
          <p:nvPr>
            <p:ph type="ftr" sz="quarter" idx="2"/>
          </p:nvPr>
        </p:nvSpPr>
        <p:spPr bwMode="auto">
          <a:xfrm>
            <a:off x="0" y="9121140"/>
            <a:ext cx="3170475" cy="480060"/>
          </a:xfrm>
          <a:prstGeom prst="rect">
            <a:avLst/>
          </a:prstGeom>
          <a:noFill/>
          <a:ln w="9525">
            <a:noFill/>
            <a:miter lim="800000"/>
            <a:headEnd/>
            <a:tailEnd/>
          </a:ln>
          <a:effectLst/>
        </p:spPr>
        <p:txBody>
          <a:bodyPr vert="horz" wrap="square" lIns="96650" tIns="48325" rIns="96650" bIns="48325"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7" name="Rectangle 5"/>
          <p:cNvSpPr>
            <a:spLocks noGrp="1" noChangeArrowheads="1"/>
          </p:cNvSpPr>
          <p:nvPr>
            <p:ph type="sldNum" sz="quarter" idx="3"/>
          </p:nvPr>
        </p:nvSpPr>
        <p:spPr bwMode="auto">
          <a:xfrm>
            <a:off x="4144726" y="9121140"/>
            <a:ext cx="3170474" cy="480060"/>
          </a:xfrm>
          <a:prstGeom prst="rect">
            <a:avLst/>
          </a:prstGeom>
          <a:noFill/>
          <a:ln w="9525">
            <a:noFill/>
            <a:miter lim="800000"/>
            <a:headEnd/>
            <a:tailEnd/>
          </a:ln>
          <a:effectLst/>
        </p:spPr>
        <p:txBody>
          <a:bodyPr vert="horz" wrap="square" lIns="96650" tIns="48325" rIns="96650" bIns="48325" numCol="1" anchor="b" anchorCtr="0" compatLnSpc="1">
            <a:prstTxWarp prst="textNoShape">
              <a:avLst/>
            </a:prstTxWarp>
          </a:bodyPr>
          <a:lstStyle>
            <a:lvl1pPr algn="r">
              <a:defRPr sz="1200">
                <a:latin typeface="Arial" charset="0"/>
                <a:ea typeface="ＭＳ Ｐゴシック" pitchFamily="80" charset="-128"/>
              </a:defRPr>
            </a:lvl1pPr>
          </a:lstStyle>
          <a:p>
            <a:pPr>
              <a:defRPr/>
            </a:pPr>
            <a:fld id="{35AF1169-C1F3-43FC-8973-52FB61F36961}" type="slidenum">
              <a:rPr lang="en-US"/>
              <a:pPr>
                <a:defRPr/>
              </a:pPr>
              <a:t>‹#›</a:t>
            </a:fld>
            <a:endParaRPr lang="en-US"/>
          </a:p>
        </p:txBody>
      </p:sp>
    </p:spTree>
    <p:extLst>
      <p:ext uri="{BB962C8B-B14F-4D97-AF65-F5344CB8AC3E}">
        <p14:creationId xmlns:p14="http://schemas.microsoft.com/office/powerpoint/2010/main" val="259898656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02T16:39:56.670"/>
    </inkml:context>
    <inkml:brush xml:id="br0">
      <inkml:brushProperty name="width" value="0.05292" units="cm"/>
      <inkml:brushProperty name="height" value="0.05292" units="cm"/>
      <inkml:brushProperty name="color" value="#FF0000"/>
    </inkml:brush>
  </inkml:definitions>
  <inkml:trace contextRef="#ctx0" brushRef="#br0">4018 6871 0,'0'0'0,"-24"0"109,-1 0-93,0 0-16,25-25 15,-50 0 17,26-24-32,-1-1 15,0-24-15,-25 24 0,26 25 0,-1 0 16,0-24-1,-25 24-15,-24-25 16,24 26 0,-24-1-16,-1 25 15,1-25-15,0 25 32,-1-25-32,26 0 15,-26 25-15,26 0 16,-1 0-16,25 0 15,-24 25-15,-1 0 16,25-25 0,0 25-16,1 0 15,-26 24-15,25 1 0,25-25 16,-25-1 0,25 1-1,-25 0-15,25 0 0,-24 49 16,24 50-16,0-24 15,0-51-15,24 26 32,1-51-32,-25 26 15,25-50-15,-25 25 16,25-25-16,25 25 16,24-25-16,-24 0 15,24-25 1,25 0-16,-24 0 15,24 0-15,-25 1 0,1-1 16,-26 25 0,26-25-16,-26 0 15,1 0-15,24-49 16,-49-25-16,25 49 16,-50 0-16,0 1 15,0 24-15,-25 0 16,-25-24-1,1 24-15,-26 0 0,1 0 16,-25-24-16,24 24 16</inkml:trace>
  <inkml:trace contextRef="#ctx0" brushRef="#br0" timeOffset="2442.86">7590 5531 0,'0'0'0,"-25"0"109,1 0-93,-26 0 15,0 0-31,-24 0 0,24 0 0,1 0 15,-26 0-15,26-24 16,-1 24-16,-24 0 16,24 0-16,1 0 15,-1 0 1,0 0 0,-24 0-16,24 0 15,1 0-15,-26-25 16,1 25-16,-1 0 15,1 0-15,-25 0 16,0 0-16,-75-25 31,100 0-31,-26 25 16,26-25-16,-25 1 16,24 24-16,1 0 15,24 0-15,-49 0 16,25-25-16,-75 0 31,74 25-31,1-50 0,-25 26 16,-1 24-1,26-25-15,0 25 0,-1 0 16,1 0-16,-1 0 16,1 0-1,0 25-15,-1-25 0,-24 24 16,25 1-1,-1 0-15,-24-25 16,25 25 0,-1-25-16,1 25 15,-26-25 1,26 24-16,0 1 16,-1-25-16,-24 0 15,25 0-15,-1 0 16,1 0-16,24 25 15,1-25-15,-1 0 16,25 0-16,0 0 16,1 0-16,-1 0 15,0 0-15,0 0 16,25 25 0,-25-25-1,25 25 1,0-1-16,0 1 15,0 25 1,0-25-16,0 24 0,0 1 16,25-25-1,-25 24-15,25-24 16,-25 0-16,50 25 16,-26-26-16,26 1 15,0 0 1,24 0-16,0-25 0,1 25 15,24-25-15,0 24 16,0 1-16,1-25 16,-1 0-1,25 0-15,0 0 0,0 0 32,0 25-32,0-25 0,149 0 15,-124 0-15,-25 25 16,-25-25 15,50 0-31,-25 0 16,25 25-16,-1-1 0,1-24 15,0 0 1,0 0-16,0 0 16,0 0-16,24 0 15,1 0-15,24 0 16,-24 0-16,24 0 15,-49 0-15,0 0 16,0 0-16,-25-49 16,-25-1-16,25-24 15,-25-1-15,-49 26 16,-25-1 0,0 25-1,-25 0-15,0 1 16</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02T16:57:15.488"/>
    </inkml:context>
    <inkml:brush xml:id="br0">
      <inkml:brushProperty name="width" value="0.05292" units="cm"/>
      <inkml:brushProperty name="height" value="0.05292" units="cm"/>
      <inkml:brushProperty name="color" value="#FF0000"/>
    </inkml:brush>
  </inkml:definitions>
  <inkml:trace contextRef="#ctx0" brushRef="#br0">12526 13568 0,'0'0'0,"-24"0"47,-1-25-31,-25 1-16,1-26 16,-26 25-1,-49-24-15,-198-75 16,148 74-1,-24 25-15,-1 0 0,1 0 32,-26 1-32,-24-1 15,-24 25-15,24-25 16,24 25-16,-49-25 16,25 0-1,-49 25-15,-249 0 31,273 0-31,-25 0 0,1 0 0,49 25 16,-25 50-16,-50 49 16,1 0-1,49-50-15,-24 75 16,24 74-16,25-99 16,24 0-16,-24 124 15,50-74 1,49-75-1,25 75-15,0 49 16,25-74-16,-25 273 16,74-274-1,25 76-15,25 73 16,0-148 0,50 25-16,24 74 0,26-25 15,24-49-15,24-1 16,51 75-16,-25-74 15,24-50-15,50-50 16,0-74 0,50-24-16,24-26 15,50 25-15,0 0 0,-24 25 16,73-24 0,1-1-16,-25 0 15,24-25-15,26 26 16,-50-1-16,-25 0 15,50-25-15,-50 1 32,-25-26-32,-25-24 15,1 25-15,-50 49 16,0-99-16,-25-50 16,-100 50-16,1-25 15,-25-74 1,-49 99-16,-1-223 15,-49 148-15,-25-222 0,-25 148 16,-49-149-16,-1 50 16,-49 0-1,-25-25-15,1 50 16,-26 124-16,-24-125 16,-26 76-16,-24 98 15,-496-347 1</inkml:trace>
  <inkml:trace contextRef="#ctx0" brushRef="#br0" timeOffset="170099.87">9550 6573 0,'0'0'0,"-25"-25"78,25 1-78,-25-1 16,0 0-16,1 0 15,-1-24-15,-25 49 16,1-25-16,-1 25 16,0-25-1,-24 25-15,24-25 0,-24 0 16,-100-74-1,100 74-15,-25-49 16,-25 24-16,49 1 16,1 24-16,-50-25 15,25 26 1,-25-26-16,-224 0 31,150 50-31,-1 25 0,-24 0 16,0 49-1,0-24-15,-1 0 16,51-26 0,24 1-16,25 0 15,25-25-15,24 25 16,26-25-16,-1 49 16,-24 26-16,49 24 15,-25-49-15,50-1 16,0 1-16,0 49 15,75 99-15,173 75 32,-99-149-32,49 0 15,100 75-15,-1-1 16,1-74 0,0-25-16,-26-49 15,51-75 1,-1-74-16,-49 25 15,25-1-15,49-148 16,-74 49-16,0 1 16,-50-75-16,-74 99 15,-75 25-15,1-99 16,-75 49-16,-50 50 16,-123 0-16</inkml:trace>
  <inkml:trace contextRef="#ctx0" brushRef="#br0" timeOffset="175513.27">2406 12353 0,'0'0'0,"-25"0"109,25 25 95,0 24-204,0-24 0,0 25 15,0-1 1,0-24-16,0 25 15,25 49 17,0-74-32,0-1 15,-1 1 1,26 0-16,0 0 16,-1-25-16,1 25 15,49-1-15,0-24 16,1 0-1,24 0-15,-25-24 0,0-1 16,25 0 0,0 0-16,-25 25 0,50-49 15,0 24-15,25 0 16,-1-49 0,1 24-16,-25 0 15,-1 26-15,26-1 16,0 0-16,24 0 15,-24 25 1,-1-25 0,-24 1-16,0 24 15,-25 0-15,-25 0 16,1 0-16,-1 0 16,-25 0-1,-24 0-15,-1 0 16,1 0-16,-25 0 0,0 0 15,-1 0-15,1 0 16,0 0-16,0 0 31,0 0-15,-1 0 187,1 0-187,-25-25-16,25 0 15,25-74-15,-25 24 16,-25 26 0,24-1-16,1 0 15,-25 26-15,25-26 16,-25 0-16,0 26 15,0-26 1,0 25 0,0-24-16,0 24 15,0 0-15,0 0 16,0 0 0,0 1-1,0-1 1,0 0-1,-25 25 110,-24 0-109,24 25-16,-25-25 16,-24 0-16,-1 25 15,-24-25 1,-50 0-16,0 0 0,1-25 16,-1 25-16,-25 0 15,0-25-15,1 0 16,-26 25-16,-49 0 15,50 0 1,24 0-16,1 0 16,24 0-16,-25-25 0,1 25 15,-26-24 1,25-26-16,26 25 16,-1 0-16,25 1 15,0-1-15,25 25 16,24-25-16,1 25 31,-1-25-31,26 0 16,-1 25-16,25 0 15,0 0-15,1 0 16,-1 0 0,-25 0-16,25 0 15,1 0 1,-1 25-16,0 0 15,0 0 1,25 0 0,0-1-1,0 1-15,25 0 16,-25 49 15,25 26-31,0 24 16,-25-50-16,-25 0 15</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02T17:07:17.517"/>
    </inkml:context>
    <inkml:brush xml:id="br0">
      <inkml:brushProperty name="width" value="0.05292" units="cm"/>
      <inkml:brushProperty name="height" value="0.05292" units="cm"/>
      <inkml:brushProperty name="color" value="#FF0000"/>
    </inkml:brush>
  </inkml:definitions>
  <inkml:trace contextRef="#ctx0" brushRef="#br0">13568 4862 0,'0'0'0,"0"-50"109,0 0-109,-25 1 0,1-26 16,-1 26-16,0-1 15,-49 1 1,-26-1-16,1 25 0,-50-24 16,0 24-16,1 0 15,-1-25-15,-25 26 16,1 24-16,-1-25 15,25 25-15,0-25 16,-24 25 0,49 0-1,-25 0-15,25 0 16,0 0-16,-25 0 16,25 25-1,0 24-15,-25 26 0,25 24 16,25-49-1,-50 24-15,50 0 0,-25 75 16,0-25-16,49-24 16,1 48-1,-25 51-15,49-50 16,25-50-16,25 25 16,0 74-16,25-24 15,25-50-15,49 50 31,25 74-31,25-25 16,0-74-16,24-25 16,50 0-16,50 25 15,0-1-15,-50-73 16,50-50 0,-25-25-16,25 0 15,-25-25-15,25 0 0,-50-25 16,0-98-16,-24 24 15,-25 24 1,24-123-16,-49 74 16,-50 50-16,0-149 15,-49 50-15,-25 49 16,-75-74 0,-49-1-16,0 51 15,-75 24 1,-99-74-16,0-1 15,0 75-15,25 25 16,-595-248-16</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02T17:11:55.784"/>
    </inkml:context>
    <inkml:brush xml:id="br0">
      <inkml:brushProperty name="width" value="0.05292" units="cm"/>
      <inkml:brushProperty name="height" value="0.05292" units="cm"/>
      <inkml:brushProperty name="color" value="#FF0000"/>
    </inkml:brush>
  </inkml:definitions>
  <inkml:trace contextRef="#ctx0" brushRef="#br0">7937 8979 0,'0'0'0,"-24"0"62,-1 0-46,0 0 0,0 0-1,0 0 1,1 0-16,-26 0 16,25 0-1,0-25-15,1 1 0,-1-1 0,-74-50 31,24 26-31,26-1 16,-1 25-16,-24-24 16,49 24-16,-25 0 31,25 0-31,1 1 16,-1 24-16,-25 24 15,25 1-15,-49 0 0,24 0 16,1 0-16,24-1 31,-25 1-31,1 0 16,24 0-16,0-25 15,0 25-15,-49-1 32,49 1-32,-25 25 15,-24 49-15,24-24 16,1-1-16,24-24 0,-25-1 15,26-24-15,-1 0 16,-50 49 0,51-49-1,-1 49-15,0-24 16,25 24-16,-25 1 16,25-1-16,0 1 15,0-51-15,0 26 16,0-25-16,0 0 15,25 24-15,-25-24 16,50 0-16,-26-25 16,1 25-1,25 0 1,-1-1-16,26-24 16,24-24-16,50-1 15,-25 0-15,0-25 16,-25 1-1,0 24-15,-24-25 16,24 1-16,-25 24 16,1 0-16,-26-25 0,26-24 15,-26-25 1,-24 24-16,0 1 16,0 24-16,-25-49 15,0-50-15,-25 0 16,0 25-16,-24 50 31,-1 0-31,0 24 16,-49-24-16</inkml:trace>
  <inkml:trace contextRef="#ctx0" brushRef="#br0" timeOffset="13131.01">9475 8111 0,'0'0'0,"-24"0"140,24 25-108,-25 0-17,25 24-15,-25 26 16,25-1 0,-25 1-16,0-26 15,25 26 1,0-51-1,0 1-15,0 0 16,-24 0-16,24 24 16,-25 1-1,0 0-15,25-1 16,-25 1-16,25-25 16,-25 49-16,25-49 31,-24-25 0,-1 0-31,0 0 31,-25-25-15,1 25-16,-26-25 16,-24-49-16,25 24 15,-1-24-15,1-1 16,24 26-16,1-1 15,24 25 1,0 1-16,0-1 16</inkml:trace>
  <inkml:trace contextRef="#ctx0" brushRef="#br0" timeOffset="13818.59">9178 9004 0,'0'0'0,"25"0"125,-1 0-109,1 0-1,0-50-15,25-24 16,-1 0-16,1-1 16,-25 1-16,24 49 15,1-25-15</inkml:trace>
  <inkml:trace contextRef="#ctx0" brushRef="#br0" timeOffset="14868.96">9500 8062 0,'0'0'0,"0"-25"110,0-25-95,0 25-15,0 0 16,0 1-16,25-1 16,-25 0-1,25-25-15,24 26 16,-24 24-16,50-25 15,-26 25-15,26-25 16,-1 0-16,25 25 16,1-25-16,24 25 15,-25-24-15,25 24 16,25-25-16,-25 0 16,49 25-16,1-50 15,24 1 1,-24-50-16,24 24 15,26-24 1,-26 25-16,50 24 16,-49 0-16,24 1 15,-25 24 1,25 0-16,50-24 16,-25-1-16,0 0 15,-24 1-15,-1-1 16,-25 25-16,26 0 15,24 25-15,-50 0 16</inkml:trace>
  <inkml:trace contextRef="#ctx0" brushRef="#br0" timeOffset="115301.65">11410 13320 0,'0'0'32,"0"25"-1,0 0-31,0 0 31,0-1-15,0 1-16,0-50 62,0 1-46,0-1-1,0 0 1,0 0-16,0 0 16,0 1 15,0-1-31,25 0 16,0 0-1,0 25 1,-25-25-1,24 25-15,1 0 16,0-25 0,0 1-1,0 24-15,-1 0 16,26 0 0,-25 0-16,49-25 31,-49 25-31,49 0 0,1 0 15,-1 0-15,1-25 16,24 25-16,-25 0 16,1 0-16,24-25 15,-25 0 1,26-24-16,-26-1 16,25 25-16,0-49 15,-24 24-15,24 1 16,-25-26-16,1 51 0,-1-26 15,1 25 1,74-24 0,-75 24-16,25 25 15,-24-25-15,-1 0 16,25-24-16,0-1 31,-24-24-31,24-1 16,0 1-16,-24 24 15,-1-24 1,-24 49-16,-1-25 0,1 25 16,0 1-1,-1 24-15,1-25 16,-25 0-16,24 25 0,-24-25 16,0 25-1,24-25-15,-24 25 16,0 0-1,0 0-15,0 0 16</inkml:trace>
  <inkml:trace contextRef="#ctx0" brushRef="#br0" timeOffset="116051.93">11881 12328 0,'0'0'0,"-24"0"109,24 25-109,-50 0 16,25 24-1,0 1-15,-24 99 31,24-125-31,25 26 16,-25-25-16,0 0 16,25-1-1,-24 1-15,24 0 16,-25 0-16,-25 24 16,25-24-16</inkml:trace>
  <inkml:trace contextRef="#ctx0" brushRef="#br0" timeOffset="116685.63">11336 13022 0,'0'0'0,"25"0"125,-1 0-125,1 0 15,50 0-15,-26 25 16,50 0 0,25 25-16,25 24 15,0 1-15,0-1 16,0-24 0,-25 24-16</inkml:trace>
  <inkml:trace contextRef="#ctx0" brushRef="#br0" timeOffset="141340.49">3026 14957 0,'0'0'0,"-25"0"109,1 0-93,48 0 187,1 0-188,0 0 1,0 25-16,0-25 16,-1 0-16,26 25 31,0 0-31,-1-25 15,50 0 1,-49 0-16,0 0 16,-1 0-16,1 0 0,-1 0 15,-24 0-15,50 0 16,-26 0 0,1 0-16,24 0 15,-24 0 1,0 0-16,74 0 15,-75 0 1,26 0-16,-1 0 16,-24 0-16,24 0 15,-24 0-15,24 0 0,0 0 16,-24 0 15,0 0-31,24 0 16,-24 0-16,-1 0 15,26 0-15,-26 0 16,1 0 0,24 0-16,-24 0 0,24 0 15,1 0-15,-26 0 16,1 0 0,24 0-16,-24 0 15,0 0-15,24 0 0,-24 0 16,49 0-16,50 0 31,-75 0-31,-24 0 16,-1 0-16,26 0 15,-26 0-15,1 0 16,24 0-16,1 0 16,-1 0-16,75 0 31,-50 0-16,-24 0-15,-1 0 16,25 0-16,-24 0 16,24 0-16,0 0 15,-24 0 1,-1 0-16,0 0 16,1 0-16,-1 0 0,25 0 15,-24 0-15,24 0 16,-24 0-1,24 0-15,-25 0 16,25 0-16,1 0 16,-1 0-1,0 0 1,0 0-16,0 0 16,-24 0-16,24 0 15,0 0-15,-24 0 16,24 0-16,-25 0 15,26 0-15,-26 0 16,25 0 0,0 0-16,1 0 0,-1 0 15,0 0-15,0 0 16,1 0 0,-1 0-16,0 0 15,0 0-15,124 0 31,-99 0-31,-24 0 0,24 0 16,0 0-16,-25 0 16,0 0-16,0 0 15,1 0-15,-1 24 16,0-24-16,50 25 16,-50-25-1,25 0 1,0 0-16,0 0 15,25 0-15,-50 0 16,25 0-16,-25 0 16,25 0-1,-24 25-15,49 0 16,148-25 0,-173 0-16,25 0 0,0 0 15,-25 0 1,0 0-16,25 0 15,-25 0-15,25-25 16,-1 25-16,1 0 16,25 0-16,-25 0 31,0 0-31,-1 0 16,1 0-16,0 0 15,25 0-15,-1 0 16,1 0-16,0 0 15,24 0 1,-24 0-16,24 0 16,0 0-16,1 0 0,24 0 15,0 0-15,1 0 16,-51-25 0,26 25-1,-1-25-15,-24 25 16,-25 0-16,24 0 0</inkml:trace>
  <inkml:trace contextRef="#ctx0" brushRef="#br0" timeOffset="162287.47">19000 18479 0,'0'0'0,"-24"0"141,-1 0-141,0-24 15,0 24 1,-49-25-16,24 25 0,1-25 15,-26 25-15,-24-25 16,24 0-16,-24 25 16,25-24-16,-25 24 15,24-25-15,-24 25 16,0-25 0,0 25-16,-1 0 15,1 0-15,0 25 31,-124 0-31,99-25 16,24 24 0,-24-24-16,0 25 15,25-25-15,0-25 16,-25 25-16,0 0 16,0 0-16,-124 0 31,99 0-31,25 0 15,25 0-15,-25 25 0,0 0 16,24-25-16,-48 0 16,24 0-1,-50 25-15,25-25 16,0 0-16,-24 25 16,-1-25-16,25 0 15,0 0 1,-24 0-1,-1 0-15,1 0 16,-1 0-16,0 0 16,1 0-16,24 0 15,0 0-15,0 0 16,0 0 0,0 0-16,1-25 0,-26 0 15,25 0-15,0-24 16,-24 24-1,24-25-15,-25 1 16,1-26-16,-1 26 16,0-1-16,1 0 15,-1 26-15,0-1 16,-24-25-16,24 50 16,-24-25-16,24 25 15,1-24-15,-1 24 16,25 0-16,0 0 15,25 0 1,0 0 0,-24 0-16,24 0 15,-1 0-15,-23 0 16,-1 0-16,25 0 16,-25 0-1,25 0-15,-25 0 16,25 0-16,-25 0 15,0 0-15,1 0 0,-26 24 16,0 1 0,1 25-16,24-1 15,0 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475" cy="480060"/>
          </a:xfrm>
          <a:prstGeom prst="rect">
            <a:avLst/>
          </a:prstGeom>
          <a:noFill/>
          <a:ln w="9525">
            <a:noFill/>
            <a:miter lim="800000"/>
            <a:headEnd/>
            <a:tailEnd/>
          </a:ln>
        </p:spPr>
        <p:txBody>
          <a:bodyPr vert="horz" wrap="square" lIns="96650" tIns="48325" rIns="96650" bIns="48325"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3" name="Rectangle 3"/>
          <p:cNvSpPr>
            <a:spLocks noGrp="1" noChangeArrowheads="1"/>
          </p:cNvSpPr>
          <p:nvPr>
            <p:ph type="dt" idx="1"/>
          </p:nvPr>
        </p:nvSpPr>
        <p:spPr bwMode="auto">
          <a:xfrm>
            <a:off x="4144726" y="0"/>
            <a:ext cx="3170474" cy="480060"/>
          </a:xfrm>
          <a:prstGeom prst="rect">
            <a:avLst/>
          </a:prstGeom>
          <a:noFill/>
          <a:ln w="9525">
            <a:noFill/>
            <a:miter lim="800000"/>
            <a:headEnd/>
            <a:tailEnd/>
          </a:ln>
        </p:spPr>
        <p:txBody>
          <a:bodyPr vert="horz" wrap="square" lIns="96650" tIns="48325" rIns="96650" bIns="48325"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75915" y="4560570"/>
            <a:ext cx="5363372" cy="4320540"/>
          </a:xfrm>
          <a:prstGeom prst="rect">
            <a:avLst/>
          </a:prstGeom>
          <a:noFill/>
          <a:ln w="9525">
            <a:noFill/>
            <a:miter lim="800000"/>
            <a:headEnd/>
            <a:tailEnd/>
          </a:ln>
        </p:spPr>
        <p:txBody>
          <a:bodyPr vert="horz" wrap="square" lIns="96650" tIns="48325" rIns="96650" bIns="483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21140"/>
            <a:ext cx="3170475" cy="480060"/>
          </a:xfrm>
          <a:prstGeom prst="rect">
            <a:avLst/>
          </a:prstGeom>
          <a:noFill/>
          <a:ln w="9525">
            <a:noFill/>
            <a:miter lim="800000"/>
            <a:headEnd/>
            <a:tailEnd/>
          </a:ln>
        </p:spPr>
        <p:txBody>
          <a:bodyPr vert="horz" wrap="square" lIns="96650" tIns="48325" rIns="96650" bIns="48325"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7" name="Rectangle 7"/>
          <p:cNvSpPr>
            <a:spLocks noGrp="1" noChangeArrowheads="1"/>
          </p:cNvSpPr>
          <p:nvPr>
            <p:ph type="sldNum" sz="quarter" idx="5"/>
          </p:nvPr>
        </p:nvSpPr>
        <p:spPr bwMode="auto">
          <a:xfrm>
            <a:off x="4144726" y="9121140"/>
            <a:ext cx="3170474" cy="480060"/>
          </a:xfrm>
          <a:prstGeom prst="rect">
            <a:avLst/>
          </a:prstGeom>
          <a:noFill/>
          <a:ln w="9525">
            <a:noFill/>
            <a:miter lim="800000"/>
            <a:headEnd/>
            <a:tailEnd/>
          </a:ln>
        </p:spPr>
        <p:txBody>
          <a:bodyPr vert="horz" wrap="square" lIns="96650" tIns="48325" rIns="96650" bIns="48325" numCol="1" anchor="b" anchorCtr="0" compatLnSpc="1">
            <a:prstTxWarp prst="textNoShape">
              <a:avLst/>
            </a:prstTxWarp>
          </a:bodyPr>
          <a:lstStyle>
            <a:lvl1pPr algn="r">
              <a:defRPr sz="1200">
                <a:latin typeface="Arial" charset="0"/>
                <a:ea typeface="ＭＳ Ｐゴシック" pitchFamily="80" charset="-128"/>
              </a:defRPr>
            </a:lvl1pPr>
          </a:lstStyle>
          <a:p>
            <a:pPr>
              <a:defRPr/>
            </a:pPr>
            <a:fld id="{81D6E056-C163-4F6A-A0E1-7893BD224B30}" type="slidenum">
              <a:rPr lang="en-US"/>
              <a:pPr>
                <a:defRPr/>
              </a:pPr>
              <a:t>‹#›</a:t>
            </a:fld>
            <a:endParaRPr lang="en-US"/>
          </a:p>
        </p:txBody>
      </p:sp>
    </p:spTree>
    <p:extLst>
      <p:ext uri="{BB962C8B-B14F-4D97-AF65-F5344CB8AC3E}">
        <p14:creationId xmlns:p14="http://schemas.microsoft.com/office/powerpoint/2010/main" val="612118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Be ready to demo writing functions in </a:t>
            </a:r>
            <a:r>
              <a:rPr lang="en-US" altLang="en-US" dirty="0" err="1">
                <a:latin typeface="Arial" pitchFamily="34" charset="0"/>
                <a:ea typeface="ＭＳ Ｐゴシック" pitchFamily="-65" charset="-128"/>
              </a:rPr>
              <a:t>ipython</a:t>
            </a:r>
            <a:r>
              <a:rPr lang="en-US" altLang="en-US" dirty="0">
                <a:latin typeface="Arial" pitchFamily="34" charset="0"/>
                <a:ea typeface="ＭＳ Ｐゴシック" pitchFamily="-65" charset="-128"/>
              </a:rPr>
              <a:t>.</a:t>
            </a:r>
          </a:p>
          <a:p>
            <a:endParaRPr lang="en-US" altLang="en-US" dirty="0">
              <a:latin typeface="Arial" pitchFamily="34" charset="0"/>
              <a:ea typeface="ＭＳ Ｐゴシック" pitchFamily="-65"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65" charset="-128"/>
              </a:defRPr>
            </a:lvl1pPr>
            <a:lvl2pPr marL="783025" indent="-300655">
              <a:defRPr sz="2500">
                <a:solidFill>
                  <a:schemeClr val="tx1"/>
                </a:solidFill>
                <a:latin typeface="Arial" pitchFamily="34" charset="0"/>
                <a:ea typeface="ＭＳ Ｐゴシック" pitchFamily="-65" charset="-128"/>
              </a:defRPr>
            </a:lvl2pPr>
            <a:lvl3pPr marL="1205925" indent="-239534">
              <a:defRPr sz="2500">
                <a:solidFill>
                  <a:schemeClr val="tx1"/>
                </a:solidFill>
                <a:latin typeface="Arial" pitchFamily="34" charset="0"/>
                <a:ea typeface="ＭＳ Ｐゴシック" pitchFamily="-65" charset="-128"/>
              </a:defRPr>
            </a:lvl3pPr>
            <a:lvl4pPr marL="1689948" indent="-239534">
              <a:defRPr sz="2500">
                <a:solidFill>
                  <a:schemeClr val="tx1"/>
                </a:solidFill>
                <a:latin typeface="Arial" pitchFamily="34" charset="0"/>
                <a:ea typeface="ＭＳ Ｐゴシック" pitchFamily="-65" charset="-128"/>
              </a:defRPr>
            </a:lvl4pPr>
            <a:lvl5pPr marL="2172318" indent="-239534">
              <a:defRPr sz="2500">
                <a:solidFill>
                  <a:schemeClr val="tx1"/>
                </a:solidFill>
                <a:latin typeface="Arial" pitchFamily="34" charset="0"/>
                <a:ea typeface="ＭＳ Ｐゴシック" pitchFamily="-65" charset="-128"/>
              </a:defRPr>
            </a:lvl5pPr>
            <a:lvl6pPr marL="2648080" indent="-239534" eaLnBrk="0" fontAlgn="base" hangingPunct="0">
              <a:spcBef>
                <a:spcPct val="0"/>
              </a:spcBef>
              <a:spcAft>
                <a:spcPct val="0"/>
              </a:spcAft>
              <a:defRPr sz="2500">
                <a:solidFill>
                  <a:schemeClr val="tx1"/>
                </a:solidFill>
                <a:latin typeface="Arial" pitchFamily="34" charset="0"/>
                <a:ea typeface="ＭＳ Ｐゴシック" pitchFamily="-65" charset="-128"/>
              </a:defRPr>
            </a:lvl6pPr>
            <a:lvl7pPr marL="3123843" indent="-239534" eaLnBrk="0" fontAlgn="base" hangingPunct="0">
              <a:spcBef>
                <a:spcPct val="0"/>
              </a:spcBef>
              <a:spcAft>
                <a:spcPct val="0"/>
              </a:spcAft>
              <a:defRPr sz="2500">
                <a:solidFill>
                  <a:schemeClr val="tx1"/>
                </a:solidFill>
                <a:latin typeface="Arial" pitchFamily="34" charset="0"/>
                <a:ea typeface="ＭＳ Ｐゴシック" pitchFamily="-65" charset="-128"/>
              </a:defRPr>
            </a:lvl7pPr>
            <a:lvl8pPr marL="3599605" indent="-239534" eaLnBrk="0" fontAlgn="base" hangingPunct="0">
              <a:spcBef>
                <a:spcPct val="0"/>
              </a:spcBef>
              <a:spcAft>
                <a:spcPct val="0"/>
              </a:spcAft>
              <a:defRPr sz="2500">
                <a:solidFill>
                  <a:schemeClr val="tx1"/>
                </a:solidFill>
                <a:latin typeface="Arial" pitchFamily="34" charset="0"/>
                <a:ea typeface="ＭＳ Ｐゴシック" pitchFamily="-65" charset="-128"/>
              </a:defRPr>
            </a:lvl8pPr>
            <a:lvl9pPr marL="4075367" indent="-239534" eaLnBrk="0" fontAlgn="base" hangingPunct="0">
              <a:spcBef>
                <a:spcPct val="0"/>
              </a:spcBef>
              <a:spcAft>
                <a:spcPct val="0"/>
              </a:spcAft>
              <a:defRPr sz="2500">
                <a:solidFill>
                  <a:schemeClr val="tx1"/>
                </a:solidFill>
                <a:latin typeface="Arial" pitchFamily="34" charset="0"/>
                <a:ea typeface="ＭＳ Ｐゴシック" pitchFamily="-65" charset="-128"/>
              </a:defRPr>
            </a:lvl9pPr>
          </a:lstStyle>
          <a:p>
            <a:fld id="{B4B5249E-2275-4C36-8FA2-1E761ED04C94}" type="slidenum">
              <a:rPr lang="en-US" altLang="en-US" sz="1200"/>
              <a:pPr/>
              <a:t>1</a:t>
            </a:fld>
            <a:endParaRPr lang="en-US" altLang="en-US" sz="1200"/>
          </a:p>
        </p:txBody>
      </p:sp>
    </p:spTree>
    <p:extLst>
      <p:ext uri="{BB962C8B-B14F-4D97-AF65-F5344CB8AC3E}">
        <p14:creationId xmlns:p14="http://schemas.microsoft.com/office/powerpoint/2010/main" val="3711545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65" charset="-128"/>
              </a:defRPr>
            </a:lvl1pPr>
            <a:lvl2pPr marL="783025" indent="-300655">
              <a:defRPr sz="2500">
                <a:solidFill>
                  <a:schemeClr val="tx1"/>
                </a:solidFill>
                <a:latin typeface="Arial" pitchFamily="34" charset="0"/>
                <a:ea typeface="ＭＳ Ｐゴシック" pitchFamily="-65" charset="-128"/>
              </a:defRPr>
            </a:lvl2pPr>
            <a:lvl3pPr marL="1205925" indent="-239534">
              <a:defRPr sz="2500">
                <a:solidFill>
                  <a:schemeClr val="tx1"/>
                </a:solidFill>
                <a:latin typeface="Arial" pitchFamily="34" charset="0"/>
                <a:ea typeface="ＭＳ Ｐゴシック" pitchFamily="-65" charset="-128"/>
              </a:defRPr>
            </a:lvl3pPr>
            <a:lvl4pPr marL="1689948" indent="-239534">
              <a:defRPr sz="2500">
                <a:solidFill>
                  <a:schemeClr val="tx1"/>
                </a:solidFill>
                <a:latin typeface="Arial" pitchFamily="34" charset="0"/>
                <a:ea typeface="ＭＳ Ｐゴシック" pitchFamily="-65" charset="-128"/>
              </a:defRPr>
            </a:lvl4pPr>
            <a:lvl5pPr marL="2172318" indent="-239534">
              <a:defRPr sz="2500">
                <a:solidFill>
                  <a:schemeClr val="tx1"/>
                </a:solidFill>
                <a:latin typeface="Arial" pitchFamily="34" charset="0"/>
                <a:ea typeface="ＭＳ Ｐゴシック" pitchFamily="-65" charset="-128"/>
              </a:defRPr>
            </a:lvl5pPr>
            <a:lvl6pPr marL="2648080" indent="-239534" eaLnBrk="0" fontAlgn="base" hangingPunct="0">
              <a:spcBef>
                <a:spcPct val="0"/>
              </a:spcBef>
              <a:spcAft>
                <a:spcPct val="0"/>
              </a:spcAft>
              <a:defRPr sz="2500">
                <a:solidFill>
                  <a:schemeClr val="tx1"/>
                </a:solidFill>
                <a:latin typeface="Arial" pitchFamily="34" charset="0"/>
                <a:ea typeface="ＭＳ Ｐゴシック" pitchFamily="-65" charset="-128"/>
              </a:defRPr>
            </a:lvl6pPr>
            <a:lvl7pPr marL="3123843" indent="-239534" eaLnBrk="0" fontAlgn="base" hangingPunct="0">
              <a:spcBef>
                <a:spcPct val="0"/>
              </a:spcBef>
              <a:spcAft>
                <a:spcPct val="0"/>
              </a:spcAft>
              <a:defRPr sz="2500">
                <a:solidFill>
                  <a:schemeClr val="tx1"/>
                </a:solidFill>
                <a:latin typeface="Arial" pitchFamily="34" charset="0"/>
                <a:ea typeface="ＭＳ Ｐゴシック" pitchFamily="-65" charset="-128"/>
              </a:defRPr>
            </a:lvl7pPr>
            <a:lvl8pPr marL="3599605" indent="-239534" eaLnBrk="0" fontAlgn="base" hangingPunct="0">
              <a:spcBef>
                <a:spcPct val="0"/>
              </a:spcBef>
              <a:spcAft>
                <a:spcPct val="0"/>
              </a:spcAft>
              <a:defRPr sz="2500">
                <a:solidFill>
                  <a:schemeClr val="tx1"/>
                </a:solidFill>
                <a:latin typeface="Arial" pitchFamily="34" charset="0"/>
                <a:ea typeface="ＭＳ Ｐゴシック" pitchFamily="-65" charset="-128"/>
              </a:defRPr>
            </a:lvl8pPr>
            <a:lvl9pPr marL="4075367" indent="-239534" eaLnBrk="0" fontAlgn="base" hangingPunct="0">
              <a:spcBef>
                <a:spcPct val="0"/>
              </a:spcBef>
              <a:spcAft>
                <a:spcPct val="0"/>
              </a:spcAft>
              <a:defRPr sz="2500">
                <a:solidFill>
                  <a:schemeClr val="tx1"/>
                </a:solidFill>
                <a:latin typeface="Arial" pitchFamily="34" charset="0"/>
                <a:ea typeface="ＭＳ Ｐゴシック" pitchFamily="-65" charset="-128"/>
              </a:defRPr>
            </a:lvl9pPr>
          </a:lstStyle>
          <a:p>
            <a:fld id="{6FB62F52-D359-41BD-B8F3-4F923EC1E201}" type="slidenum">
              <a:rPr lang="en-US" altLang="en-US" sz="1200"/>
              <a:pPr/>
              <a:t>10</a:t>
            </a:fld>
            <a:endParaRPr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75915" y="4560571"/>
            <a:ext cx="5363372" cy="43188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a:p>
            <a:endParaRPr lang="en-US" altLang="en-US">
              <a:latin typeface="Arial" pitchFamily="34" charset="0"/>
              <a:ea typeface="ＭＳ Ｐゴシック" pitchFamily="-65" charset="-128"/>
            </a:endParaRPr>
          </a:p>
        </p:txBody>
      </p:sp>
    </p:spTree>
    <p:extLst>
      <p:ext uri="{BB962C8B-B14F-4D97-AF65-F5344CB8AC3E}">
        <p14:creationId xmlns:p14="http://schemas.microsoft.com/office/powerpoint/2010/main" val="3566568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65" charset="-128"/>
              </a:defRPr>
            </a:lvl1pPr>
            <a:lvl2pPr marL="783025" indent="-300655">
              <a:defRPr sz="2500">
                <a:solidFill>
                  <a:schemeClr val="tx1"/>
                </a:solidFill>
                <a:latin typeface="Arial" pitchFamily="34" charset="0"/>
                <a:ea typeface="ＭＳ Ｐゴシック" pitchFamily="-65" charset="-128"/>
              </a:defRPr>
            </a:lvl2pPr>
            <a:lvl3pPr marL="1205925" indent="-239534">
              <a:defRPr sz="2500">
                <a:solidFill>
                  <a:schemeClr val="tx1"/>
                </a:solidFill>
                <a:latin typeface="Arial" pitchFamily="34" charset="0"/>
                <a:ea typeface="ＭＳ Ｐゴシック" pitchFamily="-65" charset="-128"/>
              </a:defRPr>
            </a:lvl3pPr>
            <a:lvl4pPr marL="1689948" indent="-239534">
              <a:defRPr sz="2500">
                <a:solidFill>
                  <a:schemeClr val="tx1"/>
                </a:solidFill>
                <a:latin typeface="Arial" pitchFamily="34" charset="0"/>
                <a:ea typeface="ＭＳ Ｐゴシック" pitchFamily="-65" charset="-128"/>
              </a:defRPr>
            </a:lvl4pPr>
            <a:lvl5pPr marL="2172318" indent="-239534">
              <a:defRPr sz="2500">
                <a:solidFill>
                  <a:schemeClr val="tx1"/>
                </a:solidFill>
                <a:latin typeface="Arial" pitchFamily="34" charset="0"/>
                <a:ea typeface="ＭＳ Ｐゴシック" pitchFamily="-65" charset="-128"/>
              </a:defRPr>
            </a:lvl5pPr>
            <a:lvl6pPr marL="2648080" indent="-239534" eaLnBrk="0" fontAlgn="base" hangingPunct="0">
              <a:spcBef>
                <a:spcPct val="0"/>
              </a:spcBef>
              <a:spcAft>
                <a:spcPct val="0"/>
              </a:spcAft>
              <a:defRPr sz="2500">
                <a:solidFill>
                  <a:schemeClr val="tx1"/>
                </a:solidFill>
                <a:latin typeface="Arial" pitchFamily="34" charset="0"/>
                <a:ea typeface="ＭＳ Ｐゴシック" pitchFamily="-65" charset="-128"/>
              </a:defRPr>
            </a:lvl6pPr>
            <a:lvl7pPr marL="3123843" indent="-239534" eaLnBrk="0" fontAlgn="base" hangingPunct="0">
              <a:spcBef>
                <a:spcPct val="0"/>
              </a:spcBef>
              <a:spcAft>
                <a:spcPct val="0"/>
              </a:spcAft>
              <a:defRPr sz="2500">
                <a:solidFill>
                  <a:schemeClr val="tx1"/>
                </a:solidFill>
                <a:latin typeface="Arial" pitchFamily="34" charset="0"/>
                <a:ea typeface="ＭＳ Ｐゴシック" pitchFamily="-65" charset="-128"/>
              </a:defRPr>
            </a:lvl7pPr>
            <a:lvl8pPr marL="3599605" indent="-239534" eaLnBrk="0" fontAlgn="base" hangingPunct="0">
              <a:spcBef>
                <a:spcPct val="0"/>
              </a:spcBef>
              <a:spcAft>
                <a:spcPct val="0"/>
              </a:spcAft>
              <a:defRPr sz="2500">
                <a:solidFill>
                  <a:schemeClr val="tx1"/>
                </a:solidFill>
                <a:latin typeface="Arial" pitchFamily="34" charset="0"/>
                <a:ea typeface="ＭＳ Ｐゴシック" pitchFamily="-65" charset="-128"/>
              </a:defRPr>
            </a:lvl8pPr>
            <a:lvl9pPr marL="4075367" indent="-239534" eaLnBrk="0" fontAlgn="base" hangingPunct="0">
              <a:spcBef>
                <a:spcPct val="0"/>
              </a:spcBef>
              <a:spcAft>
                <a:spcPct val="0"/>
              </a:spcAft>
              <a:defRPr sz="2500">
                <a:solidFill>
                  <a:schemeClr val="tx1"/>
                </a:solidFill>
                <a:latin typeface="Arial" pitchFamily="34" charset="0"/>
                <a:ea typeface="ＭＳ Ｐゴシック" pitchFamily="-65" charset="-128"/>
              </a:defRPr>
            </a:lvl9pPr>
          </a:lstStyle>
          <a:p>
            <a:fld id="{CF3F0970-1978-44D6-91AD-8B51E17ABECA}" type="slidenum">
              <a:rPr lang="en-US" altLang="en-US" sz="1200">
                <a:latin typeface="Times"/>
              </a:rPr>
              <a:pPr/>
              <a:t>11</a:t>
            </a:fld>
            <a:endParaRPr lang="en-US" altLang="en-US" sz="1200">
              <a:latin typeface="Times"/>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a:ea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65" charset="-128"/>
              </a:defRPr>
            </a:lvl1pPr>
            <a:lvl2pPr marL="783025" indent="-300655">
              <a:defRPr sz="2500">
                <a:solidFill>
                  <a:schemeClr val="tx1"/>
                </a:solidFill>
                <a:latin typeface="Arial" pitchFamily="34" charset="0"/>
                <a:ea typeface="ＭＳ Ｐゴシック" pitchFamily="-65" charset="-128"/>
              </a:defRPr>
            </a:lvl2pPr>
            <a:lvl3pPr marL="1205925" indent="-239534">
              <a:defRPr sz="2500">
                <a:solidFill>
                  <a:schemeClr val="tx1"/>
                </a:solidFill>
                <a:latin typeface="Arial" pitchFamily="34" charset="0"/>
                <a:ea typeface="ＭＳ Ｐゴシック" pitchFamily="-65" charset="-128"/>
              </a:defRPr>
            </a:lvl3pPr>
            <a:lvl4pPr marL="1689948" indent="-239534">
              <a:defRPr sz="2500">
                <a:solidFill>
                  <a:schemeClr val="tx1"/>
                </a:solidFill>
                <a:latin typeface="Arial" pitchFamily="34" charset="0"/>
                <a:ea typeface="ＭＳ Ｐゴシック" pitchFamily="-65" charset="-128"/>
              </a:defRPr>
            </a:lvl4pPr>
            <a:lvl5pPr marL="2172318" indent="-239534">
              <a:defRPr sz="2500">
                <a:solidFill>
                  <a:schemeClr val="tx1"/>
                </a:solidFill>
                <a:latin typeface="Arial" pitchFamily="34" charset="0"/>
                <a:ea typeface="ＭＳ Ｐゴシック" pitchFamily="-65" charset="-128"/>
              </a:defRPr>
            </a:lvl5pPr>
            <a:lvl6pPr marL="2648080" indent="-239534" eaLnBrk="0" fontAlgn="base" hangingPunct="0">
              <a:spcBef>
                <a:spcPct val="0"/>
              </a:spcBef>
              <a:spcAft>
                <a:spcPct val="0"/>
              </a:spcAft>
              <a:defRPr sz="2500">
                <a:solidFill>
                  <a:schemeClr val="tx1"/>
                </a:solidFill>
                <a:latin typeface="Arial" pitchFamily="34" charset="0"/>
                <a:ea typeface="ＭＳ Ｐゴシック" pitchFamily="-65" charset="-128"/>
              </a:defRPr>
            </a:lvl6pPr>
            <a:lvl7pPr marL="3123843" indent="-239534" eaLnBrk="0" fontAlgn="base" hangingPunct="0">
              <a:spcBef>
                <a:spcPct val="0"/>
              </a:spcBef>
              <a:spcAft>
                <a:spcPct val="0"/>
              </a:spcAft>
              <a:defRPr sz="2500">
                <a:solidFill>
                  <a:schemeClr val="tx1"/>
                </a:solidFill>
                <a:latin typeface="Arial" pitchFamily="34" charset="0"/>
                <a:ea typeface="ＭＳ Ｐゴシック" pitchFamily="-65" charset="-128"/>
              </a:defRPr>
            </a:lvl7pPr>
            <a:lvl8pPr marL="3599605" indent="-239534" eaLnBrk="0" fontAlgn="base" hangingPunct="0">
              <a:spcBef>
                <a:spcPct val="0"/>
              </a:spcBef>
              <a:spcAft>
                <a:spcPct val="0"/>
              </a:spcAft>
              <a:defRPr sz="2500">
                <a:solidFill>
                  <a:schemeClr val="tx1"/>
                </a:solidFill>
                <a:latin typeface="Arial" pitchFamily="34" charset="0"/>
                <a:ea typeface="ＭＳ Ｐゴシック" pitchFamily="-65" charset="-128"/>
              </a:defRPr>
            </a:lvl8pPr>
            <a:lvl9pPr marL="4075367" indent="-239534" eaLnBrk="0" fontAlgn="base" hangingPunct="0">
              <a:spcBef>
                <a:spcPct val="0"/>
              </a:spcBef>
              <a:spcAft>
                <a:spcPct val="0"/>
              </a:spcAft>
              <a:defRPr sz="2500">
                <a:solidFill>
                  <a:schemeClr val="tx1"/>
                </a:solidFill>
                <a:latin typeface="Arial" pitchFamily="34" charset="0"/>
                <a:ea typeface="ＭＳ Ｐゴシック" pitchFamily="-65" charset="-128"/>
              </a:defRPr>
            </a:lvl9pPr>
          </a:lstStyle>
          <a:p>
            <a:fld id="{E525567F-EED3-4A98-ABFE-0A09D1EBCD6B}" type="slidenum">
              <a:rPr lang="en-US" altLang="en-US" sz="1200">
                <a:latin typeface="Times"/>
              </a:rPr>
              <a:pPr/>
              <a:t>12</a:t>
            </a:fld>
            <a:endParaRPr lang="en-US" altLang="en-US" sz="1200">
              <a:latin typeface="Times"/>
            </a:endParaRPr>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a:ea typeface="ＭＳ Ｐゴシック" pitchFamily="-6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65" charset="-128"/>
              </a:rPr>
              <a:t>Note that Google didn’t invent MapReduce.  But what Dean and Ghemawat did was to  show how you could efficiently apply this powerful concept to  huge datasets using large clusters of computers.</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65" charset="-128"/>
              </a:defRPr>
            </a:lvl1pPr>
            <a:lvl2pPr marL="783025" indent="-300655">
              <a:defRPr sz="2500">
                <a:solidFill>
                  <a:schemeClr val="tx1"/>
                </a:solidFill>
                <a:latin typeface="Arial" pitchFamily="34" charset="0"/>
                <a:ea typeface="ＭＳ Ｐゴシック" pitchFamily="-65" charset="-128"/>
              </a:defRPr>
            </a:lvl2pPr>
            <a:lvl3pPr marL="1205925" indent="-239534">
              <a:defRPr sz="2500">
                <a:solidFill>
                  <a:schemeClr val="tx1"/>
                </a:solidFill>
                <a:latin typeface="Arial" pitchFamily="34" charset="0"/>
                <a:ea typeface="ＭＳ Ｐゴシック" pitchFamily="-65" charset="-128"/>
              </a:defRPr>
            </a:lvl3pPr>
            <a:lvl4pPr marL="1689948" indent="-239534">
              <a:defRPr sz="2500">
                <a:solidFill>
                  <a:schemeClr val="tx1"/>
                </a:solidFill>
                <a:latin typeface="Arial" pitchFamily="34" charset="0"/>
                <a:ea typeface="ＭＳ Ｐゴシック" pitchFamily="-65" charset="-128"/>
              </a:defRPr>
            </a:lvl4pPr>
            <a:lvl5pPr marL="2172318" indent="-239534">
              <a:defRPr sz="2500">
                <a:solidFill>
                  <a:schemeClr val="tx1"/>
                </a:solidFill>
                <a:latin typeface="Arial" pitchFamily="34" charset="0"/>
                <a:ea typeface="ＭＳ Ｐゴシック" pitchFamily="-65" charset="-128"/>
              </a:defRPr>
            </a:lvl5pPr>
            <a:lvl6pPr marL="2648080" indent="-239534" eaLnBrk="0" fontAlgn="base" hangingPunct="0">
              <a:spcBef>
                <a:spcPct val="0"/>
              </a:spcBef>
              <a:spcAft>
                <a:spcPct val="0"/>
              </a:spcAft>
              <a:defRPr sz="2500">
                <a:solidFill>
                  <a:schemeClr val="tx1"/>
                </a:solidFill>
                <a:latin typeface="Arial" pitchFamily="34" charset="0"/>
                <a:ea typeface="ＭＳ Ｐゴシック" pitchFamily="-65" charset="-128"/>
              </a:defRPr>
            </a:lvl6pPr>
            <a:lvl7pPr marL="3123843" indent="-239534" eaLnBrk="0" fontAlgn="base" hangingPunct="0">
              <a:spcBef>
                <a:spcPct val="0"/>
              </a:spcBef>
              <a:spcAft>
                <a:spcPct val="0"/>
              </a:spcAft>
              <a:defRPr sz="2500">
                <a:solidFill>
                  <a:schemeClr val="tx1"/>
                </a:solidFill>
                <a:latin typeface="Arial" pitchFamily="34" charset="0"/>
                <a:ea typeface="ＭＳ Ｐゴシック" pitchFamily="-65" charset="-128"/>
              </a:defRPr>
            </a:lvl7pPr>
            <a:lvl8pPr marL="3599605" indent="-239534" eaLnBrk="0" fontAlgn="base" hangingPunct="0">
              <a:spcBef>
                <a:spcPct val="0"/>
              </a:spcBef>
              <a:spcAft>
                <a:spcPct val="0"/>
              </a:spcAft>
              <a:defRPr sz="2500">
                <a:solidFill>
                  <a:schemeClr val="tx1"/>
                </a:solidFill>
                <a:latin typeface="Arial" pitchFamily="34" charset="0"/>
                <a:ea typeface="ＭＳ Ｐゴシック" pitchFamily="-65" charset="-128"/>
              </a:defRPr>
            </a:lvl8pPr>
            <a:lvl9pPr marL="4075367" indent="-239534" eaLnBrk="0" fontAlgn="base" hangingPunct="0">
              <a:spcBef>
                <a:spcPct val="0"/>
              </a:spcBef>
              <a:spcAft>
                <a:spcPct val="0"/>
              </a:spcAft>
              <a:defRPr sz="2500">
                <a:solidFill>
                  <a:schemeClr val="tx1"/>
                </a:solidFill>
                <a:latin typeface="Arial" pitchFamily="34" charset="0"/>
                <a:ea typeface="ＭＳ Ｐゴシック" pitchFamily="-65" charset="-128"/>
              </a:defRPr>
            </a:lvl9pPr>
          </a:lstStyle>
          <a:p>
            <a:fld id="{B5E0C5A7-B6D2-420B-A1D0-B513521CFF6E}"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Don’t use min(L) even if you know about it.</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65" charset="-128"/>
              </a:defRPr>
            </a:lvl1pPr>
            <a:lvl2pPr marL="783025" indent="-300655">
              <a:defRPr sz="2500">
                <a:solidFill>
                  <a:schemeClr val="tx1"/>
                </a:solidFill>
                <a:latin typeface="Arial" pitchFamily="34" charset="0"/>
                <a:ea typeface="ＭＳ Ｐゴシック" pitchFamily="-65" charset="-128"/>
              </a:defRPr>
            </a:lvl2pPr>
            <a:lvl3pPr marL="1205925" indent="-239534">
              <a:defRPr sz="2500">
                <a:solidFill>
                  <a:schemeClr val="tx1"/>
                </a:solidFill>
                <a:latin typeface="Arial" pitchFamily="34" charset="0"/>
                <a:ea typeface="ＭＳ Ｐゴシック" pitchFamily="-65" charset="-128"/>
              </a:defRPr>
            </a:lvl3pPr>
            <a:lvl4pPr marL="1689948" indent="-239534">
              <a:defRPr sz="2500">
                <a:solidFill>
                  <a:schemeClr val="tx1"/>
                </a:solidFill>
                <a:latin typeface="Arial" pitchFamily="34" charset="0"/>
                <a:ea typeface="ＭＳ Ｐゴシック" pitchFamily="-65" charset="-128"/>
              </a:defRPr>
            </a:lvl4pPr>
            <a:lvl5pPr marL="2172318" indent="-239534">
              <a:defRPr sz="2500">
                <a:solidFill>
                  <a:schemeClr val="tx1"/>
                </a:solidFill>
                <a:latin typeface="Arial" pitchFamily="34" charset="0"/>
                <a:ea typeface="ＭＳ Ｐゴシック" pitchFamily="-65" charset="-128"/>
              </a:defRPr>
            </a:lvl5pPr>
            <a:lvl6pPr marL="2648080" indent="-239534" eaLnBrk="0" fontAlgn="base" hangingPunct="0">
              <a:spcBef>
                <a:spcPct val="0"/>
              </a:spcBef>
              <a:spcAft>
                <a:spcPct val="0"/>
              </a:spcAft>
              <a:defRPr sz="2500">
                <a:solidFill>
                  <a:schemeClr val="tx1"/>
                </a:solidFill>
                <a:latin typeface="Arial" pitchFamily="34" charset="0"/>
                <a:ea typeface="ＭＳ Ｐゴシック" pitchFamily="-65" charset="-128"/>
              </a:defRPr>
            </a:lvl6pPr>
            <a:lvl7pPr marL="3123843" indent="-239534" eaLnBrk="0" fontAlgn="base" hangingPunct="0">
              <a:spcBef>
                <a:spcPct val="0"/>
              </a:spcBef>
              <a:spcAft>
                <a:spcPct val="0"/>
              </a:spcAft>
              <a:defRPr sz="2500">
                <a:solidFill>
                  <a:schemeClr val="tx1"/>
                </a:solidFill>
                <a:latin typeface="Arial" pitchFamily="34" charset="0"/>
                <a:ea typeface="ＭＳ Ｐゴシック" pitchFamily="-65" charset="-128"/>
              </a:defRPr>
            </a:lvl7pPr>
            <a:lvl8pPr marL="3599605" indent="-239534" eaLnBrk="0" fontAlgn="base" hangingPunct="0">
              <a:spcBef>
                <a:spcPct val="0"/>
              </a:spcBef>
              <a:spcAft>
                <a:spcPct val="0"/>
              </a:spcAft>
              <a:defRPr sz="2500">
                <a:solidFill>
                  <a:schemeClr val="tx1"/>
                </a:solidFill>
                <a:latin typeface="Arial" pitchFamily="34" charset="0"/>
                <a:ea typeface="ＭＳ Ｐゴシック" pitchFamily="-65" charset="-128"/>
              </a:defRPr>
            </a:lvl8pPr>
            <a:lvl9pPr marL="4075367" indent="-239534" eaLnBrk="0" fontAlgn="base" hangingPunct="0">
              <a:spcBef>
                <a:spcPct val="0"/>
              </a:spcBef>
              <a:spcAft>
                <a:spcPct val="0"/>
              </a:spcAft>
              <a:defRPr sz="2500">
                <a:solidFill>
                  <a:schemeClr val="tx1"/>
                </a:solidFill>
                <a:latin typeface="Arial" pitchFamily="34" charset="0"/>
                <a:ea typeface="ＭＳ Ｐゴシック" pitchFamily="-65" charset="-128"/>
              </a:defRPr>
            </a:lvl9pPr>
          </a:lstStyle>
          <a:p>
            <a:fld id="{919EE6C2-ADD8-40DB-93F7-9A985B22E7E8}" type="slidenum">
              <a:rPr lang="en-US" altLang="en-US" sz="120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65" charset="-128"/>
              </a:defRPr>
            </a:lvl1pPr>
            <a:lvl2pPr marL="783025" indent="-300655">
              <a:defRPr sz="2500">
                <a:solidFill>
                  <a:schemeClr val="tx1"/>
                </a:solidFill>
                <a:latin typeface="Arial" pitchFamily="34" charset="0"/>
                <a:ea typeface="ＭＳ Ｐゴシック" pitchFamily="-65" charset="-128"/>
              </a:defRPr>
            </a:lvl2pPr>
            <a:lvl3pPr marL="1205925" indent="-239534">
              <a:defRPr sz="2500">
                <a:solidFill>
                  <a:schemeClr val="tx1"/>
                </a:solidFill>
                <a:latin typeface="Arial" pitchFamily="34" charset="0"/>
                <a:ea typeface="ＭＳ Ｐゴシック" pitchFamily="-65" charset="-128"/>
              </a:defRPr>
            </a:lvl3pPr>
            <a:lvl4pPr marL="1689948" indent="-239534">
              <a:defRPr sz="2500">
                <a:solidFill>
                  <a:schemeClr val="tx1"/>
                </a:solidFill>
                <a:latin typeface="Arial" pitchFamily="34" charset="0"/>
                <a:ea typeface="ＭＳ Ｐゴシック" pitchFamily="-65" charset="-128"/>
              </a:defRPr>
            </a:lvl4pPr>
            <a:lvl5pPr marL="2172318" indent="-239534">
              <a:defRPr sz="2500">
                <a:solidFill>
                  <a:schemeClr val="tx1"/>
                </a:solidFill>
                <a:latin typeface="Arial" pitchFamily="34" charset="0"/>
                <a:ea typeface="ＭＳ Ｐゴシック" pitchFamily="-65" charset="-128"/>
              </a:defRPr>
            </a:lvl5pPr>
            <a:lvl6pPr marL="2648080" indent="-239534" eaLnBrk="0" fontAlgn="base" hangingPunct="0">
              <a:spcBef>
                <a:spcPct val="0"/>
              </a:spcBef>
              <a:spcAft>
                <a:spcPct val="0"/>
              </a:spcAft>
              <a:defRPr sz="2500">
                <a:solidFill>
                  <a:schemeClr val="tx1"/>
                </a:solidFill>
                <a:latin typeface="Arial" pitchFamily="34" charset="0"/>
                <a:ea typeface="ＭＳ Ｐゴシック" pitchFamily="-65" charset="-128"/>
              </a:defRPr>
            </a:lvl6pPr>
            <a:lvl7pPr marL="3123843" indent="-239534" eaLnBrk="0" fontAlgn="base" hangingPunct="0">
              <a:spcBef>
                <a:spcPct val="0"/>
              </a:spcBef>
              <a:spcAft>
                <a:spcPct val="0"/>
              </a:spcAft>
              <a:defRPr sz="2500">
                <a:solidFill>
                  <a:schemeClr val="tx1"/>
                </a:solidFill>
                <a:latin typeface="Arial" pitchFamily="34" charset="0"/>
                <a:ea typeface="ＭＳ Ｐゴシック" pitchFamily="-65" charset="-128"/>
              </a:defRPr>
            </a:lvl7pPr>
            <a:lvl8pPr marL="3599605" indent="-239534" eaLnBrk="0" fontAlgn="base" hangingPunct="0">
              <a:spcBef>
                <a:spcPct val="0"/>
              </a:spcBef>
              <a:spcAft>
                <a:spcPct val="0"/>
              </a:spcAft>
              <a:defRPr sz="2500">
                <a:solidFill>
                  <a:schemeClr val="tx1"/>
                </a:solidFill>
                <a:latin typeface="Arial" pitchFamily="34" charset="0"/>
                <a:ea typeface="ＭＳ Ｐゴシック" pitchFamily="-65" charset="-128"/>
              </a:defRPr>
            </a:lvl8pPr>
            <a:lvl9pPr marL="4075367" indent="-239534" eaLnBrk="0" fontAlgn="base" hangingPunct="0">
              <a:spcBef>
                <a:spcPct val="0"/>
              </a:spcBef>
              <a:spcAft>
                <a:spcPct val="0"/>
              </a:spcAft>
              <a:defRPr sz="2500">
                <a:solidFill>
                  <a:schemeClr val="tx1"/>
                </a:solidFill>
                <a:latin typeface="Arial" pitchFamily="34" charset="0"/>
                <a:ea typeface="ＭＳ Ｐゴシック" pitchFamily="-65" charset="-128"/>
              </a:defRPr>
            </a:lvl9pPr>
          </a:lstStyle>
          <a:p>
            <a:fld id="{A37A0CDC-9217-4E1D-9E3B-DAE9CCDC6F61}" type="slidenum">
              <a:rPr lang="en-US" altLang="en-US" sz="1200">
                <a:latin typeface="Times"/>
              </a:rPr>
              <a:pPr/>
              <a:t>15</a:t>
            </a:fld>
            <a:endParaRPr lang="en-US" altLang="en-US" sz="1200">
              <a:latin typeface="Times"/>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Times"/>
                <a:ea typeface="ＭＳ Ｐゴシック" pitchFamily="-65" charset="-128"/>
              </a:rPr>
              <a:t>When Carl Friedrich Gauss was in primary school, his teacher assigned the class to the problem of adding up the numbers 1 to 100.  Gauss figured out the shortcut formula n(n+1)/2 and finished the task in a short time.  The teacher punished him for “misbehavior”!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65" charset="-128"/>
              </a:defRPr>
            </a:lvl1pPr>
            <a:lvl2pPr marL="783025" indent="-300655">
              <a:defRPr sz="2500">
                <a:solidFill>
                  <a:schemeClr val="tx1"/>
                </a:solidFill>
                <a:latin typeface="Arial" pitchFamily="34" charset="0"/>
                <a:ea typeface="ＭＳ Ｐゴシック" pitchFamily="-65" charset="-128"/>
              </a:defRPr>
            </a:lvl2pPr>
            <a:lvl3pPr marL="1205925" indent="-239534">
              <a:defRPr sz="2500">
                <a:solidFill>
                  <a:schemeClr val="tx1"/>
                </a:solidFill>
                <a:latin typeface="Arial" pitchFamily="34" charset="0"/>
                <a:ea typeface="ＭＳ Ｐゴシック" pitchFamily="-65" charset="-128"/>
              </a:defRPr>
            </a:lvl3pPr>
            <a:lvl4pPr marL="1689948" indent="-239534">
              <a:defRPr sz="2500">
                <a:solidFill>
                  <a:schemeClr val="tx1"/>
                </a:solidFill>
                <a:latin typeface="Arial" pitchFamily="34" charset="0"/>
                <a:ea typeface="ＭＳ Ｐゴシック" pitchFamily="-65" charset="-128"/>
              </a:defRPr>
            </a:lvl4pPr>
            <a:lvl5pPr marL="2172318" indent="-239534">
              <a:defRPr sz="2500">
                <a:solidFill>
                  <a:schemeClr val="tx1"/>
                </a:solidFill>
                <a:latin typeface="Arial" pitchFamily="34" charset="0"/>
                <a:ea typeface="ＭＳ Ｐゴシック" pitchFamily="-65" charset="-128"/>
              </a:defRPr>
            </a:lvl5pPr>
            <a:lvl6pPr marL="2648080" indent="-239534" eaLnBrk="0" fontAlgn="base" hangingPunct="0">
              <a:spcBef>
                <a:spcPct val="0"/>
              </a:spcBef>
              <a:spcAft>
                <a:spcPct val="0"/>
              </a:spcAft>
              <a:defRPr sz="2500">
                <a:solidFill>
                  <a:schemeClr val="tx1"/>
                </a:solidFill>
                <a:latin typeface="Arial" pitchFamily="34" charset="0"/>
                <a:ea typeface="ＭＳ Ｐゴシック" pitchFamily="-65" charset="-128"/>
              </a:defRPr>
            </a:lvl6pPr>
            <a:lvl7pPr marL="3123843" indent="-239534" eaLnBrk="0" fontAlgn="base" hangingPunct="0">
              <a:spcBef>
                <a:spcPct val="0"/>
              </a:spcBef>
              <a:spcAft>
                <a:spcPct val="0"/>
              </a:spcAft>
              <a:defRPr sz="2500">
                <a:solidFill>
                  <a:schemeClr val="tx1"/>
                </a:solidFill>
                <a:latin typeface="Arial" pitchFamily="34" charset="0"/>
                <a:ea typeface="ＭＳ Ｐゴシック" pitchFamily="-65" charset="-128"/>
              </a:defRPr>
            </a:lvl7pPr>
            <a:lvl8pPr marL="3599605" indent="-239534" eaLnBrk="0" fontAlgn="base" hangingPunct="0">
              <a:spcBef>
                <a:spcPct val="0"/>
              </a:spcBef>
              <a:spcAft>
                <a:spcPct val="0"/>
              </a:spcAft>
              <a:defRPr sz="2500">
                <a:solidFill>
                  <a:schemeClr val="tx1"/>
                </a:solidFill>
                <a:latin typeface="Arial" pitchFamily="34" charset="0"/>
                <a:ea typeface="ＭＳ Ｐゴシック" pitchFamily="-65" charset="-128"/>
              </a:defRPr>
            </a:lvl8pPr>
            <a:lvl9pPr marL="4075367" indent="-239534" eaLnBrk="0" fontAlgn="base" hangingPunct="0">
              <a:spcBef>
                <a:spcPct val="0"/>
              </a:spcBef>
              <a:spcAft>
                <a:spcPct val="0"/>
              </a:spcAft>
              <a:defRPr sz="2500">
                <a:solidFill>
                  <a:schemeClr val="tx1"/>
                </a:solidFill>
                <a:latin typeface="Arial" pitchFamily="34" charset="0"/>
                <a:ea typeface="ＭＳ Ｐゴシック" pitchFamily="-65" charset="-128"/>
              </a:defRPr>
            </a:lvl9pPr>
          </a:lstStyle>
          <a:p>
            <a:fld id="{6D4AA94F-1839-481C-9FE4-0794B8E45C8B}" type="slidenum">
              <a:rPr lang="en-US" altLang="en-US" sz="1200"/>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ea typeface="ＭＳ Ｐゴシック" pitchFamily="80" charset="-128"/>
              </a:rPr>
              <a:t>5 clicks of animation on this slide.</a:t>
            </a:r>
          </a:p>
          <a:p>
            <a:r>
              <a:rPr lang="en-US" altLang="en-US" dirty="0">
                <a:latin typeface="Arial" charset="0"/>
                <a:ea typeface="ＭＳ Ｐゴシック" pitchFamily="80" charset="-128"/>
              </a:rPr>
              <a:t>Highlight the integer division, and demo the difference between / and // in the terminal.</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80" charset="-128"/>
              </a:defRPr>
            </a:lvl1pPr>
            <a:lvl2pPr marL="783025" indent="-300655">
              <a:defRPr sz="2500">
                <a:solidFill>
                  <a:schemeClr val="tx1"/>
                </a:solidFill>
                <a:latin typeface="Arial" charset="0"/>
                <a:ea typeface="ＭＳ Ｐゴシック" pitchFamily="80" charset="-128"/>
              </a:defRPr>
            </a:lvl2pPr>
            <a:lvl3pPr marL="1205925" indent="-239534">
              <a:defRPr sz="2500">
                <a:solidFill>
                  <a:schemeClr val="tx1"/>
                </a:solidFill>
                <a:latin typeface="Arial" charset="0"/>
                <a:ea typeface="ＭＳ Ｐゴシック" pitchFamily="80" charset="-128"/>
              </a:defRPr>
            </a:lvl3pPr>
            <a:lvl4pPr marL="1689948" indent="-239534">
              <a:defRPr sz="2500">
                <a:solidFill>
                  <a:schemeClr val="tx1"/>
                </a:solidFill>
                <a:latin typeface="Arial" charset="0"/>
                <a:ea typeface="ＭＳ Ｐゴシック" pitchFamily="80" charset="-128"/>
              </a:defRPr>
            </a:lvl4pPr>
            <a:lvl5pPr marL="2172318" indent="-239534">
              <a:defRPr sz="2500">
                <a:solidFill>
                  <a:schemeClr val="tx1"/>
                </a:solidFill>
                <a:latin typeface="Arial" charset="0"/>
                <a:ea typeface="ＭＳ Ｐゴシック" pitchFamily="80" charset="-128"/>
              </a:defRPr>
            </a:lvl5pPr>
            <a:lvl6pPr marL="2648080" indent="-239534" eaLnBrk="0" fontAlgn="base" hangingPunct="0">
              <a:spcBef>
                <a:spcPct val="0"/>
              </a:spcBef>
              <a:spcAft>
                <a:spcPct val="0"/>
              </a:spcAft>
              <a:defRPr sz="2500">
                <a:solidFill>
                  <a:schemeClr val="tx1"/>
                </a:solidFill>
                <a:latin typeface="Arial" charset="0"/>
                <a:ea typeface="ＭＳ Ｐゴシック" pitchFamily="80" charset="-128"/>
              </a:defRPr>
            </a:lvl6pPr>
            <a:lvl7pPr marL="3123843" indent="-239534" eaLnBrk="0" fontAlgn="base" hangingPunct="0">
              <a:spcBef>
                <a:spcPct val="0"/>
              </a:spcBef>
              <a:spcAft>
                <a:spcPct val="0"/>
              </a:spcAft>
              <a:defRPr sz="2500">
                <a:solidFill>
                  <a:schemeClr val="tx1"/>
                </a:solidFill>
                <a:latin typeface="Arial" charset="0"/>
                <a:ea typeface="ＭＳ Ｐゴシック" pitchFamily="80" charset="-128"/>
              </a:defRPr>
            </a:lvl7pPr>
            <a:lvl8pPr marL="3599605" indent="-239534" eaLnBrk="0" fontAlgn="base" hangingPunct="0">
              <a:spcBef>
                <a:spcPct val="0"/>
              </a:spcBef>
              <a:spcAft>
                <a:spcPct val="0"/>
              </a:spcAft>
              <a:defRPr sz="2500">
                <a:solidFill>
                  <a:schemeClr val="tx1"/>
                </a:solidFill>
                <a:latin typeface="Arial" charset="0"/>
                <a:ea typeface="ＭＳ Ｐゴシック" pitchFamily="80" charset="-128"/>
              </a:defRPr>
            </a:lvl8pPr>
            <a:lvl9pPr marL="4075367" indent="-239534" eaLnBrk="0" fontAlgn="base" hangingPunct="0">
              <a:spcBef>
                <a:spcPct val="0"/>
              </a:spcBef>
              <a:spcAft>
                <a:spcPct val="0"/>
              </a:spcAft>
              <a:defRPr sz="2500">
                <a:solidFill>
                  <a:schemeClr val="tx1"/>
                </a:solidFill>
                <a:latin typeface="Arial" charset="0"/>
                <a:ea typeface="ＭＳ Ｐゴシック" pitchFamily="80" charset="-128"/>
              </a:defRPr>
            </a:lvl9pPr>
          </a:lstStyle>
          <a:p>
            <a:fld id="{D1FDA1F1-40C0-4AFE-8C38-CE6EC82AD0D0}" type="slidenum">
              <a:rPr lang="en-US" altLang="en-US" sz="1200"/>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80" charset="-128"/>
              </a:defRPr>
            </a:lvl1pPr>
            <a:lvl2pPr marL="783025" indent="-300655">
              <a:defRPr sz="2500">
                <a:solidFill>
                  <a:schemeClr val="tx1"/>
                </a:solidFill>
                <a:latin typeface="Arial" charset="0"/>
                <a:ea typeface="ＭＳ Ｐゴシック" pitchFamily="80" charset="-128"/>
              </a:defRPr>
            </a:lvl2pPr>
            <a:lvl3pPr marL="1205925" indent="-239534">
              <a:defRPr sz="2500">
                <a:solidFill>
                  <a:schemeClr val="tx1"/>
                </a:solidFill>
                <a:latin typeface="Arial" charset="0"/>
                <a:ea typeface="ＭＳ Ｐゴシック" pitchFamily="80" charset="-128"/>
              </a:defRPr>
            </a:lvl3pPr>
            <a:lvl4pPr marL="1689948" indent="-239534">
              <a:defRPr sz="2500">
                <a:solidFill>
                  <a:schemeClr val="tx1"/>
                </a:solidFill>
                <a:latin typeface="Arial" charset="0"/>
                <a:ea typeface="ＭＳ Ｐゴシック" pitchFamily="80" charset="-128"/>
              </a:defRPr>
            </a:lvl4pPr>
            <a:lvl5pPr marL="2172318" indent="-239534">
              <a:defRPr sz="2500">
                <a:solidFill>
                  <a:schemeClr val="tx1"/>
                </a:solidFill>
                <a:latin typeface="Arial" charset="0"/>
                <a:ea typeface="ＭＳ Ｐゴシック" pitchFamily="80" charset="-128"/>
              </a:defRPr>
            </a:lvl5pPr>
            <a:lvl6pPr marL="2648080" indent="-239534" eaLnBrk="0" fontAlgn="base" hangingPunct="0">
              <a:spcBef>
                <a:spcPct val="0"/>
              </a:spcBef>
              <a:spcAft>
                <a:spcPct val="0"/>
              </a:spcAft>
              <a:defRPr sz="2500">
                <a:solidFill>
                  <a:schemeClr val="tx1"/>
                </a:solidFill>
                <a:latin typeface="Arial" charset="0"/>
                <a:ea typeface="ＭＳ Ｐゴシック" pitchFamily="80" charset="-128"/>
              </a:defRPr>
            </a:lvl6pPr>
            <a:lvl7pPr marL="3123843" indent="-239534" eaLnBrk="0" fontAlgn="base" hangingPunct="0">
              <a:spcBef>
                <a:spcPct val="0"/>
              </a:spcBef>
              <a:spcAft>
                <a:spcPct val="0"/>
              </a:spcAft>
              <a:defRPr sz="2500">
                <a:solidFill>
                  <a:schemeClr val="tx1"/>
                </a:solidFill>
                <a:latin typeface="Arial" charset="0"/>
                <a:ea typeface="ＭＳ Ｐゴシック" pitchFamily="80" charset="-128"/>
              </a:defRPr>
            </a:lvl7pPr>
            <a:lvl8pPr marL="3599605" indent="-239534" eaLnBrk="0" fontAlgn="base" hangingPunct="0">
              <a:spcBef>
                <a:spcPct val="0"/>
              </a:spcBef>
              <a:spcAft>
                <a:spcPct val="0"/>
              </a:spcAft>
              <a:defRPr sz="2500">
                <a:solidFill>
                  <a:schemeClr val="tx1"/>
                </a:solidFill>
                <a:latin typeface="Arial" charset="0"/>
                <a:ea typeface="ＭＳ Ｐゴシック" pitchFamily="80" charset="-128"/>
              </a:defRPr>
            </a:lvl8pPr>
            <a:lvl9pPr marL="4075367" indent="-239534" eaLnBrk="0" fontAlgn="base" hangingPunct="0">
              <a:spcBef>
                <a:spcPct val="0"/>
              </a:spcBef>
              <a:spcAft>
                <a:spcPct val="0"/>
              </a:spcAft>
              <a:defRPr sz="2500">
                <a:solidFill>
                  <a:schemeClr val="tx1"/>
                </a:solidFill>
                <a:latin typeface="Arial" charset="0"/>
                <a:ea typeface="ＭＳ Ｐゴシック" pitchFamily="80" charset="-128"/>
              </a:defRPr>
            </a:lvl9pPr>
          </a:lstStyle>
          <a:p>
            <a:fld id="{EED4D581-7FFC-4B75-9C90-FA06E275F8B6}" type="slidenum">
              <a:rPr lang="en-US" altLang="en-US" sz="1200"/>
              <a:pPr/>
              <a:t>18</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ea typeface="ＭＳ Ｐゴシック" pitchFamily="80" charset="-128"/>
              </a:rPr>
              <a:t>0! Is 1 because we get to pick and it makes certain other math (e.g., combinatorics) convenient.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80" charset="-128"/>
              </a:defRPr>
            </a:lvl1pPr>
            <a:lvl2pPr marL="783025" indent="-300655">
              <a:defRPr sz="2500">
                <a:solidFill>
                  <a:schemeClr val="tx1"/>
                </a:solidFill>
                <a:latin typeface="Arial" charset="0"/>
                <a:ea typeface="ＭＳ Ｐゴシック" pitchFamily="80" charset="-128"/>
              </a:defRPr>
            </a:lvl2pPr>
            <a:lvl3pPr marL="1205925" indent="-239534">
              <a:defRPr sz="2500">
                <a:solidFill>
                  <a:schemeClr val="tx1"/>
                </a:solidFill>
                <a:latin typeface="Arial" charset="0"/>
                <a:ea typeface="ＭＳ Ｐゴシック" pitchFamily="80" charset="-128"/>
              </a:defRPr>
            </a:lvl3pPr>
            <a:lvl4pPr marL="1689948" indent="-239534">
              <a:defRPr sz="2500">
                <a:solidFill>
                  <a:schemeClr val="tx1"/>
                </a:solidFill>
                <a:latin typeface="Arial" charset="0"/>
                <a:ea typeface="ＭＳ Ｐゴシック" pitchFamily="80" charset="-128"/>
              </a:defRPr>
            </a:lvl4pPr>
            <a:lvl5pPr marL="2172318" indent="-239534">
              <a:defRPr sz="2500">
                <a:solidFill>
                  <a:schemeClr val="tx1"/>
                </a:solidFill>
                <a:latin typeface="Arial" charset="0"/>
                <a:ea typeface="ＭＳ Ｐゴシック" pitchFamily="80" charset="-128"/>
              </a:defRPr>
            </a:lvl5pPr>
            <a:lvl6pPr marL="2648080" indent="-239534" eaLnBrk="0" fontAlgn="base" hangingPunct="0">
              <a:spcBef>
                <a:spcPct val="0"/>
              </a:spcBef>
              <a:spcAft>
                <a:spcPct val="0"/>
              </a:spcAft>
              <a:defRPr sz="2500">
                <a:solidFill>
                  <a:schemeClr val="tx1"/>
                </a:solidFill>
                <a:latin typeface="Arial" charset="0"/>
                <a:ea typeface="ＭＳ Ｐゴシック" pitchFamily="80" charset="-128"/>
              </a:defRPr>
            </a:lvl6pPr>
            <a:lvl7pPr marL="3123843" indent="-239534" eaLnBrk="0" fontAlgn="base" hangingPunct="0">
              <a:spcBef>
                <a:spcPct val="0"/>
              </a:spcBef>
              <a:spcAft>
                <a:spcPct val="0"/>
              </a:spcAft>
              <a:defRPr sz="2500">
                <a:solidFill>
                  <a:schemeClr val="tx1"/>
                </a:solidFill>
                <a:latin typeface="Arial" charset="0"/>
                <a:ea typeface="ＭＳ Ｐゴシック" pitchFamily="80" charset="-128"/>
              </a:defRPr>
            </a:lvl7pPr>
            <a:lvl8pPr marL="3599605" indent="-239534" eaLnBrk="0" fontAlgn="base" hangingPunct="0">
              <a:spcBef>
                <a:spcPct val="0"/>
              </a:spcBef>
              <a:spcAft>
                <a:spcPct val="0"/>
              </a:spcAft>
              <a:defRPr sz="2500">
                <a:solidFill>
                  <a:schemeClr val="tx1"/>
                </a:solidFill>
                <a:latin typeface="Arial" charset="0"/>
                <a:ea typeface="ＭＳ Ｐゴシック" pitchFamily="80" charset="-128"/>
              </a:defRPr>
            </a:lvl8pPr>
            <a:lvl9pPr marL="4075367" indent="-239534" eaLnBrk="0" fontAlgn="base" hangingPunct="0">
              <a:spcBef>
                <a:spcPct val="0"/>
              </a:spcBef>
              <a:spcAft>
                <a:spcPct val="0"/>
              </a:spcAft>
              <a:defRPr sz="2500">
                <a:solidFill>
                  <a:schemeClr val="tx1"/>
                </a:solidFill>
                <a:latin typeface="Arial" charset="0"/>
                <a:ea typeface="ＭＳ Ｐゴシック" pitchFamily="80" charset="-128"/>
              </a:defRPr>
            </a:lvl9pPr>
          </a:lstStyle>
          <a:p>
            <a:fld id="{A987BE6B-EAA8-4AB2-8FDC-DA04DADDCA53}" type="slidenum">
              <a:rPr lang="en-US" altLang="en-US" sz="1200"/>
              <a:pPr/>
              <a:t>19</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ea typeface="ＭＳ Ｐゴシック" pitchFamily="80" charset="-128"/>
              </a:rPr>
              <a:t>Students do factorial in notes.  Then, click to show solution.  If you have time, write factorial in python and run 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65" charset="-128"/>
              </a:defRPr>
            </a:lvl1pPr>
            <a:lvl2pPr marL="772286" indent="-296400">
              <a:defRPr sz="2500">
                <a:solidFill>
                  <a:schemeClr val="tx1"/>
                </a:solidFill>
                <a:latin typeface="Arial" pitchFamily="34" charset="0"/>
                <a:ea typeface="ＭＳ Ｐゴシック" pitchFamily="-65" charset="-128"/>
              </a:defRPr>
            </a:lvl2pPr>
            <a:lvl3pPr marL="1188893" indent="-237119">
              <a:defRPr sz="2500">
                <a:solidFill>
                  <a:schemeClr val="tx1"/>
                </a:solidFill>
                <a:latin typeface="Arial" pitchFamily="34" charset="0"/>
                <a:ea typeface="ＭＳ Ｐゴシック" pitchFamily="-65" charset="-128"/>
              </a:defRPr>
            </a:lvl3pPr>
            <a:lvl4pPr marL="1664780" indent="-237119">
              <a:defRPr sz="2500">
                <a:solidFill>
                  <a:schemeClr val="tx1"/>
                </a:solidFill>
                <a:latin typeface="Arial" pitchFamily="34" charset="0"/>
                <a:ea typeface="ＭＳ Ｐゴシック" pitchFamily="-65" charset="-128"/>
              </a:defRPr>
            </a:lvl4pPr>
            <a:lvl5pPr marL="2140666" indent="-237119">
              <a:defRPr sz="2500">
                <a:solidFill>
                  <a:schemeClr val="tx1"/>
                </a:solidFill>
                <a:latin typeface="Arial" pitchFamily="34" charset="0"/>
                <a:ea typeface="ＭＳ Ｐゴシック" pitchFamily="-65" charset="-128"/>
              </a:defRPr>
            </a:lvl5pPr>
            <a:lvl6pPr marL="2614906" indent="-237119" eaLnBrk="0" fontAlgn="base" hangingPunct="0">
              <a:spcBef>
                <a:spcPct val="0"/>
              </a:spcBef>
              <a:spcAft>
                <a:spcPct val="0"/>
              </a:spcAft>
              <a:defRPr sz="2500">
                <a:solidFill>
                  <a:schemeClr val="tx1"/>
                </a:solidFill>
                <a:latin typeface="Arial" pitchFamily="34" charset="0"/>
                <a:ea typeface="ＭＳ Ｐゴシック" pitchFamily="-65" charset="-128"/>
              </a:defRPr>
            </a:lvl6pPr>
            <a:lvl7pPr marL="3089146" indent="-237119" eaLnBrk="0" fontAlgn="base" hangingPunct="0">
              <a:spcBef>
                <a:spcPct val="0"/>
              </a:spcBef>
              <a:spcAft>
                <a:spcPct val="0"/>
              </a:spcAft>
              <a:defRPr sz="2500">
                <a:solidFill>
                  <a:schemeClr val="tx1"/>
                </a:solidFill>
                <a:latin typeface="Arial" pitchFamily="34" charset="0"/>
                <a:ea typeface="ＭＳ Ｐゴシック" pitchFamily="-65" charset="-128"/>
              </a:defRPr>
            </a:lvl7pPr>
            <a:lvl8pPr marL="3563386" indent="-237119" eaLnBrk="0" fontAlgn="base" hangingPunct="0">
              <a:spcBef>
                <a:spcPct val="0"/>
              </a:spcBef>
              <a:spcAft>
                <a:spcPct val="0"/>
              </a:spcAft>
              <a:defRPr sz="2500">
                <a:solidFill>
                  <a:schemeClr val="tx1"/>
                </a:solidFill>
                <a:latin typeface="Arial" pitchFamily="34" charset="0"/>
                <a:ea typeface="ＭＳ Ｐゴシック" pitchFamily="-65" charset="-128"/>
              </a:defRPr>
            </a:lvl8pPr>
            <a:lvl9pPr marL="4037626" indent="-237119" eaLnBrk="0" fontAlgn="base" hangingPunct="0">
              <a:spcBef>
                <a:spcPct val="0"/>
              </a:spcBef>
              <a:spcAft>
                <a:spcPct val="0"/>
              </a:spcAft>
              <a:defRPr sz="2500">
                <a:solidFill>
                  <a:schemeClr val="tx1"/>
                </a:solidFill>
                <a:latin typeface="Arial" pitchFamily="34" charset="0"/>
                <a:ea typeface="ＭＳ Ｐゴシック" pitchFamily="-65" charset="-128"/>
              </a:defRPr>
            </a:lvl9pPr>
          </a:lstStyle>
          <a:p>
            <a:fld id="{A5CE0C85-ACFB-4D9E-87FC-C5AE0561FC3F}" type="slidenum">
              <a:rPr lang="en-US" altLang="en-US" sz="1200">
                <a:latin typeface="Times"/>
              </a:rPr>
              <a:pPr/>
              <a:t>2</a:t>
            </a:fld>
            <a:endParaRPr lang="en-US" altLang="en-US" sz="1200">
              <a:latin typeface="Times"/>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Times"/>
                <a:ea typeface="ＭＳ Ｐゴシック" pitchFamily="-65" charset="-128"/>
              </a:rPr>
              <a:t>From Mia Wang, Fall 2020</a:t>
            </a:r>
          </a:p>
        </p:txBody>
      </p:sp>
    </p:spTree>
    <p:extLst>
      <p:ext uri="{BB962C8B-B14F-4D97-AF65-F5344CB8AC3E}">
        <p14:creationId xmlns:p14="http://schemas.microsoft.com/office/powerpoint/2010/main" val="33832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80" charset="-128"/>
              </a:defRPr>
            </a:lvl1pPr>
            <a:lvl2pPr marL="783025" indent="-300655">
              <a:defRPr sz="2500">
                <a:solidFill>
                  <a:schemeClr val="tx1"/>
                </a:solidFill>
                <a:latin typeface="Arial" charset="0"/>
                <a:ea typeface="ＭＳ Ｐゴシック" pitchFamily="80" charset="-128"/>
              </a:defRPr>
            </a:lvl2pPr>
            <a:lvl3pPr marL="1205925" indent="-239534">
              <a:defRPr sz="2500">
                <a:solidFill>
                  <a:schemeClr val="tx1"/>
                </a:solidFill>
                <a:latin typeface="Arial" charset="0"/>
                <a:ea typeface="ＭＳ Ｐゴシック" pitchFamily="80" charset="-128"/>
              </a:defRPr>
            </a:lvl3pPr>
            <a:lvl4pPr marL="1689948" indent="-239534">
              <a:defRPr sz="2500">
                <a:solidFill>
                  <a:schemeClr val="tx1"/>
                </a:solidFill>
                <a:latin typeface="Arial" charset="0"/>
                <a:ea typeface="ＭＳ Ｐゴシック" pitchFamily="80" charset="-128"/>
              </a:defRPr>
            </a:lvl4pPr>
            <a:lvl5pPr marL="2172318" indent="-239534">
              <a:defRPr sz="2500">
                <a:solidFill>
                  <a:schemeClr val="tx1"/>
                </a:solidFill>
                <a:latin typeface="Arial" charset="0"/>
                <a:ea typeface="ＭＳ Ｐゴシック" pitchFamily="80" charset="-128"/>
              </a:defRPr>
            </a:lvl5pPr>
            <a:lvl6pPr marL="2648080" indent="-239534" eaLnBrk="0" fontAlgn="base" hangingPunct="0">
              <a:spcBef>
                <a:spcPct val="0"/>
              </a:spcBef>
              <a:spcAft>
                <a:spcPct val="0"/>
              </a:spcAft>
              <a:defRPr sz="2500">
                <a:solidFill>
                  <a:schemeClr val="tx1"/>
                </a:solidFill>
                <a:latin typeface="Arial" charset="0"/>
                <a:ea typeface="ＭＳ Ｐゴシック" pitchFamily="80" charset="-128"/>
              </a:defRPr>
            </a:lvl6pPr>
            <a:lvl7pPr marL="3123843" indent="-239534" eaLnBrk="0" fontAlgn="base" hangingPunct="0">
              <a:spcBef>
                <a:spcPct val="0"/>
              </a:spcBef>
              <a:spcAft>
                <a:spcPct val="0"/>
              </a:spcAft>
              <a:defRPr sz="2500">
                <a:solidFill>
                  <a:schemeClr val="tx1"/>
                </a:solidFill>
                <a:latin typeface="Arial" charset="0"/>
                <a:ea typeface="ＭＳ Ｐゴシック" pitchFamily="80" charset="-128"/>
              </a:defRPr>
            </a:lvl7pPr>
            <a:lvl8pPr marL="3599605" indent="-239534" eaLnBrk="0" fontAlgn="base" hangingPunct="0">
              <a:spcBef>
                <a:spcPct val="0"/>
              </a:spcBef>
              <a:spcAft>
                <a:spcPct val="0"/>
              </a:spcAft>
              <a:defRPr sz="2500">
                <a:solidFill>
                  <a:schemeClr val="tx1"/>
                </a:solidFill>
                <a:latin typeface="Arial" charset="0"/>
                <a:ea typeface="ＭＳ Ｐゴシック" pitchFamily="80" charset="-128"/>
              </a:defRPr>
            </a:lvl8pPr>
            <a:lvl9pPr marL="4075367" indent="-239534" eaLnBrk="0" fontAlgn="base" hangingPunct="0">
              <a:spcBef>
                <a:spcPct val="0"/>
              </a:spcBef>
              <a:spcAft>
                <a:spcPct val="0"/>
              </a:spcAft>
              <a:defRPr sz="2500">
                <a:solidFill>
                  <a:schemeClr val="tx1"/>
                </a:solidFill>
                <a:latin typeface="Arial" charset="0"/>
                <a:ea typeface="ＭＳ Ｐゴシック" pitchFamily="80" charset="-128"/>
              </a:defRPr>
            </a:lvl9pPr>
          </a:lstStyle>
          <a:p>
            <a:fld id="{787F1D34-6B6B-4215-BEB4-067FA8B52618}" type="slidenum">
              <a:rPr lang="en-US" altLang="en-US" sz="1200"/>
              <a:pPr/>
              <a:t>20</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ea typeface="ＭＳ Ｐゴシック" pitchFamily="80" charset="-128"/>
              </a:rPr>
              <a:t>Fall ‘20 ended here (and had to skip some stuff)</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80" charset="-128"/>
              </a:defRPr>
            </a:lvl1pPr>
            <a:lvl2pPr marL="783025" indent="-300655">
              <a:defRPr sz="2500">
                <a:solidFill>
                  <a:schemeClr val="tx1"/>
                </a:solidFill>
                <a:latin typeface="Arial" charset="0"/>
                <a:ea typeface="ＭＳ Ｐゴシック" pitchFamily="80" charset="-128"/>
              </a:defRPr>
            </a:lvl2pPr>
            <a:lvl3pPr marL="1205925" indent="-239534">
              <a:defRPr sz="2500">
                <a:solidFill>
                  <a:schemeClr val="tx1"/>
                </a:solidFill>
                <a:latin typeface="Arial" charset="0"/>
                <a:ea typeface="ＭＳ Ｐゴシック" pitchFamily="80" charset="-128"/>
              </a:defRPr>
            </a:lvl3pPr>
            <a:lvl4pPr marL="1689948" indent="-239534">
              <a:defRPr sz="2500">
                <a:solidFill>
                  <a:schemeClr val="tx1"/>
                </a:solidFill>
                <a:latin typeface="Arial" charset="0"/>
                <a:ea typeface="ＭＳ Ｐゴシック" pitchFamily="80" charset="-128"/>
              </a:defRPr>
            </a:lvl4pPr>
            <a:lvl5pPr marL="2172318" indent="-239534">
              <a:defRPr sz="2500">
                <a:solidFill>
                  <a:schemeClr val="tx1"/>
                </a:solidFill>
                <a:latin typeface="Arial" charset="0"/>
                <a:ea typeface="ＭＳ Ｐゴシック" pitchFamily="80" charset="-128"/>
              </a:defRPr>
            </a:lvl5pPr>
            <a:lvl6pPr marL="2648080" indent="-239534" eaLnBrk="0" fontAlgn="base" hangingPunct="0">
              <a:spcBef>
                <a:spcPct val="0"/>
              </a:spcBef>
              <a:spcAft>
                <a:spcPct val="0"/>
              </a:spcAft>
              <a:defRPr sz="2500">
                <a:solidFill>
                  <a:schemeClr val="tx1"/>
                </a:solidFill>
                <a:latin typeface="Arial" charset="0"/>
                <a:ea typeface="ＭＳ Ｐゴシック" pitchFamily="80" charset="-128"/>
              </a:defRPr>
            </a:lvl6pPr>
            <a:lvl7pPr marL="3123843" indent="-239534" eaLnBrk="0" fontAlgn="base" hangingPunct="0">
              <a:spcBef>
                <a:spcPct val="0"/>
              </a:spcBef>
              <a:spcAft>
                <a:spcPct val="0"/>
              </a:spcAft>
              <a:defRPr sz="2500">
                <a:solidFill>
                  <a:schemeClr val="tx1"/>
                </a:solidFill>
                <a:latin typeface="Arial" charset="0"/>
                <a:ea typeface="ＭＳ Ｐゴシック" pitchFamily="80" charset="-128"/>
              </a:defRPr>
            </a:lvl7pPr>
            <a:lvl8pPr marL="3599605" indent="-239534" eaLnBrk="0" fontAlgn="base" hangingPunct="0">
              <a:spcBef>
                <a:spcPct val="0"/>
              </a:spcBef>
              <a:spcAft>
                <a:spcPct val="0"/>
              </a:spcAft>
              <a:defRPr sz="2500">
                <a:solidFill>
                  <a:schemeClr val="tx1"/>
                </a:solidFill>
                <a:latin typeface="Arial" charset="0"/>
                <a:ea typeface="ＭＳ Ｐゴシック" pitchFamily="80" charset="-128"/>
              </a:defRPr>
            </a:lvl8pPr>
            <a:lvl9pPr marL="4075367" indent="-239534" eaLnBrk="0" fontAlgn="base" hangingPunct="0">
              <a:spcBef>
                <a:spcPct val="0"/>
              </a:spcBef>
              <a:spcAft>
                <a:spcPct val="0"/>
              </a:spcAft>
              <a:defRPr sz="2500">
                <a:solidFill>
                  <a:schemeClr val="tx1"/>
                </a:solidFill>
                <a:latin typeface="Arial" charset="0"/>
                <a:ea typeface="ＭＳ Ｐゴシック" pitchFamily="80" charset="-128"/>
              </a:defRPr>
            </a:lvl9pPr>
          </a:lstStyle>
          <a:p>
            <a:fld id="{1D2A6409-F2F0-4097-BDCE-AF4D6E474B11}" type="slidenum">
              <a:rPr lang="en-US" altLang="en-US" sz="1200"/>
              <a:pPr/>
              <a:t>21</a:t>
            </a:fld>
            <a:endParaRPr lang="en-US" altLang="en-US" sz="1200"/>
          </a:p>
        </p:txBody>
      </p:sp>
      <p:sp>
        <p:nvSpPr>
          <p:cNvPr id="63491" name="Rectangle 1"/>
          <p:cNvSpPr>
            <a:spLocks noGrp="1" noRot="1" noChangeAspect="1" noChangeArrowheads="1" noTextEdit="1"/>
          </p:cNvSpPr>
          <p:nvPr>
            <p:ph type="sldImg"/>
          </p:nvPr>
        </p:nvSpPr>
        <p:spPr>
          <a:xfrm>
            <a:off x="1257300" y="722313"/>
            <a:ext cx="4800600" cy="3600450"/>
          </a:xfrm>
          <a:solidFill>
            <a:srgbClr val="FFFFFF"/>
          </a:solidFill>
          <a:ln/>
        </p:spPr>
      </p:sp>
      <p:sp>
        <p:nvSpPr>
          <p:cNvPr id="63492" name="Rectangle 2"/>
          <p:cNvSpPr>
            <a:spLocks noGrp="1" noChangeArrowheads="1"/>
          </p:cNvSpPr>
          <p:nvPr>
            <p:ph type="body" idx="1"/>
          </p:nvPr>
        </p:nvSpPr>
        <p:spPr>
          <a:xfrm>
            <a:off x="731520" y="4560571"/>
            <a:ext cx="5852160" cy="43188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7569" tIns="48784" rIns="97569" bIns="48784"/>
          <a:lstStyle/>
          <a:p>
            <a:pPr marL="39647">
              <a:spcBef>
                <a:spcPts val="442"/>
              </a:spcBef>
            </a:pPr>
            <a:r>
              <a:rPr lang="en-US" altLang="en-US">
                <a:solidFill>
                  <a:srgbClr val="000000"/>
                </a:solidFill>
                <a:latin typeface="Arial" charset="0"/>
                <a:ea typeface="ＭＳ Ｐゴシック" pitchFamily="80" charset="-128"/>
                <a:cs typeface="Arial" charset="0"/>
                <a:sym typeface="Arial" charset="0"/>
              </a:rPr>
              <a:t>5 clicks of animation on this slide.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80" charset="-128"/>
              </a:defRPr>
            </a:lvl1pPr>
            <a:lvl2pPr marL="783025" indent="-300655">
              <a:defRPr sz="2500">
                <a:solidFill>
                  <a:schemeClr val="tx1"/>
                </a:solidFill>
                <a:latin typeface="Arial" charset="0"/>
                <a:ea typeface="ＭＳ Ｐゴシック" pitchFamily="80" charset="-128"/>
              </a:defRPr>
            </a:lvl2pPr>
            <a:lvl3pPr marL="1205925" indent="-239534">
              <a:defRPr sz="2500">
                <a:solidFill>
                  <a:schemeClr val="tx1"/>
                </a:solidFill>
                <a:latin typeface="Arial" charset="0"/>
                <a:ea typeface="ＭＳ Ｐゴシック" pitchFamily="80" charset="-128"/>
              </a:defRPr>
            </a:lvl3pPr>
            <a:lvl4pPr marL="1689948" indent="-239534">
              <a:defRPr sz="2500">
                <a:solidFill>
                  <a:schemeClr val="tx1"/>
                </a:solidFill>
                <a:latin typeface="Arial" charset="0"/>
                <a:ea typeface="ＭＳ Ｐゴシック" pitchFamily="80" charset="-128"/>
              </a:defRPr>
            </a:lvl4pPr>
            <a:lvl5pPr marL="2172318" indent="-239534">
              <a:defRPr sz="2500">
                <a:solidFill>
                  <a:schemeClr val="tx1"/>
                </a:solidFill>
                <a:latin typeface="Arial" charset="0"/>
                <a:ea typeface="ＭＳ Ｐゴシック" pitchFamily="80" charset="-128"/>
              </a:defRPr>
            </a:lvl5pPr>
            <a:lvl6pPr marL="2648080" indent="-239534" eaLnBrk="0" fontAlgn="base" hangingPunct="0">
              <a:spcBef>
                <a:spcPct val="0"/>
              </a:spcBef>
              <a:spcAft>
                <a:spcPct val="0"/>
              </a:spcAft>
              <a:defRPr sz="2500">
                <a:solidFill>
                  <a:schemeClr val="tx1"/>
                </a:solidFill>
                <a:latin typeface="Arial" charset="0"/>
                <a:ea typeface="ＭＳ Ｐゴシック" pitchFamily="80" charset="-128"/>
              </a:defRPr>
            </a:lvl6pPr>
            <a:lvl7pPr marL="3123843" indent="-239534" eaLnBrk="0" fontAlgn="base" hangingPunct="0">
              <a:spcBef>
                <a:spcPct val="0"/>
              </a:spcBef>
              <a:spcAft>
                <a:spcPct val="0"/>
              </a:spcAft>
              <a:defRPr sz="2500">
                <a:solidFill>
                  <a:schemeClr val="tx1"/>
                </a:solidFill>
                <a:latin typeface="Arial" charset="0"/>
                <a:ea typeface="ＭＳ Ｐゴシック" pitchFamily="80" charset="-128"/>
              </a:defRPr>
            </a:lvl7pPr>
            <a:lvl8pPr marL="3599605" indent="-239534" eaLnBrk="0" fontAlgn="base" hangingPunct="0">
              <a:spcBef>
                <a:spcPct val="0"/>
              </a:spcBef>
              <a:spcAft>
                <a:spcPct val="0"/>
              </a:spcAft>
              <a:defRPr sz="2500">
                <a:solidFill>
                  <a:schemeClr val="tx1"/>
                </a:solidFill>
                <a:latin typeface="Arial" charset="0"/>
                <a:ea typeface="ＭＳ Ｐゴシック" pitchFamily="80" charset="-128"/>
              </a:defRPr>
            </a:lvl8pPr>
            <a:lvl9pPr marL="4075367" indent="-239534" eaLnBrk="0" fontAlgn="base" hangingPunct="0">
              <a:spcBef>
                <a:spcPct val="0"/>
              </a:spcBef>
              <a:spcAft>
                <a:spcPct val="0"/>
              </a:spcAft>
              <a:defRPr sz="2500">
                <a:solidFill>
                  <a:schemeClr val="tx1"/>
                </a:solidFill>
                <a:latin typeface="Arial" charset="0"/>
                <a:ea typeface="ＭＳ Ｐゴシック" pitchFamily="80" charset="-128"/>
              </a:defRPr>
            </a:lvl9pPr>
          </a:lstStyle>
          <a:p>
            <a:fld id="{93303EE5-55ED-4EF6-822A-9FED0EC9CC63}" type="slidenum">
              <a:rPr lang="en-US" altLang="en-US" sz="1200"/>
              <a:pPr/>
              <a:t>22</a:t>
            </a:fld>
            <a:endParaRPr lang="en-US" altLang="en-US" sz="1200"/>
          </a:p>
        </p:txBody>
      </p:sp>
      <p:sp>
        <p:nvSpPr>
          <p:cNvPr id="64515" name="Rectangle 1"/>
          <p:cNvSpPr>
            <a:spLocks noGrp="1" noRot="1" noChangeAspect="1" noChangeArrowheads="1" noTextEdit="1"/>
          </p:cNvSpPr>
          <p:nvPr>
            <p:ph type="sldImg"/>
          </p:nvPr>
        </p:nvSpPr>
        <p:spPr>
          <a:xfrm>
            <a:off x="1257300" y="722313"/>
            <a:ext cx="4800600" cy="3600450"/>
          </a:xfrm>
          <a:solidFill>
            <a:srgbClr val="FFFFFF"/>
          </a:solidFill>
          <a:ln/>
        </p:spPr>
      </p:sp>
      <p:sp>
        <p:nvSpPr>
          <p:cNvPr id="64516" name="Rectangle 2"/>
          <p:cNvSpPr>
            <a:spLocks noGrp="1" noChangeArrowheads="1"/>
          </p:cNvSpPr>
          <p:nvPr>
            <p:ph type="body" idx="1"/>
          </p:nvPr>
        </p:nvSpPr>
        <p:spPr>
          <a:xfrm>
            <a:off x="731520" y="4560571"/>
            <a:ext cx="5852160" cy="43188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7569" tIns="48784" rIns="97569" bIns="48784"/>
          <a:lstStyle/>
          <a:p>
            <a:pPr marL="39647">
              <a:spcBef>
                <a:spcPts val="442"/>
              </a:spcBef>
            </a:pPr>
            <a:r>
              <a:rPr lang="en-US" altLang="en-US">
                <a:solidFill>
                  <a:srgbClr val="000000"/>
                </a:solidFill>
                <a:latin typeface="Arial" charset="0"/>
                <a:ea typeface="ＭＳ Ｐゴシック" pitchFamily="80" charset="-128"/>
                <a:cs typeface="Arial" charset="0"/>
                <a:sym typeface="Arial" charset="0"/>
              </a:rPr>
              <a:t>5 clicks of animation on this slide.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ea typeface="ＭＳ Ｐゴシック" pitchFamily="80" charset="-128"/>
              </a:rPr>
              <a:t>Have them figure out the length of the second list.  Then have them write len together with you, starting with the base case.</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80" charset="-128"/>
              </a:defRPr>
            </a:lvl1pPr>
            <a:lvl2pPr marL="783025" indent="-300655">
              <a:defRPr sz="2500">
                <a:solidFill>
                  <a:schemeClr val="tx1"/>
                </a:solidFill>
                <a:latin typeface="Arial" charset="0"/>
                <a:ea typeface="ＭＳ Ｐゴシック" pitchFamily="80" charset="-128"/>
              </a:defRPr>
            </a:lvl2pPr>
            <a:lvl3pPr marL="1205925" indent="-239534">
              <a:defRPr sz="2500">
                <a:solidFill>
                  <a:schemeClr val="tx1"/>
                </a:solidFill>
                <a:latin typeface="Arial" charset="0"/>
                <a:ea typeface="ＭＳ Ｐゴシック" pitchFamily="80" charset="-128"/>
              </a:defRPr>
            </a:lvl3pPr>
            <a:lvl4pPr marL="1689948" indent="-239534">
              <a:defRPr sz="2500">
                <a:solidFill>
                  <a:schemeClr val="tx1"/>
                </a:solidFill>
                <a:latin typeface="Arial" charset="0"/>
                <a:ea typeface="ＭＳ Ｐゴシック" pitchFamily="80" charset="-128"/>
              </a:defRPr>
            </a:lvl4pPr>
            <a:lvl5pPr marL="2172318" indent="-239534">
              <a:defRPr sz="2500">
                <a:solidFill>
                  <a:schemeClr val="tx1"/>
                </a:solidFill>
                <a:latin typeface="Arial" charset="0"/>
                <a:ea typeface="ＭＳ Ｐゴシック" pitchFamily="80" charset="-128"/>
              </a:defRPr>
            </a:lvl5pPr>
            <a:lvl6pPr marL="2648080" indent="-239534" eaLnBrk="0" fontAlgn="base" hangingPunct="0">
              <a:spcBef>
                <a:spcPct val="0"/>
              </a:spcBef>
              <a:spcAft>
                <a:spcPct val="0"/>
              </a:spcAft>
              <a:defRPr sz="2500">
                <a:solidFill>
                  <a:schemeClr val="tx1"/>
                </a:solidFill>
                <a:latin typeface="Arial" charset="0"/>
                <a:ea typeface="ＭＳ Ｐゴシック" pitchFamily="80" charset="-128"/>
              </a:defRPr>
            </a:lvl6pPr>
            <a:lvl7pPr marL="3123843" indent="-239534" eaLnBrk="0" fontAlgn="base" hangingPunct="0">
              <a:spcBef>
                <a:spcPct val="0"/>
              </a:spcBef>
              <a:spcAft>
                <a:spcPct val="0"/>
              </a:spcAft>
              <a:defRPr sz="2500">
                <a:solidFill>
                  <a:schemeClr val="tx1"/>
                </a:solidFill>
                <a:latin typeface="Arial" charset="0"/>
                <a:ea typeface="ＭＳ Ｐゴシック" pitchFamily="80" charset="-128"/>
              </a:defRPr>
            </a:lvl7pPr>
            <a:lvl8pPr marL="3599605" indent="-239534" eaLnBrk="0" fontAlgn="base" hangingPunct="0">
              <a:spcBef>
                <a:spcPct val="0"/>
              </a:spcBef>
              <a:spcAft>
                <a:spcPct val="0"/>
              </a:spcAft>
              <a:defRPr sz="2500">
                <a:solidFill>
                  <a:schemeClr val="tx1"/>
                </a:solidFill>
                <a:latin typeface="Arial" charset="0"/>
                <a:ea typeface="ＭＳ Ｐゴシック" pitchFamily="80" charset="-128"/>
              </a:defRPr>
            </a:lvl8pPr>
            <a:lvl9pPr marL="4075367" indent="-239534" eaLnBrk="0" fontAlgn="base" hangingPunct="0">
              <a:spcBef>
                <a:spcPct val="0"/>
              </a:spcBef>
              <a:spcAft>
                <a:spcPct val="0"/>
              </a:spcAft>
              <a:defRPr sz="2500">
                <a:solidFill>
                  <a:schemeClr val="tx1"/>
                </a:solidFill>
                <a:latin typeface="Arial" charset="0"/>
                <a:ea typeface="ＭＳ Ｐゴシック" pitchFamily="80" charset="-128"/>
              </a:defRPr>
            </a:lvl9pPr>
          </a:lstStyle>
          <a:p>
            <a:fld id="{5362FE75-5219-4D9E-A86A-F38170B4AD74}" type="slidenum">
              <a:rPr lang="en-US" altLang="en-US" sz="1200"/>
              <a:pPr/>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80" charset="-128"/>
              </a:defRPr>
            </a:lvl1pPr>
            <a:lvl2pPr marL="783025" indent="-300655">
              <a:defRPr sz="2500">
                <a:solidFill>
                  <a:schemeClr val="tx1"/>
                </a:solidFill>
                <a:latin typeface="Arial" charset="0"/>
                <a:ea typeface="ＭＳ Ｐゴシック" pitchFamily="80" charset="-128"/>
              </a:defRPr>
            </a:lvl2pPr>
            <a:lvl3pPr marL="1205925" indent="-239534">
              <a:defRPr sz="2500">
                <a:solidFill>
                  <a:schemeClr val="tx1"/>
                </a:solidFill>
                <a:latin typeface="Arial" charset="0"/>
                <a:ea typeface="ＭＳ Ｐゴシック" pitchFamily="80" charset="-128"/>
              </a:defRPr>
            </a:lvl3pPr>
            <a:lvl4pPr marL="1689948" indent="-239534">
              <a:defRPr sz="2500">
                <a:solidFill>
                  <a:schemeClr val="tx1"/>
                </a:solidFill>
                <a:latin typeface="Arial" charset="0"/>
                <a:ea typeface="ＭＳ Ｐゴシック" pitchFamily="80" charset="-128"/>
              </a:defRPr>
            </a:lvl4pPr>
            <a:lvl5pPr marL="2172318" indent="-239534">
              <a:defRPr sz="2500">
                <a:solidFill>
                  <a:schemeClr val="tx1"/>
                </a:solidFill>
                <a:latin typeface="Arial" charset="0"/>
                <a:ea typeface="ＭＳ Ｐゴシック" pitchFamily="80" charset="-128"/>
              </a:defRPr>
            </a:lvl5pPr>
            <a:lvl6pPr marL="2648080" indent="-239534" eaLnBrk="0" fontAlgn="base" hangingPunct="0">
              <a:spcBef>
                <a:spcPct val="0"/>
              </a:spcBef>
              <a:spcAft>
                <a:spcPct val="0"/>
              </a:spcAft>
              <a:defRPr sz="2500">
                <a:solidFill>
                  <a:schemeClr val="tx1"/>
                </a:solidFill>
                <a:latin typeface="Arial" charset="0"/>
                <a:ea typeface="ＭＳ Ｐゴシック" pitchFamily="80" charset="-128"/>
              </a:defRPr>
            </a:lvl6pPr>
            <a:lvl7pPr marL="3123843" indent="-239534" eaLnBrk="0" fontAlgn="base" hangingPunct="0">
              <a:spcBef>
                <a:spcPct val="0"/>
              </a:spcBef>
              <a:spcAft>
                <a:spcPct val="0"/>
              </a:spcAft>
              <a:defRPr sz="2500">
                <a:solidFill>
                  <a:schemeClr val="tx1"/>
                </a:solidFill>
                <a:latin typeface="Arial" charset="0"/>
                <a:ea typeface="ＭＳ Ｐゴシック" pitchFamily="80" charset="-128"/>
              </a:defRPr>
            </a:lvl7pPr>
            <a:lvl8pPr marL="3599605" indent="-239534" eaLnBrk="0" fontAlgn="base" hangingPunct="0">
              <a:spcBef>
                <a:spcPct val="0"/>
              </a:spcBef>
              <a:spcAft>
                <a:spcPct val="0"/>
              </a:spcAft>
              <a:defRPr sz="2500">
                <a:solidFill>
                  <a:schemeClr val="tx1"/>
                </a:solidFill>
                <a:latin typeface="Arial" charset="0"/>
                <a:ea typeface="ＭＳ Ｐゴシック" pitchFamily="80" charset="-128"/>
              </a:defRPr>
            </a:lvl8pPr>
            <a:lvl9pPr marL="4075367" indent="-239534" eaLnBrk="0" fontAlgn="base" hangingPunct="0">
              <a:spcBef>
                <a:spcPct val="0"/>
              </a:spcBef>
              <a:spcAft>
                <a:spcPct val="0"/>
              </a:spcAft>
              <a:defRPr sz="2500">
                <a:solidFill>
                  <a:schemeClr val="tx1"/>
                </a:solidFill>
                <a:latin typeface="Arial" charset="0"/>
                <a:ea typeface="ＭＳ Ｐゴシック" pitchFamily="80" charset="-128"/>
              </a:defRPr>
            </a:lvl9pPr>
          </a:lstStyle>
          <a:p>
            <a:fld id="{FE90B879-5290-4E24-A6DC-DB52E58AF93E}" type="slidenum">
              <a:rPr lang="en-US" altLang="en-US" sz="1200"/>
              <a:pPr/>
              <a:t>24</a:t>
            </a:fld>
            <a:endParaRPr lang="en-US" altLang="en-US" sz="1200"/>
          </a:p>
        </p:txBody>
      </p:sp>
      <p:sp>
        <p:nvSpPr>
          <p:cNvPr id="65539" name="Rectangle 1"/>
          <p:cNvSpPr>
            <a:spLocks noGrp="1" noRot="1" noChangeAspect="1" noChangeArrowheads="1" noTextEdit="1"/>
          </p:cNvSpPr>
          <p:nvPr>
            <p:ph type="sldImg"/>
          </p:nvPr>
        </p:nvSpPr>
        <p:spPr>
          <a:xfrm>
            <a:off x="1257300" y="722313"/>
            <a:ext cx="4800600" cy="3600450"/>
          </a:xfrm>
          <a:solidFill>
            <a:srgbClr val="FFFFFF"/>
          </a:solidFill>
          <a:ln/>
        </p:spPr>
      </p:sp>
      <p:sp>
        <p:nvSpPr>
          <p:cNvPr id="65540" name="Rectangle 2"/>
          <p:cNvSpPr>
            <a:spLocks noGrp="1" noChangeArrowheads="1"/>
          </p:cNvSpPr>
          <p:nvPr>
            <p:ph type="body" idx="1"/>
          </p:nvPr>
        </p:nvSpPr>
        <p:spPr>
          <a:xfrm>
            <a:off x="731520" y="4560571"/>
            <a:ext cx="5852160" cy="43188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7569" tIns="48784" rIns="97569" bIns="48784"/>
          <a:lstStyle/>
          <a:p>
            <a:pPr marL="39647">
              <a:spcBef>
                <a:spcPts val="442"/>
              </a:spcBef>
            </a:pPr>
            <a:r>
              <a:rPr lang="en-US" altLang="en-US">
                <a:solidFill>
                  <a:srgbClr val="000000"/>
                </a:solidFill>
                <a:latin typeface="Arial" charset="0"/>
                <a:ea typeface="ＭＳ Ｐゴシック" pitchFamily="80" charset="-128"/>
                <a:cs typeface="Arial" charset="0"/>
                <a:sym typeface="Arial" charset="0"/>
              </a:rPr>
              <a:t>2 clicks of animation on this slide.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80" charset="-128"/>
              </a:defRPr>
            </a:lvl1pPr>
            <a:lvl2pPr marL="783025" indent="-300655">
              <a:defRPr sz="2500">
                <a:solidFill>
                  <a:schemeClr val="tx1"/>
                </a:solidFill>
                <a:latin typeface="Arial" charset="0"/>
                <a:ea typeface="ＭＳ Ｐゴシック" pitchFamily="80" charset="-128"/>
              </a:defRPr>
            </a:lvl2pPr>
            <a:lvl3pPr marL="1205925" indent="-239534">
              <a:defRPr sz="2500">
                <a:solidFill>
                  <a:schemeClr val="tx1"/>
                </a:solidFill>
                <a:latin typeface="Arial" charset="0"/>
                <a:ea typeface="ＭＳ Ｐゴシック" pitchFamily="80" charset="-128"/>
              </a:defRPr>
            </a:lvl3pPr>
            <a:lvl4pPr marL="1689948" indent="-239534">
              <a:defRPr sz="2500">
                <a:solidFill>
                  <a:schemeClr val="tx1"/>
                </a:solidFill>
                <a:latin typeface="Arial" charset="0"/>
                <a:ea typeface="ＭＳ Ｐゴシック" pitchFamily="80" charset="-128"/>
              </a:defRPr>
            </a:lvl4pPr>
            <a:lvl5pPr marL="2172318" indent="-239534">
              <a:defRPr sz="2500">
                <a:solidFill>
                  <a:schemeClr val="tx1"/>
                </a:solidFill>
                <a:latin typeface="Arial" charset="0"/>
                <a:ea typeface="ＭＳ Ｐゴシック" pitchFamily="80" charset="-128"/>
              </a:defRPr>
            </a:lvl5pPr>
            <a:lvl6pPr marL="2648080" indent="-239534" eaLnBrk="0" fontAlgn="base" hangingPunct="0">
              <a:spcBef>
                <a:spcPct val="0"/>
              </a:spcBef>
              <a:spcAft>
                <a:spcPct val="0"/>
              </a:spcAft>
              <a:defRPr sz="2500">
                <a:solidFill>
                  <a:schemeClr val="tx1"/>
                </a:solidFill>
                <a:latin typeface="Arial" charset="0"/>
                <a:ea typeface="ＭＳ Ｐゴシック" pitchFamily="80" charset="-128"/>
              </a:defRPr>
            </a:lvl6pPr>
            <a:lvl7pPr marL="3123843" indent="-239534" eaLnBrk="0" fontAlgn="base" hangingPunct="0">
              <a:spcBef>
                <a:spcPct val="0"/>
              </a:spcBef>
              <a:spcAft>
                <a:spcPct val="0"/>
              </a:spcAft>
              <a:defRPr sz="2500">
                <a:solidFill>
                  <a:schemeClr val="tx1"/>
                </a:solidFill>
                <a:latin typeface="Arial" charset="0"/>
                <a:ea typeface="ＭＳ Ｐゴシック" pitchFamily="80" charset="-128"/>
              </a:defRPr>
            </a:lvl7pPr>
            <a:lvl8pPr marL="3599605" indent="-239534" eaLnBrk="0" fontAlgn="base" hangingPunct="0">
              <a:spcBef>
                <a:spcPct val="0"/>
              </a:spcBef>
              <a:spcAft>
                <a:spcPct val="0"/>
              </a:spcAft>
              <a:defRPr sz="2500">
                <a:solidFill>
                  <a:schemeClr val="tx1"/>
                </a:solidFill>
                <a:latin typeface="Arial" charset="0"/>
                <a:ea typeface="ＭＳ Ｐゴシック" pitchFamily="80" charset="-128"/>
              </a:defRPr>
            </a:lvl8pPr>
            <a:lvl9pPr marL="4075367" indent="-239534" eaLnBrk="0" fontAlgn="base" hangingPunct="0">
              <a:spcBef>
                <a:spcPct val="0"/>
              </a:spcBef>
              <a:spcAft>
                <a:spcPct val="0"/>
              </a:spcAft>
              <a:defRPr sz="2500">
                <a:solidFill>
                  <a:schemeClr val="tx1"/>
                </a:solidFill>
                <a:latin typeface="Arial" charset="0"/>
                <a:ea typeface="ＭＳ Ｐゴシック" pitchFamily="80" charset="-128"/>
              </a:defRPr>
            </a:lvl9pPr>
          </a:lstStyle>
          <a:p>
            <a:fld id="{2EDD9BBA-9E3D-4A3B-B4A2-66CAC3B1ADF1}" type="slidenum">
              <a:rPr lang="en-US" altLang="en-US" sz="1200"/>
              <a:pPr/>
              <a:t>25</a:t>
            </a:fld>
            <a:endParaRPr lang="en-US" altLang="en-US" sz="1200"/>
          </a:p>
        </p:txBody>
      </p:sp>
      <p:sp>
        <p:nvSpPr>
          <p:cNvPr id="66563" name="Rectangle 1"/>
          <p:cNvSpPr>
            <a:spLocks noGrp="1" noRot="1" noChangeAspect="1" noChangeArrowheads="1" noTextEdit="1"/>
          </p:cNvSpPr>
          <p:nvPr>
            <p:ph type="sldImg"/>
          </p:nvPr>
        </p:nvSpPr>
        <p:spPr>
          <a:xfrm>
            <a:off x="1257300" y="722313"/>
            <a:ext cx="4800600" cy="3600450"/>
          </a:xfrm>
          <a:solidFill>
            <a:srgbClr val="FFFFFF"/>
          </a:solidFill>
          <a:ln/>
        </p:spPr>
      </p:sp>
      <p:sp>
        <p:nvSpPr>
          <p:cNvPr id="66564" name="Rectangle 2"/>
          <p:cNvSpPr>
            <a:spLocks noGrp="1" noChangeArrowheads="1"/>
          </p:cNvSpPr>
          <p:nvPr>
            <p:ph type="body" idx="1"/>
          </p:nvPr>
        </p:nvSpPr>
        <p:spPr>
          <a:xfrm>
            <a:off x="731520" y="4560571"/>
            <a:ext cx="5852160" cy="43188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7569" tIns="48784" rIns="97569" bIns="48784"/>
          <a:lstStyle/>
          <a:p>
            <a:pPr marL="39647">
              <a:spcBef>
                <a:spcPts val="442"/>
              </a:spcBef>
            </a:pPr>
            <a:r>
              <a:rPr lang="en-US" altLang="en-US" dirty="0">
                <a:solidFill>
                  <a:srgbClr val="000000"/>
                </a:solidFill>
                <a:latin typeface="Arial" charset="0"/>
                <a:ea typeface="ＭＳ Ｐゴシック" pitchFamily="80" charset="-128"/>
                <a:cs typeface="Arial" charset="0"/>
                <a:sym typeface="Arial" charset="0"/>
              </a:rPr>
              <a:t>Ask them to  develop the math (inductive) definition of tower.  Remind them to remember the base case.  Next slide has the inductive definition that leads to the solution.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80" charset="-128"/>
              </a:defRPr>
            </a:lvl1pPr>
            <a:lvl2pPr marL="783025" indent="-300655">
              <a:defRPr sz="2500">
                <a:solidFill>
                  <a:schemeClr val="tx1"/>
                </a:solidFill>
                <a:latin typeface="Arial" charset="0"/>
                <a:ea typeface="ＭＳ Ｐゴシック" pitchFamily="80" charset="-128"/>
              </a:defRPr>
            </a:lvl2pPr>
            <a:lvl3pPr marL="1205925" indent="-239534">
              <a:defRPr sz="2500">
                <a:solidFill>
                  <a:schemeClr val="tx1"/>
                </a:solidFill>
                <a:latin typeface="Arial" charset="0"/>
                <a:ea typeface="ＭＳ Ｐゴシック" pitchFamily="80" charset="-128"/>
              </a:defRPr>
            </a:lvl3pPr>
            <a:lvl4pPr marL="1689948" indent="-239534">
              <a:defRPr sz="2500">
                <a:solidFill>
                  <a:schemeClr val="tx1"/>
                </a:solidFill>
                <a:latin typeface="Arial" charset="0"/>
                <a:ea typeface="ＭＳ Ｐゴシック" pitchFamily="80" charset="-128"/>
              </a:defRPr>
            </a:lvl4pPr>
            <a:lvl5pPr marL="2172318" indent="-239534">
              <a:defRPr sz="2500">
                <a:solidFill>
                  <a:schemeClr val="tx1"/>
                </a:solidFill>
                <a:latin typeface="Arial" charset="0"/>
                <a:ea typeface="ＭＳ Ｐゴシック" pitchFamily="80" charset="-128"/>
              </a:defRPr>
            </a:lvl5pPr>
            <a:lvl6pPr marL="2648080" indent="-239534" eaLnBrk="0" fontAlgn="base" hangingPunct="0">
              <a:spcBef>
                <a:spcPct val="0"/>
              </a:spcBef>
              <a:spcAft>
                <a:spcPct val="0"/>
              </a:spcAft>
              <a:defRPr sz="2500">
                <a:solidFill>
                  <a:schemeClr val="tx1"/>
                </a:solidFill>
                <a:latin typeface="Arial" charset="0"/>
                <a:ea typeface="ＭＳ Ｐゴシック" pitchFamily="80" charset="-128"/>
              </a:defRPr>
            </a:lvl6pPr>
            <a:lvl7pPr marL="3123843" indent="-239534" eaLnBrk="0" fontAlgn="base" hangingPunct="0">
              <a:spcBef>
                <a:spcPct val="0"/>
              </a:spcBef>
              <a:spcAft>
                <a:spcPct val="0"/>
              </a:spcAft>
              <a:defRPr sz="2500">
                <a:solidFill>
                  <a:schemeClr val="tx1"/>
                </a:solidFill>
                <a:latin typeface="Arial" charset="0"/>
                <a:ea typeface="ＭＳ Ｐゴシック" pitchFamily="80" charset="-128"/>
              </a:defRPr>
            </a:lvl7pPr>
            <a:lvl8pPr marL="3599605" indent="-239534" eaLnBrk="0" fontAlgn="base" hangingPunct="0">
              <a:spcBef>
                <a:spcPct val="0"/>
              </a:spcBef>
              <a:spcAft>
                <a:spcPct val="0"/>
              </a:spcAft>
              <a:defRPr sz="2500">
                <a:solidFill>
                  <a:schemeClr val="tx1"/>
                </a:solidFill>
                <a:latin typeface="Arial" charset="0"/>
                <a:ea typeface="ＭＳ Ｐゴシック" pitchFamily="80" charset="-128"/>
              </a:defRPr>
            </a:lvl8pPr>
            <a:lvl9pPr marL="4075367" indent="-239534" eaLnBrk="0" fontAlgn="base" hangingPunct="0">
              <a:spcBef>
                <a:spcPct val="0"/>
              </a:spcBef>
              <a:spcAft>
                <a:spcPct val="0"/>
              </a:spcAft>
              <a:defRPr sz="2500">
                <a:solidFill>
                  <a:schemeClr val="tx1"/>
                </a:solidFill>
                <a:latin typeface="Arial" charset="0"/>
                <a:ea typeface="ＭＳ Ｐゴシック" pitchFamily="80" charset="-128"/>
              </a:defRPr>
            </a:lvl9pPr>
          </a:lstStyle>
          <a:p>
            <a:fld id="{B02F1C4E-BC65-4944-94BA-929A8A790161}" type="slidenum">
              <a:rPr lang="en-US" altLang="en-US" sz="1200"/>
              <a:pPr/>
              <a:t>26</a:t>
            </a:fld>
            <a:endParaRPr lang="en-US" altLang="en-US" sz="1200"/>
          </a:p>
        </p:txBody>
      </p:sp>
      <p:sp>
        <p:nvSpPr>
          <p:cNvPr id="67587" name="Rectangle 1"/>
          <p:cNvSpPr>
            <a:spLocks noGrp="1" noRot="1" noChangeAspect="1" noChangeArrowheads="1" noTextEdit="1"/>
          </p:cNvSpPr>
          <p:nvPr>
            <p:ph type="sldImg"/>
          </p:nvPr>
        </p:nvSpPr>
        <p:spPr>
          <a:xfrm>
            <a:off x="1257300" y="722313"/>
            <a:ext cx="4800600" cy="3600450"/>
          </a:xfrm>
          <a:solidFill>
            <a:srgbClr val="FFFFFF"/>
          </a:solidFill>
          <a:ln/>
        </p:spPr>
      </p:sp>
      <p:sp>
        <p:nvSpPr>
          <p:cNvPr id="67588" name="Rectangle 2"/>
          <p:cNvSpPr>
            <a:spLocks noGrp="1" noChangeArrowheads="1"/>
          </p:cNvSpPr>
          <p:nvPr>
            <p:ph type="body" idx="1"/>
          </p:nvPr>
        </p:nvSpPr>
        <p:spPr>
          <a:xfrm>
            <a:off x="731520" y="4560571"/>
            <a:ext cx="5852160" cy="43188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7569" tIns="48784" rIns="97569" bIns="48784"/>
          <a:lstStyle/>
          <a:p>
            <a:pPr marL="39647">
              <a:spcBef>
                <a:spcPts val="442"/>
              </a:spcBef>
            </a:pPr>
            <a:r>
              <a:rPr lang="en-US" altLang="en-US">
                <a:solidFill>
                  <a:srgbClr val="000000"/>
                </a:solidFill>
                <a:latin typeface="Arial" charset="0"/>
                <a:ea typeface="ＭＳ Ｐゴシック" pitchFamily="80" charset="-128"/>
                <a:cs typeface="Arial" charset="0"/>
                <a:sym typeface="Arial" charset="0"/>
              </a:rPr>
              <a:t>Now let them develop tower(n) from the inductive definition.  Solution is on the next slide.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80" charset="-128"/>
              </a:defRPr>
            </a:lvl1pPr>
            <a:lvl2pPr marL="783025" indent="-300655">
              <a:defRPr sz="2500">
                <a:solidFill>
                  <a:schemeClr val="tx1"/>
                </a:solidFill>
                <a:latin typeface="Arial" charset="0"/>
                <a:ea typeface="ＭＳ Ｐゴシック" pitchFamily="80" charset="-128"/>
              </a:defRPr>
            </a:lvl2pPr>
            <a:lvl3pPr marL="1205925" indent="-239534">
              <a:defRPr sz="2500">
                <a:solidFill>
                  <a:schemeClr val="tx1"/>
                </a:solidFill>
                <a:latin typeface="Arial" charset="0"/>
                <a:ea typeface="ＭＳ Ｐゴシック" pitchFamily="80" charset="-128"/>
              </a:defRPr>
            </a:lvl3pPr>
            <a:lvl4pPr marL="1689948" indent="-239534">
              <a:defRPr sz="2500">
                <a:solidFill>
                  <a:schemeClr val="tx1"/>
                </a:solidFill>
                <a:latin typeface="Arial" charset="0"/>
                <a:ea typeface="ＭＳ Ｐゴシック" pitchFamily="80" charset="-128"/>
              </a:defRPr>
            </a:lvl4pPr>
            <a:lvl5pPr marL="2172318" indent="-239534">
              <a:defRPr sz="2500">
                <a:solidFill>
                  <a:schemeClr val="tx1"/>
                </a:solidFill>
                <a:latin typeface="Arial" charset="0"/>
                <a:ea typeface="ＭＳ Ｐゴシック" pitchFamily="80" charset="-128"/>
              </a:defRPr>
            </a:lvl5pPr>
            <a:lvl6pPr marL="2648080" indent="-239534" eaLnBrk="0" fontAlgn="base" hangingPunct="0">
              <a:spcBef>
                <a:spcPct val="0"/>
              </a:spcBef>
              <a:spcAft>
                <a:spcPct val="0"/>
              </a:spcAft>
              <a:defRPr sz="2500">
                <a:solidFill>
                  <a:schemeClr val="tx1"/>
                </a:solidFill>
                <a:latin typeface="Arial" charset="0"/>
                <a:ea typeface="ＭＳ Ｐゴシック" pitchFamily="80" charset="-128"/>
              </a:defRPr>
            </a:lvl6pPr>
            <a:lvl7pPr marL="3123843" indent="-239534" eaLnBrk="0" fontAlgn="base" hangingPunct="0">
              <a:spcBef>
                <a:spcPct val="0"/>
              </a:spcBef>
              <a:spcAft>
                <a:spcPct val="0"/>
              </a:spcAft>
              <a:defRPr sz="2500">
                <a:solidFill>
                  <a:schemeClr val="tx1"/>
                </a:solidFill>
                <a:latin typeface="Arial" charset="0"/>
                <a:ea typeface="ＭＳ Ｐゴシック" pitchFamily="80" charset="-128"/>
              </a:defRPr>
            </a:lvl7pPr>
            <a:lvl8pPr marL="3599605" indent="-239534" eaLnBrk="0" fontAlgn="base" hangingPunct="0">
              <a:spcBef>
                <a:spcPct val="0"/>
              </a:spcBef>
              <a:spcAft>
                <a:spcPct val="0"/>
              </a:spcAft>
              <a:defRPr sz="2500">
                <a:solidFill>
                  <a:schemeClr val="tx1"/>
                </a:solidFill>
                <a:latin typeface="Arial" charset="0"/>
                <a:ea typeface="ＭＳ Ｐゴシック" pitchFamily="80" charset="-128"/>
              </a:defRPr>
            </a:lvl8pPr>
            <a:lvl9pPr marL="4075367" indent="-239534" eaLnBrk="0" fontAlgn="base" hangingPunct="0">
              <a:spcBef>
                <a:spcPct val="0"/>
              </a:spcBef>
              <a:spcAft>
                <a:spcPct val="0"/>
              </a:spcAft>
              <a:defRPr sz="2500">
                <a:solidFill>
                  <a:schemeClr val="tx1"/>
                </a:solidFill>
                <a:latin typeface="Arial" charset="0"/>
                <a:ea typeface="ＭＳ Ｐゴシック" pitchFamily="80" charset="-128"/>
              </a:defRPr>
            </a:lvl9pPr>
          </a:lstStyle>
          <a:p>
            <a:fld id="{480E8F35-9CBD-4FF5-A215-623170926EEE}" type="slidenum">
              <a:rPr lang="en-US" altLang="en-US" sz="1200"/>
              <a:pPr/>
              <a:t>27</a:t>
            </a:fld>
            <a:endParaRPr lang="en-US" altLang="en-US" sz="1200"/>
          </a:p>
        </p:txBody>
      </p:sp>
      <p:sp>
        <p:nvSpPr>
          <p:cNvPr id="68611" name="Rectangle 1"/>
          <p:cNvSpPr>
            <a:spLocks noGrp="1" noRot="1" noChangeAspect="1" noChangeArrowheads="1" noTextEdit="1"/>
          </p:cNvSpPr>
          <p:nvPr>
            <p:ph type="sldImg"/>
          </p:nvPr>
        </p:nvSpPr>
        <p:spPr>
          <a:xfrm>
            <a:off x="1257300" y="722313"/>
            <a:ext cx="4800600" cy="3600450"/>
          </a:xfrm>
          <a:solidFill>
            <a:srgbClr val="FFFFFF"/>
          </a:solidFill>
          <a:ln/>
        </p:spPr>
      </p:sp>
      <p:sp>
        <p:nvSpPr>
          <p:cNvPr id="68612" name="Rectangle 2"/>
          <p:cNvSpPr>
            <a:spLocks noGrp="1" noChangeArrowheads="1"/>
          </p:cNvSpPr>
          <p:nvPr>
            <p:ph type="body" idx="1"/>
          </p:nvPr>
        </p:nvSpPr>
        <p:spPr>
          <a:xfrm>
            <a:off x="731520" y="4560571"/>
            <a:ext cx="5852160" cy="43188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7569" tIns="48784" rIns="97569" bIns="48784"/>
          <a:lstStyle/>
          <a:p>
            <a:pPr marL="39647">
              <a:spcBef>
                <a:spcPts val="442"/>
              </a:spcBef>
            </a:pPr>
            <a:r>
              <a:rPr lang="en-US" altLang="en-US">
                <a:solidFill>
                  <a:srgbClr val="000000"/>
                </a:solidFill>
                <a:latin typeface="Arial" charset="0"/>
                <a:ea typeface="ＭＳ Ｐゴシック" pitchFamily="80" charset="-128"/>
                <a:cs typeface="Arial" charset="0"/>
                <a:sym typeface="Arial" charset="0"/>
              </a:rPr>
              <a:t>First animation is the base case; click  to show full solution.  If  you have time, demo tower(1)-tower(5).  Tower(4) is just 65536, but tower(5) has 19,729 digits!  (Yet Python calculates it quickly.  The same isn’t true for tower(6)…)</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ea typeface="ＭＳ Ｐゴシック" pitchFamily="80" charset="-128"/>
              </a:rPr>
              <a:t>If you have time, make it a worksheet problem; otherwise develop it together.</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80" charset="-128"/>
              </a:defRPr>
            </a:lvl1pPr>
            <a:lvl2pPr marL="783025" indent="-300655">
              <a:defRPr sz="2500">
                <a:solidFill>
                  <a:schemeClr val="tx1"/>
                </a:solidFill>
                <a:latin typeface="Arial" charset="0"/>
                <a:ea typeface="ＭＳ Ｐゴシック" pitchFamily="80" charset="-128"/>
              </a:defRPr>
            </a:lvl2pPr>
            <a:lvl3pPr marL="1205925" indent="-239534">
              <a:defRPr sz="2500">
                <a:solidFill>
                  <a:schemeClr val="tx1"/>
                </a:solidFill>
                <a:latin typeface="Arial" charset="0"/>
                <a:ea typeface="ＭＳ Ｐゴシック" pitchFamily="80" charset="-128"/>
              </a:defRPr>
            </a:lvl3pPr>
            <a:lvl4pPr marL="1689948" indent="-239534">
              <a:defRPr sz="2500">
                <a:solidFill>
                  <a:schemeClr val="tx1"/>
                </a:solidFill>
                <a:latin typeface="Arial" charset="0"/>
                <a:ea typeface="ＭＳ Ｐゴシック" pitchFamily="80" charset="-128"/>
              </a:defRPr>
            </a:lvl4pPr>
            <a:lvl5pPr marL="2172318" indent="-239534">
              <a:defRPr sz="2500">
                <a:solidFill>
                  <a:schemeClr val="tx1"/>
                </a:solidFill>
                <a:latin typeface="Arial" charset="0"/>
                <a:ea typeface="ＭＳ Ｐゴシック" pitchFamily="80" charset="-128"/>
              </a:defRPr>
            </a:lvl5pPr>
            <a:lvl6pPr marL="2648080" indent="-239534" eaLnBrk="0" fontAlgn="base" hangingPunct="0">
              <a:spcBef>
                <a:spcPct val="0"/>
              </a:spcBef>
              <a:spcAft>
                <a:spcPct val="0"/>
              </a:spcAft>
              <a:defRPr sz="2500">
                <a:solidFill>
                  <a:schemeClr val="tx1"/>
                </a:solidFill>
                <a:latin typeface="Arial" charset="0"/>
                <a:ea typeface="ＭＳ Ｐゴシック" pitchFamily="80" charset="-128"/>
              </a:defRPr>
            </a:lvl6pPr>
            <a:lvl7pPr marL="3123843" indent="-239534" eaLnBrk="0" fontAlgn="base" hangingPunct="0">
              <a:spcBef>
                <a:spcPct val="0"/>
              </a:spcBef>
              <a:spcAft>
                <a:spcPct val="0"/>
              </a:spcAft>
              <a:defRPr sz="2500">
                <a:solidFill>
                  <a:schemeClr val="tx1"/>
                </a:solidFill>
                <a:latin typeface="Arial" charset="0"/>
                <a:ea typeface="ＭＳ Ｐゴシック" pitchFamily="80" charset="-128"/>
              </a:defRPr>
            </a:lvl7pPr>
            <a:lvl8pPr marL="3599605" indent="-239534" eaLnBrk="0" fontAlgn="base" hangingPunct="0">
              <a:spcBef>
                <a:spcPct val="0"/>
              </a:spcBef>
              <a:spcAft>
                <a:spcPct val="0"/>
              </a:spcAft>
              <a:defRPr sz="2500">
                <a:solidFill>
                  <a:schemeClr val="tx1"/>
                </a:solidFill>
                <a:latin typeface="Arial" charset="0"/>
                <a:ea typeface="ＭＳ Ｐゴシック" pitchFamily="80" charset="-128"/>
              </a:defRPr>
            </a:lvl8pPr>
            <a:lvl9pPr marL="4075367" indent="-239534" eaLnBrk="0" fontAlgn="base" hangingPunct="0">
              <a:spcBef>
                <a:spcPct val="0"/>
              </a:spcBef>
              <a:spcAft>
                <a:spcPct val="0"/>
              </a:spcAft>
              <a:defRPr sz="2500">
                <a:solidFill>
                  <a:schemeClr val="tx1"/>
                </a:solidFill>
                <a:latin typeface="Arial" charset="0"/>
                <a:ea typeface="ＭＳ Ｐゴシック" pitchFamily="80" charset="-128"/>
              </a:defRPr>
            </a:lvl9pPr>
          </a:lstStyle>
          <a:p>
            <a:fld id="{BB8D86A2-EFEB-4115-AE42-0C52EE6DD890}" type="slidenum">
              <a:rPr lang="en-US" altLang="en-US" sz="1200"/>
              <a:pPr/>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ea typeface="ＭＳ Ｐゴシック" pitchFamily="80" charset="-128"/>
              </a:rPr>
              <a:t>What’s the reverse of this list?  With simple reverse,  it’s [7, [2, [4, 5], 6], 1].</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80" charset="-128"/>
              </a:defRPr>
            </a:lvl1pPr>
            <a:lvl2pPr marL="783025" indent="-300655">
              <a:defRPr sz="2500">
                <a:solidFill>
                  <a:schemeClr val="tx1"/>
                </a:solidFill>
                <a:latin typeface="Arial" charset="0"/>
                <a:ea typeface="ＭＳ Ｐゴシック" pitchFamily="80" charset="-128"/>
              </a:defRPr>
            </a:lvl2pPr>
            <a:lvl3pPr marL="1205925" indent="-239534">
              <a:defRPr sz="2500">
                <a:solidFill>
                  <a:schemeClr val="tx1"/>
                </a:solidFill>
                <a:latin typeface="Arial" charset="0"/>
                <a:ea typeface="ＭＳ Ｐゴシック" pitchFamily="80" charset="-128"/>
              </a:defRPr>
            </a:lvl3pPr>
            <a:lvl4pPr marL="1689948" indent="-239534">
              <a:defRPr sz="2500">
                <a:solidFill>
                  <a:schemeClr val="tx1"/>
                </a:solidFill>
                <a:latin typeface="Arial" charset="0"/>
                <a:ea typeface="ＭＳ Ｐゴシック" pitchFamily="80" charset="-128"/>
              </a:defRPr>
            </a:lvl4pPr>
            <a:lvl5pPr marL="2172318" indent="-239534">
              <a:defRPr sz="2500">
                <a:solidFill>
                  <a:schemeClr val="tx1"/>
                </a:solidFill>
                <a:latin typeface="Arial" charset="0"/>
                <a:ea typeface="ＭＳ Ｐゴシック" pitchFamily="80" charset="-128"/>
              </a:defRPr>
            </a:lvl5pPr>
            <a:lvl6pPr marL="2648080" indent="-239534" eaLnBrk="0" fontAlgn="base" hangingPunct="0">
              <a:spcBef>
                <a:spcPct val="0"/>
              </a:spcBef>
              <a:spcAft>
                <a:spcPct val="0"/>
              </a:spcAft>
              <a:defRPr sz="2500">
                <a:solidFill>
                  <a:schemeClr val="tx1"/>
                </a:solidFill>
                <a:latin typeface="Arial" charset="0"/>
                <a:ea typeface="ＭＳ Ｐゴシック" pitchFamily="80" charset="-128"/>
              </a:defRPr>
            </a:lvl6pPr>
            <a:lvl7pPr marL="3123843" indent="-239534" eaLnBrk="0" fontAlgn="base" hangingPunct="0">
              <a:spcBef>
                <a:spcPct val="0"/>
              </a:spcBef>
              <a:spcAft>
                <a:spcPct val="0"/>
              </a:spcAft>
              <a:defRPr sz="2500">
                <a:solidFill>
                  <a:schemeClr val="tx1"/>
                </a:solidFill>
                <a:latin typeface="Arial" charset="0"/>
                <a:ea typeface="ＭＳ Ｐゴシック" pitchFamily="80" charset="-128"/>
              </a:defRPr>
            </a:lvl7pPr>
            <a:lvl8pPr marL="3599605" indent="-239534" eaLnBrk="0" fontAlgn="base" hangingPunct="0">
              <a:spcBef>
                <a:spcPct val="0"/>
              </a:spcBef>
              <a:spcAft>
                <a:spcPct val="0"/>
              </a:spcAft>
              <a:defRPr sz="2500">
                <a:solidFill>
                  <a:schemeClr val="tx1"/>
                </a:solidFill>
                <a:latin typeface="Arial" charset="0"/>
                <a:ea typeface="ＭＳ Ｐゴシック" pitchFamily="80" charset="-128"/>
              </a:defRPr>
            </a:lvl8pPr>
            <a:lvl9pPr marL="4075367" indent="-239534" eaLnBrk="0" fontAlgn="base" hangingPunct="0">
              <a:spcBef>
                <a:spcPct val="0"/>
              </a:spcBef>
              <a:spcAft>
                <a:spcPct val="0"/>
              </a:spcAft>
              <a:defRPr sz="2500">
                <a:solidFill>
                  <a:schemeClr val="tx1"/>
                </a:solidFill>
                <a:latin typeface="Arial" charset="0"/>
                <a:ea typeface="ＭＳ Ｐゴシック" pitchFamily="80" charset="-128"/>
              </a:defRPr>
            </a:lvl9pPr>
          </a:lstStyle>
          <a:p>
            <a:fld id="{CCA37C02-AE50-48FE-9D81-D7574E2F57E3}" type="slidenum">
              <a:rPr lang="en-US" altLang="en-US" sz="1200"/>
              <a:pPr/>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65" charset="-128"/>
              </a:defRPr>
            </a:lvl1pPr>
            <a:lvl2pPr marL="772286" indent="-296400">
              <a:defRPr sz="2500">
                <a:solidFill>
                  <a:schemeClr val="tx1"/>
                </a:solidFill>
                <a:latin typeface="Arial" pitchFamily="34" charset="0"/>
                <a:ea typeface="ＭＳ Ｐゴシック" pitchFamily="-65" charset="-128"/>
              </a:defRPr>
            </a:lvl2pPr>
            <a:lvl3pPr marL="1188893" indent="-237119">
              <a:defRPr sz="2500">
                <a:solidFill>
                  <a:schemeClr val="tx1"/>
                </a:solidFill>
                <a:latin typeface="Arial" pitchFamily="34" charset="0"/>
                <a:ea typeface="ＭＳ Ｐゴシック" pitchFamily="-65" charset="-128"/>
              </a:defRPr>
            </a:lvl3pPr>
            <a:lvl4pPr marL="1664780" indent="-237119">
              <a:defRPr sz="2500">
                <a:solidFill>
                  <a:schemeClr val="tx1"/>
                </a:solidFill>
                <a:latin typeface="Arial" pitchFamily="34" charset="0"/>
                <a:ea typeface="ＭＳ Ｐゴシック" pitchFamily="-65" charset="-128"/>
              </a:defRPr>
            </a:lvl4pPr>
            <a:lvl5pPr marL="2140666" indent="-237119">
              <a:defRPr sz="2500">
                <a:solidFill>
                  <a:schemeClr val="tx1"/>
                </a:solidFill>
                <a:latin typeface="Arial" pitchFamily="34" charset="0"/>
                <a:ea typeface="ＭＳ Ｐゴシック" pitchFamily="-65" charset="-128"/>
              </a:defRPr>
            </a:lvl5pPr>
            <a:lvl6pPr marL="2614906" indent="-237119" eaLnBrk="0" fontAlgn="base" hangingPunct="0">
              <a:spcBef>
                <a:spcPct val="0"/>
              </a:spcBef>
              <a:spcAft>
                <a:spcPct val="0"/>
              </a:spcAft>
              <a:defRPr sz="2500">
                <a:solidFill>
                  <a:schemeClr val="tx1"/>
                </a:solidFill>
                <a:latin typeface="Arial" pitchFamily="34" charset="0"/>
                <a:ea typeface="ＭＳ Ｐゴシック" pitchFamily="-65" charset="-128"/>
              </a:defRPr>
            </a:lvl6pPr>
            <a:lvl7pPr marL="3089146" indent="-237119" eaLnBrk="0" fontAlgn="base" hangingPunct="0">
              <a:spcBef>
                <a:spcPct val="0"/>
              </a:spcBef>
              <a:spcAft>
                <a:spcPct val="0"/>
              </a:spcAft>
              <a:defRPr sz="2500">
                <a:solidFill>
                  <a:schemeClr val="tx1"/>
                </a:solidFill>
                <a:latin typeface="Arial" pitchFamily="34" charset="0"/>
                <a:ea typeface="ＭＳ Ｐゴシック" pitchFamily="-65" charset="-128"/>
              </a:defRPr>
            </a:lvl7pPr>
            <a:lvl8pPr marL="3563386" indent="-237119" eaLnBrk="0" fontAlgn="base" hangingPunct="0">
              <a:spcBef>
                <a:spcPct val="0"/>
              </a:spcBef>
              <a:spcAft>
                <a:spcPct val="0"/>
              </a:spcAft>
              <a:defRPr sz="2500">
                <a:solidFill>
                  <a:schemeClr val="tx1"/>
                </a:solidFill>
                <a:latin typeface="Arial" pitchFamily="34" charset="0"/>
                <a:ea typeface="ＭＳ Ｐゴシック" pitchFamily="-65" charset="-128"/>
              </a:defRPr>
            </a:lvl8pPr>
            <a:lvl9pPr marL="4037626" indent="-237119" eaLnBrk="0" fontAlgn="base" hangingPunct="0">
              <a:spcBef>
                <a:spcPct val="0"/>
              </a:spcBef>
              <a:spcAft>
                <a:spcPct val="0"/>
              </a:spcAft>
              <a:defRPr sz="2500">
                <a:solidFill>
                  <a:schemeClr val="tx1"/>
                </a:solidFill>
                <a:latin typeface="Arial" pitchFamily="34" charset="0"/>
                <a:ea typeface="ＭＳ Ｐゴシック" pitchFamily="-65" charset="-128"/>
              </a:defRPr>
            </a:lvl9pPr>
          </a:lstStyle>
          <a:p>
            <a:fld id="{A5CE0C85-ACFB-4D9E-87FC-C5AE0561FC3F}" type="slidenum">
              <a:rPr lang="en-US" altLang="en-US" sz="1200">
                <a:latin typeface="Times"/>
              </a:rPr>
              <a:pPr/>
              <a:t>3</a:t>
            </a:fld>
            <a:endParaRPr lang="en-US" altLang="en-US" sz="1200">
              <a:latin typeface="Times"/>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Times"/>
                <a:ea typeface="ＭＳ Ｐゴシック" pitchFamily="-65" charset="-128"/>
              </a:rPr>
              <a:t>Addition, multiplication, division 1//3 vs 1/3</a:t>
            </a:r>
          </a:p>
          <a:p>
            <a:pPr eaLnBrk="1" hangingPunct="1"/>
            <a:r>
              <a:rPr lang="en-US" altLang="en-US" dirty="0">
                <a:latin typeface="Times"/>
                <a:ea typeface="ＭＳ Ｐゴシック" pitchFamily="-65" charset="-128"/>
              </a:rPr>
              <a:t>Naming values</a:t>
            </a:r>
          </a:p>
          <a:p>
            <a:pPr eaLnBrk="1" hangingPunct="1"/>
            <a:r>
              <a:rPr lang="en-US" altLang="en-US" dirty="0">
                <a:latin typeface="Times"/>
                <a:ea typeface="ＭＳ Ｐゴシック" pitchFamily="-65" charset="-128"/>
              </a:rPr>
              <a:t>Import math</a:t>
            </a:r>
          </a:p>
          <a:p>
            <a:pPr eaLnBrk="1" hangingPunct="1"/>
            <a:r>
              <a:rPr lang="en-US" altLang="en-US" dirty="0">
                <a:latin typeface="Times"/>
                <a:ea typeface="ＭＳ Ｐゴシック" pitchFamily="-65" charset="-128"/>
              </a:rPr>
              <a:t>Math functions</a:t>
            </a:r>
          </a:p>
          <a:p>
            <a:pPr eaLnBrk="1" hangingPunct="1"/>
            <a:r>
              <a:rPr lang="en-US" altLang="en-US" dirty="0">
                <a:latin typeface="Times"/>
                <a:ea typeface="ＭＳ Ｐゴシック" pitchFamily="-65" charset="-128"/>
              </a:rPr>
              <a:t>Lists and range</a:t>
            </a:r>
          </a:p>
          <a:p>
            <a:pPr eaLnBrk="1" hangingPunct="1"/>
            <a:r>
              <a:rPr lang="en-US" altLang="en-US" dirty="0">
                <a:latin typeface="Times"/>
                <a:ea typeface="ＭＳ Ｐゴシック" pitchFamily="-65" charset="-128"/>
              </a:rPr>
              <a:t>List functions (e.g. sum, max)</a:t>
            </a:r>
          </a:p>
          <a:p>
            <a:pPr eaLnBrk="1" hangingPunct="1"/>
            <a:r>
              <a:rPr lang="en-US" altLang="en-US" dirty="0">
                <a:latin typeface="Times"/>
                <a:ea typeface="ＭＳ Ｐゴシック" pitchFamily="-65" charset="-128"/>
              </a:rPr>
              <a:t>List indexing from zero, list slicing of [1:] but no other slicing for now (no time for that)</a:t>
            </a:r>
          </a:p>
        </p:txBody>
      </p:sp>
    </p:spTree>
    <p:extLst>
      <p:ext uri="{BB962C8B-B14F-4D97-AF65-F5344CB8AC3E}">
        <p14:creationId xmlns:p14="http://schemas.microsoft.com/office/powerpoint/2010/main" val="2675581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ea typeface="ＭＳ Ｐゴシック" pitchFamily="80" charset="-128"/>
              </a:rPr>
              <a:t>One click needed to show the deep reversal.</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80" charset="-128"/>
              </a:defRPr>
            </a:lvl1pPr>
            <a:lvl2pPr marL="783025" indent="-300655">
              <a:defRPr sz="2500">
                <a:solidFill>
                  <a:schemeClr val="tx1"/>
                </a:solidFill>
                <a:latin typeface="Arial" charset="0"/>
                <a:ea typeface="ＭＳ Ｐゴシック" pitchFamily="80" charset="-128"/>
              </a:defRPr>
            </a:lvl2pPr>
            <a:lvl3pPr marL="1205925" indent="-239534">
              <a:defRPr sz="2500">
                <a:solidFill>
                  <a:schemeClr val="tx1"/>
                </a:solidFill>
                <a:latin typeface="Arial" charset="0"/>
                <a:ea typeface="ＭＳ Ｐゴシック" pitchFamily="80" charset="-128"/>
              </a:defRPr>
            </a:lvl3pPr>
            <a:lvl4pPr marL="1689948" indent="-239534">
              <a:defRPr sz="2500">
                <a:solidFill>
                  <a:schemeClr val="tx1"/>
                </a:solidFill>
                <a:latin typeface="Arial" charset="0"/>
                <a:ea typeface="ＭＳ Ｐゴシック" pitchFamily="80" charset="-128"/>
              </a:defRPr>
            </a:lvl4pPr>
            <a:lvl5pPr marL="2172318" indent="-239534">
              <a:defRPr sz="2500">
                <a:solidFill>
                  <a:schemeClr val="tx1"/>
                </a:solidFill>
                <a:latin typeface="Arial" charset="0"/>
                <a:ea typeface="ＭＳ Ｐゴシック" pitchFamily="80" charset="-128"/>
              </a:defRPr>
            </a:lvl5pPr>
            <a:lvl6pPr marL="2648080" indent="-239534" eaLnBrk="0" fontAlgn="base" hangingPunct="0">
              <a:spcBef>
                <a:spcPct val="0"/>
              </a:spcBef>
              <a:spcAft>
                <a:spcPct val="0"/>
              </a:spcAft>
              <a:defRPr sz="2500">
                <a:solidFill>
                  <a:schemeClr val="tx1"/>
                </a:solidFill>
                <a:latin typeface="Arial" charset="0"/>
                <a:ea typeface="ＭＳ Ｐゴシック" pitchFamily="80" charset="-128"/>
              </a:defRPr>
            </a:lvl6pPr>
            <a:lvl7pPr marL="3123843" indent="-239534" eaLnBrk="0" fontAlgn="base" hangingPunct="0">
              <a:spcBef>
                <a:spcPct val="0"/>
              </a:spcBef>
              <a:spcAft>
                <a:spcPct val="0"/>
              </a:spcAft>
              <a:defRPr sz="2500">
                <a:solidFill>
                  <a:schemeClr val="tx1"/>
                </a:solidFill>
                <a:latin typeface="Arial" charset="0"/>
                <a:ea typeface="ＭＳ Ｐゴシック" pitchFamily="80" charset="-128"/>
              </a:defRPr>
            </a:lvl7pPr>
            <a:lvl8pPr marL="3599605" indent="-239534" eaLnBrk="0" fontAlgn="base" hangingPunct="0">
              <a:spcBef>
                <a:spcPct val="0"/>
              </a:spcBef>
              <a:spcAft>
                <a:spcPct val="0"/>
              </a:spcAft>
              <a:defRPr sz="2500">
                <a:solidFill>
                  <a:schemeClr val="tx1"/>
                </a:solidFill>
                <a:latin typeface="Arial" charset="0"/>
                <a:ea typeface="ＭＳ Ｐゴシック" pitchFamily="80" charset="-128"/>
              </a:defRPr>
            </a:lvl8pPr>
            <a:lvl9pPr marL="4075367" indent="-239534" eaLnBrk="0" fontAlgn="base" hangingPunct="0">
              <a:spcBef>
                <a:spcPct val="0"/>
              </a:spcBef>
              <a:spcAft>
                <a:spcPct val="0"/>
              </a:spcAft>
              <a:defRPr sz="2500">
                <a:solidFill>
                  <a:schemeClr val="tx1"/>
                </a:solidFill>
                <a:latin typeface="Arial" charset="0"/>
                <a:ea typeface="ＭＳ Ｐゴシック" pitchFamily="80" charset="-128"/>
              </a:defRPr>
            </a:lvl9pPr>
          </a:lstStyle>
          <a:p>
            <a:fld id="{A0854EA2-706A-41B2-AC3D-9A3DA8F67FFC}" type="slidenum">
              <a:rPr lang="en-US" altLang="en-US" sz="1200"/>
              <a:pPr/>
              <a:t>30</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80"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80" charset="-128"/>
              </a:defRPr>
            </a:lvl1pPr>
            <a:lvl2pPr marL="783025" indent="-300655">
              <a:defRPr sz="2500">
                <a:solidFill>
                  <a:schemeClr val="tx1"/>
                </a:solidFill>
                <a:latin typeface="Arial" charset="0"/>
                <a:ea typeface="ＭＳ Ｐゴシック" pitchFamily="80" charset="-128"/>
              </a:defRPr>
            </a:lvl2pPr>
            <a:lvl3pPr marL="1205925" indent="-239534">
              <a:defRPr sz="2500">
                <a:solidFill>
                  <a:schemeClr val="tx1"/>
                </a:solidFill>
                <a:latin typeface="Arial" charset="0"/>
                <a:ea typeface="ＭＳ Ｐゴシック" pitchFamily="80" charset="-128"/>
              </a:defRPr>
            </a:lvl3pPr>
            <a:lvl4pPr marL="1689948" indent="-239534">
              <a:defRPr sz="2500">
                <a:solidFill>
                  <a:schemeClr val="tx1"/>
                </a:solidFill>
                <a:latin typeface="Arial" charset="0"/>
                <a:ea typeface="ＭＳ Ｐゴシック" pitchFamily="80" charset="-128"/>
              </a:defRPr>
            </a:lvl4pPr>
            <a:lvl5pPr marL="2172318" indent="-239534">
              <a:defRPr sz="2500">
                <a:solidFill>
                  <a:schemeClr val="tx1"/>
                </a:solidFill>
                <a:latin typeface="Arial" charset="0"/>
                <a:ea typeface="ＭＳ Ｐゴシック" pitchFamily="80" charset="-128"/>
              </a:defRPr>
            </a:lvl5pPr>
            <a:lvl6pPr marL="2648080" indent="-239534" eaLnBrk="0" fontAlgn="base" hangingPunct="0">
              <a:spcBef>
                <a:spcPct val="0"/>
              </a:spcBef>
              <a:spcAft>
                <a:spcPct val="0"/>
              </a:spcAft>
              <a:defRPr sz="2500">
                <a:solidFill>
                  <a:schemeClr val="tx1"/>
                </a:solidFill>
                <a:latin typeface="Arial" charset="0"/>
                <a:ea typeface="ＭＳ Ｐゴシック" pitchFamily="80" charset="-128"/>
              </a:defRPr>
            </a:lvl6pPr>
            <a:lvl7pPr marL="3123843" indent="-239534" eaLnBrk="0" fontAlgn="base" hangingPunct="0">
              <a:spcBef>
                <a:spcPct val="0"/>
              </a:spcBef>
              <a:spcAft>
                <a:spcPct val="0"/>
              </a:spcAft>
              <a:defRPr sz="2500">
                <a:solidFill>
                  <a:schemeClr val="tx1"/>
                </a:solidFill>
                <a:latin typeface="Arial" charset="0"/>
                <a:ea typeface="ＭＳ Ｐゴシック" pitchFamily="80" charset="-128"/>
              </a:defRPr>
            </a:lvl7pPr>
            <a:lvl8pPr marL="3599605" indent="-239534" eaLnBrk="0" fontAlgn="base" hangingPunct="0">
              <a:spcBef>
                <a:spcPct val="0"/>
              </a:spcBef>
              <a:spcAft>
                <a:spcPct val="0"/>
              </a:spcAft>
              <a:defRPr sz="2500">
                <a:solidFill>
                  <a:schemeClr val="tx1"/>
                </a:solidFill>
                <a:latin typeface="Arial" charset="0"/>
                <a:ea typeface="ＭＳ Ｐゴシック" pitchFamily="80" charset="-128"/>
              </a:defRPr>
            </a:lvl8pPr>
            <a:lvl9pPr marL="4075367" indent="-239534" eaLnBrk="0" fontAlgn="base" hangingPunct="0">
              <a:spcBef>
                <a:spcPct val="0"/>
              </a:spcBef>
              <a:spcAft>
                <a:spcPct val="0"/>
              </a:spcAft>
              <a:defRPr sz="2500">
                <a:solidFill>
                  <a:schemeClr val="tx1"/>
                </a:solidFill>
                <a:latin typeface="Arial" charset="0"/>
                <a:ea typeface="ＭＳ Ｐゴシック" pitchFamily="80" charset="-128"/>
              </a:defRPr>
            </a:lvl9pPr>
          </a:lstStyle>
          <a:p>
            <a:fld id="{1027544D-E5A1-4CD3-AFA9-28A0BB3AC569}" type="slidenum">
              <a:rPr lang="en-US" altLang="en-US" sz="1200"/>
              <a:pPr/>
              <a:t>31</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65" charset="-128"/>
              </a:defRPr>
            </a:lvl1pPr>
            <a:lvl2pPr marL="772286" indent="-296400">
              <a:defRPr sz="2500">
                <a:solidFill>
                  <a:schemeClr val="tx1"/>
                </a:solidFill>
                <a:latin typeface="Arial" pitchFamily="34" charset="0"/>
                <a:ea typeface="ＭＳ Ｐゴシック" pitchFamily="-65" charset="-128"/>
              </a:defRPr>
            </a:lvl2pPr>
            <a:lvl3pPr marL="1188893" indent="-237119">
              <a:defRPr sz="2500">
                <a:solidFill>
                  <a:schemeClr val="tx1"/>
                </a:solidFill>
                <a:latin typeface="Arial" pitchFamily="34" charset="0"/>
                <a:ea typeface="ＭＳ Ｐゴシック" pitchFamily="-65" charset="-128"/>
              </a:defRPr>
            </a:lvl3pPr>
            <a:lvl4pPr marL="1664780" indent="-237119">
              <a:defRPr sz="2500">
                <a:solidFill>
                  <a:schemeClr val="tx1"/>
                </a:solidFill>
                <a:latin typeface="Arial" pitchFamily="34" charset="0"/>
                <a:ea typeface="ＭＳ Ｐゴシック" pitchFamily="-65" charset="-128"/>
              </a:defRPr>
            </a:lvl4pPr>
            <a:lvl5pPr marL="2140666" indent="-237119">
              <a:defRPr sz="2500">
                <a:solidFill>
                  <a:schemeClr val="tx1"/>
                </a:solidFill>
                <a:latin typeface="Arial" pitchFamily="34" charset="0"/>
                <a:ea typeface="ＭＳ Ｐゴシック" pitchFamily="-65" charset="-128"/>
              </a:defRPr>
            </a:lvl5pPr>
            <a:lvl6pPr marL="2614906" indent="-237119" eaLnBrk="0" fontAlgn="base" hangingPunct="0">
              <a:spcBef>
                <a:spcPct val="0"/>
              </a:spcBef>
              <a:spcAft>
                <a:spcPct val="0"/>
              </a:spcAft>
              <a:defRPr sz="2500">
                <a:solidFill>
                  <a:schemeClr val="tx1"/>
                </a:solidFill>
                <a:latin typeface="Arial" pitchFamily="34" charset="0"/>
                <a:ea typeface="ＭＳ Ｐゴシック" pitchFamily="-65" charset="-128"/>
              </a:defRPr>
            </a:lvl6pPr>
            <a:lvl7pPr marL="3089146" indent="-237119" eaLnBrk="0" fontAlgn="base" hangingPunct="0">
              <a:spcBef>
                <a:spcPct val="0"/>
              </a:spcBef>
              <a:spcAft>
                <a:spcPct val="0"/>
              </a:spcAft>
              <a:defRPr sz="2500">
                <a:solidFill>
                  <a:schemeClr val="tx1"/>
                </a:solidFill>
                <a:latin typeface="Arial" pitchFamily="34" charset="0"/>
                <a:ea typeface="ＭＳ Ｐゴシック" pitchFamily="-65" charset="-128"/>
              </a:defRPr>
            </a:lvl7pPr>
            <a:lvl8pPr marL="3563386" indent="-237119" eaLnBrk="0" fontAlgn="base" hangingPunct="0">
              <a:spcBef>
                <a:spcPct val="0"/>
              </a:spcBef>
              <a:spcAft>
                <a:spcPct val="0"/>
              </a:spcAft>
              <a:defRPr sz="2500">
                <a:solidFill>
                  <a:schemeClr val="tx1"/>
                </a:solidFill>
                <a:latin typeface="Arial" pitchFamily="34" charset="0"/>
                <a:ea typeface="ＭＳ Ｐゴシック" pitchFamily="-65" charset="-128"/>
              </a:defRPr>
            </a:lvl8pPr>
            <a:lvl9pPr marL="4037626" indent="-237119" eaLnBrk="0" fontAlgn="base" hangingPunct="0">
              <a:spcBef>
                <a:spcPct val="0"/>
              </a:spcBef>
              <a:spcAft>
                <a:spcPct val="0"/>
              </a:spcAft>
              <a:defRPr sz="2500">
                <a:solidFill>
                  <a:schemeClr val="tx1"/>
                </a:solidFill>
                <a:latin typeface="Arial" pitchFamily="34" charset="0"/>
                <a:ea typeface="ＭＳ Ｐゴシック" pitchFamily="-65" charset="-128"/>
              </a:defRPr>
            </a:lvl9pPr>
          </a:lstStyle>
          <a:p>
            <a:fld id="{A5CE0C85-ACFB-4D9E-87FC-C5AE0561FC3F}" type="slidenum">
              <a:rPr lang="en-US" altLang="en-US" sz="1200">
                <a:latin typeface="Times"/>
              </a:rPr>
              <a:pPr/>
              <a:t>4</a:t>
            </a:fld>
            <a:endParaRPr lang="en-US" altLang="en-US" sz="1200">
              <a:latin typeface="Times"/>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Times"/>
                <a:ea typeface="ＭＳ Ｐゴシック" pitchFamily="-65" charset="-128"/>
              </a:rPr>
              <a:t>Addition, multiplication, division 1//3 vs 1/3</a:t>
            </a:r>
          </a:p>
          <a:p>
            <a:pPr eaLnBrk="1" hangingPunct="1"/>
            <a:r>
              <a:rPr lang="en-US" altLang="en-US" dirty="0">
                <a:latin typeface="Times"/>
                <a:ea typeface="ＭＳ Ｐゴシック" pitchFamily="-65" charset="-128"/>
              </a:rPr>
              <a:t>Naming values</a:t>
            </a:r>
          </a:p>
          <a:p>
            <a:pPr eaLnBrk="1" hangingPunct="1"/>
            <a:r>
              <a:rPr lang="en-US" altLang="en-US" dirty="0">
                <a:latin typeface="Times"/>
                <a:ea typeface="ＭＳ Ｐゴシック" pitchFamily="-65" charset="-128"/>
              </a:rPr>
              <a:t>Import math</a:t>
            </a:r>
          </a:p>
          <a:p>
            <a:pPr eaLnBrk="1" hangingPunct="1"/>
            <a:r>
              <a:rPr lang="en-US" altLang="en-US" dirty="0">
                <a:latin typeface="Times"/>
                <a:ea typeface="ＭＳ Ｐゴシック" pitchFamily="-65" charset="-128"/>
              </a:rPr>
              <a:t>Math functions</a:t>
            </a:r>
          </a:p>
          <a:p>
            <a:pPr eaLnBrk="1" hangingPunct="1"/>
            <a:r>
              <a:rPr lang="en-US" altLang="en-US" dirty="0">
                <a:latin typeface="Times"/>
                <a:ea typeface="ＭＳ Ｐゴシック" pitchFamily="-65" charset="-128"/>
              </a:rPr>
              <a:t>Lists and range</a:t>
            </a:r>
          </a:p>
          <a:p>
            <a:pPr eaLnBrk="1" hangingPunct="1"/>
            <a:r>
              <a:rPr lang="en-US" altLang="en-US" dirty="0">
                <a:latin typeface="Times"/>
                <a:ea typeface="ＭＳ Ｐゴシック" pitchFamily="-65" charset="-128"/>
              </a:rPr>
              <a:t>List functions (e.g. sum, max)</a:t>
            </a:r>
          </a:p>
          <a:p>
            <a:pPr eaLnBrk="1" hangingPunct="1"/>
            <a:endParaRPr lang="en-US" altLang="en-US" dirty="0">
              <a:latin typeface="Times"/>
              <a:ea typeface="ＭＳ Ｐゴシック" pitchFamily="-65" charset="-128"/>
            </a:endParaRPr>
          </a:p>
        </p:txBody>
      </p:sp>
    </p:spTree>
    <p:extLst>
      <p:ext uri="{BB962C8B-B14F-4D97-AF65-F5344CB8AC3E}">
        <p14:creationId xmlns:p14="http://schemas.microsoft.com/office/powerpoint/2010/main" val="144675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65" charset="-128"/>
              </a:defRPr>
            </a:lvl1pPr>
            <a:lvl2pPr marL="783025" indent="-300655">
              <a:defRPr sz="2500">
                <a:solidFill>
                  <a:schemeClr val="tx1"/>
                </a:solidFill>
                <a:latin typeface="Arial" pitchFamily="34" charset="0"/>
                <a:ea typeface="ＭＳ Ｐゴシック" pitchFamily="-65" charset="-128"/>
              </a:defRPr>
            </a:lvl2pPr>
            <a:lvl3pPr marL="1205925" indent="-239534">
              <a:defRPr sz="2500">
                <a:solidFill>
                  <a:schemeClr val="tx1"/>
                </a:solidFill>
                <a:latin typeface="Arial" pitchFamily="34" charset="0"/>
                <a:ea typeface="ＭＳ Ｐゴシック" pitchFamily="-65" charset="-128"/>
              </a:defRPr>
            </a:lvl3pPr>
            <a:lvl4pPr marL="1689948" indent="-239534">
              <a:defRPr sz="2500">
                <a:solidFill>
                  <a:schemeClr val="tx1"/>
                </a:solidFill>
                <a:latin typeface="Arial" pitchFamily="34" charset="0"/>
                <a:ea typeface="ＭＳ Ｐゴシック" pitchFamily="-65" charset="-128"/>
              </a:defRPr>
            </a:lvl4pPr>
            <a:lvl5pPr marL="2172318" indent="-239534">
              <a:defRPr sz="2500">
                <a:solidFill>
                  <a:schemeClr val="tx1"/>
                </a:solidFill>
                <a:latin typeface="Arial" pitchFamily="34" charset="0"/>
                <a:ea typeface="ＭＳ Ｐゴシック" pitchFamily="-65" charset="-128"/>
              </a:defRPr>
            </a:lvl5pPr>
            <a:lvl6pPr marL="2648080" indent="-239534" eaLnBrk="0" fontAlgn="base" hangingPunct="0">
              <a:spcBef>
                <a:spcPct val="0"/>
              </a:spcBef>
              <a:spcAft>
                <a:spcPct val="0"/>
              </a:spcAft>
              <a:defRPr sz="2500">
                <a:solidFill>
                  <a:schemeClr val="tx1"/>
                </a:solidFill>
                <a:latin typeface="Arial" pitchFamily="34" charset="0"/>
                <a:ea typeface="ＭＳ Ｐゴシック" pitchFamily="-65" charset="-128"/>
              </a:defRPr>
            </a:lvl6pPr>
            <a:lvl7pPr marL="3123843" indent="-239534" eaLnBrk="0" fontAlgn="base" hangingPunct="0">
              <a:spcBef>
                <a:spcPct val="0"/>
              </a:spcBef>
              <a:spcAft>
                <a:spcPct val="0"/>
              </a:spcAft>
              <a:defRPr sz="2500">
                <a:solidFill>
                  <a:schemeClr val="tx1"/>
                </a:solidFill>
                <a:latin typeface="Arial" pitchFamily="34" charset="0"/>
                <a:ea typeface="ＭＳ Ｐゴシック" pitchFamily="-65" charset="-128"/>
              </a:defRPr>
            </a:lvl7pPr>
            <a:lvl8pPr marL="3599605" indent="-239534" eaLnBrk="0" fontAlgn="base" hangingPunct="0">
              <a:spcBef>
                <a:spcPct val="0"/>
              </a:spcBef>
              <a:spcAft>
                <a:spcPct val="0"/>
              </a:spcAft>
              <a:defRPr sz="2500">
                <a:solidFill>
                  <a:schemeClr val="tx1"/>
                </a:solidFill>
                <a:latin typeface="Arial" pitchFamily="34" charset="0"/>
                <a:ea typeface="ＭＳ Ｐゴシック" pitchFamily="-65" charset="-128"/>
              </a:defRPr>
            </a:lvl8pPr>
            <a:lvl9pPr marL="4075367" indent="-239534" eaLnBrk="0" fontAlgn="base" hangingPunct="0">
              <a:spcBef>
                <a:spcPct val="0"/>
              </a:spcBef>
              <a:spcAft>
                <a:spcPct val="0"/>
              </a:spcAft>
              <a:defRPr sz="2500">
                <a:solidFill>
                  <a:schemeClr val="tx1"/>
                </a:solidFill>
                <a:latin typeface="Arial" pitchFamily="34" charset="0"/>
                <a:ea typeface="ＭＳ Ｐゴシック" pitchFamily="-65" charset="-128"/>
              </a:defRPr>
            </a:lvl9pPr>
          </a:lstStyle>
          <a:p>
            <a:fld id="{59C64C8E-52B2-4882-A7AA-0675AFDA6E97}" type="slidenum">
              <a:rPr lang="en-US" altLang="en-US" sz="1200">
                <a:latin typeface="Times"/>
              </a:rPr>
              <a:pPr/>
              <a:t>5</a:t>
            </a:fld>
            <a:endParaRPr lang="en-US" altLang="en-US" sz="1200">
              <a:latin typeface="Times"/>
            </a:endParaRPr>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a:ea typeface="ＭＳ Ｐゴシック"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65" charset="-128"/>
              </a:defRPr>
            </a:lvl1pPr>
            <a:lvl2pPr marL="783025" indent="-300655">
              <a:defRPr sz="2500">
                <a:solidFill>
                  <a:schemeClr val="tx1"/>
                </a:solidFill>
                <a:latin typeface="Arial" pitchFamily="34" charset="0"/>
                <a:ea typeface="ＭＳ Ｐゴシック" pitchFamily="-65" charset="-128"/>
              </a:defRPr>
            </a:lvl2pPr>
            <a:lvl3pPr marL="1205925" indent="-239534">
              <a:defRPr sz="2500">
                <a:solidFill>
                  <a:schemeClr val="tx1"/>
                </a:solidFill>
                <a:latin typeface="Arial" pitchFamily="34" charset="0"/>
                <a:ea typeface="ＭＳ Ｐゴシック" pitchFamily="-65" charset="-128"/>
              </a:defRPr>
            </a:lvl3pPr>
            <a:lvl4pPr marL="1689948" indent="-239534">
              <a:defRPr sz="2500">
                <a:solidFill>
                  <a:schemeClr val="tx1"/>
                </a:solidFill>
                <a:latin typeface="Arial" pitchFamily="34" charset="0"/>
                <a:ea typeface="ＭＳ Ｐゴシック" pitchFamily="-65" charset="-128"/>
              </a:defRPr>
            </a:lvl4pPr>
            <a:lvl5pPr marL="2172318" indent="-239534">
              <a:defRPr sz="2500">
                <a:solidFill>
                  <a:schemeClr val="tx1"/>
                </a:solidFill>
                <a:latin typeface="Arial" pitchFamily="34" charset="0"/>
                <a:ea typeface="ＭＳ Ｐゴシック" pitchFamily="-65" charset="-128"/>
              </a:defRPr>
            </a:lvl5pPr>
            <a:lvl6pPr marL="2648080" indent="-239534" eaLnBrk="0" fontAlgn="base" hangingPunct="0">
              <a:spcBef>
                <a:spcPct val="0"/>
              </a:spcBef>
              <a:spcAft>
                <a:spcPct val="0"/>
              </a:spcAft>
              <a:defRPr sz="2500">
                <a:solidFill>
                  <a:schemeClr val="tx1"/>
                </a:solidFill>
                <a:latin typeface="Arial" pitchFamily="34" charset="0"/>
                <a:ea typeface="ＭＳ Ｐゴシック" pitchFamily="-65" charset="-128"/>
              </a:defRPr>
            </a:lvl6pPr>
            <a:lvl7pPr marL="3123843" indent="-239534" eaLnBrk="0" fontAlgn="base" hangingPunct="0">
              <a:spcBef>
                <a:spcPct val="0"/>
              </a:spcBef>
              <a:spcAft>
                <a:spcPct val="0"/>
              </a:spcAft>
              <a:defRPr sz="2500">
                <a:solidFill>
                  <a:schemeClr val="tx1"/>
                </a:solidFill>
                <a:latin typeface="Arial" pitchFamily="34" charset="0"/>
                <a:ea typeface="ＭＳ Ｐゴシック" pitchFamily="-65" charset="-128"/>
              </a:defRPr>
            </a:lvl7pPr>
            <a:lvl8pPr marL="3599605" indent="-239534" eaLnBrk="0" fontAlgn="base" hangingPunct="0">
              <a:spcBef>
                <a:spcPct val="0"/>
              </a:spcBef>
              <a:spcAft>
                <a:spcPct val="0"/>
              </a:spcAft>
              <a:defRPr sz="2500">
                <a:solidFill>
                  <a:schemeClr val="tx1"/>
                </a:solidFill>
                <a:latin typeface="Arial" pitchFamily="34" charset="0"/>
                <a:ea typeface="ＭＳ Ｐゴシック" pitchFamily="-65" charset="-128"/>
              </a:defRPr>
            </a:lvl8pPr>
            <a:lvl9pPr marL="4075367" indent="-239534" eaLnBrk="0" fontAlgn="base" hangingPunct="0">
              <a:spcBef>
                <a:spcPct val="0"/>
              </a:spcBef>
              <a:spcAft>
                <a:spcPct val="0"/>
              </a:spcAft>
              <a:defRPr sz="2500">
                <a:solidFill>
                  <a:schemeClr val="tx1"/>
                </a:solidFill>
                <a:latin typeface="Arial" pitchFamily="34" charset="0"/>
                <a:ea typeface="ＭＳ Ｐゴシック" pitchFamily="-65" charset="-128"/>
              </a:defRPr>
            </a:lvl9pPr>
          </a:lstStyle>
          <a:p>
            <a:fld id="{DFCB3CB6-EA98-410E-BCA6-F59B78BFCC23}" type="slidenum">
              <a:rPr lang="en-US" altLang="en-US" sz="1200">
                <a:latin typeface="Times"/>
              </a:rPr>
              <a:pPr/>
              <a:t>6</a:t>
            </a:fld>
            <a:endParaRPr lang="en-US" altLang="en-US" sz="1200">
              <a:latin typeface="Times"/>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a:ea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65" charset="-128"/>
              </a:defRPr>
            </a:lvl1pPr>
            <a:lvl2pPr marL="783025" indent="-300655">
              <a:defRPr sz="2500">
                <a:solidFill>
                  <a:schemeClr val="tx1"/>
                </a:solidFill>
                <a:latin typeface="Arial" pitchFamily="34" charset="0"/>
                <a:ea typeface="ＭＳ Ｐゴシック" pitchFamily="-65" charset="-128"/>
              </a:defRPr>
            </a:lvl2pPr>
            <a:lvl3pPr marL="1205925" indent="-239534">
              <a:defRPr sz="2500">
                <a:solidFill>
                  <a:schemeClr val="tx1"/>
                </a:solidFill>
                <a:latin typeface="Arial" pitchFamily="34" charset="0"/>
                <a:ea typeface="ＭＳ Ｐゴシック" pitchFamily="-65" charset="-128"/>
              </a:defRPr>
            </a:lvl3pPr>
            <a:lvl4pPr marL="1689948" indent="-239534">
              <a:defRPr sz="2500">
                <a:solidFill>
                  <a:schemeClr val="tx1"/>
                </a:solidFill>
                <a:latin typeface="Arial" pitchFamily="34" charset="0"/>
                <a:ea typeface="ＭＳ Ｐゴシック" pitchFamily="-65" charset="-128"/>
              </a:defRPr>
            </a:lvl4pPr>
            <a:lvl5pPr marL="2172318" indent="-239534">
              <a:defRPr sz="2500">
                <a:solidFill>
                  <a:schemeClr val="tx1"/>
                </a:solidFill>
                <a:latin typeface="Arial" pitchFamily="34" charset="0"/>
                <a:ea typeface="ＭＳ Ｐゴシック" pitchFamily="-65" charset="-128"/>
              </a:defRPr>
            </a:lvl5pPr>
            <a:lvl6pPr marL="2648080" indent="-239534" eaLnBrk="0" fontAlgn="base" hangingPunct="0">
              <a:spcBef>
                <a:spcPct val="0"/>
              </a:spcBef>
              <a:spcAft>
                <a:spcPct val="0"/>
              </a:spcAft>
              <a:defRPr sz="2500">
                <a:solidFill>
                  <a:schemeClr val="tx1"/>
                </a:solidFill>
                <a:latin typeface="Arial" pitchFamily="34" charset="0"/>
                <a:ea typeface="ＭＳ Ｐゴシック" pitchFamily="-65" charset="-128"/>
              </a:defRPr>
            </a:lvl6pPr>
            <a:lvl7pPr marL="3123843" indent="-239534" eaLnBrk="0" fontAlgn="base" hangingPunct="0">
              <a:spcBef>
                <a:spcPct val="0"/>
              </a:spcBef>
              <a:spcAft>
                <a:spcPct val="0"/>
              </a:spcAft>
              <a:defRPr sz="2500">
                <a:solidFill>
                  <a:schemeClr val="tx1"/>
                </a:solidFill>
                <a:latin typeface="Arial" pitchFamily="34" charset="0"/>
                <a:ea typeface="ＭＳ Ｐゴシック" pitchFamily="-65" charset="-128"/>
              </a:defRPr>
            </a:lvl7pPr>
            <a:lvl8pPr marL="3599605" indent="-239534" eaLnBrk="0" fontAlgn="base" hangingPunct="0">
              <a:spcBef>
                <a:spcPct val="0"/>
              </a:spcBef>
              <a:spcAft>
                <a:spcPct val="0"/>
              </a:spcAft>
              <a:defRPr sz="2500">
                <a:solidFill>
                  <a:schemeClr val="tx1"/>
                </a:solidFill>
                <a:latin typeface="Arial" pitchFamily="34" charset="0"/>
                <a:ea typeface="ＭＳ Ｐゴシック" pitchFamily="-65" charset="-128"/>
              </a:defRPr>
            </a:lvl8pPr>
            <a:lvl9pPr marL="4075367" indent="-239534" eaLnBrk="0" fontAlgn="base" hangingPunct="0">
              <a:spcBef>
                <a:spcPct val="0"/>
              </a:spcBef>
              <a:spcAft>
                <a:spcPct val="0"/>
              </a:spcAft>
              <a:defRPr sz="2500">
                <a:solidFill>
                  <a:schemeClr val="tx1"/>
                </a:solidFill>
                <a:latin typeface="Arial" pitchFamily="34" charset="0"/>
                <a:ea typeface="ＭＳ Ｐゴシック" pitchFamily="-65" charset="-128"/>
              </a:defRPr>
            </a:lvl9pPr>
          </a:lstStyle>
          <a:p>
            <a:fld id="{2AB65E17-3E99-4286-86F4-6626614C1D13}" type="slidenum">
              <a:rPr lang="en-US" altLang="en-US" sz="1200">
                <a:latin typeface="Times"/>
              </a:rPr>
              <a:pPr/>
              <a:t>7</a:t>
            </a:fld>
            <a:endParaRPr lang="en-US" altLang="en-US" sz="1200">
              <a:latin typeface="Times"/>
            </a:endParaRPr>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a:ea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65" charset="-128"/>
              </a:defRPr>
            </a:lvl1pPr>
            <a:lvl2pPr marL="783025" indent="-300655">
              <a:defRPr sz="2500">
                <a:solidFill>
                  <a:schemeClr val="tx1"/>
                </a:solidFill>
                <a:latin typeface="Arial" pitchFamily="34" charset="0"/>
                <a:ea typeface="ＭＳ Ｐゴシック" pitchFamily="-65" charset="-128"/>
              </a:defRPr>
            </a:lvl2pPr>
            <a:lvl3pPr marL="1205925" indent="-239534">
              <a:defRPr sz="2500">
                <a:solidFill>
                  <a:schemeClr val="tx1"/>
                </a:solidFill>
                <a:latin typeface="Arial" pitchFamily="34" charset="0"/>
                <a:ea typeface="ＭＳ Ｐゴシック" pitchFamily="-65" charset="-128"/>
              </a:defRPr>
            </a:lvl3pPr>
            <a:lvl4pPr marL="1689948" indent="-239534">
              <a:defRPr sz="2500">
                <a:solidFill>
                  <a:schemeClr val="tx1"/>
                </a:solidFill>
                <a:latin typeface="Arial" pitchFamily="34" charset="0"/>
                <a:ea typeface="ＭＳ Ｐゴシック" pitchFamily="-65" charset="-128"/>
              </a:defRPr>
            </a:lvl4pPr>
            <a:lvl5pPr marL="2172318" indent="-239534">
              <a:defRPr sz="2500">
                <a:solidFill>
                  <a:schemeClr val="tx1"/>
                </a:solidFill>
                <a:latin typeface="Arial" pitchFamily="34" charset="0"/>
                <a:ea typeface="ＭＳ Ｐゴシック" pitchFamily="-65" charset="-128"/>
              </a:defRPr>
            </a:lvl5pPr>
            <a:lvl6pPr marL="2648080" indent="-239534" eaLnBrk="0" fontAlgn="base" hangingPunct="0">
              <a:spcBef>
                <a:spcPct val="0"/>
              </a:spcBef>
              <a:spcAft>
                <a:spcPct val="0"/>
              </a:spcAft>
              <a:defRPr sz="2500">
                <a:solidFill>
                  <a:schemeClr val="tx1"/>
                </a:solidFill>
                <a:latin typeface="Arial" pitchFamily="34" charset="0"/>
                <a:ea typeface="ＭＳ Ｐゴシック" pitchFamily="-65" charset="-128"/>
              </a:defRPr>
            </a:lvl6pPr>
            <a:lvl7pPr marL="3123843" indent="-239534" eaLnBrk="0" fontAlgn="base" hangingPunct="0">
              <a:spcBef>
                <a:spcPct val="0"/>
              </a:spcBef>
              <a:spcAft>
                <a:spcPct val="0"/>
              </a:spcAft>
              <a:defRPr sz="2500">
                <a:solidFill>
                  <a:schemeClr val="tx1"/>
                </a:solidFill>
                <a:latin typeface="Arial" pitchFamily="34" charset="0"/>
                <a:ea typeface="ＭＳ Ｐゴシック" pitchFamily="-65" charset="-128"/>
              </a:defRPr>
            </a:lvl7pPr>
            <a:lvl8pPr marL="3599605" indent="-239534" eaLnBrk="0" fontAlgn="base" hangingPunct="0">
              <a:spcBef>
                <a:spcPct val="0"/>
              </a:spcBef>
              <a:spcAft>
                <a:spcPct val="0"/>
              </a:spcAft>
              <a:defRPr sz="2500">
                <a:solidFill>
                  <a:schemeClr val="tx1"/>
                </a:solidFill>
                <a:latin typeface="Arial" pitchFamily="34" charset="0"/>
                <a:ea typeface="ＭＳ Ｐゴシック" pitchFamily="-65" charset="-128"/>
              </a:defRPr>
            </a:lvl8pPr>
            <a:lvl9pPr marL="4075367" indent="-239534" eaLnBrk="0" fontAlgn="base" hangingPunct="0">
              <a:spcBef>
                <a:spcPct val="0"/>
              </a:spcBef>
              <a:spcAft>
                <a:spcPct val="0"/>
              </a:spcAft>
              <a:defRPr sz="2500">
                <a:solidFill>
                  <a:schemeClr val="tx1"/>
                </a:solidFill>
                <a:latin typeface="Arial" pitchFamily="34" charset="0"/>
                <a:ea typeface="ＭＳ Ｐゴシック" pitchFamily="-65" charset="-128"/>
              </a:defRPr>
            </a:lvl9pPr>
          </a:lstStyle>
          <a:p>
            <a:fld id="{FCBB0DB5-A4E0-4FCB-B693-65C642A2C0A7}" type="slidenum">
              <a:rPr lang="en-US" altLang="en-US" sz="1200">
                <a:latin typeface="Times"/>
              </a:rPr>
              <a:pPr/>
              <a:t>8</a:t>
            </a:fld>
            <a:endParaRPr lang="en-US" altLang="en-US" sz="1200">
              <a:latin typeface="Times"/>
            </a:endParaRPr>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Times"/>
                <a:ea typeface="ＭＳ Ｐゴシック" pitchFamily="-65" charset="-128"/>
              </a:rPr>
              <a:t>In math, you can compose functions: f(g(x)).  You can do the same in Python.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65" charset="-128"/>
              </a:defRPr>
            </a:lvl1pPr>
            <a:lvl2pPr marL="783025" indent="-300655">
              <a:defRPr sz="2500">
                <a:solidFill>
                  <a:schemeClr val="tx1"/>
                </a:solidFill>
                <a:latin typeface="Arial" pitchFamily="34" charset="0"/>
                <a:ea typeface="ＭＳ Ｐゴシック" pitchFamily="-65" charset="-128"/>
              </a:defRPr>
            </a:lvl2pPr>
            <a:lvl3pPr marL="1205925" indent="-239534">
              <a:defRPr sz="2500">
                <a:solidFill>
                  <a:schemeClr val="tx1"/>
                </a:solidFill>
                <a:latin typeface="Arial" pitchFamily="34" charset="0"/>
                <a:ea typeface="ＭＳ Ｐゴシック" pitchFamily="-65" charset="-128"/>
              </a:defRPr>
            </a:lvl3pPr>
            <a:lvl4pPr marL="1689948" indent="-239534">
              <a:defRPr sz="2500">
                <a:solidFill>
                  <a:schemeClr val="tx1"/>
                </a:solidFill>
                <a:latin typeface="Arial" pitchFamily="34" charset="0"/>
                <a:ea typeface="ＭＳ Ｐゴシック" pitchFamily="-65" charset="-128"/>
              </a:defRPr>
            </a:lvl4pPr>
            <a:lvl5pPr marL="2172318" indent="-239534">
              <a:defRPr sz="2500">
                <a:solidFill>
                  <a:schemeClr val="tx1"/>
                </a:solidFill>
                <a:latin typeface="Arial" pitchFamily="34" charset="0"/>
                <a:ea typeface="ＭＳ Ｐゴシック" pitchFamily="-65" charset="-128"/>
              </a:defRPr>
            </a:lvl5pPr>
            <a:lvl6pPr marL="2648080" indent="-239534" eaLnBrk="0" fontAlgn="base" hangingPunct="0">
              <a:spcBef>
                <a:spcPct val="0"/>
              </a:spcBef>
              <a:spcAft>
                <a:spcPct val="0"/>
              </a:spcAft>
              <a:defRPr sz="2500">
                <a:solidFill>
                  <a:schemeClr val="tx1"/>
                </a:solidFill>
                <a:latin typeface="Arial" pitchFamily="34" charset="0"/>
                <a:ea typeface="ＭＳ Ｐゴシック" pitchFamily="-65" charset="-128"/>
              </a:defRPr>
            </a:lvl6pPr>
            <a:lvl7pPr marL="3123843" indent="-239534" eaLnBrk="0" fontAlgn="base" hangingPunct="0">
              <a:spcBef>
                <a:spcPct val="0"/>
              </a:spcBef>
              <a:spcAft>
                <a:spcPct val="0"/>
              </a:spcAft>
              <a:defRPr sz="2500">
                <a:solidFill>
                  <a:schemeClr val="tx1"/>
                </a:solidFill>
                <a:latin typeface="Arial" pitchFamily="34" charset="0"/>
                <a:ea typeface="ＭＳ Ｐゴシック" pitchFamily="-65" charset="-128"/>
              </a:defRPr>
            </a:lvl7pPr>
            <a:lvl8pPr marL="3599605" indent="-239534" eaLnBrk="0" fontAlgn="base" hangingPunct="0">
              <a:spcBef>
                <a:spcPct val="0"/>
              </a:spcBef>
              <a:spcAft>
                <a:spcPct val="0"/>
              </a:spcAft>
              <a:defRPr sz="2500">
                <a:solidFill>
                  <a:schemeClr val="tx1"/>
                </a:solidFill>
                <a:latin typeface="Arial" pitchFamily="34" charset="0"/>
                <a:ea typeface="ＭＳ Ｐゴシック" pitchFamily="-65" charset="-128"/>
              </a:defRPr>
            </a:lvl8pPr>
            <a:lvl9pPr marL="4075367" indent="-239534" eaLnBrk="0" fontAlgn="base" hangingPunct="0">
              <a:spcBef>
                <a:spcPct val="0"/>
              </a:spcBef>
              <a:spcAft>
                <a:spcPct val="0"/>
              </a:spcAft>
              <a:defRPr sz="2500">
                <a:solidFill>
                  <a:schemeClr val="tx1"/>
                </a:solidFill>
                <a:latin typeface="Arial" pitchFamily="34" charset="0"/>
                <a:ea typeface="ＭＳ Ｐゴシック" pitchFamily="-65" charset="-128"/>
              </a:defRPr>
            </a:lvl9pPr>
          </a:lstStyle>
          <a:p>
            <a:fld id="{3B43705E-0EFD-4A88-B9BC-9E4871891FAA}" type="slidenum">
              <a:rPr lang="en-US" altLang="en-US" sz="1200">
                <a:latin typeface="Times"/>
              </a:rPr>
              <a:pPr/>
              <a:t>9</a:t>
            </a:fld>
            <a:endParaRPr lang="en-US" altLang="en-US" sz="1200">
              <a:latin typeface="Times"/>
            </a:endParaRPr>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a:ea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579759-B402-46B1-989B-2C5B9E63CA13}" type="slidenum">
              <a:rPr lang="en-US"/>
              <a:pPr>
                <a:defRPr/>
              </a:pPr>
              <a:t>‹#›</a:t>
            </a:fld>
            <a:endParaRPr lang="en-US"/>
          </a:p>
        </p:txBody>
      </p:sp>
    </p:spTree>
    <p:extLst>
      <p:ext uri="{BB962C8B-B14F-4D97-AF65-F5344CB8AC3E}">
        <p14:creationId xmlns:p14="http://schemas.microsoft.com/office/powerpoint/2010/main" val="1921286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F3FCAF-D99B-4843-973D-5A9D311E9122}" type="slidenum">
              <a:rPr lang="en-US"/>
              <a:pPr>
                <a:defRPr/>
              </a:pPr>
              <a:t>‹#›</a:t>
            </a:fld>
            <a:endParaRPr lang="en-US"/>
          </a:p>
        </p:txBody>
      </p:sp>
    </p:spTree>
    <p:extLst>
      <p:ext uri="{BB962C8B-B14F-4D97-AF65-F5344CB8AC3E}">
        <p14:creationId xmlns:p14="http://schemas.microsoft.com/office/powerpoint/2010/main" val="124161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F3A277-A4B0-4EC1-91A6-7CFDBC194122}" type="slidenum">
              <a:rPr lang="en-US"/>
              <a:pPr>
                <a:defRPr/>
              </a:pPr>
              <a:t>‹#›</a:t>
            </a:fld>
            <a:endParaRPr lang="en-US"/>
          </a:p>
        </p:txBody>
      </p:sp>
    </p:spTree>
    <p:extLst>
      <p:ext uri="{BB962C8B-B14F-4D97-AF65-F5344CB8AC3E}">
        <p14:creationId xmlns:p14="http://schemas.microsoft.com/office/powerpoint/2010/main" val="3459497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ABBE4F1-2593-4540-924D-F2D16DDD22DC}" type="slidenum">
              <a:rPr lang="en-US"/>
              <a:pPr>
                <a:defRPr/>
              </a:pPr>
              <a:t>‹#›</a:t>
            </a:fld>
            <a:endParaRPr lang="en-US"/>
          </a:p>
        </p:txBody>
      </p:sp>
    </p:spTree>
    <p:extLst>
      <p:ext uri="{BB962C8B-B14F-4D97-AF65-F5344CB8AC3E}">
        <p14:creationId xmlns:p14="http://schemas.microsoft.com/office/powerpoint/2010/main" val="1855946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3877A4-AD57-4D5A-A6D1-AB772CA31AC6}" type="slidenum">
              <a:rPr lang="en-US"/>
              <a:pPr>
                <a:defRPr/>
              </a:pPr>
              <a:t>‹#›</a:t>
            </a:fld>
            <a:endParaRPr lang="en-US"/>
          </a:p>
        </p:txBody>
      </p:sp>
    </p:spTree>
    <p:extLst>
      <p:ext uri="{BB962C8B-B14F-4D97-AF65-F5344CB8AC3E}">
        <p14:creationId xmlns:p14="http://schemas.microsoft.com/office/powerpoint/2010/main" val="324628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F92FFC-47F1-415D-B0E1-368AA44ABFE6}" type="slidenum">
              <a:rPr lang="en-US"/>
              <a:pPr>
                <a:defRPr/>
              </a:pPr>
              <a:t>‹#›</a:t>
            </a:fld>
            <a:endParaRPr lang="en-US"/>
          </a:p>
        </p:txBody>
      </p:sp>
    </p:spTree>
    <p:extLst>
      <p:ext uri="{BB962C8B-B14F-4D97-AF65-F5344CB8AC3E}">
        <p14:creationId xmlns:p14="http://schemas.microsoft.com/office/powerpoint/2010/main" val="362826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C3B6F9-FA01-4E8F-895A-79D754997BF5}" type="slidenum">
              <a:rPr lang="en-US"/>
              <a:pPr>
                <a:defRPr/>
              </a:pPr>
              <a:t>‹#›</a:t>
            </a:fld>
            <a:endParaRPr lang="en-US"/>
          </a:p>
        </p:txBody>
      </p:sp>
    </p:spTree>
    <p:extLst>
      <p:ext uri="{BB962C8B-B14F-4D97-AF65-F5344CB8AC3E}">
        <p14:creationId xmlns:p14="http://schemas.microsoft.com/office/powerpoint/2010/main" val="264153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7F6A52-C169-47A8-9AC7-4F8D8E47A79F}" type="slidenum">
              <a:rPr lang="en-US"/>
              <a:pPr>
                <a:defRPr/>
              </a:pPr>
              <a:t>‹#›</a:t>
            </a:fld>
            <a:endParaRPr lang="en-US"/>
          </a:p>
        </p:txBody>
      </p:sp>
    </p:spTree>
    <p:extLst>
      <p:ext uri="{BB962C8B-B14F-4D97-AF65-F5344CB8AC3E}">
        <p14:creationId xmlns:p14="http://schemas.microsoft.com/office/powerpoint/2010/main" val="312610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335380-D288-4D22-B5D7-0B5FEED22533}" type="slidenum">
              <a:rPr lang="en-US"/>
              <a:pPr>
                <a:defRPr/>
              </a:pPr>
              <a:t>‹#›</a:t>
            </a:fld>
            <a:endParaRPr lang="en-US"/>
          </a:p>
        </p:txBody>
      </p:sp>
    </p:spTree>
    <p:extLst>
      <p:ext uri="{BB962C8B-B14F-4D97-AF65-F5344CB8AC3E}">
        <p14:creationId xmlns:p14="http://schemas.microsoft.com/office/powerpoint/2010/main" val="313620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A299D3-FD30-4C3B-A155-C3A8443F1591}" type="slidenum">
              <a:rPr lang="en-US"/>
              <a:pPr>
                <a:defRPr/>
              </a:pPr>
              <a:t>‹#›</a:t>
            </a:fld>
            <a:endParaRPr lang="en-US"/>
          </a:p>
        </p:txBody>
      </p:sp>
    </p:spTree>
    <p:extLst>
      <p:ext uri="{BB962C8B-B14F-4D97-AF65-F5344CB8AC3E}">
        <p14:creationId xmlns:p14="http://schemas.microsoft.com/office/powerpoint/2010/main" val="130146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1BA1B6-887A-4884-B448-50AEA2607201}" type="slidenum">
              <a:rPr lang="en-US"/>
              <a:pPr>
                <a:defRPr/>
              </a:pPr>
              <a:t>‹#›</a:t>
            </a:fld>
            <a:endParaRPr lang="en-US"/>
          </a:p>
        </p:txBody>
      </p:sp>
    </p:spTree>
    <p:extLst>
      <p:ext uri="{BB962C8B-B14F-4D97-AF65-F5344CB8AC3E}">
        <p14:creationId xmlns:p14="http://schemas.microsoft.com/office/powerpoint/2010/main" val="1677098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2A69BA-A1F7-49F4-8796-9051111AF812}" type="slidenum">
              <a:rPr lang="en-US"/>
              <a:pPr>
                <a:defRPr/>
              </a:pPr>
              <a:t>‹#›</a:t>
            </a:fld>
            <a:endParaRPr lang="en-US"/>
          </a:p>
        </p:txBody>
      </p:sp>
    </p:spTree>
    <p:extLst>
      <p:ext uri="{BB962C8B-B14F-4D97-AF65-F5344CB8AC3E}">
        <p14:creationId xmlns:p14="http://schemas.microsoft.com/office/powerpoint/2010/main" val="174035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6BE717-EC99-4692-B52C-6ADEE4CA83ED}" type="slidenum">
              <a:rPr lang="en-US"/>
              <a:pPr>
                <a:defRPr/>
              </a:pPr>
              <a:t>‹#›</a:t>
            </a:fld>
            <a:endParaRPr lang="en-US"/>
          </a:p>
        </p:txBody>
      </p:sp>
    </p:spTree>
    <p:extLst>
      <p:ext uri="{BB962C8B-B14F-4D97-AF65-F5344CB8AC3E}">
        <p14:creationId xmlns:p14="http://schemas.microsoft.com/office/powerpoint/2010/main" val="3945530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80" charset="-128"/>
              </a:defRPr>
            </a:lvl1pPr>
          </a:lstStyle>
          <a:p>
            <a:pPr>
              <a:defRPr/>
            </a:pPr>
            <a:fld id="{E0987393-E0F9-43A6-BEB4-736E523C51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customXml" Target="../ink/ink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a:xfrm>
            <a:off x="609600" y="0"/>
            <a:ext cx="7772400" cy="1295400"/>
          </a:xfrm>
        </p:spPr>
        <p:txBody>
          <a:bodyPr rIns="132080"/>
          <a:lstStyle/>
          <a:p>
            <a:r>
              <a:rPr lang="en-US" altLang="en-US"/>
              <a:t>Welcome </a:t>
            </a:r>
            <a:r>
              <a:rPr lang="en-US" altLang="en-US" i="1"/>
              <a:t>Back</a:t>
            </a:r>
            <a:r>
              <a:rPr lang="en-US" altLang="en-US"/>
              <a:t> to CS 5 </a:t>
            </a:r>
            <a:r>
              <a:rPr lang="en-US" altLang="en-US" i="1"/>
              <a:t>Black</a:t>
            </a:r>
            <a:r>
              <a:rPr lang="en-US" altLang="en-US"/>
              <a:t>!</a:t>
            </a:r>
          </a:p>
        </p:txBody>
      </p:sp>
      <p:grpSp>
        <p:nvGrpSpPr>
          <p:cNvPr id="2052" name="Group 5"/>
          <p:cNvGrpSpPr>
            <a:grpSpLocks/>
          </p:cNvGrpSpPr>
          <p:nvPr/>
        </p:nvGrpSpPr>
        <p:grpSpPr bwMode="auto">
          <a:xfrm>
            <a:off x="381000" y="1143000"/>
            <a:ext cx="8218488" cy="180975"/>
            <a:chOff x="0" y="0"/>
            <a:chExt cx="5177" cy="114"/>
          </a:xfrm>
        </p:grpSpPr>
        <p:sp>
          <p:nvSpPr>
            <p:cNvPr id="2059" name="Rectangle 6"/>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060" name="Rectangle 7"/>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2053"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410200"/>
            <a:ext cx="10588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4" name="Rectangle 9"/>
          <p:cNvSpPr>
            <a:spLocks/>
          </p:cNvSpPr>
          <p:nvPr/>
        </p:nvSpPr>
        <p:spPr bwMode="auto">
          <a:xfrm>
            <a:off x="457200" y="4953000"/>
            <a:ext cx="3710630" cy="1292662"/>
          </a:xfrm>
          <a:prstGeom prst="wedgeRectCallout">
            <a:avLst>
              <a:gd name="adj1" fmla="val 55261"/>
              <a:gd name="adj2" fmla="val 69496"/>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dirty="0">
                <a:cs typeface="Arial" pitchFamily="34" charset="0"/>
              </a:rPr>
              <a:t>Please pick up these</a:t>
            </a:r>
          </a:p>
          <a:p>
            <a:pPr>
              <a:spcBef>
                <a:spcPct val="0"/>
              </a:spcBef>
              <a:buFontTx/>
              <a:buNone/>
            </a:pPr>
            <a:r>
              <a:rPr lang="en-US" altLang="en-US" sz="2800" dirty="0">
                <a:cs typeface="Arial" pitchFamily="34" charset="0"/>
              </a:rPr>
              <a:t>lecture notes &amp; a blank</a:t>
            </a:r>
          </a:p>
          <a:p>
            <a:pPr>
              <a:spcBef>
                <a:spcPct val="0"/>
              </a:spcBef>
              <a:buFontTx/>
              <a:buNone/>
            </a:pPr>
            <a:r>
              <a:rPr lang="en-US" altLang="en-US" sz="2800" dirty="0">
                <a:cs typeface="Arial" pitchFamily="34" charset="0"/>
              </a:rPr>
              <a:t>“worksheet”!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752600"/>
            <a:ext cx="3539133" cy="3095733"/>
          </a:xfrm>
          <a:prstGeom prst="rect">
            <a:avLst/>
          </a:prstGeom>
        </p:spPr>
      </p:pic>
      <p:sp>
        <p:nvSpPr>
          <p:cNvPr id="3" name="TextBox 2"/>
          <p:cNvSpPr txBox="1"/>
          <p:nvPr/>
        </p:nvSpPr>
        <p:spPr>
          <a:xfrm>
            <a:off x="284936" y="1524000"/>
            <a:ext cx="6744154" cy="461665"/>
          </a:xfrm>
          <a:prstGeom prst="rect">
            <a:avLst/>
          </a:prstGeom>
          <a:noFill/>
        </p:spPr>
        <p:txBody>
          <a:bodyPr wrap="none" rtlCol="0">
            <a:spAutoFit/>
          </a:bodyPr>
          <a:lstStyle/>
          <a:p>
            <a:r>
              <a:rPr lang="en-US" dirty="0">
                <a:latin typeface="Engravers MT" panose="02090707080505020304" pitchFamily="18" charset="0"/>
              </a:rPr>
              <a:t>PENGUIN GETS $1B IN FUNDING</a:t>
            </a:r>
          </a:p>
        </p:txBody>
      </p:sp>
      <p:sp>
        <p:nvSpPr>
          <p:cNvPr id="4" name="TextBox 3"/>
          <p:cNvSpPr txBox="1"/>
          <p:nvPr/>
        </p:nvSpPr>
        <p:spPr>
          <a:xfrm>
            <a:off x="304800" y="1981200"/>
            <a:ext cx="5965095" cy="2819400"/>
          </a:xfrm>
          <a:prstGeom prst="rect">
            <a:avLst/>
          </a:prstGeom>
          <a:noFill/>
        </p:spPr>
        <p:txBody>
          <a:bodyPr wrap="square" rtlCol="0">
            <a:noAutofit/>
          </a:bodyPr>
          <a:lstStyle/>
          <a:p>
            <a:r>
              <a:rPr lang="en-US" sz="1800" dirty="0">
                <a:latin typeface="High Tower Text" panose="02040502050506030303" pitchFamily="18" charset="0"/>
              </a:rPr>
              <a:t>San Jose (</a:t>
            </a:r>
            <a:r>
              <a:rPr lang="en-US" sz="1800" dirty="0" err="1">
                <a:latin typeface="High Tower Text" panose="02040502050506030303" pitchFamily="18" charset="0"/>
              </a:rPr>
              <a:t>AFP</a:t>
            </a:r>
            <a:r>
              <a:rPr lang="en-US" sz="1800" dirty="0">
                <a:latin typeface="High Tower Text" panose="02040502050506030303" pitchFamily="18" charset="0"/>
              </a:rPr>
              <a:t>):  A penguin who was chased out of a Harvey Mudd College computer science lab by an angry mob has turned the experience into a startup with a billion dollars in venture funding.  The new company will market an app that helps penguins track and dodge predators.  “The market is huge,” said one investor.  “Antarctica is full of penguins and they don’t have any way to know where the sharks are.  We expect massive returns.”</a:t>
            </a:r>
          </a:p>
          <a:p>
            <a:r>
              <a:rPr lang="en-US" sz="1800" dirty="0">
                <a:latin typeface="High Tower Text" panose="02040502050506030303" pitchFamily="18" charset="0"/>
              </a:rPr>
              <a:t>    The founding penguin will celebrate in a local sushi restaurant.</a:t>
            </a:r>
          </a:p>
        </p:txBody>
      </p:sp>
    </p:spTree>
    <p:extLst>
      <p:ext uri="{BB962C8B-B14F-4D97-AF65-F5344CB8AC3E}">
        <p14:creationId xmlns:p14="http://schemas.microsoft.com/office/powerpoint/2010/main" val="87159888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2"/>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l">
              <a:spcBef>
                <a:spcPct val="0"/>
              </a:spcBef>
              <a:buFontTx/>
              <a:buNone/>
            </a:pPr>
            <a:fld id="{A33C15FF-A57F-455E-B9B9-F092688B6E6D}" type="slidenum">
              <a:rPr lang="en-US" altLang="en-US" sz="1400" smtClean="0"/>
              <a:pPr algn="l">
                <a:spcBef>
                  <a:spcPct val="0"/>
                </a:spcBef>
                <a:buFontTx/>
                <a:buNone/>
              </a:pPr>
              <a:t>10</a:t>
            </a:fld>
            <a:endParaRPr lang="en-US" altLang="en-US" sz="1400"/>
          </a:p>
        </p:txBody>
      </p:sp>
      <p:grpSp>
        <p:nvGrpSpPr>
          <p:cNvPr id="14339" name="Group 2"/>
          <p:cNvGrpSpPr>
            <a:grpSpLocks/>
          </p:cNvGrpSpPr>
          <p:nvPr/>
        </p:nvGrpSpPr>
        <p:grpSpPr bwMode="auto">
          <a:xfrm>
            <a:off x="457200" y="914400"/>
            <a:ext cx="8218488" cy="180975"/>
            <a:chOff x="295" y="1311"/>
            <a:chExt cx="5177" cy="114"/>
          </a:xfrm>
        </p:grpSpPr>
        <p:sp>
          <p:nvSpPr>
            <p:cNvPr id="1434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434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14340" name="Text Box 5"/>
          <p:cNvSpPr txBox="1">
            <a:spLocks noChangeArrowheads="1"/>
          </p:cNvSpPr>
          <p:nvPr/>
        </p:nvSpPr>
        <p:spPr bwMode="auto">
          <a:xfrm>
            <a:off x="533400" y="200025"/>
            <a:ext cx="81534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3600"/>
              <a:t>The Alien's Life Advice</a:t>
            </a:r>
            <a:endParaRPr lang="en-US" altLang="en-US" sz="4000"/>
          </a:p>
        </p:txBody>
      </p:sp>
      <p:pic>
        <p:nvPicPr>
          <p:cNvPr id="14341" name="Picture 6"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819400"/>
            <a:ext cx="7810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2" name="AutoShape 7"/>
          <p:cNvSpPr>
            <a:spLocks noChangeArrowheads="1"/>
          </p:cNvSpPr>
          <p:nvPr/>
        </p:nvSpPr>
        <p:spPr bwMode="auto">
          <a:xfrm>
            <a:off x="5105400" y="2057400"/>
            <a:ext cx="2209800" cy="685800"/>
          </a:xfrm>
          <a:prstGeom prst="wedgeRectCallout">
            <a:avLst>
              <a:gd name="adj1" fmla="val -66231"/>
              <a:gd name="adj2" fmla="val 109176"/>
            </a:avLst>
          </a:prstGeom>
          <a:solidFill>
            <a:srgbClr val="FFFFFF"/>
          </a:solidFill>
          <a:ln w="9525">
            <a:solidFill>
              <a:srgbClr val="000000"/>
            </a:solidFill>
            <a:miter lim="800000"/>
            <a:headEnd/>
            <a:tailEnd/>
          </a:ln>
        </p:spPr>
        <p:txBody>
          <a:bodyPr anchor="ctr" anchorCtr="1"/>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000" dirty="0"/>
              <a:t>Sit with a stranger at lunch</a:t>
            </a:r>
          </a:p>
        </p:txBody>
      </p:sp>
      <p:sp>
        <p:nvSpPr>
          <p:cNvPr id="144392" name="AutoShape 8"/>
          <p:cNvSpPr>
            <a:spLocks/>
          </p:cNvSpPr>
          <p:nvPr/>
        </p:nvSpPr>
        <p:spPr bwMode="auto">
          <a:xfrm>
            <a:off x="5105400" y="4267200"/>
            <a:ext cx="2057400" cy="990600"/>
          </a:xfrm>
          <a:prstGeom prst="wedgeRectCallout">
            <a:avLst>
              <a:gd name="adj1" fmla="val -67051"/>
              <a:gd name="adj2" fmla="val -113782"/>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000" dirty="0"/>
              <a:t>…but don't steal food off their plate!</a:t>
            </a:r>
          </a:p>
        </p:txBody>
      </p:sp>
    </p:spTree>
    <p:extLst>
      <p:ext uri="{BB962C8B-B14F-4D97-AF65-F5344CB8AC3E}">
        <p14:creationId xmlns:p14="http://schemas.microsoft.com/office/powerpoint/2010/main" val="224404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144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533400" y="1143000"/>
            <a:ext cx="7937500" cy="180975"/>
            <a:chOff x="295" y="1311"/>
            <a:chExt cx="5177" cy="114"/>
          </a:xfrm>
        </p:grpSpPr>
        <p:sp>
          <p:nvSpPr>
            <p:cNvPr id="819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820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8195" name="TextBox 7"/>
          <p:cNvSpPr txBox="1">
            <a:spLocks noChangeArrowheads="1"/>
          </p:cNvSpPr>
          <p:nvPr/>
        </p:nvSpPr>
        <p:spPr bwMode="auto">
          <a:xfrm>
            <a:off x="533400" y="1752600"/>
            <a:ext cx="6649026"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err="1">
                <a:latin typeface="Courier New" pitchFamily="49" charset="0"/>
                <a:cs typeface="Courier New" pitchFamily="49" charset="0"/>
              </a:rPr>
              <a:t>def</a:t>
            </a:r>
            <a:r>
              <a:rPr lang="en-US" altLang="en-US" sz="2400" b="1" dirty="0">
                <a:latin typeface="Courier New" pitchFamily="49" charset="0"/>
                <a:cs typeface="Courier New" pitchFamily="49" charset="0"/>
              </a:rPr>
              <a:t> </a:t>
            </a:r>
            <a:r>
              <a:rPr lang="en-US" altLang="en-US" sz="2400" b="1" dirty="0" err="1">
                <a:latin typeface="Courier New" pitchFamily="49" charset="0"/>
                <a:cs typeface="Courier New" pitchFamily="49" charset="0"/>
              </a:rPr>
              <a:t>dbl</a:t>
            </a:r>
            <a:r>
              <a:rPr lang="en-US" altLang="en-US" sz="2400" b="1" dirty="0">
                <a:latin typeface="Courier New" pitchFamily="49" charset="0"/>
                <a:cs typeface="Courier New" pitchFamily="49" charset="0"/>
              </a:rPr>
              <a:t>(x):</a:t>
            </a:r>
          </a:p>
          <a:p>
            <a:pPr>
              <a:spcBef>
                <a:spcPct val="0"/>
              </a:spcBef>
              <a:buFontTx/>
              <a:buNone/>
            </a:pPr>
            <a:r>
              <a:rPr lang="en-US" altLang="en-US" sz="2400" b="1" dirty="0">
                <a:latin typeface="Courier New" pitchFamily="49" charset="0"/>
                <a:cs typeface="Courier New" pitchFamily="49" charset="0"/>
              </a:rPr>
              <a:t>  </a:t>
            </a:r>
            <a:r>
              <a:rPr lang="ja-JP" altLang="en-US" sz="2400" b="1" dirty="0">
                <a:latin typeface="Courier New" pitchFamily="49" charset="0"/>
                <a:cs typeface="Courier New" pitchFamily="49" charset="0"/>
              </a:rPr>
              <a:t>"</a:t>
            </a:r>
            <a:r>
              <a:rPr lang="en-US" altLang="ja-JP" sz="2400" b="1" dirty="0">
                <a:latin typeface="Courier New" pitchFamily="49" charset="0"/>
                <a:cs typeface="Courier New" pitchFamily="49" charset="0"/>
              </a:rPr>
              <a:t>""Returns 2 * x</a:t>
            </a:r>
            <a:r>
              <a:rPr lang="ja-JP" altLang="en-US" sz="2400" b="1" dirty="0">
                <a:latin typeface="Courier New" pitchFamily="49" charset="0"/>
                <a:cs typeface="Courier New" pitchFamily="49" charset="0"/>
              </a:rPr>
              <a:t>"</a:t>
            </a:r>
            <a:r>
              <a:rPr lang="en-US" altLang="ja-JP" sz="2400" b="1" dirty="0">
                <a:latin typeface="Courier New" pitchFamily="49" charset="0"/>
                <a:cs typeface="Courier New" pitchFamily="49" charset="0"/>
              </a:rPr>
              <a:t>""</a:t>
            </a:r>
          </a:p>
          <a:p>
            <a:pPr>
              <a:spcBef>
                <a:spcPct val="0"/>
              </a:spcBef>
              <a:buFontTx/>
              <a:buNone/>
            </a:pPr>
            <a:r>
              <a:rPr lang="en-US" altLang="en-US" sz="2400" b="1" dirty="0">
                <a:latin typeface="Courier New" pitchFamily="49" charset="0"/>
                <a:cs typeface="Courier New" pitchFamily="49" charset="0"/>
              </a:rPr>
              <a:t>  return 2 * x</a:t>
            </a:r>
          </a:p>
          <a:p>
            <a:pPr>
              <a:spcBef>
                <a:spcPct val="0"/>
              </a:spcBef>
              <a:buFontTx/>
              <a:buNone/>
            </a:pPr>
            <a:endParaRPr lang="en-US" altLang="en-US" sz="2400" b="1" dirty="0">
              <a:latin typeface="Courier New" pitchFamily="49" charset="0"/>
              <a:cs typeface="Courier New" pitchFamily="49" charset="0"/>
            </a:endParaRPr>
          </a:p>
          <a:p>
            <a:pPr>
              <a:spcBef>
                <a:spcPct val="0"/>
              </a:spcBef>
              <a:buFontTx/>
              <a:buNone/>
            </a:pPr>
            <a:r>
              <a:rPr lang="en-US" altLang="en-US" sz="2400" b="1" dirty="0">
                <a:latin typeface="Courier New" pitchFamily="49" charset="0"/>
                <a:cs typeface="Courier New" pitchFamily="49" charset="0"/>
              </a:rPr>
              <a:t>&gt;&gt;&gt; list(map(</a:t>
            </a:r>
            <a:r>
              <a:rPr lang="en-US" altLang="en-US" sz="2400" b="1" dirty="0" err="1">
                <a:latin typeface="Courier New" pitchFamily="49" charset="0"/>
                <a:cs typeface="Courier New" pitchFamily="49" charset="0"/>
              </a:rPr>
              <a:t>dbl</a:t>
            </a:r>
            <a:r>
              <a:rPr lang="en-US" altLang="en-US" sz="2400" b="1" dirty="0">
                <a:latin typeface="Courier New" pitchFamily="49" charset="0"/>
                <a:cs typeface="Courier New" pitchFamily="49" charset="0"/>
              </a:rPr>
              <a:t>, [0, 1, 2, 3, 4]))</a:t>
            </a:r>
          </a:p>
          <a:p>
            <a:pPr>
              <a:spcBef>
                <a:spcPct val="0"/>
              </a:spcBef>
              <a:buFontTx/>
              <a:buNone/>
            </a:pPr>
            <a:r>
              <a:rPr lang="en-US" altLang="en-US" sz="2400" b="1" dirty="0">
                <a:latin typeface="Courier New" pitchFamily="49" charset="0"/>
                <a:cs typeface="Courier New" pitchFamily="49" charset="0"/>
              </a:rPr>
              <a:t>[0, 2, 4, 6, 8]</a:t>
            </a:r>
          </a:p>
          <a:p>
            <a:pPr>
              <a:spcBef>
                <a:spcPct val="0"/>
              </a:spcBef>
              <a:buFontTx/>
              <a:buNone/>
            </a:pPr>
            <a:endParaRPr lang="en-US" altLang="en-US" sz="2400" b="1" dirty="0">
              <a:latin typeface="Courier New" pitchFamily="49" charset="0"/>
              <a:cs typeface="Courier New" pitchFamily="49" charset="0"/>
            </a:endParaRPr>
          </a:p>
          <a:p>
            <a:pPr>
              <a:spcBef>
                <a:spcPct val="0"/>
              </a:spcBef>
              <a:buFontTx/>
              <a:buNone/>
            </a:pPr>
            <a:r>
              <a:rPr lang="en-US" altLang="en-US" sz="2400" b="1" dirty="0" err="1">
                <a:latin typeface="Courier New" pitchFamily="49" charset="0"/>
                <a:cs typeface="Courier New" pitchFamily="49" charset="0"/>
              </a:rPr>
              <a:t>def</a:t>
            </a:r>
            <a:r>
              <a:rPr lang="en-US" altLang="en-US" sz="2400" b="1" dirty="0">
                <a:latin typeface="Courier New" pitchFamily="49" charset="0"/>
                <a:cs typeface="Courier New" pitchFamily="49" charset="0"/>
              </a:rPr>
              <a:t> evens(n):</a:t>
            </a:r>
          </a:p>
          <a:p>
            <a:pPr>
              <a:spcBef>
                <a:spcPct val="0"/>
              </a:spcBef>
              <a:buFontTx/>
              <a:buNone/>
            </a:pPr>
            <a:r>
              <a:rPr lang="en-US" altLang="en-US" sz="2400" b="1" dirty="0">
                <a:latin typeface="Courier New" pitchFamily="49" charset="0"/>
                <a:cs typeface="Courier New" pitchFamily="49" charset="0"/>
              </a:rPr>
              <a:t>  </a:t>
            </a:r>
            <a:r>
              <a:rPr lang="en-US" altLang="en-US" sz="2400" b="1" dirty="0" err="1">
                <a:latin typeface="Courier New" pitchFamily="49" charset="0"/>
                <a:cs typeface="Courier New" pitchFamily="49" charset="0"/>
              </a:rPr>
              <a:t>myList</a:t>
            </a:r>
            <a:r>
              <a:rPr lang="en-US" altLang="en-US" sz="2400" b="1" dirty="0">
                <a:latin typeface="Courier New" pitchFamily="49" charset="0"/>
                <a:cs typeface="Courier New" pitchFamily="49" charset="0"/>
              </a:rPr>
              <a:t> = range(n)</a:t>
            </a:r>
          </a:p>
          <a:p>
            <a:pPr>
              <a:spcBef>
                <a:spcPct val="0"/>
              </a:spcBef>
              <a:buFontTx/>
              <a:buNone/>
            </a:pPr>
            <a:r>
              <a:rPr lang="en-US" altLang="en-US" sz="2400" b="1" dirty="0">
                <a:latin typeface="Courier New" pitchFamily="49" charset="0"/>
                <a:cs typeface="Courier New" pitchFamily="49" charset="0"/>
              </a:rPr>
              <a:t>  doubled = list(map(</a:t>
            </a:r>
            <a:r>
              <a:rPr lang="en-US" altLang="en-US" sz="2400" b="1" dirty="0" err="1">
                <a:latin typeface="Courier New" pitchFamily="49" charset="0"/>
                <a:cs typeface="Courier New" pitchFamily="49" charset="0"/>
              </a:rPr>
              <a:t>dbl</a:t>
            </a:r>
            <a:r>
              <a:rPr lang="en-US" altLang="en-US" sz="2400" b="1" dirty="0">
                <a:latin typeface="Courier New" pitchFamily="49" charset="0"/>
                <a:cs typeface="Courier New" pitchFamily="49" charset="0"/>
              </a:rPr>
              <a:t>, </a:t>
            </a:r>
            <a:r>
              <a:rPr lang="en-US" altLang="en-US" sz="2400" b="1" dirty="0" err="1">
                <a:latin typeface="Courier New" pitchFamily="49" charset="0"/>
                <a:cs typeface="Courier New" pitchFamily="49" charset="0"/>
              </a:rPr>
              <a:t>myList</a:t>
            </a:r>
            <a:r>
              <a:rPr lang="en-US" altLang="en-US" sz="2400" b="1" dirty="0">
                <a:latin typeface="Courier New" pitchFamily="49" charset="0"/>
                <a:cs typeface="Courier New" pitchFamily="49" charset="0"/>
              </a:rPr>
              <a:t>))</a:t>
            </a:r>
          </a:p>
          <a:p>
            <a:pPr>
              <a:spcBef>
                <a:spcPct val="0"/>
              </a:spcBef>
              <a:buFontTx/>
              <a:buNone/>
            </a:pPr>
            <a:r>
              <a:rPr lang="en-US" altLang="en-US" sz="2400" b="1" dirty="0">
                <a:latin typeface="Courier New" pitchFamily="49" charset="0"/>
                <a:cs typeface="Courier New" pitchFamily="49" charset="0"/>
              </a:rPr>
              <a:t>  return doubled</a:t>
            </a:r>
          </a:p>
        </p:txBody>
      </p:sp>
      <p:sp>
        <p:nvSpPr>
          <p:cNvPr id="8196" name="Text Box 5"/>
          <p:cNvSpPr txBox="1">
            <a:spLocks noChangeArrowheads="1"/>
          </p:cNvSpPr>
          <p:nvPr/>
        </p:nvSpPr>
        <p:spPr bwMode="auto">
          <a:xfrm>
            <a:off x="439738" y="2635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50000"/>
              </a:spcBef>
              <a:buFontTx/>
              <a:buNone/>
            </a:pPr>
            <a:r>
              <a:rPr lang="en-US" altLang="en-US" sz="4000"/>
              <a:t>Mapping with Python...</a:t>
            </a:r>
          </a:p>
        </p:txBody>
      </p:sp>
      <p:sp>
        <p:nvSpPr>
          <p:cNvPr id="8197" name="TextBox 12"/>
          <p:cNvSpPr txBox="1">
            <a:spLocks noChangeArrowheads="1"/>
          </p:cNvSpPr>
          <p:nvPr/>
        </p:nvSpPr>
        <p:spPr bwMode="auto">
          <a:xfrm>
            <a:off x="533400" y="5867400"/>
            <a:ext cx="62796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err="1">
                <a:solidFill>
                  <a:srgbClr val="008000"/>
                </a:solidFill>
                <a:latin typeface="Courier New" pitchFamily="49" charset="0"/>
                <a:cs typeface="Courier New" pitchFamily="49" charset="0"/>
              </a:rPr>
              <a:t>def</a:t>
            </a:r>
            <a:r>
              <a:rPr lang="en-US" altLang="en-US" sz="2400" b="1" dirty="0">
                <a:solidFill>
                  <a:srgbClr val="008000"/>
                </a:solidFill>
                <a:latin typeface="Courier New" pitchFamily="49" charset="0"/>
                <a:cs typeface="Courier New" pitchFamily="49" charset="0"/>
              </a:rPr>
              <a:t> evens(n):</a:t>
            </a:r>
          </a:p>
          <a:p>
            <a:pPr>
              <a:spcBef>
                <a:spcPct val="0"/>
              </a:spcBef>
              <a:buFontTx/>
              <a:buNone/>
            </a:pPr>
            <a:r>
              <a:rPr lang="en-US" altLang="en-US" sz="2400" b="1" dirty="0">
                <a:solidFill>
                  <a:srgbClr val="008000"/>
                </a:solidFill>
                <a:latin typeface="Courier New" pitchFamily="49" charset="0"/>
                <a:cs typeface="Courier New" pitchFamily="49" charset="0"/>
              </a:rPr>
              <a:t>  return list(map(</a:t>
            </a:r>
            <a:r>
              <a:rPr lang="en-US" altLang="en-US" sz="2400" b="1" dirty="0" err="1">
                <a:solidFill>
                  <a:srgbClr val="008000"/>
                </a:solidFill>
                <a:latin typeface="Courier New" pitchFamily="49" charset="0"/>
                <a:cs typeface="Courier New" pitchFamily="49" charset="0"/>
              </a:rPr>
              <a:t>dbl</a:t>
            </a:r>
            <a:r>
              <a:rPr lang="en-US" altLang="en-US" sz="2400" b="1" dirty="0">
                <a:solidFill>
                  <a:srgbClr val="008000"/>
                </a:solidFill>
                <a:latin typeface="Courier New" pitchFamily="49" charset="0"/>
                <a:cs typeface="Courier New" pitchFamily="49" charset="0"/>
              </a:rPr>
              <a:t>, range(n)))</a:t>
            </a:r>
          </a:p>
        </p:txBody>
      </p:sp>
      <p:sp>
        <p:nvSpPr>
          <p:cNvPr id="8198" name="TextBox 7"/>
          <p:cNvSpPr txBox="1">
            <a:spLocks noChangeArrowheads="1"/>
          </p:cNvSpPr>
          <p:nvPr/>
        </p:nvSpPr>
        <p:spPr bwMode="auto">
          <a:xfrm>
            <a:off x="4038600" y="5638800"/>
            <a:ext cx="1231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200"/>
              <a:t>Alternatively….</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367C9246-3DD2-49D5-9CFF-DAB88372111E}"/>
                  </a:ext>
                </a:extLst>
              </p14:cNvPr>
              <p14:cNvContentPartPr/>
              <p14:nvPr/>
            </p14:nvContentPartPr>
            <p14:xfrm>
              <a:off x="1071720" y="2401920"/>
              <a:ext cx="5866920" cy="4250880"/>
            </p14:xfrm>
          </p:contentPart>
        </mc:Choice>
        <mc:Fallback xmlns="">
          <p:pic>
            <p:nvPicPr>
              <p:cNvPr id="2" name="Ink 1">
                <a:extLst>
                  <a:ext uri="{FF2B5EF4-FFF2-40B4-BE49-F238E27FC236}">
                    <a16:creationId xmlns:a16="http://schemas.microsoft.com/office/drawing/2014/main" id="{367C9246-3DD2-49D5-9CFF-DAB88372111E}"/>
                  </a:ext>
                </a:extLst>
              </p:cNvPr>
              <p:cNvPicPr/>
              <p:nvPr/>
            </p:nvPicPr>
            <p:blipFill>
              <a:blip r:embed="rId4"/>
              <a:stretch>
                <a:fillRect/>
              </a:stretch>
            </p:blipFill>
            <p:spPr>
              <a:xfrm>
                <a:off x="1062360" y="2392560"/>
                <a:ext cx="5885640" cy="4269600"/>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533400" y="1143000"/>
            <a:ext cx="7937500" cy="180975"/>
            <a:chOff x="295" y="1311"/>
            <a:chExt cx="5177" cy="114"/>
          </a:xfrm>
        </p:grpSpPr>
        <p:sp>
          <p:nvSpPr>
            <p:cNvPr id="923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923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9220" name="Text Box 5"/>
          <p:cNvSpPr txBox="1">
            <a:spLocks noChangeArrowheads="1"/>
          </p:cNvSpPr>
          <p:nvPr/>
        </p:nvSpPr>
        <p:spPr bwMode="auto">
          <a:xfrm>
            <a:off x="439738" y="2635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50000"/>
              </a:spcBef>
              <a:buFontTx/>
              <a:buNone/>
            </a:pPr>
            <a:r>
              <a:rPr lang="en-US" altLang="en-US" sz="4000">
                <a:latin typeface="Courier New" pitchFamily="49" charset="0"/>
                <a:cs typeface="Courier New" pitchFamily="49" charset="0"/>
              </a:rPr>
              <a:t>reduce</a:t>
            </a:r>
            <a:r>
              <a:rPr lang="en-US" altLang="en-US" sz="4000"/>
              <a:t>-ing with Python...</a:t>
            </a:r>
          </a:p>
        </p:txBody>
      </p:sp>
      <p:sp>
        <p:nvSpPr>
          <p:cNvPr id="16" name="TextBox 7"/>
          <p:cNvSpPr txBox="1">
            <a:spLocks noChangeArrowheads="1"/>
          </p:cNvSpPr>
          <p:nvPr/>
        </p:nvSpPr>
        <p:spPr bwMode="auto">
          <a:xfrm>
            <a:off x="533400" y="1524000"/>
            <a:ext cx="464815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b="1" dirty="0">
                <a:latin typeface="Courier New" pitchFamily="49" charset="0"/>
                <a:cs typeface="Courier New" pitchFamily="49" charset="0"/>
              </a:rPr>
              <a:t>from </a:t>
            </a:r>
            <a:r>
              <a:rPr lang="en-US" altLang="en-US" sz="2000" b="1" dirty="0" err="1">
                <a:latin typeface="Courier New" pitchFamily="49" charset="0"/>
                <a:cs typeface="Courier New" pitchFamily="49" charset="0"/>
              </a:rPr>
              <a:t>functools</a:t>
            </a:r>
            <a:r>
              <a:rPr lang="en-US" altLang="en-US" sz="2000" b="1" dirty="0">
                <a:latin typeface="Courier New" pitchFamily="49" charset="0"/>
                <a:cs typeface="Courier New" pitchFamily="49" charset="0"/>
              </a:rPr>
              <a:t> import reduce </a:t>
            </a:r>
          </a:p>
          <a:p>
            <a:pPr>
              <a:spcBef>
                <a:spcPct val="0"/>
              </a:spcBef>
              <a:buFontTx/>
              <a:buNone/>
            </a:pPr>
            <a:endParaRPr lang="en-US" altLang="en-US" sz="2000" b="1" dirty="0">
              <a:latin typeface="Courier New" pitchFamily="49" charset="0"/>
              <a:cs typeface="Courier New" pitchFamily="49" charset="0"/>
            </a:endParaRPr>
          </a:p>
          <a:p>
            <a:pPr>
              <a:spcBef>
                <a:spcPct val="0"/>
              </a:spcBef>
              <a:buFontTx/>
              <a:buNone/>
            </a:pPr>
            <a:r>
              <a:rPr lang="en-US" altLang="en-US" sz="2000" b="1" dirty="0" err="1">
                <a:latin typeface="Courier New" pitchFamily="49" charset="0"/>
                <a:cs typeface="Courier New" pitchFamily="49" charset="0"/>
              </a:rPr>
              <a:t>def</a:t>
            </a:r>
            <a:r>
              <a:rPr lang="en-US" altLang="en-US" sz="2000" b="1" dirty="0">
                <a:latin typeface="Courier New" pitchFamily="49" charset="0"/>
                <a:cs typeface="Courier New" pitchFamily="49" charset="0"/>
              </a:rPr>
              <a:t> add(x, y):</a:t>
            </a:r>
          </a:p>
          <a:p>
            <a:pPr>
              <a:spcBef>
                <a:spcPct val="0"/>
              </a:spcBef>
              <a:buFontTx/>
              <a:buNone/>
            </a:pPr>
            <a:r>
              <a:rPr lang="en-US" altLang="en-US" sz="2000" b="1" dirty="0">
                <a:latin typeface="Courier New" pitchFamily="49" charset="0"/>
                <a:cs typeface="Courier New" pitchFamily="49" charset="0"/>
              </a:rPr>
              <a:t>  """</a:t>
            </a:r>
            <a:r>
              <a:rPr lang="en-US" altLang="ja-JP" sz="2000" b="1" dirty="0">
                <a:latin typeface="Courier New" pitchFamily="49" charset="0"/>
                <a:cs typeface="Courier New" pitchFamily="49" charset="0"/>
              </a:rPr>
              <a:t>Returns x + y</a:t>
            </a:r>
            <a:r>
              <a:rPr lang="en-US" altLang="en-US" sz="2000" b="1" dirty="0">
                <a:latin typeface="Courier New" pitchFamily="49" charset="0"/>
                <a:cs typeface="Courier New" pitchFamily="49" charset="0"/>
              </a:rPr>
              <a:t>"""</a:t>
            </a:r>
            <a:endParaRPr lang="en-US" altLang="ja-JP" sz="2000" b="1" dirty="0">
              <a:latin typeface="Courier New" pitchFamily="49" charset="0"/>
              <a:cs typeface="Courier New" pitchFamily="49" charset="0"/>
            </a:endParaRPr>
          </a:p>
          <a:p>
            <a:pPr>
              <a:spcBef>
                <a:spcPct val="0"/>
              </a:spcBef>
              <a:buFontTx/>
              <a:buNone/>
            </a:pPr>
            <a:r>
              <a:rPr lang="en-US" altLang="en-US" sz="2000" b="1" dirty="0">
                <a:latin typeface="Courier New" pitchFamily="49" charset="0"/>
                <a:cs typeface="Courier New" pitchFamily="49" charset="0"/>
              </a:rPr>
              <a:t>  return x + y</a:t>
            </a:r>
          </a:p>
          <a:p>
            <a:pPr>
              <a:spcBef>
                <a:spcPct val="0"/>
              </a:spcBef>
              <a:buFontTx/>
              <a:buNone/>
            </a:pPr>
            <a:endParaRPr lang="en-US" altLang="en-US" sz="2000" b="1" dirty="0">
              <a:latin typeface="Courier New" pitchFamily="49" charset="0"/>
              <a:cs typeface="Courier New" pitchFamily="49" charset="0"/>
            </a:endParaRPr>
          </a:p>
          <a:p>
            <a:pPr>
              <a:spcBef>
                <a:spcPct val="0"/>
              </a:spcBef>
              <a:buFontTx/>
              <a:buNone/>
            </a:pPr>
            <a:r>
              <a:rPr lang="en-US" altLang="en-US" sz="2000" b="1" dirty="0">
                <a:latin typeface="Courier New" pitchFamily="49" charset="0"/>
                <a:cs typeface="Courier New" pitchFamily="49" charset="0"/>
              </a:rPr>
              <a:t>&gt;&gt;&gt; reduce(add, [1, 2, 3, 4])</a:t>
            </a:r>
          </a:p>
          <a:p>
            <a:pPr>
              <a:spcBef>
                <a:spcPct val="0"/>
              </a:spcBef>
              <a:buFontTx/>
              <a:buNone/>
            </a:pPr>
            <a:r>
              <a:rPr lang="en-US" altLang="en-US" sz="2000" b="1" dirty="0">
                <a:latin typeface="Courier New" pitchFamily="49" charset="0"/>
                <a:cs typeface="Courier New" pitchFamily="49" charset="0"/>
              </a:rPr>
              <a:t>10</a:t>
            </a:r>
          </a:p>
        </p:txBody>
      </p:sp>
      <p:cxnSp>
        <p:nvCxnSpPr>
          <p:cNvPr id="17" name="Straight Arrow Connector 8"/>
          <p:cNvCxnSpPr>
            <a:cxnSpLocks noChangeShapeType="1"/>
          </p:cNvCxnSpPr>
          <p:nvPr/>
        </p:nvCxnSpPr>
        <p:spPr bwMode="auto">
          <a:xfrm rot="16200000" flipH="1">
            <a:off x="3124200" y="3886200"/>
            <a:ext cx="457200" cy="152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10"/>
          <p:cNvCxnSpPr>
            <a:cxnSpLocks noChangeShapeType="1"/>
          </p:cNvCxnSpPr>
          <p:nvPr/>
        </p:nvCxnSpPr>
        <p:spPr bwMode="auto">
          <a:xfrm rot="5400000">
            <a:off x="3505200" y="3886200"/>
            <a:ext cx="457200" cy="152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9" name="Rectangle 12"/>
          <p:cNvSpPr>
            <a:spLocks noChangeArrowheads="1"/>
          </p:cNvSpPr>
          <p:nvPr/>
        </p:nvSpPr>
        <p:spPr bwMode="auto">
          <a:xfrm>
            <a:off x="3200400" y="4191000"/>
            <a:ext cx="738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latin typeface="Courier New" pitchFamily="49" charset="0"/>
                <a:cs typeface="Courier New" pitchFamily="49" charset="0"/>
              </a:rPr>
              <a:t>add</a:t>
            </a:r>
            <a:endParaRPr lang="en-US" altLang="en-US" sz="2400" dirty="0">
              <a:latin typeface="Courier New" pitchFamily="49" charset="0"/>
              <a:cs typeface="Courier New" pitchFamily="49" charset="0"/>
            </a:endParaRPr>
          </a:p>
        </p:txBody>
      </p:sp>
      <p:cxnSp>
        <p:nvCxnSpPr>
          <p:cNvPr id="20" name="Straight Arrow Connector 14"/>
          <p:cNvCxnSpPr>
            <a:cxnSpLocks noChangeShapeType="1"/>
            <a:stCxn id="19" idx="2"/>
          </p:cNvCxnSpPr>
          <p:nvPr/>
        </p:nvCxnSpPr>
        <p:spPr bwMode="auto">
          <a:xfrm rot="16200000" flipH="1">
            <a:off x="3425825" y="4797426"/>
            <a:ext cx="528637" cy="23971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16"/>
          <p:cNvCxnSpPr>
            <a:cxnSpLocks noChangeShapeType="1"/>
          </p:cNvCxnSpPr>
          <p:nvPr/>
        </p:nvCxnSpPr>
        <p:spPr bwMode="auto">
          <a:xfrm rot="5400000">
            <a:off x="3314700" y="4305300"/>
            <a:ext cx="1524000" cy="381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 name="Rectangle 18"/>
          <p:cNvSpPr>
            <a:spLocks noChangeArrowheads="1"/>
          </p:cNvSpPr>
          <p:nvPr/>
        </p:nvSpPr>
        <p:spPr bwMode="auto">
          <a:xfrm>
            <a:off x="3429000" y="5257800"/>
            <a:ext cx="738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latin typeface="Courier New" pitchFamily="49" charset="0"/>
                <a:cs typeface="Courier New" pitchFamily="49" charset="0"/>
              </a:rPr>
              <a:t>add</a:t>
            </a:r>
            <a:endParaRPr lang="en-US" altLang="en-US" sz="2400" dirty="0">
              <a:latin typeface="Courier New" pitchFamily="49" charset="0"/>
              <a:cs typeface="Courier New" pitchFamily="49" charset="0"/>
            </a:endParaRPr>
          </a:p>
        </p:txBody>
      </p:sp>
      <p:cxnSp>
        <p:nvCxnSpPr>
          <p:cNvPr id="23" name="Straight Arrow Connector 20"/>
          <p:cNvCxnSpPr>
            <a:cxnSpLocks noChangeShapeType="1"/>
            <a:stCxn id="22" idx="2"/>
          </p:cNvCxnSpPr>
          <p:nvPr/>
        </p:nvCxnSpPr>
        <p:spPr bwMode="auto">
          <a:xfrm>
            <a:off x="3798094" y="5719763"/>
            <a:ext cx="392908" cy="52863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 name="Straight Arrow Connector 22"/>
          <p:cNvCxnSpPr>
            <a:cxnSpLocks noChangeShapeType="1"/>
          </p:cNvCxnSpPr>
          <p:nvPr/>
        </p:nvCxnSpPr>
        <p:spPr bwMode="auto">
          <a:xfrm rot="5400000">
            <a:off x="3276600" y="4876800"/>
            <a:ext cx="251460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5" name="Rectangle 23"/>
          <p:cNvSpPr>
            <a:spLocks noChangeArrowheads="1"/>
          </p:cNvSpPr>
          <p:nvPr/>
        </p:nvSpPr>
        <p:spPr bwMode="auto">
          <a:xfrm>
            <a:off x="3962400" y="6248400"/>
            <a:ext cx="738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latin typeface="Courier New" pitchFamily="49" charset="0"/>
                <a:cs typeface="Courier New" pitchFamily="49" charset="0"/>
              </a:rPr>
              <a:t>add</a:t>
            </a:r>
            <a:endParaRPr lang="en-US" altLang="en-US" sz="2400"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4836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2"/>
          <p:cNvSpPr txBox="1">
            <a:spLocks noChangeArrowheads="1"/>
          </p:cNvSpPr>
          <p:nvPr/>
        </p:nvSpPr>
        <p:spPr bwMode="auto">
          <a:xfrm>
            <a:off x="2286000" y="304800"/>
            <a:ext cx="45640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4400"/>
              <a:t>Google</a:t>
            </a:r>
            <a:r>
              <a:rPr lang="ja-JP" altLang="en-US" sz="4400"/>
              <a:t>’</a:t>
            </a:r>
            <a:r>
              <a:rPr lang="en-US" altLang="ja-JP" sz="4400"/>
              <a:t>s </a:t>
            </a:r>
            <a:r>
              <a:rPr lang="ja-JP" altLang="en-US" sz="4400"/>
              <a:t>“</a:t>
            </a:r>
            <a:r>
              <a:rPr lang="en-US" altLang="ja-JP" sz="4400"/>
              <a:t>Secret</a:t>
            </a:r>
            <a:r>
              <a:rPr lang="ja-JP" altLang="en-US" sz="4400"/>
              <a:t>”</a:t>
            </a:r>
            <a:endParaRPr lang="en-US" altLang="en-US" sz="4400"/>
          </a:p>
        </p:txBody>
      </p:sp>
      <p:sp>
        <p:nvSpPr>
          <p:cNvPr id="10244" name="Rectangle 3"/>
          <p:cNvSpPr>
            <a:spLocks noChangeArrowheads="1"/>
          </p:cNvSpPr>
          <p:nvPr/>
        </p:nvSpPr>
        <p:spPr bwMode="auto">
          <a:xfrm>
            <a:off x="990600" y="3124200"/>
            <a:ext cx="1524000" cy="304800"/>
          </a:xfrm>
          <a:prstGeom prst="rect">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0245" name="Rounded Rectangular Callout 16"/>
          <p:cNvSpPr>
            <a:spLocks noChangeArrowheads="1"/>
          </p:cNvSpPr>
          <p:nvPr/>
        </p:nvSpPr>
        <p:spPr bwMode="auto">
          <a:xfrm>
            <a:off x="6934200" y="609600"/>
            <a:ext cx="1752600" cy="990600"/>
          </a:xfrm>
          <a:prstGeom prst="wedgeRoundRectCallout">
            <a:avLst>
              <a:gd name="adj1" fmla="val -60287"/>
              <a:gd name="adj2" fmla="val 39806"/>
              <a:gd name="adj3"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This is what put Google on the map!</a:t>
            </a:r>
          </a:p>
        </p:txBody>
      </p:sp>
      <p:pic>
        <p:nvPicPr>
          <p:cNvPr id="10246" name="Picture 28"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914400"/>
            <a:ext cx="11160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509036A-6432-4F7A-8451-415BDED5CB4D}"/>
              </a:ext>
            </a:extLst>
          </p:cNvPr>
          <p:cNvPicPr>
            <a:picLocks noChangeAspect="1"/>
          </p:cNvPicPr>
          <p:nvPr/>
        </p:nvPicPr>
        <p:blipFill>
          <a:blip r:embed="rId5"/>
          <a:stretch>
            <a:fillRect/>
          </a:stretch>
        </p:blipFill>
        <p:spPr>
          <a:xfrm>
            <a:off x="156610" y="262834"/>
            <a:ext cx="2189553" cy="16421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533400" y="1143000"/>
            <a:ext cx="7937500" cy="180975"/>
            <a:chOff x="295" y="1311"/>
            <a:chExt cx="5177" cy="114"/>
          </a:xfrm>
        </p:grpSpPr>
        <p:sp>
          <p:nvSpPr>
            <p:cNvPr id="1127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127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11267" name="Text Box 5"/>
          <p:cNvSpPr txBox="1">
            <a:spLocks noChangeArrowheads="1"/>
          </p:cNvSpPr>
          <p:nvPr/>
        </p:nvSpPr>
        <p:spPr bwMode="auto">
          <a:xfrm>
            <a:off x="439738" y="2635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50000"/>
              </a:spcBef>
              <a:buFontTx/>
              <a:buNone/>
            </a:pPr>
            <a:r>
              <a:rPr lang="en-US" altLang="en-US" sz="4000"/>
              <a:t>Try This…</a:t>
            </a:r>
          </a:p>
        </p:txBody>
      </p:sp>
      <p:sp>
        <p:nvSpPr>
          <p:cNvPr id="11268" name="TextBox 5"/>
          <p:cNvSpPr txBox="1">
            <a:spLocks noChangeArrowheads="1"/>
          </p:cNvSpPr>
          <p:nvPr/>
        </p:nvSpPr>
        <p:spPr bwMode="auto">
          <a:xfrm>
            <a:off x="762000" y="1981200"/>
            <a:ext cx="78533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Write a function called </a:t>
            </a:r>
            <a:r>
              <a:rPr lang="en-US" altLang="en-US" sz="2400">
                <a:latin typeface="Courier New" pitchFamily="49" charset="0"/>
                <a:cs typeface="Courier New" pitchFamily="49" charset="0"/>
              </a:rPr>
              <a:t>span</a:t>
            </a:r>
            <a:r>
              <a:rPr lang="en-US" altLang="en-US" sz="2400"/>
              <a:t> that returns the difference </a:t>
            </a:r>
          </a:p>
          <a:p>
            <a:pPr>
              <a:spcBef>
                <a:spcPct val="0"/>
              </a:spcBef>
              <a:buFontTx/>
              <a:buNone/>
            </a:pPr>
            <a:r>
              <a:rPr lang="en-US" altLang="en-US" sz="2400"/>
              <a:t>between the maximum and minimum numbers in a list…</a:t>
            </a:r>
          </a:p>
        </p:txBody>
      </p:sp>
      <p:sp>
        <p:nvSpPr>
          <p:cNvPr id="11269" name="TextBox 6"/>
          <p:cNvSpPr txBox="1">
            <a:spLocks noChangeArrowheads="1"/>
          </p:cNvSpPr>
          <p:nvPr/>
        </p:nvSpPr>
        <p:spPr bwMode="auto">
          <a:xfrm>
            <a:off x="838200" y="2971800"/>
            <a:ext cx="57150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latin typeface="Courier New" pitchFamily="49" charset="0"/>
                <a:cs typeface="Courier New" pitchFamily="49" charset="0"/>
              </a:rPr>
              <a:t>&gt;&gt;&gt; span([3, 1, 42, 7])</a:t>
            </a:r>
          </a:p>
          <a:p>
            <a:pPr>
              <a:spcBef>
                <a:spcPct val="0"/>
              </a:spcBef>
              <a:buFontTx/>
              <a:buNone/>
            </a:pPr>
            <a:r>
              <a:rPr lang="en-US" altLang="en-US" sz="2400" b="1" dirty="0">
                <a:latin typeface="Courier New" pitchFamily="49" charset="0"/>
                <a:cs typeface="Courier New" pitchFamily="49" charset="0"/>
              </a:rPr>
              <a:t>41</a:t>
            </a:r>
          </a:p>
          <a:p>
            <a:pPr>
              <a:spcBef>
                <a:spcPct val="0"/>
              </a:spcBef>
              <a:buFontTx/>
              <a:buNone/>
            </a:pPr>
            <a:r>
              <a:rPr lang="en-US" altLang="en-US" sz="2400" b="1" dirty="0">
                <a:latin typeface="Courier New" pitchFamily="49" charset="0"/>
                <a:cs typeface="Courier New" pitchFamily="49" charset="0"/>
              </a:rPr>
              <a:t>&gt;&gt;&gt; span([42, 42, 42, 42, 42])</a:t>
            </a:r>
          </a:p>
          <a:p>
            <a:pPr>
              <a:spcBef>
                <a:spcPct val="0"/>
              </a:spcBef>
              <a:buFontTx/>
              <a:buNone/>
            </a:pPr>
            <a:r>
              <a:rPr lang="en-US" altLang="en-US" sz="2400" b="1" dirty="0">
                <a:latin typeface="Courier New" pitchFamily="49" charset="0"/>
                <a:cs typeface="Courier New" pitchFamily="49" charset="0"/>
              </a:rPr>
              <a:t>0</a:t>
            </a:r>
          </a:p>
        </p:txBody>
      </p:sp>
      <p:sp>
        <p:nvSpPr>
          <p:cNvPr id="11270" name="TextBox 7"/>
          <p:cNvSpPr txBox="1">
            <a:spLocks noChangeArrowheads="1"/>
          </p:cNvSpPr>
          <p:nvPr/>
        </p:nvSpPr>
        <p:spPr bwMode="auto">
          <a:xfrm>
            <a:off x="838200" y="5029200"/>
            <a:ext cx="1846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min(x, y)</a:t>
            </a:r>
          </a:p>
          <a:p>
            <a:pPr>
              <a:spcBef>
                <a:spcPct val="0"/>
              </a:spcBef>
              <a:buFontTx/>
              <a:buNone/>
            </a:pPr>
            <a:r>
              <a:rPr lang="en-US" altLang="en-US" sz="2400" b="1">
                <a:latin typeface="Courier New" pitchFamily="49" charset="0"/>
                <a:cs typeface="Courier New" pitchFamily="49" charset="0"/>
              </a:rPr>
              <a:t>max(x, y)</a:t>
            </a:r>
          </a:p>
        </p:txBody>
      </p:sp>
      <p:sp>
        <p:nvSpPr>
          <p:cNvPr id="11271" name="TextBox 8"/>
          <p:cNvSpPr txBox="1">
            <a:spLocks noChangeArrowheads="1"/>
          </p:cNvSpPr>
          <p:nvPr/>
        </p:nvSpPr>
        <p:spPr bwMode="auto">
          <a:xfrm>
            <a:off x="3048000" y="5257800"/>
            <a:ext cx="4017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08000"/>
                </a:solidFill>
              </a:rPr>
              <a:t>These are built into Python!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533400" y="1143000"/>
            <a:ext cx="7937500" cy="180975"/>
            <a:chOff x="295" y="1311"/>
            <a:chExt cx="5177" cy="114"/>
          </a:xfrm>
        </p:grpSpPr>
        <p:sp>
          <p:nvSpPr>
            <p:cNvPr id="1229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229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18" name="Text Box 5"/>
          <p:cNvSpPr txBox="1">
            <a:spLocks noChangeArrowheads="1"/>
          </p:cNvSpPr>
          <p:nvPr/>
        </p:nvSpPr>
        <p:spPr bwMode="auto">
          <a:xfrm>
            <a:off x="439738" y="263525"/>
            <a:ext cx="8001000" cy="701675"/>
          </a:xfrm>
          <a:prstGeom prst="rect">
            <a:avLst/>
          </a:prstGeom>
          <a:noFill/>
          <a:ln w="9525">
            <a:noFill/>
            <a:miter lim="800000"/>
            <a:headEnd/>
            <a:tailEnd/>
          </a:ln>
        </p:spPr>
        <p:txBody>
          <a:bodyPr>
            <a:spAutoFit/>
          </a:bodyPr>
          <a:lstStyle/>
          <a:p>
            <a:pPr algn="ctr">
              <a:spcBef>
                <a:spcPct val="50000"/>
              </a:spcBef>
              <a:defRPr/>
            </a:pPr>
            <a:r>
              <a:rPr lang="en-US" sz="4000" dirty="0">
                <a:latin typeface="+mj-lt"/>
                <a:ea typeface="ＭＳ Ｐゴシック" pitchFamily="-105" charset="-128"/>
                <a:cs typeface="Courier"/>
              </a:rPr>
              <a:t>Try This</a:t>
            </a:r>
            <a:r>
              <a:rPr lang="en-US" sz="4000" dirty="0">
                <a:latin typeface="Arial" pitchFamily="-105" charset="0"/>
                <a:ea typeface="ＭＳ Ｐゴシック" pitchFamily="-105" charset="-128"/>
              </a:rPr>
              <a:t>...</a:t>
            </a:r>
          </a:p>
        </p:txBody>
      </p:sp>
      <p:sp>
        <p:nvSpPr>
          <p:cNvPr id="12292" name="TextBox 6"/>
          <p:cNvSpPr txBox="1">
            <a:spLocks noChangeArrowheads="1"/>
          </p:cNvSpPr>
          <p:nvPr/>
        </p:nvSpPr>
        <p:spPr bwMode="auto">
          <a:xfrm>
            <a:off x="457200" y="1828800"/>
            <a:ext cx="8153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AutoNum type="arabicPeriod"/>
            </a:pPr>
            <a:r>
              <a:rPr lang="en-US" altLang="en-US" sz="2400"/>
              <a:t>Write a python function called </a:t>
            </a:r>
            <a:r>
              <a:rPr lang="en-US" altLang="en-US" sz="2400">
                <a:latin typeface="Courier New" pitchFamily="49" charset="0"/>
                <a:cs typeface="Courier New" pitchFamily="49" charset="0"/>
              </a:rPr>
              <a:t>gauss</a:t>
            </a:r>
            <a:r>
              <a:rPr lang="en-US" altLang="en-US" sz="2400"/>
              <a:t> that accepts a positive integer argument N and returns the sum </a:t>
            </a:r>
          </a:p>
          <a:p>
            <a:pPr>
              <a:spcBef>
                <a:spcPct val="0"/>
              </a:spcBef>
              <a:buFontTx/>
              <a:buNone/>
            </a:pPr>
            <a:r>
              <a:rPr lang="en-US" altLang="en-US" sz="2400"/>
              <a:t>     1 + 2 + … + N</a:t>
            </a:r>
          </a:p>
          <a:p>
            <a:pPr>
              <a:spcBef>
                <a:spcPct val="0"/>
              </a:spcBef>
              <a:buFontTx/>
              <a:buNone/>
            </a:pPr>
            <a:endParaRPr lang="en-US" altLang="en-US" sz="2400"/>
          </a:p>
          <a:p>
            <a:pPr>
              <a:spcBef>
                <a:spcPct val="0"/>
              </a:spcBef>
              <a:buFontTx/>
              <a:buNone/>
            </a:pPr>
            <a:r>
              <a:rPr lang="en-US" altLang="en-US" sz="2400"/>
              <a:t>2.  Write a python function called </a:t>
            </a:r>
            <a:r>
              <a:rPr lang="en-US" altLang="en-US" sz="2400">
                <a:latin typeface="Courier New" pitchFamily="49" charset="0"/>
                <a:cs typeface="Courier New" pitchFamily="49" charset="0"/>
              </a:rPr>
              <a:t>sumOfSquares</a:t>
            </a:r>
            <a:r>
              <a:rPr lang="en-US" altLang="en-US" sz="2400"/>
              <a:t> that accepts a positive integer N and returns the sum </a:t>
            </a:r>
          </a:p>
          <a:p>
            <a:pPr>
              <a:spcBef>
                <a:spcPct val="0"/>
              </a:spcBef>
              <a:buFontTx/>
              <a:buNone/>
            </a:pPr>
            <a:r>
              <a:rPr lang="en-US" altLang="en-US" sz="2400"/>
              <a:t>      1</a:t>
            </a:r>
            <a:r>
              <a:rPr lang="en-US" altLang="en-US" sz="2400" baseline="30000"/>
              <a:t>2</a:t>
            </a:r>
            <a:r>
              <a:rPr lang="en-US" altLang="en-US" sz="2400"/>
              <a:t> + 2</a:t>
            </a:r>
            <a:r>
              <a:rPr lang="en-US" altLang="en-US" sz="2400" baseline="30000"/>
              <a:t>2</a:t>
            </a:r>
            <a:r>
              <a:rPr lang="en-US" altLang="en-US" sz="2400"/>
              <a:t> +</a:t>
            </a:r>
            <a:r>
              <a:rPr lang="en-US" altLang="en-US" sz="2400" baseline="30000"/>
              <a:t> </a:t>
            </a:r>
            <a:r>
              <a:rPr lang="en-US" altLang="en-US" sz="2400"/>
              <a:t>3</a:t>
            </a:r>
            <a:r>
              <a:rPr lang="en-US" altLang="en-US" sz="2400" baseline="30000"/>
              <a:t>2</a:t>
            </a:r>
            <a:r>
              <a:rPr lang="en-US" altLang="en-US" sz="2400"/>
              <a:t> + … + N</a:t>
            </a:r>
            <a:r>
              <a:rPr lang="en-US" altLang="en-US" sz="2400" baseline="30000"/>
              <a:t>2</a:t>
            </a:r>
            <a:endParaRPr lang="en-US" altLang="en-US" sz="2400"/>
          </a:p>
        </p:txBody>
      </p:sp>
      <p:pic>
        <p:nvPicPr>
          <p:cNvPr id="1229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52400"/>
            <a:ext cx="12954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ounded Rectangular Callout 10"/>
          <p:cNvSpPr>
            <a:spLocks noChangeArrowheads="1"/>
          </p:cNvSpPr>
          <p:nvPr/>
        </p:nvSpPr>
        <p:spPr bwMode="auto">
          <a:xfrm>
            <a:off x="5486400" y="4495800"/>
            <a:ext cx="2743200" cy="1143000"/>
          </a:xfrm>
          <a:prstGeom prst="wedgeRoundRectCallout">
            <a:avLst>
              <a:gd name="adj1" fmla="val -56903"/>
              <a:gd name="adj2" fmla="val 40662"/>
              <a:gd name="adj3"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You can write extra </a:t>
            </a:r>
            <a:r>
              <a:rPr lang="ja-JP" altLang="en-US" sz="1800"/>
              <a:t>“</a:t>
            </a:r>
            <a:r>
              <a:rPr lang="en-US" altLang="ja-JP" sz="1800"/>
              <a:t>helper</a:t>
            </a:r>
            <a:r>
              <a:rPr lang="ja-JP" altLang="en-US" sz="1800"/>
              <a:t>”</a:t>
            </a:r>
            <a:r>
              <a:rPr lang="en-US" altLang="ja-JP" sz="1800"/>
              <a:t> functions too!</a:t>
            </a:r>
            <a:endParaRPr lang="en-US" altLang="en-US" sz="1800"/>
          </a:p>
        </p:txBody>
      </p:sp>
      <p:pic>
        <p:nvPicPr>
          <p:cNvPr id="12295" name="Picture 28"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953000"/>
            <a:ext cx="11160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BCAF0887-2410-4950-B1A2-714150271077}"/>
              </a:ext>
            </a:extLst>
          </p:cNvPr>
          <p:cNvSpPr txBox="1"/>
          <p:nvPr/>
        </p:nvSpPr>
        <p:spPr>
          <a:xfrm rot="1096576">
            <a:off x="266470" y="5697855"/>
            <a:ext cx="2133918" cy="584775"/>
          </a:xfrm>
          <a:prstGeom prst="rect">
            <a:avLst/>
          </a:prstGeom>
          <a:noFill/>
        </p:spPr>
        <p:txBody>
          <a:bodyPr wrap="none" rtlCol="0">
            <a:spAutoFit/>
          </a:bodyPr>
          <a:lstStyle/>
          <a:p>
            <a:r>
              <a:rPr lang="en-US" sz="3200" dirty="0">
                <a:solidFill>
                  <a:srgbClr val="0070C0"/>
                </a:solidFill>
                <a:latin typeface="Berlin Sans FB Demi" panose="020E0802020502020306" pitchFamily="34" charset="0"/>
              </a:rPr>
              <a:t>Worksheet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533400" y="1143000"/>
            <a:ext cx="7937500" cy="180975"/>
            <a:chOff x="295" y="1311"/>
            <a:chExt cx="5177" cy="114"/>
          </a:xfrm>
        </p:grpSpPr>
        <p:sp>
          <p:nvSpPr>
            <p:cNvPr id="1332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332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13315" name="Text Box 5"/>
          <p:cNvSpPr txBox="1">
            <a:spLocks noChangeArrowheads="1"/>
          </p:cNvSpPr>
          <p:nvPr/>
        </p:nvSpPr>
        <p:spPr bwMode="auto">
          <a:xfrm>
            <a:off x="439738" y="2635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50000"/>
              </a:spcBef>
              <a:buFontTx/>
              <a:buNone/>
            </a:pPr>
            <a:r>
              <a:rPr lang="en-US" altLang="en-US" sz="4000">
                <a:latin typeface="Courier New" pitchFamily="49" charset="0"/>
                <a:cs typeface="Courier New" pitchFamily="49" charset="0"/>
              </a:rPr>
              <a:t>return</a:t>
            </a:r>
            <a:r>
              <a:rPr lang="en-US" altLang="en-US" sz="4000"/>
              <a:t> vs </a:t>
            </a:r>
            <a:r>
              <a:rPr lang="en-US" altLang="en-US" sz="4000">
                <a:latin typeface="Courier New" pitchFamily="49" charset="0"/>
                <a:cs typeface="Courier New" pitchFamily="49" charset="0"/>
              </a:rPr>
              <a:t>print...</a:t>
            </a:r>
          </a:p>
        </p:txBody>
      </p:sp>
      <p:sp>
        <p:nvSpPr>
          <p:cNvPr id="13316" name="TextBox 8"/>
          <p:cNvSpPr txBox="1">
            <a:spLocks noChangeArrowheads="1"/>
          </p:cNvSpPr>
          <p:nvPr/>
        </p:nvSpPr>
        <p:spPr bwMode="auto">
          <a:xfrm>
            <a:off x="762000" y="2438400"/>
            <a:ext cx="2954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dbl(x):</a:t>
            </a:r>
          </a:p>
          <a:p>
            <a:pPr>
              <a:spcBef>
                <a:spcPct val="0"/>
              </a:spcBef>
              <a:buFontTx/>
              <a:buNone/>
            </a:pPr>
            <a:r>
              <a:rPr lang="en-US" altLang="en-US" sz="2400">
                <a:latin typeface="Courier New" pitchFamily="49" charset="0"/>
                <a:cs typeface="Courier New" pitchFamily="49" charset="0"/>
              </a:rPr>
              <a:t>   return 2 * x</a:t>
            </a:r>
          </a:p>
        </p:txBody>
      </p:sp>
      <p:sp>
        <p:nvSpPr>
          <p:cNvPr id="13317" name="TextBox 9"/>
          <p:cNvSpPr txBox="1">
            <a:spLocks noChangeArrowheads="1"/>
          </p:cNvSpPr>
          <p:nvPr/>
        </p:nvSpPr>
        <p:spPr bwMode="auto">
          <a:xfrm>
            <a:off x="5257800" y="2514600"/>
            <a:ext cx="29498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ourier New" pitchFamily="49" charset="0"/>
                <a:cs typeface="Courier New" pitchFamily="49" charset="0"/>
              </a:rPr>
              <a:t>def </a:t>
            </a:r>
            <a:r>
              <a:rPr lang="en-US" altLang="en-US" sz="2400" dirty="0" err="1">
                <a:latin typeface="Courier New" pitchFamily="49" charset="0"/>
                <a:cs typeface="Courier New" pitchFamily="49" charset="0"/>
              </a:rPr>
              <a:t>trbl</a:t>
            </a:r>
            <a:r>
              <a:rPr lang="en-US" altLang="en-US" sz="2400" dirty="0">
                <a:latin typeface="Courier New" pitchFamily="49" charset="0"/>
                <a:cs typeface="Courier New" pitchFamily="49" charset="0"/>
              </a:rPr>
              <a:t>(x):</a:t>
            </a:r>
          </a:p>
          <a:p>
            <a:pPr>
              <a:spcBef>
                <a:spcPct val="0"/>
              </a:spcBef>
              <a:buFontTx/>
              <a:buNone/>
            </a:pPr>
            <a:r>
              <a:rPr lang="en-US" altLang="en-US" sz="2400" dirty="0">
                <a:latin typeface="Courier New" pitchFamily="49" charset="0"/>
                <a:cs typeface="Courier New" pitchFamily="49" charset="0"/>
              </a:rPr>
              <a:t>   print(2 * x)</a:t>
            </a:r>
          </a:p>
        </p:txBody>
      </p:sp>
      <p:pic>
        <p:nvPicPr>
          <p:cNvPr id="1331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04800"/>
            <a:ext cx="203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12"/>
          <p:cNvSpPr txBox="1">
            <a:spLocks noChangeArrowheads="1"/>
          </p:cNvSpPr>
          <p:nvPr/>
        </p:nvSpPr>
        <p:spPr bwMode="auto">
          <a:xfrm>
            <a:off x="681038" y="3657600"/>
            <a:ext cx="31341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ourier New" pitchFamily="49" charset="0"/>
                <a:cs typeface="Courier New" pitchFamily="49" charset="0"/>
              </a:rPr>
              <a:t>def happy(yay):</a:t>
            </a:r>
          </a:p>
          <a:p>
            <a:pPr>
              <a:spcBef>
                <a:spcPct val="0"/>
              </a:spcBef>
              <a:buFontTx/>
              <a:buNone/>
            </a:pPr>
            <a:r>
              <a:rPr lang="en-US" altLang="en-US" sz="2400" dirty="0">
                <a:latin typeface="Courier New" pitchFamily="49" charset="0"/>
                <a:cs typeface="Courier New" pitchFamily="49" charset="0"/>
              </a:rPr>
              <a:t>   y = </a:t>
            </a:r>
            <a:r>
              <a:rPr lang="en-US" altLang="en-US" sz="2400" dirty="0" err="1">
                <a:latin typeface="Courier New" pitchFamily="49" charset="0"/>
                <a:cs typeface="Courier New" pitchFamily="49" charset="0"/>
              </a:rPr>
              <a:t>dbl</a:t>
            </a:r>
            <a:r>
              <a:rPr lang="en-US" altLang="en-US" sz="2400" dirty="0">
                <a:latin typeface="Courier New" pitchFamily="49" charset="0"/>
                <a:cs typeface="Courier New" pitchFamily="49" charset="0"/>
              </a:rPr>
              <a:t>(yay)</a:t>
            </a:r>
          </a:p>
          <a:p>
            <a:pPr>
              <a:spcBef>
                <a:spcPct val="0"/>
              </a:spcBef>
              <a:buFontTx/>
              <a:buNone/>
            </a:pPr>
            <a:r>
              <a:rPr lang="en-US" altLang="en-US" sz="2400" dirty="0">
                <a:latin typeface="Courier New" pitchFamily="49" charset="0"/>
                <a:cs typeface="Courier New" pitchFamily="49" charset="0"/>
              </a:rPr>
              <a:t>   return y + 42</a:t>
            </a:r>
          </a:p>
        </p:txBody>
      </p:sp>
      <p:sp>
        <p:nvSpPr>
          <p:cNvPr id="13320" name="TextBox 13"/>
          <p:cNvSpPr txBox="1">
            <a:spLocks noChangeArrowheads="1"/>
          </p:cNvSpPr>
          <p:nvPr/>
        </p:nvSpPr>
        <p:spPr bwMode="auto">
          <a:xfrm>
            <a:off x="5253038" y="3676650"/>
            <a:ext cx="31341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ourier New" pitchFamily="49" charset="0"/>
                <a:cs typeface="Courier New" pitchFamily="49" charset="0"/>
              </a:rPr>
              <a:t>def sad(boo):</a:t>
            </a:r>
          </a:p>
          <a:p>
            <a:pPr>
              <a:spcBef>
                <a:spcPct val="0"/>
              </a:spcBef>
              <a:buFontTx/>
              <a:buNone/>
            </a:pPr>
            <a:r>
              <a:rPr lang="en-US" altLang="en-US" sz="2400" dirty="0">
                <a:latin typeface="Courier New" pitchFamily="49" charset="0"/>
                <a:cs typeface="Courier New" pitchFamily="49" charset="0"/>
              </a:rPr>
              <a:t>   y = </a:t>
            </a:r>
            <a:r>
              <a:rPr lang="en-US" altLang="en-US" sz="2400" dirty="0" err="1">
                <a:latin typeface="Courier New" pitchFamily="49" charset="0"/>
                <a:cs typeface="Courier New" pitchFamily="49" charset="0"/>
              </a:rPr>
              <a:t>trbl</a:t>
            </a:r>
            <a:r>
              <a:rPr lang="en-US" altLang="en-US" sz="2400" dirty="0">
                <a:latin typeface="Courier New" pitchFamily="49" charset="0"/>
                <a:cs typeface="Courier New" pitchFamily="49" charset="0"/>
              </a:rPr>
              <a:t>(boo)</a:t>
            </a:r>
          </a:p>
          <a:p>
            <a:pPr>
              <a:spcBef>
                <a:spcPct val="0"/>
              </a:spcBef>
              <a:buFontTx/>
              <a:buNone/>
            </a:pPr>
            <a:r>
              <a:rPr lang="en-US" altLang="en-US" sz="2400" dirty="0">
                <a:latin typeface="Courier New" pitchFamily="49" charset="0"/>
                <a:cs typeface="Courier New" pitchFamily="49" charset="0"/>
              </a:rPr>
              <a:t>   return y + 42</a:t>
            </a:r>
          </a:p>
        </p:txBody>
      </p:sp>
      <p:sp>
        <p:nvSpPr>
          <p:cNvPr id="13321" name="TextBox 14"/>
          <p:cNvSpPr txBox="1">
            <a:spLocks noChangeArrowheads="1"/>
          </p:cNvSpPr>
          <p:nvPr/>
        </p:nvSpPr>
        <p:spPr bwMode="auto">
          <a:xfrm>
            <a:off x="2438400" y="5105400"/>
            <a:ext cx="535615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ourier New" pitchFamily="49" charset="0"/>
                <a:cs typeface="Courier New" pitchFamily="49" charset="0"/>
              </a:rPr>
              <a:t>def friendly(pal):</a:t>
            </a:r>
          </a:p>
          <a:p>
            <a:pPr>
              <a:spcBef>
                <a:spcPct val="0"/>
              </a:spcBef>
              <a:buFontTx/>
              <a:buNone/>
            </a:pPr>
            <a:r>
              <a:rPr lang="en-US" altLang="en-US" sz="2400" dirty="0">
                <a:latin typeface="Courier New" pitchFamily="49" charset="0"/>
                <a:cs typeface="Courier New" pitchFamily="49" charset="0"/>
              </a:rPr>
              <a:t>   y = </a:t>
            </a:r>
            <a:r>
              <a:rPr lang="en-US" altLang="en-US" sz="2400" dirty="0" err="1">
                <a:latin typeface="Courier New" pitchFamily="49" charset="0"/>
                <a:cs typeface="Courier New" pitchFamily="49" charset="0"/>
              </a:rPr>
              <a:t>dbl</a:t>
            </a:r>
            <a:r>
              <a:rPr lang="en-US" altLang="en-US" sz="2400" dirty="0">
                <a:latin typeface="Courier New" pitchFamily="49" charset="0"/>
                <a:cs typeface="Courier New" pitchFamily="49" charset="0"/>
              </a:rPr>
              <a:t>(pal)</a:t>
            </a:r>
          </a:p>
          <a:p>
            <a:pPr>
              <a:spcBef>
                <a:spcPct val="0"/>
              </a:spcBef>
              <a:buFontTx/>
              <a:buNone/>
            </a:pPr>
            <a:r>
              <a:rPr lang="en-US" altLang="en-US" sz="2400" dirty="0">
                <a:latin typeface="Courier New" pitchFamily="49" charset="0"/>
                <a:cs typeface="Courier New" pitchFamily="49" charset="0"/>
              </a:rPr>
              <a:t>   print(y, "</a:t>
            </a:r>
            <a:r>
              <a:rPr lang="en-US" altLang="ja-JP" sz="2400" dirty="0">
                <a:latin typeface="Courier New" pitchFamily="49" charset="0"/>
                <a:cs typeface="Courier New" pitchFamily="49" charset="0"/>
              </a:rPr>
              <a:t>is very nice!")</a:t>
            </a:r>
          </a:p>
          <a:p>
            <a:pPr>
              <a:spcBef>
                <a:spcPct val="0"/>
              </a:spcBef>
              <a:buFontTx/>
              <a:buNone/>
            </a:pPr>
            <a:r>
              <a:rPr lang="en-US" altLang="en-US" sz="2400" dirty="0">
                <a:latin typeface="Courier New" pitchFamily="49" charset="0"/>
                <a:cs typeface="Courier New" pitchFamily="49" charset="0"/>
              </a:rPr>
              <a:t>   return y + 42</a:t>
            </a:r>
          </a:p>
        </p:txBody>
      </p:sp>
      <p:cxnSp>
        <p:nvCxnSpPr>
          <p:cNvPr id="13322" name="Straight Connector 16"/>
          <p:cNvCxnSpPr>
            <a:cxnSpLocks noChangeShapeType="1"/>
          </p:cNvCxnSpPr>
          <p:nvPr/>
        </p:nvCxnSpPr>
        <p:spPr bwMode="auto">
          <a:xfrm>
            <a:off x="152400" y="4953000"/>
            <a:ext cx="86868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323" name="TextBox 12"/>
          <p:cNvSpPr txBox="1">
            <a:spLocks noChangeArrowheads="1"/>
          </p:cNvSpPr>
          <p:nvPr/>
        </p:nvSpPr>
        <p:spPr bwMode="auto">
          <a:xfrm>
            <a:off x="7683500" y="5862638"/>
            <a:ext cx="153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200">
                <a:solidFill>
                  <a:srgbClr val="660066"/>
                </a:solidFill>
              </a:rPr>
              <a:t>Strings are in single </a:t>
            </a:r>
          </a:p>
          <a:p>
            <a:pPr>
              <a:spcBef>
                <a:spcPct val="0"/>
              </a:spcBef>
              <a:buFontTx/>
              <a:buNone/>
            </a:pPr>
            <a:r>
              <a:rPr lang="en-US" altLang="en-US" sz="1200">
                <a:solidFill>
                  <a:srgbClr val="660066"/>
                </a:solidFill>
              </a:rPr>
              <a:t>or double quotes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5" name="Line 11"/>
          <p:cNvSpPr>
            <a:spLocks noChangeShapeType="1"/>
          </p:cNvSpPr>
          <p:nvPr/>
        </p:nvSpPr>
        <p:spPr bwMode="auto">
          <a:xfrm>
            <a:off x="6172200" y="1981200"/>
            <a:ext cx="1588"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05" name="Rectangle 1"/>
          <p:cNvSpPr>
            <a:spLocks/>
          </p:cNvSpPr>
          <p:nvPr/>
        </p:nvSpPr>
        <p:spPr bwMode="auto">
          <a:xfrm>
            <a:off x="7162800" y="2667000"/>
            <a:ext cx="6096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b="1"/>
          </a:p>
        </p:txBody>
      </p:sp>
      <p:sp>
        <p:nvSpPr>
          <p:cNvPr id="47106" name="Rectangle 2"/>
          <p:cNvSpPr>
            <a:spLocks/>
          </p:cNvSpPr>
          <p:nvPr/>
        </p:nvSpPr>
        <p:spPr bwMode="auto">
          <a:xfrm>
            <a:off x="5819775" y="1647825"/>
            <a:ext cx="6096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b="1"/>
          </a:p>
        </p:txBody>
      </p:sp>
      <p:sp>
        <p:nvSpPr>
          <p:cNvPr id="22533" name="Rectangle 3"/>
          <p:cNvSpPr>
            <a:spLocks noGrp="1" noChangeArrowheads="1"/>
          </p:cNvSpPr>
          <p:nvPr>
            <p:ph type="title"/>
          </p:nvPr>
        </p:nvSpPr>
        <p:spPr>
          <a:xfrm>
            <a:off x="457200" y="0"/>
            <a:ext cx="8153400" cy="1143000"/>
          </a:xfrm>
        </p:spPr>
        <p:txBody>
          <a:bodyPr rIns="132080"/>
          <a:lstStyle/>
          <a:p>
            <a:r>
              <a:rPr lang="en-US" altLang="en-US" sz="4000"/>
              <a:t>What Happens Inside a Function?</a:t>
            </a:r>
          </a:p>
        </p:txBody>
      </p:sp>
      <p:grpSp>
        <p:nvGrpSpPr>
          <p:cNvPr id="22534" name="Group 4"/>
          <p:cNvGrpSpPr>
            <a:grpSpLocks/>
          </p:cNvGrpSpPr>
          <p:nvPr/>
        </p:nvGrpSpPr>
        <p:grpSpPr bwMode="auto">
          <a:xfrm>
            <a:off x="379413" y="1066800"/>
            <a:ext cx="8218487" cy="180975"/>
            <a:chOff x="0" y="0"/>
            <a:chExt cx="5177" cy="114"/>
          </a:xfrm>
        </p:grpSpPr>
        <p:sp>
          <p:nvSpPr>
            <p:cNvPr id="22548" name="Rectangle 5"/>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22549" name="Rectangle 6"/>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grpSp>
      <p:sp>
        <p:nvSpPr>
          <p:cNvPr id="22535" name="Rectangle 7"/>
          <p:cNvSpPr>
            <a:spLocks/>
          </p:cNvSpPr>
          <p:nvPr/>
        </p:nvSpPr>
        <p:spPr bwMode="auto">
          <a:xfrm>
            <a:off x="457200" y="1447800"/>
            <a:ext cx="47244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1800" b="1" dirty="0">
                <a:latin typeface="Courier New" pitchFamily="49" charset="0"/>
                <a:cs typeface="Courier New" pitchFamily="49" charset="0"/>
                <a:sym typeface="Courier New" pitchFamily="49" charset="0"/>
              </a:rPr>
              <a:t>def f(x): </a:t>
            </a:r>
          </a:p>
          <a:p>
            <a:pPr>
              <a:spcBef>
                <a:spcPct val="0"/>
              </a:spcBef>
              <a:buFontTx/>
              <a:buNone/>
            </a:pPr>
            <a:r>
              <a:rPr lang="en-US" altLang="en-US" sz="1800" b="1" dirty="0">
                <a:latin typeface="Courier New" pitchFamily="49" charset="0"/>
                <a:cs typeface="Courier New" pitchFamily="49" charset="0"/>
                <a:sym typeface="Courier New" pitchFamily="49" charset="0"/>
              </a:rPr>
              <a:t>      x = x-1</a:t>
            </a:r>
          </a:p>
          <a:p>
            <a:pPr>
              <a:spcBef>
                <a:spcPct val="0"/>
              </a:spcBef>
              <a:buFontTx/>
              <a:buNone/>
            </a:pPr>
            <a:r>
              <a:rPr lang="en-US" altLang="en-US" sz="1800" b="1" dirty="0">
                <a:latin typeface="Courier New" pitchFamily="49" charset="0"/>
                <a:cs typeface="Courier New" pitchFamily="49" charset="0"/>
                <a:sym typeface="Courier New" pitchFamily="49" charset="0"/>
              </a:rPr>
              <a:t>	return g(x)+1</a:t>
            </a:r>
          </a:p>
          <a:p>
            <a:pPr>
              <a:spcBef>
                <a:spcPct val="0"/>
              </a:spcBef>
              <a:buFontTx/>
              <a:buNone/>
            </a:pPr>
            <a:endParaRPr lang="en-US" altLang="en-US" sz="1800" b="1" dirty="0">
              <a:latin typeface="Courier New" pitchFamily="49" charset="0"/>
              <a:cs typeface="Courier New" pitchFamily="49" charset="0"/>
              <a:sym typeface="Courier New" pitchFamily="49" charset="0"/>
            </a:endParaRPr>
          </a:p>
          <a:p>
            <a:pPr>
              <a:spcBef>
                <a:spcPct val="0"/>
              </a:spcBef>
              <a:buFontTx/>
              <a:buNone/>
            </a:pPr>
            <a:r>
              <a:rPr lang="en-US" altLang="en-US" sz="1800" b="1" dirty="0">
                <a:latin typeface="Courier New" pitchFamily="49" charset="0"/>
                <a:cs typeface="Courier New" pitchFamily="49" charset="0"/>
                <a:sym typeface="Courier New" pitchFamily="49" charset="0"/>
              </a:rPr>
              <a:t>def g(x):</a:t>
            </a:r>
          </a:p>
          <a:p>
            <a:pPr>
              <a:spcBef>
                <a:spcPct val="0"/>
              </a:spcBef>
              <a:buFontTx/>
              <a:buNone/>
            </a:pPr>
            <a:r>
              <a:rPr lang="en-US" altLang="en-US" sz="1800" b="1" dirty="0">
                <a:latin typeface="Courier New" pitchFamily="49" charset="0"/>
                <a:cs typeface="Courier New" pitchFamily="49" charset="0"/>
                <a:sym typeface="Courier New" pitchFamily="49" charset="0"/>
              </a:rPr>
              <a:t>	return x*2</a:t>
            </a:r>
          </a:p>
          <a:p>
            <a:pPr>
              <a:spcBef>
                <a:spcPct val="0"/>
              </a:spcBef>
              <a:buFontTx/>
              <a:buNone/>
            </a:pPr>
            <a:endParaRPr lang="en-US" altLang="en-US" sz="1800" b="1" dirty="0">
              <a:latin typeface="Courier New" pitchFamily="49" charset="0"/>
              <a:cs typeface="Courier New" pitchFamily="49" charset="0"/>
              <a:sym typeface="Courier New" pitchFamily="49" charset="0"/>
            </a:endParaRPr>
          </a:p>
          <a:p>
            <a:pPr>
              <a:spcBef>
                <a:spcPct val="0"/>
              </a:spcBef>
              <a:buFontTx/>
              <a:buNone/>
            </a:pPr>
            <a:r>
              <a:rPr lang="en-US" altLang="en-US" sz="1800" b="1" dirty="0">
                <a:latin typeface="Courier New" pitchFamily="49" charset="0"/>
                <a:cs typeface="Courier New" pitchFamily="49" charset="0"/>
                <a:sym typeface="Courier New" pitchFamily="49" charset="0"/>
              </a:rPr>
              <a:t>def h(x):</a:t>
            </a:r>
          </a:p>
          <a:p>
            <a:pPr>
              <a:spcBef>
                <a:spcPct val="0"/>
              </a:spcBef>
              <a:buFontTx/>
              <a:buNone/>
            </a:pPr>
            <a:r>
              <a:rPr lang="en-US" altLang="en-US" sz="1800" b="1" dirty="0">
                <a:latin typeface="Courier New" pitchFamily="49" charset="0"/>
                <a:cs typeface="Courier New" pitchFamily="49" charset="0"/>
                <a:sym typeface="Courier New" pitchFamily="49" charset="0"/>
              </a:rPr>
              <a:t>	if x%2 == 1:      # x odd</a:t>
            </a:r>
          </a:p>
          <a:p>
            <a:pPr>
              <a:spcBef>
                <a:spcPct val="0"/>
              </a:spcBef>
              <a:buFontTx/>
              <a:buNone/>
            </a:pPr>
            <a:r>
              <a:rPr lang="en-US" altLang="en-US" sz="1800" b="1" dirty="0">
                <a:latin typeface="Courier New" pitchFamily="49" charset="0"/>
                <a:cs typeface="Courier New" pitchFamily="49" charset="0"/>
                <a:sym typeface="Courier New" pitchFamily="49" charset="0"/>
              </a:rPr>
              <a:t>		return f(x) + x//2</a:t>
            </a:r>
          </a:p>
          <a:p>
            <a:pPr>
              <a:spcBef>
                <a:spcPct val="0"/>
              </a:spcBef>
              <a:buFontTx/>
              <a:buNone/>
            </a:pPr>
            <a:r>
              <a:rPr lang="en-US" altLang="en-US" sz="1800" b="1" dirty="0">
                <a:latin typeface="Courier New" pitchFamily="49" charset="0"/>
                <a:cs typeface="Courier New" pitchFamily="49" charset="0"/>
                <a:sym typeface="Courier New" pitchFamily="49" charset="0"/>
              </a:rPr>
              <a:t>	else:             # x even</a:t>
            </a:r>
          </a:p>
          <a:p>
            <a:pPr>
              <a:spcBef>
                <a:spcPct val="0"/>
              </a:spcBef>
              <a:buFontTx/>
              <a:buNone/>
            </a:pPr>
            <a:r>
              <a:rPr lang="en-US" altLang="en-US" sz="1800" b="1" dirty="0">
                <a:latin typeface="Courier New" pitchFamily="49" charset="0"/>
                <a:cs typeface="Courier New" pitchFamily="49" charset="0"/>
                <a:sym typeface="Courier New" pitchFamily="49" charset="0"/>
              </a:rPr>
              <a:t>		return f(f(x))</a:t>
            </a:r>
          </a:p>
        </p:txBody>
      </p:sp>
      <p:sp>
        <p:nvSpPr>
          <p:cNvPr id="22536" name="Rectangle 9"/>
          <p:cNvSpPr>
            <a:spLocks/>
          </p:cNvSpPr>
          <p:nvPr/>
        </p:nvSpPr>
        <p:spPr bwMode="auto">
          <a:xfrm>
            <a:off x="4648200" y="1371600"/>
            <a:ext cx="17653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1800" b="1">
                <a:latin typeface="Courier New" pitchFamily="49" charset="0"/>
                <a:cs typeface="Courier New" pitchFamily="49" charset="0"/>
                <a:sym typeface="Courier New" pitchFamily="49" charset="0"/>
              </a:rPr>
              <a:t>h(3):</a:t>
            </a:r>
          </a:p>
          <a:p>
            <a:pPr>
              <a:spcBef>
                <a:spcPct val="0"/>
              </a:spcBef>
              <a:buFontTx/>
              <a:buNone/>
            </a:pPr>
            <a:endParaRPr lang="en-US" altLang="en-US" sz="2800" b="1">
              <a:cs typeface="Arial" charset="0"/>
            </a:endParaRPr>
          </a:p>
          <a:p>
            <a:pPr>
              <a:spcBef>
                <a:spcPct val="0"/>
              </a:spcBef>
              <a:buFontTx/>
              <a:buNone/>
            </a:pPr>
            <a:r>
              <a:rPr lang="en-US" altLang="en-US" sz="2800" b="1">
                <a:cs typeface="Arial" charset="0"/>
              </a:rPr>
              <a:t>	</a:t>
            </a:r>
          </a:p>
        </p:txBody>
      </p:sp>
      <p:sp>
        <p:nvSpPr>
          <p:cNvPr id="22537" name="Rectangle 10"/>
          <p:cNvSpPr>
            <a:spLocks/>
          </p:cNvSpPr>
          <p:nvPr/>
        </p:nvSpPr>
        <p:spPr bwMode="auto">
          <a:xfrm>
            <a:off x="4876800" y="1676400"/>
            <a:ext cx="25628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1800" b="1" dirty="0">
                <a:latin typeface="Courier New" pitchFamily="49" charset="0"/>
                <a:cs typeface="Courier New" pitchFamily="49" charset="0"/>
                <a:sym typeface="Courier New" pitchFamily="49" charset="0"/>
              </a:rPr>
              <a:t>return f(3) + 3//2</a:t>
            </a:r>
          </a:p>
        </p:txBody>
      </p:sp>
      <p:sp>
        <p:nvSpPr>
          <p:cNvPr id="47116" name="Rectangle 12"/>
          <p:cNvSpPr>
            <a:spLocks/>
          </p:cNvSpPr>
          <p:nvPr/>
        </p:nvSpPr>
        <p:spPr bwMode="auto">
          <a:xfrm>
            <a:off x="5818188" y="2438400"/>
            <a:ext cx="2533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1800" b="1">
                <a:latin typeface="Courier New" pitchFamily="49" charset="0"/>
                <a:cs typeface="Courier New" pitchFamily="49" charset="0"/>
                <a:sym typeface="Courier New" pitchFamily="49" charset="0"/>
              </a:rPr>
              <a:t>f(3):</a:t>
            </a:r>
          </a:p>
          <a:p>
            <a:pPr>
              <a:spcBef>
                <a:spcPct val="0"/>
              </a:spcBef>
              <a:buFontTx/>
              <a:buNone/>
            </a:pPr>
            <a:r>
              <a:rPr lang="en-US" altLang="en-US" sz="1800" b="1">
                <a:latin typeface="Courier New" pitchFamily="49" charset="0"/>
                <a:cs typeface="Courier New" pitchFamily="49" charset="0"/>
                <a:sym typeface="Courier New" pitchFamily="49" charset="0"/>
              </a:rPr>
              <a:t>   return g(2) + 1</a:t>
            </a:r>
          </a:p>
        </p:txBody>
      </p:sp>
      <p:sp>
        <p:nvSpPr>
          <p:cNvPr id="47117" name="Line 13"/>
          <p:cNvSpPr>
            <a:spLocks noChangeShapeType="1"/>
          </p:cNvSpPr>
          <p:nvPr/>
        </p:nvSpPr>
        <p:spPr bwMode="auto">
          <a:xfrm>
            <a:off x="7543800" y="3048000"/>
            <a:ext cx="1588"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8" name="Rectangle 14"/>
          <p:cNvSpPr>
            <a:spLocks/>
          </p:cNvSpPr>
          <p:nvPr/>
        </p:nvSpPr>
        <p:spPr bwMode="auto">
          <a:xfrm>
            <a:off x="7223125" y="3549650"/>
            <a:ext cx="14255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1800" b="1">
                <a:latin typeface="Courier New" pitchFamily="49" charset="0"/>
                <a:cs typeface="Courier New" pitchFamily="49" charset="0"/>
                <a:sym typeface="Courier New" pitchFamily="49" charset="0"/>
              </a:rPr>
              <a:t>g(2):</a:t>
            </a:r>
          </a:p>
          <a:p>
            <a:pPr>
              <a:spcBef>
                <a:spcPct val="0"/>
              </a:spcBef>
              <a:buFontTx/>
              <a:buNone/>
            </a:pPr>
            <a:r>
              <a:rPr lang="en-US" altLang="en-US" sz="1800" b="1">
                <a:latin typeface="Courier New" pitchFamily="49" charset="0"/>
                <a:cs typeface="Courier New" pitchFamily="49" charset="0"/>
                <a:sym typeface="Courier New" pitchFamily="49" charset="0"/>
              </a:rPr>
              <a:t>  return 4</a:t>
            </a:r>
          </a:p>
        </p:txBody>
      </p:sp>
      <p:sp>
        <p:nvSpPr>
          <p:cNvPr id="47119" name="Line 15"/>
          <p:cNvSpPr>
            <a:spLocks noChangeShapeType="1"/>
          </p:cNvSpPr>
          <p:nvPr/>
        </p:nvSpPr>
        <p:spPr bwMode="auto">
          <a:xfrm rot="10800000" flipH="1">
            <a:off x="7751763" y="3048000"/>
            <a:ext cx="1587" cy="457200"/>
          </a:xfrm>
          <a:prstGeom prst="line">
            <a:avLst/>
          </a:prstGeom>
          <a:noFill/>
          <a:ln w="25400">
            <a:solidFill>
              <a:srgbClr val="F48E2E"/>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0" name="Rectangle 16"/>
          <p:cNvSpPr>
            <a:spLocks/>
          </p:cNvSpPr>
          <p:nvPr/>
        </p:nvSpPr>
        <p:spPr bwMode="auto">
          <a:xfrm>
            <a:off x="7772400" y="3124200"/>
            <a:ext cx="1905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100"/>
              </a:spcBef>
              <a:buFontTx/>
              <a:buNone/>
            </a:pPr>
            <a:r>
              <a:rPr lang="en-US" altLang="en-US" sz="1800" b="1">
                <a:solidFill>
                  <a:srgbClr val="F48E2E"/>
                </a:solidFill>
                <a:latin typeface="Courier New" pitchFamily="49" charset="0"/>
                <a:cs typeface="Courier New" pitchFamily="49" charset="0"/>
                <a:sym typeface="Courier New" pitchFamily="49" charset="0"/>
              </a:rPr>
              <a:t>4</a:t>
            </a:r>
          </a:p>
        </p:txBody>
      </p:sp>
      <p:sp>
        <p:nvSpPr>
          <p:cNvPr id="47123" name="Line 19"/>
          <p:cNvSpPr>
            <a:spLocks noChangeShapeType="1"/>
          </p:cNvSpPr>
          <p:nvPr/>
        </p:nvSpPr>
        <p:spPr bwMode="auto">
          <a:xfrm rot="10800000" flipH="1">
            <a:off x="5562600" y="1219200"/>
            <a:ext cx="1588" cy="381000"/>
          </a:xfrm>
          <a:prstGeom prst="line">
            <a:avLst/>
          </a:prstGeom>
          <a:noFill/>
          <a:ln w="25400">
            <a:solidFill>
              <a:srgbClr val="F48E2E"/>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4" name="Rectangle 20"/>
          <p:cNvSpPr>
            <a:spLocks/>
          </p:cNvSpPr>
          <p:nvPr/>
        </p:nvSpPr>
        <p:spPr bwMode="auto">
          <a:xfrm>
            <a:off x="5594350" y="1233488"/>
            <a:ext cx="800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100"/>
              </a:spcBef>
              <a:buFontTx/>
              <a:buNone/>
            </a:pPr>
            <a:r>
              <a:rPr lang="en-US" altLang="en-US" sz="1800" b="1" dirty="0">
                <a:solidFill>
                  <a:srgbClr val="F48E2E"/>
                </a:solidFill>
                <a:latin typeface="Courier New" pitchFamily="49" charset="0"/>
                <a:cs typeface="Courier New" pitchFamily="49" charset="0"/>
                <a:sym typeface="Courier New" pitchFamily="49" charset="0"/>
              </a:rPr>
              <a:t>6</a:t>
            </a:r>
          </a:p>
        </p:txBody>
      </p:sp>
      <p:sp>
        <p:nvSpPr>
          <p:cNvPr id="47126" name="Line 22"/>
          <p:cNvSpPr>
            <a:spLocks noChangeShapeType="1"/>
          </p:cNvSpPr>
          <p:nvPr/>
        </p:nvSpPr>
        <p:spPr bwMode="auto">
          <a:xfrm rot="10800000" flipH="1">
            <a:off x="6369050" y="2005013"/>
            <a:ext cx="1588" cy="381000"/>
          </a:xfrm>
          <a:prstGeom prst="line">
            <a:avLst/>
          </a:prstGeom>
          <a:noFill/>
          <a:ln w="25400">
            <a:solidFill>
              <a:srgbClr val="F48E2E"/>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7" name="Rectangle 23"/>
          <p:cNvSpPr>
            <a:spLocks/>
          </p:cNvSpPr>
          <p:nvPr/>
        </p:nvSpPr>
        <p:spPr bwMode="auto">
          <a:xfrm>
            <a:off x="6400800" y="2057400"/>
            <a:ext cx="381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100"/>
              </a:spcBef>
              <a:buFontTx/>
              <a:buNone/>
            </a:pPr>
            <a:r>
              <a:rPr lang="en-US" altLang="en-US" sz="1800" b="1">
                <a:solidFill>
                  <a:srgbClr val="F48E2E"/>
                </a:solidFill>
                <a:latin typeface="Courier New" pitchFamily="49" charset="0"/>
                <a:cs typeface="Courier New" pitchFamily="49" charset="0"/>
                <a:sym typeface="Courier New" pitchFamily="49" charset="0"/>
              </a:rPr>
              <a:t>5</a:t>
            </a:r>
          </a:p>
        </p:txBody>
      </p:sp>
      <p:sp>
        <p:nvSpPr>
          <p:cNvPr id="22547" name="TextBox 20"/>
          <p:cNvSpPr txBox="1">
            <a:spLocks noChangeArrowheads="1"/>
          </p:cNvSpPr>
          <p:nvPr/>
        </p:nvSpPr>
        <p:spPr bwMode="auto">
          <a:xfrm>
            <a:off x="457200" y="5334000"/>
            <a:ext cx="7673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pitchFamily="80" charset="-128"/>
              </a:defRPr>
            </a:lvl1pPr>
            <a:lvl2pPr>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400"/>
              <a:t>Two key points…</a:t>
            </a:r>
          </a:p>
          <a:p>
            <a:pPr lvl="1">
              <a:spcBef>
                <a:spcPct val="0"/>
              </a:spcBef>
              <a:buFont typeface="Arial" charset="0"/>
              <a:buChar char="•"/>
            </a:pPr>
            <a:r>
              <a:rPr lang="en-US" altLang="en-US" sz="2400"/>
              <a:t> Functions return to where they were called from</a:t>
            </a:r>
          </a:p>
          <a:p>
            <a:pPr lvl="1">
              <a:spcBef>
                <a:spcPct val="0"/>
              </a:spcBef>
              <a:buFont typeface="Arial" charset="0"/>
              <a:buChar char="•"/>
            </a:pPr>
            <a:r>
              <a:rPr lang="en-US" altLang="en-US" sz="2400"/>
              <a:t> Each function keeps its own values of its variables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12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1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12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1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5" grpId="0" animBg="1"/>
      <p:bldP spid="47105" grpId="0" animBg="1"/>
      <p:bldP spid="47106" grpId="0" animBg="1"/>
      <p:bldP spid="47116" grpId="0"/>
      <p:bldP spid="47117" grpId="0" animBg="1"/>
      <p:bldP spid="47118" grpId="0"/>
      <p:bldP spid="47119" grpId="0" animBg="1"/>
      <p:bldP spid="47120" grpId="0"/>
      <p:bldP spid="47123" grpId="0" animBg="1"/>
      <p:bldP spid="47124" grpId="0"/>
      <p:bldP spid="47126" grpId="0" animBg="1"/>
      <p:bldP spid="471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685800" y="2133600"/>
            <a:ext cx="7239000" cy="12192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23555" name="Rectangle 3"/>
          <p:cNvSpPr>
            <a:spLocks noGrp="1" noChangeArrowheads="1"/>
          </p:cNvSpPr>
          <p:nvPr>
            <p:ph type="title"/>
          </p:nvPr>
        </p:nvSpPr>
        <p:spPr>
          <a:xfrm>
            <a:off x="381000" y="0"/>
            <a:ext cx="8229600" cy="1143000"/>
          </a:xfrm>
        </p:spPr>
        <p:txBody>
          <a:bodyPr/>
          <a:lstStyle/>
          <a:p>
            <a:r>
              <a:rPr lang="en-US" altLang="en-US"/>
              <a:t>Recursion…</a:t>
            </a:r>
          </a:p>
        </p:txBody>
      </p:sp>
      <p:grpSp>
        <p:nvGrpSpPr>
          <p:cNvPr id="23556" name="Group 4"/>
          <p:cNvGrpSpPr>
            <a:grpSpLocks/>
          </p:cNvGrpSpPr>
          <p:nvPr/>
        </p:nvGrpSpPr>
        <p:grpSpPr bwMode="auto">
          <a:xfrm>
            <a:off x="381000" y="990600"/>
            <a:ext cx="8218488" cy="180975"/>
            <a:chOff x="295" y="1311"/>
            <a:chExt cx="5177" cy="114"/>
          </a:xfrm>
        </p:grpSpPr>
        <p:sp>
          <p:nvSpPr>
            <p:cNvPr id="2356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2356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grpSp>
      <p:sp>
        <p:nvSpPr>
          <p:cNvPr id="70660" name="Text Box 7"/>
          <p:cNvSpPr txBox="1">
            <a:spLocks noChangeArrowheads="1"/>
          </p:cNvSpPr>
          <p:nvPr/>
        </p:nvSpPr>
        <p:spPr bwMode="auto">
          <a:xfrm>
            <a:off x="762000" y="1676400"/>
            <a:ext cx="762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50000"/>
              </a:spcBef>
              <a:buFontTx/>
              <a:buNone/>
            </a:pPr>
            <a:r>
              <a:rPr lang="en-US" altLang="en-US" sz="2400">
                <a:latin typeface="Courier New" pitchFamily="49" charset="0"/>
                <a:cs typeface="Courier New" pitchFamily="49" charset="0"/>
              </a:rPr>
              <a:t>n! = n</a:t>
            </a:r>
            <a:r>
              <a:rPr lang="en-US" altLang="en-US" sz="2400">
                <a:latin typeface="Courier New" pitchFamily="49" charset="0"/>
                <a:cs typeface="Courier New" pitchFamily="49" charset="0"/>
                <a:sym typeface="Symbol" pitchFamily="18" charset="2"/>
              </a:rPr>
              <a:t></a:t>
            </a:r>
            <a:r>
              <a:rPr lang="en-US" altLang="en-US" sz="2400">
                <a:latin typeface="Courier New" pitchFamily="49" charset="0"/>
                <a:cs typeface="Courier New" pitchFamily="49" charset="0"/>
              </a:rPr>
              <a:t>(n-1)</a:t>
            </a:r>
            <a:r>
              <a:rPr lang="en-US" altLang="en-US" sz="2400">
                <a:latin typeface="Courier New" pitchFamily="49" charset="0"/>
                <a:cs typeface="Courier New" pitchFamily="49" charset="0"/>
                <a:sym typeface="Symbol" pitchFamily="18" charset="2"/>
              </a:rPr>
              <a:t></a:t>
            </a:r>
            <a:r>
              <a:rPr lang="en-US" altLang="en-US" sz="2400">
                <a:latin typeface="Courier New" pitchFamily="49" charset="0"/>
                <a:cs typeface="Courier New" pitchFamily="49" charset="0"/>
              </a:rPr>
              <a:t>(n-2)</a:t>
            </a:r>
            <a:r>
              <a:rPr lang="en-US" altLang="en-US" sz="2400">
                <a:latin typeface="Courier New" pitchFamily="49" charset="0"/>
                <a:cs typeface="Courier New" pitchFamily="49" charset="0"/>
                <a:sym typeface="Symbol" pitchFamily="18" charset="2"/>
              </a:rPr>
              <a:t>…1</a:t>
            </a:r>
          </a:p>
          <a:p>
            <a:pPr>
              <a:spcBef>
                <a:spcPct val="50000"/>
              </a:spcBef>
              <a:buFontTx/>
              <a:buNone/>
            </a:pPr>
            <a:r>
              <a:rPr lang="en-US" altLang="en-US" sz="2400">
                <a:latin typeface="Courier New" pitchFamily="49" charset="0"/>
                <a:cs typeface="Courier New" pitchFamily="49" charset="0"/>
                <a:sym typeface="Symbol" pitchFamily="18" charset="2"/>
              </a:rPr>
              <a:t>n! = n[(n-1)!]</a:t>
            </a:r>
            <a:r>
              <a:rPr lang="en-US" altLang="en-US" sz="2400">
                <a:latin typeface="Courier" pitchFamily="49" charset="0"/>
                <a:sym typeface="Symbol" pitchFamily="18" charset="2"/>
              </a:rPr>
              <a:t>  </a:t>
            </a:r>
            <a:r>
              <a:rPr lang="ja-JP" altLang="en-US" sz="2400"/>
              <a:t>“</a:t>
            </a:r>
            <a:r>
              <a:rPr lang="en-US" altLang="ja-JP" sz="2400"/>
              <a:t>inductive definition</a:t>
            </a:r>
            <a:r>
              <a:rPr lang="ja-JP" altLang="en-US" sz="2400"/>
              <a:t>”</a:t>
            </a:r>
          </a:p>
          <a:p>
            <a:pPr>
              <a:spcBef>
                <a:spcPct val="50000"/>
              </a:spcBef>
              <a:buFontTx/>
              <a:buNone/>
            </a:pPr>
            <a:r>
              <a:rPr lang="en-US" altLang="en-US" sz="2400">
                <a:latin typeface="Courier New" pitchFamily="49" charset="0"/>
                <a:cs typeface="Courier New" pitchFamily="49" charset="0"/>
              </a:rPr>
              <a:t>0! = 1</a:t>
            </a:r>
            <a:r>
              <a:rPr lang="en-US" altLang="en-US" sz="2400">
                <a:latin typeface="Courier" pitchFamily="49" charset="0"/>
              </a:rPr>
              <a:t>			</a:t>
            </a:r>
            <a:r>
              <a:rPr lang="ja-JP" altLang="en-US" sz="2400"/>
              <a:t>“</a:t>
            </a:r>
            <a:r>
              <a:rPr lang="en-US" altLang="ja-JP" sz="2400"/>
              <a:t>base case</a:t>
            </a:r>
            <a:r>
              <a:rPr lang="ja-JP" altLang="en-US" sz="2400"/>
              <a:t>”</a:t>
            </a:r>
            <a:endParaRPr lang="en-US" altLang="en-US" sz="2400">
              <a:latin typeface="Courier" pitchFamily="49" charset="0"/>
            </a:endParaRPr>
          </a:p>
        </p:txBody>
      </p:sp>
      <p:pic>
        <p:nvPicPr>
          <p:cNvPr id="70661"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388" y="4419600"/>
            <a:ext cx="836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AutoShape 9"/>
          <p:cNvSpPr>
            <a:spLocks noChangeArrowheads="1"/>
          </p:cNvSpPr>
          <p:nvPr/>
        </p:nvSpPr>
        <p:spPr bwMode="auto">
          <a:xfrm>
            <a:off x="2286000" y="3733800"/>
            <a:ext cx="1219200" cy="914400"/>
          </a:xfrm>
          <a:prstGeom prst="wedgeRectCallout">
            <a:avLst>
              <a:gd name="adj1" fmla="val -46745"/>
              <a:gd name="adj2" fmla="val 7256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400">
                <a:latin typeface="Times New Roman" pitchFamily="18" charset="0"/>
              </a:rPr>
              <a:t>Why is 0! = 1?</a:t>
            </a:r>
          </a:p>
        </p:txBody>
      </p:sp>
      <p:pic>
        <p:nvPicPr>
          <p:cNvPr id="7066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48500" y="228600"/>
            <a:ext cx="17907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6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066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6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7" grpId="0" animBg="1"/>
      <p:bldP spid="706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0"/>
            <a:ext cx="8229600" cy="1143000"/>
          </a:xfrm>
        </p:spPr>
        <p:txBody>
          <a:bodyPr/>
          <a:lstStyle/>
          <a:p>
            <a:r>
              <a:rPr lang="en-US" altLang="en-US"/>
              <a:t>Math Induction = CS Recursion</a:t>
            </a:r>
          </a:p>
        </p:txBody>
      </p:sp>
      <p:grpSp>
        <p:nvGrpSpPr>
          <p:cNvPr id="24579" name="Group 3"/>
          <p:cNvGrpSpPr>
            <a:grpSpLocks/>
          </p:cNvGrpSpPr>
          <p:nvPr/>
        </p:nvGrpSpPr>
        <p:grpSpPr bwMode="auto">
          <a:xfrm>
            <a:off x="381000" y="990600"/>
            <a:ext cx="8218488" cy="180975"/>
            <a:chOff x="295" y="1311"/>
            <a:chExt cx="5177" cy="114"/>
          </a:xfrm>
        </p:grpSpPr>
        <p:sp>
          <p:nvSpPr>
            <p:cNvPr id="2458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2458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grpSp>
      <p:sp>
        <p:nvSpPr>
          <p:cNvPr id="24580" name="Text Box 6"/>
          <p:cNvSpPr txBox="1">
            <a:spLocks noChangeArrowheads="1"/>
          </p:cNvSpPr>
          <p:nvPr/>
        </p:nvSpPr>
        <p:spPr bwMode="auto">
          <a:xfrm>
            <a:off x="457200" y="3200400"/>
            <a:ext cx="350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50000"/>
              </a:spcBef>
              <a:buFontTx/>
              <a:buNone/>
            </a:pPr>
            <a:r>
              <a:rPr lang="en-US" altLang="en-US" sz="2400">
                <a:solidFill>
                  <a:srgbClr val="0000FF"/>
                </a:solidFill>
                <a:latin typeface="Courier New" pitchFamily="49" charset="0"/>
                <a:cs typeface="Courier New" pitchFamily="49" charset="0"/>
                <a:sym typeface="Symbol" pitchFamily="18" charset="2"/>
              </a:rPr>
              <a:t>0! = 1</a:t>
            </a:r>
          </a:p>
          <a:p>
            <a:pPr>
              <a:spcBef>
                <a:spcPct val="50000"/>
              </a:spcBef>
              <a:buFontTx/>
              <a:buNone/>
            </a:pPr>
            <a:r>
              <a:rPr lang="en-US" altLang="en-US" sz="2400">
                <a:solidFill>
                  <a:srgbClr val="1C7210"/>
                </a:solidFill>
                <a:latin typeface="Courier New" pitchFamily="49" charset="0"/>
                <a:cs typeface="Courier New" pitchFamily="49" charset="0"/>
                <a:sym typeface="Symbol" pitchFamily="18" charset="2"/>
              </a:rPr>
              <a:t>n! = n[(n-1)!]</a:t>
            </a:r>
            <a:endParaRPr lang="en-US" altLang="en-US" sz="2400">
              <a:solidFill>
                <a:srgbClr val="1C7210"/>
              </a:solidFill>
              <a:latin typeface="Courier New" pitchFamily="49" charset="0"/>
              <a:cs typeface="Courier New" pitchFamily="49" charset="0"/>
            </a:endParaRPr>
          </a:p>
        </p:txBody>
      </p:sp>
      <p:sp>
        <p:nvSpPr>
          <p:cNvPr id="24581" name="Text Box 7"/>
          <p:cNvSpPr txBox="1">
            <a:spLocks noChangeArrowheads="1"/>
          </p:cNvSpPr>
          <p:nvPr/>
        </p:nvSpPr>
        <p:spPr bwMode="auto">
          <a:xfrm>
            <a:off x="1165225" y="1800225"/>
            <a:ext cx="173037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50000"/>
              </a:spcBef>
              <a:buFontTx/>
              <a:buNone/>
            </a:pPr>
            <a:r>
              <a:rPr lang="en-US" altLang="en-US" sz="2400" u="sng"/>
              <a:t>Math</a:t>
            </a:r>
          </a:p>
          <a:p>
            <a:pPr>
              <a:spcBef>
                <a:spcPct val="50000"/>
              </a:spcBef>
              <a:buFontTx/>
              <a:buNone/>
            </a:pPr>
            <a:r>
              <a:rPr lang="en-US" altLang="en-US" sz="1800"/>
              <a:t>inductive definition</a:t>
            </a:r>
            <a:endParaRPr lang="en-US" altLang="en-US" sz="2400"/>
          </a:p>
        </p:txBody>
      </p:sp>
      <p:sp>
        <p:nvSpPr>
          <p:cNvPr id="24582" name="Text Box 8"/>
          <p:cNvSpPr txBox="1">
            <a:spLocks noChangeArrowheads="1"/>
          </p:cNvSpPr>
          <p:nvPr/>
        </p:nvSpPr>
        <p:spPr bwMode="auto">
          <a:xfrm>
            <a:off x="4860925" y="1800225"/>
            <a:ext cx="28273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400" u="sng"/>
              <a:t>Python (Functional)</a:t>
            </a:r>
          </a:p>
          <a:p>
            <a:pPr>
              <a:spcBef>
                <a:spcPct val="0"/>
              </a:spcBef>
              <a:buFontTx/>
              <a:buNone/>
            </a:pPr>
            <a:endParaRPr lang="en-US" altLang="en-US" sz="1800"/>
          </a:p>
          <a:p>
            <a:pPr>
              <a:spcBef>
                <a:spcPct val="0"/>
              </a:spcBef>
              <a:buFontTx/>
              <a:buNone/>
            </a:pPr>
            <a:r>
              <a:rPr lang="en-US" altLang="en-US" sz="1800"/>
              <a:t>recursive function</a:t>
            </a:r>
            <a:endParaRPr lang="en-US" altLang="en-US" sz="2400"/>
          </a:p>
        </p:txBody>
      </p:sp>
      <p:sp>
        <p:nvSpPr>
          <p:cNvPr id="24583" name="Rectangle 9"/>
          <p:cNvSpPr>
            <a:spLocks noChangeArrowheads="1"/>
          </p:cNvSpPr>
          <p:nvPr/>
        </p:nvSpPr>
        <p:spPr bwMode="auto">
          <a:xfrm>
            <a:off x="457200" y="3124200"/>
            <a:ext cx="28956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24584" name="Rectangle 10"/>
          <p:cNvSpPr>
            <a:spLocks noChangeArrowheads="1"/>
          </p:cNvSpPr>
          <p:nvPr/>
        </p:nvSpPr>
        <p:spPr bwMode="auto">
          <a:xfrm>
            <a:off x="4267200" y="3124200"/>
            <a:ext cx="480060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24585" name="Text Box 11"/>
          <p:cNvSpPr txBox="1">
            <a:spLocks noChangeArrowheads="1"/>
          </p:cNvSpPr>
          <p:nvPr/>
        </p:nvSpPr>
        <p:spPr bwMode="auto">
          <a:xfrm>
            <a:off x="4403725" y="3228975"/>
            <a:ext cx="3416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rPr>
              <a:t># recursive factorial</a:t>
            </a:r>
          </a:p>
          <a:p>
            <a:pPr>
              <a:spcBef>
                <a:spcPct val="0"/>
              </a:spcBef>
              <a:buFontTx/>
              <a:buNone/>
            </a:pPr>
            <a:r>
              <a:rPr lang="en-US" altLang="en-US" sz="2000">
                <a:latin typeface="Courier New" pitchFamily="49" charset="0"/>
                <a:cs typeface="Courier New" pitchFamily="49" charset="0"/>
              </a:rPr>
              <a:t>def factorial(n):</a:t>
            </a:r>
          </a:p>
          <a:p>
            <a:pPr>
              <a:spcBef>
                <a:spcPct val="0"/>
              </a:spcBef>
              <a:buFontTx/>
              <a:buNone/>
            </a:pPr>
            <a:r>
              <a:rPr lang="en-US" altLang="en-US" sz="2000">
                <a:latin typeface="Courier New" pitchFamily="49" charset="0"/>
                <a:cs typeface="Courier New" pitchFamily="49"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1" name="Group 2"/>
          <p:cNvGrpSpPr>
            <a:grpSpLocks/>
          </p:cNvGrpSpPr>
          <p:nvPr/>
        </p:nvGrpSpPr>
        <p:grpSpPr bwMode="auto">
          <a:xfrm>
            <a:off x="533400" y="1143000"/>
            <a:ext cx="7937500" cy="180975"/>
            <a:chOff x="295" y="1311"/>
            <a:chExt cx="5177" cy="114"/>
          </a:xfrm>
        </p:grpSpPr>
        <p:sp>
          <p:nvSpPr>
            <p:cNvPr id="2765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765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 name="Title 2">
            <a:extLst>
              <a:ext uri="{FF2B5EF4-FFF2-40B4-BE49-F238E27FC236}">
                <a16:creationId xmlns:a16="http://schemas.microsoft.com/office/drawing/2014/main" id="{D0E3F100-9B66-4304-8154-CF5F437B5B28}"/>
              </a:ext>
            </a:extLst>
          </p:cNvPr>
          <p:cNvSpPr>
            <a:spLocks noGrp="1"/>
          </p:cNvSpPr>
          <p:nvPr>
            <p:ph type="title"/>
          </p:nvPr>
        </p:nvSpPr>
        <p:spPr>
          <a:xfrm>
            <a:off x="685800" y="381000"/>
            <a:ext cx="7772400" cy="609600"/>
          </a:xfrm>
        </p:spPr>
        <p:txBody>
          <a:bodyPr/>
          <a:lstStyle/>
          <a:p>
            <a:r>
              <a:rPr lang="en-US" altLang="en-US" sz="4000" dirty="0"/>
              <a:t>Four Fours…the Weird Way</a:t>
            </a:r>
            <a:endParaRPr lang="en-US" dirty="0"/>
          </a:p>
        </p:txBody>
      </p:sp>
      <p:pic>
        <p:nvPicPr>
          <p:cNvPr id="5" name="Picture 4">
            <a:extLst>
              <a:ext uri="{FF2B5EF4-FFF2-40B4-BE49-F238E27FC236}">
                <a16:creationId xmlns:a16="http://schemas.microsoft.com/office/drawing/2014/main" id="{F8B527CA-8139-4140-B080-CCE071FF2E5B}"/>
              </a:ext>
            </a:extLst>
          </p:cNvPr>
          <p:cNvPicPr>
            <a:picLocks noChangeAspect="1"/>
          </p:cNvPicPr>
          <p:nvPr/>
        </p:nvPicPr>
        <p:blipFill>
          <a:blip r:embed="rId3"/>
          <a:stretch>
            <a:fillRect/>
          </a:stretch>
        </p:blipFill>
        <p:spPr>
          <a:xfrm>
            <a:off x="0" y="1676400"/>
            <a:ext cx="9144000" cy="4861367"/>
          </a:xfrm>
          <a:prstGeom prst="rect">
            <a:avLst/>
          </a:prstGeom>
        </p:spPr>
      </p:pic>
    </p:spTree>
    <p:extLst>
      <p:ext uri="{BB962C8B-B14F-4D97-AF65-F5344CB8AC3E}">
        <p14:creationId xmlns:p14="http://schemas.microsoft.com/office/powerpoint/2010/main" val="628882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0"/>
            <a:ext cx="8229600" cy="1143000"/>
          </a:xfrm>
        </p:spPr>
        <p:txBody>
          <a:bodyPr/>
          <a:lstStyle/>
          <a:p>
            <a:r>
              <a:rPr lang="en-US" altLang="en-US"/>
              <a:t>Math Induction = CS Recursion</a:t>
            </a:r>
          </a:p>
        </p:txBody>
      </p:sp>
      <p:grpSp>
        <p:nvGrpSpPr>
          <p:cNvPr id="25603" name="Group 3"/>
          <p:cNvGrpSpPr>
            <a:grpSpLocks/>
          </p:cNvGrpSpPr>
          <p:nvPr/>
        </p:nvGrpSpPr>
        <p:grpSpPr bwMode="auto">
          <a:xfrm>
            <a:off x="381000" y="990600"/>
            <a:ext cx="8218488" cy="180975"/>
            <a:chOff x="295" y="1311"/>
            <a:chExt cx="5177" cy="114"/>
          </a:xfrm>
        </p:grpSpPr>
        <p:sp>
          <p:nvSpPr>
            <p:cNvPr id="2561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2561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grpSp>
      <p:sp>
        <p:nvSpPr>
          <p:cNvPr id="25604" name="Text Box 6"/>
          <p:cNvSpPr txBox="1">
            <a:spLocks noChangeArrowheads="1"/>
          </p:cNvSpPr>
          <p:nvPr/>
        </p:nvSpPr>
        <p:spPr bwMode="auto">
          <a:xfrm>
            <a:off x="457200" y="3200400"/>
            <a:ext cx="350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50000"/>
              </a:spcBef>
              <a:buFontTx/>
              <a:buNone/>
            </a:pPr>
            <a:r>
              <a:rPr lang="en-US" altLang="en-US" sz="2400">
                <a:solidFill>
                  <a:srgbClr val="0000FF"/>
                </a:solidFill>
                <a:latin typeface="Courier New" pitchFamily="49" charset="0"/>
                <a:cs typeface="Courier New" pitchFamily="49" charset="0"/>
                <a:sym typeface="Symbol" pitchFamily="18" charset="2"/>
              </a:rPr>
              <a:t>0! = 1</a:t>
            </a:r>
          </a:p>
          <a:p>
            <a:pPr>
              <a:spcBef>
                <a:spcPct val="50000"/>
              </a:spcBef>
              <a:buFontTx/>
              <a:buNone/>
            </a:pPr>
            <a:r>
              <a:rPr lang="en-US" altLang="en-US" sz="2400">
                <a:solidFill>
                  <a:srgbClr val="1C7210"/>
                </a:solidFill>
                <a:latin typeface="Courier New" pitchFamily="49" charset="0"/>
                <a:cs typeface="Courier New" pitchFamily="49" charset="0"/>
                <a:sym typeface="Symbol" pitchFamily="18" charset="2"/>
              </a:rPr>
              <a:t>n! = n[(n-1)!]</a:t>
            </a:r>
            <a:endParaRPr lang="en-US" altLang="en-US" sz="2400">
              <a:solidFill>
                <a:srgbClr val="1C7210"/>
              </a:solidFill>
              <a:latin typeface="Courier New" pitchFamily="49" charset="0"/>
              <a:cs typeface="Courier New" pitchFamily="49" charset="0"/>
            </a:endParaRPr>
          </a:p>
        </p:txBody>
      </p:sp>
      <p:sp>
        <p:nvSpPr>
          <p:cNvPr id="25605" name="Text Box 7"/>
          <p:cNvSpPr txBox="1">
            <a:spLocks noChangeArrowheads="1"/>
          </p:cNvSpPr>
          <p:nvPr/>
        </p:nvSpPr>
        <p:spPr bwMode="auto">
          <a:xfrm>
            <a:off x="1165225" y="1800225"/>
            <a:ext cx="173037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50000"/>
              </a:spcBef>
              <a:buFontTx/>
              <a:buNone/>
            </a:pPr>
            <a:r>
              <a:rPr lang="en-US" altLang="en-US" sz="2400" u="sng"/>
              <a:t>Math</a:t>
            </a:r>
          </a:p>
          <a:p>
            <a:pPr>
              <a:spcBef>
                <a:spcPct val="50000"/>
              </a:spcBef>
              <a:buFontTx/>
              <a:buNone/>
            </a:pPr>
            <a:r>
              <a:rPr lang="en-US" altLang="en-US" sz="1800"/>
              <a:t>inductive definition</a:t>
            </a:r>
            <a:endParaRPr lang="en-US" altLang="en-US" sz="2400"/>
          </a:p>
        </p:txBody>
      </p:sp>
      <p:sp>
        <p:nvSpPr>
          <p:cNvPr id="25606" name="Text Box 8"/>
          <p:cNvSpPr txBox="1">
            <a:spLocks noChangeArrowheads="1"/>
          </p:cNvSpPr>
          <p:nvPr/>
        </p:nvSpPr>
        <p:spPr bwMode="auto">
          <a:xfrm>
            <a:off x="4860925" y="1800225"/>
            <a:ext cx="28273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400" u="sng"/>
              <a:t>Python (Functional)</a:t>
            </a:r>
          </a:p>
          <a:p>
            <a:pPr>
              <a:spcBef>
                <a:spcPct val="0"/>
              </a:spcBef>
              <a:buFontTx/>
              <a:buNone/>
            </a:pPr>
            <a:endParaRPr lang="en-US" altLang="en-US" sz="1800"/>
          </a:p>
          <a:p>
            <a:pPr>
              <a:spcBef>
                <a:spcPct val="0"/>
              </a:spcBef>
              <a:buFontTx/>
              <a:buNone/>
            </a:pPr>
            <a:r>
              <a:rPr lang="en-US" altLang="en-US" sz="1800"/>
              <a:t>recursive function</a:t>
            </a:r>
            <a:endParaRPr lang="en-US" altLang="en-US" sz="2400"/>
          </a:p>
        </p:txBody>
      </p:sp>
      <p:sp>
        <p:nvSpPr>
          <p:cNvPr id="25607" name="Rectangle 9"/>
          <p:cNvSpPr>
            <a:spLocks noChangeArrowheads="1"/>
          </p:cNvSpPr>
          <p:nvPr/>
        </p:nvSpPr>
        <p:spPr bwMode="auto">
          <a:xfrm>
            <a:off x="457200" y="3124200"/>
            <a:ext cx="28956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25608" name="Rectangle 10"/>
          <p:cNvSpPr>
            <a:spLocks noChangeArrowheads="1"/>
          </p:cNvSpPr>
          <p:nvPr/>
        </p:nvSpPr>
        <p:spPr bwMode="auto">
          <a:xfrm>
            <a:off x="4267200" y="3124200"/>
            <a:ext cx="480060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72712" name="Text Box 11"/>
          <p:cNvSpPr txBox="1">
            <a:spLocks noChangeArrowheads="1"/>
          </p:cNvSpPr>
          <p:nvPr/>
        </p:nvSpPr>
        <p:spPr bwMode="auto">
          <a:xfrm>
            <a:off x="4403725" y="3228975"/>
            <a:ext cx="480131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dirty="0">
                <a:latin typeface="Courier New" pitchFamily="49" charset="0"/>
                <a:cs typeface="Courier New" pitchFamily="49" charset="0"/>
              </a:rPr>
              <a:t># recursive factorial</a:t>
            </a:r>
          </a:p>
          <a:p>
            <a:pPr>
              <a:spcBef>
                <a:spcPct val="0"/>
              </a:spcBef>
              <a:buFontTx/>
              <a:buNone/>
            </a:pPr>
            <a:r>
              <a:rPr lang="en-US" altLang="en-US" sz="2000" dirty="0">
                <a:latin typeface="Courier New" pitchFamily="49" charset="0"/>
                <a:cs typeface="Courier New" pitchFamily="49" charset="0"/>
              </a:rPr>
              <a:t>def factorial(n):</a:t>
            </a:r>
          </a:p>
          <a:p>
            <a:pPr>
              <a:spcBef>
                <a:spcPct val="0"/>
              </a:spcBef>
              <a:buFontTx/>
              <a:buNone/>
            </a:pPr>
            <a:r>
              <a:rPr lang="en-US" altLang="en-US" sz="2000" dirty="0">
                <a:latin typeface="Courier New" pitchFamily="49" charset="0"/>
                <a:cs typeface="Courier New" pitchFamily="49" charset="0"/>
              </a:rPr>
              <a:t>  </a:t>
            </a:r>
            <a:r>
              <a:rPr lang="en-US" altLang="en-US" sz="2000" dirty="0">
                <a:solidFill>
                  <a:srgbClr val="0000FF"/>
                </a:solidFill>
                <a:latin typeface="Courier New" pitchFamily="49" charset="0"/>
                <a:cs typeface="Courier New" pitchFamily="49" charset="0"/>
              </a:rPr>
              <a:t>if n == 0:</a:t>
            </a:r>
          </a:p>
          <a:p>
            <a:pPr>
              <a:spcBef>
                <a:spcPct val="0"/>
              </a:spcBef>
              <a:buFontTx/>
              <a:buNone/>
            </a:pPr>
            <a:r>
              <a:rPr lang="en-US" altLang="en-US" sz="2000" dirty="0">
                <a:solidFill>
                  <a:srgbClr val="0000FF"/>
                </a:solidFill>
                <a:latin typeface="Courier New" pitchFamily="49" charset="0"/>
                <a:cs typeface="Courier New" pitchFamily="49" charset="0"/>
              </a:rPr>
              <a:t>     return 1</a:t>
            </a:r>
          </a:p>
          <a:p>
            <a:pPr>
              <a:spcBef>
                <a:spcPct val="0"/>
              </a:spcBef>
              <a:buFontTx/>
              <a:buNone/>
            </a:pPr>
            <a:r>
              <a:rPr lang="en-US" altLang="en-US" sz="2000" dirty="0">
                <a:latin typeface="Courier New" pitchFamily="49" charset="0"/>
                <a:cs typeface="Courier New" pitchFamily="49" charset="0"/>
              </a:rPr>
              <a:t>  </a:t>
            </a:r>
            <a:r>
              <a:rPr lang="en-US" altLang="en-US" sz="2000" dirty="0">
                <a:solidFill>
                  <a:srgbClr val="1C7210"/>
                </a:solidFill>
                <a:latin typeface="Courier New" pitchFamily="49" charset="0"/>
                <a:cs typeface="Courier New" pitchFamily="49" charset="0"/>
              </a:rPr>
              <a:t>else:</a:t>
            </a:r>
          </a:p>
          <a:p>
            <a:pPr>
              <a:spcBef>
                <a:spcPct val="0"/>
              </a:spcBef>
              <a:buFontTx/>
              <a:buNone/>
            </a:pPr>
            <a:r>
              <a:rPr lang="en-US" altLang="en-US" sz="2000" dirty="0">
                <a:latin typeface="Courier New" pitchFamily="49" charset="0"/>
                <a:cs typeface="Courier New" pitchFamily="49" charset="0"/>
              </a:rPr>
              <a:t>     </a:t>
            </a:r>
            <a:r>
              <a:rPr lang="en-US" altLang="en-US" sz="2000" dirty="0">
                <a:solidFill>
                  <a:srgbClr val="1C7210"/>
                </a:solidFill>
                <a:latin typeface="Courier New" pitchFamily="49" charset="0"/>
                <a:cs typeface="Courier New" pitchFamily="49" charset="0"/>
              </a:rPr>
              <a:t>return n*factorial(n - 1)</a:t>
            </a:r>
          </a:p>
          <a:p>
            <a:pPr>
              <a:spcBef>
                <a:spcPct val="0"/>
              </a:spcBef>
              <a:buFontTx/>
              <a:buNone/>
            </a:pPr>
            <a:endParaRPr lang="en-US" altLang="en-US" sz="2000"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71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71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7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p:cNvSpPr>
          <p:nvPr/>
        </p:nvSpPr>
        <p:spPr bwMode="auto">
          <a:xfrm>
            <a:off x="4876800" y="2743200"/>
            <a:ext cx="20574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71682" name="Rectangle 2"/>
          <p:cNvSpPr>
            <a:spLocks/>
          </p:cNvSpPr>
          <p:nvPr/>
        </p:nvSpPr>
        <p:spPr bwMode="auto">
          <a:xfrm>
            <a:off x="2514600" y="1981200"/>
            <a:ext cx="20574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26628" name="Rectangle 3"/>
          <p:cNvSpPr>
            <a:spLocks noGrp="1" noChangeArrowheads="1"/>
          </p:cNvSpPr>
          <p:nvPr>
            <p:ph type="title"/>
          </p:nvPr>
        </p:nvSpPr>
        <p:spPr>
          <a:xfrm>
            <a:off x="381000" y="0"/>
            <a:ext cx="8229600" cy="1143000"/>
          </a:xfrm>
        </p:spPr>
        <p:txBody>
          <a:bodyPr rIns="132080"/>
          <a:lstStyle/>
          <a:p>
            <a:r>
              <a:rPr lang="en-US" altLang="en-US"/>
              <a:t>Is Recursion Magic?</a:t>
            </a:r>
          </a:p>
        </p:txBody>
      </p:sp>
      <p:grpSp>
        <p:nvGrpSpPr>
          <p:cNvPr id="26629" name="Group 4"/>
          <p:cNvGrpSpPr>
            <a:grpSpLocks/>
          </p:cNvGrpSpPr>
          <p:nvPr/>
        </p:nvGrpSpPr>
        <p:grpSpPr bwMode="auto">
          <a:xfrm>
            <a:off x="381000" y="990600"/>
            <a:ext cx="8218488" cy="180975"/>
            <a:chOff x="0" y="0"/>
            <a:chExt cx="5177" cy="114"/>
          </a:xfrm>
        </p:grpSpPr>
        <p:sp>
          <p:nvSpPr>
            <p:cNvPr id="26647" name="Rectangle 5"/>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26648" name="Rectangle 6"/>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grpSp>
      <p:sp>
        <p:nvSpPr>
          <p:cNvPr id="26630" name="Rectangle 7"/>
          <p:cNvSpPr>
            <a:spLocks/>
          </p:cNvSpPr>
          <p:nvPr/>
        </p:nvSpPr>
        <p:spPr bwMode="auto">
          <a:xfrm>
            <a:off x="457200" y="1524000"/>
            <a:ext cx="25908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sym typeface="Courier New" pitchFamily="49" charset="0"/>
              </a:rPr>
              <a:t>factorial(3):</a:t>
            </a:r>
          </a:p>
          <a:p>
            <a:pPr>
              <a:spcBef>
                <a:spcPct val="0"/>
              </a:spcBef>
              <a:buFontTx/>
              <a:buNone/>
            </a:pPr>
            <a:r>
              <a:rPr lang="en-US" altLang="en-US" sz="2000">
                <a:latin typeface="Courier New" pitchFamily="49" charset="0"/>
                <a:cs typeface="Courier New" pitchFamily="49" charset="0"/>
                <a:sym typeface="Courier New" pitchFamily="49" charset="0"/>
              </a:rPr>
              <a:t>  </a:t>
            </a:r>
          </a:p>
          <a:p>
            <a:pPr>
              <a:spcBef>
                <a:spcPct val="0"/>
              </a:spcBef>
              <a:buFontTx/>
              <a:buNone/>
            </a:pPr>
            <a:r>
              <a:rPr lang="en-US" altLang="en-US" sz="2800">
                <a:latin typeface="Courier New" pitchFamily="49" charset="0"/>
                <a:cs typeface="Courier New" pitchFamily="49" charset="0"/>
                <a:sym typeface="Courier New" pitchFamily="49" charset="0"/>
              </a:rPr>
              <a:t>	</a:t>
            </a:r>
          </a:p>
        </p:txBody>
      </p:sp>
      <p:sp>
        <p:nvSpPr>
          <p:cNvPr id="26631" name="Rectangle 8"/>
          <p:cNvSpPr>
            <a:spLocks/>
          </p:cNvSpPr>
          <p:nvPr/>
        </p:nvSpPr>
        <p:spPr bwMode="auto">
          <a:xfrm>
            <a:off x="860425" y="1965325"/>
            <a:ext cx="4851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return 3 * factorial(2)</a:t>
            </a:r>
          </a:p>
        </p:txBody>
      </p:sp>
      <p:sp>
        <p:nvSpPr>
          <p:cNvPr id="71689" name="Line 9"/>
          <p:cNvSpPr>
            <a:spLocks noChangeShapeType="1"/>
          </p:cNvSpPr>
          <p:nvPr/>
        </p:nvSpPr>
        <p:spPr bwMode="auto">
          <a:xfrm>
            <a:off x="3581400" y="2362200"/>
            <a:ext cx="1588"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0" name="Rectangle 10"/>
          <p:cNvSpPr>
            <a:spLocks/>
          </p:cNvSpPr>
          <p:nvPr/>
        </p:nvSpPr>
        <p:spPr bwMode="auto">
          <a:xfrm>
            <a:off x="3200400" y="2743200"/>
            <a:ext cx="36591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sym typeface="Courier New" pitchFamily="49" charset="0"/>
              </a:rPr>
              <a:t>return 2 * factorial(1)</a:t>
            </a:r>
          </a:p>
        </p:txBody>
      </p:sp>
      <p:sp>
        <p:nvSpPr>
          <p:cNvPr id="71691" name="Line 11"/>
          <p:cNvSpPr>
            <a:spLocks noChangeShapeType="1"/>
          </p:cNvSpPr>
          <p:nvPr/>
        </p:nvSpPr>
        <p:spPr bwMode="auto">
          <a:xfrm>
            <a:off x="5867400" y="3124200"/>
            <a:ext cx="1588"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2" name="Rectangle 12"/>
          <p:cNvSpPr>
            <a:spLocks/>
          </p:cNvSpPr>
          <p:nvPr/>
        </p:nvSpPr>
        <p:spPr bwMode="auto">
          <a:xfrm>
            <a:off x="5300663" y="3641725"/>
            <a:ext cx="36607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sym typeface="Courier New" pitchFamily="49" charset="0"/>
              </a:rPr>
              <a:t>return 1 * factorial(0)</a:t>
            </a:r>
          </a:p>
        </p:txBody>
      </p:sp>
      <p:sp>
        <p:nvSpPr>
          <p:cNvPr id="71693" name="Line 13"/>
          <p:cNvSpPr>
            <a:spLocks noChangeShapeType="1"/>
          </p:cNvSpPr>
          <p:nvPr/>
        </p:nvSpPr>
        <p:spPr bwMode="auto">
          <a:xfrm rot="10800000" flipH="1">
            <a:off x="6477000" y="3124200"/>
            <a:ext cx="1588" cy="457200"/>
          </a:xfrm>
          <a:prstGeom prst="line">
            <a:avLst/>
          </a:prstGeom>
          <a:noFill/>
          <a:ln w="38100">
            <a:solidFill>
              <a:srgbClr val="F48E2E"/>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4" name="Rectangle 14"/>
          <p:cNvSpPr>
            <a:spLocks/>
          </p:cNvSpPr>
          <p:nvPr/>
        </p:nvSpPr>
        <p:spPr bwMode="auto">
          <a:xfrm>
            <a:off x="6629400" y="3138488"/>
            <a:ext cx="3651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800">
                <a:solidFill>
                  <a:srgbClr val="F48E2E"/>
                </a:solidFill>
                <a:latin typeface="Courier New" pitchFamily="49" charset="0"/>
                <a:cs typeface="Courier New" pitchFamily="49" charset="0"/>
                <a:sym typeface="Courier New" pitchFamily="49" charset="0"/>
              </a:rPr>
              <a:t>1</a:t>
            </a:r>
          </a:p>
        </p:txBody>
      </p:sp>
      <p:sp>
        <p:nvSpPr>
          <p:cNvPr id="71695" name="Line 15"/>
          <p:cNvSpPr>
            <a:spLocks noChangeShapeType="1"/>
          </p:cNvSpPr>
          <p:nvPr/>
        </p:nvSpPr>
        <p:spPr bwMode="auto">
          <a:xfrm rot="10800000" flipH="1">
            <a:off x="4038600" y="2362200"/>
            <a:ext cx="1588" cy="457200"/>
          </a:xfrm>
          <a:prstGeom prst="line">
            <a:avLst/>
          </a:prstGeom>
          <a:noFill/>
          <a:ln w="38100">
            <a:solidFill>
              <a:srgbClr val="F48E2E"/>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6" name="Rectangle 16"/>
          <p:cNvSpPr>
            <a:spLocks/>
          </p:cNvSpPr>
          <p:nvPr/>
        </p:nvSpPr>
        <p:spPr bwMode="auto">
          <a:xfrm>
            <a:off x="4191000" y="2376488"/>
            <a:ext cx="3651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800">
                <a:solidFill>
                  <a:srgbClr val="F48E2E"/>
                </a:solidFill>
                <a:latin typeface="Courier New" pitchFamily="49" charset="0"/>
                <a:cs typeface="Courier New" pitchFamily="49" charset="0"/>
                <a:sym typeface="Courier New" pitchFamily="49" charset="0"/>
              </a:rPr>
              <a:t>2</a:t>
            </a:r>
          </a:p>
        </p:txBody>
      </p:sp>
      <p:sp>
        <p:nvSpPr>
          <p:cNvPr id="71697" name="Line 17"/>
          <p:cNvSpPr>
            <a:spLocks noChangeShapeType="1"/>
          </p:cNvSpPr>
          <p:nvPr/>
        </p:nvSpPr>
        <p:spPr bwMode="auto">
          <a:xfrm rot="10800000" flipH="1">
            <a:off x="3429000" y="1524000"/>
            <a:ext cx="1588" cy="457200"/>
          </a:xfrm>
          <a:prstGeom prst="line">
            <a:avLst/>
          </a:prstGeom>
          <a:noFill/>
          <a:ln w="38100">
            <a:solidFill>
              <a:srgbClr val="F48E2E"/>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8" name="Rectangle 18"/>
          <p:cNvSpPr>
            <a:spLocks/>
          </p:cNvSpPr>
          <p:nvPr/>
        </p:nvSpPr>
        <p:spPr bwMode="auto">
          <a:xfrm>
            <a:off x="3581400" y="1538288"/>
            <a:ext cx="3651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800">
                <a:solidFill>
                  <a:srgbClr val="F48E2E"/>
                </a:solidFill>
                <a:latin typeface="Courier New" pitchFamily="49" charset="0"/>
                <a:cs typeface="Courier New" pitchFamily="49" charset="0"/>
                <a:sym typeface="Courier New" pitchFamily="49" charset="0"/>
              </a:rPr>
              <a:t>6</a:t>
            </a:r>
          </a:p>
        </p:txBody>
      </p:sp>
      <p:sp>
        <p:nvSpPr>
          <p:cNvPr id="26642" name="Rectangle 19"/>
          <p:cNvSpPr>
            <a:spLocks/>
          </p:cNvSpPr>
          <p:nvPr/>
        </p:nvSpPr>
        <p:spPr bwMode="auto">
          <a:xfrm>
            <a:off x="5332413" y="4746625"/>
            <a:ext cx="338137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1600">
                <a:latin typeface="Courier New" pitchFamily="49" charset="0"/>
                <a:cs typeface="Courier New" pitchFamily="49" charset="0"/>
                <a:sym typeface="Courier New" pitchFamily="49" charset="0"/>
              </a:rPr>
              <a:t># recursive factorial</a:t>
            </a:r>
          </a:p>
          <a:p>
            <a:pPr>
              <a:spcBef>
                <a:spcPct val="0"/>
              </a:spcBef>
              <a:buFontTx/>
              <a:buNone/>
            </a:pPr>
            <a:r>
              <a:rPr lang="en-US" altLang="en-US" sz="1600">
                <a:latin typeface="Courier New" pitchFamily="49" charset="0"/>
                <a:cs typeface="Courier New" pitchFamily="49" charset="0"/>
                <a:sym typeface="Courier New" pitchFamily="49" charset="0"/>
              </a:rPr>
              <a:t>def factorial(n):</a:t>
            </a:r>
          </a:p>
          <a:p>
            <a:pPr>
              <a:spcBef>
                <a:spcPct val="0"/>
              </a:spcBef>
              <a:buFontTx/>
              <a:buNone/>
            </a:pPr>
            <a:r>
              <a:rPr lang="en-US" altLang="en-US" sz="1600">
                <a:latin typeface="Courier New" pitchFamily="49" charset="0"/>
                <a:cs typeface="Courier New" pitchFamily="49" charset="0"/>
                <a:sym typeface="Courier New" pitchFamily="49" charset="0"/>
              </a:rPr>
              <a:t>  '''This computes n!'''</a:t>
            </a:r>
          </a:p>
          <a:p>
            <a:pPr>
              <a:spcBef>
                <a:spcPct val="0"/>
              </a:spcBef>
              <a:buFontTx/>
              <a:buNone/>
            </a:pPr>
            <a:r>
              <a:rPr lang="en-US" altLang="en-US" sz="1600">
                <a:latin typeface="Courier New" pitchFamily="49" charset="0"/>
                <a:cs typeface="Courier New" pitchFamily="49" charset="0"/>
                <a:sym typeface="Courier New" pitchFamily="49" charset="0"/>
              </a:rPr>
              <a:t>  if n == 0:</a:t>
            </a:r>
          </a:p>
          <a:p>
            <a:pPr>
              <a:spcBef>
                <a:spcPct val="0"/>
              </a:spcBef>
              <a:buFontTx/>
              <a:buNone/>
            </a:pPr>
            <a:r>
              <a:rPr lang="en-US" altLang="en-US" sz="1600">
                <a:latin typeface="Courier New" pitchFamily="49" charset="0"/>
                <a:cs typeface="Courier New" pitchFamily="49" charset="0"/>
                <a:sym typeface="Courier New" pitchFamily="49" charset="0"/>
              </a:rPr>
              <a:t>    return 1</a:t>
            </a:r>
          </a:p>
          <a:p>
            <a:pPr>
              <a:spcBef>
                <a:spcPct val="0"/>
              </a:spcBef>
              <a:buFontTx/>
              <a:buNone/>
            </a:pPr>
            <a:r>
              <a:rPr lang="en-US" altLang="en-US" sz="1600">
                <a:latin typeface="Courier New" pitchFamily="49" charset="0"/>
                <a:cs typeface="Courier New" pitchFamily="49" charset="0"/>
                <a:sym typeface="Courier New" pitchFamily="49" charset="0"/>
              </a:rPr>
              <a:t>  else:</a:t>
            </a:r>
          </a:p>
          <a:p>
            <a:pPr>
              <a:spcBef>
                <a:spcPct val="0"/>
              </a:spcBef>
              <a:buFontTx/>
              <a:buNone/>
            </a:pPr>
            <a:r>
              <a:rPr lang="en-US" altLang="en-US" sz="1600">
                <a:latin typeface="Courier New" pitchFamily="49" charset="0"/>
                <a:cs typeface="Courier New" pitchFamily="49" charset="0"/>
                <a:sym typeface="Courier New" pitchFamily="49" charset="0"/>
              </a:rPr>
              <a:t>    return n*factorial(n-1)</a:t>
            </a:r>
          </a:p>
        </p:txBody>
      </p:sp>
      <p:sp>
        <p:nvSpPr>
          <p:cNvPr id="26643" name="Rectangle 20"/>
          <p:cNvSpPr>
            <a:spLocks/>
          </p:cNvSpPr>
          <p:nvPr/>
        </p:nvSpPr>
        <p:spPr bwMode="auto">
          <a:xfrm>
            <a:off x="5257800" y="4705350"/>
            <a:ext cx="35814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grpSp>
        <p:nvGrpSpPr>
          <p:cNvPr id="71702" name="Group 22"/>
          <p:cNvGrpSpPr>
            <a:grpSpLocks/>
          </p:cNvGrpSpPr>
          <p:nvPr/>
        </p:nvGrpSpPr>
        <p:grpSpPr bwMode="auto">
          <a:xfrm>
            <a:off x="5181600" y="1371600"/>
            <a:ext cx="3581400" cy="1412875"/>
            <a:chOff x="0" y="0"/>
            <a:chExt cx="2256" cy="890"/>
          </a:xfrm>
        </p:grpSpPr>
        <p:sp>
          <p:nvSpPr>
            <p:cNvPr id="26645" name="AutoShape 23"/>
            <p:cNvSpPr>
              <a:spLocks/>
            </p:cNvSpPr>
            <p:nvPr/>
          </p:nvSpPr>
          <p:spPr bwMode="auto">
            <a:xfrm>
              <a:off x="0" y="0"/>
              <a:ext cx="2256" cy="864"/>
            </a:xfrm>
            <a:prstGeom prst="roundRect">
              <a:avLst>
                <a:gd name="adj"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26646" name="Rectangle 24"/>
            <p:cNvSpPr>
              <a:spLocks/>
            </p:cNvSpPr>
            <p:nvPr/>
          </p:nvSpPr>
          <p:spPr bwMode="auto">
            <a:xfrm>
              <a:off x="42" y="42"/>
              <a:ext cx="2168" cy="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89731" bIns="38100"/>
            <a:lstStyle>
              <a:lvl1pPr marL="50800">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dirty="0">
                  <a:cs typeface="Arial" charset="0"/>
                </a:rPr>
                <a:t>“To understand recursion, you must first understand recursion”—anonymous Mudd alum </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170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16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6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69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6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6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69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69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69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6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69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69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6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 grpId="0" animBg="1"/>
      <p:bldP spid="71682" grpId="0" animBg="1"/>
      <p:bldP spid="71689" grpId="0" animBg="1"/>
      <p:bldP spid="71690" grpId="0"/>
      <p:bldP spid="71691" grpId="0" animBg="1"/>
      <p:bldP spid="71692" grpId="0"/>
      <p:bldP spid="71693" grpId="0" animBg="1"/>
      <p:bldP spid="71694" grpId="0"/>
      <p:bldP spid="71695" grpId="0" animBg="1"/>
      <p:bldP spid="71696" grpId="0"/>
      <p:bldP spid="71697" grpId="0" animBg="1"/>
      <p:bldP spid="716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p:cNvSpPr>
          <p:nvPr/>
        </p:nvSpPr>
        <p:spPr bwMode="auto">
          <a:xfrm>
            <a:off x="4876800" y="2743200"/>
            <a:ext cx="20574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71682" name="Rectangle 2"/>
          <p:cNvSpPr>
            <a:spLocks/>
          </p:cNvSpPr>
          <p:nvPr/>
        </p:nvSpPr>
        <p:spPr bwMode="auto">
          <a:xfrm>
            <a:off x="2514600" y="1981200"/>
            <a:ext cx="20574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27652" name="Rectangle 3"/>
          <p:cNvSpPr>
            <a:spLocks noGrp="1" noChangeArrowheads="1"/>
          </p:cNvSpPr>
          <p:nvPr>
            <p:ph type="title"/>
          </p:nvPr>
        </p:nvSpPr>
        <p:spPr>
          <a:xfrm>
            <a:off x="381000" y="0"/>
            <a:ext cx="8229600" cy="1143000"/>
          </a:xfrm>
        </p:spPr>
        <p:txBody>
          <a:bodyPr rIns="132080"/>
          <a:lstStyle/>
          <a:p>
            <a:r>
              <a:rPr lang="en-US" altLang="en-US"/>
              <a:t>Is Recursion Magic?</a:t>
            </a:r>
          </a:p>
        </p:txBody>
      </p:sp>
      <p:grpSp>
        <p:nvGrpSpPr>
          <p:cNvPr id="27653" name="Group 4"/>
          <p:cNvGrpSpPr>
            <a:grpSpLocks/>
          </p:cNvGrpSpPr>
          <p:nvPr/>
        </p:nvGrpSpPr>
        <p:grpSpPr bwMode="auto">
          <a:xfrm>
            <a:off x="381000" y="990600"/>
            <a:ext cx="8218488" cy="180975"/>
            <a:chOff x="0" y="0"/>
            <a:chExt cx="5177" cy="114"/>
          </a:xfrm>
        </p:grpSpPr>
        <p:sp>
          <p:nvSpPr>
            <p:cNvPr id="27669" name="Rectangle 5"/>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27670" name="Rectangle 6"/>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grpSp>
      <p:sp>
        <p:nvSpPr>
          <p:cNvPr id="27654" name="Rectangle 7"/>
          <p:cNvSpPr>
            <a:spLocks/>
          </p:cNvSpPr>
          <p:nvPr/>
        </p:nvSpPr>
        <p:spPr bwMode="auto">
          <a:xfrm>
            <a:off x="457200" y="1524000"/>
            <a:ext cx="25908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sym typeface="Courier New" pitchFamily="49" charset="0"/>
              </a:rPr>
              <a:t>factorial(3):</a:t>
            </a:r>
          </a:p>
          <a:p>
            <a:pPr>
              <a:spcBef>
                <a:spcPct val="0"/>
              </a:spcBef>
              <a:buFontTx/>
              <a:buNone/>
            </a:pPr>
            <a:r>
              <a:rPr lang="en-US" altLang="en-US" sz="2000">
                <a:latin typeface="Courier New" pitchFamily="49" charset="0"/>
                <a:cs typeface="Courier New" pitchFamily="49" charset="0"/>
                <a:sym typeface="Courier New" pitchFamily="49" charset="0"/>
              </a:rPr>
              <a:t>  </a:t>
            </a:r>
          </a:p>
          <a:p>
            <a:pPr>
              <a:spcBef>
                <a:spcPct val="0"/>
              </a:spcBef>
              <a:buFontTx/>
              <a:buNone/>
            </a:pPr>
            <a:r>
              <a:rPr lang="en-US" altLang="en-US" sz="2800">
                <a:latin typeface="Courier New" pitchFamily="49" charset="0"/>
                <a:cs typeface="Courier New" pitchFamily="49" charset="0"/>
                <a:sym typeface="Courier New" pitchFamily="49" charset="0"/>
              </a:rPr>
              <a:t>	</a:t>
            </a:r>
          </a:p>
        </p:txBody>
      </p:sp>
      <p:sp>
        <p:nvSpPr>
          <p:cNvPr id="27655" name="Rectangle 8"/>
          <p:cNvSpPr>
            <a:spLocks/>
          </p:cNvSpPr>
          <p:nvPr/>
        </p:nvSpPr>
        <p:spPr bwMode="auto">
          <a:xfrm>
            <a:off x="860425" y="1965325"/>
            <a:ext cx="4851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return 3 * factorial(2)</a:t>
            </a:r>
          </a:p>
        </p:txBody>
      </p:sp>
      <p:sp>
        <p:nvSpPr>
          <p:cNvPr id="71689" name="Line 9"/>
          <p:cNvSpPr>
            <a:spLocks noChangeShapeType="1"/>
          </p:cNvSpPr>
          <p:nvPr/>
        </p:nvSpPr>
        <p:spPr bwMode="auto">
          <a:xfrm>
            <a:off x="3581400" y="2362200"/>
            <a:ext cx="1588"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0" name="Rectangle 10"/>
          <p:cNvSpPr>
            <a:spLocks/>
          </p:cNvSpPr>
          <p:nvPr/>
        </p:nvSpPr>
        <p:spPr bwMode="auto">
          <a:xfrm>
            <a:off x="3200400" y="2743200"/>
            <a:ext cx="36591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sym typeface="Courier New" pitchFamily="49" charset="0"/>
              </a:rPr>
              <a:t>return 2 * factorial(1)</a:t>
            </a:r>
          </a:p>
        </p:txBody>
      </p:sp>
      <p:sp>
        <p:nvSpPr>
          <p:cNvPr id="71691" name="Line 11"/>
          <p:cNvSpPr>
            <a:spLocks noChangeShapeType="1"/>
          </p:cNvSpPr>
          <p:nvPr/>
        </p:nvSpPr>
        <p:spPr bwMode="auto">
          <a:xfrm>
            <a:off x="5867400" y="3124200"/>
            <a:ext cx="1588"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2" name="Rectangle 12"/>
          <p:cNvSpPr>
            <a:spLocks/>
          </p:cNvSpPr>
          <p:nvPr/>
        </p:nvSpPr>
        <p:spPr bwMode="auto">
          <a:xfrm>
            <a:off x="5300663" y="3641725"/>
            <a:ext cx="36607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sym typeface="Courier New" pitchFamily="49" charset="0"/>
              </a:rPr>
              <a:t>return 1 * factorial(0)</a:t>
            </a:r>
          </a:p>
        </p:txBody>
      </p:sp>
      <p:sp>
        <p:nvSpPr>
          <p:cNvPr id="71693" name="Line 13"/>
          <p:cNvSpPr>
            <a:spLocks noChangeShapeType="1"/>
          </p:cNvSpPr>
          <p:nvPr/>
        </p:nvSpPr>
        <p:spPr bwMode="auto">
          <a:xfrm rot="10800000" flipH="1">
            <a:off x="6477000" y="3124200"/>
            <a:ext cx="1588" cy="457200"/>
          </a:xfrm>
          <a:prstGeom prst="line">
            <a:avLst/>
          </a:prstGeom>
          <a:noFill/>
          <a:ln w="38100">
            <a:solidFill>
              <a:srgbClr val="F48E2E"/>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4" name="Rectangle 14"/>
          <p:cNvSpPr>
            <a:spLocks/>
          </p:cNvSpPr>
          <p:nvPr/>
        </p:nvSpPr>
        <p:spPr bwMode="auto">
          <a:xfrm>
            <a:off x="6629400" y="3138488"/>
            <a:ext cx="3651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800">
                <a:solidFill>
                  <a:srgbClr val="F48E2E"/>
                </a:solidFill>
                <a:latin typeface="Courier New" pitchFamily="49" charset="0"/>
                <a:cs typeface="Courier New" pitchFamily="49" charset="0"/>
                <a:sym typeface="Courier New" pitchFamily="49" charset="0"/>
              </a:rPr>
              <a:t>1</a:t>
            </a:r>
          </a:p>
        </p:txBody>
      </p:sp>
      <p:sp>
        <p:nvSpPr>
          <p:cNvPr id="71695" name="Line 15"/>
          <p:cNvSpPr>
            <a:spLocks noChangeShapeType="1"/>
          </p:cNvSpPr>
          <p:nvPr/>
        </p:nvSpPr>
        <p:spPr bwMode="auto">
          <a:xfrm rot="10800000" flipH="1">
            <a:off x="4038600" y="2362200"/>
            <a:ext cx="1588" cy="457200"/>
          </a:xfrm>
          <a:prstGeom prst="line">
            <a:avLst/>
          </a:prstGeom>
          <a:noFill/>
          <a:ln w="38100">
            <a:solidFill>
              <a:srgbClr val="F48E2E"/>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6" name="Rectangle 16"/>
          <p:cNvSpPr>
            <a:spLocks/>
          </p:cNvSpPr>
          <p:nvPr/>
        </p:nvSpPr>
        <p:spPr bwMode="auto">
          <a:xfrm>
            <a:off x="4191000" y="2376488"/>
            <a:ext cx="3651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800">
                <a:solidFill>
                  <a:srgbClr val="F48E2E"/>
                </a:solidFill>
                <a:latin typeface="Courier New" pitchFamily="49" charset="0"/>
                <a:cs typeface="Courier New" pitchFamily="49" charset="0"/>
                <a:sym typeface="Courier New" pitchFamily="49" charset="0"/>
              </a:rPr>
              <a:t>2</a:t>
            </a:r>
          </a:p>
        </p:txBody>
      </p:sp>
      <p:sp>
        <p:nvSpPr>
          <p:cNvPr id="71697" name="Line 17"/>
          <p:cNvSpPr>
            <a:spLocks noChangeShapeType="1"/>
          </p:cNvSpPr>
          <p:nvPr/>
        </p:nvSpPr>
        <p:spPr bwMode="auto">
          <a:xfrm rot="10800000" flipH="1">
            <a:off x="3429000" y="1524000"/>
            <a:ext cx="1588" cy="457200"/>
          </a:xfrm>
          <a:prstGeom prst="line">
            <a:avLst/>
          </a:prstGeom>
          <a:noFill/>
          <a:ln w="38100">
            <a:solidFill>
              <a:srgbClr val="F48E2E"/>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8" name="Rectangle 18"/>
          <p:cNvSpPr>
            <a:spLocks/>
          </p:cNvSpPr>
          <p:nvPr/>
        </p:nvSpPr>
        <p:spPr bwMode="auto">
          <a:xfrm>
            <a:off x="3581400" y="1538288"/>
            <a:ext cx="3651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800">
                <a:solidFill>
                  <a:srgbClr val="F48E2E"/>
                </a:solidFill>
                <a:latin typeface="Courier New" pitchFamily="49" charset="0"/>
                <a:cs typeface="Courier New" pitchFamily="49" charset="0"/>
                <a:sym typeface="Courier New" pitchFamily="49" charset="0"/>
              </a:rPr>
              <a:t>6</a:t>
            </a:r>
          </a:p>
        </p:txBody>
      </p:sp>
      <p:grpSp>
        <p:nvGrpSpPr>
          <p:cNvPr id="71702" name="Group 22"/>
          <p:cNvGrpSpPr>
            <a:grpSpLocks/>
          </p:cNvGrpSpPr>
          <p:nvPr/>
        </p:nvGrpSpPr>
        <p:grpSpPr bwMode="auto">
          <a:xfrm>
            <a:off x="5181600" y="1371600"/>
            <a:ext cx="3581400" cy="1412875"/>
            <a:chOff x="0" y="0"/>
            <a:chExt cx="2256" cy="890"/>
          </a:xfrm>
        </p:grpSpPr>
        <p:sp>
          <p:nvSpPr>
            <p:cNvPr id="27667" name="AutoShape 23"/>
            <p:cNvSpPr>
              <a:spLocks/>
            </p:cNvSpPr>
            <p:nvPr/>
          </p:nvSpPr>
          <p:spPr bwMode="auto">
            <a:xfrm>
              <a:off x="0" y="0"/>
              <a:ext cx="2256" cy="864"/>
            </a:xfrm>
            <a:prstGeom prst="roundRect">
              <a:avLst>
                <a:gd name="adj"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27668" name="Rectangle 24"/>
            <p:cNvSpPr>
              <a:spLocks/>
            </p:cNvSpPr>
            <p:nvPr/>
          </p:nvSpPr>
          <p:spPr bwMode="auto">
            <a:xfrm>
              <a:off x="42" y="42"/>
              <a:ext cx="2168" cy="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89731" bIns="38100"/>
            <a:lstStyle>
              <a:lvl1pPr marL="50800">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dirty="0">
                  <a:cs typeface="Arial" charset="0"/>
                </a:rPr>
                <a:t>“To understand recursion, you must first understand recursion”—anonymous Mudd alum </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170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16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6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69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6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6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69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69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69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6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69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69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6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 grpId="0" animBg="1"/>
      <p:bldP spid="71682" grpId="0" animBg="1"/>
      <p:bldP spid="71689" grpId="0" animBg="1"/>
      <p:bldP spid="71690" grpId="0"/>
      <p:bldP spid="71691" grpId="0" animBg="1"/>
      <p:bldP spid="71692" grpId="0"/>
      <p:bldP spid="71693" grpId="0" animBg="1"/>
      <p:bldP spid="71694" grpId="0"/>
      <p:bldP spid="71695" grpId="0" animBg="1"/>
      <p:bldP spid="71696" grpId="0"/>
      <p:bldP spid="71697" grpId="0" animBg="1"/>
      <p:bldP spid="7169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152400"/>
            <a:ext cx="8382000" cy="838200"/>
          </a:xfrm>
        </p:spPr>
        <p:txBody>
          <a:bodyPr/>
          <a:lstStyle/>
          <a:p>
            <a:r>
              <a:rPr lang="en-US" altLang="en-US"/>
              <a:t>Computing the Length of a List</a:t>
            </a:r>
          </a:p>
        </p:txBody>
      </p:sp>
      <p:grpSp>
        <p:nvGrpSpPr>
          <p:cNvPr id="32771" name="Group 3"/>
          <p:cNvGrpSpPr>
            <a:grpSpLocks/>
          </p:cNvGrpSpPr>
          <p:nvPr/>
        </p:nvGrpSpPr>
        <p:grpSpPr bwMode="auto">
          <a:xfrm>
            <a:off x="381000" y="990600"/>
            <a:ext cx="8218488" cy="180975"/>
            <a:chOff x="295" y="1311"/>
            <a:chExt cx="5177" cy="114"/>
          </a:xfrm>
        </p:grpSpPr>
        <p:sp>
          <p:nvSpPr>
            <p:cNvPr id="3277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3277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grpSp>
      <p:sp>
        <p:nvSpPr>
          <p:cNvPr id="32772" name="TextBox 5"/>
          <p:cNvSpPr txBox="1">
            <a:spLocks noChangeArrowheads="1"/>
          </p:cNvSpPr>
          <p:nvPr/>
        </p:nvSpPr>
        <p:spPr bwMode="auto">
          <a:xfrm>
            <a:off x="533400" y="1765300"/>
            <a:ext cx="645240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400" dirty="0">
                <a:latin typeface="Courier New" pitchFamily="49" charset="0"/>
                <a:cs typeface="Courier New" pitchFamily="49" charset="0"/>
              </a:rPr>
              <a:t>&gt;&gt;&gt; </a:t>
            </a:r>
            <a:r>
              <a:rPr lang="en-US" altLang="en-US" sz="2400" dirty="0" err="1">
                <a:latin typeface="Courier New" pitchFamily="49" charset="0"/>
                <a:cs typeface="Courier New" pitchFamily="49" charset="0"/>
              </a:rPr>
              <a:t>len</a:t>
            </a:r>
            <a:r>
              <a:rPr lang="en-US" altLang="en-US" sz="2400" dirty="0">
                <a:latin typeface="Courier New" pitchFamily="49" charset="0"/>
                <a:cs typeface="Courier New" pitchFamily="49" charset="0"/>
              </a:rPr>
              <a:t>([1, 42, </a:t>
            </a:r>
            <a:r>
              <a:rPr lang="ja-JP" altLang="en-US" sz="2400" dirty="0">
                <a:latin typeface="Courier New" pitchFamily="49" charset="0"/>
                <a:cs typeface="Courier New" pitchFamily="49" charset="0"/>
              </a:rPr>
              <a:t>“</a:t>
            </a:r>
            <a:r>
              <a:rPr lang="en-US" altLang="ja-JP" sz="2400" dirty="0">
                <a:latin typeface="Courier New" pitchFamily="49" charset="0"/>
                <a:cs typeface="Courier New" pitchFamily="49" charset="0"/>
              </a:rPr>
              <a:t>spam</a:t>
            </a:r>
            <a:r>
              <a:rPr lang="ja-JP" altLang="en-US" sz="2400" dirty="0">
                <a:latin typeface="Courier New" pitchFamily="49" charset="0"/>
                <a:cs typeface="Courier New" pitchFamily="49" charset="0"/>
              </a:rPr>
              <a:t>”</a:t>
            </a:r>
            <a:r>
              <a:rPr lang="en-US" altLang="ja-JP" sz="2400" dirty="0">
                <a:latin typeface="Courier New" pitchFamily="49" charset="0"/>
                <a:cs typeface="Courier New" pitchFamily="49" charset="0"/>
              </a:rPr>
              <a:t>])</a:t>
            </a:r>
          </a:p>
          <a:p>
            <a:pPr>
              <a:spcBef>
                <a:spcPct val="0"/>
              </a:spcBef>
              <a:buFontTx/>
              <a:buNone/>
            </a:pPr>
            <a:r>
              <a:rPr lang="en-US" altLang="en-US" sz="2400" dirty="0">
                <a:latin typeface="Courier New" pitchFamily="49" charset="0"/>
                <a:cs typeface="Courier New" pitchFamily="49" charset="0"/>
              </a:rPr>
              <a:t>3</a:t>
            </a:r>
          </a:p>
          <a:p>
            <a:pPr>
              <a:spcBef>
                <a:spcPct val="0"/>
              </a:spcBef>
              <a:buFontTx/>
              <a:buNone/>
            </a:pPr>
            <a:r>
              <a:rPr lang="en-US" altLang="en-US" sz="2400" dirty="0">
                <a:latin typeface="Courier New" pitchFamily="49" charset="0"/>
                <a:cs typeface="Courier New" pitchFamily="49" charset="0"/>
              </a:rPr>
              <a:t>&gt;&gt;&gt; </a:t>
            </a:r>
            <a:r>
              <a:rPr lang="en-US" altLang="en-US" sz="2400" dirty="0" err="1">
                <a:latin typeface="Courier New" pitchFamily="49" charset="0"/>
                <a:cs typeface="Courier New" pitchFamily="49" charset="0"/>
              </a:rPr>
              <a:t>len</a:t>
            </a:r>
            <a:r>
              <a:rPr lang="en-US" altLang="en-US" sz="2400" dirty="0">
                <a:latin typeface="Courier New" pitchFamily="49" charset="0"/>
                <a:cs typeface="Courier New" pitchFamily="49" charset="0"/>
              </a:rPr>
              <a:t>([1, [2, [3, 4]]])</a:t>
            </a:r>
          </a:p>
          <a:p>
            <a:pPr>
              <a:spcBef>
                <a:spcPct val="0"/>
              </a:spcBef>
              <a:buFontTx/>
              <a:buNone/>
            </a:pPr>
            <a:endParaRPr lang="en-US" altLang="en-US" sz="2400" dirty="0">
              <a:latin typeface="Courier New" pitchFamily="49" charset="0"/>
              <a:cs typeface="Courier New" pitchFamily="49" charset="0"/>
            </a:endParaRPr>
          </a:p>
          <a:p>
            <a:pPr>
              <a:spcBef>
                <a:spcPct val="0"/>
              </a:spcBef>
              <a:buFontTx/>
              <a:buNone/>
            </a:pPr>
            <a:endParaRPr lang="en-US" altLang="en-US" sz="2400" dirty="0">
              <a:latin typeface="Courier New" pitchFamily="49" charset="0"/>
              <a:cs typeface="Courier New" pitchFamily="49" charset="0"/>
            </a:endParaRPr>
          </a:p>
          <a:p>
            <a:pPr>
              <a:spcBef>
                <a:spcPct val="0"/>
              </a:spcBef>
              <a:buFontTx/>
              <a:buNone/>
            </a:pPr>
            <a:r>
              <a:rPr lang="en-US" altLang="en-US" sz="2400" dirty="0">
                <a:latin typeface="Courier New" pitchFamily="49" charset="0"/>
                <a:cs typeface="Courier New" pitchFamily="49" charset="0"/>
              </a:rPr>
              <a:t>def </a:t>
            </a:r>
            <a:r>
              <a:rPr lang="en-US" altLang="en-US" sz="2400" dirty="0" err="1">
                <a:latin typeface="Courier New" pitchFamily="49" charset="0"/>
                <a:cs typeface="Courier New" pitchFamily="49" charset="0"/>
              </a:rPr>
              <a:t>len</a:t>
            </a:r>
            <a:r>
              <a:rPr lang="en-US" altLang="en-US" sz="2400" dirty="0">
                <a:latin typeface="Courier New" pitchFamily="49" charset="0"/>
                <a:cs typeface="Courier New" pitchFamily="49" charset="0"/>
              </a:rPr>
              <a:t>(List):</a:t>
            </a:r>
          </a:p>
          <a:p>
            <a:pPr>
              <a:spcBef>
                <a:spcPct val="0"/>
              </a:spcBef>
              <a:buFontTx/>
              <a:buNone/>
            </a:pPr>
            <a:r>
              <a:rPr lang="en-US" altLang="en-US" sz="2400" dirty="0">
                <a:latin typeface="Courier New" pitchFamily="49" charset="0"/>
                <a:cs typeface="Courier New" pitchFamily="49" charset="0"/>
              </a:rPr>
              <a:t>  '''R</a:t>
            </a:r>
            <a:r>
              <a:rPr lang="en-US" altLang="ja-JP" sz="2400" dirty="0">
                <a:latin typeface="Courier New" pitchFamily="49" charset="0"/>
                <a:cs typeface="Courier New" pitchFamily="49" charset="0"/>
              </a:rPr>
              <a:t>eturns the length of List'''</a:t>
            </a:r>
          </a:p>
          <a:p>
            <a:pPr>
              <a:spcBef>
                <a:spcPct val="0"/>
              </a:spcBef>
              <a:buFontTx/>
              <a:buNone/>
            </a:pPr>
            <a:endParaRPr lang="en-US" altLang="en-US" sz="2400" dirty="0">
              <a:latin typeface="Courier New" pitchFamily="49" charset="0"/>
              <a:cs typeface="Courier New" pitchFamily="49" charset="0"/>
            </a:endParaRPr>
          </a:p>
          <a:p>
            <a:pPr>
              <a:spcBef>
                <a:spcPct val="0"/>
              </a:spcBef>
              <a:buFontTx/>
              <a:buNone/>
            </a:pPr>
            <a:endParaRPr lang="en-US" altLang="en-US" sz="2400" dirty="0">
              <a:latin typeface="Courier New" pitchFamily="49" charset="0"/>
              <a:cs typeface="Courier New" pitchFamily="49" charset="0"/>
            </a:endParaRPr>
          </a:p>
        </p:txBody>
      </p:sp>
      <p:pic>
        <p:nvPicPr>
          <p:cNvPr id="32773"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188" y="2438400"/>
            <a:ext cx="836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AutoShape 9"/>
          <p:cNvSpPr>
            <a:spLocks noChangeArrowheads="1"/>
          </p:cNvSpPr>
          <p:nvPr/>
        </p:nvSpPr>
        <p:spPr bwMode="auto">
          <a:xfrm>
            <a:off x="7162800" y="1765300"/>
            <a:ext cx="1677988" cy="901700"/>
          </a:xfrm>
          <a:prstGeom prst="wedgeRectCallout">
            <a:avLst>
              <a:gd name="adj1" fmla="val -46745"/>
              <a:gd name="adj2" fmla="val 7256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400">
                <a:latin typeface="Times New Roman" pitchFamily="18" charset="0"/>
              </a:rPr>
              <a:t>Python has this built in!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381000" y="0"/>
            <a:ext cx="8229600" cy="1143000"/>
          </a:xfrm>
        </p:spPr>
        <p:txBody>
          <a:bodyPr rIns="132080"/>
          <a:lstStyle/>
          <a:p>
            <a:r>
              <a:rPr lang="en-US" altLang="en-US" sz="3600"/>
              <a:t>A Tower of Fun!</a:t>
            </a:r>
          </a:p>
        </p:txBody>
      </p:sp>
      <p:grpSp>
        <p:nvGrpSpPr>
          <p:cNvPr id="28675" name="Group 2"/>
          <p:cNvGrpSpPr>
            <a:grpSpLocks/>
          </p:cNvGrpSpPr>
          <p:nvPr/>
        </p:nvGrpSpPr>
        <p:grpSpPr bwMode="auto">
          <a:xfrm>
            <a:off x="381000" y="990600"/>
            <a:ext cx="8218488" cy="180975"/>
            <a:chOff x="0" y="0"/>
            <a:chExt cx="5177" cy="114"/>
          </a:xfrm>
        </p:grpSpPr>
        <p:sp>
          <p:nvSpPr>
            <p:cNvPr id="2869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2869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grpSp>
      <p:sp>
        <p:nvSpPr>
          <p:cNvPr id="28676" name="Rectangle 5"/>
          <p:cNvSpPr>
            <a:spLocks/>
          </p:cNvSpPr>
          <p:nvPr/>
        </p:nvSpPr>
        <p:spPr bwMode="auto">
          <a:xfrm>
            <a:off x="1143000" y="1752600"/>
            <a:ext cx="1727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400"/>
              </a:spcBef>
              <a:buFontTx/>
              <a:buNone/>
            </a:pPr>
            <a:r>
              <a:rPr lang="en-US" altLang="en-US" sz="2400" u="sng">
                <a:cs typeface="Arial" charset="0"/>
              </a:rPr>
              <a:t>Math</a:t>
            </a:r>
          </a:p>
        </p:txBody>
      </p:sp>
      <p:sp>
        <p:nvSpPr>
          <p:cNvPr id="28677" name="Rectangle 6"/>
          <p:cNvSpPr>
            <a:spLocks/>
          </p:cNvSpPr>
          <p:nvPr/>
        </p:nvSpPr>
        <p:spPr bwMode="auto">
          <a:xfrm>
            <a:off x="4860925" y="1800225"/>
            <a:ext cx="28860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400" u="sng">
                <a:cs typeface="Arial" charset="0"/>
              </a:rPr>
              <a:t>Python (Functional)</a:t>
            </a:r>
          </a:p>
          <a:p>
            <a:pPr>
              <a:spcBef>
                <a:spcPct val="0"/>
              </a:spcBef>
              <a:buFontTx/>
              <a:buNone/>
            </a:pPr>
            <a:endParaRPr lang="en-US" altLang="en-US" sz="1800">
              <a:cs typeface="Arial" charset="0"/>
            </a:endParaRPr>
          </a:p>
          <a:p>
            <a:pPr>
              <a:spcBef>
                <a:spcPct val="0"/>
              </a:spcBef>
              <a:buFontTx/>
              <a:buNone/>
            </a:pPr>
            <a:r>
              <a:rPr lang="en-US" altLang="en-US" sz="1800">
                <a:cs typeface="Arial" charset="0"/>
              </a:rPr>
              <a:t>recursive function</a:t>
            </a:r>
          </a:p>
        </p:txBody>
      </p:sp>
      <p:sp>
        <p:nvSpPr>
          <p:cNvPr id="28678" name="Rectangle 7"/>
          <p:cNvSpPr>
            <a:spLocks/>
          </p:cNvSpPr>
          <p:nvPr/>
        </p:nvSpPr>
        <p:spPr bwMode="auto">
          <a:xfrm>
            <a:off x="4800600" y="3124200"/>
            <a:ext cx="411480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28679" name="Rectangle 8"/>
          <p:cNvSpPr>
            <a:spLocks/>
          </p:cNvSpPr>
          <p:nvPr/>
        </p:nvSpPr>
        <p:spPr bwMode="auto">
          <a:xfrm>
            <a:off x="4937125" y="3228975"/>
            <a:ext cx="28336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sym typeface="Courier New" pitchFamily="49" charset="0"/>
              </a:rPr>
              <a:t># recursive tower</a:t>
            </a:r>
          </a:p>
          <a:p>
            <a:pPr>
              <a:spcBef>
                <a:spcPct val="0"/>
              </a:spcBef>
              <a:buFontTx/>
              <a:buNone/>
            </a:pPr>
            <a:r>
              <a:rPr lang="en-US" altLang="en-US" sz="2000">
                <a:latin typeface="Courier New" pitchFamily="49" charset="0"/>
                <a:cs typeface="Courier New" pitchFamily="49" charset="0"/>
                <a:sym typeface="Courier New" pitchFamily="49" charset="0"/>
              </a:rPr>
              <a:t>def tower(n):</a:t>
            </a:r>
          </a:p>
        </p:txBody>
      </p:sp>
      <p:sp>
        <p:nvSpPr>
          <p:cNvPr id="28680" name="Rectangle 9"/>
          <p:cNvSpPr>
            <a:spLocks/>
          </p:cNvSpPr>
          <p:nvPr/>
        </p:nvSpPr>
        <p:spPr bwMode="auto">
          <a:xfrm>
            <a:off x="685800" y="2743200"/>
            <a:ext cx="18303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sym typeface="Courier New" pitchFamily="49" charset="0"/>
              </a:rPr>
              <a:t>tower(3) = </a:t>
            </a:r>
          </a:p>
        </p:txBody>
      </p:sp>
      <p:sp>
        <p:nvSpPr>
          <p:cNvPr id="28681" name="Rectangle 10"/>
          <p:cNvSpPr>
            <a:spLocks/>
          </p:cNvSpPr>
          <p:nvPr/>
        </p:nvSpPr>
        <p:spPr bwMode="auto">
          <a:xfrm>
            <a:off x="2362200" y="2681288"/>
            <a:ext cx="1816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700"/>
              </a:spcBef>
              <a:buFontTx/>
              <a:buNone/>
            </a:pPr>
            <a:r>
              <a:rPr lang="en-US" altLang="en-US" sz="2800">
                <a:latin typeface="Courier New" pitchFamily="49" charset="0"/>
                <a:cs typeface="Courier New" pitchFamily="49" charset="0"/>
                <a:sym typeface="Courier New" pitchFamily="49" charset="0"/>
              </a:rPr>
              <a:t>2   </a:t>
            </a:r>
          </a:p>
        </p:txBody>
      </p:sp>
      <p:sp>
        <p:nvSpPr>
          <p:cNvPr id="28682" name="Rectangle 11"/>
          <p:cNvSpPr>
            <a:spLocks/>
          </p:cNvSpPr>
          <p:nvPr/>
        </p:nvSpPr>
        <p:spPr bwMode="auto">
          <a:xfrm>
            <a:off x="2590800" y="2589213"/>
            <a:ext cx="1816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28683" name="Rectangle 12"/>
          <p:cNvSpPr>
            <a:spLocks/>
          </p:cNvSpPr>
          <p:nvPr/>
        </p:nvSpPr>
        <p:spPr bwMode="auto">
          <a:xfrm>
            <a:off x="2743200" y="2436813"/>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28684" name="Rectangle 13"/>
          <p:cNvSpPr>
            <a:spLocks/>
          </p:cNvSpPr>
          <p:nvPr/>
        </p:nvSpPr>
        <p:spPr bwMode="auto">
          <a:xfrm>
            <a:off x="685800" y="3565525"/>
            <a:ext cx="19827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sym typeface="Courier New" pitchFamily="49" charset="0"/>
              </a:rPr>
              <a:t>tower(4) =  </a:t>
            </a:r>
          </a:p>
        </p:txBody>
      </p:sp>
      <p:sp>
        <p:nvSpPr>
          <p:cNvPr id="77838" name="Rectangle 14"/>
          <p:cNvSpPr>
            <a:spLocks/>
          </p:cNvSpPr>
          <p:nvPr/>
        </p:nvSpPr>
        <p:spPr bwMode="auto">
          <a:xfrm>
            <a:off x="2362200" y="3519488"/>
            <a:ext cx="1816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700"/>
              </a:spcBef>
              <a:buFontTx/>
              <a:buNone/>
            </a:pPr>
            <a:r>
              <a:rPr lang="en-US" altLang="en-US" sz="2800">
                <a:latin typeface="Courier New" pitchFamily="49" charset="0"/>
                <a:cs typeface="Courier New" pitchFamily="49" charset="0"/>
                <a:sym typeface="Courier New" pitchFamily="49" charset="0"/>
              </a:rPr>
              <a:t>2   </a:t>
            </a:r>
          </a:p>
        </p:txBody>
      </p:sp>
      <p:sp>
        <p:nvSpPr>
          <p:cNvPr id="77839" name="Rectangle 15"/>
          <p:cNvSpPr>
            <a:spLocks/>
          </p:cNvSpPr>
          <p:nvPr/>
        </p:nvSpPr>
        <p:spPr bwMode="auto">
          <a:xfrm>
            <a:off x="2590800" y="3427413"/>
            <a:ext cx="1816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77840" name="Rectangle 16"/>
          <p:cNvSpPr>
            <a:spLocks/>
          </p:cNvSpPr>
          <p:nvPr/>
        </p:nvSpPr>
        <p:spPr bwMode="auto">
          <a:xfrm>
            <a:off x="2743200" y="3275013"/>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77841" name="Rectangle 17"/>
          <p:cNvSpPr>
            <a:spLocks/>
          </p:cNvSpPr>
          <p:nvPr/>
        </p:nvSpPr>
        <p:spPr bwMode="auto">
          <a:xfrm>
            <a:off x="2895600" y="3124200"/>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77842" name="Rectangle 18"/>
          <p:cNvSpPr>
            <a:spLocks/>
          </p:cNvSpPr>
          <p:nvPr/>
        </p:nvSpPr>
        <p:spPr bwMode="auto">
          <a:xfrm>
            <a:off x="685800" y="4251325"/>
            <a:ext cx="19827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sym typeface="Courier New" pitchFamily="49" charset="0"/>
              </a:rPr>
              <a:t>tower(5) =  </a:t>
            </a:r>
          </a:p>
        </p:txBody>
      </p:sp>
      <p:pic>
        <p:nvPicPr>
          <p:cNvPr id="28690" name="Picture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88025"/>
            <a:ext cx="7810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7844" name="Group 20"/>
          <p:cNvGrpSpPr>
            <a:grpSpLocks/>
          </p:cNvGrpSpPr>
          <p:nvPr/>
        </p:nvGrpSpPr>
        <p:grpSpPr bwMode="auto">
          <a:xfrm>
            <a:off x="608013" y="5178425"/>
            <a:ext cx="2287587" cy="1104900"/>
            <a:chOff x="0" y="0"/>
            <a:chExt cx="1440" cy="696"/>
          </a:xfrm>
        </p:grpSpPr>
        <p:sp>
          <p:nvSpPr>
            <p:cNvPr id="28692" name="AutoShape 21"/>
            <p:cNvSpPr>
              <a:spLocks/>
            </p:cNvSpPr>
            <p:nvPr/>
          </p:nvSpPr>
          <p:spPr bwMode="auto">
            <a:xfrm>
              <a:off x="0" y="0"/>
              <a:ext cx="1440" cy="6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0428"/>
                  </a:lnTo>
                  <a:lnTo>
                    <a:pt x="0" y="14897"/>
                  </a:lnTo>
                  <a:lnTo>
                    <a:pt x="0" y="17876"/>
                  </a:lnTo>
                  <a:lnTo>
                    <a:pt x="3600" y="17876"/>
                  </a:lnTo>
                  <a:lnTo>
                    <a:pt x="2235" y="21600"/>
                  </a:lnTo>
                  <a:lnTo>
                    <a:pt x="9000" y="17876"/>
                  </a:lnTo>
                  <a:lnTo>
                    <a:pt x="21600" y="17876"/>
                  </a:lnTo>
                  <a:lnTo>
                    <a:pt x="21600" y="14897"/>
                  </a:lnTo>
                  <a:lnTo>
                    <a:pt x="21600" y="10428"/>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28693" name="Rectangle 22"/>
            <p:cNvSpPr>
              <a:spLocks/>
            </p:cNvSpPr>
            <p:nvPr/>
          </p:nvSpPr>
          <p:spPr bwMode="auto">
            <a:xfrm>
              <a:off x="0" y="0"/>
              <a:ext cx="1440"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1800">
                  <a:latin typeface="Times New Roman" pitchFamily="18" charset="0"/>
                  <a:cs typeface="Times New Roman" pitchFamily="18" charset="0"/>
                  <a:sym typeface="Times New Roman" pitchFamily="18" charset="0"/>
                </a:rPr>
                <a:t>The tower function is taking recursion to new heights!</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8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4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8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8" grpId="0"/>
      <p:bldP spid="77839" grpId="0"/>
      <p:bldP spid="77840" grpId="0"/>
      <p:bldP spid="77841" grpId="0"/>
      <p:bldP spid="778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0"/>
            <a:ext cx="8229600" cy="1143000"/>
          </a:xfrm>
        </p:spPr>
        <p:txBody>
          <a:bodyPr rIns="132080"/>
          <a:lstStyle/>
          <a:p>
            <a:r>
              <a:rPr lang="en-US" altLang="en-US" sz="3600"/>
              <a:t>A Tower of Fun!</a:t>
            </a:r>
          </a:p>
        </p:txBody>
      </p:sp>
      <p:grpSp>
        <p:nvGrpSpPr>
          <p:cNvPr id="29699" name="Group 2"/>
          <p:cNvGrpSpPr>
            <a:grpSpLocks/>
          </p:cNvGrpSpPr>
          <p:nvPr/>
        </p:nvGrpSpPr>
        <p:grpSpPr bwMode="auto">
          <a:xfrm>
            <a:off x="381000" y="990600"/>
            <a:ext cx="8218488" cy="180975"/>
            <a:chOff x="0" y="0"/>
            <a:chExt cx="5177" cy="114"/>
          </a:xfrm>
        </p:grpSpPr>
        <p:sp>
          <p:nvSpPr>
            <p:cNvPr id="29728"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29729"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grpSp>
      <p:sp>
        <p:nvSpPr>
          <p:cNvPr id="29700" name="Rectangle 5"/>
          <p:cNvSpPr>
            <a:spLocks/>
          </p:cNvSpPr>
          <p:nvPr/>
        </p:nvSpPr>
        <p:spPr bwMode="auto">
          <a:xfrm>
            <a:off x="1143000" y="1752600"/>
            <a:ext cx="1727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400"/>
              </a:spcBef>
              <a:buFontTx/>
              <a:buNone/>
            </a:pPr>
            <a:r>
              <a:rPr lang="en-US" altLang="en-US" sz="2400" u="sng">
                <a:cs typeface="Arial" charset="0"/>
              </a:rPr>
              <a:t>Math</a:t>
            </a:r>
          </a:p>
        </p:txBody>
      </p:sp>
      <p:sp>
        <p:nvSpPr>
          <p:cNvPr id="29701" name="Rectangle 6"/>
          <p:cNvSpPr>
            <a:spLocks/>
          </p:cNvSpPr>
          <p:nvPr/>
        </p:nvSpPr>
        <p:spPr bwMode="auto">
          <a:xfrm>
            <a:off x="4860925" y="1800225"/>
            <a:ext cx="28860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400" u="sng">
                <a:cs typeface="Arial" charset="0"/>
              </a:rPr>
              <a:t>Python (Functional)</a:t>
            </a:r>
          </a:p>
          <a:p>
            <a:pPr>
              <a:spcBef>
                <a:spcPct val="0"/>
              </a:spcBef>
              <a:buFontTx/>
              <a:buNone/>
            </a:pPr>
            <a:endParaRPr lang="en-US" altLang="en-US" sz="1800">
              <a:cs typeface="Arial" charset="0"/>
            </a:endParaRPr>
          </a:p>
          <a:p>
            <a:pPr>
              <a:spcBef>
                <a:spcPct val="0"/>
              </a:spcBef>
              <a:buFontTx/>
              <a:buNone/>
            </a:pPr>
            <a:r>
              <a:rPr lang="en-US" altLang="en-US" sz="1800">
                <a:cs typeface="Arial" charset="0"/>
              </a:rPr>
              <a:t>recursive function</a:t>
            </a:r>
          </a:p>
        </p:txBody>
      </p:sp>
      <p:sp>
        <p:nvSpPr>
          <p:cNvPr id="29702" name="Rectangle 7"/>
          <p:cNvSpPr>
            <a:spLocks/>
          </p:cNvSpPr>
          <p:nvPr/>
        </p:nvSpPr>
        <p:spPr bwMode="auto">
          <a:xfrm>
            <a:off x="4800600" y="3124200"/>
            <a:ext cx="411480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29703" name="Rectangle 8"/>
          <p:cNvSpPr>
            <a:spLocks/>
          </p:cNvSpPr>
          <p:nvPr/>
        </p:nvSpPr>
        <p:spPr bwMode="auto">
          <a:xfrm>
            <a:off x="4937125" y="3228975"/>
            <a:ext cx="28336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sym typeface="Courier New" pitchFamily="49" charset="0"/>
              </a:rPr>
              <a:t># recursive tower</a:t>
            </a:r>
          </a:p>
          <a:p>
            <a:pPr>
              <a:spcBef>
                <a:spcPct val="0"/>
              </a:spcBef>
              <a:buFontTx/>
              <a:buNone/>
            </a:pPr>
            <a:r>
              <a:rPr lang="en-US" altLang="en-US" sz="2000">
                <a:latin typeface="Courier New" pitchFamily="49" charset="0"/>
                <a:cs typeface="Courier New" pitchFamily="49" charset="0"/>
                <a:sym typeface="Courier New" pitchFamily="49" charset="0"/>
              </a:rPr>
              <a:t>def tower(n):</a:t>
            </a:r>
          </a:p>
        </p:txBody>
      </p:sp>
      <p:sp>
        <p:nvSpPr>
          <p:cNvPr id="29704" name="Rectangle 9"/>
          <p:cNvSpPr>
            <a:spLocks/>
          </p:cNvSpPr>
          <p:nvPr/>
        </p:nvSpPr>
        <p:spPr bwMode="auto">
          <a:xfrm>
            <a:off x="685800" y="2743200"/>
            <a:ext cx="18303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sym typeface="Courier New" pitchFamily="49" charset="0"/>
              </a:rPr>
              <a:t>tower(3) = </a:t>
            </a:r>
          </a:p>
        </p:txBody>
      </p:sp>
      <p:sp>
        <p:nvSpPr>
          <p:cNvPr id="29705" name="Rectangle 10"/>
          <p:cNvSpPr>
            <a:spLocks/>
          </p:cNvSpPr>
          <p:nvPr/>
        </p:nvSpPr>
        <p:spPr bwMode="auto">
          <a:xfrm>
            <a:off x="2362200" y="2667000"/>
            <a:ext cx="1816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700"/>
              </a:spcBef>
              <a:buFontTx/>
              <a:buNone/>
            </a:pPr>
            <a:r>
              <a:rPr lang="en-US" altLang="en-US" sz="2800">
                <a:latin typeface="Courier New" pitchFamily="49" charset="0"/>
                <a:cs typeface="Courier New" pitchFamily="49" charset="0"/>
                <a:sym typeface="Courier New" pitchFamily="49" charset="0"/>
              </a:rPr>
              <a:t>2   </a:t>
            </a:r>
          </a:p>
        </p:txBody>
      </p:sp>
      <p:sp>
        <p:nvSpPr>
          <p:cNvPr id="29706" name="Rectangle 11"/>
          <p:cNvSpPr>
            <a:spLocks/>
          </p:cNvSpPr>
          <p:nvPr/>
        </p:nvSpPr>
        <p:spPr bwMode="auto">
          <a:xfrm>
            <a:off x="2590800" y="2574925"/>
            <a:ext cx="1816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29707" name="Rectangle 12"/>
          <p:cNvSpPr>
            <a:spLocks/>
          </p:cNvSpPr>
          <p:nvPr/>
        </p:nvSpPr>
        <p:spPr bwMode="auto">
          <a:xfrm>
            <a:off x="2743200" y="2436813"/>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29708" name="Rectangle 13"/>
          <p:cNvSpPr>
            <a:spLocks/>
          </p:cNvSpPr>
          <p:nvPr/>
        </p:nvSpPr>
        <p:spPr bwMode="auto">
          <a:xfrm>
            <a:off x="685800" y="3565525"/>
            <a:ext cx="19827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sym typeface="Courier New" pitchFamily="49" charset="0"/>
              </a:rPr>
              <a:t>tower(4) =  </a:t>
            </a:r>
          </a:p>
        </p:txBody>
      </p:sp>
      <p:sp>
        <p:nvSpPr>
          <p:cNvPr id="29709" name="Rectangle 14"/>
          <p:cNvSpPr>
            <a:spLocks/>
          </p:cNvSpPr>
          <p:nvPr/>
        </p:nvSpPr>
        <p:spPr bwMode="auto">
          <a:xfrm>
            <a:off x="2362200" y="3505200"/>
            <a:ext cx="1816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700"/>
              </a:spcBef>
              <a:buFontTx/>
              <a:buNone/>
            </a:pPr>
            <a:r>
              <a:rPr lang="en-US" altLang="en-US" sz="2800">
                <a:latin typeface="Courier New" pitchFamily="49" charset="0"/>
                <a:cs typeface="Courier New" pitchFamily="49" charset="0"/>
                <a:sym typeface="Courier New" pitchFamily="49" charset="0"/>
              </a:rPr>
              <a:t>2   </a:t>
            </a:r>
          </a:p>
        </p:txBody>
      </p:sp>
      <p:sp>
        <p:nvSpPr>
          <p:cNvPr id="29710" name="Rectangle 15"/>
          <p:cNvSpPr>
            <a:spLocks/>
          </p:cNvSpPr>
          <p:nvPr/>
        </p:nvSpPr>
        <p:spPr bwMode="auto">
          <a:xfrm>
            <a:off x="2590800" y="3413125"/>
            <a:ext cx="1816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29711" name="Rectangle 16"/>
          <p:cNvSpPr>
            <a:spLocks/>
          </p:cNvSpPr>
          <p:nvPr/>
        </p:nvSpPr>
        <p:spPr bwMode="auto">
          <a:xfrm>
            <a:off x="2743200" y="3260725"/>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29712" name="Rectangle 17"/>
          <p:cNvSpPr>
            <a:spLocks/>
          </p:cNvSpPr>
          <p:nvPr/>
        </p:nvSpPr>
        <p:spPr bwMode="auto">
          <a:xfrm>
            <a:off x="2895600" y="3109913"/>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29713" name="Rectangle 18"/>
          <p:cNvSpPr>
            <a:spLocks/>
          </p:cNvSpPr>
          <p:nvPr/>
        </p:nvSpPr>
        <p:spPr bwMode="auto">
          <a:xfrm>
            <a:off x="685800" y="4251325"/>
            <a:ext cx="19827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sym typeface="Courier New" pitchFamily="49" charset="0"/>
              </a:rPr>
              <a:t>tower(5) =  </a:t>
            </a:r>
          </a:p>
        </p:txBody>
      </p:sp>
      <p:sp>
        <p:nvSpPr>
          <p:cNvPr id="29714" name="Rectangle 19"/>
          <p:cNvSpPr>
            <a:spLocks/>
          </p:cNvSpPr>
          <p:nvPr/>
        </p:nvSpPr>
        <p:spPr bwMode="auto">
          <a:xfrm>
            <a:off x="2362200" y="4205288"/>
            <a:ext cx="1816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700"/>
              </a:spcBef>
              <a:buFontTx/>
              <a:buNone/>
            </a:pPr>
            <a:r>
              <a:rPr lang="en-US" altLang="en-US" sz="2800">
                <a:latin typeface="Courier New" pitchFamily="49" charset="0"/>
                <a:cs typeface="Courier New" pitchFamily="49" charset="0"/>
                <a:sym typeface="Courier New" pitchFamily="49" charset="0"/>
              </a:rPr>
              <a:t>2   </a:t>
            </a:r>
          </a:p>
        </p:txBody>
      </p:sp>
      <p:sp>
        <p:nvSpPr>
          <p:cNvPr id="29715" name="Rectangle 20"/>
          <p:cNvSpPr>
            <a:spLocks/>
          </p:cNvSpPr>
          <p:nvPr/>
        </p:nvSpPr>
        <p:spPr bwMode="auto">
          <a:xfrm>
            <a:off x="2590800" y="4113213"/>
            <a:ext cx="1816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29716" name="Rectangle 21"/>
          <p:cNvSpPr>
            <a:spLocks/>
          </p:cNvSpPr>
          <p:nvPr/>
        </p:nvSpPr>
        <p:spPr bwMode="auto">
          <a:xfrm>
            <a:off x="2743200" y="3960813"/>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29717" name="Rectangle 22"/>
          <p:cNvSpPr>
            <a:spLocks/>
          </p:cNvSpPr>
          <p:nvPr/>
        </p:nvSpPr>
        <p:spPr bwMode="auto">
          <a:xfrm>
            <a:off x="2895600" y="3810000"/>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29718" name="Rectangle 23"/>
          <p:cNvSpPr>
            <a:spLocks/>
          </p:cNvSpPr>
          <p:nvPr/>
        </p:nvSpPr>
        <p:spPr bwMode="auto">
          <a:xfrm>
            <a:off x="3048000" y="3657600"/>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29719" name="Rectangle 24"/>
          <p:cNvSpPr>
            <a:spLocks/>
          </p:cNvSpPr>
          <p:nvPr/>
        </p:nvSpPr>
        <p:spPr bwMode="auto">
          <a:xfrm>
            <a:off x="685800" y="4800600"/>
            <a:ext cx="3886200" cy="175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29720" name="Rectangle 25"/>
          <p:cNvSpPr>
            <a:spLocks/>
          </p:cNvSpPr>
          <p:nvPr/>
        </p:nvSpPr>
        <p:spPr bwMode="auto">
          <a:xfrm>
            <a:off x="754063" y="4843463"/>
            <a:ext cx="20986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1800">
                <a:cs typeface="Arial" charset="0"/>
              </a:rPr>
              <a:t>inductive definition:</a:t>
            </a:r>
          </a:p>
        </p:txBody>
      </p:sp>
      <p:grpSp>
        <p:nvGrpSpPr>
          <p:cNvPr id="29721" name="Group 26"/>
          <p:cNvGrpSpPr>
            <a:grpSpLocks/>
          </p:cNvGrpSpPr>
          <p:nvPr/>
        </p:nvGrpSpPr>
        <p:grpSpPr bwMode="auto">
          <a:xfrm>
            <a:off x="2452688" y="4494213"/>
            <a:ext cx="5013325" cy="2209800"/>
            <a:chOff x="0" y="0"/>
            <a:chExt cx="3158" cy="1391"/>
          </a:xfrm>
        </p:grpSpPr>
        <p:sp>
          <p:nvSpPr>
            <p:cNvPr id="29722" name="AutoShape 27"/>
            <p:cNvSpPr>
              <a:spLocks/>
            </p:cNvSpPr>
            <p:nvPr/>
          </p:nvSpPr>
          <p:spPr bwMode="auto">
            <a:xfrm>
              <a:off x="278" y="0"/>
              <a:ext cx="2880" cy="1391"/>
            </a:xfrm>
            <a:custGeom>
              <a:avLst/>
              <a:gdLst>
                <a:gd name="T0" fmla="*/ 0 w 21247"/>
                <a:gd name="T1" fmla="*/ 0 h 20623"/>
                <a:gd name="T2" fmla="*/ 0 w 21247"/>
                <a:gd name="T3" fmla="*/ 0 h 20623"/>
                <a:gd name="T4" fmla="*/ 0 w 21247"/>
                <a:gd name="T5" fmla="*/ 0 h 20623"/>
                <a:gd name="T6" fmla="*/ 0 w 21247"/>
                <a:gd name="T7" fmla="*/ 0 h 20623"/>
                <a:gd name="T8" fmla="*/ 0 w 21247"/>
                <a:gd name="T9" fmla="*/ 0 h 20623"/>
                <a:gd name="T10" fmla="*/ 0 w 21247"/>
                <a:gd name="T11" fmla="*/ 0 h 20623"/>
                <a:gd name="T12" fmla="*/ 0 w 21247"/>
                <a:gd name="T13" fmla="*/ 0 h 20623"/>
                <a:gd name="T14" fmla="*/ 0 w 21247"/>
                <a:gd name="T15" fmla="*/ 0 h 20623"/>
                <a:gd name="T16" fmla="*/ 0 w 21247"/>
                <a:gd name="T17" fmla="*/ 0 h 20623"/>
                <a:gd name="T18" fmla="*/ 0 w 21247"/>
                <a:gd name="T19" fmla="*/ 0 h 20623"/>
                <a:gd name="T20" fmla="*/ 0 w 21247"/>
                <a:gd name="T21" fmla="*/ 0 h 20623"/>
                <a:gd name="T22" fmla="*/ 0 w 21247"/>
                <a:gd name="T23" fmla="*/ 0 h 20623"/>
                <a:gd name="T24" fmla="*/ 0 w 21247"/>
                <a:gd name="T25" fmla="*/ 0 h 20623"/>
                <a:gd name="T26" fmla="*/ 0 w 21247"/>
                <a:gd name="T27" fmla="*/ 0 h 20623"/>
                <a:gd name="T28" fmla="*/ 0 w 21247"/>
                <a:gd name="T29" fmla="*/ 0 h 20623"/>
                <a:gd name="T30" fmla="*/ 0 w 21247"/>
                <a:gd name="T31" fmla="*/ 0 h 20623"/>
                <a:gd name="T32" fmla="*/ 0 w 21247"/>
                <a:gd name="T33" fmla="*/ 0 h 20623"/>
                <a:gd name="T34" fmla="*/ 0 w 21247"/>
                <a:gd name="T35" fmla="*/ 0 h 20623"/>
                <a:gd name="T36" fmla="*/ 0 w 21247"/>
                <a:gd name="T37" fmla="*/ 0 h 20623"/>
                <a:gd name="T38" fmla="*/ 0 w 21247"/>
                <a:gd name="T39" fmla="*/ 0 h 20623"/>
                <a:gd name="T40" fmla="*/ 0 w 21247"/>
                <a:gd name="T41" fmla="*/ 0 h 20623"/>
                <a:gd name="T42" fmla="*/ 0 w 21247"/>
                <a:gd name="T43" fmla="*/ 0 h 20623"/>
                <a:gd name="T44" fmla="*/ 0 w 21247"/>
                <a:gd name="T45" fmla="*/ 0 h 20623"/>
                <a:gd name="T46" fmla="*/ 0 w 21247"/>
                <a:gd name="T47" fmla="*/ 0 h 20623"/>
                <a:gd name="T48" fmla="*/ 0 w 21247"/>
                <a:gd name="T49" fmla="*/ 0 h 20623"/>
                <a:gd name="T50" fmla="*/ 0 w 21247"/>
                <a:gd name="T51" fmla="*/ 0 h 20623"/>
                <a:gd name="T52" fmla="*/ 0 w 21247"/>
                <a:gd name="T53" fmla="*/ 0 h 20623"/>
                <a:gd name="T54" fmla="*/ 0 w 21247"/>
                <a:gd name="T55" fmla="*/ 0 h 20623"/>
                <a:gd name="T56" fmla="*/ 0 w 21247"/>
                <a:gd name="T57" fmla="*/ 0 h 20623"/>
                <a:gd name="T58" fmla="*/ 0 w 21247"/>
                <a:gd name="T59" fmla="*/ 0 h 20623"/>
                <a:gd name="T60" fmla="*/ 0 w 21247"/>
                <a:gd name="T61" fmla="*/ 0 h 20623"/>
                <a:gd name="T62" fmla="*/ 0 w 21247"/>
                <a:gd name="T63" fmla="*/ 0 h 20623"/>
                <a:gd name="T64" fmla="*/ 0 w 21247"/>
                <a:gd name="T65" fmla="*/ 0 h 20623"/>
                <a:gd name="T66" fmla="*/ 0 w 21247"/>
                <a:gd name="T67" fmla="*/ 0 h 20623"/>
                <a:gd name="T68" fmla="*/ 0 w 21247"/>
                <a:gd name="T69" fmla="*/ 0 h 206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247" h="20623">
                  <a:moveTo>
                    <a:pt x="1909" y="6856"/>
                  </a:moveTo>
                  <a:cubicBezTo>
                    <a:pt x="734" y="7017"/>
                    <a:pt x="-120" y="8411"/>
                    <a:pt x="1" y="9970"/>
                  </a:cubicBezTo>
                  <a:cubicBezTo>
                    <a:pt x="71" y="10870"/>
                    <a:pt x="460" y="11671"/>
                    <a:pt x="1048" y="12129"/>
                  </a:cubicBezTo>
                  <a:lnTo>
                    <a:pt x="1037" y="12096"/>
                  </a:lnTo>
                  <a:cubicBezTo>
                    <a:pt x="227" y="13236"/>
                    <a:pt x="272" y="15024"/>
                    <a:pt x="1137" y="16090"/>
                  </a:cubicBezTo>
                  <a:cubicBezTo>
                    <a:pt x="1598" y="16658"/>
                    <a:pt x="2226" y="16930"/>
                    <a:pt x="2854" y="16833"/>
                  </a:cubicBezTo>
                  <a:lnTo>
                    <a:pt x="2843" y="16852"/>
                  </a:lnTo>
                  <a:cubicBezTo>
                    <a:pt x="3887" y="19264"/>
                    <a:pt x="6209" y="20099"/>
                    <a:pt x="8030" y="18717"/>
                  </a:cubicBezTo>
                  <a:cubicBezTo>
                    <a:pt x="8053" y="18699"/>
                    <a:pt x="8076" y="18682"/>
                    <a:pt x="8098" y="18664"/>
                  </a:cubicBezTo>
                  <a:lnTo>
                    <a:pt x="8092" y="18667"/>
                  </a:lnTo>
                  <a:cubicBezTo>
                    <a:pt x="9112" y="20687"/>
                    <a:pt x="11176" y="21230"/>
                    <a:pt x="12702" y="19880"/>
                  </a:cubicBezTo>
                  <a:cubicBezTo>
                    <a:pt x="13342" y="19314"/>
                    <a:pt x="13813" y="18472"/>
                    <a:pt x="14036" y="17497"/>
                  </a:cubicBezTo>
                  <a:lnTo>
                    <a:pt x="14040" y="17521"/>
                  </a:lnTo>
                  <a:cubicBezTo>
                    <a:pt x="15374" y="18620"/>
                    <a:pt x="17131" y="18084"/>
                    <a:pt x="17964" y="16324"/>
                  </a:cubicBezTo>
                  <a:cubicBezTo>
                    <a:pt x="18242" y="15736"/>
                    <a:pt x="18391" y="15058"/>
                    <a:pt x="18396" y="14365"/>
                  </a:cubicBezTo>
                  <a:lnTo>
                    <a:pt x="18390" y="14356"/>
                  </a:lnTo>
                  <a:cubicBezTo>
                    <a:pt x="20213" y="14012"/>
                    <a:pt x="21480" y="11782"/>
                    <a:pt x="21219" y="9376"/>
                  </a:cubicBezTo>
                  <a:cubicBezTo>
                    <a:pt x="21138" y="8626"/>
                    <a:pt x="20912" y="7917"/>
                    <a:pt x="20563" y="7317"/>
                  </a:cubicBezTo>
                  <a:lnTo>
                    <a:pt x="20556" y="7315"/>
                  </a:lnTo>
                  <a:cubicBezTo>
                    <a:pt x="21127" y="5553"/>
                    <a:pt x="20510" y="3511"/>
                    <a:pt x="19178" y="2755"/>
                  </a:cubicBezTo>
                  <a:cubicBezTo>
                    <a:pt x="19066" y="2692"/>
                    <a:pt x="18951" y="2639"/>
                    <a:pt x="18833" y="2596"/>
                  </a:cubicBezTo>
                  <a:lnTo>
                    <a:pt x="18842" y="2590"/>
                  </a:lnTo>
                  <a:cubicBezTo>
                    <a:pt x="18608" y="878"/>
                    <a:pt x="17365" y="-259"/>
                    <a:pt x="16065" y="49"/>
                  </a:cubicBezTo>
                  <a:cubicBezTo>
                    <a:pt x="15519" y="179"/>
                    <a:pt x="15024" y="554"/>
                    <a:pt x="14665" y="1112"/>
                  </a:cubicBezTo>
                  <a:lnTo>
                    <a:pt x="14669" y="1116"/>
                  </a:lnTo>
                  <a:cubicBezTo>
                    <a:pt x="13950" y="-130"/>
                    <a:pt x="12601" y="-370"/>
                    <a:pt x="11658" y="581"/>
                  </a:cubicBezTo>
                  <a:cubicBezTo>
                    <a:pt x="11396" y="844"/>
                    <a:pt x="11184" y="1182"/>
                    <a:pt x="11038" y="1571"/>
                  </a:cubicBezTo>
                  <a:lnTo>
                    <a:pt x="11045" y="1617"/>
                  </a:lnTo>
                  <a:cubicBezTo>
                    <a:pt x="10012" y="273"/>
                    <a:pt x="8350" y="290"/>
                    <a:pt x="7333" y="1656"/>
                  </a:cubicBezTo>
                  <a:cubicBezTo>
                    <a:pt x="7155" y="1894"/>
                    <a:pt x="7004" y="2166"/>
                    <a:pt x="6885" y="2462"/>
                  </a:cubicBezTo>
                  <a:lnTo>
                    <a:pt x="6877" y="2484"/>
                  </a:lnTo>
                  <a:cubicBezTo>
                    <a:pt x="5293" y="1259"/>
                    <a:pt x="3256" y="1961"/>
                    <a:pt x="2328" y="4052"/>
                  </a:cubicBezTo>
                  <a:cubicBezTo>
                    <a:pt x="1952" y="4899"/>
                    <a:pt x="1802" y="5888"/>
                    <a:pt x="1903" y="6861"/>
                  </a:cubicBezTo>
                  <a:lnTo>
                    <a:pt x="1909" y="6856"/>
                  </a:lnTo>
                  <a:close/>
                  <a:moveTo>
                    <a:pt x="1909" y="6856"/>
                  </a:moveTo>
                </a:path>
              </a:pathLst>
            </a:custGeom>
            <a:solidFill>
              <a:srgbClr val="FFFFFF"/>
            </a:solidFill>
            <a:ln w="9525">
              <a:solidFill>
                <a:schemeClr val="tx1"/>
              </a:solidFill>
              <a:miter lim="800000"/>
              <a:headEnd/>
              <a:tailEnd/>
            </a:ln>
          </p:spPr>
          <p:txBody>
            <a:bodyPr/>
            <a:lstStyle/>
            <a:p>
              <a:endParaRPr lang="en-US"/>
            </a:p>
          </p:txBody>
        </p:sp>
        <p:sp>
          <p:nvSpPr>
            <p:cNvPr id="29723" name="AutoShape 28"/>
            <p:cNvSpPr>
              <a:spLocks/>
            </p:cNvSpPr>
            <p:nvPr/>
          </p:nvSpPr>
          <p:spPr bwMode="auto">
            <a:xfrm>
              <a:off x="0" y="635"/>
              <a:ext cx="480" cy="2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FFFF"/>
            </a:solidFill>
            <a:ln w="9525">
              <a:solidFill>
                <a:schemeClr val="tx1"/>
              </a:solidFill>
              <a:miter lim="800000"/>
              <a:headEnd/>
              <a:tailEnd/>
            </a:ln>
          </p:spPr>
          <p:txBody>
            <a:bodyPr/>
            <a:lstStyle/>
            <a:p>
              <a:endParaRPr lang="en-US"/>
            </a:p>
          </p:txBody>
        </p:sp>
        <p:sp>
          <p:nvSpPr>
            <p:cNvPr id="29724" name="AutoShape 29"/>
            <p:cNvSpPr>
              <a:spLocks/>
            </p:cNvSpPr>
            <p:nvPr/>
          </p:nvSpPr>
          <p:spPr bwMode="auto">
            <a:xfrm>
              <a:off x="197" y="670"/>
              <a:ext cx="320" cy="1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FFFF"/>
            </a:solidFill>
            <a:ln w="9525">
              <a:solidFill>
                <a:schemeClr val="tx1"/>
              </a:solidFill>
              <a:miter lim="800000"/>
              <a:headEnd/>
              <a:tailEnd/>
            </a:ln>
          </p:spPr>
          <p:txBody>
            <a:bodyPr/>
            <a:lstStyle/>
            <a:p>
              <a:endParaRPr lang="en-US"/>
            </a:p>
          </p:txBody>
        </p:sp>
        <p:sp>
          <p:nvSpPr>
            <p:cNvPr id="29725" name="AutoShape 30"/>
            <p:cNvSpPr>
              <a:spLocks/>
            </p:cNvSpPr>
            <p:nvPr/>
          </p:nvSpPr>
          <p:spPr bwMode="auto">
            <a:xfrm>
              <a:off x="234" y="710"/>
              <a:ext cx="160" cy="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FFFFFF"/>
            </a:solidFill>
            <a:ln w="9525">
              <a:solidFill>
                <a:schemeClr val="tx1"/>
              </a:solidFill>
              <a:miter lim="800000"/>
              <a:headEnd/>
              <a:tailEnd/>
            </a:ln>
          </p:spPr>
          <p:txBody>
            <a:bodyPr/>
            <a:lstStyle/>
            <a:p>
              <a:endParaRPr lang="en-US"/>
            </a:p>
          </p:txBody>
        </p:sp>
        <p:sp>
          <p:nvSpPr>
            <p:cNvPr id="29726" name="AutoShape 31"/>
            <p:cNvSpPr>
              <a:spLocks/>
            </p:cNvSpPr>
            <p:nvPr/>
          </p:nvSpPr>
          <p:spPr bwMode="auto">
            <a:xfrm>
              <a:off x="421" y="75"/>
              <a:ext cx="2642" cy="11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307"/>
                  </a:moveTo>
                  <a:cubicBezTo>
                    <a:pt x="19218" y="14526"/>
                    <a:pt x="18528" y="12895"/>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7" name="Rectangle 32"/>
            <p:cNvSpPr>
              <a:spLocks/>
            </p:cNvSpPr>
            <p:nvPr/>
          </p:nvSpPr>
          <p:spPr bwMode="auto">
            <a:xfrm>
              <a:off x="675" y="210"/>
              <a:ext cx="1880"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72334" bIns="3810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400">
                  <a:latin typeface="Times New Roman" pitchFamily="18" charset="0"/>
                  <a:cs typeface="Times New Roman" pitchFamily="18" charset="0"/>
                  <a:sym typeface="Times New Roman" pitchFamily="18" charset="0"/>
                </a:rPr>
                <a:t>Try this on your worksheet!  (Recall that x</a:t>
              </a:r>
              <a:r>
                <a:rPr lang="en-US" altLang="en-US" sz="2400" baseline="30000">
                  <a:latin typeface="Times New Roman" pitchFamily="18" charset="0"/>
                  <a:cs typeface="Times New Roman" pitchFamily="18" charset="0"/>
                  <a:sym typeface="Times New Roman" pitchFamily="18" charset="0"/>
                </a:rPr>
                <a:t>y</a:t>
              </a:r>
              <a:r>
                <a:rPr lang="en-US" altLang="en-US" sz="2400">
                  <a:latin typeface="Times New Roman" pitchFamily="18" charset="0"/>
                  <a:cs typeface="Times New Roman" pitchFamily="18" charset="0"/>
                  <a:sym typeface="Times New Roman" pitchFamily="18" charset="0"/>
                </a:rPr>
                <a:t> is computed using </a:t>
              </a:r>
              <a:r>
                <a:rPr lang="en-US" altLang="en-US" sz="2400">
                  <a:latin typeface="Courier New" pitchFamily="49" charset="0"/>
                  <a:cs typeface="Courier New" pitchFamily="49" charset="0"/>
                  <a:sym typeface="Courier New" pitchFamily="49" charset="0"/>
                </a:rPr>
                <a:t>x**y)</a:t>
              </a:r>
            </a:p>
          </p:txBody>
        </p:sp>
      </p:gr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381000" y="0"/>
            <a:ext cx="8229600" cy="1143000"/>
          </a:xfrm>
        </p:spPr>
        <p:txBody>
          <a:bodyPr rIns="132080"/>
          <a:lstStyle/>
          <a:p>
            <a:r>
              <a:rPr lang="en-US" altLang="en-US" sz="3600"/>
              <a:t>A Tower of Fun!</a:t>
            </a:r>
          </a:p>
        </p:txBody>
      </p:sp>
      <p:grpSp>
        <p:nvGrpSpPr>
          <p:cNvPr id="30723" name="Group 2"/>
          <p:cNvGrpSpPr>
            <a:grpSpLocks/>
          </p:cNvGrpSpPr>
          <p:nvPr/>
        </p:nvGrpSpPr>
        <p:grpSpPr bwMode="auto">
          <a:xfrm>
            <a:off x="381000" y="990600"/>
            <a:ext cx="8218488" cy="180975"/>
            <a:chOff x="0" y="0"/>
            <a:chExt cx="5177" cy="114"/>
          </a:xfrm>
        </p:grpSpPr>
        <p:sp>
          <p:nvSpPr>
            <p:cNvPr id="30746"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30747"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grpSp>
      <p:sp>
        <p:nvSpPr>
          <p:cNvPr id="30724" name="Rectangle 5"/>
          <p:cNvSpPr>
            <a:spLocks/>
          </p:cNvSpPr>
          <p:nvPr/>
        </p:nvSpPr>
        <p:spPr bwMode="auto">
          <a:xfrm>
            <a:off x="1143000" y="1752600"/>
            <a:ext cx="1727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400"/>
              </a:spcBef>
              <a:buFontTx/>
              <a:buNone/>
            </a:pPr>
            <a:r>
              <a:rPr lang="en-US" altLang="en-US" sz="2400" u="sng">
                <a:cs typeface="Arial" charset="0"/>
              </a:rPr>
              <a:t>Math</a:t>
            </a:r>
          </a:p>
        </p:txBody>
      </p:sp>
      <p:sp>
        <p:nvSpPr>
          <p:cNvPr id="30725" name="Rectangle 6"/>
          <p:cNvSpPr>
            <a:spLocks/>
          </p:cNvSpPr>
          <p:nvPr/>
        </p:nvSpPr>
        <p:spPr bwMode="auto">
          <a:xfrm>
            <a:off x="4860925" y="1800225"/>
            <a:ext cx="28860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400" u="sng">
                <a:cs typeface="Arial" charset="0"/>
              </a:rPr>
              <a:t>Python (Functional)</a:t>
            </a:r>
          </a:p>
          <a:p>
            <a:pPr>
              <a:spcBef>
                <a:spcPct val="0"/>
              </a:spcBef>
              <a:buFontTx/>
              <a:buNone/>
            </a:pPr>
            <a:endParaRPr lang="en-US" altLang="en-US" sz="1800">
              <a:cs typeface="Arial" charset="0"/>
            </a:endParaRPr>
          </a:p>
          <a:p>
            <a:pPr>
              <a:spcBef>
                <a:spcPct val="0"/>
              </a:spcBef>
              <a:buFontTx/>
              <a:buNone/>
            </a:pPr>
            <a:r>
              <a:rPr lang="en-US" altLang="en-US" sz="1800">
                <a:cs typeface="Arial" charset="0"/>
              </a:rPr>
              <a:t>recursive function</a:t>
            </a:r>
          </a:p>
        </p:txBody>
      </p:sp>
      <p:sp>
        <p:nvSpPr>
          <p:cNvPr id="30726" name="Rectangle 7"/>
          <p:cNvSpPr>
            <a:spLocks/>
          </p:cNvSpPr>
          <p:nvPr/>
        </p:nvSpPr>
        <p:spPr bwMode="auto">
          <a:xfrm>
            <a:off x="4800600" y="3124200"/>
            <a:ext cx="411480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30727" name="Rectangle 8"/>
          <p:cNvSpPr>
            <a:spLocks/>
          </p:cNvSpPr>
          <p:nvPr/>
        </p:nvSpPr>
        <p:spPr bwMode="auto">
          <a:xfrm>
            <a:off x="4937125" y="3228975"/>
            <a:ext cx="28336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sym typeface="Courier New" pitchFamily="49" charset="0"/>
              </a:rPr>
              <a:t># recursive tower</a:t>
            </a:r>
          </a:p>
          <a:p>
            <a:pPr>
              <a:spcBef>
                <a:spcPct val="0"/>
              </a:spcBef>
              <a:buFontTx/>
              <a:buNone/>
            </a:pPr>
            <a:r>
              <a:rPr lang="en-US" altLang="en-US" sz="2000">
                <a:latin typeface="Courier New" pitchFamily="49" charset="0"/>
                <a:cs typeface="Courier New" pitchFamily="49" charset="0"/>
                <a:sym typeface="Courier New" pitchFamily="49" charset="0"/>
              </a:rPr>
              <a:t>def tower(n):</a:t>
            </a:r>
          </a:p>
        </p:txBody>
      </p:sp>
      <p:sp>
        <p:nvSpPr>
          <p:cNvPr id="30728" name="Rectangle 9"/>
          <p:cNvSpPr>
            <a:spLocks/>
          </p:cNvSpPr>
          <p:nvPr/>
        </p:nvSpPr>
        <p:spPr bwMode="auto">
          <a:xfrm>
            <a:off x="685800" y="2743200"/>
            <a:ext cx="18303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sym typeface="Courier New" pitchFamily="49" charset="0"/>
              </a:rPr>
              <a:t>tower(3) = </a:t>
            </a:r>
          </a:p>
        </p:txBody>
      </p:sp>
      <p:sp>
        <p:nvSpPr>
          <p:cNvPr id="30729" name="Rectangle 10"/>
          <p:cNvSpPr>
            <a:spLocks/>
          </p:cNvSpPr>
          <p:nvPr/>
        </p:nvSpPr>
        <p:spPr bwMode="auto">
          <a:xfrm>
            <a:off x="2362200" y="2667000"/>
            <a:ext cx="1816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700"/>
              </a:spcBef>
              <a:buFontTx/>
              <a:buNone/>
            </a:pPr>
            <a:r>
              <a:rPr lang="en-US" altLang="en-US" sz="2800">
                <a:latin typeface="Courier New" pitchFamily="49" charset="0"/>
                <a:cs typeface="Courier New" pitchFamily="49" charset="0"/>
                <a:sym typeface="Courier New" pitchFamily="49" charset="0"/>
              </a:rPr>
              <a:t>2   </a:t>
            </a:r>
          </a:p>
        </p:txBody>
      </p:sp>
      <p:sp>
        <p:nvSpPr>
          <p:cNvPr id="30730" name="Rectangle 11"/>
          <p:cNvSpPr>
            <a:spLocks/>
          </p:cNvSpPr>
          <p:nvPr/>
        </p:nvSpPr>
        <p:spPr bwMode="auto">
          <a:xfrm>
            <a:off x="2590800" y="2574925"/>
            <a:ext cx="1816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30731" name="Rectangle 12"/>
          <p:cNvSpPr>
            <a:spLocks/>
          </p:cNvSpPr>
          <p:nvPr/>
        </p:nvSpPr>
        <p:spPr bwMode="auto">
          <a:xfrm>
            <a:off x="2743200" y="2436813"/>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30732" name="Rectangle 13"/>
          <p:cNvSpPr>
            <a:spLocks/>
          </p:cNvSpPr>
          <p:nvPr/>
        </p:nvSpPr>
        <p:spPr bwMode="auto">
          <a:xfrm>
            <a:off x="685800" y="3565525"/>
            <a:ext cx="19827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sym typeface="Courier New" pitchFamily="49" charset="0"/>
              </a:rPr>
              <a:t>tower(4) =  </a:t>
            </a:r>
          </a:p>
        </p:txBody>
      </p:sp>
      <p:sp>
        <p:nvSpPr>
          <p:cNvPr id="30733" name="Rectangle 14"/>
          <p:cNvSpPr>
            <a:spLocks/>
          </p:cNvSpPr>
          <p:nvPr/>
        </p:nvSpPr>
        <p:spPr bwMode="auto">
          <a:xfrm>
            <a:off x="2362200" y="3505200"/>
            <a:ext cx="1816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700"/>
              </a:spcBef>
              <a:buFontTx/>
              <a:buNone/>
            </a:pPr>
            <a:r>
              <a:rPr lang="en-US" altLang="en-US" sz="2800">
                <a:latin typeface="Courier New" pitchFamily="49" charset="0"/>
                <a:cs typeface="Courier New" pitchFamily="49" charset="0"/>
                <a:sym typeface="Courier New" pitchFamily="49" charset="0"/>
              </a:rPr>
              <a:t>2   </a:t>
            </a:r>
          </a:p>
        </p:txBody>
      </p:sp>
      <p:sp>
        <p:nvSpPr>
          <p:cNvPr id="30734" name="Rectangle 15"/>
          <p:cNvSpPr>
            <a:spLocks/>
          </p:cNvSpPr>
          <p:nvPr/>
        </p:nvSpPr>
        <p:spPr bwMode="auto">
          <a:xfrm>
            <a:off x="2590800" y="3413125"/>
            <a:ext cx="1816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30735" name="Rectangle 16"/>
          <p:cNvSpPr>
            <a:spLocks/>
          </p:cNvSpPr>
          <p:nvPr/>
        </p:nvSpPr>
        <p:spPr bwMode="auto">
          <a:xfrm>
            <a:off x="2743200" y="3260725"/>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30736" name="Rectangle 17"/>
          <p:cNvSpPr>
            <a:spLocks/>
          </p:cNvSpPr>
          <p:nvPr/>
        </p:nvSpPr>
        <p:spPr bwMode="auto">
          <a:xfrm>
            <a:off x="2895600" y="3109913"/>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30737" name="Rectangle 18"/>
          <p:cNvSpPr>
            <a:spLocks/>
          </p:cNvSpPr>
          <p:nvPr/>
        </p:nvSpPr>
        <p:spPr bwMode="auto">
          <a:xfrm>
            <a:off x="685800" y="4251325"/>
            <a:ext cx="19827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sym typeface="Courier New" pitchFamily="49" charset="0"/>
              </a:rPr>
              <a:t>tower(5) =  </a:t>
            </a:r>
          </a:p>
        </p:txBody>
      </p:sp>
      <p:sp>
        <p:nvSpPr>
          <p:cNvPr id="30738" name="Rectangle 19"/>
          <p:cNvSpPr>
            <a:spLocks/>
          </p:cNvSpPr>
          <p:nvPr/>
        </p:nvSpPr>
        <p:spPr bwMode="auto">
          <a:xfrm>
            <a:off x="2362200" y="4205288"/>
            <a:ext cx="1816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700"/>
              </a:spcBef>
              <a:buFontTx/>
              <a:buNone/>
            </a:pPr>
            <a:r>
              <a:rPr lang="en-US" altLang="en-US" sz="2800">
                <a:latin typeface="Courier New" pitchFamily="49" charset="0"/>
                <a:cs typeface="Courier New" pitchFamily="49" charset="0"/>
                <a:sym typeface="Courier New" pitchFamily="49" charset="0"/>
              </a:rPr>
              <a:t>2   </a:t>
            </a:r>
          </a:p>
        </p:txBody>
      </p:sp>
      <p:sp>
        <p:nvSpPr>
          <p:cNvPr id="30739" name="Rectangle 20"/>
          <p:cNvSpPr>
            <a:spLocks/>
          </p:cNvSpPr>
          <p:nvPr/>
        </p:nvSpPr>
        <p:spPr bwMode="auto">
          <a:xfrm>
            <a:off x="2590800" y="4113213"/>
            <a:ext cx="1816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30740" name="Rectangle 21"/>
          <p:cNvSpPr>
            <a:spLocks/>
          </p:cNvSpPr>
          <p:nvPr/>
        </p:nvSpPr>
        <p:spPr bwMode="auto">
          <a:xfrm>
            <a:off x="2743200" y="3960813"/>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30741" name="Rectangle 22"/>
          <p:cNvSpPr>
            <a:spLocks/>
          </p:cNvSpPr>
          <p:nvPr/>
        </p:nvSpPr>
        <p:spPr bwMode="auto">
          <a:xfrm>
            <a:off x="2895600" y="3810000"/>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30742" name="Rectangle 23"/>
          <p:cNvSpPr>
            <a:spLocks/>
          </p:cNvSpPr>
          <p:nvPr/>
        </p:nvSpPr>
        <p:spPr bwMode="auto">
          <a:xfrm>
            <a:off x="3048000" y="3657600"/>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30743" name="Rectangle 24"/>
          <p:cNvSpPr>
            <a:spLocks/>
          </p:cNvSpPr>
          <p:nvPr/>
        </p:nvSpPr>
        <p:spPr bwMode="auto">
          <a:xfrm>
            <a:off x="685800" y="4800600"/>
            <a:ext cx="3886200" cy="175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30744" name="Rectangle 25"/>
          <p:cNvSpPr>
            <a:spLocks/>
          </p:cNvSpPr>
          <p:nvPr/>
        </p:nvSpPr>
        <p:spPr bwMode="auto">
          <a:xfrm>
            <a:off x="754063" y="4843463"/>
            <a:ext cx="21875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1800">
                <a:cs typeface="Arial" charset="0"/>
              </a:rPr>
              <a:t>inductive definition:</a:t>
            </a:r>
          </a:p>
          <a:p>
            <a:pPr>
              <a:spcBef>
                <a:spcPct val="0"/>
              </a:spcBef>
              <a:buFontTx/>
              <a:buNone/>
            </a:pPr>
            <a:r>
              <a:rPr lang="en-US" altLang="en-US" sz="1800">
                <a:cs typeface="Arial" charset="0"/>
              </a:rPr>
              <a:t>	</a:t>
            </a:r>
          </a:p>
        </p:txBody>
      </p:sp>
      <p:sp>
        <p:nvSpPr>
          <p:cNvPr id="30745" name="Rectangle 26"/>
          <p:cNvSpPr>
            <a:spLocks/>
          </p:cNvSpPr>
          <p:nvPr/>
        </p:nvSpPr>
        <p:spPr bwMode="auto">
          <a:xfrm>
            <a:off x="836613" y="5334000"/>
            <a:ext cx="367823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1800">
                <a:cs typeface="Arial" charset="0"/>
              </a:rPr>
              <a:t>inductive case:</a:t>
            </a:r>
          </a:p>
          <a:p>
            <a:pPr>
              <a:spcBef>
                <a:spcPct val="0"/>
              </a:spcBef>
              <a:buFontTx/>
              <a:buNone/>
            </a:pPr>
            <a:r>
              <a:rPr lang="en-US" altLang="en-US" sz="1800">
                <a:cs typeface="Arial" charset="0"/>
              </a:rPr>
              <a:t>	</a:t>
            </a:r>
            <a:r>
              <a:rPr lang="en-US" altLang="en-US" sz="1800">
                <a:latin typeface="Courier New" pitchFamily="49" charset="0"/>
                <a:cs typeface="Courier New" pitchFamily="49" charset="0"/>
                <a:sym typeface="Courier New" pitchFamily="49" charset="0"/>
              </a:rPr>
              <a:t>tower(n) = 2</a:t>
            </a:r>
            <a:r>
              <a:rPr lang="en-US" altLang="en-US" sz="1800" baseline="30000">
                <a:latin typeface="Courier New" pitchFamily="49" charset="0"/>
                <a:cs typeface="Courier New" pitchFamily="49" charset="0"/>
                <a:sym typeface="Courier New" pitchFamily="49" charset="0"/>
              </a:rPr>
              <a:t>tower(n-1)</a:t>
            </a:r>
          </a:p>
          <a:p>
            <a:pPr>
              <a:spcBef>
                <a:spcPct val="0"/>
              </a:spcBef>
              <a:buFontTx/>
              <a:buNone/>
            </a:pPr>
            <a:r>
              <a:rPr lang="en-US" altLang="en-US" sz="1800">
                <a:cs typeface="Arial" charset="0"/>
              </a:rPr>
              <a:t>base case:</a:t>
            </a:r>
          </a:p>
          <a:p>
            <a:pPr>
              <a:spcBef>
                <a:spcPct val="0"/>
              </a:spcBef>
              <a:buFontTx/>
              <a:buNone/>
            </a:pPr>
            <a:r>
              <a:rPr lang="en-US" altLang="en-US" sz="1800">
                <a:latin typeface="Courier New" pitchFamily="49" charset="0"/>
                <a:cs typeface="Courier New" pitchFamily="49" charset="0"/>
                <a:sym typeface="Courier New" pitchFamily="49" charset="0"/>
              </a:rPr>
              <a:t>	tower(0) = ?</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381000" y="0"/>
            <a:ext cx="8229600" cy="1143000"/>
          </a:xfrm>
        </p:spPr>
        <p:txBody>
          <a:bodyPr rIns="132080"/>
          <a:lstStyle/>
          <a:p>
            <a:r>
              <a:rPr lang="en-US" altLang="en-US" sz="3600"/>
              <a:t>A Tower of Fun!</a:t>
            </a:r>
          </a:p>
        </p:txBody>
      </p:sp>
      <p:grpSp>
        <p:nvGrpSpPr>
          <p:cNvPr id="31747" name="Group 2"/>
          <p:cNvGrpSpPr>
            <a:grpSpLocks/>
          </p:cNvGrpSpPr>
          <p:nvPr/>
        </p:nvGrpSpPr>
        <p:grpSpPr bwMode="auto">
          <a:xfrm>
            <a:off x="381000" y="990600"/>
            <a:ext cx="8218488" cy="180975"/>
            <a:chOff x="0" y="0"/>
            <a:chExt cx="5177" cy="114"/>
          </a:xfrm>
        </p:grpSpPr>
        <p:sp>
          <p:nvSpPr>
            <p:cNvPr id="31773"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31774"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grpSp>
      <p:sp>
        <p:nvSpPr>
          <p:cNvPr id="31748" name="Rectangle 5"/>
          <p:cNvSpPr>
            <a:spLocks/>
          </p:cNvSpPr>
          <p:nvPr/>
        </p:nvSpPr>
        <p:spPr bwMode="auto">
          <a:xfrm>
            <a:off x="1143000" y="1752600"/>
            <a:ext cx="1727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400"/>
              </a:spcBef>
              <a:buFontTx/>
              <a:buNone/>
            </a:pPr>
            <a:r>
              <a:rPr lang="en-US" altLang="en-US" sz="2400" u="sng">
                <a:cs typeface="Arial" charset="0"/>
              </a:rPr>
              <a:t>Math</a:t>
            </a:r>
          </a:p>
        </p:txBody>
      </p:sp>
      <p:sp>
        <p:nvSpPr>
          <p:cNvPr id="31749" name="Rectangle 6"/>
          <p:cNvSpPr>
            <a:spLocks/>
          </p:cNvSpPr>
          <p:nvPr/>
        </p:nvSpPr>
        <p:spPr bwMode="auto">
          <a:xfrm>
            <a:off x="4860925" y="1800225"/>
            <a:ext cx="28860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400" u="sng">
                <a:cs typeface="Arial" charset="0"/>
              </a:rPr>
              <a:t>Python (Functional)</a:t>
            </a:r>
          </a:p>
          <a:p>
            <a:pPr>
              <a:spcBef>
                <a:spcPct val="0"/>
              </a:spcBef>
              <a:buFontTx/>
              <a:buNone/>
            </a:pPr>
            <a:endParaRPr lang="en-US" altLang="en-US" sz="1800">
              <a:cs typeface="Arial" charset="0"/>
            </a:endParaRPr>
          </a:p>
          <a:p>
            <a:pPr>
              <a:spcBef>
                <a:spcPct val="0"/>
              </a:spcBef>
              <a:buFontTx/>
              <a:buNone/>
            </a:pPr>
            <a:r>
              <a:rPr lang="en-US" altLang="en-US" sz="1800">
                <a:cs typeface="Arial" charset="0"/>
              </a:rPr>
              <a:t>recursive function</a:t>
            </a:r>
          </a:p>
        </p:txBody>
      </p:sp>
      <p:sp>
        <p:nvSpPr>
          <p:cNvPr id="31750" name="Rectangle 7"/>
          <p:cNvSpPr>
            <a:spLocks/>
          </p:cNvSpPr>
          <p:nvPr/>
        </p:nvSpPr>
        <p:spPr bwMode="auto">
          <a:xfrm>
            <a:off x="4800600" y="3124200"/>
            <a:ext cx="411480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86024" name="Rectangle 8"/>
          <p:cNvSpPr>
            <a:spLocks/>
          </p:cNvSpPr>
          <p:nvPr/>
        </p:nvSpPr>
        <p:spPr bwMode="auto">
          <a:xfrm>
            <a:off x="4935538" y="3228975"/>
            <a:ext cx="408252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dirty="0">
                <a:latin typeface="Courier New" pitchFamily="49" charset="0"/>
                <a:cs typeface="Courier New" pitchFamily="49" charset="0"/>
                <a:sym typeface="Courier New" pitchFamily="49" charset="0"/>
              </a:rPr>
              <a:t># recursive tower</a:t>
            </a:r>
          </a:p>
          <a:p>
            <a:pPr>
              <a:spcBef>
                <a:spcPct val="0"/>
              </a:spcBef>
              <a:buFontTx/>
              <a:buNone/>
            </a:pPr>
            <a:r>
              <a:rPr lang="en-US" altLang="en-US" sz="2000" dirty="0">
                <a:latin typeface="Courier New" pitchFamily="49" charset="0"/>
                <a:cs typeface="Courier New" pitchFamily="49" charset="0"/>
                <a:sym typeface="Courier New" pitchFamily="49" charset="0"/>
              </a:rPr>
              <a:t>def tower(n):</a:t>
            </a:r>
          </a:p>
          <a:p>
            <a:pPr>
              <a:spcBef>
                <a:spcPct val="0"/>
              </a:spcBef>
              <a:buFontTx/>
              <a:buNone/>
            </a:pPr>
            <a:r>
              <a:rPr lang="en-US" altLang="en-US" sz="2000" dirty="0">
                <a:latin typeface="Courier New" pitchFamily="49" charset="0"/>
                <a:cs typeface="Courier New" pitchFamily="49" charset="0"/>
                <a:sym typeface="Courier New" pitchFamily="49" charset="0"/>
              </a:rPr>
              <a:t>  '''Tower of n'''</a:t>
            </a:r>
          </a:p>
          <a:p>
            <a:pPr>
              <a:spcBef>
                <a:spcPct val="0"/>
              </a:spcBef>
              <a:buFontTx/>
              <a:buNone/>
            </a:pPr>
            <a:r>
              <a:rPr lang="en-US" altLang="en-US" sz="2000" dirty="0">
                <a:latin typeface="Courier New" pitchFamily="49" charset="0"/>
                <a:cs typeface="Courier New" pitchFamily="49" charset="0"/>
                <a:sym typeface="Courier New" pitchFamily="49" charset="0"/>
              </a:rPr>
              <a:t>  if n == 0:</a:t>
            </a:r>
          </a:p>
          <a:p>
            <a:pPr>
              <a:spcBef>
                <a:spcPct val="0"/>
              </a:spcBef>
              <a:buFontTx/>
              <a:buNone/>
            </a:pPr>
            <a:r>
              <a:rPr lang="en-US" altLang="en-US" sz="2000" dirty="0">
                <a:latin typeface="Courier New" pitchFamily="49" charset="0"/>
                <a:cs typeface="Courier New" pitchFamily="49" charset="0"/>
                <a:sym typeface="Courier New" pitchFamily="49" charset="0"/>
              </a:rPr>
              <a:t>    return 1</a:t>
            </a:r>
          </a:p>
          <a:p>
            <a:pPr>
              <a:spcBef>
                <a:spcPct val="0"/>
              </a:spcBef>
              <a:buFontTx/>
              <a:buNone/>
            </a:pPr>
            <a:r>
              <a:rPr lang="en-US" altLang="en-US" sz="2000" dirty="0">
                <a:latin typeface="Courier New" pitchFamily="49" charset="0"/>
                <a:cs typeface="Courier New" pitchFamily="49" charset="0"/>
                <a:sym typeface="Courier New" pitchFamily="49" charset="0"/>
              </a:rPr>
              <a:t>  else:</a:t>
            </a:r>
          </a:p>
          <a:p>
            <a:pPr>
              <a:spcBef>
                <a:spcPct val="0"/>
              </a:spcBef>
              <a:buFontTx/>
              <a:buNone/>
            </a:pPr>
            <a:r>
              <a:rPr lang="en-US" altLang="en-US" sz="2000" dirty="0">
                <a:latin typeface="Courier New" pitchFamily="49" charset="0"/>
                <a:cs typeface="Courier New" pitchFamily="49" charset="0"/>
                <a:sym typeface="Courier New" pitchFamily="49" charset="0"/>
              </a:rPr>
              <a:t>    return 2**tower(n - 1)</a:t>
            </a:r>
          </a:p>
        </p:txBody>
      </p:sp>
      <p:sp>
        <p:nvSpPr>
          <p:cNvPr id="31752" name="Rectangle 9"/>
          <p:cNvSpPr>
            <a:spLocks/>
          </p:cNvSpPr>
          <p:nvPr/>
        </p:nvSpPr>
        <p:spPr bwMode="auto">
          <a:xfrm>
            <a:off x="685800" y="2743200"/>
            <a:ext cx="18303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sym typeface="Courier New" pitchFamily="49" charset="0"/>
              </a:rPr>
              <a:t>tower(3) = </a:t>
            </a:r>
          </a:p>
        </p:txBody>
      </p:sp>
      <p:sp>
        <p:nvSpPr>
          <p:cNvPr id="31753" name="Rectangle 10"/>
          <p:cNvSpPr>
            <a:spLocks/>
          </p:cNvSpPr>
          <p:nvPr/>
        </p:nvSpPr>
        <p:spPr bwMode="auto">
          <a:xfrm>
            <a:off x="2362200" y="2667000"/>
            <a:ext cx="1816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700"/>
              </a:spcBef>
              <a:buFontTx/>
              <a:buNone/>
            </a:pPr>
            <a:r>
              <a:rPr lang="en-US" altLang="en-US" sz="2800">
                <a:latin typeface="Courier New" pitchFamily="49" charset="0"/>
                <a:cs typeface="Courier New" pitchFamily="49" charset="0"/>
                <a:sym typeface="Courier New" pitchFamily="49" charset="0"/>
              </a:rPr>
              <a:t>2   </a:t>
            </a:r>
          </a:p>
        </p:txBody>
      </p:sp>
      <p:sp>
        <p:nvSpPr>
          <p:cNvPr id="31754" name="Rectangle 11"/>
          <p:cNvSpPr>
            <a:spLocks/>
          </p:cNvSpPr>
          <p:nvPr/>
        </p:nvSpPr>
        <p:spPr bwMode="auto">
          <a:xfrm>
            <a:off x="2590800" y="2574925"/>
            <a:ext cx="1816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31755" name="Rectangle 12"/>
          <p:cNvSpPr>
            <a:spLocks/>
          </p:cNvSpPr>
          <p:nvPr/>
        </p:nvSpPr>
        <p:spPr bwMode="auto">
          <a:xfrm>
            <a:off x="2743200" y="2436813"/>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31756" name="Rectangle 13"/>
          <p:cNvSpPr>
            <a:spLocks/>
          </p:cNvSpPr>
          <p:nvPr/>
        </p:nvSpPr>
        <p:spPr bwMode="auto">
          <a:xfrm>
            <a:off x="685800" y="3565525"/>
            <a:ext cx="19827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sym typeface="Courier New" pitchFamily="49" charset="0"/>
              </a:rPr>
              <a:t>tower(4) =  </a:t>
            </a:r>
          </a:p>
        </p:txBody>
      </p:sp>
      <p:sp>
        <p:nvSpPr>
          <p:cNvPr id="31757" name="Rectangle 14"/>
          <p:cNvSpPr>
            <a:spLocks/>
          </p:cNvSpPr>
          <p:nvPr/>
        </p:nvSpPr>
        <p:spPr bwMode="auto">
          <a:xfrm>
            <a:off x="2362200" y="3505200"/>
            <a:ext cx="1816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700"/>
              </a:spcBef>
              <a:buFontTx/>
              <a:buNone/>
            </a:pPr>
            <a:r>
              <a:rPr lang="en-US" altLang="en-US" sz="2800">
                <a:latin typeface="Courier New" pitchFamily="49" charset="0"/>
                <a:cs typeface="Courier New" pitchFamily="49" charset="0"/>
                <a:sym typeface="Courier New" pitchFamily="49" charset="0"/>
              </a:rPr>
              <a:t>2   </a:t>
            </a:r>
          </a:p>
        </p:txBody>
      </p:sp>
      <p:sp>
        <p:nvSpPr>
          <p:cNvPr id="31758" name="Rectangle 15"/>
          <p:cNvSpPr>
            <a:spLocks/>
          </p:cNvSpPr>
          <p:nvPr/>
        </p:nvSpPr>
        <p:spPr bwMode="auto">
          <a:xfrm>
            <a:off x="2590800" y="3413125"/>
            <a:ext cx="1816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31759" name="Rectangle 16"/>
          <p:cNvSpPr>
            <a:spLocks/>
          </p:cNvSpPr>
          <p:nvPr/>
        </p:nvSpPr>
        <p:spPr bwMode="auto">
          <a:xfrm>
            <a:off x="2743200" y="3260725"/>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31760" name="Rectangle 17"/>
          <p:cNvSpPr>
            <a:spLocks/>
          </p:cNvSpPr>
          <p:nvPr/>
        </p:nvSpPr>
        <p:spPr bwMode="auto">
          <a:xfrm>
            <a:off x="2895600" y="3109913"/>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31761" name="Rectangle 18"/>
          <p:cNvSpPr>
            <a:spLocks/>
          </p:cNvSpPr>
          <p:nvPr/>
        </p:nvSpPr>
        <p:spPr bwMode="auto">
          <a:xfrm>
            <a:off x="685800" y="4251325"/>
            <a:ext cx="19827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000">
                <a:latin typeface="Courier New" pitchFamily="49" charset="0"/>
                <a:cs typeface="Courier New" pitchFamily="49" charset="0"/>
                <a:sym typeface="Courier New" pitchFamily="49" charset="0"/>
              </a:rPr>
              <a:t>tower(5) =  </a:t>
            </a:r>
          </a:p>
        </p:txBody>
      </p:sp>
      <p:sp>
        <p:nvSpPr>
          <p:cNvPr id="31762" name="Rectangle 19"/>
          <p:cNvSpPr>
            <a:spLocks/>
          </p:cNvSpPr>
          <p:nvPr/>
        </p:nvSpPr>
        <p:spPr bwMode="auto">
          <a:xfrm>
            <a:off x="2362200" y="4205288"/>
            <a:ext cx="1816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700"/>
              </a:spcBef>
              <a:buFontTx/>
              <a:buNone/>
            </a:pPr>
            <a:r>
              <a:rPr lang="en-US" altLang="en-US" sz="2800">
                <a:latin typeface="Courier New" pitchFamily="49" charset="0"/>
                <a:cs typeface="Courier New" pitchFamily="49" charset="0"/>
                <a:sym typeface="Courier New" pitchFamily="49" charset="0"/>
              </a:rPr>
              <a:t>2   </a:t>
            </a:r>
          </a:p>
        </p:txBody>
      </p:sp>
      <p:sp>
        <p:nvSpPr>
          <p:cNvPr id="31763" name="Rectangle 20"/>
          <p:cNvSpPr>
            <a:spLocks/>
          </p:cNvSpPr>
          <p:nvPr/>
        </p:nvSpPr>
        <p:spPr bwMode="auto">
          <a:xfrm>
            <a:off x="2590800" y="4113213"/>
            <a:ext cx="1816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31764" name="Rectangle 21"/>
          <p:cNvSpPr>
            <a:spLocks/>
          </p:cNvSpPr>
          <p:nvPr/>
        </p:nvSpPr>
        <p:spPr bwMode="auto">
          <a:xfrm>
            <a:off x="2743200" y="3960813"/>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31765" name="Rectangle 22"/>
          <p:cNvSpPr>
            <a:spLocks/>
          </p:cNvSpPr>
          <p:nvPr/>
        </p:nvSpPr>
        <p:spPr bwMode="auto">
          <a:xfrm>
            <a:off x="2895600" y="3810000"/>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31766" name="Rectangle 23"/>
          <p:cNvSpPr>
            <a:spLocks/>
          </p:cNvSpPr>
          <p:nvPr/>
        </p:nvSpPr>
        <p:spPr bwMode="auto">
          <a:xfrm>
            <a:off x="3048000" y="3657600"/>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ts val="1200"/>
              </a:spcBef>
              <a:buFontTx/>
              <a:buNone/>
            </a:pPr>
            <a:r>
              <a:rPr lang="en-US" altLang="en-US" sz="2000">
                <a:latin typeface="Courier New" pitchFamily="49" charset="0"/>
                <a:cs typeface="Courier New" pitchFamily="49" charset="0"/>
                <a:sym typeface="Courier New" pitchFamily="49" charset="0"/>
              </a:rPr>
              <a:t>2</a:t>
            </a:r>
          </a:p>
        </p:txBody>
      </p:sp>
      <p:sp>
        <p:nvSpPr>
          <p:cNvPr id="31767" name="Rectangle 24"/>
          <p:cNvSpPr>
            <a:spLocks/>
          </p:cNvSpPr>
          <p:nvPr/>
        </p:nvSpPr>
        <p:spPr bwMode="auto">
          <a:xfrm>
            <a:off x="685800" y="4800600"/>
            <a:ext cx="3886200" cy="175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31768" name="Rectangle 25"/>
          <p:cNvSpPr>
            <a:spLocks/>
          </p:cNvSpPr>
          <p:nvPr/>
        </p:nvSpPr>
        <p:spPr bwMode="auto">
          <a:xfrm>
            <a:off x="754063" y="4843463"/>
            <a:ext cx="21875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1800">
                <a:cs typeface="Arial" charset="0"/>
              </a:rPr>
              <a:t>inductive definition:</a:t>
            </a:r>
          </a:p>
          <a:p>
            <a:pPr>
              <a:spcBef>
                <a:spcPct val="0"/>
              </a:spcBef>
              <a:buFontTx/>
              <a:buNone/>
            </a:pPr>
            <a:r>
              <a:rPr lang="en-US" altLang="en-US" sz="1800">
                <a:cs typeface="Arial" charset="0"/>
              </a:rPr>
              <a:t>	</a:t>
            </a:r>
          </a:p>
        </p:txBody>
      </p:sp>
      <p:sp>
        <p:nvSpPr>
          <p:cNvPr id="31769" name="Rectangle 26"/>
          <p:cNvSpPr>
            <a:spLocks/>
          </p:cNvSpPr>
          <p:nvPr/>
        </p:nvSpPr>
        <p:spPr bwMode="auto">
          <a:xfrm>
            <a:off x="836613" y="5334000"/>
            <a:ext cx="367823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1800">
                <a:cs typeface="Arial" charset="0"/>
              </a:rPr>
              <a:t>inductive case:</a:t>
            </a:r>
          </a:p>
          <a:p>
            <a:pPr>
              <a:spcBef>
                <a:spcPct val="0"/>
              </a:spcBef>
              <a:buFontTx/>
              <a:buNone/>
            </a:pPr>
            <a:r>
              <a:rPr lang="en-US" altLang="en-US" sz="1800">
                <a:cs typeface="Arial" charset="0"/>
              </a:rPr>
              <a:t>	</a:t>
            </a:r>
            <a:r>
              <a:rPr lang="en-US" altLang="en-US" sz="1800">
                <a:latin typeface="Courier New" pitchFamily="49" charset="0"/>
                <a:cs typeface="Courier New" pitchFamily="49" charset="0"/>
                <a:sym typeface="Courier New" pitchFamily="49" charset="0"/>
              </a:rPr>
              <a:t>tower(n) = 2</a:t>
            </a:r>
            <a:r>
              <a:rPr lang="en-US" altLang="en-US" sz="1800" baseline="30000">
                <a:latin typeface="Courier New" pitchFamily="49" charset="0"/>
                <a:cs typeface="Courier New" pitchFamily="49" charset="0"/>
                <a:sym typeface="Courier New" pitchFamily="49" charset="0"/>
              </a:rPr>
              <a:t>tower(n-1)</a:t>
            </a:r>
          </a:p>
          <a:p>
            <a:pPr>
              <a:spcBef>
                <a:spcPct val="0"/>
              </a:spcBef>
              <a:buFontTx/>
              <a:buNone/>
            </a:pPr>
            <a:r>
              <a:rPr lang="en-US" altLang="en-US" sz="1800">
                <a:cs typeface="Arial" charset="0"/>
              </a:rPr>
              <a:t>base case:</a:t>
            </a:r>
          </a:p>
          <a:p>
            <a:pPr>
              <a:spcBef>
                <a:spcPct val="0"/>
              </a:spcBef>
              <a:buFontTx/>
              <a:buNone/>
            </a:pPr>
            <a:r>
              <a:rPr lang="en-US" altLang="en-US" sz="1800">
                <a:latin typeface="Courier New" pitchFamily="49" charset="0"/>
                <a:cs typeface="Courier New" pitchFamily="49" charset="0"/>
                <a:sym typeface="Courier New" pitchFamily="49" charset="0"/>
              </a:rPr>
              <a:t>	tower(0) = 1</a:t>
            </a:r>
          </a:p>
        </p:txBody>
      </p:sp>
      <p:grpSp>
        <p:nvGrpSpPr>
          <p:cNvPr id="86043" name="Group 27"/>
          <p:cNvGrpSpPr>
            <a:grpSpLocks/>
          </p:cNvGrpSpPr>
          <p:nvPr/>
        </p:nvGrpSpPr>
        <p:grpSpPr bwMode="auto">
          <a:xfrm>
            <a:off x="7239000" y="5867400"/>
            <a:ext cx="1447800" cy="457200"/>
            <a:chOff x="0" y="0"/>
            <a:chExt cx="1152" cy="576"/>
          </a:xfrm>
        </p:grpSpPr>
        <p:sp>
          <p:nvSpPr>
            <p:cNvPr id="31771" name="AutoShape 28"/>
            <p:cNvSpPr>
              <a:spLocks/>
            </p:cNvSpPr>
            <p:nvPr/>
          </p:nvSpPr>
          <p:spPr bwMode="auto">
            <a:xfrm>
              <a:off x="0" y="0"/>
              <a:ext cx="1152" cy="576"/>
            </a:xfrm>
            <a:prstGeom prst="roundRect">
              <a:avLst>
                <a:gd name="adj"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31772" name="Rectangle 29"/>
            <p:cNvSpPr>
              <a:spLocks/>
            </p:cNvSpPr>
            <p:nvPr/>
          </p:nvSpPr>
          <p:spPr bwMode="auto">
            <a:xfrm>
              <a:off x="28" y="28"/>
              <a:ext cx="109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89209" bIns="38100"/>
            <a:lstStyle>
              <a:lvl1pPr marL="50800">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lgn="ctr">
                <a:spcBef>
                  <a:spcPct val="0"/>
                </a:spcBef>
                <a:buFontTx/>
                <a:buNone/>
              </a:pPr>
              <a:r>
                <a:rPr lang="en-US" altLang="en-US" sz="1800">
                  <a:cs typeface="Arial" charset="0"/>
                </a:rPr>
                <a:t>demo!</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602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02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02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024">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602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76200"/>
            <a:ext cx="7772400" cy="838200"/>
          </a:xfrm>
        </p:spPr>
        <p:txBody>
          <a:bodyPr/>
          <a:lstStyle/>
          <a:p>
            <a:r>
              <a:rPr lang="en-US" altLang="en-US"/>
              <a:t>Reversing a List</a:t>
            </a:r>
          </a:p>
        </p:txBody>
      </p:sp>
      <p:sp>
        <p:nvSpPr>
          <p:cNvPr id="33795" name="Content Placeholder 2"/>
          <p:cNvSpPr>
            <a:spLocks noGrp="1"/>
          </p:cNvSpPr>
          <p:nvPr>
            <p:ph idx="1"/>
          </p:nvPr>
        </p:nvSpPr>
        <p:spPr>
          <a:xfrm>
            <a:off x="609600" y="1447800"/>
            <a:ext cx="7772400" cy="4114800"/>
          </a:xfrm>
        </p:spPr>
        <p:txBody>
          <a:bodyPr/>
          <a:lstStyle/>
          <a:p>
            <a:pPr>
              <a:buFontTx/>
              <a:buNone/>
            </a:pPr>
            <a:r>
              <a:rPr lang="en-US" altLang="en-US" sz="2400" dirty="0">
                <a:latin typeface="Courier New" pitchFamily="49" charset="0"/>
                <a:cs typeface="Courier New" pitchFamily="49" charset="0"/>
              </a:rPr>
              <a:t>&gt;&gt;&gt; reverse([1, 2, 3, 4])</a:t>
            </a:r>
          </a:p>
          <a:p>
            <a:pPr>
              <a:buFontTx/>
              <a:buNone/>
            </a:pPr>
            <a:r>
              <a:rPr lang="en-US" altLang="en-US" sz="2400" dirty="0">
                <a:latin typeface="Courier New" pitchFamily="49" charset="0"/>
                <a:cs typeface="Courier New" pitchFamily="49" charset="0"/>
              </a:rPr>
              <a:t>[4, 3, 2, 1]</a:t>
            </a:r>
          </a:p>
          <a:p>
            <a:pPr>
              <a:buFontTx/>
              <a:buNone/>
            </a:pPr>
            <a:endParaRPr lang="en-US" altLang="en-US" sz="2400" dirty="0">
              <a:latin typeface="Courier New" pitchFamily="49" charset="0"/>
              <a:cs typeface="Courier New" pitchFamily="49" charset="0"/>
            </a:endParaRPr>
          </a:p>
          <a:p>
            <a:pPr>
              <a:buFontTx/>
              <a:buNone/>
            </a:pPr>
            <a:r>
              <a:rPr lang="en-US" altLang="en-US" sz="2400" dirty="0">
                <a:latin typeface="Courier New" pitchFamily="49" charset="0"/>
                <a:cs typeface="Courier New" pitchFamily="49" charset="0"/>
              </a:rPr>
              <a:t>def reverse(L):</a:t>
            </a:r>
          </a:p>
          <a:p>
            <a:pPr>
              <a:buFontTx/>
              <a:buNone/>
            </a:pPr>
            <a:r>
              <a:rPr lang="en-US" altLang="en-US" sz="2400" dirty="0">
                <a:latin typeface="Courier New" pitchFamily="49" charset="0"/>
                <a:cs typeface="Courier New" pitchFamily="49" charset="0"/>
              </a:rPr>
              <a:t>  '''R</a:t>
            </a:r>
            <a:r>
              <a:rPr lang="en-US" altLang="ja-JP" sz="2400" dirty="0">
                <a:latin typeface="Courier New" pitchFamily="49" charset="0"/>
                <a:cs typeface="Courier New" pitchFamily="49" charset="0"/>
              </a:rPr>
              <a:t>eturns a new list that is the </a:t>
            </a:r>
          </a:p>
          <a:p>
            <a:pPr>
              <a:buFontTx/>
              <a:buNone/>
            </a:pPr>
            <a:r>
              <a:rPr lang="en-US" altLang="en-US" sz="2400" dirty="0">
                <a:latin typeface="Courier New" pitchFamily="49" charset="0"/>
                <a:cs typeface="Courier New" pitchFamily="49" charset="0"/>
              </a:rPr>
              <a:t>     reverse of the input list'''</a:t>
            </a:r>
          </a:p>
        </p:txBody>
      </p:sp>
      <p:grpSp>
        <p:nvGrpSpPr>
          <p:cNvPr id="33796" name="Group 3"/>
          <p:cNvGrpSpPr>
            <a:grpSpLocks/>
          </p:cNvGrpSpPr>
          <p:nvPr/>
        </p:nvGrpSpPr>
        <p:grpSpPr bwMode="auto">
          <a:xfrm>
            <a:off x="381000" y="990600"/>
            <a:ext cx="8218488" cy="180975"/>
            <a:chOff x="295" y="1311"/>
            <a:chExt cx="5177" cy="114"/>
          </a:xfrm>
        </p:grpSpPr>
        <p:sp>
          <p:nvSpPr>
            <p:cNvPr id="3379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3379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85800" y="152400"/>
            <a:ext cx="7772400" cy="685800"/>
          </a:xfrm>
        </p:spPr>
        <p:txBody>
          <a:bodyPr/>
          <a:lstStyle/>
          <a:p>
            <a:r>
              <a:rPr lang="en-US" altLang="en-US"/>
              <a:t>Reversing a List</a:t>
            </a:r>
          </a:p>
        </p:txBody>
      </p:sp>
      <p:sp>
        <p:nvSpPr>
          <p:cNvPr id="34819" name="Content Placeholder 2"/>
          <p:cNvSpPr>
            <a:spLocks noGrp="1"/>
          </p:cNvSpPr>
          <p:nvPr>
            <p:ph idx="1"/>
          </p:nvPr>
        </p:nvSpPr>
        <p:spPr>
          <a:xfrm>
            <a:off x="609600" y="1447800"/>
            <a:ext cx="7772400" cy="4114800"/>
          </a:xfrm>
        </p:spPr>
        <p:txBody>
          <a:bodyPr/>
          <a:lstStyle/>
          <a:p>
            <a:pPr>
              <a:buFontTx/>
              <a:buNone/>
            </a:pPr>
            <a:r>
              <a:rPr lang="en-US" altLang="en-US" sz="2400">
                <a:latin typeface="Courier New" pitchFamily="49" charset="0"/>
                <a:cs typeface="Courier New" pitchFamily="49" charset="0"/>
              </a:rPr>
              <a:t>&gt;&gt;&gt; reverse(</a:t>
            </a:r>
            <a:r>
              <a:rPr lang="en-US" altLang="en-US" sz="2400">
                <a:solidFill>
                  <a:srgbClr val="FF0000"/>
                </a:solidFill>
                <a:latin typeface="Courier New" pitchFamily="49" charset="0"/>
                <a:cs typeface="Courier New" pitchFamily="49" charset="0"/>
              </a:rPr>
              <a:t>[</a:t>
            </a:r>
            <a:r>
              <a:rPr lang="en-US" altLang="en-US" sz="2400">
                <a:latin typeface="Courier New" pitchFamily="49" charset="0"/>
                <a:cs typeface="Courier New" pitchFamily="49" charset="0"/>
              </a:rPr>
              <a:t>1, </a:t>
            </a:r>
            <a:r>
              <a:rPr lang="en-US" altLang="en-US" sz="2400">
                <a:solidFill>
                  <a:srgbClr val="0000FF"/>
                </a:solidFill>
                <a:latin typeface="Courier New" pitchFamily="49" charset="0"/>
                <a:cs typeface="Courier New" pitchFamily="49" charset="0"/>
              </a:rPr>
              <a:t>[</a:t>
            </a:r>
            <a:r>
              <a:rPr lang="en-US" altLang="en-US" sz="2400">
                <a:latin typeface="Courier New" pitchFamily="49" charset="0"/>
                <a:cs typeface="Courier New" pitchFamily="49" charset="0"/>
              </a:rPr>
              <a:t>2, </a:t>
            </a:r>
            <a:r>
              <a:rPr lang="en-US" altLang="en-US" sz="2400">
                <a:solidFill>
                  <a:srgbClr val="008000"/>
                </a:solidFill>
                <a:latin typeface="Courier New" pitchFamily="49" charset="0"/>
                <a:cs typeface="Courier New" pitchFamily="49" charset="0"/>
              </a:rPr>
              <a:t>[</a:t>
            </a:r>
            <a:r>
              <a:rPr lang="en-US" altLang="en-US" sz="2400">
                <a:latin typeface="Courier New" pitchFamily="49" charset="0"/>
                <a:cs typeface="Courier New" pitchFamily="49" charset="0"/>
              </a:rPr>
              <a:t>4, 5</a:t>
            </a:r>
            <a:r>
              <a:rPr lang="en-US" altLang="en-US" sz="2400">
                <a:solidFill>
                  <a:srgbClr val="008000"/>
                </a:solidFill>
                <a:latin typeface="Courier New" pitchFamily="49" charset="0"/>
                <a:cs typeface="Courier New" pitchFamily="49" charset="0"/>
              </a:rPr>
              <a:t>]</a:t>
            </a:r>
            <a:r>
              <a:rPr lang="en-US" altLang="en-US" sz="2400">
                <a:latin typeface="Courier New" pitchFamily="49" charset="0"/>
                <a:cs typeface="Courier New" pitchFamily="49" charset="0"/>
              </a:rPr>
              <a:t>, 6</a:t>
            </a:r>
            <a:r>
              <a:rPr lang="en-US" altLang="en-US" sz="2400">
                <a:solidFill>
                  <a:srgbClr val="0000FF"/>
                </a:solidFill>
                <a:latin typeface="Courier New" pitchFamily="49" charset="0"/>
                <a:cs typeface="Courier New" pitchFamily="49" charset="0"/>
              </a:rPr>
              <a:t>]</a:t>
            </a:r>
            <a:r>
              <a:rPr lang="en-US" altLang="en-US" sz="2400">
                <a:latin typeface="Courier New" pitchFamily="49" charset="0"/>
                <a:cs typeface="Courier New" pitchFamily="49" charset="0"/>
              </a:rPr>
              <a:t>, 7</a:t>
            </a:r>
            <a:r>
              <a:rPr lang="en-US" altLang="en-US" sz="2400">
                <a:solidFill>
                  <a:srgbClr val="FF0000"/>
                </a:solidFill>
                <a:latin typeface="Courier New" pitchFamily="49" charset="0"/>
                <a:cs typeface="Courier New" pitchFamily="49" charset="0"/>
              </a:rPr>
              <a:t>]</a:t>
            </a:r>
            <a:r>
              <a:rPr lang="en-US" altLang="en-US" sz="2400">
                <a:latin typeface="Courier New" pitchFamily="49" charset="0"/>
                <a:cs typeface="Courier New" pitchFamily="49" charset="0"/>
              </a:rPr>
              <a:t>)</a:t>
            </a:r>
          </a:p>
          <a:p>
            <a:pPr>
              <a:buFontTx/>
              <a:buNone/>
            </a:pPr>
            <a:endParaRPr lang="en-US" altLang="en-US" sz="2400">
              <a:latin typeface="Courier New" pitchFamily="49" charset="0"/>
              <a:cs typeface="Courier New" pitchFamily="49" charset="0"/>
            </a:endParaRPr>
          </a:p>
          <a:p>
            <a:pPr>
              <a:buFontTx/>
              <a:buNone/>
            </a:pPr>
            <a:endParaRPr lang="en-US" altLang="en-US" sz="2400">
              <a:latin typeface="Courier New" pitchFamily="49" charset="0"/>
              <a:cs typeface="Courier New" pitchFamily="49" charset="0"/>
            </a:endParaRPr>
          </a:p>
          <a:p>
            <a:pPr>
              <a:buFontTx/>
              <a:buNone/>
            </a:pPr>
            <a:endParaRPr lang="en-US" altLang="en-US" sz="2400">
              <a:latin typeface="Courier New" pitchFamily="49" charset="0"/>
              <a:cs typeface="Courier New" pitchFamily="49" charset="0"/>
            </a:endParaRPr>
          </a:p>
        </p:txBody>
      </p:sp>
      <p:grpSp>
        <p:nvGrpSpPr>
          <p:cNvPr id="34820" name="Group 3"/>
          <p:cNvGrpSpPr>
            <a:grpSpLocks/>
          </p:cNvGrpSpPr>
          <p:nvPr/>
        </p:nvGrpSpPr>
        <p:grpSpPr bwMode="auto">
          <a:xfrm>
            <a:off x="381000" y="990600"/>
            <a:ext cx="8218488" cy="180975"/>
            <a:chOff x="295" y="1311"/>
            <a:chExt cx="5177" cy="114"/>
          </a:xfrm>
        </p:grpSpPr>
        <p:sp>
          <p:nvSpPr>
            <p:cNvPr id="3482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3482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58" y="1447800"/>
            <a:ext cx="8139683" cy="4228572"/>
          </a:xfrm>
          <a:prstGeom prst="rect">
            <a:avLst/>
          </a:prstGeom>
        </p:spPr>
      </p:pic>
      <p:grpSp>
        <p:nvGrpSpPr>
          <p:cNvPr id="27651" name="Group 2"/>
          <p:cNvGrpSpPr>
            <a:grpSpLocks/>
          </p:cNvGrpSpPr>
          <p:nvPr/>
        </p:nvGrpSpPr>
        <p:grpSpPr bwMode="auto">
          <a:xfrm>
            <a:off x="533400" y="1143000"/>
            <a:ext cx="7937500" cy="180975"/>
            <a:chOff x="295" y="1311"/>
            <a:chExt cx="5177" cy="114"/>
          </a:xfrm>
        </p:grpSpPr>
        <p:sp>
          <p:nvSpPr>
            <p:cNvPr id="2765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765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7653" name="TextBox 2"/>
          <p:cNvSpPr txBox="1">
            <a:spLocks noChangeArrowheads="1"/>
          </p:cNvSpPr>
          <p:nvPr/>
        </p:nvSpPr>
        <p:spPr bwMode="auto">
          <a:xfrm>
            <a:off x="609600" y="5715000"/>
            <a:ext cx="5146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65" charset="-128"/>
              </a:defRPr>
            </a:lvl1pPr>
            <a:lvl2pPr marL="742950" indent="-285750">
              <a:defRPr sz="2400">
                <a:solidFill>
                  <a:schemeClr val="tx1"/>
                </a:solidFill>
                <a:latin typeface="Arial" pitchFamily="34" charset="0"/>
                <a:ea typeface="ＭＳ Ｐゴシック" pitchFamily="-65" charset="-128"/>
              </a:defRPr>
            </a:lvl2pPr>
            <a:lvl3pPr marL="1143000" indent="-228600">
              <a:defRPr sz="2400">
                <a:solidFill>
                  <a:schemeClr val="tx1"/>
                </a:solidFill>
                <a:latin typeface="Arial" pitchFamily="34" charset="0"/>
                <a:ea typeface="ＭＳ Ｐゴシック" pitchFamily="-65" charset="-128"/>
              </a:defRPr>
            </a:lvl3pPr>
            <a:lvl4pPr marL="1600200" indent="-228600">
              <a:defRPr sz="2400">
                <a:solidFill>
                  <a:schemeClr val="tx1"/>
                </a:solidFill>
                <a:latin typeface="Arial" pitchFamily="34" charset="0"/>
                <a:ea typeface="ＭＳ Ｐゴシック" pitchFamily="-65" charset="-128"/>
              </a:defRPr>
            </a:lvl4pPr>
            <a:lvl5pPr marL="2057400" indent="-228600">
              <a:defRPr sz="2400">
                <a:solidFill>
                  <a:schemeClr val="tx1"/>
                </a:solidFill>
                <a:latin typeface="Arial" pitchFamily="34"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r>
              <a:rPr lang="en-US" altLang="en-US"/>
              <a:t>Python makes it easy to experiment!</a:t>
            </a:r>
          </a:p>
        </p:txBody>
      </p:sp>
      <p:sp>
        <p:nvSpPr>
          <p:cNvPr id="6" name="Oval 5"/>
          <p:cNvSpPr>
            <a:spLocks noChangeArrowheads="1"/>
          </p:cNvSpPr>
          <p:nvPr/>
        </p:nvSpPr>
        <p:spPr bwMode="auto">
          <a:xfrm>
            <a:off x="381000" y="3506787"/>
            <a:ext cx="4362450" cy="989013"/>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itchFamily="34" charset="0"/>
                <a:ea typeface="ＭＳ Ｐゴシック" pitchFamily="-65" charset="-128"/>
              </a:defRPr>
            </a:lvl1pPr>
            <a:lvl2pPr marL="742950" indent="-285750">
              <a:defRPr sz="2400">
                <a:solidFill>
                  <a:schemeClr val="tx1"/>
                </a:solidFill>
                <a:latin typeface="Arial" pitchFamily="34" charset="0"/>
                <a:ea typeface="ＭＳ Ｐゴシック" pitchFamily="-65" charset="-128"/>
              </a:defRPr>
            </a:lvl2pPr>
            <a:lvl3pPr marL="1143000" indent="-228600">
              <a:defRPr sz="2400">
                <a:solidFill>
                  <a:schemeClr val="tx1"/>
                </a:solidFill>
                <a:latin typeface="Arial" pitchFamily="34" charset="0"/>
                <a:ea typeface="ＭＳ Ｐゴシック" pitchFamily="-65" charset="-128"/>
              </a:defRPr>
            </a:lvl3pPr>
            <a:lvl4pPr marL="1600200" indent="-228600">
              <a:defRPr sz="2400">
                <a:solidFill>
                  <a:schemeClr val="tx1"/>
                </a:solidFill>
                <a:latin typeface="Arial" pitchFamily="34" charset="0"/>
                <a:ea typeface="ＭＳ Ｐゴシック" pitchFamily="-65" charset="-128"/>
              </a:defRPr>
            </a:lvl4pPr>
            <a:lvl5pPr marL="2057400" indent="-228600">
              <a:defRPr sz="2400">
                <a:solidFill>
                  <a:schemeClr val="tx1"/>
                </a:solidFill>
                <a:latin typeface="Arial" pitchFamily="34"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endParaRPr lang="en-US" altLang="en-US"/>
          </a:p>
        </p:txBody>
      </p:sp>
      <p:sp>
        <p:nvSpPr>
          <p:cNvPr id="7" name="Line Callout 1 6"/>
          <p:cNvSpPr>
            <a:spLocks/>
          </p:cNvSpPr>
          <p:nvPr/>
        </p:nvSpPr>
        <p:spPr bwMode="auto">
          <a:xfrm>
            <a:off x="5029200" y="2971800"/>
            <a:ext cx="1981200" cy="433387"/>
          </a:xfrm>
          <a:prstGeom prst="borderCallout1">
            <a:avLst>
              <a:gd name="adj1" fmla="val 18750"/>
              <a:gd name="adj2" fmla="val -8333"/>
              <a:gd name="adj3" fmla="val 142681"/>
              <a:gd name="adj4" fmla="val -4987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itchFamily="34" charset="0"/>
                <a:ea typeface="ＭＳ Ｐゴシック" pitchFamily="-65" charset="-128"/>
              </a:defRPr>
            </a:lvl1pPr>
            <a:lvl2pPr marL="742950" indent="-285750">
              <a:defRPr sz="2400">
                <a:solidFill>
                  <a:schemeClr val="tx1"/>
                </a:solidFill>
                <a:latin typeface="Arial" pitchFamily="34" charset="0"/>
                <a:ea typeface="ＭＳ Ｐゴシック" pitchFamily="-65" charset="-128"/>
              </a:defRPr>
            </a:lvl2pPr>
            <a:lvl3pPr marL="1143000" indent="-228600">
              <a:defRPr sz="2400">
                <a:solidFill>
                  <a:schemeClr val="tx1"/>
                </a:solidFill>
                <a:latin typeface="Arial" pitchFamily="34" charset="0"/>
                <a:ea typeface="ＭＳ Ｐゴシック" pitchFamily="-65" charset="-128"/>
              </a:defRPr>
            </a:lvl3pPr>
            <a:lvl4pPr marL="1600200" indent="-228600">
              <a:defRPr sz="2400">
                <a:solidFill>
                  <a:schemeClr val="tx1"/>
                </a:solidFill>
                <a:latin typeface="Arial" pitchFamily="34" charset="0"/>
                <a:ea typeface="ＭＳ Ｐゴシック" pitchFamily="-65" charset="-128"/>
              </a:defRPr>
            </a:lvl4pPr>
            <a:lvl5pPr marL="2057400" indent="-228600">
              <a:defRPr sz="2400">
                <a:solidFill>
                  <a:schemeClr val="tx1"/>
                </a:solidFill>
                <a:latin typeface="Arial" pitchFamily="34"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r>
              <a:rPr lang="en-US" altLang="en-US"/>
              <a:t>I goofed here</a:t>
            </a:r>
          </a:p>
        </p:txBody>
      </p:sp>
      <p:sp>
        <p:nvSpPr>
          <p:cNvPr id="8" name="Line Callout 1 7"/>
          <p:cNvSpPr>
            <a:spLocks/>
          </p:cNvSpPr>
          <p:nvPr/>
        </p:nvSpPr>
        <p:spPr bwMode="auto">
          <a:xfrm>
            <a:off x="4743450" y="4265613"/>
            <a:ext cx="2552700" cy="839787"/>
          </a:xfrm>
          <a:prstGeom prst="borderCallout1">
            <a:avLst>
              <a:gd name="adj1" fmla="val 18750"/>
              <a:gd name="adj2" fmla="val -8333"/>
              <a:gd name="adj3" fmla="val 13657"/>
              <a:gd name="adj4" fmla="val -4686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itchFamily="34" charset="0"/>
                <a:ea typeface="ＭＳ Ｐゴシック" pitchFamily="-65" charset="-128"/>
              </a:defRPr>
            </a:lvl1pPr>
            <a:lvl2pPr marL="742950" indent="-285750">
              <a:defRPr sz="2400">
                <a:solidFill>
                  <a:schemeClr val="tx1"/>
                </a:solidFill>
                <a:latin typeface="Arial" pitchFamily="34" charset="0"/>
                <a:ea typeface="ＭＳ Ｐゴシック" pitchFamily="-65" charset="-128"/>
              </a:defRPr>
            </a:lvl2pPr>
            <a:lvl3pPr marL="1143000" indent="-228600">
              <a:defRPr sz="2400">
                <a:solidFill>
                  <a:schemeClr val="tx1"/>
                </a:solidFill>
                <a:latin typeface="Arial" pitchFamily="34" charset="0"/>
                <a:ea typeface="ＭＳ Ｐゴシック" pitchFamily="-65" charset="-128"/>
              </a:defRPr>
            </a:lvl3pPr>
            <a:lvl4pPr marL="1600200" indent="-228600">
              <a:defRPr sz="2400">
                <a:solidFill>
                  <a:schemeClr val="tx1"/>
                </a:solidFill>
                <a:latin typeface="Arial" pitchFamily="34" charset="0"/>
                <a:ea typeface="ＭＳ Ｐゴシック" pitchFamily="-65" charset="-128"/>
              </a:defRPr>
            </a:lvl4pPr>
            <a:lvl5pPr marL="2057400" indent="-228600">
              <a:defRPr sz="2400">
                <a:solidFill>
                  <a:schemeClr val="tx1"/>
                </a:solidFill>
                <a:latin typeface="Arial" pitchFamily="34"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r>
              <a:rPr lang="en-US" altLang="en-US"/>
              <a:t>No worries, just try again</a:t>
            </a:r>
          </a:p>
        </p:txBody>
      </p:sp>
      <p:sp>
        <p:nvSpPr>
          <p:cNvPr id="9" name="Line Callout 1 8"/>
          <p:cNvSpPr>
            <a:spLocks/>
          </p:cNvSpPr>
          <p:nvPr/>
        </p:nvSpPr>
        <p:spPr bwMode="auto">
          <a:xfrm>
            <a:off x="5181600" y="4435475"/>
            <a:ext cx="3135312" cy="822325"/>
          </a:xfrm>
          <a:prstGeom prst="borderCallout1">
            <a:avLst>
              <a:gd name="adj1" fmla="val 18750"/>
              <a:gd name="adj2" fmla="val -8333"/>
              <a:gd name="adj3" fmla="val 40972"/>
              <a:gd name="adj4" fmla="val -6368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itchFamily="34" charset="0"/>
                <a:ea typeface="ＭＳ Ｐゴシック" pitchFamily="-65" charset="-128"/>
              </a:defRPr>
            </a:lvl1pPr>
            <a:lvl2pPr marL="742950" indent="-285750">
              <a:defRPr sz="2400">
                <a:solidFill>
                  <a:schemeClr val="tx1"/>
                </a:solidFill>
                <a:latin typeface="Arial" pitchFamily="34" charset="0"/>
                <a:ea typeface="ＭＳ Ｐゴシック" pitchFamily="-65" charset="-128"/>
              </a:defRPr>
            </a:lvl2pPr>
            <a:lvl3pPr marL="1143000" indent="-228600">
              <a:defRPr sz="2400">
                <a:solidFill>
                  <a:schemeClr val="tx1"/>
                </a:solidFill>
                <a:latin typeface="Arial" pitchFamily="34" charset="0"/>
                <a:ea typeface="ＭＳ Ｐゴシック" pitchFamily="-65" charset="-128"/>
              </a:defRPr>
            </a:lvl3pPr>
            <a:lvl4pPr marL="1600200" indent="-228600">
              <a:defRPr sz="2400">
                <a:solidFill>
                  <a:schemeClr val="tx1"/>
                </a:solidFill>
                <a:latin typeface="Arial" pitchFamily="34" charset="0"/>
                <a:ea typeface="ＭＳ Ｐゴシック" pitchFamily="-65" charset="-128"/>
              </a:defRPr>
            </a:lvl4pPr>
            <a:lvl5pPr marL="2057400" indent="-228600">
              <a:defRPr sz="2400">
                <a:solidFill>
                  <a:schemeClr val="tx1"/>
                </a:solidFill>
                <a:latin typeface="Arial" pitchFamily="34"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r>
              <a:rPr lang="en-US" altLang="en-US"/>
              <a:t>This way I don’t have to say math.pi</a:t>
            </a:r>
          </a:p>
        </p:txBody>
      </p:sp>
      <p:sp>
        <p:nvSpPr>
          <p:cNvPr id="3" name="Title 2">
            <a:extLst>
              <a:ext uri="{FF2B5EF4-FFF2-40B4-BE49-F238E27FC236}">
                <a16:creationId xmlns:a16="http://schemas.microsoft.com/office/drawing/2014/main" id="{D0E3F100-9B66-4304-8154-CF5F437B5B28}"/>
              </a:ext>
            </a:extLst>
          </p:cNvPr>
          <p:cNvSpPr>
            <a:spLocks noGrp="1"/>
          </p:cNvSpPr>
          <p:nvPr>
            <p:ph type="title"/>
          </p:nvPr>
        </p:nvSpPr>
        <p:spPr>
          <a:xfrm>
            <a:off x="685800" y="381000"/>
            <a:ext cx="7772400" cy="609600"/>
          </a:xfrm>
        </p:spPr>
        <p:txBody>
          <a:bodyPr/>
          <a:lstStyle/>
          <a:p>
            <a:r>
              <a:rPr lang="en-US" altLang="en-US" sz="4000" dirty="0"/>
              <a:t>Python</a:t>
            </a:r>
            <a:r>
              <a:rPr lang="en-US" altLang="en-US" dirty="0"/>
              <a:t> and the Command Line</a:t>
            </a:r>
            <a:endParaRPr lang="en-US" dirty="0"/>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DC0AA86-8764-49A5-8686-3F26FF1876FB}"/>
                  </a:ext>
                </a:extLst>
              </p14:cNvPr>
              <p14:cNvContentPartPr/>
              <p14:nvPr/>
            </p14:nvContentPartPr>
            <p14:xfrm>
              <a:off x="928800" y="1884240"/>
              <a:ext cx="1973880" cy="696960"/>
            </p14:xfrm>
          </p:contentPart>
        </mc:Choice>
        <mc:Fallback xmlns="">
          <p:pic>
            <p:nvPicPr>
              <p:cNvPr id="4" name="Ink 3">
                <a:extLst>
                  <a:ext uri="{FF2B5EF4-FFF2-40B4-BE49-F238E27FC236}">
                    <a16:creationId xmlns:a16="http://schemas.microsoft.com/office/drawing/2014/main" id="{BDC0AA86-8764-49A5-8686-3F26FF1876FB}"/>
                  </a:ext>
                </a:extLst>
              </p:cNvPr>
              <p:cNvPicPr/>
              <p:nvPr/>
            </p:nvPicPr>
            <p:blipFill>
              <a:blip r:embed="rId5"/>
              <a:stretch>
                <a:fillRect/>
              </a:stretch>
            </p:blipFill>
            <p:spPr>
              <a:xfrm>
                <a:off x="919440" y="1874880"/>
                <a:ext cx="1992600" cy="715680"/>
              </a:xfrm>
              <a:prstGeom prst="rect">
                <a:avLst/>
              </a:prstGeom>
            </p:spPr>
          </p:pic>
        </mc:Fallback>
      </mc:AlternateContent>
    </p:spTree>
    <p:extLst>
      <p:ext uri="{BB962C8B-B14F-4D97-AF65-F5344CB8AC3E}">
        <p14:creationId xmlns:p14="http://schemas.microsoft.com/office/powerpoint/2010/main" val="2624220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85800" y="76200"/>
            <a:ext cx="7772400" cy="838200"/>
          </a:xfrm>
        </p:spPr>
        <p:txBody>
          <a:bodyPr/>
          <a:lstStyle/>
          <a:p>
            <a:r>
              <a:rPr lang="en-US" altLang="en-US" dirty="0"/>
              <a:t>Deep-Reversing a List</a:t>
            </a:r>
          </a:p>
        </p:txBody>
      </p:sp>
      <p:sp>
        <p:nvSpPr>
          <p:cNvPr id="95234" name="Content Placeholder 2"/>
          <p:cNvSpPr>
            <a:spLocks noGrp="1"/>
          </p:cNvSpPr>
          <p:nvPr>
            <p:ph idx="1"/>
          </p:nvPr>
        </p:nvSpPr>
        <p:spPr>
          <a:xfrm>
            <a:off x="609600" y="1371600"/>
            <a:ext cx="7772400" cy="4114800"/>
          </a:xfrm>
        </p:spPr>
        <p:txBody>
          <a:bodyPr/>
          <a:lstStyle/>
          <a:p>
            <a:pPr>
              <a:buFontTx/>
              <a:buNone/>
            </a:pPr>
            <a:r>
              <a:rPr lang="en-US" altLang="en-US" sz="2400">
                <a:latin typeface="Courier New" pitchFamily="49" charset="0"/>
                <a:cs typeface="Courier New" pitchFamily="49" charset="0"/>
              </a:rPr>
              <a:t>&gt;&gt;&gt; reverse(</a:t>
            </a:r>
            <a:r>
              <a:rPr lang="en-US" altLang="en-US" sz="2400">
                <a:solidFill>
                  <a:srgbClr val="FF0000"/>
                </a:solidFill>
                <a:latin typeface="Courier New" pitchFamily="49" charset="0"/>
                <a:cs typeface="Courier New" pitchFamily="49" charset="0"/>
              </a:rPr>
              <a:t>[</a:t>
            </a:r>
            <a:r>
              <a:rPr lang="en-US" altLang="en-US" sz="2400">
                <a:latin typeface="Courier New" pitchFamily="49" charset="0"/>
                <a:cs typeface="Courier New" pitchFamily="49" charset="0"/>
              </a:rPr>
              <a:t>1, </a:t>
            </a:r>
            <a:r>
              <a:rPr lang="en-US" altLang="en-US" sz="2400">
                <a:solidFill>
                  <a:srgbClr val="0000FF"/>
                </a:solidFill>
                <a:latin typeface="Courier New" pitchFamily="49" charset="0"/>
                <a:cs typeface="Courier New" pitchFamily="49" charset="0"/>
              </a:rPr>
              <a:t>[</a:t>
            </a:r>
            <a:r>
              <a:rPr lang="en-US" altLang="en-US" sz="2400">
                <a:latin typeface="Courier New" pitchFamily="49" charset="0"/>
                <a:cs typeface="Courier New" pitchFamily="49" charset="0"/>
              </a:rPr>
              <a:t>2, </a:t>
            </a:r>
            <a:r>
              <a:rPr lang="en-US" altLang="en-US" sz="2400">
                <a:solidFill>
                  <a:srgbClr val="008000"/>
                </a:solidFill>
                <a:latin typeface="Courier New" pitchFamily="49" charset="0"/>
                <a:cs typeface="Courier New" pitchFamily="49" charset="0"/>
              </a:rPr>
              <a:t>[</a:t>
            </a:r>
            <a:r>
              <a:rPr lang="en-US" altLang="en-US" sz="2400">
                <a:latin typeface="Courier New" pitchFamily="49" charset="0"/>
                <a:cs typeface="Courier New" pitchFamily="49" charset="0"/>
              </a:rPr>
              <a:t>4, 5</a:t>
            </a:r>
            <a:r>
              <a:rPr lang="en-US" altLang="en-US" sz="2400">
                <a:solidFill>
                  <a:srgbClr val="008000"/>
                </a:solidFill>
                <a:latin typeface="Courier New" pitchFamily="49" charset="0"/>
                <a:cs typeface="Courier New" pitchFamily="49" charset="0"/>
              </a:rPr>
              <a:t>]</a:t>
            </a:r>
            <a:r>
              <a:rPr lang="en-US" altLang="en-US" sz="2400">
                <a:latin typeface="Courier New" pitchFamily="49" charset="0"/>
                <a:cs typeface="Courier New" pitchFamily="49" charset="0"/>
              </a:rPr>
              <a:t>, 6</a:t>
            </a:r>
            <a:r>
              <a:rPr lang="en-US" altLang="en-US" sz="2400">
                <a:solidFill>
                  <a:srgbClr val="0000FF"/>
                </a:solidFill>
                <a:latin typeface="Courier New" pitchFamily="49" charset="0"/>
                <a:cs typeface="Courier New" pitchFamily="49" charset="0"/>
              </a:rPr>
              <a:t>]</a:t>
            </a:r>
            <a:r>
              <a:rPr lang="en-US" altLang="en-US" sz="2400">
                <a:latin typeface="Courier New" pitchFamily="49" charset="0"/>
                <a:cs typeface="Courier New" pitchFamily="49" charset="0"/>
              </a:rPr>
              <a:t>, 7</a:t>
            </a:r>
            <a:r>
              <a:rPr lang="en-US" altLang="en-US" sz="2400">
                <a:solidFill>
                  <a:srgbClr val="FF0000"/>
                </a:solidFill>
                <a:latin typeface="Courier New" pitchFamily="49" charset="0"/>
                <a:cs typeface="Courier New" pitchFamily="49" charset="0"/>
              </a:rPr>
              <a:t>]</a:t>
            </a:r>
            <a:r>
              <a:rPr lang="en-US" altLang="en-US" sz="2400">
                <a:latin typeface="Courier New" pitchFamily="49" charset="0"/>
                <a:cs typeface="Courier New" pitchFamily="49" charset="0"/>
              </a:rPr>
              <a:t>)</a:t>
            </a:r>
          </a:p>
          <a:p>
            <a:pPr>
              <a:buFontTx/>
              <a:buNone/>
            </a:pPr>
            <a:r>
              <a:rPr lang="en-US" altLang="en-US" sz="2400">
                <a:solidFill>
                  <a:srgbClr val="FF0000"/>
                </a:solidFill>
                <a:latin typeface="Courier New" pitchFamily="49" charset="0"/>
                <a:cs typeface="Courier New" pitchFamily="49" charset="0"/>
              </a:rPr>
              <a:t>[</a:t>
            </a:r>
            <a:r>
              <a:rPr lang="en-US" altLang="en-US" sz="2400">
                <a:latin typeface="Courier New" pitchFamily="49" charset="0"/>
                <a:cs typeface="Courier New" pitchFamily="49" charset="0"/>
              </a:rPr>
              <a:t>7, </a:t>
            </a:r>
            <a:r>
              <a:rPr lang="en-US" altLang="en-US" sz="2400">
                <a:solidFill>
                  <a:srgbClr val="0000FF"/>
                </a:solidFill>
                <a:latin typeface="Courier New" pitchFamily="49" charset="0"/>
                <a:cs typeface="Courier New" pitchFamily="49" charset="0"/>
              </a:rPr>
              <a:t>[</a:t>
            </a:r>
            <a:r>
              <a:rPr lang="en-US" altLang="en-US" sz="2400">
                <a:latin typeface="Courier New" pitchFamily="49" charset="0"/>
                <a:cs typeface="Courier New" pitchFamily="49" charset="0"/>
              </a:rPr>
              <a:t>2, </a:t>
            </a:r>
            <a:r>
              <a:rPr lang="en-US" altLang="en-US" sz="2400">
                <a:solidFill>
                  <a:srgbClr val="008000"/>
                </a:solidFill>
                <a:latin typeface="Courier New" pitchFamily="49" charset="0"/>
                <a:cs typeface="Courier New" pitchFamily="49" charset="0"/>
              </a:rPr>
              <a:t>[</a:t>
            </a:r>
            <a:r>
              <a:rPr lang="en-US" altLang="en-US" sz="2400">
                <a:latin typeface="Courier New" pitchFamily="49" charset="0"/>
                <a:cs typeface="Courier New" pitchFamily="49" charset="0"/>
              </a:rPr>
              <a:t>4, 5</a:t>
            </a:r>
            <a:r>
              <a:rPr lang="en-US" altLang="en-US" sz="2400">
                <a:solidFill>
                  <a:srgbClr val="008000"/>
                </a:solidFill>
                <a:latin typeface="Courier New" pitchFamily="49" charset="0"/>
                <a:cs typeface="Courier New" pitchFamily="49" charset="0"/>
              </a:rPr>
              <a:t>]</a:t>
            </a:r>
            <a:r>
              <a:rPr lang="en-US" altLang="en-US" sz="2400">
                <a:latin typeface="Courier New" pitchFamily="49" charset="0"/>
                <a:cs typeface="Courier New" pitchFamily="49" charset="0"/>
              </a:rPr>
              <a:t>, 6</a:t>
            </a:r>
            <a:r>
              <a:rPr lang="en-US" altLang="en-US" sz="2400">
                <a:solidFill>
                  <a:srgbClr val="0000FF"/>
                </a:solidFill>
                <a:latin typeface="Courier New" pitchFamily="49" charset="0"/>
                <a:cs typeface="Courier New" pitchFamily="49" charset="0"/>
              </a:rPr>
              <a:t>]</a:t>
            </a:r>
            <a:r>
              <a:rPr lang="en-US" altLang="en-US" sz="2400">
                <a:latin typeface="Courier New" pitchFamily="49" charset="0"/>
                <a:cs typeface="Courier New" pitchFamily="49" charset="0"/>
              </a:rPr>
              <a:t>, 1</a:t>
            </a:r>
            <a:r>
              <a:rPr lang="en-US" altLang="en-US" sz="2400">
                <a:solidFill>
                  <a:srgbClr val="FF0000"/>
                </a:solidFill>
                <a:latin typeface="Courier New" pitchFamily="49" charset="0"/>
                <a:cs typeface="Courier New" pitchFamily="49" charset="0"/>
              </a:rPr>
              <a:t>]</a:t>
            </a:r>
          </a:p>
          <a:p>
            <a:pPr>
              <a:buFontTx/>
              <a:buNone/>
            </a:pPr>
            <a:endParaRPr lang="en-US" altLang="en-US" sz="2400">
              <a:solidFill>
                <a:srgbClr val="FF0000"/>
              </a:solidFill>
              <a:latin typeface="Courier New" pitchFamily="49" charset="0"/>
              <a:cs typeface="Courier New" pitchFamily="49" charset="0"/>
            </a:endParaRPr>
          </a:p>
          <a:p>
            <a:pPr>
              <a:buFontTx/>
              <a:buNone/>
            </a:pPr>
            <a:r>
              <a:rPr lang="en-US" altLang="en-US" sz="2400">
                <a:latin typeface="Courier New" pitchFamily="49" charset="0"/>
                <a:cs typeface="Courier New" pitchFamily="49" charset="0"/>
              </a:rPr>
              <a:t>&gt;&gt;&gt; deepReverse(</a:t>
            </a:r>
            <a:r>
              <a:rPr lang="en-US" altLang="en-US" sz="2400">
                <a:solidFill>
                  <a:srgbClr val="FF0000"/>
                </a:solidFill>
                <a:latin typeface="Courier New" pitchFamily="49" charset="0"/>
                <a:cs typeface="Courier New" pitchFamily="49" charset="0"/>
              </a:rPr>
              <a:t>[</a:t>
            </a:r>
            <a:r>
              <a:rPr lang="en-US" altLang="en-US" sz="2400">
                <a:latin typeface="Courier New" pitchFamily="49" charset="0"/>
                <a:cs typeface="Courier New" pitchFamily="49" charset="0"/>
              </a:rPr>
              <a:t>1, </a:t>
            </a:r>
            <a:r>
              <a:rPr lang="en-US" altLang="en-US" sz="2400">
                <a:solidFill>
                  <a:srgbClr val="0000FF"/>
                </a:solidFill>
                <a:latin typeface="Courier New" pitchFamily="49" charset="0"/>
                <a:cs typeface="Courier New" pitchFamily="49" charset="0"/>
              </a:rPr>
              <a:t>[</a:t>
            </a:r>
            <a:r>
              <a:rPr lang="en-US" altLang="en-US" sz="2400">
                <a:latin typeface="Courier New" pitchFamily="49" charset="0"/>
                <a:cs typeface="Courier New" pitchFamily="49" charset="0"/>
              </a:rPr>
              <a:t>2, </a:t>
            </a:r>
            <a:r>
              <a:rPr lang="en-US" altLang="en-US" sz="2400">
                <a:solidFill>
                  <a:srgbClr val="008000"/>
                </a:solidFill>
                <a:latin typeface="Courier New" pitchFamily="49" charset="0"/>
                <a:cs typeface="Courier New" pitchFamily="49" charset="0"/>
              </a:rPr>
              <a:t>[</a:t>
            </a:r>
            <a:r>
              <a:rPr lang="en-US" altLang="en-US" sz="2400">
                <a:latin typeface="Courier New" pitchFamily="49" charset="0"/>
                <a:cs typeface="Courier New" pitchFamily="49" charset="0"/>
              </a:rPr>
              <a:t>4, 5</a:t>
            </a:r>
            <a:r>
              <a:rPr lang="en-US" altLang="en-US" sz="2400">
                <a:solidFill>
                  <a:srgbClr val="008000"/>
                </a:solidFill>
                <a:latin typeface="Courier New" pitchFamily="49" charset="0"/>
                <a:cs typeface="Courier New" pitchFamily="49" charset="0"/>
              </a:rPr>
              <a:t>]</a:t>
            </a:r>
            <a:r>
              <a:rPr lang="en-US" altLang="en-US" sz="2400">
                <a:latin typeface="Courier New" pitchFamily="49" charset="0"/>
                <a:cs typeface="Courier New" pitchFamily="49" charset="0"/>
              </a:rPr>
              <a:t>, 6</a:t>
            </a:r>
            <a:r>
              <a:rPr lang="en-US" altLang="en-US" sz="2400">
                <a:solidFill>
                  <a:srgbClr val="0000FF"/>
                </a:solidFill>
                <a:latin typeface="Courier New" pitchFamily="49" charset="0"/>
                <a:cs typeface="Courier New" pitchFamily="49" charset="0"/>
              </a:rPr>
              <a:t>]</a:t>
            </a:r>
            <a:r>
              <a:rPr lang="en-US" altLang="en-US" sz="2400">
                <a:latin typeface="Courier New" pitchFamily="49" charset="0"/>
                <a:cs typeface="Courier New" pitchFamily="49" charset="0"/>
              </a:rPr>
              <a:t>, 7</a:t>
            </a:r>
            <a:r>
              <a:rPr lang="en-US" altLang="en-US" sz="2400">
                <a:solidFill>
                  <a:srgbClr val="FF0000"/>
                </a:solidFill>
                <a:latin typeface="Courier New" pitchFamily="49" charset="0"/>
                <a:cs typeface="Courier New" pitchFamily="49" charset="0"/>
              </a:rPr>
              <a:t>]</a:t>
            </a:r>
            <a:r>
              <a:rPr lang="en-US" altLang="en-US" sz="2400">
                <a:latin typeface="Courier New" pitchFamily="49" charset="0"/>
                <a:cs typeface="Courier New" pitchFamily="49" charset="0"/>
              </a:rPr>
              <a:t>)</a:t>
            </a:r>
          </a:p>
          <a:p>
            <a:pPr>
              <a:buFontTx/>
              <a:buNone/>
            </a:pPr>
            <a:r>
              <a:rPr lang="en-US" altLang="en-US" sz="2400">
                <a:solidFill>
                  <a:srgbClr val="FF0000"/>
                </a:solidFill>
                <a:latin typeface="Courier New" pitchFamily="49" charset="0"/>
                <a:cs typeface="Courier New" pitchFamily="49" charset="0"/>
              </a:rPr>
              <a:t>[</a:t>
            </a:r>
            <a:r>
              <a:rPr lang="en-US" altLang="en-US" sz="2400">
                <a:latin typeface="Courier New" pitchFamily="49" charset="0"/>
                <a:cs typeface="Courier New" pitchFamily="49" charset="0"/>
              </a:rPr>
              <a:t>7, </a:t>
            </a:r>
            <a:r>
              <a:rPr lang="en-US" altLang="en-US" sz="2400">
                <a:solidFill>
                  <a:srgbClr val="0000FF"/>
                </a:solidFill>
                <a:latin typeface="Courier New" pitchFamily="49" charset="0"/>
                <a:cs typeface="Courier New" pitchFamily="49" charset="0"/>
              </a:rPr>
              <a:t>[</a:t>
            </a:r>
            <a:r>
              <a:rPr lang="en-US" altLang="en-US" sz="2400">
                <a:latin typeface="Courier New" pitchFamily="49" charset="0"/>
                <a:cs typeface="Courier New" pitchFamily="49" charset="0"/>
              </a:rPr>
              <a:t>6, </a:t>
            </a:r>
            <a:r>
              <a:rPr lang="en-US" altLang="en-US" sz="2400">
                <a:solidFill>
                  <a:srgbClr val="008000"/>
                </a:solidFill>
                <a:latin typeface="Courier New" pitchFamily="49" charset="0"/>
                <a:cs typeface="Courier New" pitchFamily="49" charset="0"/>
              </a:rPr>
              <a:t>[</a:t>
            </a:r>
            <a:r>
              <a:rPr lang="en-US" altLang="en-US" sz="2400">
                <a:latin typeface="Courier New" pitchFamily="49" charset="0"/>
                <a:cs typeface="Courier New" pitchFamily="49" charset="0"/>
              </a:rPr>
              <a:t>5, 4</a:t>
            </a:r>
            <a:r>
              <a:rPr lang="en-US" altLang="en-US" sz="2400">
                <a:solidFill>
                  <a:srgbClr val="008000"/>
                </a:solidFill>
                <a:latin typeface="Courier New" pitchFamily="49" charset="0"/>
                <a:cs typeface="Courier New" pitchFamily="49" charset="0"/>
              </a:rPr>
              <a:t>]</a:t>
            </a:r>
            <a:r>
              <a:rPr lang="en-US" altLang="en-US" sz="2400">
                <a:latin typeface="Courier New" pitchFamily="49" charset="0"/>
                <a:cs typeface="Courier New" pitchFamily="49" charset="0"/>
              </a:rPr>
              <a:t>, 2</a:t>
            </a:r>
            <a:r>
              <a:rPr lang="en-US" altLang="en-US" sz="2400">
                <a:solidFill>
                  <a:srgbClr val="0000FF"/>
                </a:solidFill>
                <a:latin typeface="Courier New" pitchFamily="49" charset="0"/>
                <a:cs typeface="Courier New" pitchFamily="49" charset="0"/>
              </a:rPr>
              <a:t>]</a:t>
            </a:r>
            <a:r>
              <a:rPr lang="en-US" altLang="en-US" sz="2400">
                <a:latin typeface="Courier New" pitchFamily="49" charset="0"/>
                <a:cs typeface="Courier New" pitchFamily="49" charset="0"/>
              </a:rPr>
              <a:t>, 1</a:t>
            </a:r>
            <a:r>
              <a:rPr lang="en-US" altLang="en-US" sz="2400">
                <a:solidFill>
                  <a:srgbClr val="FF0000"/>
                </a:solidFill>
                <a:latin typeface="Courier New" pitchFamily="49" charset="0"/>
                <a:cs typeface="Courier New" pitchFamily="49" charset="0"/>
              </a:rPr>
              <a:t>]</a:t>
            </a:r>
            <a:r>
              <a:rPr lang="en-US" altLang="en-US" sz="2400">
                <a:latin typeface="Courier New" pitchFamily="49" charset="0"/>
                <a:cs typeface="Courier New" pitchFamily="49" charset="0"/>
              </a:rPr>
              <a:t>)</a:t>
            </a:r>
          </a:p>
          <a:p>
            <a:pPr>
              <a:buFontTx/>
              <a:buNone/>
            </a:pPr>
            <a:endParaRPr lang="en-US" altLang="en-US" sz="2400">
              <a:latin typeface="Courier New" pitchFamily="49" charset="0"/>
              <a:cs typeface="Courier New" pitchFamily="49" charset="0"/>
            </a:endParaRPr>
          </a:p>
          <a:p>
            <a:pPr>
              <a:buFontTx/>
              <a:buNone/>
            </a:pPr>
            <a:endParaRPr lang="en-US" altLang="en-US" sz="2400">
              <a:latin typeface="Courier New" pitchFamily="49" charset="0"/>
              <a:cs typeface="Courier New" pitchFamily="49" charset="0"/>
            </a:endParaRPr>
          </a:p>
        </p:txBody>
      </p:sp>
      <p:grpSp>
        <p:nvGrpSpPr>
          <p:cNvPr id="35844" name="Group 3"/>
          <p:cNvGrpSpPr>
            <a:grpSpLocks/>
          </p:cNvGrpSpPr>
          <p:nvPr/>
        </p:nvGrpSpPr>
        <p:grpSpPr bwMode="auto">
          <a:xfrm>
            <a:off x="381000" y="990600"/>
            <a:ext cx="8218488" cy="180975"/>
            <a:chOff x="295" y="1311"/>
            <a:chExt cx="5177" cy="114"/>
          </a:xfrm>
        </p:grpSpPr>
        <p:sp>
          <p:nvSpPr>
            <p:cNvPr id="3584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3584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grpSp>
      <p:pic>
        <p:nvPicPr>
          <p:cNvPr id="95236"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257800"/>
            <a:ext cx="836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AutoShape 9"/>
          <p:cNvSpPr>
            <a:spLocks noChangeArrowheads="1"/>
          </p:cNvSpPr>
          <p:nvPr/>
        </p:nvSpPr>
        <p:spPr bwMode="auto">
          <a:xfrm>
            <a:off x="6856413" y="3657600"/>
            <a:ext cx="1982787" cy="1828800"/>
          </a:xfrm>
          <a:prstGeom prst="wedgeRectCallout">
            <a:avLst>
              <a:gd name="adj1" fmla="val -46745"/>
              <a:gd name="adj2" fmla="val 7256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400" dirty="0">
                <a:latin typeface="Times New Roman" pitchFamily="18" charset="0"/>
              </a:rPr>
              <a:t>This definitely requires recursion!</a:t>
            </a:r>
          </a:p>
          <a:p>
            <a:pPr>
              <a:spcBef>
                <a:spcPct val="0"/>
              </a:spcBef>
              <a:buFontTx/>
              <a:buNone/>
            </a:pPr>
            <a:r>
              <a:rPr lang="en-US" altLang="en-US" sz="1400" dirty="0">
                <a:latin typeface="Times New Roman" pitchFamily="18" charset="0"/>
              </a:rPr>
              <a:t>Fun problem on this week</a:t>
            </a:r>
            <a:r>
              <a:rPr lang="ja-JP" altLang="en-US" sz="1400" dirty="0">
                <a:latin typeface="Times New Roman" pitchFamily="18" charset="0"/>
              </a:rPr>
              <a:t>’</a:t>
            </a:r>
            <a:r>
              <a:rPr lang="en-US" altLang="ja-JP" sz="1400" dirty="0">
                <a:latin typeface="Times New Roman" pitchFamily="18" charset="0"/>
              </a:rPr>
              <a:t>s </a:t>
            </a:r>
            <a:r>
              <a:rPr lang="en-US" altLang="ja-JP" sz="1400" dirty="0" err="1">
                <a:latin typeface="Times New Roman" pitchFamily="18" charset="0"/>
              </a:rPr>
              <a:t>HW</a:t>
            </a:r>
            <a:r>
              <a:rPr lang="en-US" altLang="ja-JP" sz="1400" dirty="0">
                <a:latin typeface="Times New Roman" pitchFamily="18" charset="0"/>
              </a:rPr>
              <a:t>!</a:t>
            </a:r>
            <a:endParaRPr lang="en-US" altLang="en-US" sz="1400" dirty="0">
              <a:latin typeface="Times New Roman" pitchFamily="18" charset="0"/>
            </a:endParaRPr>
          </a:p>
        </p:txBody>
      </p:sp>
      <p:pic>
        <p:nvPicPr>
          <p:cNvPr id="3584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76200"/>
            <a:ext cx="16002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234">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2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85800" y="76200"/>
            <a:ext cx="7772400" cy="838200"/>
          </a:xfrm>
        </p:spPr>
        <p:txBody>
          <a:bodyPr/>
          <a:lstStyle/>
          <a:p>
            <a:r>
              <a:rPr lang="en-US" altLang="en-US"/>
              <a:t>Recursion = :^)</a:t>
            </a:r>
          </a:p>
        </p:txBody>
      </p:sp>
      <p:sp>
        <p:nvSpPr>
          <p:cNvPr id="36867" name="Content Placeholder 2"/>
          <p:cNvSpPr>
            <a:spLocks noGrp="1"/>
          </p:cNvSpPr>
          <p:nvPr>
            <p:ph idx="1"/>
          </p:nvPr>
        </p:nvSpPr>
        <p:spPr>
          <a:xfrm>
            <a:off x="609600" y="1371600"/>
            <a:ext cx="7772400" cy="4114800"/>
          </a:xfrm>
        </p:spPr>
        <p:txBody>
          <a:bodyPr/>
          <a:lstStyle/>
          <a:p>
            <a:pPr>
              <a:buFontTx/>
              <a:buNone/>
            </a:pPr>
            <a:endParaRPr lang="en-US" altLang="en-US" sz="2400">
              <a:latin typeface="Courier" pitchFamily="49" charset="0"/>
            </a:endParaRPr>
          </a:p>
          <a:p>
            <a:pPr>
              <a:buFontTx/>
              <a:buNone/>
            </a:pPr>
            <a:endParaRPr lang="en-US" altLang="en-US" sz="2400">
              <a:latin typeface="Courier" pitchFamily="49" charset="0"/>
            </a:endParaRPr>
          </a:p>
        </p:txBody>
      </p:sp>
      <p:grpSp>
        <p:nvGrpSpPr>
          <p:cNvPr id="36868" name="Group 3"/>
          <p:cNvGrpSpPr>
            <a:grpSpLocks/>
          </p:cNvGrpSpPr>
          <p:nvPr/>
        </p:nvGrpSpPr>
        <p:grpSpPr bwMode="auto">
          <a:xfrm>
            <a:off x="381000" y="990600"/>
            <a:ext cx="8218488" cy="180975"/>
            <a:chOff x="295" y="1311"/>
            <a:chExt cx="5177" cy="114"/>
          </a:xfrm>
        </p:grpSpPr>
        <p:sp>
          <p:nvSpPr>
            <p:cNvPr id="3687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3687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grpSp>
      <p:sp>
        <p:nvSpPr>
          <p:cNvPr id="36869" name="TextBox 9"/>
          <p:cNvSpPr txBox="1">
            <a:spLocks noChangeArrowheads="1"/>
          </p:cNvSpPr>
          <p:nvPr/>
        </p:nvSpPr>
        <p:spPr bwMode="auto">
          <a:xfrm>
            <a:off x="609600" y="1676400"/>
            <a:ext cx="8066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2400"/>
              <a:t>Recursion, conditional statements, and lists suffice to give</a:t>
            </a:r>
          </a:p>
          <a:p>
            <a:pPr>
              <a:spcBef>
                <a:spcPct val="0"/>
              </a:spcBef>
              <a:buFontTx/>
              <a:buNone/>
            </a:pPr>
            <a:r>
              <a:rPr lang="en-US" altLang="en-US" sz="2400"/>
              <a:t>us a Turing-complete programming language!</a:t>
            </a:r>
          </a:p>
        </p:txBody>
      </p:sp>
      <p:pic>
        <p:nvPicPr>
          <p:cNvPr id="3687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89350"/>
            <a:ext cx="220980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657600"/>
            <a:ext cx="16859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46363" y="3657600"/>
            <a:ext cx="16970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048000"/>
            <a:ext cx="2286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Box 12"/>
          <p:cNvSpPr txBox="1">
            <a:spLocks noChangeArrowheads="1"/>
          </p:cNvSpPr>
          <p:nvPr/>
        </p:nvSpPr>
        <p:spPr bwMode="auto">
          <a:xfrm>
            <a:off x="3048000" y="2590800"/>
            <a:ext cx="4202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r>
              <a:rPr lang="en-US" altLang="en-US" sz="1800">
                <a:solidFill>
                  <a:srgbClr val="0000FF"/>
                </a:solidFill>
              </a:rPr>
              <a:t>Variables, assignment (=), if, while, etc.</a:t>
            </a:r>
          </a:p>
          <a:p>
            <a:pPr>
              <a:spcBef>
                <a:spcPct val="0"/>
              </a:spcBef>
              <a:buFontTx/>
              <a:buNone/>
            </a:pPr>
            <a:r>
              <a:rPr lang="en-US" altLang="en-US" sz="1800">
                <a:solidFill>
                  <a:srgbClr val="0000FF"/>
                </a:solidFill>
              </a:rPr>
              <a:t>are all unnecessary!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58" y="1447800"/>
            <a:ext cx="8139683" cy="4228572"/>
          </a:xfrm>
          <a:prstGeom prst="rect">
            <a:avLst/>
          </a:prstGeom>
        </p:spPr>
      </p:pic>
      <p:grpSp>
        <p:nvGrpSpPr>
          <p:cNvPr id="27651" name="Group 2"/>
          <p:cNvGrpSpPr>
            <a:grpSpLocks/>
          </p:cNvGrpSpPr>
          <p:nvPr/>
        </p:nvGrpSpPr>
        <p:grpSpPr bwMode="auto">
          <a:xfrm>
            <a:off x="533400" y="1143000"/>
            <a:ext cx="7937500" cy="180975"/>
            <a:chOff x="295" y="1311"/>
            <a:chExt cx="5177" cy="114"/>
          </a:xfrm>
        </p:grpSpPr>
        <p:sp>
          <p:nvSpPr>
            <p:cNvPr id="2765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765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7653" name="TextBox 2"/>
          <p:cNvSpPr txBox="1">
            <a:spLocks noChangeArrowheads="1"/>
          </p:cNvSpPr>
          <p:nvPr/>
        </p:nvSpPr>
        <p:spPr bwMode="auto">
          <a:xfrm>
            <a:off x="609600" y="5715000"/>
            <a:ext cx="5146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65" charset="-128"/>
              </a:defRPr>
            </a:lvl1pPr>
            <a:lvl2pPr marL="742950" indent="-285750">
              <a:defRPr sz="2400">
                <a:solidFill>
                  <a:schemeClr val="tx1"/>
                </a:solidFill>
                <a:latin typeface="Arial" pitchFamily="34" charset="0"/>
                <a:ea typeface="ＭＳ Ｐゴシック" pitchFamily="-65" charset="-128"/>
              </a:defRPr>
            </a:lvl2pPr>
            <a:lvl3pPr marL="1143000" indent="-228600">
              <a:defRPr sz="2400">
                <a:solidFill>
                  <a:schemeClr val="tx1"/>
                </a:solidFill>
                <a:latin typeface="Arial" pitchFamily="34" charset="0"/>
                <a:ea typeface="ＭＳ Ｐゴシック" pitchFamily="-65" charset="-128"/>
              </a:defRPr>
            </a:lvl3pPr>
            <a:lvl4pPr marL="1600200" indent="-228600">
              <a:defRPr sz="2400">
                <a:solidFill>
                  <a:schemeClr val="tx1"/>
                </a:solidFill>
                <a:latin typeface="Arial" pitchFamily="34" charset="0"/>
                <a:ea typeface="ＭＳ Ｐゴシック" pitchFamily="-65" charset="-128"/>
              </a:defRPr>
            </a:lvl4pPr>
            <a:lvl5pPr marL="2057400" indent="-228600">
              <a:defRPr sz="2400">
                <a:solidFill>
                  <a:schemeClr val="tx1"/>
                </a:solidFill>
                <a:latin typeface="Arial" pitchFamily="34"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r>
              <a:rPr lang="en-US" altLang="en-US"/>
              <a:t>Python makes it easy to experiment!</a:t>
            </a:r>
          </a:p>
        </p:txBody>
      </p:sp>
      <p:sp>
        <p:nvSpPr>
          <p:cNvPr id="3" name="Title 2">
            <a:extLst>
              <a:ext uri="{FF2B5EF4-FFF2-40B4-BE49-F238E27FC236}">
                <a16:creationId xmlns:a16="http://schemas.microsoft.com/office/drawing/2014/main" id="{D0E3F100-9B66-4304-8154-CF5F437B5B28}"/>
              </a:ext>
            </a:extLst>
          </p:cNvPr>
          <p:cNvSpPr>
            <a:spLocks noGrp="1"/>
          </p:cNvSpPr>
          <p:nvPr>
            <p:ph type="title"/>
          </p:nvPr>
        </p:nvSpPr>
        <p:spPr>
          <a:xfrm>
            <a:off x="685800" y="381000"/>
            <a:ext cx="7772400" cy="609600"/>
          </a:xfrm>
        </p:spPr>
        <p:txBody>
          <a:bodyPr/>
          <a:lstStyle/>
          <a:p>
            <a:r>
              <a:rPr lang="en-US" altLang="en-US" sz="4000" dirty="0"/>
              <a:t>Python</a:t>
            </a:r>
            <a:r>
              <a:rPr lang="en-US" altLang="en-US" dirty="0"/>
              <a:t> and the Command Line</a:t>
            </a:r>
            <a:endParaRPr lang="en-US" dirty="0"/>
          </a:p>
        </p:txBody>
      </p:sp>
    </p:spTree>
    <p:extLst>
      <p:ext uri="{BB962C8B-B14F-4D97-AF65-F5344CB8AC3E}">
        <p14:creationId xmlns:p14="http://schemas.microsoft.com/office/powerpoint/2010/main" val="1751354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533400" y="1143000"/>
            <a:ext cx="7937500" cy="180975"/>
            <a:chOff x="295" y="1311"/>
            <a:chExt cx="5177" cy="114"/>
          </a:xfrm>
        </p:grpSpPr>
        <p:sp>
          <p:nvSpPr>
            <p:cNvPr id="308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08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075" name="Text Box 5"/>
          <p:cNvSpPr txBox="1">
            <a:spLocks noChangeArrowheads="1"/>
          </p:cNvSpPr>
          <p:nvPr/>
        </p:nvSpPr>
        <p:spPr bwMode="auto">
          <a:xfrm>
            <a:off x="439738" y="2635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50000"/>
              </a:spcBef>
              <a:buFontTx/>
              <a:buNone/>
            </a:pPr>
            <a:r>
              <a:rPr lang="en-US" altLang="en-US" sz="4000"/>
              <a:t>Defining Your Own Functions!</a:t>
            </a:r>
          </a:p>
        </p:txBody>
      </p:sp>
      <p:sp>
        <p:nvSpPr>
          <p:cNvPr id="3076" name="TextBox 7"/>
          <p:cNvSpPr txBox="1">
            <a:spLocks noChangeArrowheads="1"/>
          </p:cNvSpPr>
          <p:nvPr/>
        </p:nvSpPr>
        <p:spPr bwMode="auto">
          <a:xfrm>
            <a:off x="533400" y="1828800"/>
            <a:ext cx="2770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def dbl(x):</a:t>
            </a:r>
          </a:p>
          <a:p>
            <a:pPr>
              <a:spcBef>
                <a:spcPct val="0"/>
              </a:spcBef>
              <a:buFontTx/>
              <a:buNone/>
            </a:pPr>
            <a:r>
              <a:rPr lang="en-US" altLang="en-US" sz="2400" b="1">
                <a:latin typeface="Courier New" pitchFamily="49" charset="0"/>
                <a:cs typeface="Courier New" pitchFamily="49" charset="0"/>
              </a:rPr>
              <a:t>  return 2 * x</a:t>
            </a:r>
          </a:p>
        </p:txBody>
      </p:sp>
      <p:sp>
        <p:nvSpPr>
          <p:cNvPr id="9" name="Rectangle 8"/>
          <p:cNvSpPr/>
          <p:nvPr/>
        </p:nvSpPr>
        <p:spPr bwMode="auto">
          <a:xfrm>
            <a:off x="5380038" y="1831975"/>
            <a:ext cx="1935162" cy="1063625"/>
          </a:xfrm>
          <a:prstGeom prst="rect">
            <a:avLst/>
          </a:prstGeom>
          <a:gradFill flip="none" rotWithShape="1">
            <a:gsLst>
              <a:gs pos="0">
                <a:schemeClr val="accent6">
                  <a:lumMod val="20000"/>
                  <a:lumOff val="80000"/>
                  <a:alpha val="99000"/>
                </a:schemeClr>
              </a:gs>
              <a:gs pos="100000">
                <a:srgbClr val="FFFFFF"/>
              </a:gs>
            </a:gsLst>
            <a:lin ang="0" scaled="1"/>
            <a:tileRect/>
          </a:gradFill>
          <a:ln w="9525" cap="flat" cmpd="sng" algn="ctr">
            <a:solidFill>
              <a:schemeClr val="tx1"/>
            </a:solidFill>
            <a:prstDash val="solid"/>
            <a:round/>
            <a:headEnd type="none" w="med" len="med"/>
            <a:tailEnd type="none" w="med" len="med"/>
          </a:ln>
          <a:effectLst/>
        </p:spPr>
        <p:txBody>
          <a:bodyPr/>
          <a:lstStyle/>
          <a:p>
            <a:pPr algn="ctr">
              <a:defRPr/>
            </a:pPr>
            <a:r>
              <a:rPr lang="en-US" b="1" dirty="0">
                <a:latin typeface="Courier New" pitchFamily="49" charset="0"/>
                <a:ea typeface="ＭＳ Ｐゴシック" pitchFamily="-105" charset="-128"/>
                <a:cs typeface="Courier New" pitchFamily="49" charset="0"/>
              </a:rPr>
              <a:t>dbl</a:t>
            </a:r>
          </a:p>
        </p:txBody>
      </p:sp>
      <p:cxnSp>
        <p:nvCxnSpPr>
          <p:cNvPr id="3078" name="Straight Arrow Connector 10"/>
          <p:cNvCxnSpPr>
            <a:cxnSpLocks noChangeShapeType="1"/>
          </p:cNvCxnSpPr>
          <p:nvPr/>
        </p:nvCxnSpPr>
        <p:spPr bwMode="auto">
          <a:xfrm>
            <a:off x="4724400" y="2362200"/>
            <a:ext cx="6096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9" name="Straight Arrow Connector 11"/>
          <p:cNvCxnSpPr>
            <a:cxnSpLocks noChangeShapeType="1"/>
          </p:cNvCxnSpPr>
          <p:nvPr/>
        </p:nvCxnSpPr>
        <p:spPr bwMode="auto">
          <a:xfrm>
            <a:off x="7391400" y="2362200"/>
            <a:ext cx="6096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080" name="TextBox 12"/>
          <p:cNvSpPr txBox="1">
            <a:spLocks noChangeArrowheads="1"/>
          </p:cNvSpPr>
          <p:nvPr/>
        </p:nvSpPr>
        <p:spPr bwMode="auto">
          <a:xfrm>
            <a:off x="4572000" y="1828800"/>
            <a:ext cx="369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x</a:t>
            </a:r>
          </a:p>
        </p:txBody>
      </p:sp>
      <p:sp>
        <p:nvSpPr>
          <p:cNvPr id="3081" name="TextBox 13"/>
          <p:cNvSpPr txBox="1">
            <a:spLocks noChangeArrowheads="1"/>
          </p:cNvSpPr>
          <p:nvPr/>
        </p:nvSpPr>
        <p:spPr bwMode="auto">
          <a:xfrm>
            <a:off x="7543800" y="18288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2 * x</a:t>
            </a:r>
          </a:p>
        </p:txBody>
      </p:sp>
      <p:sp>
        <p:nvSpPr>
          <p:cNvPr id="58377" name="TextBox 14"/>
          <p:cNvSpPr txBox="1">
            <a:spLocks noChangeArrowheads="1"/>
          </p:cNvSpPr>
          <p:nvPr/>
        </p:nvSpPr>
        <p:spPr bwMode="auto">
          <a:xfrm>
            <a:off x="533400" y="3810000"/>
            <a:ext cx="5346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def dbl(myArgument):</a:t>
            </a:r>
          </a:p>
          <a:p>
            <a:pPr>
              <a:spcBef>
                <a:spcPct val="0"/>
              </a:spcBef>
              <a:buFontTx/>
              <a:buNone/>
            </a:pPr>
            <a:r>
              <a:rPr lang="en-US" altLang="en-US" sz="2400" b="1">
                <a:latin typeface="Courier New" pitchFamily="49" charset="0"/>
                <a:cs typeface="Courier New" pitchFamily="49" charset="0"/>
              </a:rPr>
              <a:t>  myResult = 2 * myArgument </a:t>
            </a:r>
          </a:p>
          <a:p>
            <a:pPr>
              <a:spcBef>
                <a:spcPct val="0"/>
              </a:spcBef>
              <a:buFontTx/>
              <a:buNone/>
            </a:pPr>
            <a:r>
              <a:rPr lang="en-US" altLang="en-US" sz="2400" b="1">
                <a:latin typeface="Courier New" pitchFamily="49" charset="0"/>
                <a:cs typeface="Courier New" pitchFamily="49" charset="0"/>
              </a:rPr>
              <a:t>  return myResult</a:t>
            </a:r>
          </a:p>
        </p:txBody>
      </p:sp>
      <p:sp>
        <p:nvSpPr>
          <p:cNvPr id="3083" name="Rounded Rectangular Callout 16"/>
          <p:cNvSpPr>
            <a:spLocks noChangeArrowheads="1"/>
          </p:cNvSpPr>
          <p:nvPr/>
        </p:nvSpPr>
        <p:spPr bwMode="auto">
          <a:xfrm>
            <a:off x="6096000" y="3505200"/>
            <a:ext cx="2514600" cy="1676400"/>
          </a:xfrm>
          <a:prstGeom prst="wedgeRoundRectCallout">
            <a:avLst>
              <a:gd name="adj1" fmla="val -56903"/>
              <a:gd name="adj2" fmla="val 40662"/>
              <a:gd name="adj3"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dirty="0"/>
              <a:t>Notice the indentation.  This is done using </a:t>
            </a:r>
            <a:r>
              <a:rPr lang="ja-JP" altLang="en-US" sz="1800" dirty="0"/>
              <a:t>“</a:t>
            </a:r>
            <a:r>
              <a:rPr lang="en-US" altLang="ja-JP" sz="1800" dirty="0"/>
              <a:t>tab</a:t>
            </a:r>
            <a:r>
              <a:rPr lang="ja-JP" altLang="en-US" sz="1800" dirty="0"/>
              <a:t>”</a:t>
            </a:r>
            <a:r>
              <a:rPr lang="en-US" altLang="ja-JP" sz="1800" dirty="0"/>
              <a:t> and it’s absolutely necessary!</a:t>
            </a:r>
            <a:endParaRPr lang="en-US" altLang="en-US" sz="1800" dirty="0"/>
          </a:p>
        </p:txBody>
      </p:sp>
      <p:pic>
        <p:nvPicPr>
          <p:cNvPr id="3084" name="Picture 2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648200"/>
            <a:ext cx="11160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peech Bubble: Rectangle with Corners Rounded 1">
            <a:extLst>
              <a:ext uri="{FF2B5EF4-FFF2-40B4-BE49-F238E27FC236}">
                <a16:creationId xmlns:a16="http://schemas.microsoft.com/office/drawing/2014/main" id="{5235A566-A0EC-4E8D-95C8-BC4ACA983F53}"/>
              </a:ext>
            </a:extLst>
          </p:cNvPr>
          <p:cNvSpPr/>
          <p:nvPr/>
        </p:nvSpPr>
        <p:spPr bwMode="auto">
          <a:xfrm>
            <a:off x="2209800" y="5257800"/>
            <a:ext cx="1905000" cy="1198562"/>
          </a:xfrm>
          <a:prstGeom prst="wedgeRoundRectCallout">
            <a:avLst>
              <a:gd name="adj1" fmla="val 85970"/>
              <a:gd name="adj2" fmla="val -22933"/>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a:ln>
                  <a:noFill/>
                </a:ln>
                <a:solidFill>
                  <a:schemeClr val="tx1"/>
                </a:solidFill>
                <a:effectLst/>
                <a:latin typeface="Arial" pitchFamily="-105" charset="0"/>
                <a:ea typeface="ＭＳ Ｐゴシック" pitchFamily="-105" charset="-128"/>
                <a:cs typeface="ＭＳ Ｐゴシック" pitchFamily="-105" charset="-128"/>
              </a:rPr>
              <a:t>Be sure to set your editor to indent using spaces!</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486F24EB-4E10-4133-A83C-29DC586FBC17}"/>
                  </a:ext>
                </a:extLst>
              </p14:cNvPr>
              <p14:cNvContentPartPr/>
              <p14:nvPr/>
            </p14:nvContentPartPr>
            <p14:xfrm>
              <a:off x="857160" y="2089440"/>
              <a:ext cx="3947400" cy="4384800"/>
            </p14:xfrm>
          </p:contentPart>
        </mc:Choice>
        <mc:Fallback xmlns="">
          <p:pic>
            <p:nvPicPr>
              <p:cNvPr id="3" name="Ink 2">
                <a:extLst>
                  <a:ext uri="{FF2B5EF4-FFF2-40B4-BE49-F238E27FC236}">
                    <a16:creationId xmlns:a16="http://schemas.microsoft.com/office/drawing/2014/main" id="{486F24EB-4E10-4133-A83C-29DC586FBC17}"/>
                  </a:ext>
                </a:extLst>
              </p:cNvPr>
              <p:cNvPicPr/>
              <p:nvPr/>
            </p:nvPicPr>
            <p:blipFill>
              <a:blip r:embed="rId5"/>
              <a:stretch>
                <a:fillRect/>
              </a:stretch>
            </p:blipFill>
            <p:spPr>
              <a:xfrm>
                <a:off x="847800" y="2080080"/>
                <a:ext cx="3966120" cy="44035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533400" y="1143000"/>
            <a:ext cx="7937500" cy="180975"/>
            <a:chOff x="295" y="1311"/>
            <a:chExt cx="5177" cy="114"/>
          </a:xfrm>
        </p:grpSpPr>
        <p:sp>
          <p:nvSpPr>
            <p:cNvPr id="410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410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4099" name="TextBox 7"/>
          <p:cNvSpPr txBox="1">
            <a:spLocks noChangeArrowheads="1"/>
          </p:cNvSpPr>
          <p:nvPr/>
        </p:nvSpPr>
        <p:spPr bwMode="auto">
          <a:xfrm>
            <a:off x="533400" y="1828800"/>
            <a:ext cx="663675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latin typeface="Courier New" pitchFamily="49" charset="0"/>
                <a:cs typeface="Courier New" pitchFamily="49" charset="0"/>
              </a:rPr>
              <a:t>def </a:t>
            </a:r>
            <a:r>
              <a:rPr lang="en-US" altLang="en-US" sz="2400" b="1" dirty="0" err="1">
                <a:latin typeface="Courier New" pitchFamily="49" charset="0"/>
                <a:cs typeface="Courier New" pitchFamily="49" charset="0"/>
              </a:rPr>
              <a:t>dbl</a:t>
            </a:r>
            <a:r>
              <a:rPr lang="en-US" altLang="en-US" sz="2400" b="1" dirty="0">
                <a:latin typeface="Courier New" pitchFamily="49" charset="0"/>
                <a:cs typeface="Courier New" pitchFamily="49" charset="0"/>
              </a:rPr>
              <a:t>(x):</a:t>
            </a:r>
          </a:p>
          <a:p>
            <a:pPr>
              <a:spcBef>
                <a:spcPct val="0"/>
              </a:spcBef>
              <a:buFontTx/>
              <a:buNone/>
            </a:pPr>
            <a:r>
              <a:rPr lang="en-US" altLang="en-US" sz="2400" b="1" dirty="0">
                <a:latin typeface="Courier New" pitchFamily="49" charset="0"/>
                <a:cs typeface="Courier New" pitchFamily="49" charset="0"/>
              </a:rPr>
              <a:t>  """</a:t>
            </a:r>
            <a:r>
              <a:rPr lang="en-US" altLang="ja-JP" sz="2400" b="1" dirty="0">
                <a:latin typeface="Courier New" pitchFamily="49" charset="0"/>
                <a:cs typeface="Courier New" pitchFamily="49" charset="0"/>
              </a:rPr>
              <a:t>This function takes a number x</a:t>
            </a:r>
          </a:p>
          <a:p>
            <a:pPr>
              <a:spcBef>
                <a:spcPct val="0"/>
              </a:spcBef>
              <a:buFontTx/>
              <a:buNone/>
            </a:pPr>
            <a:r>
              <a:rPr lang="en-US" altLang="en-US" sz="2400" b="1" dirty="0">
                <a:latin typeface="Courier New" pitchFamily="49" charset="0"/>
                <a:cs typeface="Courier New" pitchFamily="49" charset="0"/>
              </a:rPr>
              <a:t>     and returns 2 * x"""</a:t>
            </a:r>
            <a:endParaRPr lang="en-US" altLang="ja-JP" sz="2400" b="1" dirty="0">
              <a:latin typeface="Courier New" pitchFamily="49" charset="0"/>
              <a:cs typeface="Courier New" pitchFamily="49" charset="0"/>
            </a:endParaRPr>
          </a:p>
          <a:p>
            <a:pPr>
              <a:spcBef>
                <a:spcPct val="0"/>
              </a:spcBef>
              <a:buFontTx/>
              <a:buNone/>
            </a:pPr>
            <a:r>
              <a:rPr lang="en-US" altLang="en-US" sz="2400" b="1" dirty="0">
                <a:latin typeface="Courier New" pitchFamily="49" charset="0"/>
                <a:cs typeface="Courier New" pitchFamily="49" charset="0"/>
              </a:rPr>
              <a:t>  return 2 * x</a:t>
            </a:r>
          </a:p>
        </p:txBody>
      </p:sp>
      <p:sp>
        <p:nvSpPr>
          <p:cNvPr id="4100" name="Text Box 5"/>
          <p:cNvSpPr txBox="1">
            <a:spLocks noChangeArrowheads="1"/>
          </p:cNvSpPr>
          <p:nvPr/>
        </p:nvSpPr>
        <p:spPr bwMode="auto">
          <a:xfrm>
            <a:off x="439738" y="2635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50000"/>
              </a:spcBef>
              <a:buFontTx/>
              <a:buNone/>
            </a:pPr>
            <a:r>
              <a:rPr lang="en-US" altLang="en-US" sz="4000"/>
              <a:t>Docstrings!</a:t>
            </a:r>
          </a:p>
        </p:txBody>
      </p:sp>
      <p:pic>
        <p:nvPicPr>
          <p:cNvPr id="4101" name="Picture 2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0"/>
            <a:ext cx="11160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ounded Rectangular Callout 7"/>
          <p:cNvSpPr>
            <a:spLocks noChangeArrowheads="1"/>
          </p:cNvSpPr>
          <p:nvPr/>
        </p:nvSpPr>
        <p:spPr bwMode="auto">
          <a:xfrm>
            <a:off x="1951038" y="3810000"/>
            <a:ext cx="3154362" cy="1135063"/>
          </a:xfrm>
          <a:prstGeom prst="wedgeRoundRectCallout">
            <a:avLst>
              <a:gd name="adj1" fmla="val -49551"/>
              <a:gd name="adj2" fmla="val 68472"/>
              <a:gd name="adj3"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This is sort of like teaching your programs to talk to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533400" y="1143000"/>
            <a:ext cx="7937500" cy="180975"/>
            <a:chOff x="295" y="1311"/>
            <a:chExt cx="5177" cy="114"/>
          </a:xfrm>
        </p:grpSpPr>
        <p:sp>
          <p:nvSpPr>
            <p:cNvPr id="512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512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5123" name="TextBox 7"/>
          <p:cNvSpPr txBox="1">
            <a:spLocks noChangeArrowheads="1"/>
          </p:cNvSpPr>
          <p:nvPr/>
        </p:nvSpPr>
        <p:spPr bwMode="auto">
          <a:xfrm>
            <a:off x="533400" y="1828800"/>
            <a:ext cx="663675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latin typeface="Courier New" pitchFamily="49" charset="0"/>
                <a:cs typeface="Courier New" pitchFamily="49" charset="0"/>
              </a:rPr>
              <a:t># Doubling program</a:t>
            </a:r>
          </a:p>
          <a:p>
            <a:pPr>
              <a:spcBef>
                <a:spcPct val="0"/>
              </a:spcBef>
              <a:buFontTx/>
              <a:buNone/>
            </a:pPr>
            <a:r>
              <a:rPr lang="en-US" altLang="en-US" sz="2400" b="1" dirty="0">
                <a:latin typeface="Courier New" pitchFamily="49" charset="0"/>
                <a:cs typeface="Courier New" pitchFamily="49" charset="0"/>
              </a:rPr>
              <a:t># Author:  Ran Libeskind-</a:t>
            </a:r>
            <a:r>
              <a:rPr lang="en-US" altLang="en-US" sz="2400" b="1" dirty="0" err="1">
                <a:latin typeface="Courier New" pitchFamily="49" charset="0"/>
                <a:cs typeface="Courier New" pitchFamily="49" charset="0"/>
              </a:rPr>
              <a:t>Hadas</a:t>
            </a:r>
            <a:endParaRPr lang="en-US" altLang="en-US" sz="2400" b="1" dirty="0">
              <a:latin typeface="Courier New" pitchFamily="49" charset="0"/>
              <a:cs typeface="Courier New" pitchFamily="49" charset="0"/>
            </a:endParaRPr>
          </a:p>
          <a:p>
            <a:pPr>
              <a:spcBef>
                <a:spcPct val="0"/>
              </a:spcBef>
              <a:buFontTx/>
              <a:buNone/>
            </a:pPr>
            <a:r>
              <a:rPr lang="en-US" altLang="en-US" sz="2400" b="1" dirty="0">
                <a:latin typeface="Courier New" pitchFamily="49" charset="0"/>
                <a:cs typeface="Courier New" pitchFamily="49" charset="0"/>
              </a:rPr>
              <a:t># Date:  August 27, 2011</a:t>
            </a:r>
          </a:p>
          <a:p>
            <a:pPr>
              <a:spcBef>
                <a:spcPct val="0"/>
              </a:spcBef>
              <a:buFontTx/>
              <a:buNone/>
            </a:pPr>
            <a:endParaRPr lang="en-US" altLang="en-US" sz="2400" b="1" dirty="0">
              <a:latin typeface="Courier New" pitchFamily="49" charset="0"/>
              <a:cs typeface="Courier New" pitchFamily="49" charset="0"/>
            </a:endParaRPr>
          </a:p>
          <a:p>
            <a:pPr>
              <a:spcBef>
                <a:spcPct val="0"/>
              </a:spcBef>
              <a:buFontTx/>
              <a:buNone/>
            </a:pPr>
            <a:r>
              <a:rPr lang="en-US" altLang="en-US" sz="2400" b="1" dirty="0">
                <a:latin typeface="Courier New" pitchFamily="49" charset="0"/>
                <a:cs typeface="Courier New" pitchFamily="49" charset="0"/>
              </a:rPr>
              <a:t>def </a:t>
            </a:r>
            <a:r>
              <a:rPr lang="en-US" altLang="en-US" sz="2400" b="1" dirty="0" err="1">
                <a:latin typeface="Courier New" pitchFamily="49" charset="0"/>
                <a:cs typeface="Courier New" pitchFamily="49" charset="0"/>
              </a:rPr>
              <a:t>dbl</a:t>
            </a:r>
            <a:r>
              <a:rPr lang="en-US" altLang="en-US" sz="2400" b="1" dirty="0">
                <a:latin typeface="Courier New" pitchFamily="49" charset="0"/>
                <a:cs typeface="Courier New" pitchFamily="49" charset="0"/>
              </a:rPr>
              <a:t>(x):</a:t>
            </a:r>
          </a:p>
          <a:p>
            <a:pPr>
              <a:spcBef>
                <a:spcPct val="0"/>
              </a:spcBef>
              <a:buFontTx/>
              <a:buNone/>
            </a:pPr>
            <a:r>
              <a:rPr lang="en-US" altLang="en-US" sz="2400" b="1" dirty="0">
                <a:latin typeface="Courier New" pitchFamily="49" charset="0"/>
                <a:cs typeface="Courier New" pitchFamily="49" charset="0"/>
              </a:rPr>
              <a:t>  """</a:t>
            </a:r>
            <a:r>
              <a:rPr lang="en-US" altLang="ja-JP" sz="2400" b="1" dirty="0">
                <a:latin typeface="Courier New" pitchFamily="49" charset="0"/>
                <a:cs typeface="Courier New" pitchFamily="49" charset="0"/>
              </a:rPr>
              <a:t>This function takes a number x</a:t>
            </a:r>
          </a:p>
          <a:p>
            <a:pPr>
              <a:spcBef>
                <a:spcPct val="0"/>
              </a:spcBef>
              <a:buFontTx/>
              <a:buNone/>
            </a:pPr>
            <a:r>
              <a:rPr lang="en-US" altLang="en-US" sz="2400" b="1" dirty="0">
                <a:latin typeface="Courier New" pitchFamily="49" charset="0"/>
                <a:cs typeface="Courier New" pitchFamily="49" charset="0"/>
              </a:rPr>
              <a:t>     and returns 2 * x"""</a:t>
            </a:r>
            <a:endParaRPr lang="en-US" altLang="ja-JP" sz="2400" b="1" dirty="0">
              <a:latin typeface="Courier New" pitchFamily="49" charset="0"/>
              <a:cs typeface="Courier New" pitchFamily="49" charset="0"/>
            </a:endParaRPr>
          </a:p>
          <a:p>
            <a:pPr>
              <a:spcBef>
                <a:spcPct val="0"/>
              </a:spcBef>
              <a:buFontTx/>
              <a:buNone/>
            </a:pPr>
            <a:r>
              <a:rPr lang="en-US" altLang="en-US" sz="2400" b="1" dirty="0">
                <a:latin typeface="Courier New" pitchFamily="49" charset="0"/>
                <a:cs typeface="Courier New" pitchFamily="49" charset="0"/>
              </a:rPr>
              <a:t>  return 2 * x</a:t>
            </a:r>
          </a:p>
        </p:txBody>
      </p:sp>
      <p:sp>
        <p:nvSpPr>
          <p:cNvPr id="5124" name="Text Box 5"/>
          <p:cNvSpPr txBox="1">
            <a:spLocks noChangeArrowheads="1"/>
          </p:cNvSpPr>
          <p:nvPr/>
        </p:nvSpPr>
        <p:spPr bwMode="auto">
          <a:xfrm>
            <a:off x="439738" y="2635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50000"/>
              </a:spcBef>
              <a:buFontTx/>
              <a:buNone/>
            </a:pPr>
            <a:r>
              <a:rPr lang="en-US" altLang="en-US" sz="4000"/>
              <a:t>Docstrings…and Comments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533400" y="1143000"/>
            <a:ext cx="7937500" cy="180975"/>
            <a:chOff x="295" y="1311"/>
            <a:chExt cx="5177" cy="114"/>
          </a:xfrm>
        </p:grpSpPr>
        <p:sp>
          <p:nvSpPr>
            <p:cNvPr id="615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615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6147" name="Text Box 5"/>
          <p:cNvSpPr txBox="1">
            <a:spLocks noChangeArrowheads="1"/>
          </p:cNvSpPr>
          <p:nvPr/>
        </p:nvSpPr>
        <p:spPr bwMode="auto">
          <a:xfrm>
            <a:off x="439738" y="2635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50000"/>
              </a:spcBef>
              <a:buFontTx/>
              <a:buNone/>
            </a:pPr>
            <a:r>
              <a:rPr lang="en-US" altLang="en-US" sz="4000"/>
              <a:t>Composition of Functions</a:t>
            </a:r>
          </a:p>
        </p:txBody>
      </p:sp>
      <p:sp>
        <p:nvSpPr>
          <p:cNvPr id="6148" name="TextBox 7"/>
          <p:cNvSpPr txBox="1">
            <a:spLocks noChangeArrowheads="1"/>
          </p:cNvSpPr>
          <p:nvPr/>
        </p:nvSpPr>
        <p:spPr bwMode="auto">
          <a:xfrm>
            <a:off x="533400" y="1828800"/>
            <a:ext cx="2770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def quad(x):</a:t>
            </a:r>
          </a:p>
          <a:p>
            <a:pPr>
              <a:spcBef>
                <a:spcPct val="0"/>
              </a:spcBef>
              <a:buFontTx/>
              <a:buNone/>
            </a:pPr>
            <a:r>
              <a:rPr lang="en-US" altLang="en-US" sz="2400" b="1">
                <a:latin typeface="Courier New" pitchFamily="49" charset="0"/>
                <a:cs typeface="Courier New" pitchFamily="49" charset="0"/>
              </a:rPr>
              <a:t>  return 4 * x</a:t>
            </a:r>
          </a:p>
        </p:txBody>
      </p:sp>
      <p:sp>
        <p:nvSpPr>
          <p:cNvPr id="9" name="Rectangle 8"/>
          <p:cNvSpPr/>
          <p:nvPr/>
        </p:nvSpPr>
        <p:spPr bwMode="auto">
          <a:xfrm>
            <a:off x="5380038" y="1831975"/>
            <a:ext cx="1935162" cy="1063625"/>
          </a:xfrm>
          <a:prstGeom prst="rect">
            <a:avLst/>
          </a:prstGeom>
          <a:gradFill flip="none" rotWithShape="1">
            <a:gsLst>
              <a:gs pos="0">
                <a:schemeClr val="accent6">
                  <a:lumMod val="20000"/>
                  <a:lumOff val="80000"/>
                  <a:alpha val="99000"/>
                </a:schemeClr>
              </a:gs>
              <a:gs pos="100000">
                <a:srgbClr val="FFFFFF"/>
              </a:gs>
            </a:gsLst>
            <a:lin ang="0" scaled="1"/>
            <a:tileRect/>
          </a:gradFill>
          <a:ln w="9525" cap="flat" cmpd="sng" algn="ctr">
            <a:solidFill>
              <a:schemeClr val="tx1"/>
            </a:solidFill>
            <a:prstDash val="solid"/>
            <a:round/>
            <a:headEnd type="none" w="med" len="med"/>
            <a:tailEnd type="none" w="med" len="med"/>
          </a:ln>
          <a:effectLst/>
        </p:spPr>
        <p:txBody>
          <a:bodyPr/>
          <a:lstStyle/>
          <a:p>
            <a:pPr algn="ctr">
              <a:defRPr/>
            </a:pPr>
            <a:r>
              <a:rPr lang="en-US" b="1" dirty="0">
                <a:latin typeface="Courier New" pitchFamily="49" charset="0"/>
                <a:ea typeface="ＭＳ Ｐゴシック" pitchFamily="-105" charset="-128"/>
                <a:cs typeface="Courier New" pitchFamily="49" charset="0"/>
              </a:rPr>
              <a:t>quad</a:t>
            </a:r>
          </a:p>
        </p:txBody>
      </p:sp>
      <p:cxnSp>
        <p:nvCxnSpPr>
          <p:cNvPr id="6150" name="Straight Arrow Connector 10"/>
          <p:cNvCxnSpPr>
            <a:cxnSpLocks noChangeShapeType="1"/>
          </p:cNvCxnSpPr>
          <p:nvPr/>
        </p:nvCxnSpPr>
        <p:spPr bwMode="auto">
          <a:xfrm>
            <a:off x="4724400" y="2362200"/>
            <a:ext cx="6096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51" name="Straight Arrow Connector 11"/>
          <p:cNvCxnSpPr>
            <a:cxnSpLocks noChangeShapeType="1"/>
          </p:cNvCxnSpPr>
          <p:nvPr/>
        </p:nvCxnSpPr>
        <p:spPr bwMode="auto">
          <a:xfrm>
            <a:off x="7391400" y="2362200"/>
            <a:ext cx="6096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6152" name="TextBox 12"/>
          <p:cNvSpPr txBox="1">
            <a:spLocks noChangeArrowheads="1"/>
          </p:cNvSpPr>
          <p:nvPr/>
        </p:nvSpPr>
        <p:spPr bwMode="auto">
          <a:xfrm>
            <a:off x="4572000" y="1828800"/>
            <a:ext cx="369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x</a:t>
            </a:r>
          </a:p>
        </p:txBody>
      </p:sp>
      <p:sp>
        <p:nvSpPr>
          <p:cNvPr id="6153" name="TextBox 13"/>
          <p:cNvSpPr txBox="1">
            <a:spLocks noChangeArrowheads="1"/>
          </p:cNvSpPr>
          <p:nvPr/>
        </p:nvSpPr>
        <p:spPr bwMode="auto">
          <a:xfrm>
            <a:off x="7543800" y="18288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4 * x</a:t>
            </a:r>
          </a:p>
        </p:txBody>
      </p:sp>
      <p:sp>
        <p:nvSpPr>
          <p:cNvPr id="66569" name="TextBox 14"/>
          <p:cNvSpPr txBox="1">
            <a:spLocks noChangeArrowheads="1"/>
          </p:cNvSpPr>
          <p:nvPr/>
        </p:nvSpPr>
        <p:spPr bwMode="auto">
          <a:xfrm>
            <a:off x="533400" y="3810000"/>
            <a:ext cx="3878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def quad(x):</a:t>
            </a:r>
          </a:p>
          <a:p>
            <a:pPr>
              <a:spcBef>
                <a:spcPct val="0"/>
              </a:spcBef>
              <a:buFontTx/>
              <a:buNone/>
            </a:pPr>
            <a:r>
              <a:rPr lang="en-US" altLang="en-US" sz="2400" b="1">
                <a:latin typeface="Courier New" pitchFamily="49" charset="0"/>
                <a:cs typeface="Courier New" pitchFamily="49" charset="0"/>
              </a:rPr>
              <a:t>  return dbl(dbl(x))</a:t>
            </a:r>
          </a:p>
        </p:txBody>
      </p:sp>
      <p:sp>
        <p:nvSpPr>
          <p:cNvPr id="66570" name="Rounded Rectangular Callout 16"/>
          <p:cNvSpPr>
            <a:spLocks noChangeArrowheads="1"/>
          </p:cNvSpPr>
          <p:nvPr/>
        </p:nvSpPr>
        <p:spPr bwMode="auto">
          <a:xfrm>
            <a:off x="6096000" y="3962400"/>
            <a:ext cx="1524000" cy="533400"/>
          </a:xfrm>
          <a:prstGeom prst="wedgeRoundRectCallout">
            <a:avLst>
              <a:gd name="adj1" fmla="val -56903"/>
              <a:gd name="adj2" fmla="val 40662"/>
              <a:gd name="adj3"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Doubly cool!</a:t>
            </a:r>
          </a:p>
        </p:txBody>
      </p:sp>
      <p:pic>
        <p:nvPicPr>
          <p:cNvPr id="66571" name="Picture 2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86200"/>
            <a:ext cx="11160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2"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4538" y="4745038"/>
            <a:ext cx="1763712"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5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9" grpId="0"/>
      <p:bldP spid="665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533400" y="1143000"/>
            <a:ext cx="7937500" cy="180975"/>
            <a:chOff x="295" y="1311"/>
            <a:chExt cx="5177" cy="114"/>
          </a:xfrm>
        </p:grpSpPr>
        <p:sp>
          <p:nvSpPr>
            <p:cNvPr id="718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718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7171" name="TextBox 7"/>
          <p:cNvSpPr txBox="1">
            <a:spLocks noChangeArrowheads="1"/>
          </p:cNvSpPr>
          <p:nvPr/>
        </p:nvSpPr>
        <p:spPr bwMode="auto">
          <a:xfrm>
            <a:off x="533400" y="3811588"/>
            <a:ext cx="591026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latin typeface="Courier New" pitchFamily="49" charset="0"/>
                <a:cs typeface="Courier New" pitchFamily="49" charset="0"/>
              </a:rPr>
              <a:t># </a:t>
            </a:r>
            <a:r>
              <a:rPr lang="en-US" altLang="en-US" sz="2400" b="1" dirty="0" err="1">
                <a:latin typeface="Courier New" pitchFamily="49" charset="0"/>
                <a:cs typeface="Courier New" pitchFamily="49" charset="0"/>
              </a:rPr>
              <a:t>myFunc</a:t>
            </a:r>
            <a:endParaRPr lang="en-US" altLang="en-US" sz="2400" b="1" dirty="0">
              <a:latin typeface="Courier New" pitchFamily="49" charset="0"/>
              <a:cs typeface="Courier New" pitchFamily="49" charset="0"/>
            </a:endParaRPr>
          </a:p>
          <a:p>
            <a:pPr>
              <a:spcBef>
                <a:spcPct val="0"/>
              </a:spcBef>
              <a:buFontTx/>
              <a:buNone/>
            </a:pPr>
            <a:r>
              <a:rPr lang="en-US" altLang="en-US" sz="2400" b="1" dirty="0">
                <a:latin typeface="Courier New" pitchFamily="49" charset="0"/>
                <a:cs typeface="Courier New" pitchFamily="49" charset="0"/>
              </a:rPr>
              <a:t># Author:  Ran Libeskind-</a:t>
            </a:r>
            <a:r>
              <a:rPr lang="en-US" altLang="en-US" sz="2400" b="1" dirty="0" err="1">
                <a:latin typeface="Courier New" pitchFamily="49" charset="0"/>
                <a:cs typeface="Courier New" pitchFamily="49" charset="0"/>
              </a:rPr>
              <a:t>Hadas</a:t>
            </a:r>
            <a:endParaRPr lang="en-US" altLang="en-US" sz="2400" b="1" dirty="0">
              <a:latin typeface="Courier New" pitchFamily="49" charset="0"/>
              <a:cs typeface="Courier New" pitchFamily="49" charset="0"/>
            </a:endParaRPr>
          </a:p>
          <a:p>
            <a:pPr>
              <a:spcBef>
                <a:spcPct val="0"/>
              </a:spcBef>
              <a:buFontTx/>
              <a:buNone/>
            </a:pPr>
            <a:r>
              <a:rPr lang="en-US" altLang="en-US" sz="2400" b="1" dirty="0">
                <a:latin typeface="Courier New" pitchFamily="49" charset="0"/>
                <a:cs typeface="Courier New" pitchFamily="49" charset="0"/>
              </a:rPr>
              <a:t># Date:  August 27, 2011</a:t>
            </a:r>
          </a:p>
          <a:p>
            <a:pPr>
              <a:spcBef>
                <a:spcPct val="0"/>
              </a:spcBef>
              <a:buFontTx/>
              <a:buNone/>
            </a:pPr>
            <a:endParaRPr lang="en-US" altLang="en-US" sz="2400" b="1" dirty="0">
              <a:latin typeface="Courier New" pitchFamily="49" charset="0"/>
              <a:cs typeface="Courier New" pitchFamily="49" charset="0"/>
            </a:endParaRPr>
          </a:p>
          <a:p>
            <a:pPr>
              <a:spcBef>
                <a:spcPct val="0"/>
              </a:spcBef>
              <a:buFontTx/>
              <a:buNone/>
            </a:pPr>
            <a:r>
              <a:rPr lang="en-US" altLang="en-US" sz="2400" b="1" dirty="0">
                <a:latin typeface="Courier New" pitchFamily="49" charset="0"/>
                <a:cs typeface="Courier New" pitchFamily="49" charset="0"/>
              </a:rPr>
              <a:t>def </a:t>
            </a:r>
            <a:r>
              <a:rPr lang="en-US" altLang="en-US" sz="2400" b="1" dirty="0" err="1">
                <a:latin typeface="Courier New" pitchFamily="49" charset="0"/>
                <a:cs typeface="Courier New" pitchFamily="49" charset="0"/>
              </a:rPr>
              <a:t>myFunc</a:t>
            </a:r>
            <a:r>
              <a:rPr lang="en-US" altLang="en-US" sz="2400" b="1" dirty="0">
                <a:latin typeface="Courier New" pitchFamily="49" charset="0"/>
                <a:cs typeface="Courier New" pitchFamily="49" charset="0"/>
              </a:rPr>
              <a:t>(x, y):</a:t>
            </a:r>
          </a:p>
          <a:p>
            <a:pPr>
              <a:spcBef>
                <a:spcPct val="0"/>
              </a:spcBef>
              <a:buFontTx/>
              <a:buNone/>
            </a:pPr>
            <a:r>
              <a:rPr lang="en-US" altLang="ja-JP" sz="2400" b="1" dirty="0">
                <a:latin typeface="Courier New" pitchFamily="49" charset="0"/>
                <a:cs typeface="Courier New" pitchFamily="49" charset="0"/>
              </a:rPr>
              <a:t>  """Returns x + 42 * y</a:t>
            </a:r>
            <a:r>
              <a:rPr lang="ja-JP" altLang="en-US" sz="2400" b="1" dirty="0">
                <a:latin typeface="Courier New" pitchFamily="49" charset="0"/>
                <a:cs typeface="Courier New" pitchFamily="49" charset="0"/>
              </a:rPr>
              <a:t>"</a:t>
            </a:r>
            <a:r>
              <a:rPr lang="en-US" altLang="ja-JP" sz="2400" b="1" dirty="0">
                <a:latin typeface="Courier New" pitchFamily="49" charset="0"/>
                <a:cs typeface="Courier New" pitchFamily="49" charset="0"/>
              </a:rPr>
              <a:t>""</a:t>
            </a:r>
          </a:p>
          <a:p>
            <a:pPr>
              <a:spcBef>
                <a:spcPct val="0"/>
              </a:spcBef>
              <a:buFontTx/>
              <a:buNone/>
            </a:pPr>
            <a:r>
              <a:rPr lang="en-US" altLang="en-US" sz="2400" b="1" dirty="0">
                <a:latin typeface="Courier New" pitchFamily="49" charset="0"/>
                <a:cs typeface="Courier New" pitchFamily="49" charset="0"/>
              </a:rPr>
              <a:t>  return x + 42 * y</a:t>
            </a:r>
          </a:p>
        </p:txBody>
      </p:sp>
      <p:sp>
        <p:nvSpPr>
          <p:cNvPr id="7172" name="Text Box 5"/>
          <p:cNvSpPr txBox="1">
            <a:spLocks noChangeArrowheads="1"/>
          </p:cNvSpPr>
          <p:nvPr/>
        </p:nvSpPr>
        <p:spPr bwMode="auto">
          <a:xfrm>
            <a:off x="439738" y="2635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50000"/>
              </a:spcBef>
              <a:buFontTx/>
              <a:buNone/>
            </a:pPr>
            <a:r>
              <a:rPr lang="en-US" altLang="en-US" sz="4000"/>
              <a:t>Multiple Arguments...</a:t>
            </a:r>
          </a:p>
        </p:txBody>
      </p:sp>
      <p:sp>
        <p:nvSpPr>
          <p:cNvPr id="7" name="Rectangle 6"/>
          <p:cNvSpPr/>
          <p:nvPr/>
        </p:nvSpPr>
        <p:spPr bwMode="auto">
          <a:xfrm>
            <a:off x="3276600" y="1828800"/>
            <a:ext cx="1935163" cy="1063625"/>
          </a:xfrm>
          <a:prstGeom prst="rect">
            <a:avLst/>
          </a:prstGeom>
          <a:gradFill flip="none" rotWithShape="1">
            <a:gsLst>
              <a:gs pos="0">
                <a:schemeClr val="accent6">
                  <a:lumMod val="20000"/>
                  <a:lumOff val="80000"/>
                  <a:alpha val="99000"/>
                </a:schemeClr>
              </a:gs>
              <a:gs pos="100000">
                <a:srgbClr val="FFFFFF"/>
              </a:gs>
            </a:gsLst>
            <a:lin ang="0" scaled="1"/>
            <a:tileRect/>
          </a:gradFill>
          <a:ln w="9525" cap="flat" cmpd="sng" algn="ctr">
            <a:solidFill>
              <a:schemeClr val="tx1"/>
            </a:solidFill>
            <a:prstDash val="solid"/>
            <a:round/>
            <a:headEnd type="none" w="med" len="med"/>
            <a:tailEnd type="none" w="med" len="med"/>
          </a:ln>
          <a:effectLst/>
        </p:spPr>
        <p:txBody>
          <a:bodyPr/>
          <a:lstStyle/>
          <a:p>
            <a:pPr algn="ctr">
              <a:defRPr/>
            </a:pPr>
            <a:r>
              <a:rPr lang="en-US" b="1" dirty="0" err="1">
                <a:latin typeface="Courier New" pitchFamily="49" charset="0"/>
                <a:ea typeface="ＭＳ Ｐゴシック" pitchFamily="-105" charset="-128"/>
                <a:cs typeface="Courier New" pitchFamily="49" charset="0"/>
              </a:rPr>
              <a:t>myFunc</a:t>
            </a:r>
            <a:endParaRPr lang="en-US" b="1" dirty="0">
              <a:latin typeface="Courier New" pitchFamily="49" charset="0"/>
              <a:ea typeface="ＭＳ Ｐゴシック" pitchFamily="-105" charset="-128"/>
              <a:cs typeface="Courier New" pitchFamily="49" charset="0"/>
            </a:endParaRPr>
          </a:p>
        </p:txBody>
      </p:sp>
      <p:cxnSp>
        <p:nvCxnSpPr>
          <p:cNvPr id="7174" name="Straight Arrow Connector 8"/>
          <p:cNvCxnSpPr>
            <a:cxnSpLocks noChangeShapeType="1"/>
          </p:cNvCxnSpPr>
          <p:nvPr/>
        </p:nvCxnSpPr>
        <p:spPr bwMode="auto">
          <a:xfrm>
            <a:off x="2620963" y="2359025"/>
            <a:ext cx="6096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5" name="Straight Arrow Connector 9"/>
          <p:cNvCxnSpPr>
            <a:cxnSpLocks noChangeShapeType="1"/>
          </p:cNvCxnSpPr>
          <p:nvPr/>
        </p:nvCxnSpPr>
        <p:spPr bwMode="auto">
          <a:xfrm>
            <a:off x="5287963" y="2359025"/>
            <a:ext cx="6096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7176" name="TextBox 10"/>
          <p:cNvSpPr txBox="1">
            <a:spLocks noChangeArrowheads="1"/>
          </p:cNvSpPr>
          <p:nvPr/>
        </p:nvSpPr>
        <p:spPr bwMode="auto">
          <a:xfrm>
            <a:off x="2209800" y="1828800"/>
            <a:ext cx="923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x, y</a:t>
            </a:r>
          </a:p>
        </p:txBody>
      </p:sp>
      <p:sp>
        <p:nvSpPr>
          <p:cNvPr id="7177" name="TextBox 11"/>
          <p:cNvSpPr txBox="1">
            <a:spLocks noChangeArrowheads="1"/>
          </p:cNvSpPr>
          <p:nvPr/>
        </p:nvSpPr>
        <p:spPr bwMode="auto">
          <a:xfrm>
            <a:off x="5440363" y="18256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x + 42 * y</a:t>
            </a:r>
          </a:p>
        </p:txBody>
      </p:sp>
      <p:pic>
        <p:nvPicPr>
          <p:cNvPr id="7178" name="Picture 2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962400"/>
            <a:ext cx="609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Rounded Rectangular Callout 12"/>
          <p:cNvSpPr>
            <a:spLocks noChangeArrowheads="1"/>
          </p:cNvSpPr>
          <p:nvPr/>
        </p:nvSpPr>
        <p:spPr bwMode="auto">
          <a:xfrm>
            <a:off x="7107238" y="2971800"/>
            <a:ext cx="1731962" cy="1041400"/>
          </a:xfrm>
          <a:prstGeom prst="wedgeRoundRectCallout">
            <a:avLst>
              <a:gd name="adj1" fmla="val -36963"/>
              <a:gd name="adj2" fmla="val 73884"/>
              <a:gd name="adj3"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That</a:t>
            </a:r>
            <a:r>
              <a:rPr lang="ja-JP" altLang="en-US" sz="1800"/>
              <a:t>’</a:t>
            </a:r>
            <a:r>
              <a:rPr lang="en-US" altLang="ja-JP" sz="1800"/>
              <a:t>s a kind of a funky function!</a:t>
            </a:r>
            <a:endParaRPr lang="en-US" altLang="en-US" sz="180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E89FFBD-C7B5-4236-8A6C-5611ED0FECCD}"/>
                  </a:ext>
                </a:extLst>
              </p14:cNvPr>
              <p14:cNvContentPartPr/>
              <p14:nvPr/>
            </p14:nvContentPartPr>
            <p14:xfrm>
              <a:off x="3420000" y="1509120"/>
              <a:ext cx="1625760" cy="1250640"/>
            </p14:xfrm>
          </p:contentPart>
        </mc:Choice>
        <mc:Fallback xmlns="">
          <p:pic>
            <p:nvPicPr>
              <p:cNvPr id="2" name="Ink 1">
                <a:extLst>
                  <a:ext uri="{FF2B5EF4-FFF2-40B4-BE49-F238E27FC236}">
                    <a16:creationId xmlns:a16="http://schemas.microsoft.com/office/drawing/2014/main" id="{9E89FFBD-C7B5-4236-8A6C-5611ED0FECCD}"/>
                  </a:ext>
                </a:extLst>
              </p:cNvPr>
              <p:cNvPicPr/>
              <p:nvPr/>
            </p:nvPicPr>
            <p:blipFill>
              <a:blip r:embed="rId5"/>
              <a:stretch>
                <a:fillRect/>
              </a:stretch>
            </p:blipFill>
            <p:spPr>
              <a:xfrm>
                <a:off x="3410640" y="1499760"/>
                <a:ext cx="1644480" cy="1269360"/>
              </a:xfrm>
              <a:prstGeom prst="rect">
                <a:avLst/>
              </a:prstGeom>
            </p:spPr>
          </p:pic>
        </mc:Fallback>
      </mc:AlternateContent>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24518</TotalTime>
  <Words>2299</Words>
  <Application>Microsoft Office PowerPoint</Application>
  <PresentationFormat>On-screen Show (4:3)</PresentationFormat>
  <Paragraphs>417</Paragraphs>
  <Slides>31</Slides>
  <Notes>31</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31</vt:i4>
      </vt:variant>
      <vt:variant>
        <vt:lpstr>Custom Shows</vt:lpstr>
      </vt:variant>
      <vt:variant>
        <vt:i4>2</vt:i4>
      </vt:variant>
    </vt:vector>
  </HeadingPairs>
  <TitlesOfParts>
    <vt:vector size="42" baseType="lpstr">
      <vt:lpstr>Arial</vt:lpstr>
      <vt:lpstr>Berlin Sans FB Demi</vt:lpstr>
      <vt:lpstr>Courier</vt:lpstr>
      <vt:lpstr>Courier New</vt:lpstr>
      <vt:lpstr>Engravers MT</vt:lpstr>
      <vt:lpstr>High Tower Text</vt:lpstr>
      <vt:lpstr>Times</vt:lpstr>
      <vt:lpstr>Times New Roman</vt:lpstr>
      <vt:lpstr>Blank Presentation</vt:lpstr>
      <vt:lpstr>Welcome Back to CS 5 Black!</vt:lpstr>
      <vt:lpstr>Four Fours…the Weird Way</vt:lpstr>
      <vt:lpstr>Python and the Command Line</vt:lpstr>
      <vt:lpstr>Python and the Command 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Happens Inside a Function?</vt:lpstr>
      <vt:lpstr>Recursion…</vt:lpstr>
      <vt:lpstr>Math Induction = CS Recursion</vt:lpstr>
      <vt:lpstr>Math Induction = CS Recursion</vt:lpstr>
      <vt:lpstr>Is Recursion Magic?</vt:lpstr>
      <vt:lpstr>Is Recursion Magic?</vt:lpstr>
      <vt:lpstr>Computing the Length of a List</vt:lpstr>
      <vt:lpstr>A Tower of Fun!</vt:lpstr>
      <vt:lpstr>A Tower of Fun!</vt:lpstr>
      <vt:lpstr>A Tower of Fun!</vt:lpstr>
      <vt:lpstr>A Tower of Fun!</vt:lpstr>
      <vt:lpstr>Reversing a List</vt:lpstr>
      <vt:lpstr>Reversing a List</vt:lpstr>
      <vt:lpstr>Deep-Reversing a List</vt:lpstr>
      <vt:lpstr>Recursion = :^)</vt:lpstr>
      <vt:lpstr>For screen</vt:lpstr>
      <vt:lpstr>For printing</vt:lpstr>
    </vt:vector>
  </TitlesOfParts>
  <Company>Harvey Mudd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Kuenning</dc:creator>
  <cp:lastModifiedBy>Geoffrey Kuenning</cp:lastModifiedBy>
  <cp:revision>190</cp:revision>
  <cp:lastPrinted>2021-08-27T23:54:38Z</cp:lastPrinted>
  <dcterms:created xsi:type="dcterms:W3CDTF">2011-09-01T03:25:55Z</dcterms:created>
  <dcterms:modified xsi:type="dcterms:W3CDTF">2021-09-02T22:17:41Z</dcterms:modified>
</cp:coreProperties>
</file>