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61" r:id="rId2"/>
    <p:sldId id="559" r:id="rId3"/>
    <p:sldId id="458" r:id="rId4"/>
    <p:sldId id="540" r:id="rId5"/>
    <p:sldId id="519" r:id="rId6"/>
    <p:sldId id="464" r:id="rId7"/>
    <p:sldId id="476" r:id="rId8"/>
    <p:sldId id="467" r:id="rId9"/>
    <p:sldId id="541" r:id="rId10"/>
    <p:sldId id="560" r:id="rId11"/>
    <p:sldId id="556" r:id="rId12"/>
    <p:sldId id="469" r:id="rId13"/>
    <p:sldId id="479" r:id="rId14"/>
    <p:sldId id="480" r:id="rId15"/>
    <p:sldId id="557" r:id="rId16"/>
    <p:sldId id="550" r:id="rId17"/>
    <p:sldId id="558" r:id="rId18"/>
    <p:sldId id="552" r:id="rId19"/>
    <p:sldId id="553" r:id="rId20"/>
    <p:sldId id="554" r:id="rId21"/>
    <p:sldId id="555" r:id="rId22"/>
    <p:sldId id="502" r:id="rId23"/>
    <p:sldId id="503" r:id="rId24"/>
    <p:sldId id="505" r:id="rId25"/>
    <p:sldId id="517" r:id="rId26"/>
    <p:sldId id="514" r:id="rId27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6"/>
        <p:sld r:id="rId17"/>
        <p:sld r:id="rId19"/>
        <p:sld r:id="rId20"/>
        <p:sld r:id="rId22"/>
        <p:sld r:id="rId23"/>
        <p:sld r:id="rId24"/>
        <p:sld r:id="rId25"/>
        <p:sld r:id="rId26"/>
        <p:sld r:id="rId27"/>
      </p:sldLst>
    </p:custShow>
    <p:custShow name="For printing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7"/>
        <p:sld r:id="rId18"/>
        <p:sld r:id="rId19"/>
        <p:sld r:id="rId23"/>
        <p:sld r:id="rId24"/>
        <p:sld r:id="rId25"/>
        <p:sld r:id="rId26"/>
        <p:sld r:id="rId27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19" autoAdjust="0"/>
  </p:normalViewPr>
  <p:slideViewPr>
    <p:cSldViewPr>
      <p:cViewPr varScale="1">
        <p:scale>
          <a:sx n="62" d="100"/>
          <a:sy n="62" d="100"/>
        </p:scale>
        <p:origin x="6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174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E8D1B2-C2A8-4EA1-B920-822192FDA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8:32:21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6152 11782 0,'0'0'0,"-25"-25"109,0 1-109,-49-1 16,24 0-16,-24-25 16,-1 26-16,-24-1 15,24-25-15,-24 1 32,0-1-32,-174-49 31,100 24-31,-1 26 0,0-1 15,25 25-15,1 0 16,-1 25 0,0-24-16,-25 48 15,-24 1-15,-1 50 0,1-1 16,24 1 0,26-26-1,-26 1-15,0-1 0,25-24 16,1 0-16,-1 25 15,25-1-15,25 26 32,-1-1-32,51 0 15,-1 1-15,25-50 16,25 49-16,0 25 16,25 50-16,25-25 15,-1-25 1,51-24-16,24 24 15,347 174-15,-173-124 16,24-50-16,25-25 16,50 1-1,-50-50-15,1-25 16,-1-25-16,25-50 16,-74 26-16,-50-1 31,-50 25-31,-24-24 15,-50-26-15,25-74 16,-50 50-16,25-124 16,-75 25-16,-24 74 15,-74-149 1,-75 49-16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9:30:23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7813 6648 0,'0'0'0,"0"-75"32,0 50-1,-24 25 31,-1 0-30,0 0-32,-25 25 15,1-25 1,-1 25-16,1 25 15,-26-26-15,26 1 16,-1 0-16,25-25 16,-24 25-16,-1-25 15,25 25-15,0 24 16,1 1-16,-1 24 16,-25 1-1,50-26-15,-25 26 0,25-26 16,-24 51-1,-1 48-15,25 1 16,25-74-16,-1-1 0,1 0 16,25 1-1,-1-1-15,26 26 16,-26-26-16</inkml:trace>
  <inkml:trace contextRef="#ctx0" brushRef="#br0" timeOffset="687.35">8186 6201 0,'0'0'0,"0"25"47,24 49-47,1 1 16,0-26-1,25 1-15,-1 74 31,26 50-31,-51-25 16,-24-50-16,0 124 0,-24-25 16,-51-74-16,26-24 15,-1-1 1,-24-50-16,49 26 16,-25-1-16,-49 1 15,74-26-15,-25 1 16,26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9:38:19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2704 12601 0,'0'0'0,"0"25"15,0-1-15,0 26 16,0-25-1,0 0-15,0-1 16,25 1-16,-1 50 16,26 49-16,-25-50 31,0 0-31,24-24 16,-24-25-16</inkml:trace>
  <inkml:trace contextRef="#ctx0" brushRef="#br0" timeOffset="247.49">3274 12005 0,'0'0'0,"0"25"31,0 0 0,0 0-15,0 0-1,-25-1-15,25 1 16,0 0 0</inkml:trace>
  <inkml:trace contextRef="#ctx0" brushRef="#br0" timeOffset="601.54">3994 12452 0,'0'0'0</inkml:trace>
  <inkml:trace contextRef="#ctx0" brushRef="#br0" timeOffset="1234.75">4341 12353 0,'0'0'0,"0"-25"63,-25-25-48,0-24-15,25 24 16,-25 1-16,25-1 15,-24 25-15,24 0 16,-25 1 0,25-1-16,-25 0 0,25 0 15,-25 25-15,25 50 16,-25-25 0,1 74-1,-26 75-15,25-26 16,0 26-1,1 198 1,24-248-16,0-25 16,0-49-1,0 0-15,24-26 16</inkml:trace>
  <inkml:trace contextRef="#ctx0" brushRef="#br0" timeOffset="1506.64">3398 12353 0,'0'0'0,"25"0"31,0 0-31,24 0 16,125 0-1,-75 0-15,25 0 16,-24 0-16,-1 0 16,0 25-1</inkml:trace>
  <inkml:trace contextRef="#ctx0" brushRef="#br0" timeOffset="2220.94">5234 11683 0,'0'0'0,"0"25"31,0 0-15,0 49-16,0-24 16,-25-1-16,25 1 15,-25 74 1,0 50-1,-24-50-15,24-25 16,-25-25-16,50 25 16,-24 25-1,24 0 1,0-24-16,24-26 16,-24-24-16,50 24 15,-25-49-15,24 25 16,-24-26-16,50-24 15,-1 0 1,25-24-16,25-26 0,-25 25 16,1 0-16</inkml:trace>
  <inkml:trace contextRef="#ctx0" brushRef="#br0" timeOffset="2489.37">6474 12700 0,'0'0'0,"0"25"31,0 0-15,0 24-16,0 174 15,0-148 1,0-1-16,0-49 16</inkml:trace>
  <inkml:trace contextRef="#ctx0" brushRef="#br0" timeOffset="2674.83">6474 12353 0,'0'0'0,"0"25"16,0 49-1,0 0-15,0-24 16,0 0-1,25-26-15,0 1 16</inkml:trace>
  <inkml:trace contextRef="#ctx0" brushRef="#br0" timeOffset="3107.73">7813 12427 0,'0'0'0,"-24"0"47,-1 0-32,-25 0-15,-24 25 16,-1 49-16,-24-24 16,50 0-1,-26-1 1,26-24-16,24 0 0,25 0 15,-25-25 1,25 24-16,0 1 16,25-25-16,-25 25 15,25-25-15,-25 25 16,24-25-16,1 25 16,-50-1 15,1-24-31,-1 25 15,-25-25-15,1 25 16,24-25 0,-25 0-1</inkml:trace>
  <inkml:trace contextRef="#ctx0" brushRef="#br0" timeOffset="3582.29">8458 11757 0,'0'0'0,"0"25"32,-24 25-17,-1 49-15,25-25 0,-50 75 16,25 25-16,1-75 15,-1 0 1,25 25-16,0 0 16,0 0-16,74 50 31,-49-124-31,25-1 0,-26-49 16,51-25-1,-26 1-15,1 24 0,24-25 16,-24-25-16,0-49 15,-1 25 1,-24 24-16</inkml:trace>
  <inkml:trace contextRef="#ctx0" brushRef="#br0" timeOffset="3809.82">8062 12353 0,'0'0'0,"24"25"62,26-25-46,0 24-16,123-24 31,-74 0-31,1 0 0,-1 0 16,-25 0-1,1 0 1</inkml:trace>
  <inkml:trace contextRef="#ctx0" brushRef="#br0" timeOffset="4242.18">9575 12353 0,'0'0'0,"24"0"31,26 0-15,0 0-16,49-25 15,0-25-15,25-24 16,0 24-16,0 1 16,-25-1-16,-24 25 15</inkml:trace>
  <inkml:trace contextRef="#ctx0" brushRef="#br0" timeOffset="4760.26">9599 12378 0,'0'0'0,"0"24"46,397 1 1,-297-50-47,-26 1 16,25 24 0</inkml:trace>
  <inkml:trace contextRef="#ctx0" brushRef="#br0" timeOffset="5283.94">10964 12402 0,'0'0'0,"0"25"78,24-25-46,26 0-17,0 0-15,24 0 0,1 0 16,-1 0-16,0 0 16,1 0-16,-1-25 15,-24 25-15,-1 0 16</inkml:trace>
  <inkml:trace contextRef="#ctx0" brushRef="#br0" timeOffset="5570.59">11212 13047 0,'0'0'0,"25"0"32,24 0-17,1 0-15,49 0 0,-25 0 16,26 0-16,-1 0 15,0 0 1,0 0 0</inkml:trace>
  <inkml:trace contextRef="#ctx0" brushRef="#br0" timeOffset="6618.49">13816 12353 0,'0'0'0,"-25"0"62,-49-25-31,24 25-31,1-25 16,24 0-16,-25 25 16,1-24-16,24 24 15,-25 0-15,26 0 16,-26 0-1,25 0-15,0 0 16,1 0 0,-1 0-16,0 0 15,0 0 1,-25 0 15,26 0-15,-1 0-1,0 0-15,0 24 47,25 26-31,-25 49 0,25-24-16,-24-26 15,-1 1 1,25-1-16,-25 1 15,25-25-15,-50 74 16,26 0 0,-1 0-16,0-24 15,0-1-15,25-49 16,0 0-16,0 25 16,0-26-16,0 1 15,25 0-15,0 0 16,0 0-16,-1-1 15,1 1 1,25 0-16,-1 0 16,-24-25-16,25 25 15,-1-1-15</inkml:trace>
  <inkml:trace contextRef="#ctx0" brushRef="#br0" timeOffset="7654.38">14213 12353 0,'0'0'0,"25"0"93,0 0-61,-1 0-17,1 0-15,25-25 16,0 25-16,-1-25 16,-24 0-16,0 25 15,24 0-15,-24 0 16,0 0-1,0 0-15,0 0 16,-25 25 15,0 0-31,24 74 16,-24-49-16,0 24 16,0-24-16,0 49 15,0 25 1,0-25-1,25 0-15,0-24 16,-25-26-16,25 1 16,-25-25-16,25 25 15,-25-26-15,49 51 32,-24-50-17,0-1-15,-25 1 0,25-25 0,-1 25 16,-24 0 15,-49 0-15,-1-1-16,-49 1 31,0 0-31,0 0 16,-1 0-1,1-25-15,49 0 16</inkml:trace>
  <inkml:trace contextRef="#ctx0" brushRef="#br0" timeOffset="8093.48">15850 12353 0,'0'0'0</inkml:trace>
  <inkml:trace contextRef="#ctx0" brushRef="#br0" timeOffset="8287.83">15602 13047 0,'0'0'0,"0"25"62</inkml:trace>
  <inkml:trace contextRef="#ctx0" brushRef="#br0" timeOffset="9523.43">5432 13816 0,'0'0'0,"0"50"31,0 49 0,0-49-15,0-26-16,0 1 0,0 0 15,-25 25 1,1 24-16,24-24 16,-25-1-16,25 1 15,0-25-15,0 0 16,25-50 31,24-25-32,-24 25 1,49-24-16,1 24 31,-1 0-31,1 0 0,-26 25 0</inkml:trace>
  <inkml:trace contextRef="#ctx0" brushRef="#br0" timeOffset="10015.56">6747 14337 0,'0'0'0,"25"-25"31,-1 0-16,51-24-15,-25-26 16,-1 26-16,1-26 0,-1 51 16,-24-26-1,-25 25-15,25 25 16,-25-25-16,0 1 31,-25 24-31,0 24 0,-24 26 16,24 0-16,0-26 15,-24 76-15,-1 48 16,25-23-16,0-26 16,25-50-16,0 1 15,25-50 1,0 0-16,25-25 16,24 0-1,25 1-15</inkml:trace>
  <inkml:trace contextRef="#ctx0" brushRef="#br0" timeOffset="10363.48">8260 13221 0,'0'0'0,"0"50"47,0-26-47,-25 1 31,25 25-31,-49 123 16,24-49-16,25-24 16,-25-26-16,25 0 15,0 26 1,25 172-1,-25-222 1,25-25-16,24 0 0,1-25 16,-1 0-16,26 0 15,-1 0 1,1-50-16</inkml:trace>
  <inkml:trace contextRef="#ctx0" brushRef="#br0" timeOffset="10616.89">7863 13767 0,'0'0'0,"25"0"16,0 0-1,24 0-15,1 24 16,24 1 0,26-25-16,-1 0 15,25 0-15,-25 0 16</inkml:trace>
  <inkml:trace contextRef="#ctx0" brushRef="#br0" timeOffset="11180.47">9351 13692 0,'0'0'0,"0"25"62,0 25-62,-24 24 16,24 0 0,-25-24-16,0 24 0,25 1 15,0-1-15,0-24 16,0-1 0,25-49 15,0 0-16,-1-24 1,-24-1-16,25 25 16,0-25-16,-25 50 47,25 49-32,-25 26-15,25-26 16,-25-24-16</inkml:trace>
  <inkml:trace contextRef="#ctx0" brushRef="#br0" timeOffset="11570.22">10195 14238 0,'0'0'0,"0"25"31,-25-1-15,25 26-16,-25 0 15,25-25 1,-25 24-1,25-24-15,0 0 16,25-25 31,0-25-47,25-49 16,-26-1-16,51 25 15,-26-24-15,1 0 0,0-1 16,-1 50-16,-24 1 15,25-1-15,-26 25 16</inkml:trace>
  <inkml:trace contextRef="#ctx0" brushRef="#br0" timeOffset="12053.94">11286 13767 0,'0'0'0,"-25"49"31,25 1-31,-24-1 16,24 1-16,-25 0 15,-25-1 1,0 100-16,26-75 16,-1-49-16,25 0 15,0 0-15,25-25 32,-1 0-17,26 0 1,0 0-1,24 0-15,1 0 16,-1 0-16,0 0 16,-24 0-16,0 0 15,-26 50 1,51 74 0,-26-50-16,-49-24 15,25-26-15,-25 1 0,0 25 16</inkml:trace>
  <inkml:trace contextRef="#ctx0" brushRef="#br0" timeOffset="12856.82">14536 13692 0,'0'0'0,"-25"0"31,0 0-16,0 0 1,0 0-16,-24 25 16,-26 0-16,1 24 15,-25 26-15,24-1 16,1 1 0,-1-26-1,1 125-15,24-25 31,1 74-31,74-173 16,-1-1-16,26 1 16,0-25-16,24-1 15,0-24-15,26-24 16,24-26-16,25-24 31,-75 24-31,0-49 16,-24 0-16,-25-1 15,-25 26-15,-25-1 16,0 26 0,0-1-16,-49 25 15,0-24 1</inkml:trace>
  <inkml:trace contextRef="#ctx0" brushRef="#br0" timeOffset="109122.37">3373 15081 0,'0'0'0,"0"75"78,-24-1-62,24-24-16,-25-1 15,0 26-15,0 49 16,-24 0-16,24-25 16,0 0-16,25-49 15,-25 24 1,0-49-16,25 0 0,0 24 16,0-73-1,0-1-15,50 0 31,0-74-31,-1 0 16,26 24-16,-26-24 16,1 25-1,-1 24 1,26 0-16,-26 50 16</inkml:trace>
  <inkml:trace contextRef="#ctx0" brushRef="#br0" timeOffset="109538.46">4217 15180 0,'0'0'0,"0"25"16,0 0-1,25 25-15,-1-1 16,1-24-16,0 25 0,49-1 31,-24-24-31,0-25 0,-1-25 16,-24 25-1,25-24-15,-26 24 16,1-25-16,-25 50 62,-25-1-62,1 26 16,-26-25-16,25 0 16,0 24-16,1 1 15,24-25 1,0-1-16,0 1 31,24-25-31,1 0 0,50 0 0</inkml:trace>
  <inkml:trace contextRef="#ctx0" brushRef="#br0" timeOffset="109808.19">5879 14684 0,'0'0'0,"0"25"16,-25 25-1,0-25-15,-49 74 16,-174 571 31,223-522-47,25-48 0,0-26 16,49-24-1,-24-1-15,74 26 31,-24-51-31</inkml:trace>
  <inkml:trace contextRef="#ctx0" brushRef="#br0" timeOffset="110025.05">5234 15751 0,'0'0'0,"25"0"47,-1 0-47,51 0 16,24 0-16,50 0 15</inkml:trace>
  <inkml:trace contextRef="#ctx0" brushRef="#br0" timeOffset="110441.42">6623 15726 0,'0'0'0,"-25"75"32,0 24-17,0-50-15,25 26 16,-24-26-16,24 1 16,0-25-1,24 0-15,26-50 31,0-25-15,24 25-16,0-49 16,26 0-16,-1-26 15,-25 26-15,-49 49 16,25 25-16,-25 0 31,-25 25-31,24 49 16,-24-24-16,25 0 15,0-1 1,-25 1-16</inkml:trace>
  <inkml:trace contextRef="#ctx0" brushRef="#br0" timeOffset="110795.7">7888 15751 0,'0'0'0,"-25"50"32,25 24-17,-25-24-15,25-1 16,0 1-16,0-25 16,0-1-16,0 1 15,0 0 1,0-50 15,25 0-15,0 25-1,-25 25 1,25 0-16,24 0 16,-24 0-16,0-25 15,-25 24-15,25-24 16,0 0-1</inkml:trace>
  <inkml:trace contextRef="#ctx0" brushRef="#br0" timeOffset="111196.21">8855 15751 0,'0'0'0,"0"74"47,0 1-32,0-26-15,0 1 16,0-25 0,0 24-16,0-24 15,0 0 1,0 0-1,0 0 1,25-25-16,174 24 63,-175 1-63,1 0 15,0-25-15,0 25 16,24-25-1,-49 25-15,25-25 16,0 24-16</inkml:trace>
  <inkml:trace contextRef="#ctx0" brushRef="#br0" timeOffset="111581.9">11137 15081 0,'0'0'16,"-25"50"46,1 49-62,24-49 16,-25-1 0,0 75-16,0 50 15,0-50-15,1-50 0,24 1 16,-25-1-1,25-49-15,0 49 16,0-49-16</inkml:trace>
  <inkml:trace contextRef="#ctx0" brushRef="#br0" timeOffset="111983">12030 15602 0,'0'0'0,"0"-25"31,0 1-31,0-26 16,0 25-16,0 0 16,0 1-16,25-1 15,-25 0-15,0 50 32,0 0-17,0-1-15,-25 76 0,25 48 16,-25-48-16,1-1 15,24 0 1,0 25-16,0 25 16,0-25-16,0-25 15,0-49-15</inkml:trace>
  <inkml:trace contextRef="#ctx0" brushRef="#br0" timeOffset="112331">11336 15751 0,'0'0'0,"25"0"63,24 0-63,50 0 15,1 0-15,73 0 16,1 0-16,24 0 16,1 0-16</inkml:trace>
  <inkml:trace contextRef="#ctx0" brushRef="#br0" timeOffset="118554.99">13196 15081 0,'0'0'0,"0"50"63,0-1-48,0 26-15,0-26 32,0 150-32,-25-50 15,0-50-15,25 0 0,0-49 0,0 24 16,0-24-1</inkml:trace>
  <inkml:trace contextRef="#ctx0" brushRef="#br0" timeOffset="119324.62">13816 15751 0,'0'0'0,"25"0"46,0 0-30,24 0 0,1 0-16,0 0 15,-1 0 1,26 0 0,-1-25-16,-24-24 15,-1-1-15,1-24 16,0 24-16,-26 0 15,1 26-15,-74 48 47,24 1-47,-50 0 0,1 74 16,-25 25 0,24-25-1,26 1-15,24-51 0,0 1 16,25-25-16,0-1 15,25 1-15,24 0 16,1 25 0</inkml:trace>
  <inkml:trace contextRef="#ctx0" brushRef="#br0" timeOffset="120074.36">15329 15081 0,'0'0'0,"-25"25"47,25 49-31,-24-24-16,24 0 15,-25 24 1,0 1-16,25 24 15,-25 0-15,25-25 16,-49 26 0,49-76-1,49-98 48,-24 0-48,49-1-15,1 1 16,-25-1-16,49 26 16,-25-1-16,1 50 15,-26 0-15,1 50 16,-1-1-16,-24-24 16,0 0-1,0 25 1,0 49-16,-25 25 15,0-25-15,0-49 16,0-1-16,0 1 16</inkml:trace>
  <inkml:trace contextRef="#ctx0" brushRef="#br0" timeOffset="121409.71">17314 14684 0,'0'0'0,"0"-24"31,-25-1-15,25 0-16,-25 25 15,0-25 1,0 25-16,-49 25 15,24 25-15,-24-1 16,0 1-16,-26 74 16,1 49-16,25-49 0,-1 50 15,26 49 1,-1-74-16,50 50 16,25 98-16,0-148 15,24-25-15</inkml:trace>
  <inkml:trace contextRef="#ctx0" brushRef="#br0" timeOffset="123020.02">17462 15081 0,'0'0'0,"-24"75"62,-1-1-62,0-24 16,0 24 0,-24 25-1,-1 50-15,25-50 0,0 1 16,25-26-16,0-24 15,25-1 1,0 1 0,0-1-16,0-24 15,24 0-15,50 25 32,-24-50-32,-25 0 15</inkml:trace>
  <inkml:trace contextRef="#ctx0" brushRef="#br0" timeOffset="123236.33">18157 15801 0,'0'0'0,"-25"0"31,25 49-31,0 1 16,-25 24-16,25-49 16,0 0-16,0 24 31</inkml:trace>
  <inkml:trace contextRef="#ctx0" brushRef="#br0" timeOffset="123420.71">18281 15081 0,'0'0'0,"-25"75"47,0-1-32,25-24-15,0-1 16</inkml:trace>
  <inkml:trace contextRef="#ctx0" brushRef="#br0" timeOffset="123938.56">19199 15751 0,'0'0'0,"-25"0"78,-25 0-62,26 0-1,-1 0 1,-25 0-16,25 0 16,1 0-1,-1 0-15,0 0 16,50 0 31,24 0-32,-24 0 1,-25 25 0,0 0-16,0-1 15,-25 26 1,1-25-16,-26 0 16,25 24-1,-24-24-15,24 0 16,0 0-16,25-1 15,-25-24 1</inkml:trace>
  <inkml:trace contextRef="#ctx0" brushRef="#br0" timeOffset="124270.4">20017 15081 0,'0'0'0,"-24"0"47,-1 50-47,-25 49 16,25-49-16,-123 223 31,98-100-31,0-74 16,26-24-16,24-1 15,0-24 1,0-1-16,24-24 16,1 0-16,25 25 15,-1-26-15,1-24 16,0 0-16,-1-49 16,1-1-16,-25 25 15</inkml:trace>
  <inkml:trace contextRef="#ctx0" brushRef="#br0" timeOffset="124455.41">19447 15156 0,'0'0'0,"-25"0"32,25 24-32,0 26 31,25-25-31,0 0 15,124 24 1,-50-74-16,25 1 0,0-1 16</inkml:trace>
  <inkml:trace contextRef="#ctx0" brushRef="#br0" timeOffset="125103.49">21357 14833 0,'0'0'0,"0"-25"16,-25 1 0,25-1-1,-50-25-15,26 25 16,-1 1-1,-25-1-15,1 0 16,-1 0-16,0 0 16,1 1-1,-1 24-15,25 24 16,-24 26 0,24 24-16,0-49 15,-24 74-15,24 50 16,0 74-1,25-148-15,-50 24 16,25 25-16,-24 25 16,-1-50-16,25 0 15,1-24-15,-1-26 16,25 1-16,0-25 16,0 0-1,0-1-15,0 1 16,25 0-16,24 25 0,1-1 15,-1-24-15,26 0 16,-25 0 0,98-1-1</inkml:trace>
  <inkml:trace contextRef="#ctx0" brushRef="#br0" timeOffset="125759.28">21580 15056 0,'0'0'0,"-25"75"47,0 24-31,1-49-16,-1 74 15,0 25-15,0-50 16,0 0-16,1-49 16,24 24-16</inkml:trace>
  <inkml:trace contextRef="#ctx0" brushRef="#br0" timeOffset="126044.38">22076 15230 0,'0'0'0,"0"25"31,0 0-31,0-1 16,0 1-16,0 0 15,0 0 1,0 0-1</inkml:trace>
  <inkml:trace contextRef="#ctx0" brushRef="#br0" timeOffset="126260.64">21952 15801 0,'0'0'0,"0"24"47,0 26-32,0-25 1,0 0-16</inkml:trace>
  <inkml:trace contextRef="#ctx0" brushRef="#br0" timeOffset="127079.11">22498 15081 0,'0'0'0,"25"0"94,-1 0-78,26 0-1,-25-25-15,0 25 16,-1-24 0,1 24-16,0 0 15,0 0-15,0 0 31,0 0-31,-25 24 63,0 26-63,24 24 16,-24 1-16,0-26 15,0 51-15,25 197 16,-25-197-1,0-26-15,0-24 16,0-1-16,0 1 16,0-25-16,0-1 15,0 1-15,-25 0 16,1 25 0,-26-26-16,0 1 15,-24 25-15,-25-25 16,-1 24-1,1 1-15,-25 24 16,50-24 0</inkml:trace>
  <inkml:trace contextRef="#ctx0" brushRef="#br0" timeOffset="127628.03">23192 14387 0,'0'0'0,"25"0"32,25 99-17,24-25-15,1 26 0,-1 123 16,0-50-1,-24 51-15,-25 24 16,-25-75-16,-25 75 16,-49 50-1,-26-124-15,1 74 16,-50 25-16,1-100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8:36:54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5928 8930 0,'0'0'0,"-24"0"140,-1 0-124,0 0 0,0 0-1,0 0 1,0 0 0,1 0-16,-26 0 31,25 0-31,0 0 15,1 0 1,-1-25-16,-25 25 16,25-25-16,-24 25 15,-1-50 1,-24 26-16,-75-1 31,75-25-31,-26 25 16,1 25-16,0-24 15,0-1-15,-1 25 16,26-25-16,-25 0 16,24 25-16,-24-25 15,0 1-15,0 24 16,0-25-16,-1 25 16,-24-25-16,25 25 15,25-25-15,-26 0 16,26 25-1,0-24 1,-1 24-16,26-25 16,-1 25-16,-24-25 15,24 0-15,0 25 16,-24 0 0,49 0-16,-49 25 15,24 0-15,1 0 16,-26-1-16,25 1 15,-24 25-15,24-25 16,-24 24-16,24 1 16,1-25-16,-1-1 15,1 1-15,24 0 16,-25 0-16,25-25 31,1 25-31,-1-1 16,0-24-1,0 0 1,0 0 0,1 0-1,-1 0 1,0 50 15,25-25-15,0 24-16,0 1 15,0 25 1,0-26 0,0 1-1,0-25-15,25-1 0,-25 1 16,25 0 0,-25 0-16,24 0 0,1-1 0,0 1 31,0 0-31,0-25 15,-1 50 1,1-26-16,25 1 16,-25 0-16,24 25 15,1-1-15,-1-24 16,1 25 0,24-1-16,-24 1 15,24-1-15,1 1 16,-1 0-16,1-26 0,-1 1 15,1 0 1,24-25-16,-25 25 16,1-25-16,24 25 15,-25 0-15,25-25 16,-24 0-16,24 0 31,0 0-31,25 0 16,-24 0-16,24-25 15,24 0-15,-48-25 16,24 1-16,0-1 16,-25 0-1,0 26-15,0-26 16,1 25-16,-1 0 0,-25 1 16,25-26-16,-24-49 15,-1 24 1,-49 1-16,0 24 15,0 1-15,-25-50 16,-25-25-16,25-25 31,-25 25-31,0 49 16,-49-74-16,-1-24 16,-24-1-16,0 75 15</inkml:trace>
  <inkml:trace contextRef="#ctx0" brushRef="#br0" timeOffset="733.17">13568 9575 0,'0'0'0,"25"0"31</inkml:trace>
  <inkml:trace contextRef="#ctx0" brushRef="#br0" timeOffset="3359.05">9823 9624 0,'0'0'0,"-25"0"125,0 0-109,50 0 155,0 0-155,-1 0-16,1 0 31,74 0-15,-24 25-16,-25-25 16,-1 25-16,26-25 15,-26 25-15,50-1 16,-24 1-16,24 0 15,25-25 1,0 25-16,25-25 0,-25 25 16,25-25-16,-25 0 15,25 0-15,-25 0 16,-25 0-16,25 0 16,0 0-1,124 24 1,-99-24-1,-25 25-15,0 0 16,0-25-16,0 0 16,0 0-1,-25 0-15,25 0 16,-49 0-16,73 0 16,-48 0-1,-26 25-15,0-25 16,1 25-16,-26-25 15,1 24-15,-25 1 16,0-25-16,-1 0 16,1 0-16,0 0 15,0 0 17,0 0-32,-1 0 15,1 0 1,0 0 62,0-49-62,-25 24-16,0 0 15,0 0 1,0 0-1,0 1-15,0-26 16,-25 0-16,25-24 16,0-25-16,0 24 15,0 26-15,0-1 16,0 25-16,0-24 16,0 24-1,0 0 16,0-24-31,0 24 16,0 0 0,0 0 15,-25 0 141,0 1-141,1 24-31,-1-25 16,0 0-16,-25 25 0,1-25 15,24 25-15,-49 0 16,24 0 0,0 0-16,-24-25 15,-25 25-15,24 0 16,-24 0-16,25 0 15,-1 0-15,-24 0 16,25 0-16,-26 0 16,1 0-16,0 0 15,0 0-15,0 0 16,-25 0-16,0 0 16,-1 0-1,26 0-15,-25 0 16,0 0-1,25 0-15,0 0 16,0 0-16,-1 0 16,26 0-16,-25 0 15,24 0 1,1 0-16,-1 0 16,1 0-16,0 0 15,-1 0-15,1 0 16,24 0-16,1 0 15,-26 0-15,50 0 16,-24 0-16,24 0 16,-25 0-16,26 0 15,-1 0 1,0 0 0,0 0-16,0 0 15,1 0 16,-1 0-15,0 0-16,0 0 141,0 25-1,1-25-140,24 25 16,-25 25-16,25 24 16,0-49-16,0 0 15,0 24-15,0-24 16,0 0-16,0 0 15,0-1 1,-25 1-16,25 25 16,-25-1-16,25 26 31,0-50-31</inkml:trace>
  <inkml:trace contextRef="#ctx0" brushRef="#br0" timeOffset="123075.36">5928 15875 0,'0'0'0,"-24"0"234,-1 25-218,-50 49-16,26-24 16,-26 24-16,1 25 15,-25 25-15,24 1 16,1-1-16,-1-50 15,26 0-15,-26-24 16,26 0-16,-1-26 16</inkml:trace>
  <inkml:trace contextRef="#ctx0" brushRef="#br0" timeOffset="123614.92">5755 15751 0,'0'0'0,"24"0"63,1 0-63,0 0 15,25 0 1,-25 0-16,-1 0 16,26 25-1,0 24-15,24 26 16,0-1-16,-24-24 0,49 99 31,-24-25-31,-26 25 16,1-50-16,-25-25 15,-1-24-15,26 24 16</inkml:trace>
  <inkml:trace contextRef="#ctx0" brushRef="#br0" timeOffset="124048.11">6077 16024 0,'0'0'0,"-25"49"31,1-24-31,24 0 16,-25 0-16,0 74 15,-25 25-15,1 0 16,24-25 0,-25 75-16,1 49 15,24-99-15,-25 273 31,25-198-31</inkml:trace>
  <inkml:trace contextRef="#ctx0" brushRef="#br0" timeOffset="125151.53">8359 15751 0,'0'0'0,"-25"0"94,-24 50-79,-1 24 1,1 0-1,-1-24-15,0 24 16,1 1-16,-1 49 16,-24 0-1,24 0-15,0-25 16,1-49 0,-26 148-1,26-99-15,24-24 0</inkml:trace>
  <inkml:trace contextRef="#ctx0" brushRef="#br0" timeOffset="125938.33">8161 15751 0,'0'0'0,"-25"0"141,0 0-125,-24 25-16,-26 24 15,-24 51-15,0-26 16,-1 0-16,1-24 15,25 0-15,-1-26 32,26 1-32</inkml:trace>
  <inkml:trace contextRef="#ctx0" brushRef="#br0" timeOffset="126487.09">8334 15751 0,'0'0'0,"25"0"47,25 74-16,-1 50-15,-24-74 0,25 99-16,24 49 15,-24-74-15,-1-24 16,26 48 0</inkml:trace>
  <inkml:trace contextRef="#ctx0" brushRef="#br0" timeOffset="128092.63">13990 15825 0,'0'0'0,"-25"0"281,0 0-265,0 50-16,-24 0 15,24-1 1,-49 1-16,24-1 15,0 1-15,-24 0 16,24-1-16,1 1 0,24-25 16,-25 24-16</inkml:trace>
  <inkml:trace contextRef="#ctx0" brushRef="#br0" timeOffset="128511.88">14064 15751 0,'0'0'0,"25"25"47,0 24-47,0 1 15,-1 24 1,26-24-16,0 24 16,-1-49-16,1 50 15,0 24 1,24 25 0,0 0-16,-49-25 0,25-49 0</inkml:trace>
  <inkml:trace contextRef="#ctx0" brushRef="#br0" timeOffset="129280.83">13891 15751 0,'0'0'0,"0"25"62,-25 24-62,25 26 0,-25-1 16,25-24-16,-50 99 15,26 24-15,-1-49 16,-25 25-16,-24 273 31,49-298-31,-25 74 0,1 50 16,24-74 0,-25-75-1,26 124-15,-26 1 16,25-100-16</inkml:trace>
  <inkml:trace contextRef="#ctx0" brushRef="#br0" timeOffset="136695.81">12427 14387 0,'0'0'0,"0"-25"109,0 0-93,0 0-1,0 0-15,-74-148 47,49 123-31,25 25-16,-25 1 0,25-1 15,-49-25 1,24 25 0,0 1-1,25-1 1,-25 25-16,0-25 16,0 25-1,1-25 1,-1 25-16,0-25 15,-25 1-15,1 24 16,24-25-16,-49 25 16,24-25-16,0 25 15,-24 0-15,0 0 16,-26 0-16,26 0 16,-25 0-16,24 0 15,1 25-15,-1 0 16,1-1-1,24 26-15,1-25 16,-26 24-16,26 1 16,-1 0-1,1-1-15,-1 1 16,0-25 0,26-1-16,-26 26 15,0 0-15,1 24 16,24 1-16,-25 24 15,26-25-15,-1-24 16,25-1-16,-25-24 16,0 0-16,25 25 15,0 24-15,0 25 16,0 25-16,0-25 16,0-49-1,0 0-15,25-1 16,0-24-16,-25 25 0,25-25 15,-25-1-15,24 1 16,1 25 0,0-25-16,0 49 15,24 0-15,1-24 16,24 24-16,-24 1 31,24-26-31,1 1 0,-1 0 16,25-1-16,1-24 15,24-25-15,-25 0 16,0-25-16,0 0 16,-24-24-16,24-1 15,-25 25 1,26 1-16,-1-1 16,0-25-16,0 1 15,1-51-15,-26 1 16,0 25-1,-24-1-15,0 51 16,-26-26-16,26-49 16,-25-25-1,-25 0-15,0 49 16,0-24-16,-25-75 16,-25-24-1,26 49-15,-26 25 16,0-99-16,1 49 15,-1 50-15,-24 25 16,-1 0-16,-24 24 16</inkml:trace>
  <inkml:trace contextRef="#ctx0" brushRef="#br0" timeOffset="140071.15">10393 16470 0,'0'0'0,"0"-24"125,0-1-110,-25 0-15,1 0 31,24 0-31,-25 0 0,0 1 16,-25-1 0,26 25-16,-26-25 0,0 25 15,1 0 1,-1 25-16,0-25 16,-24 25-16,0-25 15,24 24 1,0 1-16,1 0 15,-1 0 1,1 49-16,-1 1 16,25-1-16,25-24 15,0-1-15,0-24 16,0 0-16,25 49 16,0-24-16,0 0 15,-1 24-15,26-49 16,0 24-16,-26-24 15,26 0 1,0-25-16,-1 0 16</inkml:trace>
  <inkml:trace contextRef="#ctx0" brushRef="#br0" timeOffset="140973.9">10691 16446 0,'0'0'0,"0"49"32,-25 26-32,25-26 15,-25 1 1,0 24-16,1 50 15,-26 50-15,25-50 16,0-50-16,1 1 16,-1-1-1,0-49 1,25 24-16,-25-24 16,0 0-16,25 0 15,0-50 1,0 0-1,0 0-15,0-99 16,50-24 0,-25 24-16,0 49 0,-1-24 15,1 25-15,0-1 16,25 26-16,-26-1 16,1 25-1,0 0-15,-25 1 16,25 24-16,0 0 15,-50 0 79,0 0-78,-25 0-1,26-25 1,-26 25-16,25-25 16,0 25-16,1 0 15,-1 0 1</inkml:trace>
  <inkml:trace contextRef="#ctx0" brushRef="#br0" timeOffset="141899.1">11137 16396 0,'0'0'0,"0"-25"15,0 0 1,0 0-16,25 1 16,-25-1-16,25 0 0,0 25 15,0 0 1,-1 0 0,-24 25-1,25-25-15,0 25 16,0-25-16,24 74 31,1 1-31,0 24 16,-1-25-16,1-24 15,-25-1-15,-1 1 16,26 0-16,-25-1 16,0 26-1,24-1-15,-24 0 16,25 26-16,-26-51 0</inkml:trace>
  <inkml:trace contextRef="#ctx0" brushRef="#br0" timeOffset="142385.37">12129 16396 0,'0'0'0,"-24"0"47,-1 0-31,0 0-1,-25 0 1,1 0-16,-50 50 16,-1 24-16,1 25 15,25-24-15,-1-26 16,1 1 0,24-1-16,1-24 15,24 0-15</inkml:trace>
  <inkml:trace contextRef="#ctx0" brushRef="#br0" timeOffset="143188.6">10616 16421 0,'0'0'0,"0"-25"79,0 0-48,0 0-31,0 0 15,0 1 1,0-1 0,25 25 15,0 0-31,0 0 31,0 0-15,-25 25-16,24-25 15,1 0 1,-25 24 0,0 1-1,0 0-15,0 0 0,0 25 16,0-1-16,0 26 16,0-26-16,0 1 15,0-1-15,0-24 16,0 0-16,-25 0 31,1-25-31</inkml:trace>
  <inkml:trace contextRef="#ctx0" brushRef="#br0" timeOffset="-207452.87">22349 14387 0,'0'0'16,"-25"0"187,25-25-203,-25 0 16,1-25-1,-1 1-15,-25-26 16,25 26-16,1-1 16,-1 25-16,0-24 15,0 24 1,-24 0-16,-1 0 15,0-24-15,26 24 16,-51-25-16,26 1 0,-26-26 16,1 26-16,-1-1 15,-24-24 1,25 24-16,-26 1 31,26 24-31,-25-25 0,49 25 0,-24 1 31,-1-1-31,1 0 16,0 25-16,-1-25 16,1 25-16,-26-25 15,26 25-15,-100-49 16,75 49 0,0-25-16,0 25 15,0 0-15,-1 0 16,1 0-16,25 0 15,-26 0-15,26 0 16,0 0 0,-150 0-1,125 0-15,0 0 16,0 0 0,0 0-16,-1 0 15,1 0 1,0 0-16,0 0 15,-1 0-15,26 0 16,0 0-16,-26 0 16,26 0-1,-25 0-15,24 25 0,-24-25 16,25 24-16,-26 1 16,26 0-16,-25 0 15,24 25 1,-98-1-1,123 1-15,-24-25 16,-1-1-16,26 1 0,-1 0 16,1-25-1,-1 25-15,0-25 16,-148 74 0,123-74-1,26 25-15,-50 25 16,24-1-1,1 26 1,-1-26-16,26 1 16,-1-1-16,25 1 15,-24 0-15,24-26 16,0 1 0,25 0-16,-25 0 15,1-25-15,24 25 0,-25-25 16,25 24-16,-25 1 15,0 25 1,25-1-16,-25 51 16,25-1-16,0-49 15,0 24-15,0-24 16,0-26 0,0 1-1,0 0-15,0 0 16,25 24-16,-25 26 15,25 24-15,0 0 16,0-24-16,-1-1 16,1-24-1,-25-1-15,25 1 0,0-25 16,24 0-16,-24-1 16,0 26-16,25-25 15,-26 0 1,26-1-16,0 1 15,-1 0-15,26 0 16,-1 24-16,0-24 0,1 0 16,24 0-16,-24 0 31,24-1-15,0 1-16,-25 0 15,26 0-15,-1 0 0,0 24 16,0-49-1,0 25-15,1-25 16,24 25-16,0 0 16,25-1-16,-25 1 15,24 0-15,-24 0 16,25 0-16,-25-25 16,0 24-16,25 1 15,0 0-15,-25-25 16,0 25-1,0-25-15,25 25 16,0-25-16,-25 0 16,0 0-16,0 24 15,0 1-15,0-25 32,25 0-32,-25 0 15,0 0-15,25 0 16,-25 0-16,0-25 15,-25 1-15,0 24 16,25-25-16,-50 0 16,1-25-1,-1 26-15,25-26 0,-24 25 16,-1 0-16,1-24 16,-26 24-1,26 0-15,-50 25 16,24-25-16,1 1 15,24-1-15,1 25 16,-1-25-16,-49 25 16,24-25-16,-24 0 15,0 1-15,25-26 16,-26 0-16,-24 1 16,50-26-16,-25 26 15,-25-1 1,25 25-1,-25 1-15,-25-1 16,25-25-16,-25 25 16,0-49-16,-24-25 15,-1-25 1,25 49-16,0 1 16,-24-25-16,-1-25 15,-24-50-15,-1 25 0,1 50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8:47:42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7069 8979 0,'0'0'0,"-24"0"235,-1 0-220,0 0 1,0 0-16,-24 0 15,24 0 1,0 0-16,0 0 16,0 0-16,0 0 15,-49 0 1,49 0-16,-24 0 16,24 0-16,0 0 15,0 0-15,0 0 16,1 0-16,-26 0 15,25 0-15,0 0 32,1 0-17,-1 0 1,0 0 0,0 0-1,0 0 1,25 25 31,0 0-32,0 25-15,0-1 16,-24 1-16,24-25 16,0 24-1,0-24-15,0 0 0,0 24 16,0 1-1,0 49 1,0 0-16,-25 1 16,25-26-16,-25-24 15,0-1 1,25 1-16,-25-25 16,25-1-1,0 51 1,0-50-16,0 0 0,0-1 31,0 1-15,0 0-1,0 0-15,0 0 32,25-1-32,-25 1 15,25-25-15,0 25 16,0 0-1,-1 0-15,26 24 16,0-24-16,-1 25 16,1-1-16,-1 1 31,26-1-31,-26 1 16,1-25-16</inkml:trace>
  <inkml:trace contextRef="#ctx0" brushRef="#br0" timeOffset="1315.32">6871 9153 0,'0'0'0,"0"25"110,0 0-95,-25 24-15,0-24 16,25 0-1,-25 0-15,25-1 16,-24-24-16,24 25 16,0 0-1,0 0 1,0 0-16,24-1 31,1 1-15,-25 0-16,50-25 0,-25 25 15,0-25-15,-1 25 16</inkml:trace>
  <inkml:trace contextRef="#ctx0" brushRef="#br0" timeOffset="1863.61">7615 9054 0,'0'0'15,"-25"25"32,0-25-47,25 24 16,-24 26-16,24 0 15,-25-1 1,0-24-16,-25 0 16,1 74-16,-26 50 15,26-25-15,24-50 16,-25 1-1,50-26 1,-24 1-16,24-25 16,0-1-16,0 1 15,0 0-15</inkml:trace>
  <inkml:trace contextRef="#ctx0" brushRef="#br0" timeOffset="2904.3">7913 8930 0,'0'0'0,"24"0"141,1 0-141,0 0 15,0 0 1,25 0-16,-26 0 15,1 0-15,0 0 16,0 0-16,-25 24 16,25 1-16,-25 25 15,0 24-15,-25-24 16,25 0-16,-25-1 16,25-24-16,-25 25 15,0-1-15,25-24 31,-24 74-15,24-49-16,0-25 16,0 24-16,0-24 15,0 25-15,0-1 16,24-24 0,-24 25-16,50 24 15,-25-49-15,-25 0 16</inkml:trace>
  <inkml:trace contextRef="#ctx0" brushRef="#br0" timeOffset="3823.27">9153 9773 0,'0'0'0</inkml:trace>
  <inkml:trace contextRef="#ctx0" brushRef="#br0" timeOffset="4826.71">8483 9674 0,'0'0'0,"25"0"62,-25 49-46,25 1-16,0 0 16,-25-1-16,24 1 15,-24-25-15,-24-1 16,-1 26-16,0 49 15,-49 1-15,-1-1 16,1-25-16,49-49 16</inkml:trace>
  <inkml:trace contextRef="#ctx0" brushRef="#br0" timeOffset="6849.81">9500 8657 0,'0'0'0,"0"25"47,0-1-31,0 1 15,0 0-15,0 0 15,25-25 47,0 0-62,24 0-1,-24 0-15,25 0 16,-25 25-16,-1-25 15,26 24 1,-25-24 0,0 0-1,-25 25 48,-25 0-63,0-25 15,25 25-15,-50-25 16,26 25 0,-1-25-16,0 24 15,0 1-15,0-25 16,1 0 0,-1 0-1,0 0 1,25 25 78,0 0-79,0 0-15,25 24 16,-25 1-16,25 0 15,-1-26 1,-24 1-16,25 0 16,-25 0-16,0 0 15,0-1-15,0 1 16,0 0 0,0 0-1,-25 0 1,1-1-16,-26 1 31,25 0-31,-24 0 16,-1 0-16,25-25 15,0 0-15</inkml:trace>
  <inkml:trace contextRef="#ctx0" brushRef="#br0" timeOffset="14633.3">10021 8235 0,'0'0'0,"-25"0"78,0 25-62,1 0-1,24 0 1,-25-25 0,0 24-16,25 1 15,0 0-15,0 0 0,0 0 16,25-1-1,0-24 1,24 25 0,1 0-16,0-25 15,-1 0-15,26-25 16,-1 0-16,0 25 16,-24-24-1,24 24-15,-24 0 16,0 0-1,-26 0-15,76 24 32,-76 1-32,1 0 0,0 0 15,0 24-15,0-24 16,-1 0-16,-24 0 16,25 0-16,-25 49 15,25 50 1,-25 0-16,0-49 0,0 49 15,0 74 1,25-49-16,-25-25 16,0-25-1,0 50-15,25 25 16,-25-26-16,24-48 16,-24-26-1,25-24-15,-25-1 16,25 26-16,-25-51 15,0 26-15,0 0 16,0-1-16,0-24 16,0 0-16,0 0 15,0-1-15,0 1 16,0 0 0,0 0-16,-25-25 15,0 25 1,1-25-16,-1 24 0,-50-24 15,-24 25-15,0 0 16,-50-25-16,-24 25 16,49-25-1,-25-25-15,0 25 16,0 0-16,0 0 16</inkml:trace>
  <inkml:trace contextRef="#ctx0" brushRef="#br0" timeOffset="15551.93">6747 9103 0,'0'0'0,"0"25"32,0 0-17,0 0-15,0 0 16,0-1-16,25 1 15,-1-25-15,1 0 16,25 0-16,0-25 16,24 1-16,25 24 15,-24-25-15,-1 25 16,0 0-16,1 0 16,-1 0-1,-24 0-15,-1 25 16,26-1-1,-1 1-15,1 25 16</inkml:trace>
  <inkml:trace contextRef="#ctx0" brushRef="#br0" timeOffset="16925.11">7144 8607 0,'0'0'0,"0"25"47,0 0-31,0 0-1,-25-1 16,0 76-31,25 24 16,-25-25-16,25-25 16,-24-24-16,-1 0 15,25-26 1,0 1-16,0 0 16,0 0-16,0 0 15,0-1-15,0 1 31,0 0-15,0 0 0,0 0-16,0-1 15,0 1 17,0 0-17,25-25 48,-1 0-63,1 0 15,0 0-15,25 25 0,24-25 16,50 0 0,-74 0-16,-1 0 15,1 0 1,-1 0-16,-24 0 15,0 25-15</inkml:trace>
  <inkml:trace contextRef="#ctx0" brushRef="#br0" timeOffset="36663.56">7169 10964 0,'0'0'0,"-25"0"172,0 0-141,0 0-15,0 0-16,-24 0 31,24 0-31,0 0 16,0 0-16,1 0 16,-1 0-1,0 0-15,0 0 0,0 0 16,0 0-1,1 0 1,-1 0 0,0 0-1,0 0 17,0 0-17,1 0 63,24 24-46,-25-24-17,25 50-15,-25-25 16,25 24-1,-50 76 1,26-101-16,24 26 0,-25-25 16,0 0-16,25-1 15,-25 1-15,25 0 16,-25 25-16,1 74 31,-1-50-31,0 0 16,0 1-1,0-26-15,25 1 16,-24-25-16,24 0 16,0-1-16,0 1 15,0 0 1,0 0 0,0 0-1,0-1 1,0 1-16,24 0 15,26 0 1,-25-25 15,24 0-31,1 0 16,0 0-16,-1 0 16,26 0-16,-1 25 15,-24 0-15,24-25 16,1 24-16,-1-24 31</inkml:trace>
  <inkml:trace contextRef="#ctx0" brushRef="#br0" timeOffset="46356.17">7094 11311 0,'0'0'16</inkml:trace>
  <inkml:trace contextRef="#ctx0" brushRef="#br0" timeOffset="46841.35">7144 11013 0,'0'0'0,"0"25"187,0 0-171,0 24-1,0-24-15,0 0 16,0 25-16,-25-25 16,25-1-1,0 1 1,0 50 0,25-51-1,-25 1 1,25-25-16,-25 25 15,24-25 1,1 25 0,0 0-16,0-25 0,0 24 15,24-24-15</inkml:trace>
  <inkml:trace contextRef="#ctx0" brushRef="#br0" timeOffset="47490.71">7838 10864 0,'0'0'0,"-25"25"62,1 99-46,-1-25-16,0-49 15,0 49-15,-24 75 16,-1 0-16,25-75 31,0 0-31,1-49 16,-1 49 0</inkml:trace>
  <inkml:trace contextRef="#ctx0" brushRef="#br0" timeOffset="48725">8062 10964 0,'0'0'0,"24"0"141,26 0-126,-25 0 1,0 0 0,24 0-1,1 24-15,-1 349 94,-98-299-94,-1 0 16,1 1-16,24-26 15,0 1-15,25-25 16,-25 0-16,0 24 31,25-24-31,0 0 31,0 0-31,25-1 16,0 1 0,25 25-16,-1-25 15,1 24 1,24-24-16</inkml:trace>
  <inkml:trace contextRef="#ctx0" brushRef="#br0" timeOffset="55321.07">8682 11658 0,'0'0'0,"0"25"204,24 0-189,1 24-15,25 1 16,-1 24-16,-24-24 15,0 0-15,0-26 16,24 26-16,-24-25 16,-25 0-16,25-1 15,-25 26-15,0 0 16,0 24-16,-25 1 16,-24-1-1,-1 0-15,-24-24 16,-1 24-1,26-24-15,-26 0 16,1-26-16</inkml:trace>
  <inkml:trace contextRef="#ctx0" brushRef="#br0" timeOffset="58284.96">10220 11584 0,'0'0'0,"0"-25"31,24 0-31,1 0 31,-25 1-15,25-1-16,0 0 16,-25-49-1,0 49-15,0 0 16,0 0-1,0 0-15,0 1 16,0-1 0,0 0-1,-25 0 1,0 25-16,25-25 16,-25 25-16,1-25 15,-26 25-15,25-24 16,-24-1-1,-1 25-15,0-25 0,-49 25 16,74 0 0,-24 25-16,-1 0 15,0 24-15,1 1 16,-1 0-16,25-1 16,1-24-1,-1 0 1,0 24-1,25-24-15,0 0 32,0 0-17,0 0-15,0-1 32,25 1-17,24 0-15,-24 0 16,25-25-16,-1 0 15,26-50-15,-1 1 16,1-26-16,-26 26 16,1-1-16,-25 25 31,0 0-31,-1 1 16,1-1-16,-25 50 31,0-1-16,0 1-15,0 0 16,-25 25-16,-24 222 16,24-172-16,25-26 15,-25 0 1,25-49-16,0 25 16,0-25-16,0-1 15,0 1-15,25 0 16</inkml:trace>
  <inkml:trace contextRef="#ctx0" brushRef="#br0" timeOffset="59063.41">11435 11336 0,'0'0'0,"0"-25"31,-25 0-16,25 0-15,-49 25 16,24-24-16,0 24 16,-25 0-1,26 24 1,-51 1-16,25 25 16,1-25-16,24-1 15,-25 1-15,26 0 16,-1-25-1,25 25-15,-25 0 16,0-25-16,25 24 16,0 1-1,0 25 1,25-1-16,0 26 16,0 24-16,-1-49 15,1-1 1,25 50-1,-50-49 1,25-25-16,-25 0 16,0-1-16,0 1 15,-25-25-15,25 25 16,-25-25-16,25 25 16,-25-25-1,0 0-15,1 0 16,24-50-1,24 1 1,1-1 0,25 0-16,-1-24 15,26-50-15,-25 0 16,-1 25-16,-24 24 16,0 1-1,-25 49-15,0-24 0,-25 24 16,0 0-16,-24 25 15,24 0 1,-50 0-16</inkml:trace>
  <inkml:trace contextRef="#ctx0" brushRef="#br0" timeOffset="60206.95">11361 10889 0,'0'0'0,"24"0"188,1 0-188,25 0 15,-1 0-15,1 0 16,0 0-16,24 0 16,-49 0-1,24 0-15,-24 0 16,0 0-16,25 0 15,-26 0-15,-24 50 47,0 24-31,0 25 0,0-49-16,-24 0 15,24 74-15,0 49 0,-25-24 0,25-50 16,25 25-1,-25 25-15,24 0 16,-24-25-16,25 0 16,0-49-16,-25-26 15,25 1 1,-25-1-16,0-24 16,0 0-16,0 0 15,0 0-15,0 24 16,-25-24-1,-25 0-15,-24 24 16,-50 1-16,0 24 16,0 1-16</inkml:trace>
  <inkml:trace contextRef="#ctx0" brushRef="#br0" timeOffset="99016.05">6548 12626 0,'0'0'0,"0"24"31,0 1 0,-24-25 32,-1-25-48,0 25-15,25-24 16,-25 24-16,25-25 15,-25 0-15,-49 0 47,49 25-47,0-25 0,1 25 16,-1-24-16,-25-1 16,25 25-16,1-25 15,-1 25-15,0-25 16,0 25-1,-24 0-15,24 0 0,0 0 16,0 0-16,0 0 16,1 0-1,-1 0-15,-25 25 16,25-25-16,0 25 16,1 49-1,-1-24-15,0-1 16,25-24-1,-25 0-15,25 0 16,0 0-16,0 24 16,0 1-16,-25 24 15,25 25-15,0 50 32,0-99-32,0 0 0,0 24 15,-24 25-15,24 25 16,-25-25-16,25 1 15,0-26 1,0-24-16,0-1 16,25-24-16,-25 0 15,24 0-15,26 24 16,0-24-16,24 0 31,1-25-31,-1 0 0</inkml:trace>
  <inkml:trace contextRef="#ctx0" brushRef="#br0" timeOffset="100161.27">6449 12898 0,'0'0'0,"25"25"141,25-25-126,-26 25 1,1-25-1,0 0-15,0 0 16,0 0 0,-1 0 140,1 0-156,0 0 16,0 0-16,24 25 15,1 0-15,0-25 0,-25 24 16,24 1-16,-24 25 15,0 24-15,-25-24 16,-25 0 0,0-26-16,-24 26 15,-1 0 1,-25-1-16,1-24 16,-25 0-16,24 0 0,1-1 15,24 1-15,1-25 16,24 25-16</inkml:trace>
  <inkml:trace contextRef="#ctx0" brushRef="#br0" timeOffset="100609.68">7293 13122 0,'0'0'0,"0"49"63,24-24-63,1 25 15,-25-1-15,25-24 16,-25 25-1,0 24-15,-25 25 16,0-24-16,-24-1 0,24 1 16,-25-1-16,26-49 15,-1-25-15</inkml:trace>
  <inkml:trace contextRef="#ctx0" brushRef="#br0" timeOffset="101613.17">8409 12998 0,'0'0'0,"0"-25"31,-25 0-15,0-25-16,25 1 16,-25 24-16,25-25 15,-24 1-15,-1 24 16,25 0 0,-25 0-16,0 1 15,-24-1-15,24 0 16,0 25-16,-25 50 15,1-26-15,-1 26 16,25-25-16,0 0 16,1 24-16,-1-49 15,25 25 1,0 0-16,25 0 47,-1-25-32,1 0 1,0 0 0,0 0-1,0 0 1,0 24-16,-25 1 31,24 50-15,-24 98-1,25-73-15,0 24 16,-25-50-16,0 0 16,0-49-16</inkml:trace>
  <inkml:trace contextRef="#ctx0" brushRef="#br0" timeOffset="102268.42">9029 12353 0,'0'0'0,"-25"0"31,25 25-31,-25 24 15,-24 26 1,-1-1-16,0-24 16,26-1-16,-1-24 15,25 0-15,-25 0 16,25-1-16,0 1 31,25 0-15,0 0-1,24 24-15,26 51 16,-1-26-16,-24 25 16,-1-49-1,-24 0-15,0-1 16,-25-24-16,0 25 16,0-1-1,-50 1-15,26-1 0,-26 1 0,0-25 16,25 0-16,-24-25 15,24 0 1,99-224 47,-24 125-48,25-25-15,-1 0 16,0 0-16,-49 50 15,-25 24 1,0 0-16,0 1 0,-25 24 16,-24-25-16,-26 26 15,26-1-15,-51 50 16,1-1 0,0 26-16,25 0 15,24-26-15</inkml:trace>
  <inkml:trace contextRef="#ctx0" brushRef="#br0" timeOffset="102716.73">9599 13494 0,'0'0'0,"25"25"78,0-1-62,0 26-16,0 0 15,-1 24 1,1 0-16,-25 1 15,-25-26-15,1 1 16,-26 0-16,0-1 0,1 1 16,-1-25-1,1-1-15</inkml:trace>
  <inkml:trace contextRef="#ctx0" brushRef="#br0" timeOffset="103851.12">9823 12551 0,'0'0'0,"0"-25"46,24 25-30,1-24 0,-25-1-16,25 25 15,25-25-15,-1 25 16,1-25-16,0 25 0,-1 0 16,1 0-16,-25 0 15,-1 0 1,1 25-16,25 49 15,-50-24-15,0 0 16,-25-26-16,0 26 31,25-25-31,-25 0 16,25-1-16,-24 1 16,24 0-1,0 0 1,0 0-1,0-1 1,24-24-16,1 25 0,25-25 16,-1 25-16,1 0 15,-25 0-15,0-1 16,-1 26 0,-24 0-16,-24-1 15,-1 1-15,-25 24 16,1-49-1,-1 25 1,0-25-16,-24 24 16,49-24-16,-24-25 15,24 25-15,0-25 16</inkml:trace>
  <inkml:trace contextRef="#ctx0" brushRef="#br0" timeOffset="104507.06">10716 12526 0,'0'0'0,"0"25"47,0 0-32,24-50 32,1 25-47,0 0 31,0 0-31,0 0 16,-1 0 0,1 25-16,25 25 0,-50-1 15,25-24 1,-25 25-16,0 24 16,-25 50-16,0 0 15,0-50-15,0 1 0,-24-25 16,24 24-1,25-49 1,-25 0-16,25-1 16,0 1-16,0 0 15,0 0 17</inkml:trace>
  <inkml:trace contextRef="#ctx0" brushRef="#br0" timeOffset="104792.15">10517 13146 0,'0'0'0,"25"0"94,0 0-78,24-24-16,1 24 15,49-25 1,-24 25-16,24 0 15,-25 0-15,1 0 0</inkml:trace>
  <inkml:trace contextRef="#ctx0" brushRef="#br0" timeOffset="105325.62">13047 12278 0,'0'0'0,"25"50"109,25 49-93,-26 0-16,1-49 16,-25 24-1,-25 75-15,1 0 16,-51-25-16,1 0 15,-50 50-15,25-1 0,-25 1 16,49-50 0,1-50-16</inkml:trace>
  <inkml:trace contextRef="#ctx0" brushRef="#br0" timeOffset="106714.38">6300 12551 0,'0'0'0,"25"25"94,0-25-78,0 25-1,-25 0 1,25-25-16,-1 24 16,1 1-1,-25 0-15,25-25 16,-25 25-16,25 0 16,0-25-16,-25 24 15,24 1 1,1 0-1,0-25-15,-25 25 16,25 0 0,-50-1 93,-25 1-93,26-25-1</inkml:trace>
  <inkml:trace contextRef="#ctx0" brushRef="#br0" timeOffset="118792.26">4936 12353 0,'0'0'0,"-25"0"79,1-25-64,-26-25 1,25 26-1,-74-101 17,74 76-32,-25 24 15,26-25-15,-26 26 0,25-1 16,0-25 0,-24 25-16,24 1 15,-25 24-15,1-25 16,-1 0-16,1 25 15,-1-25-15,-24 25 32,24-25-32,-24 1 15,-1 24-15,1-25 16,-1 25-16,26 0 16,-26 0-1,26 0-15,-1 0 0,-24 0 0,-1 0 16,1 0-1,-1 25-15,1-1 16,24 26-16,-24 0 16,24-1-16,-24 26 15,24-51 1,1 26-16,24-25 16,-25 0-16,1 24 15,-1-24-15,25 50 0,-24-26 16,24 26-1,-25-1-15,25 0 16,25-24-16,-24 0 16,24-26-16,-25 26 15,0-25-15,25 49 32,-25 25-32,25 1 15,-25-26-15,25 0 16,0-24-16,0 0 15,0-1-15,0-24 16,0 0 0,0 0-16,0 0 15,0 24-15,0-24 0,0 0 16,25 0-16,-25-1 16,25-24-1,-25 25-15,25-25 16,0 25-16,-1-25 15,1 25-15,25 0 16,-1-25 0,1 24-1,25-24-15,-1 0 16,-24 0-16,49 0 16,-25 0-16,25 0 15,1 0-15,24 0 16,-25 0-1,0 0-15,0-24 0,1 24 16,-1-25-16,25 0 16,-25-25-16,25 1 15,-25-1 1,0-24-16,-24 24 16,-1 25-16,1 1 15,-26-26 1,1 50-16,-25-25 15,-1 0 1,26-49-16,-25-25 16,0 24-16,0 1 15,-25 24-15,0 1 16,-25-1-16,0-24 16,0-1-16,-25-24 15,-49 25-15,0-26 16,25 26-16</inkml:trace>
  <inkml:trace contextRef="#ctx0" brushRef="#br0" timeOffset="120598.18">4316 11807 0,'0'0'0,"-25"0"110,0 0-95,25-25 48,0-49-63,25-25 16,-25-1-16,25 51 15,0-26 1,24-49-16,1-49 15,-25 49-15,24 24 16,1 1-16,124-298 31,-100 273-31,1 25 0,-26-25 16,50-74 0,25 24-16,-49 50 0,24 0 15,0 25-15,25-50 16,25-74-1,-50 99-15,1 24 16,24 1-16,0-50 16,24 1-16,-24-1 15,0 50 1,0-1 0,0 26-16,25-1 15,25-24-15,-25 0 16,0-25-16,-1 25 15,26 0-15,0-1 16,24 26 0,25 24-16,-24-24 0,-1-25 15,1-25-15,-26 24 16,26 1 0,-1 25-16,-24 24 15,-1 1-15,-24 24 16,0 0-16,0-25 15,-25 50 1,0-24-16,0 24 16,-25-25-1,0 25-15,1 0 16,-1 0-16</inkml:trace>
  <inkml:trace contextRef="#ctx0" brushRef="#br0" timeOffset="121803.19">12080 4862 0,'0'0'0,"0"25"94,-25 49-78,25-24-16,-25-1 15,25 75-15,0 25 32,0 223-1,0-223-31,25 25 0,-25-26 15,0-73-15</inkml:trace>
  <inkml:trace contextRef="#ctx0" brushRef="#br0" timeOffset="122087.59">12154 6871 0,'0'0'0,"0"50"47,25 24-32,0 0-15,-25-24 0,25 0 16,-25-26-16,0 1 15,0-50 17,25 25-17</inkml:trace>
  <inkml:trace contextRef="#ctx0" brushRef="#br0" timeOffset="122504.74">13271 4167 0,'0'0'0,"0"50"32,0-1-17,0 26 1,0-26-16,0 51 15,0 48-15,-25 1 16,25-49-16,-25 24 16,0 99-1,-25-25-15,50-74 16,-24-25-16,24 1 16,24 49-1,-24-50-15</inkml:trace>
  <inkml:trace contextRef="#ctx0" brushRef="#br0" timeOffset="122790.03">13320 6697 0,'0'0'0,"0"25"31,0 0-15,0 0-1,0 24 1</inkml:trace>
  <inkml:trace contextRef="#ctx0" brushRef="#br0" timeOffset="123206.62">14486 4142 0,'0'0'16,"0"50"15,-25 49-31,25 0 16,-25 125-16,1-76 15,24 1-15,-25 124 16,25-74-16,0-51 15,0-48-15,0 48 16,0 51-16,0-75 16,25 0-16</inkml:trace>
  <inkml:trace contextRef="#ctx0" brushRef="#br0" timeOffset="123538.75">14684 6871 0,'0'0'0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8:55:46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5085 6772 0,'0'0'0,"0"49"125,-25 1-110,0 49-15,1-24 0,24-1 16,-25-24-16,25-1 16,-25 50-16,0 1 15,25-1 1,-25 0-16,25-25 15,-24-24-15,24 0 16,0-26-16</inkml:trace>
  <inkml:trace contextRef="#ctx0" brushRef="#br0" timeOffset="463.69">4440 6846 0,'0'0'0,"50"-25"47,24-24-31,25-1-1,125-99 1,-125 100-16,25-1 16,25 25-16,-1-24 15,1 24-15,0 0 0,-25 25 16,25 0 0,-50 0-16,0 0 15,1 25-15,-26 0 16</inkml:trace>
  <inkml:trace contextRef="#ctx0" brushRef="#br0" timeOffset="848.72">3994 8186 0,'0'0'0,"24"0"31,1 0-15,25 0 0,49 0-16,50 0 15,0-25 1,24 0-16,51-25 15,24 26-15,595-101 16</inkml:trace>
  <inkml:trace contextRef="#ctx0" brushRef="#br0" timeOffset="5303.88">5556 8806 0,'0'0'0,"0"74"187,-25 50-187,25-49 31,-24-26-31,24 26 16,0-1-16,0 25 16,0 25-16,0 0 15,0-25-15,0-49 16,0 24 0,0-24-16,0 0 15</inkml:trace>
  <inkml:trace contextRef="#ctx0" brushRef="#br0" timeOffset="5752.07">5432 10319 0,'0'0'0,"0"49"47</inkml:trace>
  <inkml:trace contextRef="#ctx0" brushRef="#br0" timeOffset="14368.65">6077 10964 0,'0'0'0,"0"24"31,0 26-15,0 24 0,-25-24-16,1 0 15,24-1-15,0 100 16,-25 25-16,25-50 16,0 99 15,0-124-31,0 25 0,0-24 15,0-1-15</inkml:trace>
  <inkml:trace contextRef="#ctx0" brushRef="#br0" timeOffset="15086.14">6970 11832 0,'0'0'0,"0"-25"63,-25 25-47,1 0-16,24 25 15,-25 0-15,-25 24 16,0 1-1,26-25-15,-1 24 0,0-24 16,0 0-16,0 0 16,1 24-1,24 1-15,0 0 16,0-26-16,24-24 16,1 0-1,0 0 16,0 0-31,24 0 16,-24-24 0,-25-26-16,25 0 15,-25 25-15,0 1 16,-25 24 0,25 24-1,-25 1-15</inkml:trace>
  <inkml:trace contextRef="#ctx0" brushRef="#br0" timeOffset="15741.78">7640 11658 0,'0'0'0,"0"25"63,0 0-47,0 24-16,0 26 15,25-26 1,-1 51-16,1-76 15,-25 26-15,25-25 16,0 0 0,0-25-16,-1 24 31,26 1-15,-25-25-16,49-25 15,-24-24-15,24-26 16,-24 51-16,0-1 15,-1-25 1,1 25-16</inkml:trace>
  <inkml:trace contextRef="#ctx0" brushRef="#br0" timeOffset="16521.86">8855 12303 0,'0'0'0,"25"0"47,0 0-32,24 0 1,-24 0-16,50-25 16,-26 1-1,26-51 1,24 1-16,-25 24 15,-24 0-15,0 26 0,-26-1 0,1 0 16,-25 0 0,0 0-1,0 1 1,-25 24 0,1 0-16,-1 24 15,-25 51 1,1-50-16,-1 99 15,25 25-15,25-50 16,0-25-16,0-49 16,25 0-16,25-25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9:03:30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9004 8210 0,'0'0'0,"0"-24"78,0-1-62,0 0-16,-25-25 16,25 1-16,-25-26 31,-24 50-31,24 1 0,0-1 31,-24 0-31,-1-25 16,-24 26-16,-1-1 15,-24 0-15,0 0 16,-25 0-16,25 25 16,-25-24-1,-149-1 1,149 0-16,0 25 0,0 0 15,-25 0-15,25 0 16,0 0-16,-75 0 31,125 25-31,-25 0 16,49-1-16,-24 1 16,24 25-16,0-25 0,1 24 15,-1 1 1,1-25-16,24-1 15,-25 26-15,1 49 16,-1 50-16,25-50 16,25-24-16,-25-26 31,25 26-31,0 24 16,25 50-1,-25-25-15,25-25 0,25-24 0,-1-1 16,1-24-1,-1-1-15,51 1 16,24-1-16,0-24 16,99-50-16,-49-24 15,24-26-15,-24 26 16,-1-1 0,26 1-16,-1 24 15,-24 0-15,-1-25 16,-49 1-16,0-1 15,-24-24 1,-51-1 0,1 1-16,-25 49 15,-25-25-15,24-49 16,-24-50-16,-24 50 16,-1 0-16,0 25 15,-25 24-15,1 0 16</inkml:trace>
  <inkml:trace contextRef="#ctx0" brushRef="#br0" timeOffset="633.6">8880 7689 0,'0'0'0,"0"-24"78,25-26-78,24-24 16,1-26-16,25 1 31,-26 50-31,50-125 16,1 0-16,-1 50 15,0 25-15,50-75 16,0-24-16,-1 0 16,-23 49-1,23 50-15,1-50 16,50-50-1,-26 50-15,26 25 16,-1 25-16,-24 50 16,24-26-16,-24-24 15,49 25-15,-25-1 16,1 1-16,-25-1 16,24 1-1,-24-1-15,-26 1 16,26 49-16,-25-24 15</inkml:trace>
  <inkml:trace contextRef="#ctx0" brushRef="#br0" timeOffset="1104.18">14585 3894 0,'0'0'0,"-25"25"15,25 0-15,-24-25 16,-1 74-16,-25 75 16,1-50-16,24-24 15,-50 98-15,50 1 16,-24-50-16,49-49 31,0-1-31</inkml:trace>
  <inkml:trace contextRef="#ctx0" brushRef="#br0" timeOffset="1589.92">14660 3795 0,'0'0'0,"0"25"47,24 0-47,1-25 15,0 25 1,25-25-16,24 24 0,0 26 16,-24-25-16,0-25 15,-1 25 1,-24-1-16,0 1 16,-25 50-16,0 24 15,-25 0-15,-25-25 16,1-24-16,-50 24 15,-25 1-15,0-26 16,-25 26-16,25-1 16,24-49-16,1 25 15,25-25-15,24-25 16</inkml:trace>
  <inkml:trace contextRef="#ctx0" brushRef="#br0" timeOffset="2153.96">16768 4142 0,'0'0'0,"-25"0"47,0 0-31,1 0-16,-26 0 15,0 0-15,-24 0 16,-25 0-16,-1 0 0,1 0 16,-25 50-1,25 24-15,0 1 16,24-1-16,26-24 16,24-1-16,25-24 15,0 0-15,0 0 16,25-25-1,0 25 1,24-25-16,-24 0 16,49-25-16,1-50 15,-1 51-15,-24-26 16,24-24-16,1-50 16,-1 0-1,-49 49-15,0 1 0,-25 24 16,0 1-1,-25 24-15,25 0 0,-25 0 16</inkml:trace>
  <inkml:trace contextRef="#ctx0" brushRef="#br0" timeOffset="2623.71">17115 3497 0,'0'0'0,"0"25"62,-25 50-62,25-26 16,-24 1-1,-1 0 1,0 24-16,0 50 16,-24 0-16,24 0 15,0-50-15,0 1 16,25-1-16,-25-49 16,25 25-1,0-26-15,0 1 16</inkml:trace>
  <inkml:trace contextRef="#ctx0" brushRef="#br0" timeOffset="2955.73">17016 3473 0,'0'0'0,"0"24"63,25 51-63,24-1 15,1-24-15,-25 0 16,24 74-1,1 49 1,0-24-16,-1-50 0,1 0 16,-1-24-16,-24 24 15,25-25-15,0 26 16</inkml:trace>
  <inkml:trace contextRef="#ctx0" brushRef="#br0" timeOffset="3341.21">18231 3473 0,'0'0'0,"-24"24"31,-26 51-15,-24 24 0,-1 0-16,-98 100 15,24-1-15,0-49 0,25 0 16,25-25-16,49-25 16</inkml:trace>
  <inkml:trace contextRef="#ctx0" brushRef="#br0" timeOffset="4073.63">18926 3473 0,'0'0'16,"0"24"15,-25 26-31,0 49 0,1-49 0,-26 49 16,-24 50-1,-1 25 1,1-50-16,49-50 0,0 0 16,-25-24-1,50 0-15,-24-26 16,24 1-16,0 0 16,0-50 15,0-24-16,0-1-15,24-49 16,1-25-16,0 25 0,-25-1 16,25 51-16,0-26 15,0 51 1,24-26-16,1 0 16,49 26-16,25-51 15,50 25-15,-1-24 31,1 24-31,0 1 16,-50 24-16,0 0 16,-25 25-16,-25 0 15,-24 0-15,-1 0 16</inkml:trace>
  <inkml:trace contextRef="#ctx0" brushRef="#br0" timeOffset="4390.55">19050 4118 0,'0'0'0,"25"0"47,0 0-31,24 0-16,26 0 15,24 0-15,0 0 16,100 0 0,-150 0-16,1 0 15,-1 0-15,-24 0 16</inkml:trace>
  <inkml:trace contextRef="#ctx0" brushRef="#br0" timeOffset="4613.18">18579 4167 0,'0'0'0,"25"0"16,49 25-1,50 25-15,50 24 16,24 0-16,-24-24 16,24 24-16,-74-24 15,-25-25-15</inkml:trace>
  <inkml:trace contextRef="#ctx0" brushRef="#br0" timeOffset="6503.99">10691 13022 0,'0'0'0,"0"-24"203,-25 24-187,25-25-16,-25 0 15,0 0-15,-24 0 16,-1 25-16,-74-49 31,50 24-31,-25 25 0,-1 25 16,-24 0-1,25-1-15,-25 1 0,0-25 16,-25 25-16,0-25 16,25 25-1,-24 0-15,23-25 16,-23 24-16,24 26 16,-25 0-16,50 49 15,-1-25 1,1-24-1,25 0-15,-1-26 16,51 1-16,-26 0 16,25 0-16,0 24 15,25-24 1,0 0 0,0 49-16,0 1 0,25-1 15,0 1-15,49-1 16,1-24-16,-1-1 15,50 26 1,25-51-16,-25 26 16,25-25-16,24 24 15,-24-73 1,25-26-16,0-49 16,24 24-1,-24 1-15,24 0 16,1-1-16,-26-49 15,26 0-15,-51 25 16,-24 25-16,-49 49 16,-50-25-1,-1 25-15,-24 1 16,0-1 0,-24 0-1,-26 0-15,-421-793 16</inkml:trace>
  <inkml:trace contextRef="#ctx0" brushRef="#br0" timeOffset="7692.5">10790 13022 0,'0'0'0,"25"0"47,0 0-32,-1-24-15,26 24 16,24-25-16,1 0 16,49 25-1,0-25-15,0 25 16,25-25-16,24 25 0,51-49 15,49 24 1,-1-25-16,1-24 16,50 0-16,-26-1 15,51 1-15,-51 49 16,51 0 0,-1-24-16,0-51 0,25-24 15,0-25-15,0 50 16,-24 25-16,-1-25 15,50-100-15,0 26 16,-25 49 0,-75 24-16,75-73 15,-24-26 1,-51 100-16,-49 0 16,25-50-16,0-74 15,-25 74 1,0 50-16,0-100 15,-25 1-15,-74 74 16,25-25-16,-1-74 16,-24 49-16,-49 25 0,-1-24 15,0-26 1,-25 75-16,-49 25 16,25-100-16,-25-24 15,-25 74-15,-25 1 16,0-51-16,-25 1 31,-24 49-31,24 50 16,-74-100-16,0 1 15,-25-1-15,50 75 16,-25 0 0,0 0-16,-25-49 15,25 24-15,25 50 16,-25-1-16,25 1 0,-50-25 15,25-49 1,0 48-16,25 1 16,0 75-16,-1-26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9:05:29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9525 8235 0,'0'0'0,"25"0"31,0 0 0,-1 0-15,-24-25 0,0 1-1,0-1 1,0 0 0,0 0-1,0 0-15,0 1 31,0-1-15,-24 25 78,-1 0-94,0 0 15,-25 0 1,1 0-16,-26 0 16,1 0-16,0 0 15,-26 0 1,26 0-16,-1 0 16,-24 0-16,25 0 15,-1-25 1,1 0-1,-100 0 1,100 0-16,0 25 0,24-24 16,-24-1-16,24 25 15,0-25-15,1 25 16,-1 0-16,-24 0 16,49 25-16,-50 0 15,26-1-15,-1 1 16,1 0-1,-1 0 1,0 0-16,26-25 16,-1 25-1,0-1-15,0 26 0,0 0 16,25-1 0,-24 26-16,24-1 15,0-24-15,0 24 0,24-49 16,-24 24-16,25 1 15,25-25 1,-1 0-16,26-1 16,24 1-16,0 25 15,25-25-15,0-1 16,25-24-16,0 25 16,0 0-16,0-25 15,-25 25-15,-25-25 16,25 0-16,-50-25 15,26-25-15,-26-49 16,-24 25 0,-1 24-16,-24 1 15,-25-1 1,0-49-16,0 0 16,-50-1-1,1 26-15,-1 0 16,-24 24-16,-1 0 15</inkml:trace>
  <inkml:trace contextRef="#ctx0" brushRef="#br0" timeOffset="3531.44">5135 15056 0,'0'0'0,"-25"0"157,25-24-142,0-1 1,0 0-16,0 0 31,0 50 125,0 0-140,-25 24-16,25 1 16,0 24-16,-25-24 15,25 0 1,0-1-16,0-24 0,0 25 15,0-25-15,0-1 32,0 1-17,25 0-15,-25 0 16,25-25 0,-25 25-1,25-25-15,-1 24 16,-24 1-1,25-25 17,-25 25-17,25-25-15,0 0 16,0 0 0,-1 25-16,1-25 15,0 0-15,25 25 16,-1-1-1,1-24-15,-1 0 16,26 0-16,-26 0 16,26 0-1,24 0-15,-24 0 16,-1 0 0,25 0-16,-24 0 15,-1 0-15,0 0 16,1 0-16,24 0 15,-25 0-15,26-24 16,-1-1-16,25 25 16,-25-25-16,25 0 15,-25-24-15,1 24 16,24-25-16,-25 1 16,0 24-1,0-25-15,25 0 0,0 26 16,-24-1-16,-1 0 15,0 0-15,0 0 16,0 25-16,1-24 16,24 24-16,-50 0 15,0 0 1,1 0-16,-1 0 16,1 0-1,-26 0-15,75 0 31,-49 24-31,-1-24 16,1 25-16,-1 0 16,0-25-16,-24 25 15,24-25-15,1 25 16,-1-25-16,-24 24 16,-1 1-16,26-25 15,-50 25-15,49-25 16,-49 25-16,25 0 15,-1-25 1,-24 25-16,0-25 16,0 24-1,-1-24-15,-24 25 16,25 0-16,0-25 16,0 0-1,0 0 1,-1 0 15,-24-25 219,0 0-250,0 1 16,0-1-1,0 0 1,0 0-16,0 0 31,0-24-31,0 24 16,0 0-16,0 0 15,0 0 1,0-24 0,0-1-1,0 25-15,-24 1 16,24-1-16,0 0 16,-25 25-16,25-25 15,0 0 16,0 1-31,0-1 16,0 0 0,-25 0-1,25 0 17,-25 25-32,0-24 15,1-1-15,-1 25 31,-25 0-15,25 0-16,-24 0 16,-1 0-16,-24 0 15,24 0 1,0 0-16,-24 0 16,24 0-16,-24 0 15,0 0-15,-1 0 16,1-25-16,-25 25 15,-1-25-15,1 25 16,0 0-16,0 0 16,-125 0-1,125-25-15,0 25 16,0-24-16,24 24 16,-24-25-16,0 25 15,0-25-15,0 25 16,-1-25-1,1 25-15,-25 0 16,0 0-16,25 0 16,0-25-1,24 1-15,1 24 16,-1 0-16,1 0 16,0 0-1,-1 0-15,1 0 16,-1 24-1,1 1-15,24-25 0,-49 25 16,25-25-16,-1 25 16,1-25-16,-1 0 15,26 0-15,-75 0 32,74 0-32,1 0 15,-1 0-15,0 0 16,26 0-1,-1 0-15,-25 0 16,25 0-16,0 0 16,1 0-1,-1 0-15,0 0 16,-25 0-16,26 0 16,-1 0-1,0 0 1,0 0-1,0 0 1,-24 25 0,24-25-16,0 24 15,0-24 1,1 25-16,-1 0 16,25 0-16,-25-25 15,25 25-15,0-1 16,0 1 15,0 0-31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9:09:14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18876 8235 0,'0'0'0,"-24"0"109,-1 0-93,0 0 0,-25 0 15,26 0-31,-1 0 16,0 0-16,0 0 0,-24 0 15,-1 0-15,0 0 16,1 0-1,-75 0 1,74 0-16,-24 0 16,24 0-16,0 0 15,-24-25-15,24 25 16,1-24-16,-26 24 16,-24-25-1,25 0-15,24 0 16,-24 0-16,-1 1 15,1-1 1,-1 25 0,-24-25-16,0 0 15,25 25-15,-26 0 16,1-25-16,0 25 16,0 0-1,0-25-15,-1 25 16,26 0-16,-25 0 15,-1-24-15,1 24 0,-50-25 16,50 25 0,0 0-16,0 0 15,0 0-15,-1 0 16,1 0-16,0 0 16,0 0-1,-25 0 1,-25 0-16,25 0 15,-25 0-15,25 0 16,25 0-16,-1 0 16,-24-25-16,50 25 15,0-25-15,-1 0 16,1 1 0,-1-1-16,1 25 0,0-25 15,-1 0-15,1 25 16,-25-25-1,24 25-15,-24-24 16,0 24-16,24-25 16,-24 25-16,0 0 15,0 0-15,24 0 16,-24 0-16,25 0 16,-26-25-16,1 25 15,25 0-15,-26 0 16,1 0-16,0 0 15,-25 0-15,25 0 32,-25 0-32,0 0 15,0 0-15,25 0 16,-26 0 0,1 25-16,0 0 15,-24-25-15,24 24 0,-25-24 16,50 25-16,-149 25 31,148-25-31,1-25 0,-25 24 16,25-24-1,0 25-15,-25 0 16,24-25-16,-24 25 16,-24-25-16,48 25 31,1-1-31,0-24 15,0 0-15,-25 0 16,49 0-16,1 0 16,-25 25-16,24-25 15,-24 25 1,-25-25-16,25 25 16,24 0-16,-24-25 15,0 25-15,-25-25 0,25 24 16,-1-24-1,26 25-15,-25-25 16,24 25-16,-24-25 16,0 25-16,-100-25 31,125 0-15,-25 0-16,24 0 15,-24 0-15,25 0 16,-621 25 62,646-25-78,-26 0 16,26 0-1,-1 0-15,-24 0 16,24 0-16,0 0 15,-24 0-15,24 0 16,1 0-16,-1 24 16,25 1-1,-49 0-15,24 25 16,1-1-16,-1 1 16,0-25-1,26 24-15,-26 1 16,25-25-16,0 24 15,1-24-15,-1 0 16,0 0 0,25-1-1,0 1 1,0 0 0,0 0-16,0 0 15,0-1-15,0 1 31,25 25-31,-25-25 16,25 49-16,24-24 16,-24-1-16,0 26 15,0-50 1,-1 24-16,26-24 16,0 0-16,-26 24 15,26-24-15,0 0 0,-1 0 16,1 0-16,0-25 15,24 24 1,0-24-16,1 25 16,24 0-16,-25-25 15,1 25-15,24-25 16,-25 25-16,26-25 16,24 0-1,-25 0-15,0 0 0,0 0 16,1 0-16,-1 0 15,0 0 1,25 0-16,0 0 31,0 0-31,0 0 16,0 24-16,-25-24 16,1 0-16,24 0 0,-25 0 15,-25 0-15,25 0 16,1 0-16,24 0 15,-25 0-15,25 0 16,0 0-16,0 0 16,0 0-1,0 0-15,-25 0 16,25 0-16,-25 0 16,1 25-16,-1-25 15,0 25-15,25-25 31,-25 0-31,25 0 16,-24 0-16,24 25 16,0-25-16,-25 25 15,25-1-15,-25-24 16,0 25 0,25-25-16,0 0 15,-24 0-15,24 0 0,0 0 16,0 0-16,25 0 15,-50 0 1,25 0-16,-25 0 16,0 0-16,0 0 15,25 0-15,0 0 32,0 0-32,1-25 15,-1 25-15,24 0 16,-24 0-16,0 0 15,0-24-15,0-1 16,-24 25-16,49 0 16,-1 0-1,1 0-15,-25 0 0,25 0 16,0 25-16,-25-25 16,0 0-1,0 0-15,0 0 16,0 24-16,25-24 15,-25 25-15,25-25 16,-1 25-16,-24 25 16,1-26-16,23 1 15,-48 0-15,24 0 16,0 0-16,0 24 16,0-24-16,0 0 15,25-25-15,-1 25 31,-24 0-31,0-25 16,25 24-16,-25-24 16,-25 0-16,25 0 15,0 0-15,1 0 16,23-24 0,-24 24-16,25-25 15,-50 0-15,25 25 0,0-25 16,-24 0-16,-1-24 15,-25 24 1,26 0-16,-26-25 16,25 26-16,-49-1 31,24 0-31,1 0 16,-1 25-16,-24-25 15,24 25-15,-24-24 0,-1-1 16,1 25-16,-1-25 15,1-25-15,0 1 16,-1-26-16,-24 1 16,0 24-1,0 1-15,-25 24 16,25 0-16,-25 0 31,0 1-31,0-26 16,0-24-16,-25-26 15,25 1-15,-50 0 16,25 24 0,1 26-16,-26-1 15,0 1 1,-24-1-16,-1 0 16,-24 1-16,-50-1 15,-24 1-15</inkml:trace>
  <inkml:trace contextRef="#ctx0" brushRef="#br0" timeOffset="44596.96">3919 8037 0,'0'0'0,"-25"25"94,50-25-32,0 24-62,0-24 16,24 25 15,1 0-31,0-25 0,24 25 0,0-25 16,1 0-16,-26 0 16,26-25-1,-26-25-15,1 1 16,-25-1-16,0 25 15,-25 0-15,0 1 0,0-1 16,-25 0 0,0 25-1,-25 25-15,1 24 16,-1-24-16,1 0 16,24 25-1,-25 49-15,1 25 0,24-25 16,25-24-16,0-26 15,25 1-15,24-25 16,1 24 0,-1 1-16,100-1 15,-74-24 1</inkml:trace>
  <inkml:trace contextRef="#ctx0" brushRef="#br0" timeOffset="44944.65">5482 6896 0,'0'0'0,"0"25"16,-25 49-16,25 0 15,-50 249 1,26-100-1,-26 149-15,0-198 0,1 49 16,24 0-16,0-24 16,25-75-16,0-25 15</inkml:trace>
  <inkml:trace contextRef="#ctx0" brushRef="#br0" timeOffset="82098.67">13097 8260 0,'0'0'0,"-25"0"141,0 0-125,0 0-1,1 25 1,-1 0-16,0-1 15,-25-24-15,26 25 16,-1-25-16,0 50 31,0-50-31,25 25 16,25-50 171,0 25-187,0-25 16,-1 25 0,1 0-16,0 0 15,25-25-15,-1 25 16,-24-25-16,25 25 16,-1-24-1,1 24-15,0 0 16,-1 0-16,26 0 15,-26 0-15,26 0 0,-26-25 16,1 25 0,24 0-16,25 0 15,-24 0 1,-26 0 0,1 0-1,24 0-15,-24 0 16,0 0-16,24 0 15,-24 25-15,-1-25 16,26 0 0,98 49-16,-98-49 15,-1 25 1,25 0-16,1-25 16,-1 25-16,25-25 15,-25 24-15,25-24 16,-25 0-1,25 0-15,-24 0 16,24 0-16,0 0 16,-25 0-16,25 0 15,0-24-15,0 24 16,25 0-16,-25 0 16,25 0-16,-25 0 15,0 0-15,24 24 16,-24 1-16,25 0 15,25 0 1,-25 0 0,0 24-16,-1-24 15,-48 0-15,-1 0 16,-25-1-16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9:17:06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21258 4167 0,'0'0'0,"-25"0"93,0 0-77,0 0 0,-24-25-16,-1 25 0,0 0 15,1 0 1,-26 0-16,-24-24 15,25 24 1,-26-25-16,26 0 16,-25 25-16,-25-25 31,0 25-31,25-25 16,-25 25-16,-50 0 31,100 0-31,-1 25 0,1-25 0,24 25 15,-24-25-15,24 25 16,0 0 0,-24-25-16,24 0 15,1 0 1,-1 24-16,1-24 16,-1 50-16,0 0 15,-24 24-15,49 0 16,-24-24-16,24 0 15,0-1-15,0 1 16,0 123 0,25-73-16,0-26 15,0-24-15,25 24 16,0-49-16,-25 25 16,25 24-1,49 25 1,-49-24-16,124 123 31,-50-124-31,0 1 16,-24-1-16,24-49 15,0 0-15,25 0 16,0-50-16,25 0 16,25-25-16,-1 1 15,1-1 1,-25 1-16,148-100 15,-148 50-15,-25-1 16,-49 51-16,24-75 16,-25-75-16,-24 100 31,-25 0-31,-50-124 31,-25 24-31,-49 50 0,-25 25 16,-25 0-16,-74 25 15,-50 50 1,-74-1-16,-596-99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09-05T19:25:51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5135 8781 0,'0'0'0,"0"-50"46,-25 25-30,0-49-16,-25 24 16,-24 1-1,-50-26-15,0-24 0,-50-25 16,25 25-16,-49 0 16,0-1-1,-1 26-15,-49 24 0,25 26 16,0-1-16,-50 25 15,25 0-15,0 0 16,24 25-16,26 24 16,0 1-1,24 24-15,50-49 16,0 25 0,25-25-16,-1 24 15,-24 75 1,75 0-16,-26 25 15,26 49-15,49 75 16,49-99-16,26-75 16,49 50-16,-25 0 15,75 24-15,24-49 16,25-24-16,25 24 16,75 74-16,-1-49 15,-24 0-15,-25-50 16,74-25-1,-49-24-15,-50 0 16,25-26 0,-75-24-16,0-24 15,51-76 1,-76 1-16,26-50 16,-51-49-16,-24 24 15,0-123-15,-74 123 16,-50-124-16,-25 50 15,-49 50-15,-50-125 16,-99 75 0,-25 50-16,-497-373 0</inkml:trace>
  <inkml:trace contextRef="#ctx0" brushRef="#br0" timeOffset="20650.46">18554 14387 0,'0'0'0,"25"-25"344,0 25-328,-1-25-1,1 25 1,0 0-16,0 0 15,0 0-15,-1 0 16,26 0-16,0-25 16,-1 25-16,-24 0 15,49 0 1,-24 0-16,0 0 16,24 25-16,-24-25 0,-1 0 15,26 0 1,-1 0-16,0 0 15,1 0-15,-1 0 16,1 0-16,-1 0 16,-24 0-16,24 0 31,1 0-31,-1 0 16,25 0-16,-24 0 15,24 0-15,-25 0 16,1 0-1,123 0 1,-123 0-16,24 0 16,0 0-16,0 0 0,-24 0 15,-1 0-15,0 0 16,1 0-16,24 0 16,-25 0-1,26 0-15,-1 0 16,0 0-16,0 0 15,50 25-15,-25-25 0,0 0 16,-25 0 0,1 0-16,-1 0 31,0 0-31,-24 0 16,-1 0-16,-24 0 15,74 0-15,-25 0 16,0 0-16,-49 0 15,24 0-15,0 0 16,1 0-16,-1 0 16,-24 0-16,24 0 15,25 0-15,-24 0 16,24 0-16,-24 25 16,24-25-16,-25 25 15,25-1-15,-49 26 16,0-25-1,-1 0-15,-24-1 16,0 1-16,0 0 16,24-25-16,-24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82599C-0D6C-49BE-BD0C-3CAD4655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8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Class 03 functional1</a:t>
            </a:r>
          </a:p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Have lec03prog01-print.py ready to go.</a:t>
            </a:r>
          </a:p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Prepare two lists: L = [1, 42, 3, 4] and M = 42, 3, 93, 37].  Also S = “I love Spam!”</a:t>
            </a:r>
          </a:p>
          <a:p>
            <a:endParaRPr lang="en-US" altLang="en-US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E628B31B-F104-4B15-B54D-04FCC9E0332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827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Emphasize that whenever you have mutually exclusive conditions, you should take advantage of </a:t>
            </a:r>
            <a:r>
              <a:rPr lang="en-US" altLang="en-US" dirty="0" err="1">
                <a:latin typeface="Arial" charset="0"/>
                <a:ea typeface="ＭＳ Ｐゴシック" pitchFamily="80" charset="-128"/>
              </a:rPr>
              <a:t>elif</a:t>
            </a:r>
            <a:r>
              <a:rPr lang="en-US" altLang="en-US" dirty="0">
                <a:latin typeface="Arial" charset="0"/>
                <a:ea typeface="ＭＳ Ｐゴシック" pitchFamily="80" charset="-128"/>
              </a:rPr>
              <a:t>.  Don’t try to write the mutual exclusion yourself; you’ll screw it up!  Demo is in lec03prog02-elif.py; show </a:t>
            </a:r>
            <a:r>
              <a:rPr lang="en-US" altLang="en-US" dirty="0" err="1">
                <a:latin typeface="Arial" charset="0"/>
                <a:ea typeface="ＭＳ Ｐゴシック" pitchFamily="80" charset="-128"/>
              </a:rPr>
              <a:t>superSpecial</a:t>
            </a:r>
            <a:r>
              <a:rPr lang="en-US" altLang="en-US" dirty="0">
                <a:latin typeface="Arial" charset="0"/>
                <a:ea typeface="ＭＳ Ｐゴシック" pitchFamily="80" charset="-128"/>
              </a:rPr>
              <a:t>(42) and unwise(42).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6F8BB94-8F07-46D9-A109-C0D044CCB66D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05A1816-D5EB-4BEB-B33E-04DAE0CDFD07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pitchFamily="80" charset="-128"/>
            </a:endParaRPr>
          </a:p>
          <a:p>
            <a:endParaRPr lang="en-US" altLang="en-US">
              <a:latin typeface="Arial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5 clicks of animation on this slide.</a:t>
            </a:r>
          </a:p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Highlight the integer division, and demo the difference between / and // in the terminal.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D1FDA1F1-40C0-4AFE-8C38-CE6EC82AD0D0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EED4D581-7FFC-4B75-9C90-FA06E275F8B6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0! Is 1 because we get to pick and it makes certain other math (e.g., combinatorics) convenient.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987BE6B-EAA8-4AB2-8FDC-DA04DADDCA53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Students do factorial in notes.  Then, click to  show solution.  If you have time, write factorial in python and run it.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87F1D34-6B6B-4215-BEB4-067FA8B5261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Students do factorial in notes.  Then, click to  show solution.  If you have time, write factorial in python and run it.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D2A6409-F2F0-4097-BDCE-AF4D6E474B11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 clicks of animation on this slide.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93303EE5-55ED-4EF6-822A-9FED0EC9CC63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 clicks of animation on this slide.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90B879-5290-4E24-A6DC-DB52E58AF93E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2 clicks of animation on this slide.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2EDD9BBA-9E3D-4A3B-B4A2-66CAC3B1ADF1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Ask them to develop the math (inductive) definition of tower.  Remind them to remember the base case.  Next slide has the inductive definition that leads to the solution.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Demo these from lec03prog01-print.py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D4AA94F-1839-481C-9FE4-0794B8E45C8B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B02F1C4E-BC65-4944-94BA-929A8A790161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Now let them develop tower(n) from the inductive definition.  Solution is on the next slide.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80E8F35-9CBD-4FF5-A215-623170926EEE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First animation is the base case; click  to show full solution.  If  you have time, demo tower(1)-tower(5) from lec03prog03-recursion.py.  Tower(4) is just 65536, but tower(5) has 19,729 digits!  (Yet Python calculates it quickly.  The same isn’t true for tower(6)…)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Have them figure out the length of the second list.  Then have them write len together with you, starting with the base case.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362FE75-5219-4D9E-A86A-F38170B4AD74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If you have time, make it a worksheet problem; otherwise develop it together.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BB8D86A2-EFEB-4115-AE42-0C52EE6DD890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80" charset="-128"/>
              </a:rPr>
              <a:t>What’s the reverse of this list?  With simple reverse,  it’s [7, [2, [4, 5], 6], 1].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CCA37C02-AE50-48FE-9D81-D7574E2F57E3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One click needed to show the deep reversal.  This requires </a:t>
            </a:r>
            <a:r>
              <a:rPr lang="en-US" altLang="en-US" dirty="0" err="1">
                <a:latin typeface="Arial" charset="0"/>
                <a:ea typeface="ＭＳ Ｐゴシック" pitchFamily="80" charset="-128"/>
              </a:rPr>
              <a:t>isinstance</a:t>
            </a:r>
            <a:r>
              <a:rPr lang="en-US" altLang="en-US" dirty="0">
                <a:latin typeface="Arial" charset="0"/>
                <a:ea typeface="ＭＳ Ｐゴシック" pitchFamily="80" charset="-128"/>
              </a:rPr>
              <a:t>; see this week’s HW for a similar problem.</a:t>
            </a:r>
          </a:p>
          <a:p>
            <a:endParaRPr lang="en-US" altLang="en-US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0854EA2-706A-41B2-AC3D-9A3DA8F67FFC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pitchFamily="80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027544D-E5A1-4CD3-AFA9-28A0BB3AC569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63FD3C0-93D0-4738-9805-C8B83AFC3655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endParaRPr lang="en-US" altLang="en-US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BB83123-482A-43A3-918F-B6B743CE6339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endParaRPr lang="en-US" altLang="en-US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53A32D2-CCD5-4EA0-AF08-07D3D1608EE2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Three animations on this slide.  Things that we show: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1. Lists aren’t regular objects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2. You can append to a list if you get the syntax right.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3. Appending creates a new list; the original is unchanged.  (Later, we’ll learn how to change lists.)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4. Multiplication duplicates things; this is especially useful for creating a long list with all the same value.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5. Lists are polymorphic, including being able to have other lists as members.</a:t>
            </a:r>
          </a:p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6. Python supports complex numbers (but “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” is “j” because Guido has an engineering background.)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6C24677F-2337-4612-9886-0D37E20E0C9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If you have time, let the class figure these out.  If you have less time, demo them or just give answers.</a:t>
            </a:r>
          </a:p>
          <a:p>
            <a:pPr marL="38100">
              <a:spcBef>
                <a:spcPts val="425"/>
              </a:spcBef>
            </a:pPr>
            <a:endParaRPr lang="en-US" altLang="en-US" dirty="0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B3CEFB1-AF3D-4518-9C7D-2FF8B7CF133B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If you have time, let the class figure these out.  If you have less time, demo them or just give answers.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pitchFamily="80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C4E603CF-4B33-490D-910C-603793D052C9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80" charset="-128"/>
              </a:rPr>
              <a:t>Emphasize that whenever you have mutually exclusive conditions, you should take advantage of </a:t>
            </a:r>
            <a:r>
              <a:rPr lang="en-US" altLang="en-US" dirty="0" err="1">
                <a:latin typeface="Arial" charset="0"/>
                <a:ea typeface="ＭＳ Ｐゴシック" pitchFamily="80" charset="-128"/>
              </a:rPr>
              <a:t>elif</a:t>
            </a:r>
            <a:r>
              <a:rPr lang="en-US" altLang="en-US" dirty="0">
                <a:latin typeface="Arial" charset="0"/>
                <a:ea typeface="ＭＳ Ｐゴシック" pitchFamily="80" charset="-128"/>
              </a:rPr>
              <a:t>.  Don’t try to write the mutual exclusion yourself; you’ll screw it up!  See next slide for an example.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6F8BB94-8F07-46D9-A109-C0D044CCB66D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C14A4-788C-461E-956F-91855FAAE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C18A-C336-49EF-8297-FD24186B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F20B-8FB9-44D6-B3E0-E1B2BCF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D3A0-C20F-4C7D-A93C-268898D2A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9AC5-5F3A-4827-9775-1EAB247B2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4391-22E0-4EE4-A249-5232584B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703-FC4D-4AC3-9740-DC91492A2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3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9319-ECF0-448B-A5C9-28DD2D052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62DF-4371-404E-BECF-E54C36D77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E9005-337A-471E-AB30-FE0D3A75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DD68-D8CF-47DC-9AA8-56C85A04B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1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FFEE-C5F6-445D-ACC1-AC4DA19B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52AF-C6B0-46D4-BF98-4FF827784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E88C5F-A844-458E-9DE6-A3F76C9F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95400"/>
          </a:xfrm>
        </p:spPr>
        <p:txBody>
          <a:bodyPr rIns="132080"/>
          <a:lstStyle/>
          <a:p>
            <a:r>
              <a:rPr lang="en-US" altLang="en-US" dirty="0"/>
              <a:t>The CS 5 Black Post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0" y="0"/>
            <a:chExt cx="5177" cy="114"/>
          </a:xfrm>
        </p:grpSpPr>
        <p:sp>
          <p:nvSpPr>
            <p:cNvPr id="2059" name="Rectangle 6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60" name="Rectangle 7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36" y="2895600"/>
            <a:ext cx="2857500" cy="3343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981200"/>
            <a:ext cx="5181600" cy="449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Claremont (AP)—A wild group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unicycling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pogo-sticking,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penguins raced through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HMC’s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South Dorm yesterday, upsetting students who were diligently attempting to complete their CS 5 homework.  “I had just gotten my program to work,” sobbed one student, “when the pogo stick landed directly on my ‘delete’ key and wiped it all out!  Now I have to start all over.  It took me hours to get my program to say ‘Hello, world’ and now I’ll never have time to finish it.”  College officials were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1295400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Penguins Invade Dormitory</a:t>
            </a:r>
          </a:p>
        </p:txBody>
      </p:sp>
    </p:spTree>
    <p:extLst>
      <p:ext uri="{BB962C8B-B14F-4D97-AF65-F5344CB8AC3E}">
        <p14:creationId xmlns:p14="http://schemas.microsoft.com/office/powerpoint/2010/main" val="243959807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"/>
          <p:cNvSpPr>
            <a:spLocks/>
          </p:cNvSpPr>
          <p:nvPr/>
        </p:nvSpPr>
        <p:spPr bwMode="auto">
          <a:xfrm>
            <a:off x="5540490" y="43180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I’m getting quite confused here… </a:t>
            </a: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 dirty="0">
                <a:cs typeface="Courier New" pitchFamily="49" charset="0"/>
                <a:sym typeface="Courier New" pitchFamily="49" charset="0"/>
              </a:rPr>
              <a:t>Avoiding</a:t>
            </a:r>
            <a:r>
              <a:rPr lang="en-US" altLang="en-US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endParaRPr lang="en-US" altLang="en-US" dirty="0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15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9" name="Rectangle 5"/>
          <p:cNvSpPr>
            <a:spLocks/>
          </p:cNvSpPr>
          <p:nvPr/>
        </p:nvSpPr>
        <p:spPr bwMode="auto">
          <a:xfrm>
            <a:off x="1066800" y="1676400"/>
            <a:ext cx="665823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unwise(x):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avoids using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== 42 or x % 42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"Nice!"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41 &lt;= x &lt;= 43  or  x !=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"So close!"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!= 42  or  x % 42 !=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"Yuck!"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03" y="44958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63C66C-392B-4149-8441-8BDA0ACC3EA1}"/>
                  </a:ext>
                </a:extLst>
              </p14:cNvPr>
              <p14:cNvContentPartPr/>
              <p14:nvPr/>
            </p14:nvContentPartPr>
            <p14:xfrm>
              <a:off x="1401840" y="2482560"/>
              <a:ext cx="5706720" cy="116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63C66C-392B-4149-8441-8BDA0ACC3E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2480" y="2473200"/>
                <a:ext cx="5725440" cy="11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4819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EBD8CFC-9CFC-4ACE-A95D-0EB77F5EDC25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143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14341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5105400" y="2057400"/>
            <a:ext cx="2209800" cy="685800"/>
          </a:xfrm>
          <a:prstGeom prst="wedgeRectCallout">
            <a:avLst>
              <a:gd name="adj1" fmla="val -66231"/>
              <a:gd name="adj2" fmla="val 10917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Give people hugs</a:t>
            </a:r>
          </a:p>
        </p:txBody>
      </p:sp>
      <p:sp>
        <p:nvSpPr>
          <p:cNvPr id="144392" name="AutoShape 8"/>
          <p:cNvSpPr>
            <a:spLocks/>
          </p:cNvSpPr>
          <p:nvPr/>
        </p:nvSpPr>
        <p:spPr bwMode="auto">
          <a:xfrm>
            <a:off x="5105400" y="4267200"/>
            <a:ext cx="2057400" cy="990600"/>
          </a:xfrm>
          <a:prstGeom prst="wedgeRectCallout">
            <a:avLst>
              <a:gd name="adj1" fmla="val -67051"/>
              <a:gd name="adj2" fmla="val -113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You’ll find out where their wallet 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172200" y="19812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5" name="Rectangle 1"/>
          <p:cNvSpPr>
            <a:spLocks/>
          </p:cNvSpPr>
          <p:nvPr/>
        </p:nvSpPr>
        <p:spPr bwMode="auto">
          <a:xfrm>
            <a:off x="7162800" y="2667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5819775" y="1647825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 rIns="132080"/>
          <a:lstStyle/>
          <a:p>
            <a:r>
              <a:rPr lang="en-US" altLang="en-US" sz="4000"/>
              <a:t>What Happens Inside a Function?</a:t>
            </a:r>
          </a:p>
        </p:txBody>
      </p: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379413" y="1066800"/>
            <a:ext cx="8218487" cy="180975"/>
            <a:chOff x="0" y="0"/>
            <a:chExt cx="5177" cy="114"/>
          </a:xfrm>
        </p:grpSpPr>
        <p:sp>
          <p:nvSpPr>
            <p:cNvPr id="22548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5" name="Rectangle 7"/>
          <p:cNvSpPr>
            <a:spLocks/>
          </p:cNvSpPr>
          <p:nvPr/>
        </p:nvSpPr>
        <p:spPr bwMode="auto">
          <a:xfrm>
            <a:off x="457200" y="1447800"/>
            <a:ext cx="47244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f(x):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x = x-1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g(x)+1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g(x):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x*2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h(x):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x%2 == 1:      # x odd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f(x) + x//2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             # x even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f(f(x))</a:t>
            </a:r>
          </a:p>
        </p:txBody>
      </p:sp>
      <p:sp>
        <p:nvSpPr>
          <p:cNvPr id="22536" name="Rectangle 9"/>
          <p:cNvSpPr>
            <a:spLocks/>
          </p:cNvSpPr>
          <p:nvPr/>
        </p:nvSpPr>
        <p:spPr bwMode="auto">
          <a:xfrm>
            <a:off x="4648200" y="1371600"/>
            <a:ext cx="1765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h(3):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charset="0"/>
              </a:rPr>
              <a:t>	</a:t>
            </a:r>
          </a:p>
        </p:txBody>
      </p:sp>
      <p:sp>
        <p:nvSpPr>
          <p:cNvPr id="22537" name="Rectangle 10"/>
          <p:cNvSpPr>
            <a:spLocks/>
          </p:cNvSpPr>
          <p:nvPr/>
        </p:nvSpPr>
        <p:spPr bwMode="auto">
          <a:xfrm>
            <a:off x="4876800" y="1676400"/>
            <a:ext cx="2562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f(3) + 3//2</a:t>
            </a:r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5818188" y="2438400"/>
            <a:ext cx="2533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f(3):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return g(2) + 1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7543800" y="30480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Rectangle 14"/>
          <p:cNvSpPr>
            <a:spLocks/>
          </p:cNvSpPr>
          <p:nvPr/>
        </p:nvSpPr>
        <p:spPr bwMode="auto">
          <a:xfrm>
            <a:off x="7223125" y="3549650"/>
            <a:ext cx="1425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g(2):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return 4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rot="10800000" flipH="1">
            <a:off x="7751763" y="3048000"/>
            <a:ext cx="1587" cy="4572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Rectangle 16"/>
          <p:cNvSpPr>
            <a:spLocks/>
          </p:cNvSpPr>
          <p:nvPr/>
        </p:nvSpPr>
        <p:spPr bwMode="auto">
          <a:xfrm>
            <a:off x="7772400" y="3124200"/>
            <a:ext cx="190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4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rot="10800000" flipH="1">
            <a:off x="5562600" y="1219200"/>
            <a:ext cx="1588" cy="3810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Rectangle 20"/>
          <p:cNvSpPr>
            <a:spLocks/>
          </p:cNvSpPr>
          <p:nvPr/>
        </p:nvSpPr>
        <p:spPr bwMode="auto">
          <a:xfrm>
            <a:off x="5594350" y="1233488"/>
            <a:ext cx="800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 dirty="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rot="10800000" flipH="1">
            <a:off x="6369050" y="2005013"/>
            <a:ext cx="1588" cy="3810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Rectangle 23"/>
          <p:cNvSpPr>
            <a:spLocks/>
          </p:cNvSpPr>
          <p:nvPr/>
        </p:nvSpPr>
        <p:spPr bwMode="auto">
          <a:xfrm>
            <a:off x="6400800" y="2057400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5</a:t>
            </a:r>
          </a:p>
        </p:txBody>
      </p: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457200" y="5334000"/>
            <a:ext cx="7673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Two key points…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/>
              <a:t> Functions return to where they were called from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/>
              <a:t> Each function keeps its own values of its variables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A809DA-6710-400C-AE10-2501D12199CB}"/>
                  </a:ext>
                </a:extLst>
              </p14:cNvPr>
              <p14:cNvContentPartPr/>
              <p14:nvPr/>
            </p14:nvContentPartPr>
            <p14:xfrm>
              <a:off x="6750720" y="1276920"/>
              <a:ext cx="991800" cy="839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A809DA-6710-400C-AE10-2501D12199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1360" y="1267560"/>
                <a:ext cx="1010520" cy="85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05" grpId="0" animBg="1"/>
      <p:bldP spid="47106" grpId="0" animBg="1"/>
      <p:bldP spid="47116" grpId="0"/>
      <p:bldP spid="47117" grpId="0" animBg="1"/>
      <p:bldP spid="47118" grpId="0"/>
      <p:bldP spid="47119" grpId="0" animBg="1"/>
      <p:bldP spid="47120" grpId="0"/>
      <p:bldP spid="47123" grpId="0" animBg="1"/>
      <p:bldP spid="47124" grpId="0"/>
      <p:bldP spid="47126" grpId="0" animBg="1"/>
      <p:bldP spid="47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685800" y="2133600"/>
            <a:ext cx="7239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Recursion…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762000" y="16764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n! = n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(n-1)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(n-2)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…1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r>
              <a:rPr lang="en-US" altLang="en-US" sz="2400">
                <a:latin typeface="Courier" pitchFamily="49" charset="0"/>
                <a:sym typeface="Symbol" pitchFamily="18" charset="2"/>
              </a:rPr>
              <a:t>  </a:t>
            </a:r>
            <a:r>
              <a:rPr lang="ja-JP" altLang="en-US" sz="2400"/>
              <a:t>“</a:t>
            </a:r>
            <a:r>
              <a:rPr lang="en-US" altLang="ja-JP" sz="2400"/>
              <a:t>inductive definition</a:t>
            </a:r>
            <a:r>
              <a:rPr lang="ja-JP" altLang="en-US" sz="2400"/>
              <a:t>”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0! = 1</a:t>
            </a:r>
            <a:r>
              <a:rPr lang="en-US" altLang="en-US" sz="2400">
                <a:latin typeface="Courier" pitchFamily="49" charset="0"/>
              </a:rPr>
              <a:t>			</a:t>
            </a:r>
            <a:r>
              <a:rPr lang="ja-JP" altLang="en-US" sz="2400"/>
              <a:t>“</a:t>
            </a:r>
            <a:r>
              <a:rPr lang="en-US" altLang="ja-JP" sz="2400"/>
              <a:t>base case</a:t>
            </a:r>
            <a:r>
              <a:rPr lang="ja-JP" altLang="en-US" sz="2400"/>
              <a:t>”</a:t>
            </a:r>
            <a:endParaRPr lang="en-US" altLang="en-US" sz="2400">
              <a:latin typeface="Courier" pitchFamily="49" charset="0"/>
            </a:endParaRPr>
          </a:p>
        </p:txBody>
      </p:sp>
      <p:pic>
        <p:nvPicPr>
          <p:cNvPr id="70661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419600"/>
            <a:ext cx="836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AutoShape 9"/>
          <p:cNvSpPr>
            <a:spLocks noChangeArrowheads="1"/>
          </p:cNvSpPr>
          <p:nvPr/>
        </p:nvSpPr>
        <p:spPr bwMode="auto">
          <a:xfrm>
            <a:off x="2286000" y="3733800"/>
            <a:ext cx="1219200" cy="9144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Why is 0! = 1?</a:t>
            </a:r>
          </a:p>
        </p:txBody>
      </p:sp>
      <p:pic>
        <p:nvPicPr>
          <p:cNvPr id="7066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28600"/>
            <a:ext cx="17907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animBg="1"/>
      <p:bldP spid="706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Math Induction = CS Recursion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458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0! =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endParaRPr lang="en-US" altLang="en-US" sz="240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165225" y="1800225"/>
            <a:ext cx="17303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Math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inductive definition</a:t>
            </a:r>
            <a:endParaRPr lang="en-US" altLang="en-US" sz="2400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4860925" y="1800225"/>
            <a:ext cx="282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recursive function</a:t>
            </a:r>
            <a:endParaRPr lang="en-US" altLang="en-US" sz="2400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457200" y="31242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4267200" y="3124200"/>
            <a:ext cx="4800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403725" y="3228975"/>
            <a:ext cx="341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/>
              <a:t>Math Induction = CS Recursion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0! =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endParaRPr lang="en-US" altLang="en-US" sz="240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165225" y="1800225"/>
            <a:ext cx="17303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Math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inductive definition</a:t>
            </a:r>
            <a:endParaRPr lang="en-US" altLang="en-US" sz="2400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860925" y="1800225"/>
            <a:ext cx="282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recursive function</a:t>
            </a:r>
            <a:endParaRPr lang="en-US" altLang="en-US" sz="2400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457200" y="31242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4267200" y="3124200"/>
            <a:ext cx="4800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712" name="Text Box 11"/>
          <p:cNvSpPr txBox="1">
            <a:spLocks noChangeArrowheads="1"/>
          </p:cNvSpPr>
          <p:nvPr/>
        </p:nvSpPr>
        <p:spPr bwMode="auto">
          <a:xfrm>
            <a:off x="4403725" y="3228975"/>
            <a:ext cx="48013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en-US" sz="2000" dirty="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return n*factorial(n - 1)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1F672F-46D1-4AF5-BDCC-6F9D4069FA06}"/>
                  </a:ext>
                </a:extLst>
              </p14:cNvPr>
              <p14:cNvContentPartPr/>
              <p14:nvPr/>
            </p14:nvContentPartPr>
            <p14:xfrm>
              <a:off x="285840" y="2723400"/>
              <a:ext cx="8581680" cy="253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1F672F-46D1-4AF5-BDCC-6F9D4069FA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0" y="2714040"/>
                <a:ext cx="8600400" cy="255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4876800" y="2743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2514600" y="1981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dirty="0"/>
              <a:t>Is Recursion Magic?</a:t>
            </a:r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6647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8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30" name="Rectangle 7"/>
          <p:cNvSpPr>
            <a:spLocks/>
          </p:cNvSpPr>
          <p:nvPr/>
        </p:nvSpPr>
        <p:spPr bwMode="auto">
          <a:xfrm>
            <a:off x="457200" y="1524000"/>
            <a:ext cx="259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factorial(3):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</a:p>
        </p:txBody>
      </p:sp>
      <p:sp>
        <p:nvSpPr>
          <p:cNvPr id="26631" name="Rectangle 8"/>
          <p:cNvSpPr>
            <a:spLocks/>
          </p:cNvSpPr>
          <p:nvPr/>
        </p:nvSpPr>
        <p:spPr bwMode="auto">
          <a:xfrm>
            <a:off x="860425" y="1965325"/>
            <a:ext cx="485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3 * factorial(2)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3581400" y="2362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/>
          </p:cNvSpPr>
          <p:nvPr/>
        </p:nvSpPr>
        <p:spPr bwMode="auto">
          <a:xfrm>
            <a:off x="3200400" y="2743200"/>
            <a:ext cx="3659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2 * factorial(1)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867400" y="3124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Rectangle 12"/>
          <p:cNvSpPr>
            <a:spLocks/>
          </p:cNvSpPr>
          <p:nvPr/>
        </p:nvSpPr>
        <p:spPr bwMode="auto">
          <a:xfrm>
            <a:off x="5300663" y="3641725"/>
            <a:ext cx="3660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1 * factorial(0)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6477000" y="3124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6629400" y="3138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rot="10800000" flipH="1">
            <a:off x="4038600" y="2362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>
            <a:off x="4191000" y="2376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rot="10800000" flipH="1">
            <a:off x="3429000" y="15240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Rectangle 18"/>
          <p:cNvSpPr>
            <a:spLocks/>
          </p:cNvSpPr>
          <p:nvPr/>
        </p:nvSpPr>
        <p:spPr bwMode="auto">
          <a:xfrm>
            <a:off x="3581400" y="15382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sp>
        <p:nvSpPr>
          <p:cNvPr id="26642" name="Rectangle 19"/>
          <p:cNvSpPr>
            <a:spLocks/>
          </p:cNvSpPr>
          <p:nvPr/>
        </p:nvSpPr>
        <p:spPr bwMode="auto">
          <a:xfrm>
            <a:off x="5332413" y="4746625"/>
            <a:ext cx="33813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'''This computes n!'''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n*factorial(n-1)</a:t>
            </a:r>
          </a:p>
        </p:txBody>
      </p:sp>
      <p:sp>
        <p:nvSpPr>
          <p:cNvPr id="26643" name="Rectangle 20"/>
          <p:cNvSpPr>
            <a:spLocks/>
          </p:cNvSpPr>
          <p:nvPr/>
        </p:nvSpPr>
        <p:spPr bwMode="auto">
          <a:xfrm>
            <a:off x="5257800" y="4705350"/>
            <a:ext cx="35814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5181600" y="1371600"/>
            <a:ext cx="3581400" cy="1412875"/>
            <a:chOff x="0" y="0"/>
            <a:chExt cx="2256" cy="890"/>
          </a:xfrm>
        </p:grpSpPr>
        <p:sp>
          <p:nvSpPr>
            <p:cNvPr id="26645" name="AutoShape 23"/>
            <p:cNvSpPr>
              <a:spLocks/>
            </p:cNvSpPr>
            <p:nvPr/>
          </p:nvSpPr>
          <p:spPr bwMode="auto">
            <a:xfrm>
              <a:off x="0" y="0"/>
              <a:ext cx="2256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6" name="Rectangle 24"/>
            <p:cNvSpPr>
              <a:spLocks/>
            </p:cNvSpPr>
            <p:nvPr/>
          </p:nvSpPr>
          <p:spPr bwMode="auto">
            <a:xfrm>
              <a:off x="42" y="42"/>
              <a:ext cx="216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731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cs typeface="Arial" charset="0"/>
                </a:rPr>
                <a:t>“To understand recursion, you must first understand recursion”—anonymous Mudd alum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animBg="1"/>
      <p:bldP spid="71682" grpId="0" animBg="1"/>
      <p:bldP spid="71689" grpId="0" animBg="1"/>
      <p:bldP spid="71690" grpId="0"/>
      <p:bldP spid="71691" grpId="0" animBg="1"/>
      <p:bldP spid="71692" grpId="0"/>
      <p:bldP spid="71693" grpId="0" animBg="1"/>
      <p:bldP spid="71694" grpId="0"/>
      <p:bldP spid="71695" grpId="0" animBg="1"/>
      <p:bldP spid="71696" grpId="0"/>
      <p:bldP spid="71697" grpId="0" animBg="1"/>
      <p:bldP spid="71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4876800" y="2743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2514600" y="1981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dirty="0"/>
              <a:t>Is Recursion Magic?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7669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70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4" name="Rectangle 7"/>
          <p:cNvSpPr>
            <a:spLocks/>
          </p:cNvSpPr>
          <p:nvPr/>
        </p:nvSpPr>
        <p:spPr bwMode="auto">
          <a:xfrm>
            <a:off x="457200" y="1524000"/>
            <a:ext cx="259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factorial(3):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</a:p>
        </p:txBody>
      </p:sp>
      <p:sp>
        <p:nvSpPr>
          <p:cNvPr id="27655" name="Rectangle 8"/>
          <p:cNvSpPr>
            <a:spLocks/>
          </p:cNvSpPr>
          <p:nvPr/>
        </p:nvSpPr>
        <p:spPr bwMode="auto">
          <a:xfrm>
            <a:off x="860425" y="1965325"/>
            <a:ext cx="485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3 * factorial(2)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3581400" y="2362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/>
          </p:cNvSpPr>
          <p:nvPr/>
        </p:nvSpPr>
        <p:spPr bwMode="auto">
          <a:xfrm>
            <a:off x="3200400" y="2743200"/>
            <a:ext cx="3659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2 * factorial(1)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867400" y="3124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Rectangle 12"/>
          <p:cNvSpPr>
            <a:spLocks/>
          </p:cNvSpPr>
          <p:nvPr/>
        </p:nvSpPr>
        <p:spPr bwMode="auto">
          <a:xfrm>
            <a:off x="5300663" y="3641725"/>
            <a:ext cx="3660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1 * factorial(0)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6477000" y="3124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6629400" y="3138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rot="10800000" flipH="1">
            <a:off x="4038600" y="2362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>
            <a:off x="4191000" y="2376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rot="10800000" flipH="1">
            <a:off x="3429000" y="15240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Rectangle 18"/>
          <p:cNvSpPr>
            <a:spLocks/>
          </p:cNvSpPr>
          <p:nvPr/>
        </p:nvSpPr>
        <p:spPr bwMode="auto">
          <a:xfrm>
            <a:off x="3581400" y="15382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5181600" y="1371600"/>
            <a:ext cx="3581400" cy="1412875"/>
            <a:chOff x="0" y="0"/>
            <a:chExt cx="2256" cy="890"/>
          </a:xfrm>
        </p:grpSpPr>
        <p:sp>
          <p:nvSpPr>
            <p:cNvPr id="27667" name="AutoShape 23"/>
            <p:cNvSpPr>
              <a:spLocks/>
            </p:cNvSpPr>
            <p:nvPr/>
          </p:nvSpPr>
          <p:spPr bwMode="auto">
            <a:xfrm>
              <a:off x="0" y="0"/>
              <a:ext cx="2256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68" name="Rectangle 24"/>
            <p:cNvSpPr>
              <a:spLocks/>
            </p:cNvSpPr>
            <p:nvPr/>
          </p:nvSpPr>
          <p:spPr bwMode="auto">
            <a:xfrm>
              <a:off x="42" y="42"/>
              <a:ext cx="216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731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cs typeface="Arial" charset="0"/>
                </a:rPr>
                <a:t>“To understand recursion, you must first understand recursion”—anonymous Mudd alum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animBg="1"/>
      <p:bldP spid="71682" grpId="0" animBg="1"/>
      <p:bldP spid="71689" grpId="0" animBg="1"/>
      <p:bldP spid="71690" grpId="0"/>
      <p:bldP spid="71691" grpId="0" animBg="1"/>
      <p:bldP spid="71692" grpId="0"/>
      <p:bldP spid="71693" grpId="0" animBg="1"/>
      <p:bldP spid="71694" grpId="0"/>
      <p:bldP spid="71695" grpId="0" animBg="1"/>
      <p:bldP spid="71696" grpId="0"/>
      <p:bldP spid="71697" grpId="0" animBg="1"/>
      <p:bldP spid="71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dirty="0"/>
              <a:t>A Tower of Fun!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8694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95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28677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28680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28681" name="Rectangle 10"/>
          <p:cNvSpPr>
            <a:spLocks/>
          </p:cNvSpPr>
          <p:nvPr/>
        </p:nvSpPr>
        <p:spPr bwMode="auto">
          <a:xfrm>
            <a:off x="2362200" y="2681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8682" name="Rectangle 11"/>
          <p:cNvSpPr>
            <a:spLocks/>
          </p:cNvSpPr>
          <p:nvPr/>
        </p:nvSpPr>
        <p:spPr bwMode="auto">
          <a:xfrm>
            <a:off x="2590800" y="2589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8683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8684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2362200" y="35194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77839" name="Rectangle 15"/>
          <p:cNvSpPr>
            <a:spLocks/>
          </p:cNvSpPr>
          <p:nvPr/>
        </p:nvSpPr>
        <p:spPr bwMode="auto">
          <a:xfrm>
            <a:off x="2590800" y="34274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0" name="Rectangle 16"/>
          <p:cNvSpPr>
            <a:spLocks/>
          </p:cNvSpPr>
          <p:nvPr/>
        </p:nvSpPr>
        <p:spPr bwMode="auto">
          <a:xfrm>
            <a:off x="2743200" y="32750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2895600" y="31242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2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pic>
        <p:nvPicPr>
          <p:cNvPr id="28690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25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4" name="Group 20"/>
          <p:cNvGrpSpPr>
            <a:grpSpLocks/>
          </p:cNvGrpSpPr>
          <p:nvPr/>
        </p:nvGrpSpPr>
        <p:grpSpPr bwMode="auto">
          <a:xfrm>
            <a:off x="608013" y="5178425"/>
            <a:ext cx="2287587" cy="1104900"/>
            <a:chOff x="0" y="0"/>
            <a:chExt cx="1440" cy="696"/>
          </a:xfrm>
        </p:grpSpPr>
        <p:sp>
          <p:nvSpPr>
            <p:cNvPr id="28692" name="AutoShape 21"/>
            <p:cNvSpPr>
              <a:spLocks/>
            </p:cNvSpPr>
            <p:nvPr/>
          </p:nvSpPr>
          <p:spPr bwMode="auto">
            <a:xfrm>
              <a:off x="0" y="0"/>
              <a:ext cx="1440" cy="6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428"/>
                  </a:lnTo>
                  <a:lnTo>
                    <a:pt x="0" y="14897"/>
                  </a:lnTo>
                  <a:lnTo>
                    <a:pt x="0" y="17876"/>
                  </a:lnTo>
                  <a:lnTo>
                    <a:pt x="3600" y="17876"/>
                  </a:lnTo>
                  <a:lnTo>
                    <a:pt x="2235" y="21600"/>
                  </a:lnTo>
                  <a:lnTo>
                    <a:pt x="9000" y="17876"/>
                  </a:lnTo>
                  <a:lnTo>
                    <a:pt x="21600" y="17876"/>
                  </a:lnTo>
                  <a:lnTo>
                    <a:pt x="21600" y="14897"/>
                  </a:lnTo>
                  <a:lnTo>
                    <a:pt x="21600" y="10428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Rectangle 22"/>
            <p:cNvSpPr>
              <a:spLocks/>
            </p:cNvSpPr>
            <p:nvPr/>
          </p:nvSpPr>
          <p:spPr bwMode="auto">
            <a:xfrm>
              <a:off x="0" y="0"/>
              <a:ext cx="144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The tower function is taking recursion to new heights!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AA0B78-9BA2-46AD-816F-A0A6C7F8D1F5}"/>
                  </a:ext>
                </a:extLst>
              </p14:cNvPr>
              <p14:cNvContentPartPr/>
              <p14:nvPr/>
            </p14:nvContentPartPr>
            <p14:xfrm>
              <a:off x="2527200" y="2232360"/>
              <a:ext cx="518040" cy="71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AA0B78-9BA2-46AD-816F-A0A6C7F8D1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7840" y="2223000"/>
                <a:ext cx="536760" cy="73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  <p:bldP spid="77839" grpId="0"/>
      <p:bldP spid="77840" grpId="0"/>
      <p:bldP spid="77841" grpId="0"/>
      <p:bldP spid="778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dirty="0"/>
              <a:t>A Tower of Fun!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972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2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700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29701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29704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29705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06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07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08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29709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10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1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2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3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29714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15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6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7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8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9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0" name="Rectangle 25"/>
          <p:cNvSpPr>
            <a:spLocks/>
          </p:cNvSpPr>
          <p:nvPr/>
        </p:nvSpPr>
        <p:spPr bwMode="auto">
          <a:xfrm>
            <a:off x="754063" y="4843463"/>
            <a:ext cx="2098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</p:txBody>
      </p:sp>
      <p:grpSp>
        <p:nvGrpSpPr>
          <p:cNvPr id="29721" name="Group 26"/>
          <p:cNvGrpSpPr>
            <a:grpSpLocks/>
          </p:cNvGrpSpPr>
          <p:nvPr/>
        </p:nvGrpSpPr>
        <p:grpSpPr bwMode="auto">
          <a:xfrm>
            <a:off x="2452688" y="4494213"/>
            <a:ext cx="5013325" cy="2209800"/>
            <a:chOff x="0" y="0"/>
            <a:chExt cx="3158" cy="1391"/>
          </a:xfrm>
        </p:grpSpPr>
        <p:sp>
          <p:nvSpPr>
            <p:cNvPr id="29722" name="AutoShape 27"/>
            <p:cNvSpPr>
              <a:spLocks/>
            </p:cNvSpPr>
            <p:nvPr/>
          </p:nvSpPr>
          <p:spPr bwMode="auto">
            <a:xfrm>
              <a:off x="278" y="0"/>
              <a:ext cx="2880" cy="1391"/>
            </a:xfrm>
            <a:custGeom>
              <a:avLst/>
              <a:gdLst>
                <a:gd name="T0" fmla="*/ 0 w 21247"/>
                <a:gd name="T1" fmla="*/ 0 h 20623"/>
                <a:gd name="T2" fmla="*/ 0 w 21247"/>
                <a:gd name="T3" fmla="*/ 0 h 20623"/>
                <a:gd name="T4" fmla="*/ 0 w 21247"/>
                <a:gd name="T5" fmla="*/ 0 h 20623"/>
                <a:gd name="T6" fmla="*/ 0 w 21247"/>
                <a:gd name="T7" fmla="*/ 0 h 20623"/>
                <a:gd name="T8" fmla="*/ 0 w 21247"/>
                <a:gd name="T9" fmla="*/ 0 h 20623"/>
                <a:gd name="T10" fmla="*/ 0 w 21247"/>
                <a:gd name="T11" fmla="*/ 0 h 20623"/>
                <a:gd name="T12" fmla="*/ 0 w 21247"/>
                <a:gd name="T13" fmla="*/ 0 h 20623"/>
                <a:gd name="T14" fmla="*/ 0 w 21247"/>
                <a:gd name="T15" fmla="*/ 0 h 20623"/>
                <a:gd name="T16" fmla="*/ 0 w 21247"/>
                <a:gd name="T17" fmla="*/ 0 h 20623"/>
                <a:gd name="T18" fmla="*/ 0 w 21247"/>
                <a:gd name="T19" fmla="*/ 0 h 20623"/>
                <a:gd name="T20" fmla="*/ 0 w 21247"/>
                <a:gd name="T21" fmla="*/ 0 h 20623"/>
                <a:gd name="T22" fmla="*/ 0 w 21247"/>
                <a:gd name="T23" fmla="*/ 0 h 20623"/>
                <a:gd name="T24" fmla="*/ 0 w 21247"/>
                <a:gd name="T25" fmla="*/ 0 h 20623"/>
                <a:gd name="T26" fmla="*/ 0 w 21247"/>
                <a:gd name="T27" fmla="*/ 0 h 20623"/>
                <a:gd name="T28" fmla="*/ 0 w 21247"/>
                <a:gd name="T29" fmla="*/ 0 h 20623"/>
                <a:gd name="T30" fmla="*/ 0 w 21247"/>
                <a:gd name="T31" fmla="*/ 0 h 20623"/>
                <a:gd name="T32" fmla="*/ 0 w 21247"/>
                <a:gd name="T33" fmla="*/ 0 h 20623"/>
                <a:gd name="T34" fmla="*/ 0 w 21247"/>
                <a:gd name="T35" fmla="*/ 0 h 20623"/>
                <a:gd name="T36" fmla="*/ 0 w 21247"/>
                <a:gd name="T37" fmla="*/ 0 h 20623"/>
                <a:gd name="T38" fmla="*/ 0 w 21247"/>
                <a:gd name="T39" fmla="*/ 0 h 20623"/>
                <a:gd name="T40" fmla="*/ 0 w 21247"/>
                <a:gd name="T41" fmla="*/ 0 h 20623"/>
                <a:gd name="T42" fmla="*/ 0 w 21247"/>
                <a:gd name="T43" fmla="*/ 0 h 20623"/>
                <a:gd name="T44" fmla="*/ 0 w 21247"/>
                <a:gd name="T45" fmla="*/ 0 h 20623"/>
                <a:gd name="T46" fmla="*/ 0 w 21247"/>
                <a:gd name="T47" fmla="*/ 0 h 20623"/>
                <a:gd name="T48" fmla="*/ 0 w 21247"/>
                <a:gd name="T49" fmla="*/ 0 h 20623"/>
                <a:gd name="T50" fmla="*/ 0 w 21247"/>
                <a:gd name="T51" fmla="*/ 0 h 20623"/>
                <a:gd name="T52" fmla="*/ 0 w 21247"/>
                <a:gd name="T53" fmla="*/ 0 h 20623"/>
                <a:gd name="T54" fmla="*/ 0 w 21247"/>
                <a:gd name="T55" fmla="*/ 0 h 20623"/>
                <a:gd name="T56" fmla="*/ 0 w 21247"/>
                <a:gd name="T57" fmla="*/ 0 h 20623"/>
                <a:gd name="T58" fmla="*/ 0 w 21247"/>
                <a:gd name="T59" fmla="*/ 0 h 20623"/>
                <a:gd name="T60" fmla="*/ 0 w 21247"/>
                <a:gd name="T61" fmla="*/ 0 h 20623"/>
                <a:gd name="T62" fmla="*/ 0 w 21247"/>
                <a:gd name="T63" fmla="*/ 0 h 20623"/>
                <a:gd name="T64" fmla="*/ 0 w 21247"/>
                <a:gd name="T65" fmla="*/ 0 h 20623"/>
                <a:gd name="T66" fmla="*/ 0 w 21247"/>
                <a:gd name="T67" fmla="*/ 0 h 20623"/>
                <a:gd name="T68" fmla="*/ 0 w 21247"/>
                <a:gd name="T69" fmla="*/ 0 h 206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47" h="20623">
                  <a:moveTo>
                    <a:pt x="1909" y="6856"/>
                  </a:moveTo>
                  <a:cubicBezTo>
                    <a:pt x="734" y="7017"/>
                    <a:pt x="-120" y="8411"/>
                    <a:pt x="1" y="9970"/>
                  </a:cubicBezTo>
                  <a:cubicBezTo>
                    <a:pt x="71" y="10870"/>
                    <a:pt x="460" y="11671"/>
                    <a:pt x="1048" y="12129"/>
                  </a:cubicBezTo>
                  <a:lnTo>
                    <a:pt x="1037" y="12096"/>
                  </a:lnTo>
                  <a:cubicBezTo>
                    <a:pt x="227" y="13236"/>
                    <a:pt x="272" y="15024"/>
                    <a:pt x="1137" y="16090"/>
                  </a:cubicBezTo>
                  <a:cubicBezTo>
                    <a:pt x="1598" y="16658"/>
                    <a:pt x="2226" y="16930"/>
                    <a:pt x="2854" y="16833"/>
                  </a:cubicBezTo>
                  <a:lnTo>
                    <a:pt x="2843" y="16852"/>
                  </a:lnTo>
                  <a:cubicBezTo>
                    <a:pt x="3887" y="19264"/>
                    <a:pt x="6209" y="20099"/>
                    <a:pt x="8030" y="18717"/>
                  </a:cubicBezTo>
                  <a:cubicBezTo>
                    <a:pt x="8053" y="18699"/>
                    <a:pt x="8076" y="18682"/>
                    <a:pt x="8098" y="18664"/>
                  </a:cubicBezTo>
                  <a:lnTo>
                    <a:pt x="8092" y="18667"/>
                  </a:lnTo>
                  <a:cubicBezTo>
                    <a:pt x="9112" y="20687"/>
                    <a:pt x="11176" y="21230"/>
                    <a:pt x="12702" y="19880"/>
                  </a:cubicBezTo>
                  <a:cubicBezTo>
                    <a:pt x="13342" y="19314"/>
                    <a:pt x="13813" y="18472"/>
                    <a:pt x="14036" y="17497"/>
                  </a:cubicBezTo>
                  <a:lnTo>
                    <a:pt x="14040" y="17521"/>
                  </a:lnTo>
                  <a:cubicBezTo>
                    <a:pt x="15374" y="18620"/>
                    <a:pt x="17131" y="18084"/>
                    <a:pt x="17964" y="16324"/>
                  </a:cubicBezTo>
                  <a:cubicBezTo>
                    <a:pt x="18242" y="15736"/>
                    <a:pt x="18391" y="15058"/>
                    <a:pt x="18396" y="14365"/>
                  </a:cubicBezTo>
                  <a:lnTo>
                    <a:pt x="18390" y="14356"/>
                  </a:lnTo>
                  <a:cubicBezTo>
                    <a:pt x="20213" y="14012"/>
                    <a:pt x="21480" y="11782"/>
                    <a:pt x="21219" y="9376"/>
                  </a:cubicBezTo>
                  <a:cubicBezTo>
                    <a:pt x="21138" y="8626"/>
                    <a:pt x="20912" y="7917"/>
                    <a:pt x="20563" y="7317"/>
                  </a:cubicBezTo>
                  <a:lnTo>
                    <a:pt x="20556" y="7315"/>
                  </a:lnTo>
                  <a:cubicBezTo>
                    <a:pt x="21127" y="5553"/>
                    <a:pt x="20510" y="3511"/>
                    <a:pt x="19178" y="2755"/>
                  </a:cubicBezTo>
                  <a:cubicBezTo>
                    <a:pt x="19066" y="2692"/>
                    <a:pt x="18951" y="2639"/>
                    <a:pt x="18833" y="2596"/>
                  </a:cubicBezTo>
                  <a:lnTo>
                    <a:pt x="18842" y="2590"/>
                  </a:lnTo>
                  <a:cubicBezTo>
                    <a:pt x="18608" y="878"/>
                    <a:pt x="17365" y="-259"/>
                    <a:pt x="16065" y="49"/>
                  </a:cubicBezTo>
                  <a:cubicBezTo>
                    <a:pt x="15519" y="179"/>
                    <a:pt x="15024" y="554"/>
                    <a:pt x="14665" y="1112"/>
                  </a:cubicBezTo>
                  <a:lnTo>
                    <a:pt x="14669" y="1116"/>
                  </a:lnTo>
                  <a:cubicBezTo>
                    <a:pt x="13950" y="-130"/>
                    <a:pt x="12601" y="-370"/>
                    <a:pt x="11658" y="581"/>
                  </a:cubicBezTo>
                  <a:cubicBezTo>
                    <a:pt x="11396" y="844"/>
                    <a:pt x="11184" y="1182"/>
                    <a:pt x="11038" y="1571"/>
                  </a:cubicBezTo>
                  <a:lnTo>
                    <a:pt x="11045" y="1617"/>
                  </a:lnTo>
                  <a:cubicBezTo>
                    <a:pt x="10012" y="273"/>
                    <a:pt x="8350" y="290"/>
                    <a:pt x="7333" y="1656"/>
                  </a:cubicBezTo>
                  <a:cubicBezTo>
                    <a:pt x="7155" y="1894"/>
                    <a:pt x="7004" y="2166"/>
                    <a:pt x="6885" y="2462"/>
                  </a:cubicBezTo>
                  <a:lnTo>
                    <a:pt x="6877" y="2484"/>
                  </a:lnTo>
                  <a:cubicBezTo>
                    <a:pt x="5293" y="1259"/>
                    <a:pt x="3256" y="1961"/>
                    <a:pt x="2328" y="4052"/>
                  </a:cubicBezTo>
                  <a:cubicBezTo>
                    <a:pt x="1952" y="4899"/>
                    <a:pt x="1802" y="5888"/>
                    <a:pt x="1903" y="6861"/>
                  </a:cubicBezTo>
                  <a:lnTo>
                    <a:pt x="1909" y="6856"/>
                  </a:lnTo>
                  <a:close/>
                  <a:moveTo>
                    <a:pt x="1909" y="6856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AutoShape 28"/>
            <p:cNvSpPr>
              <a:spLocks/>
            </p:cNvSpPr>
            <p:nvPr/>
          </p:nvSpPr>
          <p:spPr bwMode="auto">
            <a:xfrm>
              <a:off x="0" y="635"/>
              <a:ext cx="480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AutoShape 29"/>
            <p:cNvSpPr>
              <a:spLocks/>
            </p:cNvSpPr>
            <p:nvPr/>
          </p:nvSpPr>
          <p:spPr bwMode="auto">
            <a:xfrm>
              <a:off x="197" y="670"/>
              <a:ext cx="320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AutoShape 30"/>
            <p:cNvSpPr>
              <a:spLocks/>
            </p:cNvSpPr>
            <p:nvPr/>
          </p:nvSpPr>
          <p:spPr bwMode="auto">
            <a:xfrm>
              <a:off x="234" y="710"/>
              <a:ext cx="160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AutoShape 31"/>
            <p:cNvSpPr>
              <a:spLocks/>
            </p:cNvSpPr>
            <p:nvPr/>
          </p:nvSpPr>
          <p:spPr bwMode="auto">
            <a:xfrm>
              <a:off x="421" y="75"/>
              <a:ext cx="2642" cy="1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307"/>
                  </a:moveTo>
                  <a:cubicBezTo>
                    <a:pt x="19218" y="14526"/>
                    <a:pt x="18528" y="12895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Rectangle 32"/>
            <p:cNvSpPr>
              <a:spLocks/>
            </p:cNvSpPr>
            <p:nvPr/>
          </p:nvSpPr>
          <p:spPr bwMode="auto">
            <a:xfrm>
              <a:off x="675" y="210"/>
              <a:ext cx="188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2334" bIns="3810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Try this on your worksheet!  (Recall that x</a:t>
              </a:r>
              <a:r>
                <a:rPr lang="en-US" altLang="en-US" sz="2400" baseline="300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y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 is computed using </a:t>
              </a:r>
              <a:r>
                <a:rPr lang="en-US" altLang="en-US" sz="2400">
                  <a:latin typeface="Courier New" pitchFamily="49" charset="0"/>
                  <a:cs typeface="Courier New" pitchFamily="49" charset="0"/>
                  <a:sym typeface="Courier New" pitchFamily="49" charset="0"/>
                </a:rPr>
                <a:t>x**y)</a:t>
              </a: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4000"/>
              <a:t> vs </a:t>
            </a:r>
            <a:r>
              <a:rPr lang="en-US" altLang="en-US" sz="4000">
                <a:latin typeface="Courier New" pitchFamily="49" charset="0"/>
                <a:cs typeface="Courier New" pitchFamily="49" charset="0"/>
              </a:rPr>
              <a:t>print...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762000" y="2438400"/>
            <a:ext cx="2954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dbl(x):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return 2 * x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5257800" y="2514600"/>
            <a:ext cx="2949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trbl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print(2 * x)</a:t>
            </a:r>
          </a:p>
        </p:txBody>
      </p:sp>
      <p:pic>
        <p:nvPicPr>
          <p:cNvPr id="1331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681038" y="3657600"/>
            <a:ext cx="3134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happy(yay):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y =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(yay)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return y + 42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5253038" y="3676650"/>
            <a:ext cx="31341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sad(boo):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y =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trbl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(boo)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return y + 42</a:t>
            </a: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438400" y="5105400"/>
            <a:ext cx="53463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friendly(pal):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y =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(pal)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print(y, "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is very nice!")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return y + 42</a:t>
            </a:r>
          </a:p>
        </p:txBody>
      </p:sp>
      <p:cxnSp>
        <p:nvCxnSpPr>
          <p:cNvPr id="13322" name="Straight Connector 16"/>
          <p:cNvCxnSpPr>
            <a:cxnSpLocks noChangeShapeType="1"/>
          </p:cNvCxnSpPr>
          <p:nvPr/>
        </p:nvCxnSpPr>
        <p:spPr bwMode="auto">
          <a:xfrm>
            <a:off x="152400" y="4953000"/>
            <a:ext cx="868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7683500" y="5862638"/>
            <a:ext cx="153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Strings are in single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or double quotes</a:t>
            </a:r>
          </a:p>
        </p:txBody>
      </p:sp>
    </p:spTree>
    <p:extLst>
      <p:ext uri="{BB962C8B-B14F-4D97-AF65-F5344CB8AC3E}">
        <p14:creationId xmlns:p14="http://schemas.microsoft.com/office/powerpoint/2010/main" val="32727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dirty="0"/>
              <a:t>A Tower of Fun!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074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4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30725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7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30728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30729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0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1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2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30733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4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5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6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7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30738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9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0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1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2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3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44" name="Rectangle 25"/>
          <p:cNvSpPr>
            <a:spLocks/>
          </p:cNvSpPr>
          <p:nvPr/>
        </p:nvSpPr>
        <p:spPr bwMode="auto">
          <a:xfrm>
            <a:off x="754063" y="4843463"/>
            <a:ext cx="218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</a:p>
        </p:txBody>
      </p:sp>
      <p:sp>
        <p:nvSpPr>
          <p:cNvPr id="30745" name="Rectangle 26"/>
          <p:cNvSpPr>
            <a:spLocks/>
          </p:cNvSpPr>
          <p:nvPr/>
        </p:nvSpPr>
        <p:spPr bwMode="auto">
          <a:xfrm>
            <a:off x="836613" y="5334000"/>
            <a:ext cx="36782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tower(n) = 2</a:t>
            </a:r>
            <a:r>
              <a:rPr lang="en-US" altLang="en-US" sz="1800" baseline="30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tower(0) = ?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dirty="0"/>
              <a:t>A Tower of Fun!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1773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4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1748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31749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>
            <a:off x="4935538" y="3228975"/>
            <a:ext cx="408252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'''Tower of n'''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2**tower(n - 1)</a:t>
            </a:r>
          </a:p>
        </p:txBody>
      </p:sp>
      <p:sp>
        <p:nvSpPr>
          <p:cNvPr id="31752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31753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54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6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31757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58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9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0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1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31762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63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4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5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6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7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68" name="Rectangle 25"/>
          <p:cNvSpPr>
            <a:spLocks/>
          </p:cNvSpPr>
          <p:nvPr/>
        </p:nvSpPr>
        <p:spPr bwMode="auto">
          <a:xfrm>
            <a:off x="754063" y="4843463"/>
            <a:ext cx="218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</a:p>
        </p:txBody>
      </p:sp>
      <p:sp>
        <p:nvSpPr>
          <p:cNvPr id="31769" name="Rectangle 26"/>
          <p:cNvSpPr>
            <a:spLocks/>
          </p:cNvSpPr>
          <p:nvPr/>
        </p:nvSpPr>
        <p:spPr bwMode="auto">
          <a:xfrm>
            <a:off x="836613" y="5334000"/>
            <a:ext cx="36782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tower(n) = 2</a:t>
            </a:r>
            <a:r>
              <a:rPr lang="en-US" altLang="en-US" sz="1800" baseline="30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tower(0) = 1</a:t>
            </a:r>
          </a:p>
        </p:txBody>
      </p:sp>
      <p:grpSp>
        <p:nvGrpSpPr>
          <p:cNvPr id="86043" name="Group 27"/>
          <p:cNvGrpSpPr>
            <a:grpSpLocks/>
          </p:cNvGrpSpPr>
          <p:nvPr/>
        </p:nvGrpSpPr>
        <p:grpSpPr bwMode="auto">
          <a:xfrm>
            <a:off x="7239000" y="5867400"/>
            <a:ext cx="1447800" cy="457200"/>
            <a:chOff x="0" y="0"/>
            <a:chExt cx="1152" cy="576"/>
          </a:xfrm>
        </p:grpSpPr>
        <p:sp>
          <p:nvSpPr>
            <p:cNvPr id="31771" name="AutoShape 28"/>
            <p:cNvSpPr>
              <a:spLocks/>
            </p:cNvSpPr>
            <p:nvPr/>
          </p:nvSpPr>
          <p:spPr bwMode="auto">
            <a:xfrm>
              <a:off x="0" y="0"/>
              <a:ext cx="1152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2" name="Rectangle 29"/>
            <p:cNvSpPr>
              <a:spLocks/>
            </p:cNvSpPr>
            <p:nvPr/>
          </p:nvSpPr>
          <p:spPr bwMode="auto">
            <a:xfrm>
              <a:off x="28" y="28"/>
              <a:ext cx="109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209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charset="0"/>
                </a:rPr>
                <a:t>demo!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altLang="en-US"/>
              <a:t>Computing the Length of a List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277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33400" y="1765300"/>
            <a:ext cx="645240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([1, 42, </a:t>
            </a:r>
            <a:r>
              <a:rPr lang="ja-JP" altLang="en-US" sz="2400" dirty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 dirty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([1, [2, [3, 4]]])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(List):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'''R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eturns the length of List'''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2773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2438400"/>
            <a:ext cx="836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9"/>
          <p:cNvSpPr>
            <a:spLocks noChangeArrowheads="1"/>
          </p:cNvSpPr>
          <p:nvPr/>
        </p:nvSpPr>
        <p:spPr bwMode="auto">
          <a:xfrm>
            <a:off x="7162800" y="1765300"/>
            <a:ext cx="1677988" cy="9017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Python has this built in!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237854-4678-427F-BA24-D285BD846648}"/>
                  </a:ext>
                </a:extLst>
              </p14:cNvPr>
              <p14:cNvContentPartPr/>
              <p14:nvPr/>
            </p14:nvContentPartPr>
            <p14:xfrm>
              <a:off x="973440" y="4205880"/>
              <a:ext cx="7536960" cy="195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237854-4678-427F-BA24-D285BD8466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080" y="4196520"/>
                <a:ext cx="7555680" cy="197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/>
              <a:t>Reversing a List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&gt;&gt;&gt; reverse([1, 2, 3, 4])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[4, 3, 2, 1]</a:t>
            </a:r>
          </a:p>
          <a:p>
            <a:pPr>
              <a:buFontTx/>
              <a:buNone/>
            </a:pP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def reverse(L):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'''R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eturns a new list that is the 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  reverse of the input list'''</a:t>
            </a:r>
          </a:p>
        </p:txBody>
      </p:sp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379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/>
              <a:t>Reversing a List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reverse(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482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dirty="0"/>
              <a:t>Deep-Reversing a List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reverse(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7,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1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Tx/>
              <a:buNone/>
            </a:pPr>
            <a:endParaRPr lang="en-US" altLang="en-US" sz="240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deepReverse(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7, 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6, 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5, 4</a:t>
            </a: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2</a:t>
            </a: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, 1</a:t>
            </a: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4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95236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AutoShape 9"/>
          <p:cNvSpPr>
            <a:spLocks noChangeArrowheads="1"/>
          </p:cNvSpPr>
          <p:nvPr/>
        </p:nvSpPr>
        <p:spPr bwMode="auto">
          <a:xfrm>
            <a:off x="6856413" y="4191000"/>
            <a:ext cx="1982787" cy="12954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This definitely requires recursion!</a:t>
            </a:r>
          </a:p>
        </p:txBody>
      </p:sp>
      <p:pic>
        <p:nvPicPr>
          <p:cNvPr id="3584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600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/>
              <a:t>Recursion = :^)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>
              <a:latin typeface="Courier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" pitchFamily="49" charset="0"/>
            </a:endParaRP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687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8066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Recursion, conditional statements, and lists suffice to give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us a Turing-complete programming language!</a:t>
            </a:r>
          </a:p>
        </p:txBody>
      </p:sp>
      <p:pic>
        <p:nvPicPr>
          <p:cNvPr id="368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89350"/>
            <a:ext cx="2209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657600"/>
            <a:ext cx="16859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657600"/>
            <a:ext cx="1697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28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3048000" y="2590800"/>
            <a:ext cx="4329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Variables, assignment (=), for, while, etc.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are all unnecessary!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/>
              <a:t>Booleans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537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4" name="Rectangle 5"/>
          <p:cNvSpPr>
            <a:spLocks/>
          </p:cNvSpPr>
          <p:nvPr/>
        </p:nvSpPr>
        <p:spPr bwMode="auto">
          <a:xfrm>
            <a:off x="914400" y="1600200"/>
            <a:ext cx="339964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3 == 1+2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42 == "ham"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False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ja-JP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spam" &gt; "ham"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42 &gt;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Barf!</a:t>
            </a:r>
          </a:p>
        </p:txBody>
      </p:sp>
      <p:pic>
        <p:nvPicPr>
          <p:cNvPr id="1536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286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9891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8"/>
          <p:cNvSpPr>
            <a:spLocks/>
          </p:cNvSpPr>
          <p:nvPr/>
        </p:nvSpPr>
        <p:spPr bwMode="auto">
          <a:xfrm>
            <a:off x="6399213" y="2590800"/>
            <a:ext cx="16557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George Boole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1815-1864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4867275" y="2357438"/>
            <a:ext cx="122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Strings!</a:t>
            </a:r>
          </a:p>
        </p:txBody>
      </p:sp>
      <p:cxnSp>
        <p:nvCxnSpPr>
          <p:cNvPr id="15369" name="Straight Arrow Connector 12"/>
          <p:cNvCxnSpPr>
            <a:cxnSpLocks noChangeShapeType="1"/>
          </p:cNvCxnSpPr>
          <p:nvPr/>
        </p:nvCxnSpPr>
        <p:spPr bwMode="auto">
          <a:xfrm rot="10800000">
            <a:off x="4029075" y="2586038"/>
            <a:ext cx="762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20EBE7-114E-4669-A549-42E0D1723322}"/>
                  </a:ext>
                </a:extLst>
              </p14:cNvPr>
              <p14:cNvContentPartPr/>
              <p14:nvPr/>
            </p14:nvContentPartPr>
            <p14:xfrm>
              <a:off x="624960" y="3991680"/>
              <a:ext cx="1830960" cy="830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20EBE7-114E-4669-A549-42E0D17233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600" y="3982320"/>
                <a:ext cx="1849680" cy="84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/>
              <a:t>The </a:t>
            </a:r>
            <a:r>
              <a:rPr lang="ja-JP" altLang="en-US" sz="3600"/>
              <a:t>“</a:t>
            </a:r>
            <a:r>
              <a:rPr lang="en-US" altLang="ja-JP" sz="3600"/>
              <a:t>Truth</a:t>
            </a:r>
            <a:r>
              <a:rPr lang="ja-JP" altLang="en-US" sz="3600"/>
              <a:t>”</a:t>
            </a:r>
            <a:r>
              <a:rPr lang="en-US" altLang="ja-JP" sz="3600"/>
              <a:t> about Python</a:t>
            </a:r>
            <a:r>
              <a:rPr lang="ja-JP" altLang="en-US" sz="3600"/>
              <a:t>’</a:t>
            </a:r>
            <a:r>
              <a:rPr lang="en-US" altLang="ja-JP" sz="3600"/>
              <a:t>s Booleans</a:t>
            </a:r>
            <a:endParaRPr lang="en-US" altLang="en-US" sz="3600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639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8" name="Rectangle 5"/>
          <p:cNvSpPr>
            <a:spLocks/>
          </p:cNvSpPr>
          <p:nvPr/>
        </p:nvSpPr>
        <p:spPr bwMode="auto">
          <a:xfrm>
            <a:off x="914400" y="1600200"/>
            <a:ext cx="37683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True + 41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2**False == 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</p:txBody>
      </p:sp>
      <p:pic>
        <p:nvPicPr>
          <p:cNvPr id="16389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730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ounded Rectangular Callout 13"/>
          <p:cNvSpPr>
            <a:spLocks noChangeArrowheads="1"/>
          </p:cNvSpPr>
          <p:nvPr/>
        </p:nvSpPr>
        <p:spPr bwMode="auto">
          <a:xfrm>
            <a:off x="6324600" y="2133600"/>
            <a:ext cx="2282825" cy="592138"/>
          </a:xfrm>
          <a:prstGeom prst="wedgeRoundRectCallout">
            <a:avLst>
              <a:gd name="adj1" fmla="val -51699"/>
              <a:gd name="adj2" fmla="val 68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Demonstrating the True </a:t>
            </a:r>
            <a:r>
              <a:rPr lang="ja-JP" altLang="en-US" sz="1400"/>
              <a:t>“</a:t>
            </a:r>
            <a:r>
              <a:rPr lang="en-US" altLang="ja-JP" sz="1400"/>
              <a:t>power</a:t>
            </a:r>
            <a:r>
              <a:rPr lang="ja-JP" altLang="en-US" sz="1400"/>
              <a:t>”</a:t>
            </a:r>
            <a:r>
              <a:rPr lang="en-US" altLang="ja-JP" sz="1400"/>
              <a:t> of Falsity!</a:t>
            </a:r>
            <a:endParaRPr lang="en-US" altLang="en-US" sz="1400"/>
          </a:p>
        </p:txBody>
      </p:sp>
      <p:pic>
        <p:nvPicPr>
          <p:cNvPr id="1639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2152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4724400"/>
            <a:ext cx="80772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" name="Rectangle 13"/>
          <p:cNvSpPr>
            <a:spLocks/>
          </p:cNvSpPr>
          <p:nvPr/>
        </p:nvSpPr>
        <p:spPr bwMode="auto">
          <a:xfrm>
            <a:off x="762000" y="3608388"/>
            <a:ext cx="8077200" cy="1116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762000" y="2514600"/>
            <a:ext cx="8077200" cy="1093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7421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2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29" name="Rectangle 1"/>
          <p:cNvSpPr>
            <a:spLocks/>
          </p:cNvSpPr>
          <p:nvPr/>
        </p:nvSpPr>
        <p:spPr bwMode="auto">
          <a:xfrm>
            <a:off x="762000" y="1676400"/>
            <a:ext cx="3505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r>
              <a:rPr lang="en-US" altLang="en-US"/>
              <a:t>Lists!</a:t>
            </a:r>
          </a:p>
        </p:txBody>
      </p:sp>
      <p:sp>
        <p:nvSpPr>
          <p:cNvPr id="17416" name="Rectangle 6"/>
          <p:cNvSpPr>
            <a:spLocks/>
          </p:cNvSpPr>
          <p:nvPr/>
        </p:nvSpPr>
        <p:spPr bwMode="auto">
          <a:xfrm>
            <a:off x="838200" y="1668463"/>
            <a:ext cx="77978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= 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+ 10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Traceback (most recent call last):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File "&lt;stdin&gt;", line 1, in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TypeError: can only concatenate list (not "int") to list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+ [50]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4, 50]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L*2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4, 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 = [42, "hello", 3+2j, 3.141, [1, 2, 3, 4, 5, 6]]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rot="10800000">
            <a:off x="5410200" y="5562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4724400" y="6096000"/>
            <a:ext cx="2722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48E2E"/>
                </a:solidFill>
                <a:cs typeface="Arial" charset="0"/>
              </a:rPr>
              <a:t>Lists are 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“</a:t>
            </a:r>
            <a:r>
              <a:rPr lang="en-US" altLang="ja-JP" sz="2000">
                <a:solidFill>
                  <a:srgbClr val="F48E2E"/>
                </a:solidFill>
                <a:cs typeface="Arial" charset="0"/>
              </a:rPr>
              <a:t>polymorphic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”</a:t>
            </a:r>
            <a:endParaRPr lang="en-US" altLang="en-US" sz="2000">
              <a:solidFill>
                <a:srgbClr val="F48E2E"/>
              </a:solidFill>
              <a:cs typeface="Arial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2743200" y="43434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4327525" y="4133850"/>
            <a:ext cx="22526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L </a:t>
            </a:r>
            <a:r>
              <a:rPr lang="en-US" altLang="en-US" sz="2000">
                <a:solidFill>
                  <a:srgbClr val="F48E2E"/>
                </a:solidFill>
                <a:cs typeface="Arial" charset="0"/>
              </a:rPr>
              <a:t>doesn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’</a:t>
            </a:r>
            <a:r>
              <a:rPr lang="en-US" altLang="ja-JP" sz="2000">
                <a:solidFill>
                  <a:srgbClr val="F48E2E"/>
                </a:solidFill>
                <a:cs typeface="Arial" charset="0"/>
              </a:rPr>
              <a:t>t change!</a:t>
            </a:r>
            <a:endParaRPr lang="en-US" altLang="en-US" sz="2000">
              <a:solidFill>
                <a:srgbClr val="F48E2E"/>
              </a:solidFill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ADDA8D-1AE5-4F0C-ABF5-C1F2D5086DBD}"/>
                  </a:ext>
                </a:extLst>
              </p14:cNvPr>
              <p14:cNvContentPartPr/>
              <p14:nvPr/>
            </p14:nvContentPartPr>
            <p14:xfrm>
              <a:off x="687600" y="2928960"/>
              <a:ext cx="7465680" cy="371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ADDA8D-1AE5-4F0C-ABF5-C1F2D5086D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240" y="2919600"/>
                <a:ext cx="7484400" cy="373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2" grpId="0" animBg="1"/>
      <p:bldP spid="12" grpId="1" animBg="1"/>
      <p:bldP spid="22529" grpId="0" animBg="1"/>
      <p:bldP spid="22538" grpId="0" animBg="1"/>
      <p:bldP spid="22539" grpId="0"/>
      <p:bldP spid="22543" grpId="0" animBg="1"/>
      <p:bldP spid="225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Ins="132080"/>
          <a:lstStyle/>
          <a:p>
            <a:r>
              <a:rPr lang="en-US" altLang="en-US"/>
              <a:t>List Indexing and Slicing!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844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436" name="Rectangle 9"/>
          <p:cNvSpPr>
            <a:spLocks/>
          </p:cNvSpPr>
          <p:nvPr/>
        </p:nvSpPr>
        <p:spPr bwMode="auto">
          <a:xfrm>
            <a:off x="285750" y="1524000"/>
            <a:ext cx="362108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 = [42, 3, 98, 37]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M[0:2]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M[0:3:2]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M[1:]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M[:-1]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M[1:-2]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  </a:t>
            </a:r>
          </a:p>
        </p:txBody>
      </p:sp>
      <p:pic>
        <p:nvPicPr>
          <p:cNvPr id="1843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95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ounded Rectangular Callout 20"/>
          <p:cNvSpPr>
            <a:spLocks noChangeArrowheads="1"/>
          </p:cNvSpPr>
          <p:nvPr/>
        </p:nvSpPr>
        <p:spPr bwMode="auto">
          <a:xfrm>
            <a:off x="7010400" y="838200"/>
            <a:ext cx="1676400" cy="838200"/>
          </a:xfrm>
          <a:prstGeom prst="wedgeRoundRectCallout">
            <a:avLst>
              <a:gd name="adj1" fmla="val -44787"/>
              <a:gd name="adj2" fmla="val 79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Python slices just like slapchop!  </a:t>
            </a:r>
          </a:p>
        </p:txBody>
      </p:sp>
      <p:sp>
        <p:nvSpPr>
          <p:cNvPr id="18439" name="TextBox 21"/>
          <p:cNvSpPr txBox="1">
            <a:spLocks noChangeArrowheads="1"/>
          </p:cNvSpPr>
          <p:nvPr/>
        </p:nvSpPr>
        <p:spPr bwMode="auto">
          <a:xfrm>
            <a:off x="167640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440" name="TextBox 22"/>
          <p:cNvSpPr txBox="1">
            <a:spLocks noChangeArrowheads="1"/>
          </p:cNvSpPr>
          <p:nvPr/>
        </p:nvSpPr>
        <p:spPr bwMode="auto">
          <a:xfrm>
            <a:off x="220980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41" name="TextBox 23"/>
          <p:cNvSpPr txBox="1">
            <a:spLocks noChangeArrowheads="1"/>
          </p:cNvSpPr>
          <p:nvPr/>
        </p:nvSpPr>
        <p:spPr bwMode="auto">
          <a:xfrm>
            <a:off x="2819400" y="1143000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351155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43" name="Rounded Rectangular Callout 10"/>
          <p:cNvSpPr>
            <a:spLocks noChangeArrowheads="1"/>
          </p:cNvSpPr>
          <p:nvPr/>
        </p:nvSpPr>
        <p:spPr bwMode="auto">
          <a:xfrm>
            <a:off x="4648200" y="5257800"/>
            <a:ext cx="1752600" cy="6096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“</a:t>
            </a:r>
            <a:r>
              <a:rPr lang="en-US" altLang="ja-JP" sz="1400"/>
              <a:t>What kind of thing does this return?</a:t>
            </a:r>
            <a:endParaRPr lang="en-US" altLang="en-US" sz="1400"/>
          </a:p>
        </p:txBody>
      </p:sp>
      <p:pic>
        <p:nvPicPr>
          <p:cNvPr id="18444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501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6324600" y="6400800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FF"/>
                </a:solidFill>
              </a:rPr>
              <a:t>Try to reverse the list!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72106B-0D5E-4658-8B6E-0F9496D78352}"/>
                  </a:ext>
                </a:extLst>
              </p14:cNvPr>
              <p14:cNvContentPartPr/>
              <p14:nvPr/>
            </p14:nvContentPartPr>
            <p14:xfrm>
              <a:off x="848160" y="1491120"/>
              <a:ext cx="4438440" cy="3607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72106B-0D5E-4658-8B6E-0F9496D783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800" y="1481760"/>
                <a:ext cx="4457160" cy="362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r>
              <a:rPr lang="en-US" altLang="en-US" dirty="0"/>
              <a:t>Strings Revisited</a:t>
            </a: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947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9460" name="Rectangle 9"/>
          <p:cNvSpPr>
            <a:spLocks/>
          </p:cNvSpPr>
          <p:nvPr/>
        </p:nvSpPr>
        <p:spPr bwMode="auto">
          <a:xfrm>
            <a:off x="228600" y="1676400"/>
            <a:ext cx="617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 = </a:t>
            </a:r>
            <a:r>
              <a:rPr lang="ja-JP" altLang="en-US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 love Spam!"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S[11]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S[2:6]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S[11:6:-1]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S*2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19461" name="TextBox 21"/>
          <p:cNvSpPr txBox="1">
            <a:spLocks noChangeArrowheads="1"/>
          </p:cNvSpPr>
          <p:nvPr/>
        </p:nvSpPr>
        <p:spPr bwMode="auto">
          <a:xfrm>
            <a:off x="1955800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462" name="TextBox 22"/>
          <p:cNvSpPr txBox="1">
            <a:spLocks noChangeArrowheads="1"/>
          </p:cNvSpPr>
          <p:nvPr/>
        </p:nvSpPr>
        <p:spPr bwMode="auto">
          <a:xfrm>
            <a:off x="2197100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9463" name="TextBox 23"/>
          <p:cNvSpPr txBox="1">
            <a:spLocks noChangeArrowheads="1"/>
          </p:cNvSpPr>
          <p:nvPr/>
        </p:nvSpPr>
        <p:spPr bwMode="auto">
          <a:xfrm>
            <a:off x="2439987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2682875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924175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3167062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409950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3651250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9469" name="TextBox 17"/>
          <p:cNvSpPr txBox="1">
            <a:spLocks noChangeArrowheads="1"/>
          </p:cNvSpPr>
          <p:nvPr/>
        </p:nvSpPr>
        <p:spPr bwMode="auto">
          <a:xfrm>
            <a:off x="3894137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4137025" y="1255713"/>
            <a:ext cx="300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9471" name="TextBox 25"/>
          <p:cNvSpPr txBox="1">
            <a:spLocks noChangeArrowheads="1"/>
          </p:cNvSpPr>
          <p:nvPr/>
        </p:nvSpPr>
        <p:spPr bwMode="auto">
          <a:xfrm>
            <a:off x="4379912" y="1255713"/>
            <a:ext cx="30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pic>
        <p:nvPicPr>
          <p:cNvPr id="19474" name="Picture 11" descr="pengui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1" descr="pengui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674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AutoShape 9"/>
          <p:cNvSpPr>
            <a:spLocks/>
          </p:cNvSpPr>
          <p:nvPr/>
        </p:nvSpPr>
        <p:spPr bwMode="auto">
          <a:xfrm>
            <a:off x="6629400" y="4800600"/>
            <a:ext cx="1447800" cy="838200"/>
          </a:xfrm>
          <a:prstGeom prst="wedgeRectCallout">
            <a:avLst>
              <a:gd name="adj1" fmla="val -64032"/>
              <a:gd name="adj2" fmla="val 551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Hey penguins, get off my slides!</a:t>
            </a:r>
          </a:p>
        </p:txBody>
      </p:sp>
      <p:pic>
        <p:nvPicPr>
          <p:cNvPr id="19477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10200"/>
            <a:ext cx="6492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Box 25"/>
          <p:cNvSpPr txBox="1">
            <a:spLocks noChangeArrowheads="1"/>
          </p:cNvSpPr>
          <p:nvPr/>
        </p:nvSpPr>
        <p:spPr bwMode="auto">
          <a:xfrm>
            <a:off x="4624387" y="1255713"/>
            <a:ext cx="30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9ACD84-A5E4-4925-9D88-7FE4CABA1E40}"/>
                  </a:ext>
                </a:extLst>
              </p14:cNvPr>
              <p14:cNvContentPartPr/>
              <p14:nvPr/>
            </p14:nvContentPartPr>
            <p14:xfrm>
              <a:off x="1437840" y="2286000"/>
              <a:ext cx="1982520" cy="220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9ACD84-A5E4-4925-9D88-7FE4CABA1E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8480" y="2276640"/>
                <a:ext cx="2001240" cy="222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9"/>
          <p:cNvSpPr>
            <a:spLocks/>
          </p:cNvSpPr>
          <p:nvPr/>
        </p:nvSpPr>
        <p:spPr bwMode="auto">
          <a:xfrm>
            <a:off x="1447800" y="56388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Notice how lines with the same level of indentation are in the same code block! 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if, else…</a:t>
            </a:r>
            <a:endParaRPr lang="en-US" altLang="en-US" dirty="0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048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9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485" name="Rectangle 5"/>
          <p:cNvSpPr>
            <a:spLocks/>
          </p:cNvSpPr>
          <p:nvPr/>
        </p:nvSpPr>
        <p:spPr bwMode="auto">
          <a:xfrm>
            <a:off x="1066800" y="1676400"/>
            <a:ext cx="66198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special(x):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"""This function demonstrates the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of if and else"""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if x ==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return </a:t>
            </a:r>
            <a:r>
              <a:rPr lang="ja-JP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Very special number!"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return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"Stupid, boring number."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048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8166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914400" y="4267200"/>
            <a:ext cx="586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special(x):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if x ==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        return </a:t>
            </a:r>
            <a:r>
              <a:rPr lang="en-US" altLang="ja-JP" sz="1600" b="1" dirty="0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"Very special number!"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  return </a:t>
            </a:r>
            <a:r>
              <a:rPr lang="en-US" altLang="ja-JP" sz="1600" b="1" dirty="0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"Stupid, boring number."</a:t>
            </a:r>
            <a:endParaRPr lang="en-US" altLang="en-US" sz="1600" b="1" dirty="0">
              <a:solidFill>
                <a:srgbClr val="00009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6781800" y="4572000"/>
            <a:ext cx="221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Alternatively??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EB0EBB-21FA-414C-A33B-19D5630C6104}"/>
                  </a:ext>
                </a:extLst>
              </p14:cNvPr>
              <p14:cNvContentPartPr/>
              <p14:nvPr/>
            </p14:nvContentPartPr>
            <p14:xfrm>
              <a:off x="2178720" y="1223280"/>
              <a:ext cx="5840640" cy="3920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EB0EBB-21FA-414C-A33B-19D5630C61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360" y="1213920"/>
                <a:ext cx="5859360" cy="393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"/>
          <p:cNvSpPr>
            <a:spLocks/>
          </p:cNvSpPr>
          <p:nvPr/>
        </p:nvSpPr>
        <p:spPr bwMode="auto">
          <a:xfrm>
            <a:off x="1447800" y="56388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Notice how lines with the same level of indentation are in the same code block! </a:t>
            </a: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>
                <a:latin typeface="Courier New" pitchFamily="49" charset="0"/>
                <a:cs typeface="Courier New" pitchFamily="49" charset="0"/>
                <a:sym typeface="Courier New" pitchFamily="49" charset="0"/>
              </a:rPr>
              <a:t>if, elif, else…</a:t>
            </a:r>
            <a:endParaRPr lang="en-US" altLang="en-US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15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9" name="Rectangle 5"/>
          <p:cNvSpPr>
            <a:spLocks/>
          </p:cNvSpPr>
          <p:nvPr/>
        </p:nvSpPr>
        <p:spPr bwMode="auto">
          <a:xfrm>
            <a:off x="1066800" y="1676400"/>
            <a:ext cx="681212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superSpecial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demonstrates the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   of if,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, and else"""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&lt; 41: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"Small number"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x == 42 or x % 42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"Nice!"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41 &lt;= x &lt;= 43: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"So close!"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# We might do more stuff here...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=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"Yuck!"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ans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8166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04800" y="3276600"/>
            <a:ext cx="1390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Would swapping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the order of these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elif</a:t>
            </a:r>
            <a:r>
              <a:rPr lang="ja-JP" altLang="en-US" sz="1200">
                <a:solidFill>
                  <a:srgbClr val="660066"/>
                </a:solidFill>
              </a:rPr>
              <a:t>’</a:t>
            </a:r>
            <a:r>
              <a:rPr lang="en-US" altLang="ja-JP" sz="1200">
                <a:solidFill>
                  <a:srgbClr val="660066"/>
                </a:solidFill>
              </a:rPr>
              <a:t>s give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same behavior?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4A066B-A3E2-4C80-8967-11F552FFF479}"/>
                  </a:ext>
                </a:extLst>
              </p14:cNvPr>
              <p14:cNvContentPartPr/>
              <p14:nvPr/>
            </p14:nvContentPartPr>
            <p14:xfrm>
              <a:off x="1821600" y="2830680"/>
              <a:ext cx="1955880" cy="282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4A066B-A3E2-4C80-8967-11F552FFF4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2240" y="2821320"/>
                <a:ext cx="1974600" cy="284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22543</TotalTime>
  <Words>2446</Words>
  <Application>Microsoft Office PowerPoint</Application>
  <PresentationFormat>On-screen Show (4:3)</PresentationFormat>
  <Paragraphs>433</Paragraphs>
  <Slides>26</Slides>
  <Notes>26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2</vt:i4>
      </vt:variant>
    </vt:vector>
  </HeadingPairs>
  <TitlesOfParts>
    <vt:vector size="33" baseType="lpstr">
      <vt:lpstr>Arial</vt:lpstr>
      <vt:lpstr>Courier</vt:lpstr>
      <vt:lpstr>Courier New</vt:lpstr>
      <vt:lpstr>Times New Roman</vt:lpstr>
      <vt:lpstr>Blank Presentation</vt:lpstr>
      <vt:lpstr>The CS 5 Black Post</vt:lpstr>
      <vt:lpstr>PowerPoint Presentation</vt:lpstr>
      <vt:lpstr>Booleans</vt:lpstr>
      <vt:lpstr>The “Truth” about Python’s Booleans</vt:lpstr>
      <vt:lpstr>Lists!</vt:lpstr>
      <vt:lpstr>List Indexing and Slicing!</vt:lpstr>
      <vt:lpstr>Strings Revisited</vt:lpstr>
      <vt:lpstr>if, else…</vt:lpstr>
      <vt:lpstr>if, elif, else…</vt:lpstr>
      <vt:lpstr>Avoiding elif</vt:lpstr>
      <vt:lpstr>PowerPoint Presentation</vt:lpstr>
      <vt:lpstr>What Happens Inside a Function?</vt:lpstr>
      <vt:lpstr>Recursion…</vt:lpstr>
      <vt:lpstr>Math Induction = CS Recursion</vt:lpstr>
      <vt:lpstr>Math Induction = CS Recursion</vt:lpstr>
      <vt:lpstr>Is Recursion Magic?</vt:lpstr>
      <vt:lpstr>Is Recursion Magic?</vt:lpstr>
      <vt:lpstr>A Tower of Fun!</vt:lpstr>
      <vt:lpstr>A Tower of Fun!</vt:lpstr>
      <vt:lpstr>A Tower of Fun!</vt:lpstr>
      <vt:lpstr>A Tower of Fun!</vt:lpstr>
      <vt:lpstr>Computing the Length of a List</vt:lpstr>
      <vt:lpstr>Reversing a List</vt:lpstr>
      <vt:lpstr>Reversing a List</vt:lpstr>
      <vt:lpstr>Deep-Reversing a List</vt:lpstr>
      <vt:lpstr>Recursion = :^)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Kuenning</dc:creator>
  <cp:lastModifiedBy>Geoffrey Kuenning</cp:lastModifiedBy>
  <cp:revision>206</cp:revision>
  <cp:lastPrinted>2021-09-05T23:23:18Z</cp:lastPrinted>
  <dcterms:created xsi:type="dcterms:W3CDTF">2011-09-01T03:25:55Z</dcterms:created>
  <dcterms:modified xsi:type="dcterms:W3CDTF">2021-09-05T19:43:57Z</dcterms:modified>
</cp:coreProperties>
</file>