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6.xml" ContentType="application/inkml+xml"/>
  <Override PartName="/ppt/notesSlides/notesSlide13.xml" ContentType="application/vnd.openxmlformats-officedocument.presentationml.notesSlide+xml"/>
  <Override PartName="/ppt/ink/ink7.xml" ContentType="application/inkml+xml"/>
  <Override PartName="/ppt/notesSlides/notesSlide14.xml" ContentType="application/vnd.openxmlformats-officedocument.presentationml.notesSlide+xml"/>
  <Override PartName="/ppt/ink/ink8.xml" ContentType="application/inkml+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0.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handoutMasterIdLst>
    <p:handoutMasterId r:id="rId39"/>
  </p:handoutMasterIdLst>
  <p:sldIdLst>
    <p:sldId id="605" r:id="rId2"/>
    <p:sldId id="606" r:id="rId3"/>
    <p:sldId id="610" r:id="rId4"/>
    <p:sldId id="541" r:id="rId5"/>
    <p:sldId id="513" r:id="rId6"/>
    <p:sldId id="495" r:id="rId7"/>
    <p:sldId id="510" r:id="rId8"/>
    <p:sldId id="583" r:id="rId9"/>
    <p:sldId id="602" r:id="rId10"/>
    <p:sldId id="511" r:id="rId11"/>
    <p:sldId id="542" r:id="rId12"/>
    <p:sldId id="539" r:id="rId13"/>
    <p:sldId id="604" r:id="rId14"/>
    <p:sldId id="547" r:id="rId15"/>
    <p:sldId id="555" r:id="rId16"/>
    <p:sldId id="540" r:id="rId17"/>
    <p:sldId id="512" r:id="rId18"/>
    <p:sldId id="556" r:id="rId19"/>
    <p:sldId id="518" r:id="rId20"/>
    <p:sldId id="522" r:id="rId21"/>
    <p:sldId id="601" r:id="rId22"/>
    <p:sldId id="607" r:id="rId23"/>
    <p:sldId id="569" r:id="rId24"/>
    <p:sldId id="566" r:id="rId25"/>
    <p:sldId id="567" r:id="rId26"/>
    <p:sldId id="608" r:id="rId27"/>
    <p:sldId id="576" r:id="rId28"/>
    <p:sldId id="581" r:id="rId29"/>
    <p:sldId id="582" r:id="rId30"/>
    <p:sldId id="609" r:id="rId31"/>
    <p:sldId id="570" r:id="rId32"/>
    <p:sldId id="571" r:id="rId33"/>
    <p:sldId id="572" r:id="rId34"/>
    <p:sldId id="573" r:id="rId35"/>
    <p:sldId id="574" r:id="rId36"/>
    <p:sldId id="575" r:id="rId37"/>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Lst>
    </p:custShow>
    <p:custShow name="For printing" id="1">
      <p:sldLst>
        <p:sld r:id="rId2"/>
        <p:sld r:id="rId3"/>
        <p:sld r:id="rId4"/>
        <p:sld r:id="rId5"/>
        <p:sld r:id="rId6"/>
        <p:sld r:id="rId7"/>
        <p:sld r:id="rId8"/>
        <p:sld r:id="rId9"/>
        <p:sld r:id="rId10"/>
        <p:sld r:id="rId11"/>
        <p:sld r:id="rId12"/>
        <p:sld r:id="rId13"/>
        <p:sld r:id="rId14"/>
        <p:sld r:id="rId15"/>
        <p:sld r:id="rId17"/>
        <p:sld r:id="rId18"/>
        <p:sld r:id="rId22"/>
        <p:sld r:id="rId23"/>
        <p:sld r:id="rId24"/>
        <p:sld r:id="rId25"/>
        <p:sld r:id="rId26"/>
        <p:sld r:id="rId28"/>
        <p:sld r:id="rId29"/>
        <p:sld r:id="rId30"/>
        <p:sld r:id="rId32"/>
        <p:sld r:id="rId33"/>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3" autoAdjust="0"/>
  </p:normalViewPr>
  <p:slideViewPr>
    <p:cSldViewPr>
      <p:cViewPr varScale="1">
        <p:scale>
          <a:sx n="62" d="100"/>
          <a:sy n="62" d="100"/>
        </p:scale>
        <p:origin x="67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ea typeface="ＭＳ Ｐゴシック" pitchFamily="-65" charset="-128"/>
              </a:defRPr>
            </a:lvl1pPr>
          </a:lstStyle>
          <a:p>
            <a:pPr>
              <a:defRPr/>
            </a:pPr>
            <a:fld id="{7BC4B69C-E27F-406F-A29B-E415BEC8D4F7}" type="slidenum">
              <a:rPr lang="en-US"/>
              <a:pPr>
                <a:defRPr/>
              </a:pPr>
              <a:t>‹#›</a:t>
            </a:fld>
            <a:endParaRPr lang="en-US"/>
          </a:p>
        </p:txBody>
      </p:sp>
    </p:spTree>
    <p:extLst>
      <p:ext uri="{BB962C8B-B14F-4D97-AF65-F5344CB8AC3E}">
        <p14:creationId xmlns:p14="http://schemas.microsoft.com/office/powerpoint/2010/main" val="15584534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8T19:44:27.584"/>
    </inkml:context>
    <inkml:brush xml:id="br0">
      <inkml:brushProperty name="width" value="0.05292" units="cm"/>
      <inkml:brushProperty name="height" value="0.05292" units="cm"/>
      <inkml:brushProperty name="color" value="#FF0000"/>
    </inkml:brush>
  </inkml:definitions>
  <inkml:trace contextRef="#ctx0" brushRef="#br0">14015 15081 0,'0'0'0,"-25"-25"63,0 1-48,0-26-15,-24-24 31,24 24-31,-25-24 16,1 49-16,-51-50 16,1 51-16,-25-26 15,-74-24-15,-1-1 16,-24 1-16,-25-1 16,-25 1-1,-49-1-15,-1-24 0,26 50 16,-51-51-16,26 51 15,-25-1-15,-1 25 16,-24 1 0,25-1-16,24 0 15,-49 0-15,25 25 16,0 0-16,0 0 0,-25 25 16,-1 74-1,-48 50-15,74-50 16,24 0-16,1 25 15,-50 75-15,123-75 16,51-25 0,0 75-1,24-1-15,50-24 16,25-74-16,24 49 16,26 25-16,24-1 15,25-48 1,25 24-16,49 99 15,50 0-15,25-49 0,99 49 16,25 75-16,0-100 16,74 100-1,50-1-15,-50-123 16,100 24-16,-1 1 16,-24-75-16,99-74 15,0-50-15,-1-25 31,51-25-31,-50 50 16,25-25-16,-75-49 16,0-75-16,25 0 15,-74 50-15,-75 0 16,75-149 0,-100 99-16,-24-50 15,-25-49-15,-50-24 0,-74-1 16,0-199-16,-100 100 15,-24 25-15,-124-174 16,-25 199-16,-75-1 16,-49 1-16,-372-472 15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36:13.643"/>
    </inkml:context>
    <inkml:brush xml:id="br0">
      <inkml:brushProperty name="width" value="0.05292" units="cm"/>
      <inkml:brushProperty name="height" value="0.05292" units="cm"/>
      <inkml:brushProperty name="color" value="#FF0000"/>
    </inkml:brush>
  </inkml:definitions>
  <inkml:trace contextRef="#ctx0" brushRef="#br0">14536 11137 0,'0'0'0,"0"-25"94,0-24-79,0 24 1,0-25-16,0 1 16,-25-1-16,25 25 15,-25 1-15,0 24 16,-24-25-16,-1 0 16,0 25-16,-24 0 15,24 25-15,-24 0 16,-1-25-16,1 24 15,-25 51-15,-50 49 16,50-25 0,24 0-1,1 50-15,24 25 16,50-50-16,0-50 16,0 1-16,50-26 15,-25 1 1,49-25-16,25 49 15,25-49-15,25 0 16,25-50-16,24-74 0,-24 24 16,0 26-1,-50-26-15,24-74 16,-48 50 0,-76 0-16,1 49 15,-25-49-15,-25-25 0,-49 0 31,-50 50-31,-74 74 16</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51:53.073"/>
    </inkml:context>
    <inkml:brush xml:id="br0">
      <inkml:brushProperty name="width" value="0.05292" units="cm"/>
      <inkml:brushProperty name="height" value="0.05292" units="cm"/>
      <inkml:brushProperty name="color" value="#FF0000"/>
    </inkml:brush>
  </inkml:definitions>
  <inkml:trace contextRef="#ctx0" brushRef="#br0">18231 13543 0,'0'0'0,"0"-24"78,0-1-78,0 0 15,0 0 17,0 0-32,0 1 0,0-1 31,0 0-16,0 0 1,0 0 0,25 1-1,0 24 1,0 0 0,0 0-16,-1 0 15,1 0-15,25 0 16,-1 0-16,1 24 15,0-24-15,24 25 16,1 0-16,-1 0 16,25 0-16,-24 24 15,24-49-15,-25 25 16,1-25 0,24 25-1,-25-25-15,25 25 16,1-1-16,-26-24 15,1 0-15,-26 0 16,1 0 0,-1 0-16,-24 0 15,0 0-15,0 0 16,0 0-16,-1 0 16,1 0-1,0 0-15,0 0 16,0 0-1,-25 25 79,0 25-78,0 24-16,0 50 15,-25-74-15,25 24 16,-25-49-16,25 74 0,-50 75 16,26-25-16,24-50 15,-25-49 1,0 49-16,0 74 16,25 1-16,-25-50 15,25-50-15,0 1 16,0-1-16,0 1 15,25 74-15,-25-1 16,25-48-16,-25-26 16,25-24-1,-25 24-15,25-24 16,-25 24-16,24 0 16,-24 26-1,25-26-15,0 25 0,-25-24 16,0-26-1,0 1-15,0 0 16,25-26-16,-25 1 16,0 0-16,0 25 15,0-26 1,0 1 0,0 0-1,0 0 1,0 0-1,0-1 79,-25 1-78,-25 0-1,26-25-15,-1 0 16,-25 0-16,25 0 0,-49 0 16,24-25-1,1 25-15,-26-49 16,26 24-16,-1 0 16,-24 0-16,-1 0 15,26 1-15,-1-26 16,-24 25-16,24 0 15,-24 1-15,24-1 16,0 0-16,1 0 16,24 25-16,0-25 15,0 1 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8T19:48:24.758"/>
    </inkml:context>
    <inkml:brush xml:id="br0">
      <inkml:brushProperty name="width" value="0.05292" units="cm"/>
      <inkml:brushProperty name="height" value="0.05292" units="cm"/>
      <inkml:brushProperty name="color" value="#FF0000"/>
    </inkml:brush>
  </inkml:definitions>
  <inkml:trace contextRef="#ctx0" brushRef="#br0">11534 8186 0,'0'0'0,"0"-25"78,0-25-78,-25 1 16,25 24-16,-24 0 0,24 0 15,-25 0 1,0 0-16,25-24 16,-25 24-16,0 0 15,1 0-15,-1 25 16,-25-24-16,1 24 31,24-25-31,-25 25 16,0-25-16,1 0 15,-1 25-15,1-25 16,-26 25-16,1-24 16,-25 24-1,24 0-15,-24-25 16,25 0-16,-26 25 0,1 0 15,0 0-15,0 0 16,-1 0 0,1 0-16,0 0 15,25 0-15,-26 0 16,1 0-16,0 0 16,0 0-1,24 0-15,-24 0 0,0 0 16,24 0-1,-24 0-15,25 0 16,-25 0-16,24 0 16,1 0-16,-1 0 15,1 0 1,0 0-16,-1 0 16,1 0-16,-25 0 15,24 0-15,-24 0 16,24 0-16,-24 0 15,0 0-15,0 25 16,24 0-16,-24-1 16,25 1-16,-25 25 15,24-1 1,-24 1 0,25-25-1,24 24-15,-25-24 16,1 0-16,24 25 15,1-50-15,-1 25 16,1-25-16,-1 24 16,25-24-16,-24 25 15,24 0-15,0-25 16,-25 0-16,26 0 16,-1 0 15,0 0-31,0 0 15,25 25-15,-25-25 16,25 25-16,-24 24 16,24 1-1,-25-1-15,0 26 16,25-26-16,0 1 16,0-25-1,0 0 1,0 24-16,0-24 15,25-25-15,0 25 16,-1 0 0,-24-1-16,25-24 15,0 25-15,0-25 16,0 25-16,-1 0 16,26 0-16,0-1 15,-1 26-15,26 0 16,-26-1-16,1-24 15,24 25 1,1-1-16,24 1 16,-49-25-1,49 0-15,0 24 16,-25-49 0,26 25-16,-26 0 15,25-25-15,-24 25 16,24-1-16,-25-24 15,25 25-15,1-25 16,-1 25-16,25-25 16,-25 25-16,25-25 15,-25 0-15,25 0 16,0 25-16,-24-25 16,-1 0-16,25 0 15,0 0 1,0 0-16,25 24 0,-25-24 15,25 0-15,-1-24 16,-24 24 0,1-25-16,-1 0 15,0 25 1,-25-25 0,25 0-16,25 1 15,-25-26-15,0 0 0,0 1 16,-25 24-16,0 0 15,-24 0-15,-1 1 16,-24 24-16,-1-25 16,1 0-1,-25 25-15,-1-25 16,26 25-16,-25 0 16,0-25-16,-1-24 15,1-1-15,0-24 16,25-1-1,-50 1-15,24 49 16,-24 0-16,0-24 16,0-1-1,-24-24-15,-26-26 16,0 1 0,-74 0-16,25 25 15,-25-1-15,0 25 16</inkml:trace>
  <inkml:trace contextRef="#ctx0" brushRef="#br0" timeOffset="6922.15">11807 8607 0,'0'0'0,"25"0"188,0 0-173,-1 0 1,1 0-16,0 0 16,0 0-1,0 0 1,-1 0-1,1 0-15,0 0 16,0 0-16,24 0 16,26 0-16,-25-25 15,24 1-15,0 24 16,26 0-16,-26 0 16,-24 0-16,24 0 15,-24 0-15,-1 24 16,1 1-1,-25-25 1,-1 0-16,26 0 16,-25 0-16,0 0 15,-1 0 1,1 0 0,0 0-1,0 0-15,0-25 16,-25 1-1,0-1 1,0 0 0,0-25-1,-25 26-15,0-1 16,-25 0 0,1 0-1,-26 0-15,26 1 16,-26-1-16,51 0 15,-26 25-15,0 0 16,26 0-16</inkml:trace>
  <inkml:trace contextRef="#ctx0" brushRef="#br0" timeOffset="7508.6">13568 8186 0,'0'0'0,"-25"0"93,1 0-93,-1 0 16,0 0-16,-49 24 16,-1 26-16,-49 24 15,0 26-15,25-26 16,24-24-16,-24 24 16,50-49-16,-26 49 15,26 1-15,-1-1 16</inkml:trace>
  <inkml:trace contextRef="#ctx0" brushRef="#br0" timeOffset="8327.79">14932 7615 0,'0'0'0,"0"25"78,0 0-78,0-1 16,0 1-16,0 25 16,0-1-16,0 1 15,-24 24 1,-1 51-1,25-1-15,-25 0 16,25-25-16,0-50 16,0 1-16,0-25 15,0 0-15,0-1 16</inkml:trace>
  <inkml:trace contextRef="#ctx0" brushRef="#br0" timeOffset="8999.68">14213 7590 0,'0'0'0,"25"0"125,0 0-110,24 0-15,1 0 16,24 0-16,1 0 16,74 0-16,-25 0 15,49 0 1,-24 0 0,25 0-16,-50 0 15,25 25-15,-50-25 16</inkml:trace>
  <inkml:trace contextRef="#ctx0" brushRef="#br0" timeOffset="10451.73">14759 8930 0,'0'0'0,"0"24"125,0 1-110,-25 0-15,25 50 16,-25-26-1,0 1-15,25-25 16,-24 49-16,24 50 16,-25 0-16,25-25 15,0 0-15,0-49 16,0 0-16,0-1 16,0-24-16,0 0 15,0 0-15,0-50 31,25 25-15,-25-25 0,24 25-16,-24-50 15,50-49-15,-25 0 16,0 0-16,-25 24 16,24 1-16,1 49 15,-25 0 1,0-24-16,0 24 15,0 0-15,0 0 16,0 1 0,0-1-1,0 0 1,25 0 0,0 0-16,0 25 15,24-24-15,1 24 31,-1-25-31,26 0 0,-1 25 0,1-25 32,-26 25-32,26 0 15,-50 0 1</inkml:trace>
  <inkml:trace contextRef="#ctx0" brushRef="#br0" timeOffset="11059.48">14436 9599 0,'0'0'0,"25"0"47,0 0-32,0 0 1,24 0 0,-24 0-16,25 0 15,24 0-15,1 0 16,-1 0-16,25 0 15,0 0-15,1 0 16,-1 25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8T19:53:05.698"/>
    </inkml:context>
    <inkml:brush xml:id="br0">
      <inkml:brushProperty name="width" value="0.05292" units="cm"/>
      <inkml:brushProperty name="height" value="0.05292" units="cm"/>
      <inkml:brushProperty name="color" value="#FF0000"/>
    </inkml:brush>
  </inkml:definitions>
  <inkml:trace contextRef="#ctx0" brushRef="#br0">2133 11658 0,'0'0'15,"0"25"48,-25-25-47,25 25-16,-24-25 15,24 25-15,-25-25 16,0 0-1,0 0 17,0 0-32,1 0 15,-1 0 1,0 0-16,0 0 16,0 0-1,1 0-15,-1 0 16,0 0-16,0 0 15,0 0 1,1 0-16,-1 0 16,0 0-1,0 0-15,0 0 16,0 0-16,1 0 16,-1 0-16,0 0 15,0 49 1,0 26-16,1-26 15,-1 1-15,25-25 16,-25-1-16,25 76 16,-25 73-16,25-73 15,0-1 1,0-50-16,0 1 16,0 0-16,0-1 0,0 1 15,0-25-15,25 24 16,0 1-1,24 24-15,1-24 16,24-1-16,1-24 16</inkml:trace>
  <inkml:trace contextRef="#ctx0" brushRef="#br0" timeOffset="1033.06">3249 11658 0,'0'0'16,"-24"0"31,-1 0-32,0 0 1,-25 0-16,1 0 15,-1 0 1,-24 0-16,24 0 16,1 0-16,24 0 15,0 0-15,-25 0 16,26 0 0,-1 0-16,0 0 15,0 0-15,0 0 16,25 25-1,-49 49 1,24 1-16,0-26 16,0 1-16,0 0 15,1-26-15,24 26 16,-25-25-16,25 0 16,0 49-16,0-24 15,25-1-15,-25 26 16,24-1-16,1-24 15,25 24-15,-25-49 16,24 25 0,-24-26-16,50 1 15,-26-25 1,26-25-16</inkml:trace>
  <inkml:trace contextRef="#ctx0" brushRef="#br0" timeOffset="1720.78">3696 11658 0,'0'0'0,"0"25"47</inkml:trace>
  <inkml:trace contextRef="#ctx0" brushRef="#br0" timeOffset="2385.38">4291 12353 0,'0'0'0,"-25"-25"16,25 0-1,-49-24-15,24-1 16,0 0-16,0-24 15,1 49-15,-1 0 16,0 0 0,-25 25-1,26 25-15,-1 0 16,0 0-16,0 0 16,0-1-1,25 1 1,0 0 15,25-25-31,-25 25 16,25 0-1,-25 24-15,25 1 16,-25 49-16,-25-24 16,25-26-16,-25 26 15,-24-51-15,-1 26 16,0-25-16,26 0 15,-1 24-15,0-24 16,0-25 0</inkml:trace>
  <inkml:trace contextRef="#ctx0" brushRef="#br0" timeOffset="2933.53">4465 12353 0,'0'0'0,"-25"74"31,25 1-31,-25-26 16,0 26-16,1 24 15,-1 74 1,0-49-16,0-49 16,0-1-1,-24-24-15,49 0 16,-25-26-16,0-48 31,25-26-15,0-99-16,0 25 15,25 25-15,49-50 16,1-99-16,-26 124 16,1 0-16,0 74 15,-1-24-15,26 49 16,-51 0 0,26 50-16,-25 0 15,0-25 1,-25 25-16,0 24 15,-25-24 1,0 25-16,-25-1 16,26-24-16,-26 0 15,25 0-15,25 0 16</inkml:trace>
  <inkml:trace contextRef="#ctx0" brushRef="#br0" timeOffset="3456.51">5333 12353 0,'0'0'0,"-25"0"94,0 49-78,1 26-16,-26-1 15,50-49 1,-25 25-16,25-26 0,0 26 16,0-25-16,25-50 47,-25-25-47,25 26 15,0-26-15,-1 0 16,1 1-1,0-1-15,-25 125 63,0-26-63,0 1 16,0-1-16,0-24 15,0 0-15,0 0 16,0 0-16,0-1 15</inkml:trace>
  <inkml:trace contextRef="#ctx0" brushRef="#br0" timeOffset="4072.69">5904 12353 0,'0'0'0,"-25"49"47,25 26-47,-25-1 15,0-24-15,25-1 16,-25-24-16,25 0 15,-25 0-15,25 0 16,0-50 15,25 0-31,-25 0 16,25 0-16,-25 1 31,25 24-31,0-25 0,-25 0 16,25 25-1,-25-25-15,24 25 16,1 25 0,0 25-1,-25-26-15,25 26 16,0-50 0,-1-50-1,1 26-15,0-1 16,25 0-16,-26-25 15,51-24-15,-50 24 16,-1 26-16,1 24 16,0 0-16,0 49 31,-25 1-31,0 24 0,0-24 16,0-1-16,0 1 15,0-25 1</inkml:trace>
  <inkml:trace contextRef="#ctx0" brushRef="#br0" timeOffset="4389.68">7193 11633 0,'0'0'0,"0"25"32,0 25-32,0 24 15,0 1-15,0-51 16</inkml:trace>
  <inkml:trace contextRef="#ctx0" brushRef="#br0" timeOffset="4768.88">7169 12948 0,'0'0'0,"24"0"78,-24 25-62,25 0-16,0 49 15,-25-24 1,-25-1-16,0 1 15,1 0-15,-1-1 16,-25 1-16,-24-25 0,24-1 16,1 1-1,-1 0 1</inkml:trace>
  <inkml:trace contextRef="#ctx0" brushRef="#br0" timeOffset="5207.31">8136 11633 0,'0'0'15,"0"50"1,0 49 0,-25-49-16,0-1 15,25 1-15,0-25 16,0 0-16</inkml:trace>
  <inkml:trace contextRef="#ctx0" brushRef="#br0" timeOffset="5647.04">8260 12328 0,'0'0'0,"25"25"94,-25 0-78,25 24-16,-1 1 15,1 24-15,0-49 16,0 25-16</inkml:trace>
  <inkml:trace contextRef="#ctx0" brushRef="#br0" timeOffset="5947.82">8806 12328 0,'0'0'0,"-25"25"31,0 49-15,-25 1-16,-24-1 16,0 50-1,-26 25-15,26 0 16,0-50-16,24 0 16,-24-24-16,49-51 15,-25 26-15,1 0 16</inkml:trace>
  <inkml:trace contextRef="#ctx0" brushRef="#br0" timeOffset="6581.96">9178 12179 0,'0'0'0,"0"25"78,0 0-78,0 24 16,0 1-16,0-25 16,0 0-16,0-1 15,25 1-15,-1-25 16,1 0 31,0 0-32,0-25 1,0 25-16,-25 25 47,24 50-31,-24-26-16,25 1 0,-25-1 15,25-24-15,-25 0 16</inkml:trace>
  <inkml:trace contextRef="#ctx0" brushRef="#br0" timeOffset="7220.61">9922 12353 0,'0'0'0,"0"49"32,-25 26-17,25-26-15,0 1 0,0 0 0,0-26 16,0 26-1,0-25 1,0-50 0,0 0-1,25 0-15,0 1 16,-1-1 0,-24 0-1,25 25 1,0 0-1,0 0-15,0 50 16,-25-26 0,0 1-1,0 0-15,0 0 16,0 0-16,0-1 16,25 1-16,-1 0 31,1-25-31,0-25 15,25-24-15,-26-1 16,26 25-16,-25 0 16,0 1-16,-1-26 15,26 50-15,-50-25 16,25 50-16,-25 25 16,25-26-16,-1 26 15,-24-25-15,25 0 16,-25-1-1</inkml:trace>
  <inkml:trace contextRef="#ctx0" brushRef="#br0" timeOffset="7536.77">10740 11658 0,'0'0'0,"0"25"16,0 74-1,0-49-15,0-1 16,0 1-16,0-25 16</inkml:trace>
  <inkml:trace contextRef="#ctx0" brushRef="#br0" timeOffset="8522.82">11038 11658 0,'0'0'0,"25"0"109,0 0-93,24 0-16,26 0 15,-26 0-15,1 0 16,24 0-16,-24 0 16,24 0-1,-49 0 1,25 0-16,-25 0 16,-1 0-16,26 0 15,-25 0 1,-25 25-1,25 0-15,-1 49 16,-24-24-16,0-1 16,0 26-16,0-1 0,0 50 15,0-24 1,0 24-16,0-50 16,0 0-16,0-24 15,0 0-15,25-26 16,-25 26-1,25-25-15,-25 0 0,25-1 16,0 1-16,-1 0 16,-24 0-1,0 0 17,-24-1 14,-1-24-30,-25 25-16,1-25 16,-51 25-16,1 0 15,-25 24-15,0 1 16</inkml:trace>
  <inkml:trace contextRef="#ctx0" brushRef="#br0" timeOffset="9056.21">12030 12452 0,'0'0'0,"0"50"32,0-1-17,0 1 1,0-1-1,0 1-15,25-25 16,-25 49-16,0 50 16,0-25-16,0-24 15,-25-1-15,-24-24 16,-1 24-16,0-49 16,-24 25-16,24-1 15</inkml:trace>
  <inkml:trace contextRef="#ctx0" brushRef="#br0" timeOffset="9896.6">13469 11782 0,'0'0'0,"-25"0"47,0-25-31,1 1-1,-26 24-15,0 0 16,1-25-16,-1 25 16,-24 0-16,24 0 0,0 0 15,26 0 1,-1 0-16,0-25 15,-25 25-15,26-25 16,24 0-16,-25 25 16,0 0 15,0 25 16,0 50-32,1-1-15,-1 0 16,-25 26-16,-24 98 16,-1-49-16,51-50 0,-1 0 15,0-49-15,0 0 16,25-26 0,0 26-1,0-25-15,0 0 16,25 24-16,0-24 31,24 0-31,1 0 16,0-1-16,24 26 0,0 24 15,1 1-15</inkml:trace>
  <inkml:trace contextRef="#ctx0" brushRef="#br0" timeOffset="10575.99">13345 11658 0,'0'0'0,"-25"25"47,25 0-31,-25 24-1,25 1-15,0 24 16,-24-49-16,24 25 16,0-25-16,0-1 15,0 1-15,0 0 16,0 0-1,0 0-15,24 24 16,-24-24-16,25 0 16,0 25-16,25-26 15,-1-24-15,1 25 16,24-25 0,-24 0-1,-1 0-15,1 0 16,-25 0-16,0 0 15</inkml:trace>
  <inkml:trace contextRef="#ctx0" brushRef="#br0" timeOffset="10992.88">14213 11435 0,'0'0'0,"0"25"47,0 0-47,-25-25 16,0 24-16,1 26 15,-1 74-15,-25-25 16,1-24-16,-1 24 16,-24 99-16,24-24 15,0-75 1,26 0-16,-1-49 15,25 0-15,0-26 16,0 26-16,0-25 16</inkml:trace>
  <inkml:trace contextRef="#ctx0" brushRef="#br0" timeOffset="11647.82">14337 11658 0,'0'0'0,"50"0"109,-25 0-109,-1 0 16,26 0-16,-25 0 0,24 0 15,1 25-15,0 0 16,-26 49-16,-24 1 16,0-26-16,0 1 15,0-1 1,-24 26-16,-26 24 16,50-24-1,-25-1-15,25-24 16,0 24-1,25-49-15,-25 24 16,50-24-16,-26-25 16,51 25-16,-1-25 15,25 25-15,1 0 16</inkml:trace>
  <inkml:trace contextRef="#ctx0" brushRef="#br0" timeOffset="12836.99">15032 11658 0,'0'0'0,"24"0"125,1 0-109,0 0-1,25 0-15,-1 0 16,26 0-16,-26 0 16,26 0-16,-1 0 15,-24 0-15,-1 0 16,26 0-16,-50 0 16,24 0-16,-24 0 15,0 0 1,0 0-16,-1 0 15,1 0 1,0 0 15,0 25-15,0 49 0,-1 1-1,-24-26-15,50 26 16,-25 123-1,0-49-15,-25-25 16,24-25-16,1-24 16,0 24-16,-25-49 15,25 24 1,-25 0-16,25-24 0,-1 0 16,-24-26-16,0 1 15,0 0-15,-49-25 94,-1 0-78,-24 0-16,-25 25 15,-50 49-15,25-24 16,25 24-16,-1-49 15</inkml:trace>
  <inkml:trace contextRef="#ctx0" brushRef="#br0" timeOffset="13822.03">16321 11658 0,'0'0'0,"25"0"78,0 0-63,0 0 1,0 0-16,49 0 16,1 0-16,24 0 15,0 0-15,0 0 16,-24 0-16,-1 0 15,0 0 1,-24 0-16,0 0 0,-26 0 16,26 0-16,-25 0 15,0 0 1,-1 0 0,1 0-1,0 25 1,-25 25-1,25 24-15,-25-24 16,0-1 0,0 26-16,0 123 15,0-49-15,0-25 16,-25 99-16,25-24 16,0-51-16,0-48 15,0 49-15,0-25 16,0 49-16,0-49 15,0-25-15,-25-24 16,25-26-16,-25 1 16,25-25-1,0 0-15,0-1 16,0 1-16,0 0 0,0 0 16,0-50 46,-24 0-46,24 0-1,-25 1 1,0 24-16,-25-25 16,26 0-1,-26 25-15,0 25 0,-49 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00:16.166"/>
    </inkml:context>
    <inkml:brush xml:id="br0">
      <inkml:brushProperty name="width" value="0.05292" units="cm"/>
      <inkml:brushProperty name="height" value="0.05292" units="cm"/>
      <inkml:brushProperty name="color" value="#FF0000"/>
    </inkml:brush>
  </inkml:definitions>
  <inkml:trace contextRef="#ctx0" brushRef="#br0">6747 8930 0,'0'0'0,"0"-25"78,0 0-63,0 0-15,0-24 32,0 24-32,0-25 15,0 1-15,0-1 16,0 25-16,0 0 16,0 1-16,0-1 15,0 0 1,-25 25-16,25-25 15,-25 0-15,0 1 16,1 24 0,24-25-16,-25 25 15,0-25-15,-25 0 16,1 25-16,-1-25 16,25 25-16,-49-24 31,24 24-31,1-25 15,-26 0-15,26 25 16,-1 0-16,-24 0 16,-1 0-16,26 0 15,-26 0 1,26 0-16,-1 0 16,0 0-16,1 0 15,-174 0 32,173 0-47,0 0 16,1 0-16,-1 25 0,25 0 15,-24-25-15,24 24 16,0-24-16,0 25 16,1 25-1,-1-25-15,25-1 16,-25 1-1,0 25-15,25-25 16,-25-1 0,25 1-1,-24 0-15,24 0 0,0 0 32,0-1-32,0 1 15,24-25 1,-24 25-16,25 0 15,-25 24-15,50 1 0,-25 0 16,-1-1 0,1 1-16,25 0 15,-1-1-15,-24-24 16,25 0-16,-1 0 16,26-25-16,24 0 31,0 0-31,0 0 15,1 0-15,-1-25 16,0 25-16,-24-25 16,24-25-16,-25 26 15,25 24-15,1-25 16,-26 0-16,0 25 16,1-25-16,-50 0 15,24-24-15,1-1 31,-25-24-31,-1-1 16,-24 26-16,-24-1 0,-26 0 16,-49-24-1</inkml:trace>
  <inkml:trace contextRef="#ctx0" brushRef="#br0" timeOffset="72538.95">7268 13643 0,'0'0'0,"-25"0"297,0 0-282,0 0 1,1 0-16,-1 0 15,0 0 1,0 0 0,0 0-1,1 0 1,-1 0 0,0 0-1,0 0 1,0 0 15,1 0-31,-1 0 16,0 0-1,0 0 1,0 0 0,0 0-1,-24 0 1,24-25-16,0 0 15,0 25-15,1-25 16,-1 0 0,-25-24-16,1 24 0,-1 0 15,25 25-15,-24-25 16,-1 1 0,-24 24-16,24-25 15,0 25-15,-24-25 16,24 25-16,1 0 15,24 0 1,-25 0 0,26 0-16,-1 0 15,-25 25-15,25-25 16,-24 25-16,24-25 16,-25 24-16,25 1 15,-24-25-15,-1 25 16,25-25-16,1 25 15,-1-25-15,0 49 16,-25-24-16,1 50 16,24-26-1,-25 26-15,26-1 16,-1 0-16,0-49 16,25 25-1,-25-1-15,25 1 16,-25 24-1,25-24-15,-24 24 16,24-24-16,0 0 16,24-1-16,-24 26 15,25-50-15,0 24 16,0-24-16,0 25 16,24-26-16,1 1 15,-1 0-15,1 0 16,24-25-16,26-25 15,-1 0 1,0-24-16,-24-1 16,24 25-16,-25 0 0,25 1 15,-24-1-15,24 0 16,-25-49 0,1-1-1,-1-24-15,-24 24 16,-25 26-16,-1-1 15,1 1-15,-25-75 16,0 0 0,-25 24-16,1 26 15,-1 24-15,-25 1 16,1 24-16,-1 0 16</inkml:trace>
  <inkml:trace contextRef="#ctx0" brushRef="#br0" timeOffset="75045.7">6052 13395 0,'0'0'0,"0"24"62,0 1-62,-24-25 47,-1 0-31,25 25-16,-25-25 0,25 25 16,-25-25-16,0 25 15,25-1-15,-24-24 16,24 25-1,-25-25-15,0 0 16,0 0 0,0 0 15,-24 0-31,24 0 16,0 0-16,0 0 15,0 0-15,1-25 0,-26-24 16,25 24-16,0-25 15,-24 26 1,24-1-16,0-25 16,-24 25-16,24 1 15,0 24-15,0-50 16,-24 25 0,-1-25-16,25-24 15,-49 0-15,24-26 16,1 26-1,24 0-15,0 49 16,0-25 0,0 25-16,1 1 15,-26-26-15,25 0 16,-25-24-16,1-25 16,-1 24-16,1-24 15,-1 49-15,25 1 0,0-1 16,1 1-16,-1-26 15,-25 1-15,25-25 16,1-1 0,-1 1-16,-25 50 15,25-26-15,1 26 16,-1-1-16,0 0 16,25 1-16,-25-26 15,-24 1 1,49-25-16,-25 24 15,25 26-15,-25-1 16,25 0-16,0 1 16,0 24-1,0-25-15,0 1 16,-25-26 0,0-24-16,25 0 15,0 0-15,0 24 16,0 26-16,0-1 15,0 25-15,-24 0 16,24 1-16,-25-26 16,0-24-16,0-1 15,0-24-15,25 25 16,-49-26 0,49 51-16,-25-1 15,25 25-15,-25-24 16,0-1-1,25-24-15,-24-1 16,24-24-16,-25 0 16,25 0-1,0 49-15,0 0 16,25 1-16,-25-1 16,24 25-16,-24 1 15,25-1-15,0 0 16,-25-25-16,25 50 15,-25-24-15,25 24 16,-1-25-16,1-25 31,0 25-31,0 1 16,0-1-16,-1 0 0,26-25 16,-25 1-16,24 24 15,1-25 1,-25 1-16,49-1 15,-24 25-15,-1-24 16,26 24-16,-26 0 16,1-25-1,24 26 1,1-1-16,-26 0 16,1 0-1,25 0-15,-26 1 0,1 24 0,-25-25 16,24 0-1,-24 25-15,0-25 16,24 25-16,-49-25 16,25 25-16,0-24 15,25-1 1,-26-25 0,26 1-16,-25-26 15,24 26-15,1-1 16,-25 25-16,24 0 15,-24-24 1,25 49 0,-25-25-16,-1 0 15,-24 0 1,25 25-16,0-24 16,-25 48 124,0 1-93,0 0-47,-25-25 16,0 25-16,25 24 0,-24-24 0,-26 25 31,0-1-31,-49-24 16,0 25-16,-25-25 15,25-1-15,0 1 16,-1 0-16,1-25 15,-25 25 1,25-25-16,0 25 16,-1-25-16,1 0 0,25 0 15,24 0-15,1 0 16,-1 0 0</inkml:trace>
  <inkml:trace contextRef="#ctx0" brushRef="#br0" timeOffset="75684.05">5531 6995 0,'0'0'0,"25"0"78,0 0-47,0 25-31,0 0 16,49 49-16,-24 0 15,-1-24-15,26 0 16,-1-26-16,1 51 16,24-1-16,-25 50 15</inkml:trace>
  <inkml:trace contextRef="#ctx0" brushRef="#br0" timeOffset="82236.53">10691 10492 0,'0'0'0,"0"-24"94,-25 24-79,25-25 1,-25 25 0,0 0-16,1 0 15,24-25 1,-25 25-16,0-25 15,0 0 1,0 1 0,-24 24-16,24 0 15,-25 0-15,26 0 16,-51 0-16,26 0 16,-1 0-1,-24 0-15,24 0 16,0 0-16,1 0 15,-1 0-15,25 24 0,-24-24 16,-1 50 0,-24 0-16,49-1 15,-25 1-15,1-1 16,24-24-16,0 0 16,0 25-16,-24-1 31,24 26-31,25 24 15,-25 0-15,25-25 16,0-24-16,0 0 16,0-1-16,0-24 15,0 0 1,25 0-16,-25 0 16,25 24-16,-1 1 0,1-25 15,25 24-15,-1-24 16,-24 0-1,50 0-15,-26-25 16,1 24-16,49-24 16,0 25-16,-24-25 15,24 0 1,-25 0-16,1 0 16,-1 0-1,-24 0-15,24 0 16,1-25-16,-26 1 15,26-51-15,24-24 16,-25 25 0,-24 24-16,-1 0 0,-24 26 15,0-26-15,-25 0 16,0-49-16,0 0 16,-25 24-1,0 1-15,1 24 16,-26 1-16,0 24 15,1-25 1,-26 1-16,1-1 16</inkml:trace>
  <inkml:trace contextRef="#ctx0" brushRef="#br0" timeOffset="84257.59">10294 10344 0,'0'0'0,"25"0"156,0 0-140,-1-25-1,26 0-15,-25 0 16,24-49-16,-24-1 0,0 26 16,25-1-1,-26 0-15,1 26 16,0-26-16,25-74 15,-1-25-15,-24 50 16,-25 25 0,25 24-16,-25-49 0,25-25 15,-1-50-15,-24 50 16,0 25-16,0 0 16,0-25-16,0-25 15,0 0 1,-24 50-16,-1 24 15,25-24 1,-25-50-16,0-24 16,-24 24-16,24 74 15,0-24 1,-25-50-16,26-49 16,-26 49-16,25 75 15,0-1-15,-24 1 16,-26-50-16,26-50 15,-1 50-15,1 0 16,-26 50-16,26-1 16,-26 1-16,1-25 15,-1-1-15,1-24 32,-1 25-32,26 25 15,-1-1-15,-24 26 0,24-1 16,-24 1-16,-1-1 15,1 0-15,-25-24 16,24 0-16,-24-1 16,0 25-1,24-24-15,-24 0 16,50 24-16,-26 0 16,1 26-1,-1-26-15,26 25 16,-1 0-16,1 25 15,-1-24-15,25-1 16,-24 25-16,-1-25 16,-24 25-16,24-25 15,0 0-15,-24 25 16,24 0-16,1 25 16,-26 0-16,1 0 15,-1 0 1,26-1-16,-26 1 15,26 25 1,-1-1-16,1-24 16,24 0-1,0 0-15,0 0 16,0-1-16,1 1 16,-1 0-16,-25-25 15,25 25-15,1 24 16,-26-24-16,25 50 15,-24-26-15,-1 26 16,25-26-16,0 1 16,0-25-16,-24 0 15,49-1-15,-25 1 16,25 25 0,-25-50-1,25 25-15,-25-1 16,1 26-16,24-25 15,-25 0 1,25 24-16,-25-24 16,25 0-16,0 0 15,0-1-15,0 1 16,0 25-16,0-25 16,0-1-16,0 1 15,0 0 1,0 0-1,0-50 17,0 0-17,-25 0-15,0 1 16,1-26-16,-26-24 16,0-1-1,-24 1-15,24 24 16,1 1-16,-26-26 15,1 50 1,24 1-16,1-26 16,24 25-1,0 0-15</inkml:trace>
  <inkml:trace contextRef="#ctx0" brushRef="#br0" timeOffset="85314.55">6871 5482 0,'0'0'0,"-25"0"79,0 0-64,0 0 1,25-25 31,0 0-16,-24 25-15,-1 0-1,0 0 1,50 0 140,0-49-156,24-1 16,1 0-1,0 1-15,24-1 16,25 25-16,0-24 16,1-1-16,24 1 15</inkml:trace>
  <inkml:trace contextRef="#ctx0" brushRef="#br0" timeOffset="120570.69">11311 16396 0,'0'0'0,"0"-25"188,0 0-173,-25 25 32,0 0-31,1 0-1,-1 0 1,0 0 0,0 0-1,0 0 1,0 0 0,1 0-1,-1 0 1,50 0 234,-1 0-219,1 0-31,0 0 16,25 0-1,-25 0-15,24 0 16,1 25-16,-1-25 16,1 0-16,24 0 15,-24 0-15,0 0 16,24 0-16,-24 0 15,-1 0 1,26 0-16,-1 0 16,-24 0-1,24 0-15,0 0 16,1 0-16,-25 0 16,24 0-16,25 0 15,-24 0 1,24 0-16,-25 0 15,25 0-15,-24 0 16,-26 0-16,26 0 0,-1 0 16,1 0-1,24 25-15,-25-25 16,26 0-16,-1 0 16,0 0-1,0 0-15,25 0 0,0 0 31,0 0-31,-25 0 16,25 0-16,-24 0 16,-26 0-16,1 0 15,-26 0-15,26 0 16,-1 25 0,0 0-16,1-25 15,24 24-15,0 1 16,25 25-16</inkml:trace>
  <inkml:trace contextRef="#ctx0" brushRef="#br0" timeOffset="122174.57">16991 16495 0,'0'0'0,"-25"0"110,1 0-95,-1 0 1,0 0-16,0 0 15,0 0 1,1 0 0,-1 0-1,0 0 1,0 0 0,50 0 109,0 0-110,0 0-15,-1 0 16,26 0-1,0 0-15,-1 0 16,1 0-16,24 0 0,-24 0 16,24 0-16,1 0 15,24 0 1,25-25-16,-25 25 16,25 0-16,-25 0 15,25 0-15,0 0 16,0 0-1,-24 0 1,-1 0-16,0 0 16,0 0-16,25 0 15,0 0-15,0-24 16,0 24-16,0 0 16,0 0-1,-24 0-15,-26 0 0,25 0 16,-24 0-16,-1 0 15,-24-25 1,49 25-16,0 0 16,0 0-16,25 0 15,0 0-15,-24 0 16,48 0 0,-48 0-1</inkml:trace>
  <inkml:trace contextRef="#ctx0" brushRef="#br0" timeOffset="136540.07">12080 17090 0,'0'0'0,"0"-24"93,0-1-93,25 0 32,-25 0-32,0 0 15,0 1-15,0-1 16,0-25-16,0 25 15,0 1 1,0-1 0,0 0-16,-25 0 15,0 0 1,0 1 0,25-1-1,-25 25-15,1-25 16,-1 0-1,0 0 1,25 1 15,-25 24-31,0 0 16,25-25-16,-24 25 16,24-25-16,-50 0 15,25 25-15,0 0 16,1 0-16,-1 0 15,0 0-15,-25 0 16,26 0-16,-26 0 16,0 0-16,1 0 15,-1-25 1,-24 25 0,49 0-16,-25 0 15,1 0-15,-1 0 16,25 0-1,-24 0-15,-1 0 16,25 0-16,0 0 16,-24 25-16,-1-25 15,25 25-15,-24 0 16,24 0-16,0-1 16,-24 1-16,24 0 15,-25 25-15,25-1 16,1-24-16,-26 0 15,25 0-15,25-1 16,-25 1-16,1 0 16,-1 0-1,0 0 1,25-1 15,0 1-31,0 0 31,0 0-15,0 24 0,0-24-16,25 50 15,-25-26-15,25 1 16,-1-1-16,-24 1 16,25 0-16,0-26 15,25 1-15,-26 0 16,26 25-16,0-25 15,24-1-15,-24 1 16,-1 0-16,26-25 16,-1 25-1,0-25-15,26 25 16,-26-25 0,1 24-16,24 1 15,-25-25-15,1 0 0,-1 0 16,0-49-16,1-26 15,-26 1 1,1 24-16,-25 25 16,0-74-16,24-75 15,-49 50 1,-25 25-16,1 25 16,-26 24-16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09:42.921"/>
    </inkml:context>
    <inkml:brush xml:id="br0">
      <inkml:brushProperty name="width" value="0.05292" units="cm"/>
      <inkml:brushProperty name="height" value="0.05292" units="cm"/>
      <inkml:brushProperty name="color" value="#FF0000"/>
    </inkml:brush>
  </inkml:definitions>
  <inkml:trace contextRef="#ctx0" brushRef="#br0">12353 7888 0,'0'0'0,"-25"0"62,0 0-62,-24 0 16,-1 25-16,0-1 15,-24 1 1,-25 0-16,24 0 16,-24 0-16,25 0 15,-26 24 1,26 1-16,0-1 16,-1 26-16,26-1 15,-1 25-15,0-49 16,26 0-1,-1-26-15,25 1 16,-50 25-16,50 24 16,-25 25-16,0 25 0,25-49 15,25-1 1,-25 1-16,25-26 16,25 1-16,24 24 15,1-49-15,24 25 16,0-25-16,0-1 31,0 1-31,1 0 16,-1-25-16,-25 0 15</inkml:trace>
  <inkml:trace contextRef="#ctx0" brushRef="#br0" timeOffset="5533.65">13047 8310 0,'0'0'0,"-25"0"47,1 0-16,-1 0-31,0 0 16,0 0 30,0 0-30,1 0 0,-1 0-1,0 0 1,0 0-16,0 0 31,1 0-15,-26 0-16,25 0 15,-24 0-15,24 0 16,-50 0 0,26 49-16,-26 26 15,1-1-15,49-49 16,-24 24-16,24-24 16,25 25-16,-25-1 15,25-24-15,0 0 16,0 0-16,25-25 15,0 25-15,24-25 16,1 24-16,24-24 16,25 0-1,1-49-15,24-26 0,-50 1 32,-24 24-32,-1 1 15,-24 24-15,-25 0 16,0 0-1,0 1-15,-50-1 16,26-25-16,-1 25 16,-50 1-16,26-1 15,-1 0-15,1 25 16,24-25-16,0 25 16</inkml:trace>
  <inkml:trace contextRef="#ctx0" brushRef="#br0" timeOffset="5887.74">13271 8781 0,'0'0'0,"0"25"63,24-1-63,1 76 16,-25-1-16,25-25 15,-25-24-15,0 24 16,-25 26-16,0-26 15,1 0-15,-26 1 16,25-75 0,0 0-16,0 0 15,1 0 1</inkml:trace>
  <inkml:trace contextRef="#ctx0" brushRef="#br0" timeOffset="6335.39">13692 8136 0,'0'0'0,"25"0"62,0 0-62,0 0 0,24 25 16,1-25-16,24 0 16,25 25-16,-24-25 15,-26 0-15,1 0 16,-25 0 0,0 0-1,-25 99 1,-25-25-16,0 1 15,0-1 1,-24 25-16,-1 0 16,25 1-16,0 24 15,25-25-15,25-25 16,0-24-16,25 0 16,24 24-16,0-49 15,-24 24-15,49-24 16,1-25-16</inkml:trace>
  <inkml:trace contextRef="#ctx0" brushRef="#br0" timeOffset="6821.08">14957 8930 0,'0'0'0,"0"24"31,25 26-31,25 0 16,-26-1-16,1 26 16,0-50-16,0 24 15,-25-24-15,0 0 16,-25 24 0,0-24-16,0 25 15,1-25-15,-1-1 16</inkml:trace>
  <inkml:trace contextRef="#ctx0" brushRef="#br0" timeOffset="7037.62">16321 8930 0,'0'0'0,"0"24"31,0 1-15,0 0-16,0 0 16</inkml:trace>
  <inkml:trace contextRef="#ctx0" brushRef="#br0" timeOffset="7237.75">16570 8979 0,'0'0'0</inkml:trace>
  <inkml:trace contextRef="#ctx0" brushRef="#br0" timeOffset="7422.88">17462 8930 0,'0'0'0,"0"24"47,25-24-31,0 0-1</inkml:trace>
  <inkml:trace contextRef="#ctx0" brushRef="#br0" timeOffset="8652.58">18728 8905 0,'0'0'0,"0"25"63,24 49-48,-24 1 1,0-26-16,0 1 31,0 49-31,-49 25 0,-26 25 0,1-25 16,-1-25-16,1-25 31,-25 1-31,24-1 16,26-49-16,-1 0 15,1 25-15,24-50 16</inkml:trace>
  <inkml:trace contextRef="#ctx0" brushRef="#br0" timeOffset="9244.65">20290 8136 0,'0'0'0,"0"-50"16,0 26-1,-25-26 1,1 0-16,-1 25 0,-25 1 16,1-1-16,-26 0 15,-24-25 1,0 50-16,-25 75 15,0-26-15,24 1 16,1 25-16,50 24 16,-26 0-1,50-49 1,1-26-16,48-24 31,1 0-15,25-24-16,-1 24 15,26-50 1,-1 0-16,1 1 0,-26-1 16,-24 25-16,0 25 15,0 0-15,-25 25 32,25 124-32,-25-50 15,0 0-15,0 125 16,0-51-16,0-49 0,0-49 15,0-26 1,0 26-16,24-50 16,1 24-16</inkml:trace>
  <inkml:trace contextRef="#ctx0" brushRef="#br0" timeOffset="9846.34">21332 8210 0,'0'0'0,"-25"0"31,0 0-31,1 0 16,-51 0-16,1 0 15,-1 0-15,1 0 16,24 0-16,-24 0 15,49 0 1,-24 0-16,24 25 31,25 0-31,25 25 16,-1 24-16,26 0 16,0-24-1,-26 0-15,1-1 16,25 1-16,-1 74 15,-24 0-15,-25-25 16,-25-24-16,1-1 16,-1-24-16,-25-1 15,25-24-15,25 0 16,-24 0-16,24-1 16,0-73-1,0 24 16,24 0-31,51-74 16,24-50-16,0 0 16,-49 50-1,-1 25-15,-24 24 16,0 25-16,-25-24 16,-25 24-16,0 25 15,-49-25-15,24 25 16,-24-25-16,24 0 15,1 25-15,-1-24 16</inkml:trace>
  <inkml:trace contextRef="#ctx0" brushRef="#br0" timeOffset="10638.83">21183 7491 0,'0'0'0,"25"0"47,25 0-31,-26 25-16,1-25 15,25 25-15,-25-1 16,49-24-16,-24 0 15,-1 0-15,26 0 16,-26 0-16,1 0 16,0 0-1,-1 25-15,-24-25 16,0 25-16,0 0 16,-1 24-16,1 1 15,0 0-15,-25-26 16,25 26-16,-25 49 15,0 100-15,0-75 16,0-25-16,0 75 16,0 49-16,-25-74 15,25-50 1,0-25-16,0 26 0,25-1 16,-25 0-16,25 25 15,-25-50-15,24 1 16,1-1-1,-25-24-15,25-1 16,-25 1-16,25-25 16,0 0-1,-25-1-15,0 1 16,-25-25 31,-25 0-32,-24 0-15,-25 25 16,-75 0-16,0 25 16,-24-26-16,24 1 15</inkml:trace>
  <inkml:trace contextRef="#ctx0" brushRef="#br0" timeOffset="12557.05">5904 13469 0,'0'0'0</inkml:trace>
  <inkml:trace contextRef="#ctx0" brushRef="#br0" timeOffset="13174.48">6176 13072 0,'0'0'0,"-24"0"78,-1 0-62,0 0 0,-49 0-16,24 0 31,-24 25-31,-26 0 15,26-1-15,-25 1 16,24 0-16,1-25 16,24 0-16,-24 0 15,24 0 1,1-25-16,-26 25 16,50 0-16,-24 0 0,24 0 15,0 0 1,0 0-16,1 0 15,-1 0 1,0 0 0,0 25-16,25 25 15,-25-1-15,25-24 16,-24 50-16,-26 98 16,0-49-16,25 0 15,1-74-15,24 24 16,-25-49-16,25 25 15,0-26 17,0 1-32,0 0 15,0 0-15,0 0 16,25-25 0,-25 24-1</inkml:trace>
  <inkml:trace contextRef="#ctx0" brushRef="#br0" timeOffset="15881.94">5556 12452 0,'0'0'0,"25"0"46,0 0-30,0 0 0,-1 0-16,1 0 15,0 0-15,0 0 16,0 0 0,-1 0-1,1 0 1,0 0-1,0 0 32,0 0-47,0 0 16,-1 0 0,26 25-1,-25-25 1,0 49-16,-1-24 15,1 0-15,0 25 16,25-26-16,-26 26 16,26-25-16,0 0 15,-26-1 1,26 1-16,0 0 16,-1 0-1,26 0-15,-26-1 16,1-24-16,24 25 15,1-25 1,24 25-16,-25-25 16,26 25-16,-1-25 15,25-25-15,-25 25 16,0-25-16,25 0 16,0 1-16,0-1 15,25-25-15,0 25 16,0 1-16,0-1 15,-25 0-15,0 0 16,0 0 0,-25 25-16,25 0 0,0 0 15,0 0-15,0 50 16,0-25-16,25 24 31,-25 1-31,25-25 0,-25 24 16,0-24-16,25 0 15,-1-25 1,-24 25-16,50 0 16,0-25-16,-26 0 15,1 24-15,25-24 16,-25 0 0,24 0-16,1 0 15,0 0-15,-1 0 16,-24 0-16,25 0 15,-1 0-15,-49 0 16,50 0-16,-25 0 16,25 0-16</inkml:trace>
  <inkml:trace contextRef="#ctx0" brushRef="#br0" timeOffset="17007.66">14213 13047 0,'0'0'0,"-25"0"93,0 0-93,1 0 16,-1 0 15,50 0 32,-1 0-63,26 0 15,49 0-15,1 0 16,48 0-16,26 0 16,-25 0-1,49 0 1,1 0-16,-50 0 15,-1 0-15,1 0 16,0 0-16,25 0 16,-1 0-16,1 0 15</inkml:trace>
  <inkml:trace contextRef="#ctx0" brushRef="#br0" timeOffset="18773.21">17785 10964 0,'0'0'0,"25"0"31,0 0-16,-1 24-15,26-24 16,24 50 0,26 0-16,-1 24 15,0 1-15,0-1 0,25 0 32,25 125-32,25-50 15,24-1-15,50 51 0,25 49 0,-74-74 16,-1-50-1,-24-25-15,49 50 16,-50-1-16,-24-24 31,0-24-31,-25-26 16,0-24-16</inkml:trace>
  <inkml:trace contextRef="#ctx0" brushRef="#br0" timeOffset="19130.8">20861 11633 0,'0'0'0,"-25"0"16,0 0-16,-74 75 15,-100 74 1,-24-25-16,-174 198 15,50-99-15,-124 174 16,24-149-16,-49 199 16,124-224-16,-74 99 15,-398 348-15</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13:11.724"/>
    </inkml:context>
    <inkml:brush xml:id="br0">
      <inkml:brushProperty name="width" value="0.05292" units="cm"/>
      <inkml:brushProperty name="height" value="0.05292" units="cm"/>
      <inkml:brushProperty name="color" value="#FF0000"/>
    </inkml:brush>
  </inkml:definitions>
  <inkml:trace contextRef="#ctx0" brushRef="#br0">2505 10864 0</inkml:trace>
  <inkml:trace contextRef="#ctx0" brushRef="#br0" timeOffset="1376.83">2778 10592 0,'0'0'0,"-25"0"188,1 0-173,24-25 1,-25 25-16,0-25 16,25 0-16,-25 25 0,25-25 15,-25 25-15,25-24 16,-49 24-16,24 0 31,0 0-31,0 0 0,0 0 16,1 0-16,-1 0 15,0 0 1,0 0-16,0 0 16,1 0-1,-1 0-15,0 0 16,-25 0 15,26 0-15,-1 0-16,-25 0 15,25 0 1,1 24 0,24 1-16,-50 25 15,50-25 1,-25-1-16,25 1 16,-25 0-16,1 0 0,24 74 15,-25 50-15,0-50 16,0 0-1,0-49-15,25 0 16,-24-1-16,-1 1 16,-25 49-16,25-25 31,25 26-31,-24-26 16,-1 0-16,25-24 15,-25 24-15,25-49 16,0 25-16,0-25 15,0-1 1,0 1-16,0 0 16,25 0-16,0 0 0,24-25 15,26 0-15,-1 0 16,25 0 0,0-25-16,-24 25 15,-1-25-15</inkml:trace>
  <inkml:trace contextRef="#ctx0" brushRef="#br0" timeOffset="1982.71">3621 10319 0,'0'0'0,"0"74"62,0 1-62,-24-26 0,24 26 0,-25 123 16,25-49-1,-25-50 1,25 75-16,-50 24 16,26-24-16,24-50 15,-25-50-15,25 1 16,-25-26-16,25 1 16</inkml:trace>
  <inkml:trace contextRef="#ctx0" brushRef="#br0" timeOffset="2395.94">3969 11658 0,'0'0'0,"0"25"47,25 0-47,-25 49 0,24-24 16,-24-1-16,25 1 15,0 0 1,-25-26-16,25 1 15,-25 25-15,0 24 16,0 26-16,0 24 16,-25-50-16,-25 0 15,26-24-15,-26 0 16,25-1-16,-24 1 16,24-50-16,0-25 15,-25 0 1</inkml:trace>
  <inkml:trace contextRef="#ctx0" brushRef="#br0" timeOffset="2859.86">5011 10319 0,'0'0'0,"-25"0"31,25 49-31,-50 1 16,25 24-16,1-24 16,-1 0-16,0-26 15,0 26-15,0 24 16,0 26-16,25 24 16,-24-25-16,24-25 15,24 1-15,1-50 16,0 24-16,0 1 15,25-25 1,-1 24-16,1-49 16,-1-25-1,1 1-15,24-1 16,-49 0-16,0-25 16</inkml:trace>
  <inkml:trace contextRef="#ctx0" brushRef="#br0" timeOffset="3151.08">5482 10319 0,'0'0'0,"0"25"47,0 24-47,-25 26 16,25-26-16,-25 50 15,-24 125-15,24-76 16,0 1-16,-25 75 31,1-51-31,24-24 16,0-50-16,25-24 15,-25-26-15</inkml:trace>
  <inkml:trace contextRef="#ctx0" brushRef="#br0" timeOffset="3683.31">6077 10616 0,'0'0'0,"25"25"16,25 0 0,-1 0-16,1-25 15,-1 49 1,1-49-16,-25 25 16,24-25-16,-24 25 15,-25 0 1,0 24-16,-25 51 0,-24-1 15,-26 0 1,26-24-16,-1-51 16,25 26-16,1-25 15,24 0-15,-25 24 16,25-24 15,25 25-31,-1-26 16,1 1-16,25 0 15,-1 0-15,26 0 16,-26-1 0,1 1-16</inkml:trace>
  <inkml:trace contextRef="#ctx0" brushRef="#br0" timeOffset="4154.53">7268 11633 0,'0'0'0,"25"0"63,-1 0-48,26 25-15,0 25 16,-1 24-16,26 1 16,-51-26-16,1 1 15,0-1-15,-25 51 16,-50 73 0,-24-49-16,0-24 15,-26-26-15,26 0 0,0-24 16,24-25-1</inkml:trace>
  <inkml:trace contextRef="#ctx0" brushRef="#br0" timeOffset="4909.49">8979 10914 0,'0'0'0,"0"-25"62,-25 25-62,1 0 16,-1 0-1,-50 0-15,26 0 16,-50 0-16,24 0 16,1 0-1,24 0-15,1 25 16,-1 0-16,0 24 16,26 1-16,-1 24 15,0-49-15,50-25 31,0 0-15,-1-25-16,26 25 16,0-24-16,-26-1 15,26 25 1,0-25 0,-26 25-16,1 0 15,0 0-15,25 0 16,-26 0-16,1 0 15,25 0 1,-25 25 0,24 74-16,1-24 15,-1 73-15,-24 51 0,0-75 16,25-50 0,-50 1-16,25-26 15,-25 1-15,24-25 0,-24-1 16,0 1-1,0 0-15</inkml:trace>
  <inkml:trace contextRef="#ctx0" brushRef="#br0" timeOffset="6761.28">9426 10294 0,'0'0'0,"25"0"140,-1 0-140,26 0 16,0 0-16,-1 0 15,26 0-15,-1 0 16,-24 0-16,24 0 16,-24 0-16,-1 0 15,1 0-15,-25 0 16,0 0-16,-1 0 16,1 0-16,0 0 15,0 0-15,0 0 16,-1 0-1,1 25 17,25 49-32,-25 1 15,-1-26-15,-24 1 16,50 24 0,-25 50-16,24 50 15,-24-75-15,0 0 16,0 25-16,0 100 15,-1-76-15,1-48 16,0-26-16,0 50 16,0 25-16,-1-25 15,1 25-15,-25-50 16,25-25-16,-25-24 16,25 0-1,-25-26-15,25 26 0,-25-25 16,0 0-1,0-1 1,0 1 0,-25 0-1,0-25-15,-49 25 16,-26 24 0,-73-24-16,-1 0 15,1-25 1</inkml:trace>
  <inkml:trace contextRef="#ctx0" brushRef="#br0" timeOffset="41587.49">2480 13022 0,'0'0'0,"-24"0"63,-1 0-32,0 0-31,0 0 16,0 0-16,1 0 15,-1 0-15,0 0 16,-25 0-16,26 0 15,-1 0-15,0 0 16,0 0-16,0 0 16,-24 0-16,24-24 15,0 24-15,-24 0 16,24 0-16,0 0 16,0 0-1,0 0 1,1 0-1,24 74 32,-25-24-31,25-1-16,0 1 16,0 24-16,0 75 15,-25 25-15,0-50 16,25-25-16,-25 0 15,1 25-15,-1 50 16,25-25-16,-25-50 16,25-49-16,-25 24 15,25-24 1,-25 24-16,0 25 0,25 0 16,0 1-16,0-51 15,0 26 1,0-51-16,25 26 15,0-50-15,0 25 16,25-25-16,-1-25 16,26 25-1,-51-25 1</inkml:trace>
  <inkml:trace contextRef="#ctx0" brushRef="#br0" timeOffset="42221.77">3200 13072 0,'0'0'0,"0"25"47,0 0-47,-25 49 16,0-24 0,0 24-16,-24 50 15,-26 75-15,1-75 16,24 24-16,-24 125 15,24-99-15,26-50 16,-1-74-16,0 24 16,25-24-16,0-26 15,0 1-15,0 0 16</inkml:trace>
  <inkml:trace contextRef="#ctx0" brushRef="#br0" timeOffset="42607.12">2902 13022 0,'0'0'0,"25"0"62,0 0-46,0 0-16,24 0 15,26 0-15,-1 0 16,25 0 0,0 0-16,1 0 15,-1 0-15,0 0 0,-24 0 16,-51 0 0</inkml:trace>
  <inkml:trace contextRef="#ctx0" brushRef="#br0" timeOffset="42939.77">3101 13667 0,'0'0'0,"24"0"78,26 0-78,0 0 15,24-24-15,25 24 16,-24-25-16</inkml:trace>
  <inkml:trace contextRef="#ctx0" brushRef="#br0" timeOffset="44017.31">4068 14238 0,'0'0'0,"25"0"94,-25 25-79,25-1-15,-1 26 16,1 25 0,-25 24-1,-25-50-15,1 1 16,-1 0-16,0-1 16,-49 1-16,-1-1 0,26 1 15,-1-25-15,0 0 16,26-25-16</inkml:trace>
  <inkml:trace contextRef="#ctx0" brushRef="#br0" timeOffset="44746.08">5333 13022 0,'0'0'0,"0"25"31,0 25-15,0 24-16,0-24 15,0 49-15,0 149 32,0-124-32,-25 0 15,0 75-15,1-26 16,-1-24-16,0-50 16,25-49-16</inkml:trace>
  <inkml:trace contextRef="#ctx0" brushRef="#br0" timeOffset="45248.4">4713 13022 0,'0'0'0,"25"0"125,-1 0-125,51 0 16,49 0 0,25 0-16,24 0 15,1 0-15,0 0 16,-1 0 0,-49 0-16,-24 0 15,24 0-15</inkml:trace>
  <inkml:trace contextRef="#ctx0" brushRef="#br0" timeOffset="46189.23">6499 13915 0,'0'0'0,"0"25"31,25 25-31,-25-25 16,24-1-1,-24 1 1,25 25-16,0 49 16,0 25-16,0 0 15,-25-49-15,-25-26 16,0 75-1,-25 25-15,26 0 16,-26-25-16,0-50 16,26-24-16</inkml:trace>
  <inkml:trace contextRef="#ctx0" brushRef="#br0" timeOffset="47860.21">8210 13047 0,'0'0'0,"0"25"63,0 0-48,0 0-15,-24 49 16,24-24-16,-25-1 15,25 125-15,-25 0 16,25-75-16,-25 0 16,25-25-16,-25 26 15,25-1-15,0 0 16,0-25 0,0-24-1,0 25-15,0-51 16,0 26-16,0-25 15,0 0 1,0-1 0,25-73 46,0-50-46,-25-1-16,0 26 15,0-1-15,0 26 16,0-1-16,0 1 16,0-51-16,0 1 15,0 0-15,0 25 16,0-1-16,0 26 16,0-1-16,0 25 15,0 0 1,0 1-16,0-1 15,25-25 1,0 25-16,-1 1 16,26-1-16,24 0 15,26 0 1,-1 25-16,25-25 16,0 25-16</inkml:trace>
  <inkml:trace contextRef="#ctx0" brushRef="#br0" timeOffset="48271.74">8210 13494 0,'0'0'0,"25"25"62,-25-1-62,25-24 16,25 25-16,-1-25 16,26 25-16,-1-25 15,0 25-15,-24 0 16,24-25-16</inkml:trace>
  <inkml:trace contextRef="#ctx0" brushRef="#br0" timeOffset="49328.13">8905 13022 0,'0'0'0,"25"0"78,-1 0-62,1 0-16,0 0 15,0 0-15,25 0 16,-26 0-16,1 0 15,0 0-15,0 0 16,24 0-16,-24 0 16,0 0-1,0 0 1,0 0 15,-1 0-31,1 0 16,0 0-16,0 50 15,0 24-15,24-24 16,-24 25 0,0-26-1,0 100 1,24 25-16,-24-75 16,0 0-16,0 25 0,-25 25 15,24 24-15,1-48 16,0-26-1,-25-25-15,25-24 16,0-1-16,-1 26 16,1 24-16,0-49 15,25 24-15,-26 0 16,1-24-16,-25 0 16,25-26-16,0 26 15,0-25 1,0 0-1,-50-25 79,0 0-78,-25 24-1,25 1-15,-49-25 16,0 25-16,-26-25 16,1 25-16,-74 0 15,-51 0-15</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15:57.912"/>
    </inkml:context>
    <inkml:brush xml:id="br0">
      <inkml:brushProperty name="width" value="0.05292" units="cm"/>
      <inkml:brushProperty name="height" value="0.05292" units="cm"/>
      <inkml:brushProperty name="color" value="#FF0000"/>
    </inkml:brush>
  </inkml:definitions>
  <inkml:trace contextRef="#ctx0" brushRef="#br0">9674 11658 0,'0'0'0,"-25"0"219,0 0-204,50 0 173,0 0-173,0 0-15,-1 0 16,26 0-16,0 0 16,49-25-1,-25 25-15,1 0 0,-1 0 16,1 0-1,-26 0-15,50 0 16,-24 0-16,-1 0 16,1 0-16,-1 0 15,25 0 1,-49 0 0,24 0-16,1 0 15,24 0-15,-25 0 16,1 0-16,24 0 15,0 0-15,-24 0 16,-26 0 0,26 0-16,-1 0 15,0 0-15,-24 0 0,49 0 16,-24 0 0,-1 0-16,0 0 15,26 0-15,-26 0 0,25 0 16,1 0-16,-1 0 15,0 0 1,0 0-16,-24 0 16,-1 0-16,0 0 15,1 0-15,-26 0 16,26 0-16,-1 0 16,-24 0-16,24 0 15,1 0 1,-1 0-1,1 0-15,24 0 16,-25 0-16,1 0 16,-1 0-16,25 0 15,-24 0 1,-1 0-16,0 0 16,-24 0-16,0 0 15,-25 0-15,24 0 16,-24 0-16,0 0 15,0 0-15,-1 0 16,1 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19:54.693"/>
    </inkml:context>
    <inkml:brush xml:id="br0">
      <inkml:brushProperty name="width" value="0.05292" units="cm"/>
      <inkml:brushProperty name="height" value="0.05292" units="cm"/>
      <inkml:brushProperty name="color" value="#FF0000"/>
    </inkml:brush>
  </inkml:definitions>
  <inkml:trace contextRef="#ctx0" brushRef="#br0">8682 8880 0,'0'0'0,"0"-25"78,0 0-78,0 1 31,0-1-15,-25 25-16,0-25 15,25 0 1,-25 25-16,25-25 15,-25 25 1,1-24-16,24-1 16,-25 0-16,0 0 15,-25 0-15,26 1 16,-1-1 0,-25 0-16,1 25 0,-1-25 15,-24 0-15,24 25 16,-24-24-16,-26 24 15,26-25 1,-25 25-16,-1 0 16,-24 0-16,25 0 15,0 0 1,0 0-16,0 0 16,24 0-1,-24 0-15,25 0 16,-26 0-16,1 0 15,0-25-15,0 25 16,-25 0-16,0 0 16,24 0-16,-24 0 15,0 0-15,25 25 16,-25 0-16,-25-1 16,25 1-16,-25 25 15,-24-25-15,24 24 16,0 1-1,0-1 1,25-24-16,0 25 16,0-25-16,0-1 15,25-24-15,-50 25 16,50 0 0,-50-25-16,25 25 15,25-25-15,-25 0 0,0 0 16,25 0-1,-1 0-15,1 0 16,-25 0-16,25 0 16,0 0-16,-1 0 15,1 0-15,0 0 16,0 0 0,0 0-16,-1 0 0,1 0 15,25 0-15,24 0 16,-24 0-16,49 0 15,-25 0 1,25 0-16,1 0 16,-1 0-16,0 0 15,0 0 1,0 0 0,1 0-1,48 0 79,1 0-78,25 0-16,-25 0 15,49 0 1,-24 0-16,24 25 15,1-25 1,-1 24-16,-24 1 16,24-25-16,0 25 15,1 0-15,-1 25 16,1-26 0,-1 26-16,0-25 15,26 24-15,-1 1 16,0-25-16,0 24 15,25-24-15,-24 0 16,-1 0-16,-25 0 16,25-1-16,-24 1 15,24 0-15,0-25 16,-24 25-16,24-25 31,0 0-31,0 0 16,1 0-16,-1 0 15,25 0-15,-25 0 16,25 0 0,-25 25-16,0-25 15,1 0-15,-26 0 16,25 0-16,25 0 0,-24 0 16,-1 0-1,-25 0-15,25 0 16,-24 0-16,24 0 15,0 0-15,-24 0 16,24 0-16,-25 0 16,26 0-16,-26 0 15,0-25-15,50 25 16,0-25-16,25 25 16,-25-25-16,25 0 15,0 1 1,0-26-16,-25 50 15,0-25 1,0 0-16,-25 25 16,50-49-16,-25 24 15,0 0 1,-25 0-16,-24 1 16,-1-1-16,-24 0 15,-1 0-15,-24 0 0,0 25 16,-25-24-1,25-26-15,-25-49 16,0 24-16,0 26 16,-25-26-16,-25 26 15,1-1-15</inkml:trace>
  <inkml:trace contextRef="#ctx0" brushRef="#br0" timeOffset="3847.04">23316 9252 0,'0'0'0,"0"-25"47,0 1-47,25-1 47,0 0 0,0 25-31,0 0-16,-1 0 15,-24-25 63,0 0-62,-24 25-16,24-24 16,-25 24-16,0 0 15,0-25 1,0 0-16,1 25 15,-1 0 1,0 0-16,-74-25 16,24 25-1,-24-25-15,0 25 16,0 0-16,24 0 16,-24 0-1,-25 0-15,25 0 16,0 0-16,-1 0 15,26 0-15,-50 0 16,0 0-16,0 0 16,0 0-16,-25 0 15,0 0-15,0 0 16,1 0-16,24 0 16,-50 0-1,0 0-15,1 0 16,-1 0-16,-24 0 0,24 0 15,25 0-15,-25 0 16,26 0-16,-51 0 16,1 0-1,24 0-15,-24 0 16,24 0-16,0 0 16,26 0-1,-26 0 1,25 0-16,-24-25 15,-1 25-15,25 0 16,-25 0-16,26 0 16,-26 0-16,0 0 15,-24 0-15,-1 0 16,1 0-16,-25 0 16,24 0-16,1 0 15,-25 0-15,-1 0 16,-24 0-16,25 0 15,0 25 1,24 0-16,1 25 16,-25-1-1,0 1-15,49-25 16,0 0 0,1 24-16,24-24 15,0 0-15,0 24 16,0-24-16,0 0 15,1 25-15,-1-26 16,0 1-16,0 0 16,0-25-16,1 25 15,-1-25-15,0 25 16,0-25-16,0 0 31,0 0-31,1 0 0,24 0 0,0 0 31,-1 0-31,26 0 16,25 0-16,-25 0 16,-1 0-1,26 0-15,0 0 16,-1 0-16,1 0 16,-1 0-16,26 0 15,-26 24-15,26 1 16,-1-25-16,0 25 15,1-25-15,-1 25 16,1-25-16,24 25 16,0-1-16,0-24 15,0 25 1,1-25-16,24 25 0,-25 0 16,25 0-16,0-1 15,0 26-15,0-25 16,0 0-1,25-1-15,-25 1 16,24 0-16,-24 0 16,25-25-1,0 25-15,25 0 16,-26-1 0,26 1-16,24-25 15,-24 50-15,25-50 16,-1 25-16,25-25 15,0 24-15,1 1 16,-1-25-16,0 25 16,25-25-16,-25 0 15,25 25-15,-24-25 16,24 25-16,-25-1 16,0-24-1,25 25 1,25-25-16,-25 25 15,0 25-15,25-26 0,-25-24 16,0 25-16,-25 0 16,25 0-16,0-25 15,-25 25-15,25-25 16,0 0 0,25 0-16,-25 0 15,25 0 1,-25 0-16,0 0 15,25 0-15,-50-25 16,25 25-16,0-25 16,0 0-16,0 25 15,0-25-15,0 25 16,-25-24-16,1 24 16,24-25-16,-25 0 15,0 25 1,0-25-16,1 25 15,-1-25-15,0 25 16,0 0-16,0 0 16,1 0-1,-1 0 1,0 0-16,0 0 16,0 0-16,1 0 15,-1 0-15,0 0 16,0 0-16,-24 0 15,24 0-15,-25 0 16,26 0-16,-1 0 16,25 25-16,-25-25 31,0 25-31,25 25 16,-24-26-16,24 26 15,0-25-15,-25 0 0,0-1 16,25 26-1,25-25-15,-25 24 16,25-24-16,0 0 16,-25 0-16,49 0 15,-24-25-15,-25 24 16,25-24-16,-25 25 16,50-25-1,-26 0-15,-24 25 16,25 0-16,0-25 15,0 0-15,0 0 16,-25 0-16,25 0 16,-25 0-16,24 0 15,-24 0 1,25 0-16,0 0 0,0 0 16,-25 0-16,0 0 15,0 0-15,0 0 16,-25 0 15,25 0-31,-25 0 0,26 0 0,-1 0 16,49 0-1,-49 0-15,0 0 16,0 0 0,-25 0-16,1 0 15,-1 0-15,-25 0 16,75 0-16,-50 0 15,25 0-15,-24 0 16,-1 0-16,-25 0 16,1 0-16,-1 0 15,0 0-15,-49 0 16,25 0 0,-1 0-16,1 0 15,0 0-15,-1 0 16,1-25-1,0 0-15,24 0 16,-24-24-16,-1-1 16,-24 25-1,25-24-15,-1 24 16,-24-25-16,0 26 16,0-1-16,-1 25 15,-24-25-15,25 0 16,0 25-16,-25-25 15,25 1-15,-25-26 16,25 0-16,-25-24 16,0 0-16,0-1 15,0 26 1,0-1 0,-25 25-16,25 0 15,-25-24-15,25 24 16,-25 0-16,0 0 15,1 0 1,-1-24-16,0-1 16,-25 25-16,1-24 15,24-1-15,-25-24 16,1 24-16,-1 1 16,1-26-16,-1 50 15,0-24-15,-24-1 16,-1 25-16,1 1 15,0-1-15,-1 0 16,1-25-16,-1 50 16</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09T17:28:13.744"/>
    </inkml:context>
    <inkml:brush xml:id="br0">
      <inkml:brushProperty name="width" value="0.05292" units="cm"/>
      <inkml:brushProperty name="height" value="0.05292" units="cm"/>
      <inkml:brushProperty name="color" value="#FF0000"/>
    </inkml:brush>
  </inkml:definitions>
  <inkml:trace contextRef="#ctx0" brushRef="#br0">10691 10294 0,'0'0'0,"25"0"265,-1 0-234,1 0 1,0 0 15,0 0-32,24 0 1,-24 0-16,0 0 0,0 0 15,24 0 1,1 0-16,-25 0 16,24 0-16,1 0 15,25 0-15,-26 0 16,1 0-16,24 0 31,-24 0-31,-1 0 16,26 0-16,-26 0 0,1 0 15,24 0 1,-24 0-16,0 0 16,-26 0-16,51 0 15,-50 0-15,24 0 16,1 0-16,-1 0 16,-24 0-16,25 0 15,0 0-15,-1 0 16,-24 0-1,25 0-15,-1 0 16,1 0-16,-25 0 16,24 0-1,1 0-15,-25 0 16,24 0 0,1 0-16,-25 0 15,-1 0-15,1 0 16,25 0-16,-1 0 15,1 0-15,-25 0 16,0 0-16,-1 0 16,1 0-16,25 0 15,-25 0-15,24 0 16,1 0 0,-25 0-16,24 0 15,1 0-15,0 0 16,-26 0-16,26 0 0,0 0 31,-1 0-31,-24 0 0,25 0 31,-1 0-31,1 0 16,-1 0-16,1 0 16,0 0-16,24 0 15,-24 0-15,-1 0 16,26 0-16,-26 0 15,1 0-15,24 0 16,-24 0-16,0 0 16,24 0-16,-24 0 15,-1 0 1,1 0-16,-1 0 0,26 0 16,-1 0-16,-24 0 15,24 0 1,1 0-16,-26 0 15,1 0-15,24 0 16,1 0-16,-26 0 16,1 0-1,24 0 1,1 0-16,-26 0 16,26 0-16,-26 0 15,1 0-15,24 0 16,-24 0-16,0 0 15,-1 0 1,1-25-16,-25 25 0,49 0 16,-49-25-16,49 25 15,-24 0-15,-1 0 16,26 0 0,-25 0-16,-1 0 15,26 0-15,-26 0 16,1 0-1,24 0 1,-24 0-16,-1 0 16,26 0-16,-26 0 15,1 0-15,-25 0 16,24 0-16,-24 0 16,0 0-16,25 0 15,-26 0-15,1 0 0,0 0 16,0 0-1,0 0-15,24 0 16,-24 0 0,0 0-1,0 0 1,-1 0-16,1 0 16,25 0-1,0 0-15,-26 0 16</inkml:trace>
  <inkml:trace contextRef="#ctx0" brushRef="#br0" timeOffset="179688.31">21431 13395 0,'0'0'16,"0"24"15,0 1-31,0 0 16,0 0-1,25-25 1,-25 49-16,25 51 16,0-1-16,-1 0 15,-24-49-15,25-1 16,-25 1-16,25 24 16,0 25-1,0 25-15,-1-24 16,1-26-1,0-24-15,-25-1 16,25 1-16,0-25 31,24-50-15,-24 0-16,50 0 16,49-24-16,49-125 15,-24 50-15,0-25 16,24-74-16,-24 49 15,25-49-15,24-75 16,-49 125-16,-25 24 16,75-49-16,24-50 15,-25 74 1</inkml:trace>
  <inkml:trace contextRef="#ctx0" brushRef="#br0" timeOffset="180690.39">9252 13593 0,'0'0'0,"25"0"78,0 0-62,0 50-16,24 24 15,1 25-15,24 0 16,-24-49-16,49 49 16,25 50-16,-25 25 15,0-50-15,1-25 16,24 75-16,0 24 15,-25-49-15,-25-25 16,-24 0 0,24 50-16,1-26 15,-1-48-15,-49-1 16</inkml:trace>
  <inkml:trace contextRef="#ctx0" brushRef="#br0" timeOffset="181169.44">10691 13593 0,'0'0'0,"-25"0"31,-25 25-15,-24 0-16,-50 49 16,-25 50-16,-24 0 15,24 0-15,-99 124 16,24-74-16,-48 148 15,48-74-15,-24 25 16,25 25-16,49-125 16</inkml:trace>
  <inkml:trace contextRef="#ctx0" brushRef="#br0" timeOffset="200724.26">4341 13692 0,'0'0'0,"-25"0"62,0 0-46,0 0 0,1 0-1,-1 0 1,0 0-1,0 0 17,0 0-17,1 0-15,-1 0 16,0 0 0,0 0-1,0 0 1,1 0-16,-26 0 31,25 0-31,0 0 16,1 0-1,-1 0-15,0 0 16,-25 0-16,26 0 31,-1 25-31,25 0 16,-50 24-16,25 1 15,0 24-15,25-49 16,-24 25-16,-1-25 16,25-1-16,0 1 15,0 25-15,0-25 16,0 24-16,0 26 16,0-1-16,25-24 15,-1-1 1,-24 26-1,25-50-15,0 24 0,0-24 0,0 0 16,0 0 0,-1-25-16,26 24 15,24-24-15,-24 0 16,24 0-16,1 0 16,-1 0-1,1 0-15,-26 0 16,1 0-1,-1-24-15,1-26 16,0 50-16,-26-25 16,1 0-16,25-49 15,-1-50-15,1 25 16,-25 24-16,0 26 16,-1-26-16,26-24 15,-50 0-15,0 0 16,0 24-16,-50 26 15,26-26 1,-51 50-16,26-24 16,-26 49-1,-24 0-15,25-25 16,-26 25-16,26-25 16,-25-24-1,49-1-15</inkml:trace>
  <inkml:trace contextRef="#ctx0" brushRef="#br0" timeOffset="201797.07">4192 13667 0,'0'0'0,"-25"0"62,0-24-30,1-1-32,-1-25 15,-25 25-15,1-49 16,-1 49-16,25-24 15,-49-1 1,24 25-16,-24 0 16,-1 1-16,1-26 15,-1 25-15,26 25 16,-26-25-16,1 25 16,0-25-16,24 1 15,-24-1-15,-1 0 16,1-25-16,-1 1 15,26-1 1,-26 25-16,26 25 0</inkml:trace>
  <inkml:trace contextRef="#ctx0" brushRef="#br0" timeOffset="203130.47">1240 11658 0,'0'0'0,"-25"0"78,50 0 16,0 0-94,25 0 16,24 0-1,25 0-15,-24 0 16,24 0-16,-25 0 16,1 0-16,-50 0 15,24 0 1,-24 25-16,0-25 16,0 25-16,-25 0 15,0-1-15,0 26 16,-25 0-16,-25-1 15,1 1-15,24-25 16,-25 24-16,1-24 16,-1 0-16,25 0 15,0-1 1,0 1 0,1-25-16,24 25 15,-25 25-15,25 24 16,0 25-16,0-24 15</inkml:trace>
  <inkml:trace contextRef="#ctx0" brushRef="#br0" timeOffset="203841.58">1563 13022 0,'0'0'0,"-25"0"109,0 0-93,0 0-1,0 0-15,50 0 63,0 0-48,0 0-15</inkml:trace>
  <inkml:trace contextRef="#ctx0" brushRef="#br0" timeOffset="210593.95">17537 13022 0,'0'0'0,"-25"0"140,0 0-140,0 0 16,1 0-1,-1 0-15,25-24 32,-25 24-32,0-50 15,0 25-15,1 0 16,-1-24 0,0 24-16,-25-25 15,26 26-15,-1-1 16,0 0-16,25-25 15,-25 26-15,0-1 16,25 0 0,-24 25-16,-1-25 15,0 25-15,0 0 16,0 25-16,-24-25 16,-1 50-1,1-26-15,-1 26 0,0-25 16,1 0-16,24 24 15,-25-24 1,26 0-16,-26 49 16,0 1-16,26-1 15,-1-24-15,25-1 16,-25 1 0,25 0-16,0-26 15,0 1 1,0 0-16,0 0 15,0 0-15,0 24 16,25 26-16,-25-1 16,25 25-1,-1-24-15,1-1 0,25 0 16,-25-24-16,-1 0 16,1-26-16,0 1 15,0 0-15,0 0 16,24-25-1,1-25-15,-1 0 16,26-24 0,-26-1-16,1 25 15,0 0 1,-1-24-16,1-1 16,-1-74-16,1 25 15,-25 49-15,0-24 16,-1 49-16,1-24 15,-25 24-15,0 0 16,0 0-16,0 0 16,0-49-16,-25-25 15,1-1-15,24 1 16,-25 50 0,25-1-16</inkml:trace>
  <inkml:trace contextRef="#ctx0" brushRef="#br0" timeOffset="211842.72">17587 15056 0,'0'0'0,"0"-24"31,0-26-16,0 0-15,0 1 16,0 24-16,0 0 16,0 0-1,0 1-15,0-1 0,0-25 16,0 25 0,-25 1-1,0-1 1,0 25-1,0 0 1,0 0 0,1 25-1,-26 24 1,25 1-16,-24-25 16,-1-1-16,0 1 15,26 0-15,-26 25 16,0-1-16,1 50 15,24 1-15,25-26 16,-25-24-16,25-1 16,0 1-16,0 0 15,25-26-15,-25 51 16,25-1 0,24 25-16,-24 1 15,25-26 1,-1-24-16,-24-1 15,0 1-15,0-25 16,0-1 0,24-24-16,-24 0 15,0 0-15,0-24 16,-1-1-16,1 0 16,25-49-1,-25-50-15,0 24 16,24 1-16,-49 50 15,25-1-15,-25-24 16,25-26-16,-25 26 16,0 24-1,-25 1-15,25 24 0,-25 25 32,25-25-32,-25 0 15</inkml:trace>
  <inkml:trace contextRef="#ctx0" brushRef="#br0" timeOffset="213032.86">16942 13667 0,'0'0'0,"0"25"157,0 25-142,24 49 1,-24-49-16,0-1 15,25 1-15,-25-25 16,25-1-16,-25 1 16,25 25-1,0-1-15,-1 26 16,1-1-16,0 26 16,0-26-16,0-24 0,-25 24 15,0-24 1,0-26-16,0 1 15,0 0-15,0 0 16,0 0-16,0-1 16,0 1-16,0 0 31,0 0-15,0 0 15,-25-25 0,0 0-15,-25 0 15,1-25-31,-1 0 16,-24-25-16,-1 1 0,1-1 15,24 25-15,1 1 16,24-26-16,-25 50 15,50-25-15,-24 25 16,24-49-16</inkml:trace>
  <inkml:trace contextRef="#ctx0" brushRef="#br0" timeOffset="213956.12">17289 14908 0,'0'0'0,"25"-25"109,-25-25-109,24 1 16,1 24-16,-25 0 15,25 0-15,0 0 16,24-49-16,26-25 16,-1-50-16,1 25 31,24 49-31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ea typeface="ＭＳ Ｐゴシック" pitchFamily="-65" charset="-128"/>
              </a:defRPr>
            </a:lvl1pPr>
          </a:lstStyle>
          <a:p>
            <a:pPr>
              <a:defRPr/>
            </a:pPr>
            <a:fld id="{F043BFEF-5A89-4B38-B8AA-DFD7D85A3847}" type="slidenum">
              <a:rPr lang="en-US"/>
              <a:pPr>
                <a:defRPr/>
              </a:pPr>
              <a:t>‹#›</a:t>
            </a:fld>
            <a:endParaRPr lang="en-US"/>
          </a:p>
        </p:txBody>
      </p:sp>
    </p:spTree>
    <p:extLst>
      <p:ext uri="{BB962C8B-B14F-4D97-AF65-F5344CB8AC3E}">
        <p14:creationId xmlns:p14="http://schemas.microsoft.com/office/powerpoint/2010/main" val="249489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7BD3EE9-D633-422F-B015-C37F6B8BA234}" type="slidenum">
              <a:rPr lang="en-US" altLang="en-US" sz="1200"/>
              <a:pPr/>
              <a:t>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Class 04 functional2</a:t>
            </a:r>
          </a:p>
          <a:p>
            <a:r>
              <a:rPr lang="en-US" altLang="en-US" dirty="0">
                <a:latin typeface="Arial" pitchFamily="34" charset="0"/>
                <a:ea typeface="ＭＳ Ｐゴシック" pitchFamily="-65" charset="-128"/>
              </a:rPr>
              <a:t>This class needs to cover use-it-or-lose-it</a:t>
            </a:r>
          </a:p>
          <a:p>
            <a:r>
              <a:rPr lang="en-US" altLang="en-US" dirty="0">
                <a:latin typeface="Arial" pitchFamily="34" charset="0"/>
                <a:ea typeface="ＭＳ Ｐゴシック" pitchFamily="-65" charset="-128"/>
              </a:rPr>
              <a:t>Setup: be ready to run Python on lec04prog*.py (primes, powerset, knapsack)</a:t>
            </a:r>
          </a:p>
          <a:p>
            <a:r>
              <a:rPr lang="en-US" altLang="en-US" dirty="0">
                <a:latin typeface="Arial" pitchFamily="34" charset="0"/>
                <a:ea typeface="ＭＳ Ｐゴシック" pitchFamily="-65" charset="-128"/>
              </a:rPr>
              <a:t>Have CS 5 page up so you can show </a:t>
            </a:r>
            <a:r>
              <a:rPr lang="en-US" altLang="en-US" dirty="0" err="1">
                <a:latin typeface="Arial" pitchFamily="34" charset="0"/>
                <a:ea typeface="ＭＳ Ｐゴシック" pitchFamily="-65" charset="-128"/>
              </a:rPr>
              <a:t>grutoring</a:t>
            </a:r>
            <a:r>
              <a:rPr lang="en-US" altLang="en-US" dirty="0">
                <a:latin typeface="Arial" pitchFamily="34" charset="0"/>
                <a:ea typeface="ＭＳ Ｐゴシック" pitchFamily="-65" charset="-128"/>
              </a:rPr>
              <a:t> info</a:t>
            </a:r>
          </a:p>
          <a:p>
            <a:endParaRPr lang="en-US" altLang="en-US" dirty="0">
              <a:latin typeface="Arial" pitchFamily="34" charset="0"/>
              <a:ea typeface="ＭＳ Ｐゴシック" pitchFamily="-65" charset="-128"/>
            </a:endParaRPr>
          </a:p>
        </p:txBody>
      </p:sp>
    </p:spTree>
    <p:extLst>
      <p:ext uri="{BB962C8B-B14F-4D97-AF65-F5344CB8AC3E}">
        <p14:creationId xmlns:p14="http://schemas.microsoft.com/office/powerpoint/2010/main" val="282147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5609D8-BE4B-470E-83D2-18120BA5045A}" type="slidenum">
              <a:rPr lang="en-US" altLang="en-US" sz="1200"/>
              <a:pPr/>
              <a:t>10</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D283EEC-6F8E-465A-A27F-5D208B284DF6}" type="slidenum">
              <a:rPr lang="en-US" altLang="en-US" sz="1200"/>
              <a:pPr/>
              <a:t>11</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Note that help on a lambda function is unhelpful, but help on </a:t>
            </a:r>
            <a:r>
              <a:rPr lang="en-US" altLang="en-US" dirty="0" err="1">
                <a:latin typeface="Arial" pitchFamily="34" charset="0"/>
                <a:ea typeface="ＭＳ Ｐゴシック" pitchFamily="-65" charset="-128"/>
              </a:rPr>
              <a:t>def’d</a:t>
            </a:r>
            <a:r>
              <a:rPr lang="en-US" altLang="en-US" dirty="0">
                <a:latin typeface="Arial" pitchFamily="34" charset="0"/>
                <a:ea typeface="ＭＳ Ｐゴシック" pitchFamily="-65" charset="-128"/>
              </a:rPr>
              <a:t> functions is at least somewhat helpful.</a:t>
            </a:r>
          </a:p>
          <a:p>
            <a:endParaRPr lang="en-US" altLang="en-US" dirty="0">
              <a:latin typeface="Arial" pitchFamily="34" charset="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3C18A4E-1788-48E3-AE74-22003B3AB4E1}" type="slidenum">
              <a:rPr lang="en-US" altLang="en-US" sz="1200"/>
              <a:pPr/>
              <a:t>12</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bad style.  You can do it, but the next slide is better.  BTW, “list” isn’t necessary here.  But what does this function do?  Think, pair, share.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2E4E454-7C7F-4A4B-B493-714415B9AACD}" type="slidenum">
              <a:rPr lang="en-US" altLang="en-US" sz="1200"/>
              <a:pPr/>
              <a:t>13</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Is this the same?  TPS.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16E1CE2-8761-4446-9F9D-7DA9DC4C5751}" type="slidenum">
              <a:rPr lang="en-US" altLang="en-US" sz="1200"/>
              <a:pPr/>
              <a:t>14</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Worksheet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09F922F-E2FF-4587-8B7B-95B6652ACC8A}" type="slidenum">
              <a:rPr lang="en-US" altLang="en-US" sz="1200"/>
              <a:pPr/>
              <a:t>15</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Here, the list typecast is necessary.  TPS on the bottom two.  Answer: on the left, n is unbound.  The one on the right works; it’s the same as the lambda version.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7CBBDC-58CA-4380-B7F0-2503630D640C}" type="slidenum">
              <a:rPr lang="en-US" altLang="en-US" sz="1200"/>
              <a:pPr/>
              <a:t>16</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3B80F65-0273-41A1-BB08-58390CEE9FF6}" type="slidenum">
              <a:rPr lang="en-US" altLang="en-US" sz="1200"/>
              <a:pPr/>
              <a:t>17</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Do this in notes, not on worksheet.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4254E0-42AA-4F0D-ABD1-58118DEED8F7}" type="slidenum">
              <a:rPr lang="en-US" altLang="en-US" sz="1200"/>
              <a:pPr/>
              <a:t>18</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E2E06DC-1C1C-4097-BD96-AF3D1BC19AFA}" type="slidenum">
              <a:rPr lang="en-US" altLang="en-US" sz="1200"/>
              <a:pPr/>
              <a:t>19</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Note that this really isn’t the sieve;</a:t>
            </a:r>
            <a:r>
              <a:rPr lang="en-US" altLang="en-US" baseline="0" dirty="0">
                <a:latin typeface="Arial" pitchFamily="34" charset="0"/>
                <a:ea typeface="ＭＳ Ｐゴシック" pitchFamily="-65" charset="-128"/>
              </a:rPr>
              <a:t> see Prof. O’Neill’s paper on the subject (using the Haskell language).  Google “O’Neill sieve” to find it.  Her approach is faster but also a few lines longer.</a:t>
            </a:r>
            <a:endParaRPr lang="en-US" altLang="en-US" dirty="0">
              <a:latin typeface="Arial" pitchFamily="34" charset="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 CS 5 </a:t>
            </a:r>
            <a:r>
              <a:rPr lang="en-US" altLang="en-US" dirty="0" err="1">
                <a:latin typeface="Arial" pitchFamily="34" charset="0"/>
                <a:ea typeface="ＭＳ Ｐゴシック" pitchFamily="-65" charset="-128"/>
              </a:rPr>
              <a:t>grutoring</a:t>
            </a:r>
            <a:r>
              <a:rPr lang="en-US" altLang="en-US" dirty="0">
                <a:latin typeface="Arial" pitchFamily="34" charset="0"/>
                <a:ea typeface="ＭＳ Ｐゴシック" pitchFamily="-65" charset="-128"/>
              </a:rPr>
              <a:t> page has links to office hours (dynamic).</a:t>
            </a:r>
          </a:p>
          <a:p>
            <a:r>
              <a:rPr lang="en-US" altLang="en-US" dirty="0">
                <a:latin typeface="Arial" pitchFamily="34" charset="0"/>
                <a:ea typeface="ＭＳ Ｐゴシック" pitchFamily="-65" charset="-128"/>
              </a:rPr>
              <a:t>Show example or screenshots of the </a:t>
            </a:r>
            <a:r>
              <a:rPr lang="en-US" altLang="en-US" dirty="0" err="1">
                <a:latin typeface="Arial" pitchFamily="34" charset="0"/>
                <a:ea typeface="ＭＳ Ｐゴシック" pitchFamily="-65" charset="-128"/>
              </a:rPr>
              <a:t>grutoring</a:t>
            </a:r>
            <a:r>
              <a:rPr lang="en-US" altLang="en-US" dirty="0">
                <a:latin typeface="Arial" pitchFamily="34" charset="0"/>
                <a:ea typeface="ＭＳ Ｐゴシック" pitchFamily="-65" charset="-128"/>
              </a:rPr>
              <a:t> page.</a:t>
            </a:r>
          </a:p>
          <a:p>
            <a:r>
              <a:rPr lang="en-US" altLang="en-US" dirty="0">
                <a:latin typeface="Arial" pitchFamily="34" charset="0"/>
                <a:ea typeface="ＭＳ Ｐゴシック" pitchFamily="-65" charset="-128"/>
              </a:rPr>
              <a:t>Note that email to evilgeoff@cs.hmc.edu will get a snippy answer.</a:t>
            </a:r>
          </a:p>
          <a:p>
            <a:endParaRPr lang="en-US" altLang="en-US" dirty="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1AB283-122D-45C1-AE1F-7968421621B0}" type="slidenum">
              <a:rPr lang="en-US" altLang="en-US" sz="1200"/>
              <a:pPr/>
              <a:t>2</a:t>
            </a:fld>
            <a:endParaRPr lang="en-US" altLang="en-US" sz="1200"/>
          </a:p>
        </p:txBody>
      </p:sp>
    </p:spTree>
    <p:extLst>
      <p:ext uri="{BB962C8B-B14F-4D97-AF65-F5344CB8AC3E}">
        <p14:creationId xmlns:p14="http://schemas.microsoft.com/office/powerpoint/2010/main" val="1916524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98EFD04-C75B-41CF-889E-F5F895871C95}" type="slidenum">
              <a:rPr lang="en-US" altLang="en-US" sz="1200"/>
              <a:pPr/>
              <a:t>20</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First demo primes(n).  Then run </a:t>
            </a:r>
            <a:r>
              <a:rPr lang="en-US" altLang="en-US" dirty="0" err="1">
                <a:latin typeface="Arial" pitchFamily="34" charset="0"/>
                <a:ea typeface="ＭＳ Ｐゴシック" pitchFamily="-65" charset="-128"/>
              </a:rPr>
              <a:t>noisy_primes</a:t>
            </a:r>
            <a:r>
              <a:rPr lang="en-US" altLang="en-US" dirty="0">
                <a:latin typeface="Arial" pitchFamily="34" charset="0"/>
                <a:ea typeface="ＭＳ Ｐゴシック" pitchFamily="-65" charset="-128"/>
              </a:rPr>
              <a:t>(30) to show how it works.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F7BAB6-8A61-4FDD-9294-354AE06B0D06}" type="slidenum">
              <a:rPr lang="en-US" altLang="en-US" sz="1200"/>
              <a:pPr/>
              <a:t>21</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1650" y="4404359"/>
            <a:ext cx="5121701"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F7BAB6-8A61-4FDD-9294-354AE06B0D06}" type="slidenum">
              <a:rPr lang="en-US" altLang="en-US" sz="1200"/>
              <a:pPr/>
              <a:t>22</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1650" y="4404359"/>
            <a:ext cx="5121701"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extLst>
      <p:ext uri="{BB962C8B-B14F-4D97-AF65-F5344CB8AC3E}">
        <p14:creationId xmlns:p14="http://schemas.microsoft.com/office/powerpoint/2010/main" val="222994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Highlight the 42 days.</a:t>
            </a:r>
          </a:p>
          <a:p>
            <a:endParaRPr lang="en-US" altLang="en-US" dirty="0">
              <a:latin typeface="Arial" pitchFamily="34" charset="0"/>
              <a:ea typeface="ＭＳ Ｐゴシック" pitchFamily="-65"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6863E8D-7526-4B63-BA88-0FA20AA9878C}"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Subset(x, L): can we make exactly x by adding up elements of L?</a:t>
            </a:r>
          </a:p>
          <a:p>
            <a:endParaRPr lang="en-US" altLang="en-US" dirty="0">
              <a:latin typeface="Arial" pitchFamily="34" charset="0"/>
              <a:ea typeface="ＭＳ Ｐゴシック" pitchFamily="-65"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7D9877C-6BCD-4A33-AF32-C3E8E45AEF54}"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knapsack1 in lec04prog03-knapsack.py</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8F19F52-1BFC-41E4-9A61-EE7EAB00370C}"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knapsack1 in lec04prog03-knapsack.py.  The slide has three animations: base 1, base 2, and use-it-or-lose-it.</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8F19F52-1BFC-41E4-9A61-EE7EAB00370C}" type="slidenum">
              <a:rPr lang="en-US" altLang="en-US" sz="1200"/>
              <a:pPr/>
              <a:t>26</a:t>
            </a:fld>
            <a:endParaRPr lang="en-US" altLang="en-US" sz="1200"/>
          </a:p>
        </p:txBody>
      </p:sp>
    </p:spTree>
    <p:extLst>
      <p:ext uri="{BB962C8B-B14F-4D97-AF65-F5344CB8AC3E}">
        <p14:creationId xmlns:p14="http://schemas.microsoft.com/office/powerpoint/2010/main" val="2456245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knapsack2 in lec04prog03-knapsack.py.  The return value is a “care package” that tells exactly how to get the weight of 7.</a:t>
            </a:r>
          </a:p>
          <a:p>
            <a:endParaRPr lang="en-US" altLang="en-US" dirty="0">
              <a:latin typeface="Arial" pitchFamily="34" charset="0"/>
              <a:ea typeface="ＭＳ Ｐゴシック" pitchFamily="-65"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1719411-2C7C-4D1E-B45F-73ED66DEB773}"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1F871C1-4A5C-486E-8FB9-F8D38E201B6B}" type="slidenum">
              <a:rPr lang="en-US" altLang="en-US" sz="1200"/>
              <a:pPr/>
              <a:t>28</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65" charset="-128"/>
              </a:rPr>
              <a:t>Demo is in lec04prog02-powerset.py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3F5447-AA38-4B93-AE56-746FA463DDB9}" type="slidenum">
              <a:rPr lang="en-US" altLang="en-US" sz="1200"/>
              <a:pPr/>
              <a:t>29</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65" charset="-128"/>
              </a:rPr>
              <a:t>Let them work on it first, then develop answer:</a:t>
            </a:r>
          </a:p>
          <a:p>
            <a:r>
              <a:rPr lang="en-US" altLang="en-US" dirty="0">
                <a:latin typeface="Arial" pitchFamily="34" charset="0"/>
                <a:ea typeface="ＭＳ Ｐゴシック" pitchFamily="-65" charset="-128"/>
              </a:rPr>
              <a:t>def</a:t>
            </a:r>
            <a:r>
              <a:rPr lang="en-US" altLang="en-US" baseline="0" dirty="0">
                <a:latin typeface="Arial" pitchFamily="34" charset="0"/>
                <a:ea typeface="ＭＳ Ｐゴシック" pitchFamily="-65" charset="-128"/>
              </a:rPr>
              <a:t> powerset(L):</a:t>
            </a:r>
          </a:p>
          <a:p>
            <a:r>
              <a:rPr lang="en-US" altLang="en-US" baseline="0" dirty="0">
                <a:latin typeface="Arial" pitchFamily="34" charset="0"/>
                <a:ea typeface="ＭＳ Ｐゴシック" pitchFamily="-65" charset="-128"/>
              </a:rPr>
              <a:t>    if L == []: return [[]]</a:t>
            </a:r>
          </a:p>
          <a:p>
            <a:r>
              <a:rPr lang="en-US" altLang="en-US" baseline="0" dirty="0">
                <a:latin typeface="Arial" pitchFamily="34" charset="0"/>
                <a:ea typeface="ＭＳ Ｐゴシック" pitchFamily="-65" charset="-128"/>
              </a:rPr>
              <a:t>    else:</a:t>
            </a:r>
          </a:p>
          <a:p>
            <a:r>
              <a:rPr lang="en-US" altLang="en-US" baseline="0" dirty="0">
                <a:latin typeface="Arial" pitchFamily="34" charset="0"/>
                <a:ea typeface="ＭＳ Ｐゴシック" pitchFamily="-65" charset="-128"/>
              </a:rPr>
              <a:t>        </a:t>
            </a:r>
            <a:r>
              <a:rPr lang="en-US" altLang="en-US" baseline="0" dirty="0" err="1">
                <a:latin typeface="Arial" pitchFamily="34" charset="0"/>
                <a:ea typeface="ＭＳ Ｐゴシック" pitchFamily="-65" charset="-128"/>
              </a:rPr>
              <a:t>loseIt</a:t>
            </a:r>
            <a:r>
              <a:rPr lang="en-US" altLang="en-US" baseline="0" dirty="0">
                <a:latin typeface="Arial" pitchFamily="34" charset="0"/>
                <a:ea typeface="ＭＳ Ｐゴシック" pitchFamily="-65" charset="-128"/>
              </a:rPr>
              <a:t> = </a:t>
            </a:r>
            <a:r>
              <a:rPr lang="en-US" altLang="en-US" baseline="0" dirty="0" err="1">
                <a:latin typeface="Arial" pitchFamily="34" charset="0"/>
                <a:ea typeface="ＭＳ Ｐゴシック" pitchFamily="-65" charset="-128"/>
              </a:rPr>
              <a:t>powerset</a:t>
            </a:r>
            <a:r>
              <a:rPr lang="en-US" altLang="en-US" baseline="0" dirty="0">
                <a:latin typeface="Arial" pitchFamily="34" charset="0"/>
                <a:ea typeface="ＭＳ Ｐゴシック" pitchFamily="-65" charset="-128"/>
              </a:rPr>
              <a:t>(L[1:])</a:t>
            </a:r>
          </a:p>
          <a:p>
            <a:r>
              <a:rPr lang="en-US" altLang="en-US" baseline="0" dirty="0">
                <a:latin typeface="Arial" pitchFamily="34" charset="0"/>
                <a:ea typeface="ＭＳ Ｐゴシック" pitchFamily="-65" charset="-128"/>
              </a:rPr>
              <a:t>        </a:t>
            </a:r>
            <a:r>
              <a:rPr lang="en-US" altLang="en-US" baseline="0" dirty="0" err="1">
                <a:latin typeface="Arial" pitchFamily="34" charset="0"/>
                <a:ea typeface="ＭＳ Ｐゴシック" pitchFamily="-65" charset="-128"/>
              </a:rPr>
              <a:t>useIt</a:t>
            </a:r>
            <a:r>
              <a:rPr lang="en-US" altLang="en-US" baseline="0" dirty="0">
                <a:latin typeface="Arial" pitchFamily="34" charset="0"/>
                <a:ea typeface="ＭＳ Ｐゴシック" pitchFamily="-65" charset="-128"/>
              </a:rPr>
              <a:t> = list(map(lambda x: [L[0]] + x, </a:t>
            </a:r>
            <a:r>
              <a:rPr lang="en-US" altLang="en-US" baseline="0" dirty="0" err="1">
                <a:latin typeface="Arial" pitchFamily="34" charset="0"/>
                <a:ea typeface="ＭＳ Ｐゴシック" pitchFamily="-65" charset="-128"/>
              </a:rPr>
              <a:t>loseIt</a:t>
            </a:r>
            <a:r>
              <a:rPr lang="en-US" altLang="en-US" baseline="0" dirty="0">
                <a:latin typeface="Arial" pitchFamily="34" charset="0"/>
                <a:ea typeface="ＭＳ Ｐゴシック" pitchFamily="-65" charset="-128"/>
              </a:rPr>
              <a:t>))</a:t>
            </a:r>
          </a:p>
          <a:p>
            <a:r>
              <a:rPr lang="en-US" altLang="en-US" baseline="0" dirty="0">
                <a:latin typeface="Arial" pitchFamily="34" charset="0"/>
                <a:ea typeface="ＭＳ Ｐゴシック" pitchFamily="-65" charset="-128"/>
              </a:rPr>
              <a:t>        return </a:t>
            </a:r>
            <a:r>
              <a:rPr lang="en-US" altLang="en-US" baseline="0" dirty="0" err="1">
                <a:latin typeface="Arial" pitchFamily="34" charset="0"/>
                <a:ea typeface="ＭＳ Ｐゴシック" pitchFamily="-65" charset="-128"/>
              </a:rPr>
              <a:t>loseIt</a:t>
            </a:r>
            <a:r>
              <a:rPr lang="en-US" altLang="en-US" baseline="0" dirty="0">
                <a:latin typeface="Arial" pitchFamily="34" charset="0"/>
                <a:ea typeface="ＭＳ Ｐゴシック" pitchFamily="-65" charset="-128"/>
              </a:rPr>
              <a:t> + </a:t>
            </a:r>
            <a:r>
              <a:rPr lang="en-US" altLang="en-US" baseline="0" dirty="0" err="1">
                <a:latin typeface="Arial" pitchFamily="34" charset="0"/>
                <a:ea typeface="ＭＳ Ｐゴシック" pitchFamily="-65" charset="-128"/>
              </a:rPr>
              <a:t>useIt</a:t>
            </a:r>
            <a:endParaRPr lang="en-US" altLang="en-US" baseline="0" dirty="0">
              <a:latin typeface="Arial" pitchFamily="34" charset="0"/>
              <a:ea typeface="ＭＳ Ｐゴシック" pitchFamily="-65" charset="-128"/>
            </a:endParaRPr>
          </a:p>
          <a:p>
            <a:endParaRPr lang="en-US" altLang="en-US" dirty="0">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043BFEF-5A89-4B38-B8AA-DFD7D85A3847}" type="slidenum">
              <a:rPr lang="en-US" smtClean="0"/>
              <a:pPr>
                <a:defRPr/>
              </a:pPr>
              <a:t>3</a:t>
            </a:fld>
            <a:endParaRPr lang="en-US"/>
          </a:p>
        </p:txBody>
      </p:sp>
    </p:spTree>
    <p:extLst>
      <p:ext uri="{BB962C8B-B14F-4D97-AF65-F5344CB8AC3E}">
        <p14:creationId xmlns:p14="http://schemas.microsoft.com/office/powerpoint/2010/main" val="995417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3F5447-AA38-4B93-AE56-746FA463DDB9}" type="slidenum">
              <a:rPr lang="en-US" altLang="en-US" sz="1200"/>
              <a:pPr/>
              <a:t>30</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65" charset="-128"/>
              </a:rPr>
              <a:t>This slide has four animations that develop the base case, the </a:t>
            </a:r>
            <a:r>
              <a:rPr lang="en-US" altLang="en-US" dirty="0" err="1">
                <a:latin typeface="Arial" pitchFamily="34" charset="0"/>
                <a:ea typeface="ＭＳ Ｐゴシック" pitchFamily="-65" charset="-128"/>
              </a:rPr>
              <a:t>loseIt</a:t>
            </a:r>
            <a:r>
              <a:rPr lang="en-US" altLang="en-US" dirty="0">
                <a:latin typeface="Arial" pitchFamily="34" charset="0"/>
                <a:ea typeface="ＭＳ Ｐゴシック" pitchFamily="-65" charset="-128"/>
              </a:rPr>
              <a:t>, the </a:t>
            </a:r>
            <a:r>
              <a:rPr lang="en-US" altLang="en-US" dirty="0" err="1">
                <a:latin typeface="Arial" pitchFamily="34" charset="0"/>
                <a:ea typeface="ＭＳ Ｐゴシック" pitchFamily="-65" charset="-128"/>
              </a:rPr>
              <a:t>useIt</a:t>
            </a:r>
            <a:r>
              <a:rPr lang="en-US" altLang="en-US" dirty="0">
                <a:latin typeface="Arial" pitchFamily="34" charset="0"/>
                <a:ea typeface="ＭＳ Ｐゴシック" pitchFamily="-65" charset="-128"/>
              </a:rPr>
              <a:t>, and the return.</a:t>
            </a:r>
          </a:p>
        </p:txBody>
      </p:sp>
    </p:spTree>
    <p:extLst>
      <p:ext uri="{BB962C8B-B14F-4D97-AF65-F5344CB8AC3E}">
        <p14:creationId xmlns:p14="http://schemas.microsoft.com/office/powerpoint/2010/main" val="2730699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in lecture 5; no need to cover it today.</a:t>
            </a:r>
          </a:p>
          <a:p>
            <a:endParaRPr lang="en-US" altLang="en-US" dirty="0">
              <a:latin typeface="Arial" pitchFamily="34" charset="0"/>
              <a:ea typeface="ＭＳ Ｐゴシック" pitchFamily="-65"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F0E0E35-C960-46B3-B0FA-4E89480FE8F0}"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5A6E993-E5F1-46CA-B362-09DEC315DA3E}"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7C151B-3200-4361-BC2D-E2F27289AB7D}"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55C1C1F-0F01-4D3A-A780-D509981270DF}"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A47BF3-04BE-4977-862A-841D76D1AAE2}"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58F3C39-7EB2-4BC6-9EF5-86C5B71ADBF9}" type="slidenum">
              <a:rPr lang="en-US" altLang="en-US" sz="1200"/>
              <a:pPr/>
              <a:t>36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has already been done in lab.</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A9B05C-B83C-4A91-B3F9-B6C20E8AE993}"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C4D9EF6-4C9A-494D-9D71-EE22436169D8}" type="slidenum">
              <a:rPr lang="en-US" altLang="en-US" sz="1200"/>
              <a:pPr/>
              <a:t>5</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CAFE010-3FFB-46AC-9DAF-F9F1C89F6959}" type="slidenum">
              <a:rPr lang="en-US" altLang="en-US" sz="1200"/>
              <a:pPr/>
              <a:t>6</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2B3A2F-642B-4931-B9CE-CFFF1969F6C2}" type="slidenum">
              <a:rPr lang="en-US" altLang="en-US" sz="1200"/>
              <a:pPr/>
              <a:t>7</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ABA23FE-7A4B-4458-AA09-61D7F350F4BA}" type="slidenum">
              <a:rPr lang="en-US" altLang="en-US" sz="1200"/>
              <a:pPr/>
              <a:t>8</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06BF4FE-F052-406A-9276-FBD27DC81342}" type="slidenum">
              <a:rPr lang="en-US" altLang="en-US" sz="1200"/>
              <a:pPr/>
              <a:t>9</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slide has 5 clicks of animation: 1: cancel first idea; 2: second idea; 3: cancel that; 4: lambda; 5: defining a function with lambda.</a:t>
            </a:r>
          </a:p>
          <a:p>
            <a:r>
              <a:rPr lang="en-US" altLang="en-US" dirty="0">
                <a:latin typeface="Arial" pitchFamily="34" charset="0"/>
                <a:ea typeface="ＭＳ Ｐゴシック" pitchFamily="-65" charset="-128"/>
              </a:rPr>
              <a:t>American</a:t>
            </a:r>
            <a:r>
              <a:rPr lang="en-US" altLang="en-US" baseline="0" dirty="0">
                <a:latin typeface="Arial" pitchFamily="34" charset="0"/>
                <a:ea typeface="ＭＳ Ｐゴシック" pitchFamily="-65" charset="-128"/>
              </a:rPr>
              <a:t> mathematician, invented the lambda calculus and the Church-Turing thesis (basically, says that a human can calculate on pencil and paper if and only if a Turing machine can do it).</a:t>
            </a:r>
            <a:endParaRPr lang="en-US" altLang="en-US" dirty="0">
              <a:latin typeface="Arial" pitchFamily="34"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E9F72-30B7-43C9-ACFE-D5DB32A1601A}" type="slidenum">
              <a:rPr lang="en-US"/>
              <a:pPr>
                <a:defRPr/>
              </a:pPr>
              <a:t>‹#›</a:t>
            </a:fld>
            <a:endParaRPr lang="en-US"/>
          </a:p>
        </p:txBody>
      </p:sp>
    </p:spTree>
    <p:extLst>
      <p:ext uri="{BB962C8B-B14F-4D97-AF65-F5344CB8AC3E}">
        <p14:creationId xmlns:p14="http://schemas.microsoft.com/office/powerpoint/2010/main" val="51880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DDC8F-B046-45A6-8C37-45C772ECF350}" type="slidenum">
              <a:rPr lang="en-US"/>
              <a:pPr>
                <a:defRPr/>
              </a:pPr>
              <a:t>‹#›</a:t>
            </a:fld>
            <a:endParaRPr lang="en-US"/>
          </a:p>
        </p:txBody>
      </p:sp>
    </p:spTree>
    <p:extLst>
      <p:ext uri="{BB962C8B-B14F-4D97-AF65-F5344CB8AC3E}">
        <p14:creationId xmlns:p14="http://schemas.microsoft.com/office/powerpoint/2010/main" val="107955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504248-9C82-4A11-859C-B28DC8E74736}" type="slidenum">
              <a:rPr lang="en-US"/>
              <a:pPr>
                <a:defRPr/>
              </a:pPr>
              <a:t>‹#›</a:t>
            </a:fld>
            <a:endParaRPr lang="en-US"/>
          </a:p>
        </p:txBody>
      </p:sp>
    </p:spTree>
    <p:extLst>
      <p:ext uri="{BB962C8B-B14F-4D97-AF65-F5344CB8AC3E}">
        <p14:creationId xmlns:p14="http://schemas.microsoft.com/office/powerpoint/2010/main" val="190018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386B5C-7FF6-43DD-820B-045B7513EA50}" type="slidenum">
              <a:rPr lang="en-US"/>
              <a:pPr>
                <a:defRPr/>
              </a:pPr>
              <a:t>‹#›</a:t>
            </a:fld>
            <a:endParaRPr lang="en-US"/>
          </a:p>
        </p:txBody>
      </p:sp>
    </p:spTree>
    <p:extLst>
      <p:ext uri="{BB962C8B-B14F-4D97-AF65-F5344CB8AC3E}">
        <p14:creationId xmlns:p14="http://schemas.microsoft.com/office/powerpoint/2010/main" val="412780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FE1B03-C43F-4974-8F23-49BFA5C57EA3}" type="slidenum">
              <a:rPr lang="en-US"/>
              <a:pPr>
                <a:defRPr/>
              </a:pPr>
              <a:t>‹#›</a:t>
            </a:fld>
            <a:endParaRPr lang="en-US"/>
          </a:p>
        </p:txBody>
      </p:sp>
    </p:spTree>
    <p:extLst>
      <p:ext uri="{BB962C8B-B14F-4D97-AF65-F5344CB8AC3E}">
        <p14:creationId xmlns:p14="http://schemas.microsoft.com/office/powerpoint/2010/main" val="20903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CDC10-2369-453F-9E06-6F2AE6E654F9}" type="slidenum">
              <a:rPr lang="en-US"/>
              <a:pPr>
                <a:defRPr/>
              </a:pPr>
              <a:t>‹#›</a:t>
            </a:fld>
            <a:endParaRPr lang="en-US"/>
          </a:p>
        </p:txBody>
      </p:sp>
    </p:spTree>
    <p:extLst>
      <p:ext uri="{BB962C8B-B14F-4D97-AF65-F5344CB8AC3E}">
        <p14:creationId xmlns:p14="http://schemas.microsoft.com/office/powerpoint/2010/main" val="190484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2825F-E42D-4E43-8AC6-E67C8A3D0CC9}" type="slidenum">
              <a:rPr lang="en-US"/>
              <a:pPr>
                <a:defRPr/>
              </a:pPr>
              <a:t>‹#›</a:t>
            </a:fld>
            <a:endParaRPr lang="en-US"/>
          </a:p>
        </p:txBody>
      </p:sp>
    </p:spTree>
    <p:extLst>
      <p:ext uri="{BB962C8B-B14F-4D97-AF65-F5344CB8AC3E}">
        <p14:creationId xmlns:p14="http://schemas.microsoft.com/office/powerpoint/2010/main" val="324435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CF70CE-5299-4426-9E1E-74627994D8AB}" type="slidenum">
              <a:rPr lang="en-US"/>
              <a:pPr>
                <a:defRPr/>
              </a:pPr>
              <a:t>‹#›</a:t>
            </a:fld>
            <a:endParaRPr lang="en-US"/>
          </a:p>
        </p:txBody>
      </p:sp>
    </p:spTree>
    <p:extLst>
      <p:ext uri="{BB962C8B-B14F-4D97-AF65-F5344CB8AC3E}">
        <p14:creationId xmlns:p14="http://schemas.microsoft.com/office/powerpoint/2010/main" val="377975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55DEED-DF9C-4555-9C61-D346360A81F8}" type="slidenum">
              <a:rPr lang="en-US"/>
              <a:pPr>
                <a:defRPr/>
              </a:pPr>
              <a:t>‹#›</a:t>
            </a:fld>
            <a:endParaRPr lang="en-US"/>
          </a:p>
        </p:txBody>
      </p:sp>
    </p:spTree>
    <p:extLst>
      <p:ext uri="{BB962C8B-B14F-4D97-AF65-F5344CB8AC3E}">
        <p14:creationId xmlns:p14="http://schemas.microsoft.com/office/powerpoint/2010/main" val="308417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41A75-6C0C-4939-8F0B-9FA0F74931CA}" type="slidenum">
              <a:rPr lang="en-US"/>
              <a:pPr>
                <a:defRPr/>
              </a:pPr>
              <a:t>‹#›</a:t>
            </a:fld>
            <a:endParaRPr lang="en-US"/>
          </a:p>
        </p:txBody>
      </p:sp>
    </p:spTree>
    <p:extLst>
      <p:ext uri="{BB962C8B-B14F-4D97-AF65-F5344CB8AC3E}">
        <p14:creationId xmlns:p14="http://schemas.microsoft.com/office/powerpoint/2010/main" val="112040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A7C414-2479-466F-8DC0-413904B056A1}" type="slidenum">
              <a:rPr lang="en-US"/>
              <a:pPr>
                <a:defRPr/>
              </a:pPr>
              <a:t>‹#›</a:t>
            </a:fld>
            <a:endParaRPr lang="en-US"/>
          </a:p>
        </p:txBody>
      </p:sp>
    </p:spTree>
    <p:extLst>
      <p:ext uri="{BB962C8B-B14F-4D97-AF65-F5344CB8AC3E}">
        <p14:creationId xmlns:p14="http://schemas.microsoft.com/office/powerpoint/2010/main" val="15417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D0630-F6DE-4F7B-82F8-B40CED169B98}" type="slidenum">
              <a:rPr lang="en-US"/>
              <a:pPr>
                <a:defRPr/>
              </a:pPr>
              <a:t>‹#›</a:t>
            </a:fld>
            <a:endParaRPr lang="en-US"/>
          </a:p>
        </p:txBody>
      </p:sp>
    </p:spTree>
    <p:extLst>
      <p:ext uri="{BB962C8B-B14F-4D97-AF65-F5344CB8AC3E}">
        <p14:creationId xmlns:p14="http://schemas.microsoft.com/office/powerpoint/2010/main" val="41443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5974FD-8875-4E55-AC30-33DA202A61CB}" type="slidenum">
              <a:rPr lang="en-US"/>
              <a:pPr>
                <a:defRPr/>
              </a:pPr>
              <a:t>‹#›</a:t>
            </a:fld>
            <a:endParaRPr lang="en-US"/>
          </a:p>
        </p:txBody>
      </p:sp>
    </p:spTree>
    <p:extLst>
      <p:ext uri="{BB962C8B-B14F-4D97-AF65-F5344CB8AC3E}">
        <p14:creationId xmlns:p14="http://schemas.microsoft.com/office/powerpoint/2010/main" val="159868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65" charset="-128"/>
              </a:defRPr>
            </a:lvl1pPr>
          </a:lstStyle>
          <a:p>
            <a:pPr>
              <a:defRPr/>
            </a:pPr>
            <a:fld id="{A33A57D1-BF98-4D6E-81C1-03B719C571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1.jpeg"/><Relationship Id="rId4" Type="http://schemas.openxmlformats.org/officeDocument/2006/relationships/hyperlink" Target="http://en.wikipedia.org/wiki/File:Drevil_million_dollars.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8.xml"/></Relationships>
</file>

<file path=ppt/slides/_rels/slide1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tinyurl.com/wacm-5c"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071813"/>
            <a:ext cx="3447151" cy="3024187"/>
          </a:xfrm>
          <a:prstGeom prst="rect">
            <a:avLst/>
          </a:prstGeom>
        </p:spPr>
      </p:pic>
      <p:sp>
        <p:nvSpPr>
          <p:cNvPr id="33" name="Rectangle 4"/>
          <p:cNvSpPr>
            <a:spLocks noGrp="1" noChangeArrowheads="1"/>
          </p:cNvSpPr>
          <p:nvPr>
            <p:ph type="title"/>
          </p:nvPr>
        </p:nvSpPr>
        <p:spPr>
          <a:xfrm>
            <a:off x="609600" y="0"/>
            <a:ext cx="7772400" cy="1295400"/>
          </a:xfrm>
        </p:spPr>
        <p:txBody>
          <a:bodyPr rIns="132080"/>
          <a:lstStyle/>
          <a:p>
            <a:r>
              <a:rPr lang="en-US" altLang="en-US" dirty="0">
                <a:latin typeface="Algerian" panose="04020705040A02060702" pitchFamily="82" charset="0"/>
              </a:rPr>
              <a:t>The CS 5 Black Times</a:t>
            </a:r>
          </a:p>
        </p:txBody>
      </p:sp>
      <p:grpSp>
        <p:nvGrpSpPr>
          <p:cNvPr id="34" name="Group 5"/>
          <p:cNvGrpSpPr>
            <a:grpSpLocks/>
          </p:cNvGrpSpPr>
          <p:nvPr/>
        </p:nvGrpSpPr>
        <p:grpSpPr bwMode="auto">
          <a:xfrm>
            <a:off x="381000" y="1143000"/>
            <a:ext cx="8218488" cy="180975"/>
            <a:chOff x="0" y="0"/>
            <a:chExt cx="5177" cy="114"/>
          </a:xfrm>
        </p:grpSpPr>
        <p:sp>
          <p:nvSpPr>
            <p:cNvPr id="35" name="Rectangle 6"/>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6" name="Rectangle 7"/>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7" name="TextBox 36"/>
          <p:cNvSpPr txBox="1"/>
          <p:nvPr/>
        </p:nvSpPr>
        <p:spPr>
          <a:xfrm>
            <a:off x="457200" y="1981200"/>
            <a:ext cx="5486400" cy="4495800"/>
          </a:xfrm>
          <a:prstGeom prst="rect">
            <a:avLst/>
          </a:prstGeom>
          <a:noFill/>
        </p:spPr>
        <p:txBody>
          <a:bodyPr wrap="square" rtlCol="0">
            <a:noAutofit/>
          </a:bodyPr>
          <a:lstStyle/>
          <a:p>
            <a:r>
              <a:rPr lang="en-US" dirty="0">
                <a:latin typeface="Perpetua" panose="02020502060401020303" pitchFamily="18" charset="0"/>
                <a:cs typeface="Times New Roman" panose="02020603050405020304" pitchFamily="18" charset="0"/>
              </a:rPr>
              <a:t>Oceanside (UPI)—In an attempt to make up for the damage caused to a Harvey Mudd College dormitory by her ill-behaved colleagues, a well-tanned penguin took a group of first-year students on a beach outing in which they learned to surf.  “It was </a:t>
            </a:r>
            <a:r>
              <a:rPr lang="en-US" i="1" dirty="0">
                <a:latin typeface="Perpetua" panose="02020502060401020303" pitchFamily="18" charset="0"/>
                <a:cs typeface="Times New Roman" panose="02020603050405020304" pitchFamily="18" charset="0"/>
              </a:rPr>
              <a:t>awesome,</a:t>
            </a:r>
            <a:r>
              <a:rPr lang="en-US" dirty="0">
                <a:latin typeface="Perpetua" panose="02020502060401020303" pitchFamily="18" charset="0"/>
                <a:cs typeface="Times New Roman" panose="02020603050405020304" pitchFamily="18" charset="0"/>
              </a:rPr>
              <a:t>” gushed one surfer.  I stood up the very first time and I would have made it all the way in except that I slipped on some fish oil.”</a:t>
            </a:r>
          </a:p>
          <a:p>
            <a:r>
              <a:rPr lang="en-US" dirty="0">
                <a:latin typeface="Perpetua" panose="02020502060401020303" pitchFamily="18" charset="0"/>
                <a:cs typeface="Times New Roman" panose="02020603050405020304" pitchFamily="18" charset="0"/>
              </a:rPr>
              <a:t>    Another beginner lauded the  experience even though he returned with gashes on his chin.  “I got to see the ocean from underneath!” he exclaimed.  “I had no idea there were fish under there!”</a:t>
            </a:r>
          </a:p>
        </p:txBody>
      </p:sp>
      <p:sp>
        <p:nvSpPr>
          <p:cNvPr id="38" name="TextBox 37"/>
          <p:cNvSpPr txBox="1"/>
          <p:nvPr/>
        </p:nvSpPr>
        <p:spPr>
          <a:xfrm>
            <a:off x="457201" y="1411069"/>
            <a:ext cx="5892960" cy="646331"/>
          </a:xfrm>
          <a:prstGeom prst="rect">
            <a:avLst/>
          </a:prstGeom>
          <a:noFill/>
        </p:spPr>
        <p:txBody>
          <a:bodyPr wrap="none" rtlCol="0">
            <a:spAutoFit/>
          </a:bodyPr>
          <a:lstStyle/>
          <a:p>
            <a:r>
              <a:rPr lang="en-US" sz="3600" b="1" dirty="0">
                <a:latin typeface="Papyrus" panose="03070502060502030205" pitchFamily="66" charset="0"/>
                <a:cs typeface="Times New Roman" panose="02020603050405020304" pitchFamily="18" charset="0"/>
              </a:rPr>
              <a:t>Penguin Leads Surfing Trip</a:t>
            </a:r>
          </a:p>
        </p:txBody>
      </p:sp>
    </p:spTree>
    <p:extLst>
      <p:ext uri="{BB962C8B-B14F-4D97-AF65-F5344CB8AC3E}">
        <p14:creationId xmlns:p14="http://schemas.microsoft.com/office/powerpoint/2010/main" val="137082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Lambda</a:t>
            </a:r>
          </a:p>
        </p:txBody>
      </p:sp>
      <p:sp>
        <p:nvSpPr>
          <p:cNvPr id="28675" name="Rectangle 3"/>
          <p:cNvSpPr>
            <a:spLocks noGrp="1" noChangeArrowheads="1"/>
          </p:cNvSpPr>
          <p:nvPr>
            <p:ph type="body" idx="1"/>
          </p:nvPr>
        </p:nvSpPr>
        <p:spPr>
          <a:xfrm>
            <a:off x="381000" y="1981200"/>
            <a:ext cx="8458200" cy="2362200"/>
          </a:xfrm>
        </p:spPr>
        <p:txBody>
          <a:bodyPr/>
          <a:lstStyle/>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&gt;&gt;&gt; list(filter(</a:t>
            </a:r>
            <a:r>
              <a:rPr lang="en-US" altLang="en-US" sz="2400" b="1" dirty="0">
                <a:solidFill>
                  <a:srgbClr val="0000FF"/>
                </a:solidFill>
                <a:latin typeface="Courier New" pitchFamily="49" charset="0"/>
                <a:cs typeface="Courier New" pitchFamily="49" charset="0"/>
              </a:rPr>
              <a:t>lambda x: x%2 == 0</a:t>
            </a:r>
            <a:r>
              <a:rPr lang="en-US" altLang="en-US" sz="2400" b="1" dirty="0">
                <a:latin typeface="Courier New" pitchFamily="49" charset="0"/>
                <a:cs typeface="Courier New" pitchFamily="49" charset="0"/>
              </a:rPr>
              <a:t>,</a:t>
            </a:r>
          </a:p>
          <a:p>
            <a:pPr>
              <a:buFontTx/>
              <a:buNone/>
            </a:pPr>
            <a:r>
              <a:rPr lang="en-US" altLang="en-US" sz="2400" b="1" dirty="0">
                <a:latin typeface="Courier New" pitchFamily="49" charset="0"/>
                <a:cs typeface="Courier New" pitchFamily="49" charset="0"/>
              </a:rPr>
              <a:t>		  range(100)))</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&gt;&gt;&gt; list(filter(</a:t>
            </a:r>
            <a:r>
              <a:rPr lang="en-US" altLang="en-US" sz="2400" b="1" dirty="0">
                <a:solidFill>
                  <a:srgbClr val="0000FF"/>
                </a:solidFill>
                <a:latin typeface="Courier New" pitchFamily="49" charset="0"/>
                <a:cs typeface="Courier New" pitchFamily="49" charset="0"/>
              </a:rPr>
              <a:t>lambda List: </a:t>
            </a:r>
            <a:r>
              <a:rPr lang="en-US" altLang="en-US" sz="2400" b="1" dirty="0" err="1">
                <a:solidFill>
                  <a:srgbClr val="0000FF"/>
                </a:solidFill>
                <a:latin typeface="Courier New" pitchFamily="49" charset="0"/>
                <a:cs typeface="Courier New" pitchFamily="49" charset="0"/>
              </a:rPr>
              <a:t>len</a:t>
            </a:r>
            <a:r>
              <a:rPr lang="en-US" altLang="en-US" sz="2400" b="1" dirty="0">
                <a:solidFill>
                  <a:srgbClr val="0000FF"/>
                </a:solidFill>
                <a:latin typeface="Courier New" pitchFamily="49" charset="0"/>
                <a:cs typeface="Courier New" pitchFamily="49" charset="0"/>
              </a:rPr>
              <a:t>(List) &lt;= 2</a:t>
            </a:r>
            <a:r>
              <a:rPr lang="en-US" altLang="en-US" sz="2400" b="1" dirty="0">
                <a:latin typeface="Courier New" pitchFamily="49" charset="0"/>
                <a:cs typeface="Courier New" pitchFamily="49" charset="0"/>
              </a:rPr>
              <a:t>,</a:t>
            </a:r>
          </a:p>
          <a:p>
            <a:pPr>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spam", "yum"], [42], [1, 2, 3]]))</a:t>
            </a: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28676" name="Group 4"/>
          <p:cNvGrpSpPr>
            <a:grpSpLocks/>
          </p:cNvGrpSpPr>
          <p:nvPr/>
        </p:nvGrpSpPr>
        <p:grpSpPr bwMode="auto">
          <a:xfrm>
            <a:off x="381000" y="1190625"/>
            <a:ext cx="8218488" cy="180975"/>
            <a:chOff x="295" y="1311"/>
            <a:chExt cx="5177" cy="114"/>
          </a:xfrm>
        </p:grpSpPr>
        <p:sp>
          <p:nvSpPr>
            <p:cNvPr id="2867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868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8677" name="TextBox 6"/>
          <p:cNvSpPr txBox="1">
            <a:spLocks noChangeArrowheads="1"/>
          </p:cNvSpPr>
          <p:nvPr/>
        </p:nvSpPr>
        <p:spPr bwMode="auto">
          <a:xfrm>
            <a:off x="5791200" y="304800"/>
            <a:ext cx="3108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FF"/>
                </a:solidFill>
              </a:rPr>
              <a:t>AKA </a:t>
            </a:r>
            <a:r>
              <a:rPr lang="ja-JP" altLang="en-US" sz="1800" dirty="0">
                <a:solidFill>
                  <a:srgbClr val="0000FF"/>
                </a:solidFill>
              </a:rPr>
              <a:t>“</a:t>
            </a:r>
            <a:r>
              <a:rPr lang="en-US" altLang="ja-JP" sz="1800" dirty="0">
                <a:solidFill>
                  <a:srgbClr val="0000FF"/>
                </a:solidFill>
              </a:rPr>
              <a:t>anonymous functions</a:t>
            </a:r>
            <a:r>
              <a:rPr lang="ja-JP" altLang="en-US" sz="1800" dirty="0">
                <a:solidFill>
                  <a:srgbClr val="0000FF"/>
                </a:solidFill>
              </a:rPr>
              <a:t>”</a:t>
            </a:r>
            <a:endParaRPr lang="en-US" altLang="en-US" sz="1800" dirty="0">
              <a:solidFill>
                <a:srgbClr val="0000FF"/>
              </a:solidFill>
            </a:endParaRPr>
          </a:p>
        </p:txBody>
      </p:sp>
      <p:pic>
        <p:nvPicPr>
          <p:cNvPr id="286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62000"/>
            <a:ext cx="12954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7B5CDAE-83C8-4D5E-A6F7-BDE28A7503A6}"/>
                  </a:ext>
                </a:extLst>
              </p14:cNvPr>
              <p14:cNvContentPartPr/>
              <p14:nvPr/>
            </p14:nvContentPartPr>
            <p14:xfrm>
              <a:off x="1696680" y="2696760"/>
              <a:ext cx="6278040" cy="2643480"/>
            </p14:xfrm>
          </p:contentPart>
        </mc:Choice>
        <mc:Fallback xmlns="">
          <p:pic>
            <p:nvPicPr>
              <p:cNvPr id="2" name="Ink 1">
                <a:extLst>
                  <a:ext uri="{FF2B5EF4-FFF2-40B4-BE49-F238E27FC236}">
                    <a16:creationId xmlns:a16="http://schemas.microsoft.com/office/drawing/2014/main" id="{A7B5CDAE-83C8-4D5E-A6F7-BDE28A7503A6}"/>
                  </a:ext>
                </a:extLst>
              </p:cNvPr>
              <p:cNvPicPr/>
              <p:nvPr/>
            </p:nvPicPr>
            <p:blipFill>
              <a:blip r:embed="rId5"/>
              <a:stretch>
                <a:fillRect/>
              </a:stretch>
            </p:blipFill>
            <p:spPr>
              <a:xfrm>
                <a:off x="1687320" y="2687400"/>
                <a:ext cx="6296760" cy="26622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r>
              <a:rPr lang="en-US" altLang="en-US" dirty="0">
                <a:latin typeface="Courier New" pitchFamily="49" charset="0"/>
                <a:cs typeface="Courier New" pitchFamily="49" charset="0"/>
              </a:rPr>
              <a:t>Lambda</a:t>
            </a:r>
          </a:p>
        </p:txBody>
      </p:sp>
      <p:sp>
        <p:nvSpPr>
          <p:cNvPr id="29699" name="Rectangle 3"/>
          <p:cNvSpPr>
            <a:spLocks noGrp="1" noChangeArrowheads="1"/>
          </p:cNvSpPr>
          <p:nvPr>
            <p:ph type="body" idx="1"/>
          </p:nvPr>
        </p:nvSpPr>
        <p:spPr>
          <a:xfrm>
            <a:off x="381000" y="1600200"/>
            <a:ext cx="8534400" cy="4191000"/>
          </a:xfrm>
        </p:spPr>
        <p:txBody>
          <a:bodyPr/>
          <a:lstStyle/>
          <a:p>
            <a:pPr>
              <a:buFontTx/>
              <a:buNone/>
            </a:pPr>
            <a:r>
              <a:rPr lang="en-US" altLang="en-US" sz="2400" b="1" dirty="0">
                <a:latin typeface="Courier New" pitchFamily="49" charset="0"/>
                <a:cs typeface="Courier New" pitchFamily="49" charset="0"/>
              </a:rPr>
              <a:t>even = lambda x: x%2 == 0</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def even(x):</a:t>
            </a:r>
          </a:p>
          <a:p>
            <a:pPr>
              <a:buFontTx/>
              <a:buNone/>
            </a:pPr>
            <a:r>
              <a:rPr lang="en-US" altLang="en-US" sz="2400" b="1" dirty="0">
                <a:latin typeface="Courier New" pitchFamily="49" charset="0"/>
                <a:cs typeface="Courier New" pitchFamily="49" charset="0"/>
              </a:rPr>
              <a:t>   </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''Returns True </a:t>
            </a:r>
            <a:r>
              <a:rPr lang="en-US" altLang="ja-JP" sz="2400" b="1" dirty="0" err="1">
                <a:latin typeface="Courier New" pitchFamily="49" charset="0"/>
                <a:cs typeface="Courier New" pitchFamily="49" charset="0"/>
              </a:rPr>
              <a:t>iff</a:t>
            </a:r>
            <a:r>
              <a:rPr lang="en-US" altLang="ja-JP" sz="2400" b="1" dirty="0">
                <a:latin typeface="Courier New" pitchFamily="49" charset="0"/>
                <a:cs typeface="Courier New" pitchFamily="49" charset="0"/>
              </a:rPr>
              <a:t> x is even'''</a:t>
            </a:r>
          </a:p>
          <a:p>
            <a:pPr>
              <a:buFontTx/>
              <a:buNone/>
            </a:pPr>
            <a:r>
              <a:rPr lang="en-US" altLang="en-US" sz="2400" b="1" dirty="0">
                <a:latin typeface="Courier New" pitchFamily="49" charset="0"/>
                <a:cs typeface="Courier New" pitchFamily="49" charset="0"/>
              </a:rPr>
              <a:t>   return x % 2 == 0</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short = lambda List: </a:t>
            </a:r>
            <a:r>
              <a:rPr lang="en-US" altLang="en-US" sz="2400" b="1" dirty="0" err="1">
                <a:latin typeface="Courier New" pitchFamily="49" charset="0"/>
                <a:cs typeface="Courier New" pitchFamily="49" charset="0"/>
              </a:rPr>
              <a:t>len</a:t>
            </a:r>
            <a:r>
              <a:rPr lang="en-US" altLang="en-US" sz="2400" b="1" dirty="0">
                <a:latin typeface="Courier New" pitchFamily="49" charset="0"/>
                <a:cs typeface="Courier New" pitchFamily="49" charset="0"/>
              </a:rPr>
              <a:t>(List) &lt;= 2</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def short(List):</a:t>
            </a:r>
          </a:p>
          <a:p>
            <a:pPr>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'''Returns True </a:t>
            </a:r>
            <a:r>
              <a:rPr lang="en-US" altLang="ja-JP" sz="2400" b="1" dirty="0" err="1">
                <a:latin typeface="Courier New" pitchFamily="49" charset="0"/>
                <a:cs typeface="Courier New" pitchFamily="49" charset="0"/>
              </a:rPr>
              <a:t>iff</a:t>
            </a:r>
            <a:r>
              <a:rPr lang="en-US" altLang="ja-JP" sz="2400" b="1" dirty="0">
                <a:latin typeface="Courier New" pitchFamily="49" charset="0"/>
                <a:cs typeface="Courier New" pitchFamily="49" charset="0"/>
              </a:rPr>
              <a:t> List has </a:t>
            </a:r>
            <a:r>
              <a:rPr lang="en-US" altLang="ja-JP" sz="2400" b="1" dirty="0" err="1">
                <a:latin typeface="Courier New" pitchFamily="49" charset="0"/>
                <a:cs typeface="Courier New" pitchFamily="49" charset="0"/>
              </a:rPr>
              <a:t>len</a:t>
            </a:r>
            <a:r>
              <a:rPr lang="en-US" altLang="ja-JP" sz="2400" b="1" dirty="0">
                <a:latin typeface="Courier New" pitchFamily="49" charset="0"/>
                <a:cs typeface="Courier New" pitchFamily="49" charset="0"/>
              </a:rPr>
              <a:t> &lt;= 2'''</a:t>
            </a:r>
          </a:p>
          <a:p>
            <a:pPr>
              <a:buFontTx/>
              <a:buNone/>
            </a:pPr>
            <a:r>
              <a:rPr lang="en-US" altLang="en-US" sz="2400" b="1" dirty="0">
                <a:latin typeface="Courier New" pitchFamily="49" charset="0"/>
                <a:cs typeface="Courier New" pitchFamily="49" charset="0"/>
              </a:rPr>
              <a:t>   return </a:t>
            </a:r>
            <a:r>
              <a:rPr lang="en-US" altLang="en-US" sz="2400" b="1" dirty="0" err="1">
                <a:latin typeface="Courier New" pitchFamily="49" charset="0"/>
                <a:cs typeface="Courier New" pitchFamily="49" charset="0"/>
              </a:rPr>
              <a:t>len</a:t>
            </a:r>
            <a:r>
              <a:rPr lang="en-US" altLang="en-US" sz="2400" b="1" dirty="0">
                <a:latin typeface="Courier New" pitchFamily="49" charset="0"/>
                <a:cs typeface="Courier New" pitchFamily="49" charset="0"/>
              </a:rPr>
              <a:t>(List) &lt;= 2</a:t>
            </a:r>
          </a:p>
          <a:p>
            <a:pPr>
              <a:buFontTx/>
              <a:buNone/>
            </a:pPr>
            <a:r>
              <a:rPr lang="en-US" altLang="en-US" sz="2400" b="1" dirty="0">
                <a:latin typeface="Courier New" pitchFamily="49" charset="0"/>
                <a:cs typeface="Courier New" pitchFamily="49" charset="0"/>
              </a:rPr>
              <a:t> </a:t>
            </a:r>
            <a:endParaRPr lang="en-US" altLang="en-US" sz="2400" dirty="0">
              <a:latin typeface="Courier New" pitchFamily="49" charset="0"/>
              <a:cs typeface="Courier New" pitchFamily="49" charset="0"/>
            </a:endParaRP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29700" name="Group 4"/>
          <p:cNvGrpSpPr>
            <a:grpSpLocks/>
          </p:cNvGrpSpPr>
          <p:nvPr/>
        </p:nvGrpSpPr>
        <p:grpSpPr bwMode="auto">
          <a:xfrm>
            <a:off x="381000" y="1190625"/>
            <a:ext cx="8218488" cy="180975"/>
            <a:chOff x="295" y="1311"/>
            <a:chExt cx="5177" cy="114"/>
          </a:xfrm>
        </p:grpSpPr>
        <p:sp>
          <p:nvSpPr>
            <p:cNvPr id="297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97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cxnSp>
        <p:nvCxnSpPr>
          <p:cNvPr id="29701" name="Straight Connector 7"/>
          <p:cNvCxnSpPr>
            <a:cxnSpLocks noChangeShapeType="1"/>
          </p:cNvCxnSpPr>
          <p:nvPr/>
        </p:nvCxnSpPr>
        <p:spPr bwMode="auto">
          <a:xfrm>
            <a:off x="152400" y="4038600"/>
            <a:ext cx="8839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Lambda</a:t>
            </a:r>
            <a:r>
              <a:rPr lang="en-US" altLang="en-US">
                <a:cs typeface="Courier New" pitchFamily="49" charset="0"/>
              </a:rPr>
              <a:t> Evil</a:t>
            </a:r>
          </a:p>
        </p:txBody>
      </p:sp>
      <p:sp>
        <p:nvSpPr>
          <p:cNvPr id="30723" name="Rectangle 3"/>
          <p:cNvSpPr>
            <a:spLocks noGrp="1" noChangeArrowheads="1"/>
          </p:cNvSpPr>
          <p:nvPr>
            <p:ph type="body" idx="1"/>
          </p:nvPr>
        </p:nvSpPr>
        <p:spPr>
          <a:xfrm>
            <a:off x="381000" y="1981200"/>
            <a:ext cx="8458200" cy="2362200"/>
          </a:xfrm>
        </p:spPr>
        <p:txBody>
          <a:bodyPr/>
          <a:lstStyle/>
          <a:p>
            <a:pPr>
              <a:buFontTx/>
              <a:buNone/>
            </a:pPr>
            <a:endParaRPr lang="en-US" altLang="en-US" sz="2400" b="1" dirty="0">
              <a:latin typeface="Courier New" pitchFamily="49" charset="0"/>
              <a:cs typeface="Courier New" pitchFamily="49" charset="0"/>
            </a:endParaRPr>
          </a:p>
          <a:p>
            <a:pPr>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ugly(item, L):</a:t>
            </a:r>
          </a:p>
          <a:p>
            <a:pPr>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 = list(map(lambda x: x == item, L))</a:t>
            </a:r>
          </a:p>
          <a:p>
            <a:pPr>
              <a:buFontTx/>
              <a:buNone/>
            </a:pPr>
            <a:r>
              <a:rPr lang="en-US" altLang="en-US" sz="2400" b="1" dirty="0">
                <a:latin typeface="Courier New" pitchFamily="49" charset="0"/>
                <a:cs typeface="Courier New" pitchFamily="49" charset="0"/>
              </a:rPr>
              <a:t>	return sum(</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 &gt; 0</a:t>
            </a: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30724" name="Group 4"/>
          <p:cNvGrpSpPr>
            <a:grpSpLocks/>
          </p:cNvGrpSpPr>
          <p:nvPr/>
        </p:nvGrpSpPr>
        <p:grpSpPr bwMode="auto">
          <a:xfrm>
            <a:off x="381000" y="1190625"/>
            <a:ext cx="8218488" cy="180975"/>
            <a:chOff x="295" y="1311"/>
            <a:chExt cx="5177" cy="114"/>
          </a:xfrm>
        </p:grpSpPr>
        <p:sp>
          <p:nvSpPr>
            <p:cNvPr id="3072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72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0725"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914" y="5331279"/>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9"/>
          <p:cNvSpPr>
            <a:spLocks noChangeArrowheads="1"/>
          </p:cNvSpPr>
          <p:nvPr/>
        </p:nvSpPr>
        <p:spPr bwMode="auto">
          <a:xfrm>
            <a:off x="6553200" y="4343400"/>
            <a:ext cx="2438400" cy="1066800"/>
          </a:xfrm>
          <a:prstGeom prst="wedgeRectCallout">
            <a:avLst>
              <a:gd name="adj1" fmla="val -46745"/>
              <a:gd name="adj2" fmla="val 72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dirty="0"/>
              <a:t>This is exploiting the fact that </a:t>
            </a:r>
            <a:r>
              <a:rPr lang="en-US" altLang="en-US" sz="2000" dirty="0">
                <a:latin typeface="Courier New" pitchFamily="49" charset="0"/>
                <a:cs typeface="Courier New" pitchFamily="49" charset="0"/>
              </a:rPr>
              <a:t>True == 1</a:t>
            </a:r>
            <a:r>
              <a:rPr lang="en-US" altLang="en-US" sz="2000" dirty="0">
                <a:latin typeface="Courier" pitchFamily="49" charset="0"/>
              </a:rPr>
              <a:t> </a:t>
            </a:r>
            <a:r>
              <a:rPr lang="en-US" altLang="en-US" sz="1400" dirty="0"/>
              <a:t>and</a:t>
            </a:r>
            <a:r>
              <a:rPr lang="en-US" altLang="en-US" sz="2000" dirty="0">
                <a:latin typeface="Courier" pitchFamily="49" charset="0"/>
              </a:rPr>
              <a:t> </a:t>
            </a:r>
            <a:r>
              <a:rPr lang="en-US" altLang="en-US" sz="2000" dirty="0">
                <a:latin typeface="Courier New" pitchFamily="49" charset="0"/>
                <a:cs typeface="Courier New" pitchFamily="49" charset="0"/>
              </a:rPr>
              <a:t>False == 0</a:t>
            </a:r>
            <a:r>
              <a:rPr lang="en-US" altLang="en-US" sz="2000" dirty="0">
                <a:latin typeface="Courier" pitchFamily="49" charset="0"/>
              </a:rPr>
              <a:t>. </a:t>
            </a:r>
            <a:endParaRPr lang="en-US" altLang="en-US" sz="2000" dirty="0">
              <a:latin typeface="Times New Roman" pitchFamily="18" charset="0"/>
            </a:endParaRPr>
          </a:p>
        </p:txBody>
      </p:sp>
      <p:pic>
        <p:nvPicPr>
          <p:cNvPr id="30727" name="Picture 11" descr="Drevil million dolla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361950"/>
            <a:ext cx="1905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9F7DBB5-47FE-4B78-8658-10546C0F7938}"/>
                  </a:ext>
                </a:extLst>
              </p14:cNvPr>
              <p14:cNvContentPartPr/>
              <p14:nvPr/>
            </p14:nvContentPartPr>
            <p14:xfrm>
              <a:off x="571320" y="3705840"/>
              <a:ext cx="3331440" cy="1848960"/>
            </p14:xfrm>
          </p:contentPart>
        </mc:Choice>
        <mc:Fallback xmlns="">
          <p:pic>
            <p:nvPicPr>
              <p:cNvPr id="2" name="Ink 1">
                <a:extLst>
                  <a:ext uri="{FF2B5EF4-FFF2-40B4-BE49-F238E27FC236}">
                    <a16:creationId xmlns:a16="http://schemas.microsoft.com/office/drawing/2014/main" id="{B9F7DBB5-47FE-4B78-8658-10546C0F7938}"/>
                  </a:ext>
                </a:extLst>
              </p:cNvPr>
              <p:cNvPicPr/>
              <p:nvPr/>
            </p:nvPicPr>
            <p:blipFill>
              <a:blip r:embed="rId7"/>
              <a:stretch>
                <a:fillRect/>
              </a:stretch>
            </p:blipFill>
            <p:spPr>
              <a:xfrm>
                <a:off x="561960" y="3696480"/>
                <a:ext cx="3350160" cy="186768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1143000"/>
          </a:xfrm>
        </p:spPr>
        <p:txBody>
          <a:bodyPr/>
          <a:lstStyle/>
          <a:p>
            <a:r>
              <a:rPr lang="en-US" altLang="en-US" dirty="0">
                <a:latin typeface="Courier New" pitchFamily="49" charset="0"/>
                <a:cs typeface="Courier New" pitchFamily="49" charset="0"/>
              </a:rPr>
              <a:t>Lambda</a:t>
            </a:r>
          </a:p>
        </p:txBody>
      </p:sp>
      <p:sp>
        <p:nvSpPr>
          <p:cNvPr id="31747" name="Rectangle 3"/>
          <p:cNvSpPr>
            <a:spLocks noGrp="1" noChangeArrowheads="1"/>
          </p:cNvSpPr>
          <p:nvPr>
            <p:ph type="body" idx="1"/>
          </p:nvPr>
        </p:nvSpPr>
        <p:spPr>
          <a:xfrm>
            <a:off x="381000" y="1981200"/>
            <a:ext cx="8458200" cy="2362200"/>
          </a:xfrm>
        </p:spPr>
        <p:txBody>
          <a:bodyPr/>
          <a:lstStyle/>
          <a:p>
            <a:pPr>
              <a:buFontTx/>
              <a:buNone/>
            </a:pPr>
            <a:r>
              <a:rPr lang="en-US" altLang="en-US" sz="2400" b="1" dirty="0">
                <a:latin typeface="Courier New" pitchFamily="49" charset="0"/>
                <a:cs typeface="Courier New" pitchFamily="49" charset="0"/>
              </a:rPr>
              <a:t>from </a:t>
            </a:r>
            <a:r>
              <a:rPr lang="en-US" altLang="en-US" sz="2400" b="1" dirty="0" err="1">
                <a:latin typeface="Courier New" pitchFamily="49" charset="0"/>
                <a:cs typeface="Courier New" pitchFamily="49" charset="0"/>
              </a:rPr>
              <a:t>functools</a:t>
            </a:r>
            <a:r>
              <a:rPr lang="en-US" altLang="en-US" sz="2400" b="1" dirty="0">
                <a:latin typeface="Courier New" pitchFamily="49" charset="0"/>
                <a:cs typeface="Courier New" pitchFamily="49" charset="0"/>
              </a:rPr>
              <a:t> import reduce</a:t>
            </a:r>
          </a:p>
          <a:p>
            <a:pPr>
              <a:buFontTx/>
              <a:buNone/>
            </a:pPr>
            <a:endParaRPr lang="en-US" altLang="en-US" sz="2400" b="1" dirty="0">
              <a:latin typeface="Courier New" pitchFamily="49" charset="0"/>
              <a:cs typeface="Courier New" pitchFamily="49" charset="0"/>
            </a:endParaRPr>
          </a:p>
          <a:p>
            <a:pPr>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mystery(item, L):</a:t>
            </a:r>
          </a:p>
          <a:p>
            <a:pPr>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 = list(map(lambda x: x == item, L))</a:t>
            </a:r>
          </a:p>
          <a:p>
            <a:pPr>
              <a:buFontTx/>
              <a:buNone/>
            </a:pPr>
            <a:r>
              <a:rPr lang="en-US" altLang="en-US" sz="2400" b="1" dirty="0">
                <a:latin typeface="Courier New" pitchFamily="49" charset="0"/>
                <a:cs typeface="Courier New" pitchFamily="49" charset="0"/>
              </a:rPr>
              <a:t>	return reduce(lambda x, y: x or y, </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a:t>
            </a: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31748" name="Group 4"/>
          <p:cNvGrpSpPr>
            <a:grpSpLocks/>
          </p:cNvGrpSpPr>
          <p:nvPr/>
        </p:nvGrpSpPr>
        <p:grpSpPr bwMode="auto">
          <a:xfrm>
            <a:off x="381000" y="1190625"/>
            <a:ext cx="8218488" cy="180975"/>
            <a:chOff x="295" y="1311"/>
            <a:chExt cx="5177" cy="114"/>
          </a:xfrm>
        </p:grpSpPr>
        <p:sp>
          <p:nvSpPr>
            <p:cNvPr id="3175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175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17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2701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2578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9"/>
          <p:cNvSpPr>
            <a:spLocks noChangeArrowheads="1"/>
          </p:cNvSpPr>
          <p:nvPr/>
        </p:nvSpPr>
        <p:spPr bwMode="auto">
          <a:xfrm>
            <a:off x="6856413" y="4867275"/>
            <a:ext cx="1830387" cy="533400"/>
          </a:xfrm>
          <a:prstGeom prst="wedgeRectCallout">
            <a:avLst>
              <a:gd name="adj1" fmla="val -55435"/>
              <a:gd name="adj2" fmla="val 10424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MUCH better!</a:t>
            </a:r>
            <a:endParaRPr lang="en-US" altLang="en-US" sz="2000">
              <a:latin typeface="Times New Roman" pitchFamily="18" charset="0"/>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376F572-4950-4623-B30F-3D35C07AEF51}"/>
                  </a:ext>
                </a:extLst>
              </p14:cNvPr>
              <p14:cNvContentPartPr/>
              <p14:nvPr/>
            </p14:nvContentPartPr>
            <p14:xfrm>
              <a:off x="3464640" y="4187880"/>
              <a:ext cx="1786320" cy="9360"/>
            </p14:xfrm>
          </p:contentPart>
        </mc:Choice>
        <mc:Fallback xmlns="">
          <p:pic>
            <p:nvPicPr>
              <p:cNvPr id="2" name="Ink 1">
                <a:extLst>
                  <a:ext uri="{FF2B5EF4-FFF2-40B4-BE49-F238E27FC236}">
                    <a16:creationId xmlns:a16="http://schemas.microsoft.com/office/drawing/2014/main" id="{1376F572-4950-4623-B30F-3D35C07AEF51}"/>
                  </a:ext>
                </a:extLst>
              </p:cNvPr>
              <p:cNvPicPr/>
              <p:nvPr/>
            </p:nvPicPr>
            <p:blipFill>
              <a:blip r:embed="rId6"/>
              <a:stretch>
                <a:fillRect/>
              </a:stretch>
            </p:blipFill>
            <p:spPr>
              <a:xfrm>
                <a:off x="3455280" y="4178520"/>
                <a:ext cx="1805040" cy="2808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a:defRPr/>
            </a:pPr>
            <a:r>
              <a:rPr lang="en-US" dirty="0">
                <a:latin typeface="+mn-lt"/>
                <a:ea typeface="Courier" pitchFamily="-109" charset="0"/>
                <a:cs typeface="Courier" pitchFamily="-109" charset="0"/>
              </a:rPr>
              <a:t>A Prime Example</a:t>
            </a:r>
          </a:p>
        </p:txBody>
      </p:sp>
      <p:grpSp>
        <p:nvGrpSpPr>
          <p:cNvPr id="32771" name="Group 4"/>
          <p:cNvGrpSpPr>
            <a:grpSpLocks/>
          </p:cNvGrpSpPr>
          <p:nvPr/>
        </p:nvGrpSpPr>
        <p:grpSpPr bwMode="auto">
          <a:xfrm>
            <a:off x="381000" y="1190625"/>
            <a:ext cx="8218488" cy="180975"/>
            <a:chOff x="295" y="1311"/>
            <a:chExt cx="5177" cy="114"/>
          </a:xfrm>
        </p:grpSpPr>
        <p:sp>
          <p:nvSpPr>
            <p:cNvPr id="3277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277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9700" name="TextBox 7"/>
          <p:cNvSpPr txBox="1">
            <a:spLocks noChangeArrowheads="1"/>
          </p:cNvSpPr>
          <p:nvPr/>
        </p:nvSpPr>
        <p:spPr bwMode="auto">
          <a:xfrm>
            <a:off x="381000" y="1600200"/>
            <a:ext cx="84963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defRPr/>
            </a:pPr>
            <a:r>
              <a:rPr lang="en-US" altLang="en-US" sz="2000" dirty="0"/>
              <a:t>Write a function called </a:t>
            </a:r>
            <a:r>
              <a:rPr lang="en-US" altLang="en-US" sz="2000" dirty="0">
                <a:latin typeface="Courier New" pitchFamily="49" charset="0"/>
                <a:cs typeface="Courier New" pitchFamily="49" charset="0"/>
              </a:rPr>
              <a:t>prime(n)</a:t>
            </a:r>
            <a:r>
              <a:rPr lang="en-US" altLang="en-US" sz="2000" dirty="0">
                <a:latin typeface="+mn-lt"/>
              </a:rPr>
              <a:t> </a:t>
            </a:r>
            <a:r>
              <a:rPr lang="en-US" altLang="en-US" sz="2000" dirty="0"/>
              <a:t>that returns </a:t>
            </a:r>
            <a:r>
              <a:rPr lang="en-US" altLang="en-US" sz="2000" dirty="0">
                <a:latin typeface="Courier New" pitchFamily="49" charset="0"/>
                <a:cs typeface="Courier New" pitchFamily="49" charset="0"/>
              </a:rPr>
              <a:t>True</a:t>
            </a:r>
            <a:r>
              <a:rPr lang="en-US" altLang="en-US" sz="2000" dirty="0">
                <a:latin typeface="+mn-lt"/>
                <a:cs typeface="Courier New" pitchFamily="49" charset="0"/>
              </a:rPr>
              <a:t> </a:t>
            </a:r>
            <a:r>
              <a:rPr lang="en-US" altLang="en-US" sz="2000" dirty="0">
                <a:latin typeface="+mn-lt"/>
              </a:rPr>
              <a:t>if </a:t>
            </a:r>
            <a:r>
              <a:rPr lang="en-US" altLang="en-US" sz="2000" dirty="0">
                <a:latin typeface="Courier New" pitchFamily="49" charset="0"/>
                <a:cs typeface="Courier New" pitchFamily="49" charset="0"/>
              </a:rPr>
              <a:t>n</a:t>
            </a:r>
            <a:r>
              <a:rPr lang="en-US" altLang="en-US" sz="2000" dirty="0">
                <a:latin typeface="+mn-lt"/>
              </a:rPr>
              <a:t> i</a:t>
            </a:r>
            <a:r>
              <a:rPr lang="en-US" altLang="en-US" sz="2000" dirty="0"/>
              <a:t>s</a:t>
            </a:r>
          </a:p>
          <a:p>
            <a:pPr>
              <a:defRPr/>
            </a:pPr>
            <a:r>
              <a:rPr lang="en-US" altLang="en-US" sz="2000" dirty="0"/>
              <a:t>prime and </a:t>
            </a:r>
            <a:r>
              <a:rPr lang="en-US" altLang="en-US" sz="2000" dirty="0">
                <a:latin typeface="Courier New" pitchFamily="49" charset="0"/>
                <a:cs typeface="Courier New" pitchFamily="49" charset="0"/>
              </a:rPr>
              <a:t>False</a:t>
            </a:r>
            <a:r>
              <a:rPr lang="en-US" altLang="en-US" sz="2000" dirty="0">
                <a:latin typeface="+mn-lt"/>
                <a:cs typeface="Courier New" pitchFamily="49" charset="0"/>
              </a:rPr>
              <a:t> </a:t>
            </a:r>
            <a:r>
              <a:rPr lang="en-US" altLang="en-US" sz="2000" dirty="0"/>
              <a:t>otherwise by testing all possible divisors</a:t>
            </a:r>
          </a:p>
          <a:p>
            <a:pPr>
              <a:defRPr/>
            </a:pPr>
            <a:r>
              <a:rPr lang="en-US" altLang="en-US" sz="2000" dirty="0"/>
              <a:t>from </a:t>
            </a:r>
            <a:r>
              <a:rPr lang="en-US" altLang="en-US" sz="2000" dirty="0">
                <a:latin typeface="Courier New" pitchFamily="49" charset="0"/>
                <a:cs typeface="Courier New" pitchFamily="49" charset="0"/>
              </a:rPr>
              <a:t>2</a:t>
            </a:r>
            <a:r>
              <a:rPr lang="en-US" altLang="en-US" sz="2000" dirty="0"/>
              <a:t> to </a:t>
            </a:r>
            <a:r>
              <a:rPr lang="en-US" altLang="en-US" sz="2000" dirty="0">
                <a:latin typeface="Courier New" pitchFamily="49" charset="0"/>
                <a:cs typeface="Courier New" pitchFamily="49" charset="0"/>
              </a:rPr>
              <a:t>n-1</a:t>
            </a:r>
            <a:r>
              <a:rPr lang="en-US" altLang="en-US" sz="2000" dirty="0">
                <a:latin typeface="+mn-lt"/>
              </a:rPr>
              <a:t> </a:t>
            </a:r>
            <a:r>
              <a:rPr lang="en-US" altLang="en-US" sz="2000" dirty="0"/>
              <a:t>(or </a:t>
            </a:r>
            <a:r>
              <a:rPr lang="en-US" altLang="en-US" sz="2000" dirty="0" err="1"/>
              <a:t>sqrt</a:t>
            </a:r>
            <a:r>
              <a:rPr lang="en-US" altLang="en-US" sz="2000" dirty="0"/>
              <a:t> of </a:t>
            </a:r>
            <a:r>
              <a:rPr lang="en-US" altLang="en-US" sz="2000" dirty="0">
                <a:latin typeface="Courier New" pitchFamily="49" charset="0"/>
                <a:cs typeface="Courier New" pitchFamily="49" charset="0"/>
              </a:rPr>
              <a:t>n</a:t>
            </a:r>
            <a:r>
              <a:rPr lang="en-US" altLang="en-US" sz="2000" dirty="0"/>
              <a:t>)</a:t>
            </a:r>
          </a:p>
          <a:p>
            <a:pPr>
              <a:defRPr/>
            </a:pPr>
            <a:endParaRPr lang="en-US" altLang="en-US" dirty="0"/>
          </a:p>
          <a:p>
            <a:pPr>
              <a:defRPr/>
            </a:pPr>
            <a:r>
              <a:rPr lang="en-US" altLang="en-US" sz="1800" b="1" dirty="0">
                <a:latin typeface="Courier New" pitchFamily="49" charset="0"/>
                <a:cs typeface="Courier New" pitchFamily="49" charset="0"/>
              </a:rPr>
              <a:t>def </a:t>
            </a:r>
            <a:r>
              <a:rPr lang="en-US" altLang="en-US" sz="1800" b="1" dirty="0" err="1">
                <a:latin typeface="Courier New" pitchFamily="49" charset="0"/>
                <a:cs typeface="Courier New" pitchFamily="49" charset="0"/>
              </a:rPr>
              <a:t>isPrime</a:t>
            </a:r>
            <a:r>
              <a:rPr lang="en-US" altLang="en-US" sz="1800" b="1" dirty="0">
                <a:latin typeface="Courier New" pitchFamily="49" charset="0"/>
                <a:cs typeface="Courier New" pitchFamily="49" charset="0"/>
              </a:rPr>
              <a:t>(n):</a:t>
            </a:r>
          </a:p>
          <a:p>
            <a:pPr>
              <a:defRPr/>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possibleDivisors</a:t>
            </a:r>
            <a:r>
              <a:rPr lang="en-US" altLang="en-US" sz="1800" b="1" dirty="0">
                <a:latin typeface="Courier New" pitchFamily="49" charset="0"/>
                <a:cs typeface="Courier New" pitchFamily="49" charset="0"/>
              </a:rPr>
              <a:t> = range(2, n)</a:t>
            </a:r>
          </a:p>
          <a:p>
            <a:pPr>
              <a:defRPr/>
            </a:pPr>
            <a:r>
              <a:rPr lang="en-US" altLang="en-US" sz="1800" b="1" dirty="0">
                <a:latin typeface="Courier New" pitchFamily="49" charset="0"/>
                <a:cs typeface="Courier New" pitchFamily="49" charset="0"/>
              </a:rPr>
              <a:t>   divisors = filter(</a:t>
            </a:r>
            <a:r>
              <a:rPr lang="en-US" altLang="en-US" sz="1800" b="1" dirty="0">
                <a:solidFill>
                  <a:schemeClr val="bg1"/>
                </a:solidFill>
                <a:latin typeface="Courier New" pitchFamily="49" charset="0"/>
                <a:cs typeface="Courier New" pitchFamily="49" charset="0"/>
              </a:rPr>
              <a:t>lambda X: n % X == 0, </a:t>
            </a:r>
            <a:r>
              <a:rPr lang="en-US" altLang="en-US" sz="1800" b="1" dirty="0" err="1">
                <a:solidFill>
                  <a:schemeClr val="bg1"/>
                </a:solidFill>
                <a:latin typeface="Courier New" pitchFamily="49" charset="0"/>
                <a:cs typeface="Courier New" pitchFamily="49" charset="0"/>
              </a:rPr>
              <a:t>possibleDivisors</a:t>
            </a:r>
            <a:r>
              <a:rPr lang="en-US" altLang="en-US" sz="1800" b="1" dirty="0">
                <a:latin typeface="Courier New" pitchFamily="49" charset="0"/>
                <a:cs typeface="Courier New" pitchFamily="49" charset="0"/>
              </a:rPr>
              <a:t>)</a:t>
            </a:r>
          </a:p>
          <a:p>
            <a:pPr>
              <a:defRPr/>
            </a:pPr>
            <a:r>
              <a:rPr lang="en-US" altLang="en-US" sz="1800" b="1" dirty="0">
                <a:latin typeface="Courier New" pitchFamily="49" charset="0"/>
                <a:cs typeface="Courier New" pitchFamily="49" charset="0"/>
              </a:rPr>
              <a:t>   return ???</a:t>
            </a:r>
          </a:p>
          <a:p>
            <a:pPr>
              <a:defRPr/>
            </a:pPr>
            <a:endParaRPr lang="en-US" altLang="en-US" sz="1800" b="1" dirty="0">
              <a:latin typeface="Courier" pitchFamily="49" charset="0"/>
            </a:endParaRPr>
          </a:p>
          <a:p>
            <a:pPr>
              <a:defRPr/>
            </a:pPr>
            <a:endParaRPr lang="en-US" altLang="en-US" sz="1800" b="1" dirty="0">
              <a:latin typeface="Courier" pitchFamily="49" charset="0"/>
            </a:endParaRPr>
          </a:p>
        </p:txBody>
      </p:sp>
      <p:pic>
        <p:nvPicPr>
          <p:cNvPr id="8"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7" y="4657725"/>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p:cNvSpPr>
            <a:spLocks noChangeArrowheads="1"/>
          </p:cNvSpPr>
          <p:nvPr/>
        </p:nvSpPr>
        <p:spPr bwMode="auto">
          <a:xfrm>
            <a:off x="4629150" y="3998912"/>
            <a:ext cx="1828800" cy="1563687"/>
          </a:xfrm>
          <a:prstGeom prst="wedgeRectCallout">
            <a:avLst>
              <a:gd name="adj1" fmla="val -116848"/>
              <a:gd name="adj2" fmla="val 17920"/>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dirty="0"/>
              <a:t>A version of this was an extra-credit problem in Homework 0!</a:t>
            </a:r>
            <a:endParaRPr lang="en-US" altLang="en-US" sz="2000" dirty="0">
              <a:latin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E7298D9-230C-4260-A7BF-C4E0BCF669CA}"/>
                  </a:ext>
                </a:extLst>
              </p14:cNvPr>
              <p14:cNvContentPartPr/>
              <p14:nvPr/>
            </p14:nvContentPartPr>
            <p14:xfrm>
              <a:off x="518040" y="3018240"/>
              <a:ext cx="8322840" cy="920160"/>
            </p14:xfrm>
          </p:contentPart>
        </mc:Choice>
        <mc:Fallback xmlns="">
          <p:pic>
            <p:nvPicPr>
              <p:cNvPr id="2" name="Ink 1">
                <a:extLst>
                  <a:ext uri="{FF2B5EF4-FFF2-40B4-BE49-F238E27FC236}">
                    <a16:creationId xmlns:a16="http://schemas.microsoft.com/office/drawing/2014/main" id="{6E7298D9-230C-4260-A7BF-C4E0BCF669CA}"/>
                  </a:ext>
                </a:extLst>
              </p:cNvPr>
              <p:cNvPicPr/>
              <p:nvPr/>
            </p:nvPicPr>
            <p:blipFill>
              <a:blip r:embed="rId5"/>
              <a:stretch>
                <a:fillRect/>
              </a:stretch>
            </p:blipFill>
            <p:spPr>
              <a:xfrm>
                <a:off x="508680" y="3008880"/>
                <a:ext cx="8341560" cy="93888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a:defRPr/>
            </a:pPr>
            <a:r>
              <a:rPr lang="en-US" dirty="0">
                <a:latin typeface="+mn-lt"/>
                <a:ea typeface="Courier" pitchFamily="-109" charset="0"/>
                <a:cs typeface="Courier" pitchFamily="-109" charset="0"/>
              </a:rPr>
              <a:t>A Prime Example</a:t>
            </a:r>
          </a:p>
        </p:txBody>
      </p:sp>
      <p:grpSp>
        <p:nvGrpSpPr>
          <p:cNvPr id="33795" name="Group 4"/>
          <p:cNvGrpSpPr>
            <a:grpSpLocks/>
          </p:cNvGrpSpPr>
          <p:nvPr/>
        </p:nvGrpSpPr>
        <p:grpSpPr bwMode="auto">
          <a:xfrm>
            <a:off x="381000" y="1190625"/>
            <a:ext cx="8218488" cy="180975"/>
            <a:chOff x="295" y="1311"/>
            <a:chExt cx="5177" cy="114"/>
          </a:xfrm>
        </p:grpSpPr>
        <p:sp>
          <p:nvSpPr>
            <p:cNvPr id="338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38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24" name="TextBox 7"/>
          <p:cNvSpPr txBox="1">
            <a:spLocks noChangeArrowheads="1"/>
          </p:cNvSpPr>
          <p:nvPr/>
        </p:nvSpPr>
        <p:spPr bwMode="auto">
          <a:xfrm>
            <a:off x="381000" y="1600200"/>
            <a:ext cx="881920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defRPr/>
            </a:pPr>
            <a:r>
              <a:rPr lang="en-US" altLang="en-US" sz="2000" dirty="0"/>
              <a:t>Write a function called </a:t>
            </a:r>
            <a:r>
              <a:rPr lang="en-US" altLang="en-US" sz="2000" dirty="0">
                <a:latin typeface="Courier New" pitchFamily="49" charset="0"/>
                <a:cs typeface="Courier New" pitchFamily="49" charset="0"/>
              </a:rPr>
              <a:t>prime(n)</a:t>
            </a:r>
            <a:r>
              <a:rPr lang="en-US" altLang="en-US" sz="2000" dirty="0">
                <a:latin typeface="+mn-lt"/>
              </a:rPr>
              <a:t> </a:t>
            </a:r>
            <a:r>
              <a:rPr lang="en-US" altLang="en-US" sz="2000" dirty="0"/>
              <a:t>that returns </a:t>
            </a:r>
            <a:r>
              <a:rPr lang="en-US" altLang="en-US" sz="2000" dirty="0">
                <a:latin typeface="Courier New" pitchFamily="49" charset="0"/>
                <a:cs typeface="Courier New" pitchFamily="49" charset="0"/>
              </a:rPr>
              <a:t>True</a:t>
            </a:r>
            <a:r>
              <a:rPr lang="en-US" altLang="en-US" sz="2000" dirty="0">
                <a:latin typeface="+mn-lt"/>
                <a:cs typeface="Courier New" pitchFamily="49" charset="0"/>
              </a:rPr>
              <a:t> </a:t>
            </a:r>
            <a:r>
              <a:rPr lang="en-US" altLang="en-US" sz="2000" dirty="0">
                <a:latin typeface="+mn-lt"/>
              </a:rPr>
              <a:t>if </a:t>
            </a:r>
            <a:r>
              <a:rPr lang="en-US" altLang="en-US" sz="2000" dirty="0">
                <a:latin typeface="Courier New" pitchFamily="49" charset="0"/>
                <a:cs typeface="Courier New" pitchFamily="49" charset="0"/>
              </a:rPr>
              <a:t>n</a:t>
            </a:r>
            <a:r>
              <a:rPr lang="en-US" altLang="en-US" sz="2000" dirty="0">
                <a:latin typeface="+mn-lt"/>
              </a:rPr>
              <a:t> </a:t>
            </a:r>
            <a:r>
              <a:rPr lang="en-US" altLang="en-US" sz="2000" dirty="0"/>
              <a:t>is</a:t>
            </a:r>
          </a:p>
          <a:p>
            <a:pPr>
              <a:defRPr/>
            </a:pPr>
            <a:r>
              <a:rPr lang="en-US" altLang="en-US" sz="2000" dirty="0"/>
              <a:t>prime and </a:t>
            </a:r>
            <a:r>
              <a:rPr lang="en-US" altLang="en-US" sz="2000" dirty="0">
                <a:latin typeface="Courier New" pitchFamily="49" charset="0"/>
                <a:cs typeface="Courier New" pitchFamily="49" charset="0"/>
              </a:rPr>
              <a:t>False</a:t>
            </a:r>
            <a:r>
              <a:rPr lang="en-US" altLang="en-US" sz="2000" dirty="0">
                <a:latin typeface="+mn-lt"/>
                <a:cs typeface="Courier New" pitchFamily="49" charset="0"/>
              </a:rPr>
              <a:t> </a:t>
            </a:r>
            <a:r>
              <a:rPr lang="en-US" altLang="en-US" sz="2000" dirty="0"/>
              <a:t>otherwise by testing all possible divisors</a:t>
            </a:r>
          </a:p>
          <a:p>
            <a:pPr>
              <a:defRPr/>
            </a:pPr>
            <a:r>
              <a:rPr lang="en-US" altLang="en-US" sz="2000" dirty="0"/>
              <a:t>from </a:t>
            </a:r>
            <a:r>
              <a:rPr lang="en-US" altLang="en-US" sz="2000" dirty="0">
                <a:latin typeface="Courier New" pitchFamily="49" charset="0"/>
                <a:cs typeface="Courier New" pitchFamily="49" charset="0"/>
              </a:rPr>
              <a:t>2</a:t>
            </a:r>
            <a:r>
              <a:rPr lang="en-US" altLang="en-US" sz="2000" dirty="0"/>
              <a:t> to </a:t>
            </a:r>
            <a:r>
              <a:rPr lang="en-US" altLang="en-US" sz="2000" dirty="0">
                <a:latin typeface="Courier New" pitchFamily="49" charset="0"/>
                <a:cs typeface="Courier New" pitchFamily="49" charset="0"/>
              </a:rPr>
              <a:t>n-1</a:t>
            </a:r>
            <a:r>
              <a:rPr lang="en-US" altLang="en-US" sz="2000" dirty="0">
                <a:latin typeface="+mn-lt"/>
              </a:rPr>
              <a:t> </a:t>
            </a:r>
            <a:r>
              <a:rPr lang="en-US" altLang="en-US" sz="2000" dirty="0"/>
              <a:t>(or </a:t>
            </a:r>
            <a:r>
              <a:rPr lang="en-US" altLang="en-US" sz="2000" dirty="0" err="1"/>
              <a:t>sqrt</a:t>
            </a:r>
            <a:r>
              <a:rPr lang="en-US" altLang="en-US" sz="2000" dirty="0"/>
              <a:t> of </a:t>
            </a:r>
            <a:r>
              <a:rPr lang="en-US" altLang="en-US" sz="2000" dirty="0">
                <a:latin typeface="Courier New" pitchFamily="49" charset="0"/>
                <a:cs typeface="Courier New" pitchFamily="49" charset="0"/>
              </a:rPr>
              <a:t>n</a:t>
            </a:r>
            <a:r>
              <a:rPr lang="en-US" altLang="en-US" sz="2000" dirty="0"/>
              <a:t>)</a:t>
            </a:r>
          </a:p>
          <a:p>
            <a:pPr>
              <a:defRPr/>
            </a:pPr>
            <a:endParaRPr lang="en-US" altLang="en-US" dirty="0"/>
          </a:p>
          <a:p>
            <a:pPr>
              <a:defRPr/>
            </a:pPr>
            <a:r>
              <a:rPr lang="en-US" altLang="en-US" sz="1700" b="1" dirty="0">
                <a:latin typeface="Courier New" pitchFamily="49" charset="0"/>
                <a:cs typeface="Courier New" pitchFamily="49" charset="0"/>
              </a:rPr>
              <a:t>def </a:t>
            </a:r>
            <a:r>
              <a:rPr lang="en-US" altLang="en-US" sz="1700" b="1" dirty="0" err="1">
                <a:latin typeface="Courier New" pitchFamily="49" charset="0"/>
                <a:cs typeface="Courier New" pitchFamily="49" charset="0"/>
              </a:rPr>
              <a:t>isPrime</a:t>
            </a:r>
            <a:r>
              <a:rPr lang="en-US" altLang="en-US" sz="1700" b="1" dirty="0">
                <a:latin typeface="Courier New" pitchFamily="49" charset="0"/>
                <a:cs typeface="Courier New" pitchFamily="49" charset="0"/>
              </a:rPr>
              <a:t>(n):</a:t>
            </a:r>
          </a:p>
          <a:p>
            <a:pPr>
              <a:defRPr/>
            </a:pPr>
            <a:r>
              <a:rPr lang="en-US" altLang="en-US" sz="1700" b="1" dirty="0">
                <a:latin typeface="Courier New" pitchFamily="49" charset="0"/>
                <a:cs typeface="Courier New" pitchFamily="49" charset="0"/>
              </a:rPr>
              <a:t>   </a:t>
            </a:r>
            <a:r>
              <a:rPr lang="en-US" altLang="en-US" sz="1700" b="1" dirty="0" err="1">
                <a:latin typeface="Courier New" pitchFamily="49" charset="0"/>
                <a:cs typeface="Courier New" pitchFamily="49" charset="0"/>
              </a:rPr>
              <a:t>possibleDivisors</a:t>
            </a:r>
            <a:r>
              <a:rPr lang="en-US" altLang="en-US" sz="1700" b="1" dirty="0">
                <a:latin typeface="Courier New" pitchFamily="49" charset="0"/>
                <a:cs typeface="Courier New" pitchFamily="49" charset="0"/>
              </a:rPr>
              <a:t> = range(2, n)</a:t>
            </a:r>
          </a:p>
          <a:p>
            <a:pPr>
              <a:defRPr/>
            </a:pPr>
            <a:r>
              <a:rPr lang="en-US" altLang="en-US" sz="1700" b="1" dirty="0">
                <a:latin typeface="Courier New" pitchFamily="49" charset="0"/>
                <a:cs typeface="Courier New" pitchFamily="49" charset="0"/>
              </a:rPr>
              <a:t>   divisors = list(filter(lambda x: n % x == 0, </a:t>
            </a:r>
            <a:r>
              <a:rPr lang="en-US" altLang="en-US" sz="1700" b="1" dirty="0" err="1">
                <a:latin typeface="Courier New" pitchFamily="49" charset="0"/>
                <a:cs typeface="Courier New" pitchFamily="49" charset="0"/>
              </a:rPr>
              <a:t>possibleDivisors</a:t>
            </a:r>
            <a:r>
              <a:rPr lang="en-US" altLang="en-US" sz="1700" b="1" dirty="0">
                <a:latin typeface="Courier New" pitchFamily="49" charset="0"/>
                <a:cs typeface="Courier New" pitchFamily="49" charset="0"/>
              </a:rPr>
              <a:t>))</a:t>
            </a:r>
          </a:p>
          <a:p>
            <a:pPr>
              <a:defRPr/>
            </a:pPr>
            <a:r>
              <a:rPr lang="en-US" altLang="en-US" sz="1700" b="1" dirty="0">
                <a:latin typeface="Courier New" pitchFamily="49" charset="0"/>
                <a:cs typeface="Courier New" pitchFamily="49" charset="0"/>
              </a:rPr>
              <a:t>   return </a:t>
            </a:r>
            <a:r>
              <a:rPr lang="en-US" altLang="en-US" sz="1700" b="1" dirty="0" err="1">
                <a:latin typeface="Courier New" pitchFamily="49" charset="0"/>
                <a:cs typeface="Courier New" pitchFamily="49" charset="0"/>
              </a:rPr>
              <a:t>len</a:t>
            </a:r>
            <a:r>
              <a:rPr lang="en-US" altLang="en-US" sz="1700" b="1" dirty="0">
                <a:latin typeface="Courier New" pitchFamily="49" charset="0"/>
                <a:cs typeface="Courier New" pitchFamily="49" charset="0"/>
              </a:rPr>
              <a:t>(divisors) == 0</a:t>
            </a:r>
          </a:p>
          <a:p>
            <a:pPr>
              <a:defRPr/>
            </a:pPr>
            <a:endParaRPr lang="en-US" altLang="en-US" sz="1800" b="1" dirty="0">
              <a:latin typeface="Courier" pitchFamily="49" charset="0"/>
            </a:endParaRPr>
          </a:p>
          <a:p>
            <a:pPr>
              <a:defRPr/>
            </a:pPr>
            <a:endParaRPr lang="en-US" altLang="en-US" sz="1800" b="1" dirty="0">
              <a:latin typeface="Courier" pitchFamily="49" charset="0"/>
            </a:endParaRPr>
          </a:p>
        </p:txBody>
      </p:sp>
      <p:cxnSp>
        <p:nvCxnSpPr>
          <p:cNvPr id="33797" name="Straight Connector 8"/>
          <p:cNvCxnSpPr>
            <a:cxnSpLocks noChangeShapeType="1"/>
          </p:cNvCxnSpPr>
          <p:nvPr/>
        </p:nvCxnSpPr>
        <p:spPr bwMode="auto">
          <a:xfrm>
            <a:off x="228600" y="4267200"/>
            <a:ext cx="8763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798" name="TextBox 9"/>
          <p:cNvSpPr txBox="1">
            <a:spLocks noChangeArrowheads="1"/>
          </p:cNvSpPr>
          <p:nvPr/>
        </p:nvSpPr>
        <p:spPr bwMode="auto">
          <a:xfrm>
            <a:off x="1905000" y="4267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C7210"/>
                </a:solidFill>
              </a:rPr>
              <a:t>Alternatively, which of these works?…</a:t>
            </a:r>
          </a:p>
        </p:txBody>
      </p:sp>
      <p:sp>
        <p:nvSpPr>
          <p:cNvPr id="33799" name="TextBox 8"/>
          <p:cNvSpPr txBox="1">
            <a:spLocks noChangeArrowheads="1"/>
          </p:cNvSpPr>
          <p:nvPr/>
        </p:nvSpPr>
        <p:spPr bwMode="auto">
          <a:xfrm>
            <a:off x="4876800" y="4686300"/>
            <a:ext cx="42787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dirty="0">
                <a:latin typeface="Courier New" pitchFamily="49" charset="0"/>
                <a:cs typeface="Courier New" pitchFamily="49" charset="0"/>
              </a:rPr>
              <a:t>def </a:t>
            </a:r>
            <a:r>
              <a:rPr lang="en-US" altLang="en-US" sz="1400" b="1" dirty="0" err="1">
                <a:latin typeface="Courier New" pitchFamily="49" charset="0"/>
                <a:cs typeface="Courier New" pitchFamily="49" charset="0"/>
              </a:rPr>
              <a:t>isPrime</a:t>
            </a:r>
            <a:r>
              <a:rPr lang="en-US" altLang="en-US" sz="1400" b="1" dirty="0">
                <a:latin typeface="Courier New" pitchFamily="49" charset="0"/>
                <a:cs typeface="Courier New" pitchFamily="49" charset="0"/>
              </a:rPr>
              <a:t>(n):</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divides(X):</a:t>
            </a:r>
          </a:p>
          <a:p>
            <a:pPr>
              <a:spcBef>
                <a:spcPct val="0"/>
              </a:spcBef>
              <a:buFontTx/>
              <a:buNone/>
            </a:pPr>
            <a:r>
              <a:rPr lang="en-US" altLang="en-US" sz="1400" b="1" dirty="0">
                <a:latin typeface="Courier New" pitchFamily="49" charset="0"/>
                <a:cs typeface="Courier New" pitchFamily="49" charset="0"/>
              </a:rPr>
              <a:t>     return n % X == 0</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 = range(2, n)</a:t>
            </a:r>
          </a:p>
          <a:p>
            <a:pPr>
              <a:spcBef>
                <a:spcPct val="0"/>
              </a:spcBef>
              <a:buFontTx/>
              <a:buNone/>
            </a:pPr>
            <a:r>
              <a:rPr lang="en-US" altLang="en-US" sz="1400" b="1" dirty="0">
                <a:latin typeface="Courier New" pitchFamily="49" charset="0"/>
                <a:cs typeface="Courier New" pitchFamily="49" charset="0"/>
              </a:rPr>
              <a:t>  divisors = list(filter(divides,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len</a:t>
            </a:r>
            <a:r>
              <a:rPr lang="en-US" altLang="en-US" sz="1400" b="1" dirty="0">
                <a:latin typeface="Courier New" pitchFamily="49" charset="0"/>
                <a:cs typeface="Courier New" pitchFamily="49" charset="0"/>
              </a:rPr>
              <a:t>(divisors) == 0</a:t>
            </a:r>
          </a:p>
        </p:txBody>
      </p:sp>
      <p:sp>
        <p:nvSpPr>
          <p:cNvPr id="33800" name="TextBox 9"/>
          <p:cNvSpPr txBox="1">
            <a:spLocks noChangeArrowheads="1"/>
          </p:cNvSpPr>
          <p:nvPr/>
        </p:nvSpPr>
        <p:spPr bwMode="auto">
          <a:xfrm>
            <a:off x="0" y="4762500"/>
            <a:ext cx="42787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dirty="0">
                <a:latin typeface="Courier New" pitchFamily="49" charset="0"/>
                <a:cs typeface="Courier New" pitchFamily="49" charset="0"/>
              </a:rPr>
              <a:t>def divides(x):</a:t>
            </a:r>
          </a:p>
          <a:p>
            <a:pPr>
              <a:spcBef>
                <a:spcPct val="0"/>
              </a:spcBef>
              <a:buFontTx/>
              <a:buNone/>
            </a:pPr>
            <a:r>
              <a:rPr lang="en-US" altLang="en-US" sz="1400" b="1" dirty="0">
                <a:latin typeface="Courier New" pitchFamily="49" charset="0"/>
                <a:cs typeface="Courier New" pitchFamily="49" charset="0"/>
              </a:rPr>
              <a:t>     return n % x == 0</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def </a:t>
            </a:r>
            <a:r>
              <a:rPr lang="en-US" altLang="en-US" sz="1400" b="1" dirty="0" err="1">
                <a:latin typeface="Courier New" pitchFamily="49" charset="0"/>
                <a:cs typeface="Courier New" pitchFamily="49" charset="0"/>
              </a:rPr>
              <a:t>isPrime</a:t>
            </a:r>
            <a:r>
              <a:rPr lang="en-US" altLang="en-US" sz="1400" b="1" dirty="0">
                <a:latin typeface="Courier New" pitchFamily="49" charset="0"/>
                <a:cs typeface="Courier New" pitchFamily="49" charset="0"/>
              </a:rPr>
              <a:t>(n):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 = range(2, n)</a:t>
            </a:r>
          </a:p>
          <a:p>
            <a:pPr>
              <a:spcBef>
                <a:spcPct val="0"/>
              </a:spcBef>
              <a:buFontTx/>
              <a:buNone/>
            </a:pPr>
            <a:r>
              <a:rPr lang="en-US" altLang="en-US" sz="1400" b="1" dirty="0">
                <a:latin typeface="Courier New" pitchFamily="49" charset="0"/>
                <a:cs typeface="Courier New" pitchFamily="49" charset="0"/>
              </a:rPr>
              <a:t>  divisors = list(filter(divides,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len</a:t>
            </a:r>
            <a:r>
              <a:rPr lang="en-US" altLang="en-US" sz="1400" b="1" dirty="0">
                <a:latin typeface="Courier New" pitchFamily="49" charset="0"/>
                <a:cs typeface="Courier New" pitchFamily="49" charset="0"/>
              </a:rPr>
              <a:t>(divisors) == 0</a:t>
            </a:r>
          </a:p>
        </p:txBody>
      </p:sp>
      <p:cxnSp>
        <p:nvCxnSpPr>
          <p:cNvPr id="33801" name="Straight Connector 11"/>
          <p:cNvCxnSpPr>
            <a:cxnSpLocks noChangeShapeType="1"/>
          </p:cNvCxnSpPr>
          <p:nvPr/>
        </p:nvCxnSpPr>
        <p:spPr bwMode="auto">
          <a:xfrm rot="5400000">
            <a:off x="3390901" y="5753100"/>
            <a:ext cx="1905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FBB0FAF-34ED-4E40-95A0-B81F0DB328BB}"/>
                  </a:ext>
                </a:extLst>
              </p14:cNvPr>
              <p14:cNvContentPartPr/>
              <p14:nvPr/>
            </p14:nvContentPartPr>
            <p14:xfrm>
              <a:off x="437400" y="3687840"/>
              <a:ext cx="8233560" cy="2098800"/>
            </p14:xfrm>
          </p:contentPart>
        </mc:Choice>
        <mc:Fallback xmlns="">
          <p:pic>
            <p:nvPicPr>
              <p:cNvPr id="2" name="Ink 1">
                <a:extLst>
                  <a:ext uri="{FF2B5EF4-FFF2-40B4-BE49-F238E27FC236}">
                    <a16:creationId xmlns:a16="http://schemas.microsoft.com/office/drawing/2014/main" id="{5FBB0FAF-34ED-4E40-95A0-B81F0DB328BB}"/>
                  </a:ext>
                </a:extLst>
              </p:cNvPr>
              <p:cNvPicPr/>
              <p:nvPr/>
            </p:nvPicPr>
            <p:blipFill>
              <a:blip r:embed="rId4"/>
              <a:stretch>
                <a:fillRect/>
              </a:stretch>
            </p:blipFill>
            <p:spPr>
              <a:xfrm>
                <a:off x="428040" y="3678480"/>
                <a:ext cx="8252280" cy="211752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r>
              <a:rPr lang="en-US" altLang="en-US"/>
              <a:t>Listing Primes…</a:t>
            </a:r>
          </a:p>
        </p:txBody>
      </p:sp>
      <p:sp>
        <p:nvSpPr>
          <p:cNvPr id="34819" name="Rectangle 3"/>
          <p:cNvSpPr>
            <a:spLocks noGrp="1" noChangeArrowheads="1"/>
          </p:cNvSpPr>
          <p:nvPr>
            <p:ph type="body" idx="1"/>
          </p:nvPr>
        </p:nvSpPr>
        <p:spPr>
          <a:xfrm>
            <a:off x="381000" y="1981200"/>
            <a:ext cx="8458200" cy="4114800"/>
          </a:xfrm>
        </p:spPr>
        <p:txBody>
          <a:bodyPr/>
          <a:lstStyle/>
          <a:p>
            <a:pPr>
              <a:buFontTx/>
              <a:buNone/>
            </a:pPr>
            <a:r>
              <a:rPr lang="en-US" altLang="en-US"/>
              <a:t>Objective:  Find all primes less than or equal to some given n.</a:t>
            </a:r>
          </a:p>
          <a:p>
            <a:pPr>
              <a:buFontTx/>
              <a:buNone/>
            </a:pPr>
            <a:r>
              <a:rPr lang="en-US" altLang="en-US"/>
              <a:t>Approach 1:  Test 2, 3, …, n for primality</a:t>
            </a:r>
          </a:p>
          <a:p>
            <a:pPr>
              <a:buFontTx/>
              <a:buNone/>
            </a:pPr>
            <a:r>
              <a:rPr lang="en-US" altLang="en-US"/>
              <a:t>Approach 2:  The Sieve of Eratosthenes…</a:t>
            </a:r>
          </a:p>
          <a:p>
            <a:pPr>
              <a:buFontTx/>
              <a:buNone/>
            </a:pPr>
            <a:r>
              <a:rPr lang="en-US" altLang="en-US" b="1">
                <a:solidFill>
                  <a:srgbClr val="187D0C"/>
                </a:solidFill>
              </a:rPr>
              <a:t>2</a:t>
            </a:r>
            <a:r>
              <a:rPr lang="en-US" altLang="en-US"/>
              <a:t>, 3, </a:t>
            </a:r>
            <a:r>
              <a:rPr lang="en-US" altLang="en-US">
                <a:solidFill>
                  <a:schemeClr val="bg2"/>
                </a:solidFill>
              </a:rPr>
              <a:t>4</a:t>
            </a:r>
            <a:r>
              <a:rPr lang="en-US" altLang="en-US"/>
              <a:t>, 5, </a:t>
            </a:r>
            <a:r>
              <a:rPr lang="en-US" altLang="en-US">
                <a:solidFill>
                  <a:schemeClr val="bg2"/>
                </a:solidFill>
              </a:rPr>
              <a:t>6</a:t>
            </a:r>
            <a:r>
              <a:rPr lang="en-US" altLang="en-US"/>
              <a:t>, 7, </a:t>
            </a:r>
            <a:r>
              <a:rPr lang="en-US" altLang="en-US">
                <a:solidFill>
                  <a:schemeClr val="bg2"/>
                </a:solidFill>
              </a:rPr>
              <a:t>8</a:t>
            </a:r>
            <a:r>
              <a:rPr lang="en-US" altLang="en-US"/>
              <a:t>, 9, </a:t>
            </a:r>
            <a:r>
              <a:rPr lang="en-US" altLang="en-US">
                <a:solidFill>
                  <a:schemeClr val="bg2"/>
                </a:solidFill>
              </a:rPr>
              <a:t>10</a:t>
            </a:r>
            <a:r>
              <a:rPr lang="en-US" altLang="en-US"/>
              <a:t>, 11, </a:t>
            </a:r>
            <a:r>
              <a:rPr lang="en-US" altLang="en-US">
                <a:solidFill>
                  <a:schemeClr val="bg2"/>
                </a:solidFill>
              </a:rPr>
              <a:t>12</a:t>
            </a:r>
            <a:r>
              <a:rPr lang="en-US" altLang="en-US"/>
              <a:t>, 13, </a:t>
            </a:r>
            <a:r>
              <a:rPr lang="en-US" altLang="en-US">
                <a:solidFill>
                  <a:schemeClr val="bg2"/>
                </a:solidFill>
              </a:rPr>
              <a:t>14</a:t>
            </a:r>
            <a:r>
              <a:rPr lang="en-US" altLang="en-US"/>
              <a:t>, 15,…</a:t>
            </a:r>
          </a:p>
          <a:p>
            <a:pPr>
              <a:buFontTx/>
              <a:buNone/>
            </a:pPr>
            <a:r>
              <a:rPr lang="en-US" altLang="en-US" b="1">
                <a:solidFill>
                  <a:srgbClr val="187D0C"/>
                </a:solidFill>
              </a:rPr>
              <a:t>2</a:t>
            </a:r>
            <a:r>
              <a:rPr lang="en-US" altLang="en-US"/>
              <a:t>, </a:t>
            </a:r>
            <a:r>
              <a:rPr lang="en-US" altLang="en-US" b="1">
                <a:solidFill>
                  <a:srgbClr val="187D0C"/>
                </a:solidFill>
              </a:rPr>
              <a:t>3</a:t>
            </a:r>
            <a:r>
              <a:rPr lang="en-US" altLang="en-US"/>
              <a:t>, </a:t>
            </a:r>
            <a:r>
              <a:rPr lang="en-US" altLang="en-US">
                <a:solidFill>
                  <a:schemeClr val="bg2"/>
                </a:solidFill>
              </a:rPr>
              <a:t>4</a:t>
            </a:r>
            <a:r>
              <a:rPr lang="en-US" altLang="en-US"/>
              <a:t>, 5, </a:t>
            </a:r>
            <a:r>
              <a:rPr lang="en-US" altLang="en-US">
                <a:solidFill>
                  <a:schemeClr val="bg2"/>
                </a:solidFill>
              </a:rPr>
              <a:t>6</a:t>
            </a:r>
            <a:r>
              <a:rPr lang="en-US" altLang="en-US"/>
              <a:t>, 7, </a:t>
            </a:r>
            <a:r>
              <a:rPr lang="en-US" altLang="en-US">
                <a:solidFill>
                  <a:schemeClr val="bg2"/>
                </a:solidFill>
              </a:rPr>
              <a:t>8</a:t>
            </a:r>
            <a:r>
              <a:rPr lang="en-US" altLang="en-US"/>
              <a:t>, </a:t>
            </a:r>
            <a:r>
              <a:rPr lang="en-US" altLang="en-US">
                <a:solidFill>
                  <a:schemeClr val="bg2"/>
                </a:solidFill>
              </a:rPr>
              <a:t>9</a:t>
            </a:r>
            <a:r>
              <a:rPr lang="en-US" altLang="en-US"/>
              <a:t>, </a:t>
            </a:r>
            <a:r>
              <a:rPr lang="en-US" altLang="en-US">
                <a:solidFill>
                  <a:schemeClr val="bg2"/>
                </a:solidFill>
              </a:rPr>
              <a:t>10</a:t>
            </a:r>
            <a:r>
              <a:rPr lang="en-US" altLang="en-US"/>
              <a:t>, 11, </a:t>
            </a:r>
            <a:r>
              <a:rPr lang="en-US" altLang="en-US">
                <a:solidFill>
                  <a:schemeClr val="bg2"/>
                </a:solidFill>
              </a:rPr>
              <a:t>12</a:t>
            </a:r>
            <a:r>
              <a:rPr lang="en-US" altLang="en-US"/>
              <a:t>, 13, </a:t>
            </a:r>
            <a:r>
              <a:rPr lang="en-US" altLang="en-US">
                <a:solidFill>
                  <a:schemeClr val="bg2"/>
                </a:solidFill>
              </a:rPr>
              <a:t>14</a:t>
            </a:r>
            <a:r>
              <a:rPr lang="en-US" altLang="en-US"/>
              <a:t>, </a:t>
            </a:r>
            <a:r>
              <a:rPr lang="en-US" altLang="en-US">
                <a:solidFill>
                  <a:schemeClr val="bg2"/>
                </a:solidFill>
              </a:rPr>
              <a:t>15</a:t>
            </a:r>
            <a:r>
              <a:rPr lang="en-US" altLang="en-US"/>
              <a:t>,…</a:t>
            </a:r>
          </a:p>
          <a:p>
            <a:pPr>
              <a:buFontTx/>
              <a:buNone/>
            </a:pPr>
            <a:r>
              <a:rPr lang="en-US" altLang="en-US" b="1">
                <a:solidFill>
                  <a:srgbClr val="187D0C"/>
                </a:solidFill>
              </a:rPr>
              <a:t>2</a:t>
            </a:r>
            <a:r>
              <a:rPr lang="en-US" altLang="en-US"/>
              <a:t>, </a:t>
            </a:r>
            <a:r>
              <a:rPr lang="en-US" altLang="en-US" b="1">
                <a:solidFill>
                  <a:srgbClr val="187D0C"/>
                </a:solidFill>
              </a:rPr>
              <a:t>3</a:t>
            </a:r>
            <a:r>
              <a:rPr lang="en-US" altLang="en-US"/>
              <a:t>, </a:t>
            </a:r>
            <a:r>
              <a:rPr lang="en-US" altLang="en-US">
                <a:solidFill>
                  <a:schemeClr val="bg2"/>
                </a:solidFill>
              </a:rPr>
              <a:t>4</a:t>
            </a:r>
            <a:r>
              <a:rPr lang="en-US" altLang="en-US"/>
              <a:t>, </a:t>
            </a:r>
            <a:r>
              <a:rPr lang="en-US" altLang="en-US" b="1">
                <a:solidFill>
                  <a:srgbClr val="187D0C"/>
                </a:solidFill>
              </a:rPr>
              <a:t>5</a:t>
            </a:r>
            <a:r>
              <a:rPr lang="en-US" altLang="en-US"/>
              <a:t>, </a:t>
            </a:r>
            <a:r>
              <a:rPr lang="en-US" altLang="en-US">
                <a:solidFill>
                  <a:schemeClr val="bg2"/>
                </a:solidFill>
              </a:rPr>
              <a:t>6</a:t>
            </a:r>
            <a:r>
              <a:rPr lang="en-US" altLang="en-US"/>
              <a:t>, 7, </a:t>
            </a:r>
            <a:r>
              <a:rPr lang="en-US" altLang="en-US">
                <a:solidFill>
                  <a:schemeClr val="bg2"/>
                </a:solidFill>
              </a:rPr>
              <a:t>8</a:t>
            </a:r>
            <a:r>
              <a:rPr lang="en-US" altLang="en-US"/>
              <a:t>, </a:t>
            </a:r>
            <a:r>
              <a:rPr lang="en-US" altLang="en-US">
                <a:solidFill>
                  <a:schemeClr val="bg2"/>
                </a:solidFill>
              </a:rPr>
              <a:t>9</a:t>
            </a:r>
            <a:r>
              <a:rPr lang="en-US" altLang="en-US"/>
              <a:t>, </a:t>
            </a:r>
            <a:r>
              <a:rPr lang="en-US" altLang="en-US">
                <a:solidFill>
                  <a:schemeClr val="bg2"/>
                </a:solidFill>
              </a:rPr>
              <a:t>10</a:t>
            </a:r>
            <a:r>
              <a:rPr lang="en-US" altLang="en-US"/>
              <a:t>, 11, </a:t>
            </a:r>
            <a:r>
              <a:rPr lang="en-US" altLang="en-US">
                <a:solidFill>
                  <a:schemeClr val="bg2"/>
                </a:solidFill>
              </a:rPr>
              <a:t>12</a:t>
            </a:r>
            <a:r>
              <a:rPr lang="en-US" altLang="en-US"/>
              <a:t>, 13, </a:t>
            </a:r>
            <a:r>
              <a:rPr lang="en-US" altLang="en-US">
                <a:solidFill>
                  <a:schemeClr val="bg2"/>
                </a:solidFill>
              </a:rPr>
              <a:t>14</a:t>
            </a:r>
            <a:r>
              <a:rPr lang="en-US" altLang="en-US"/>
              <a:t>, </a:t>
            </a:r>
            <a:r>
              <a:rPr lang="en-US" altLang="en-US">
                <a:solidFill>
                  <a:schemeClr val="bg2"/>
                </a:solidFill>
              </a:rPr>
              <a:t>15</a:t>
            </a:r>
            <a:r>
              <a:rPr lang="en-US" altLang="en-US"/>
              <a:t>,…</a:t>
            </a:r>
          </a:p>
        </p:txBody>
      </p:sp>
      <p:grpSp>
        <p:nvGrpSpPr>
          <p:cNvPr id="34820" name="Group 4"/>
          <p:cNvGrpSpPr>
            <a:grpSpLocks/>
          </p:cNvGrpSpPr>
          <p:nvPr/>
        </p:nvGrpSpPr>
        <p:grpSpPr bwMode="auto">
          <a:xfrm>
            <a:off x="381000" y="1190625"/>
            <a:ext cx="8218488" cy="180975"/>
            <a:chOff x="295" y="1311"/>
            <a:chExt cx="5177" cy="114"/>
          </a:xfrm>
        </p:grpSpPr>
        <p:sp>
          <p:nvSpPr>
            <p:cNvPr id="3482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482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48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228600"/>
            <a:ext cx="12874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7"/>
          <p:cNvSpPr txBox="1">
            <a:spLocks noChangeArrowheads="1"/>
          </p:cNvSpPr>
          <p:nvPr/>
        </p:nvSpPr>
        <p:spPr bwMode="auto">
          <a:xfrm>
            <a:off x="7162800" y="1524000"/>
            <a:ext cx="124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0000FF"/>
                </a:solidFill>
              </a:rPr>
              <a:t>Eratosthenes</a:t>
            </a:r>
          </a:p>
          <a:p>
            <a:pPr>
              <a:spcBef>
                <a:spcPct val="0"/>
              </a:spcBef>
              <a:buFontTx/>
              <a:buNone/>
            </a:pPr>
            <a:r>
              <a:rPr lang="en-US" altLang="en-US" sz="1400">
                <a:solidFill>
                  <a:srgbClr val="0000FF"/>
                </a:solidFill>
              </a:rPr>
              <a:t>200 BCE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0"/>
            <a:ext cx="7772400" cy="1143000"/>
          </a:xfrm>
        </p:spPr>
        <p:txBody>
          <a:bodyPr/>
          <a:lstStyle/>
          <a:p>
            <a:r>
              <a:rPr lang="en-US" altLang="en-US"/>
              <a:t>Nifty Sifty…</a:t>
            </a:r>
          </a:p>
        </p:txBody>
      </p:sp>
      <p:sp>
        <p:nvSpPr>
          <p:cNvPr id="35843" name="Rectangle 3"/>
          <p:cNvSpPr>
            <a:spLocks noGrp="1" noChangeArrowheads="1"/>
          </p:cNvSpPr>
          <p:nvPr>
            <p:ph type="body" idx="1"/>
          </p:nvPr>
        </p:nvSpPr>
        <p:spPr>
          <a:xfrm>
            <a:off x="381000" y="1981200"/>
            <a:ext cx="8458200" cy="4114800"/>
          </a:xfrm>
        </p:spPr>
        <p:txBody>
          <a:bodyPr/>
          <a:lstStyle/>
          <a:p>
            <a:pPr>
              <a:buFontTx/>
              <a:buNone/>
            </a:pPr>
            <a:r>
              <a:rPr lang="en-US" altLang="en-US" sz="2400" b="1">
                <a:latin typeface="Courier New Bold" pitchFamily="1" charset="0"/>
              </a:rPr>
              <a:t>&gt;&gt;&gt; sieve([2, 3, 4, 5, 6, 7, 8, 9])</a:t>
            </a:r>
          </a:p>
          <a:p>
            <a:pPr>
              <a:buFontTx/>
              <a:buNone/>
            </a:pPr>
            <a:r>
              <a:rPr lang="en-US" altLang="en-US" sz="2400" b="1">
                <a:latin typeface="Courier New Bold" pitchFamily="1" charset="0"/>
              </a:rPr>
              <a:t>[2, 3, 5, 7]</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primes(n):</a:t>
            </a:r>
          </a:p>
          <a:p>
            <a:pPr>
              <a:buFontTx/>
              <a:buNone/>
            </a:pPr>
            <a:r>
              <a:rPr lang="en-US" altLang="en-US" sz="2400" b="1">
                <a:latin typeface="Courier New Bold" pitchFamily="1" charset="0"/>
              </a:rPr>
              <a:t>   </a:t>
            </a:r>
            <a:r>
              <a:rPr lang="ja-JP" altLang="en-US" sz="2400" b="1">
                <a:latin typeface="Courier New Bold" pitchFamily="1" charset="0"/>
              </a:rPr>
              <a:t>'</a:t>
            </a:r>
            <a:r>
              <a:rPr lang="en-US" altLang="ja-JP" sz="2400" b="1">
                <a:latin typeface="Courier New Bold" pitchFamily="1" charset="0"/>
              </a:rPr>
              <a:t>''Returns the list of primes &lt;= n'''</a:t>
            </a:r>
          </a:p>
          <a:p>
            <a:pPr>
              <a:buFontTx/>
              <a:buNone/>
            </a:pPr>
            <a:r>
              <a:rPr lang="en-US" altLang="en-US" sz="2400" b="1">
                <a:latin typeface="Courier New Bold" pitchFamily="1" charset="0"/>
              </a:rPr>
              <a:t>   return sieve(range(2, n+1))</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sieve(L):</a:t>
            </a:r>
          </a:p>
          <a:p>
            <a:pPr>
              <a:buFontTx/>
              <a:buNone/>
            </a:pPr>
            <a:r>
              <a:rPr lang="en-US" altLang="en-US" sz="2400" b="1">
                <a:latin typeface="Courier New Bold" pitchFamily="1" charset="0"/>
              </a:rPr>
              <a:t>   if L == []: return []</a:t>
            </a:r>
          </a:p>
          <a:p>
            <a:pPr>
              <a:buFontTx/>
              <a:buNone/>
            </a:pPr>
            <a:r>
              <a:rPr lang="en-US" altLang="en-US" sz="2400" b="1">
                <a:latin typeface="Courier New Bold" pitchFamily="1" charset="0"/>
              </a:rPr>
              <a:t>   else: return ???</a:t>
            </a:r>
            <a:endParaRPr lang="en-US" altLang="en-US" sz="2400" b="1"/>
          </a:p>
        </p:txBody>
      </p:sp>
      <p:grpSp>
        <p:nvGrpSpPr>
          <p:cNvPr id="35844" name="Group 4"/>
          <p:cNvGrpSpPr>
            <a:grpSpLocks/>
          </p:cNvGrpSpPr>
          <p:nvPr/>
        </p:nvGrpSpPr>
        <p:grpSpPr bwMode="auto">
          <a:xfrm>
            <a:off x="381000" y="1190625"/>
            <a:ext cx="8218488" cy="180975"/>
            <a:chOff x="295" y="1311"/>
            <a:chExt cx="5177" cy="114"/>
          </a:xfrm>
        </p:grpSpPr>
        <p:sp>
          <p:nvSpPr>
            <p:cNvPr id="3584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584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58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6388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ounded Rectangular Callout 7"/>
          <p:cNvSpPr>
            <a:spLocks noChangeArrowheads="1"/>
          </p:cNvSpPr>
          <p:nvPr/>
        </p:nvSpPr>
        <p:spPr bwMode="auto">
          <a:xfrm>
            <a:off x="6319838" y="4572000"/>
            <a:ext cx="2443162" cy="1074738"/>
          </a:xfrm>
          <a:prstGeom prst="wedgeRoundRectCallout">
            <a:avLst>
              <a:gd name="adj1" fmla="val -41278"/>
              <a:gd name="adj2" fmla="val 6092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a fun challenge.  Try it in your notes!</a:t>
            </a:r>
          </a:p>
        </p:txBody>
      </p:sp>
      <p:pic>
        <p:nvPicPr>
          <p:cNvPr id="358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674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1143000"/>
          </a:xfrm>
        </p:spPr>
        <p:txBody>
          <a:bodyPr/>
          <a:lstStyle/>
          <a:p>
            <a:r>
              <a:rPr lang="en-US" altLang="en-US"/>
              <a:t>Nifty Sifty…</a:t>
            </a:r>
          </a:p>
        </p:txBody>
      </p:sp>
      <p:sp>
        <p:nvSpPr>
          <p:cNvPr id="36867" name="Rectangle 3"/>
          <p:cNvSpPr>
            <a:spLocks noGrp="1" noChangeArrowheads="1"/>
          </p:cNvSpPr>
          <p:nvPr>
            <p:ph type="body" idx="1"/>
          </p:nvPr>
        </p:nvSpPr>
        <p:spPr>
          <a:xfrm>
            <a:off x="381000" y="1981200"/>
            <a:ext cx="8458200" cy="4114800"/>
          </a:xfrm>
        </p:spPr>
        <p:txBody>
          <a:bodyPr/>
          <a:lstStyle/>
          <a:p>
            <a:pPr>
              <a:buFontTx/>
              <a:buNone/>
            </a:pPr>
            <a:r>
              <a:rPr lang="en-US" altLang="en-US" sz="2400" b="1">
                <a:latin typeface="Courier New Bold" pitchFamily="1" charset="0"/>
              </a:rPr>
              <a:t>&gt;&gt;&gt; sieve([2, 3, 4, 5, 6, 8, 9])</a:t>
            </a:r>
          </a:p>
          <a:p>
            <a:pPr>
              <a:buFontTx/>
              <a:buNone/>
            </a:pPr>
            <a:r>
              <a:rPr lang="en-US" altLang="en-US" sz="2400" b="1">
                <a:latin typeface="Courier New Bold" pitchFamily="1" charset="0"/>
              </a:rPr>
              <a:t>[2, 3, 5, 7]</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primes(n):</a:t>
            </a:r>
          </a:p>
          <a:p>
            <a:pPr>
              <a:buFontTx/>
              <a:buNone/>
            </a:pPr>
            <a:r>
              <a:rPr lang="en-US" altLang="en-US" sz="2400" b="1">
                <a:latin typeface="Courier New Bold" pitchFamily="1" charset="0"/>
              </a:rPr>
              <a:t>   </a:t>
            </a:r>
            <a:r>
              <a:rPr lang="ja-JP" altLang="en-US" sz="2400" b="1">
                <a:latin typeface="Courier New Bold" pitchFamily="1" charset="0"/>
              </a:rPr>
              <a:t>'</a:t>
            </a:r>
            <a:r>
              <a:rPr lang="en-US" altLang="ja-JP" sz="2400" b="1">
                <a:latin typeface="Courier New Bold" pitchFamily="1" charset="0"/>
              </a:rPr>
              <a:t>''Returns the list of primes &lt;= n</a:t>
            </a:r>
            <a:r>
              <a:rPr lang="ja-JP" altLang="en-US" sz="2400" b="1">
                <a:latin typeface="Courier New Bold" pitchFamily="1" charset="0"/>
              </a:rPr>
              <a:t>'</a:t>
            </a:r>
            <a:r>
              <a:rPr lang="en-US" altLang="ja-JP" sz="2400" b="1">
                <a:latin typeface="Courier New Bold" pitchFamily="1" charset="0"/>
              </a:rPr>
              <a:t>''</a:t>
            </a:r>
          </a:p>
          <a:p>
            <a:pPr>
              <a:buFontTx/>
              <a:buNone/>
            </a:pPr>
            <a:r>
              <a:rPr lang="en-US" altLang="en-US" sz="2400" b="1">
                <a:latin typeface="Courier New Bold" pitchFamily="1" charset="0"/>
              </a:rPr>
              <a:t>   return sieve(range(2, n+1))</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sieve(L):</a:t>
            </a:r>
          </a:p>
          <a:p>
            <a:pPr>
              <a:buFontTx/>
              <a:buNone/>
            </a:pPr>
            <a:r>
              <a:rPr lang="en-US" altLang="en-US" sz="2400" b="1">
                <a:latin typeface="Courier New Bold" pitchFamily="1" charset="0"/>
              </a:rPr>
              <a:t>   if L == []: return []</a:t>
            </a:r>
          </a:p>
          <a:p>
            <a:pPr>
              <a:buFontTx/>
              <a:buNone/>
            </a:pPr>
            <a:r>
              <a:rPr lang="en-US" altLang="en-US" sz="2400" b="1">
                <a:latin typeface="Courier New Bold" pitchFamily="1" charset="0"/>
              </a:rPr>
              <a:t>   else: return </a:t>
            </a:r>
            <a:r>
              <a:rPr lang="en-US" altLang="en-US" sz="2400" b="1">
                <a:solidFill>
                  <a:srgbClr val="FF0000"/>
                </a:solidFill>
                <a:latin typeface="Courier New Bold" pitchFamily="1" charset="0"/>
              </a:rPr>
              <a:t>[</a:t>
            </a:r>
            <a:r>
              <a:rPr lang="en-US" altLang="en-US" sz="2400" b="1">
                <a:latin typeface="Courier New Bold" pitchFamily="1" charset="0"/>
              </a:rPr>
              <a:t>L[0]</a:t>
            </a:r>
            <a:r>
              <a:rPr lang="en-US" altLang="en-US" sz="2400" b="1">
                <a:solidFill>
                  <a:srgbClr val="FF0000"/>
                </a:solidFill>
                <a:latin typeface="Courier New Bold" pitchFamily="1" charset="0"/>
              </a:rPr>
              <a:t>]</a:t>
            </a:r>
            <a:r>
              <a:rPr lang="en-US" altLang="en-US" sz="2400" b="1">
                <a:latin typeface="Courier New Bold" pitchFamily="1" charset="0"/>
              </a:rPr>
              <a:t> + ???</a:t>
            </a:r>
            <a:endParaRPr lang="en-US" altLang="en-US" sz="2400" b="1"/>
          </a:p>
        </p:txBody>
      </p:sp>
      <p:grpSp>
        <p:nvGrpSpPr>
          <p:cNvPr id="36868" name="Group 4"/>
          <p:cNvGrpSpPr>
            <a:grpSpLocks/>
          </p:cNvGrpSpPr>
          <p:nvPr/>
        </p:nvGrpSpPr>
        <p:grpSpPr bwMode="auto">
          <a:xfrm>
            <a:off x="381000" y="1190625"/>
            <a:ext cx="8218488" cy="180975"/>
            <a:chOff x="295" y="1311"/>
            <a:chExt cx="5177" cy="114"/>
          </a:xfrm>
        </p:grpSpPr>
        <p:sp>
          <p:nvSpPr>
            <p:cNvPr id="3686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687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0"/>
            <a:ext cx="7772400" cy="1143000"/>
          </a:xfrm>
        </p:spPr>
        <p:txBody>
          <a:bodyPr/>
          <a:lstStyle/>
          <a:p>
            <a:r>
              <a:rPr lang="en-US" altLang="en-US"/>
              <a:t>Filter it, Baby!</a:t>
            </a:r>
          </a:p>
        </p:txBody>
      </p:sp>
      <p:sp>
        <p:nvSpPr>
          <p:cNvPr id="37891" name="Rectangle 3"/>
          <p:cNvSpPr>
            <a:spLocks noGrp="1" noChangeArrowheads="1"/>
          </p:cNvSpPr>
          <p:nvPr>
            <p:ph type="body" idx="1"/>
          </p:nvPr>
        </p:nvSpPr>
        <p:spPr>
          <a:xfrm>
            <a:off x="381000" y="1981200"/>
            <a:ext cx="8458200" cy="4114800"/>
          </a:xfrm>
        </p:spPr>
        <p:txBody>
          <a:bodyPr/>
          <a:lstStyle/>
          <a:p>
            <a:pPr>
              <a:buFontTx/>
              <a:buNone/>
            </a:pPr>
            <a:r>
              <a:rPr lang="en-US" altLang="en-US" sz="2400" b="1" dirty="0">
                <a:latin typeface="Courier New Bold" pitchFamily="1" charset="0"/>
              </a:rPr>
              <a:t>&gt;&gt;&gt; sieve([2, 3, 4, 5, 6, 7, 8, 9])</a:t>
            </a:r>
          </a:p>
          <a:p>
            <a:pPr>
              <a:buFontTx/>
              <a:buNone/>
            </a:pPr>
            <a:r>
              <a:rPr lang="en-US" altLang="en-US" sz="2400" b="1" dirty="0">
                <a:latin typeface="Courier New Bold" pitchFamily="1" charset="0"/>
              </a:rPr>
              <a:t>[2, 3, 5, 7]</a:t>
            </a:r>
          </a:p>
          <a:p>
            <a:pPr>
              <a:buFontTx/>
              <a:buNone/>
            </a:pPr>
            <a:endParaRPr lang="en-US" altLang="en-US" sz="2400" b="1" dirty="0">
              <a:latin typeface="Courier New Bold" pitchFamily="1" charset="0"/>
            </a:endParaRPr>
          </a:p>
          <a:p>
            <a:pPr>
              <a:buFontTx/>
              <a:buNone/>
            </a:pPr>
            <a:r>
              <a:rPr lang="en-US" altLang="en-US" sz="2400" b="1" dirty="0" err="1">
                <a:latin typeface="Courier New Bold" pitchFamily="1" charset="0"/>
              </a:rPr>
              <a:t>def</a:t>
            </a:r>
            <a:r>
              <a:rPr lang="en-US" altLang="en-US" sz="2400" b="1" dirty="0">
                <a:latin typeface="Courier New Bold" pitchFamily="1" charset="0"/>
              </a:rPr>
              <a:t> sieve(L):</a:t>
            </a:r>
          </a:p>
          <a:p>
            <a:pPr>
              <a:buFontTx/>
              <a:buNone/>
            </a:pPr>
            <a:r>
              <a:rPr lang="en-US" altLang="en-US" sz="2400" b="1" dirty="0">
                <a:latin typeface="Courier New Bold" pitchFamily="1" charset="0"/>
              </a:rPr>
              <a:t>   if L == []: return []</a:t>
            </a:r>
          </a:p>
          <a:p>
            <a:pPr>
              <a:buFontTx/>
              <a:buNone/>
            </a:pPr>
            <a:r>
              <a:rPr lang="en-US" altLang="en-US" sz="2400" b="1" dirty="0">
                <a:latin typeface="Courier New Bold" pitchFamily="1" charset="0"/>
              </a:rPr>
              <a:t>   else: return [L[0]] + </a:t>
            </a:r>
            <a:r>
              <a:rPr lang="en-US" altLang="en-US" sz="2400" b="1" dirty="0">
                <a:solidFill>
                  <a:schemeClr val="bg1"/>
                </a:solidFill>
                <a:latin typeface="Courier New Bold" pitchFamily="1" charset="0"/>
              </a:rPr>
              <a:t>primes</a:t>
            </a:r>
          </a:p>
          <a:p>
            <a:pPr>
              <a:buFontTx/>
              <a:buNone/>
            </a:pPr>
            <a:r>
              <a:rPr lang="en-US" altLang="en-US" sz="2400" b="1" dirty="0">
                <a:solidFill>
                  <a:schemeClr val="bg1"/>
                </a:solidFill>
                <a:latin typeface="Courier New Bold" pitchFamily="1" charset="0"/>
              </a:rPr>
              <a:t>       </a:t>
            </a:r>
            <a:r>
              <a:rPr lang="en-US" altLang="en-US" sz="2400" b="1" dirty="0">
                <a:solidFill>
                  <a:srgbClr val="FF0000"/>
                </a:solidFill>
                <a:latin typeface="Courier New Bold" pitchFamily="1" charset="0"/>
              </a:rPr>
              <a:t>filter(lambda x: x % L[0] != 0, L[1:])</a:t>
            </a:r>
            <a:endParaRPr lang="en-US" altLang="en-US" sz="2400" b="1" dirty="0">
              <a:solidFill>
                <a:srgbClr val="FF0000"/>
              </a:solidFill>
            </a:endParaRPr>
          </a:p>
        </p:txBody>
      </p:sp>
      <p:grpSp>
        <p:nvGrpSpPr>
          <p:cNvPr id="37892" name="Group 4"/>
          <p:cNvGrpSpPr>
            <a:grpSpLocks/>
          </p:cNvGrpSpPr>
          <p:nvPr/>
        </p:nvGrpSpPr>
        <p:grpSpPr bwMode="auto">
          <a:xfrm>
            <a:off x="381000" y="1190625"/>
            <a:ext cx="8218488" cy="180975"/>
            <a:chOff x="295" y="1311"/>
            <a:chExt cx="5177" cy="114"/>
          </a:xfrm>
        </p:grpSpPr>
        <p:sp>
          <p:nvSpPr>
            <p:cNvPr id="3789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789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78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766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ounded Rectangular Callout 7"/>
          <p:cNvSpPr>
            <a:spLocks noChangeArrowheads="1"/>
          </p:cNvSpPr>
          <p:nvPr/>
        </p:nvSpPr>
        <p:spPr bwMode="auto">
          <a:xfrm>
            <a:off x="6243638" y="2506663"/>
            <a:ext cx="2443162" cy="1074737"/>
          </a:xfrm>
          <a:prstGeom prst="wedgeRoundRectCallout">
            <a:avLst>
              <a:gd name="adj1" fmla="val -41278"/>
              <a:gd name="adj2" fmla="val 6092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a good start, but we</a:t>
            </a:r>
            <a:r>
              <a:rPr lang="ja-JP" altLang="en-US" sz="1800"/>
              <a:t>’</a:t>
            </a:r>
            <a:r>
              <a:rPr lang="en-US" altLang="ja-JP" sz="1800"/>
              <a:t>re not quite done!</a:t>
            </a:r>
            <a:endParaRPr lang="en-US" altLang="en-US" sz="1800"/>
          </a:p>
        </p:txBody>
      </p:sp>
      <p:pic>
        <p:nvPicPr>
          <p:cNvPr id="378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85800" y="0"/>
            <a:ext cx="7772400" cy="1752600"/>
          </a:xfrm>
        </p:spPr>
        <p:txBody>
          <a:bodyPr rIns="132080"/>
          <a:lstStyle/>
          <a:p>
            <a:r>
              <a:rPr lang="en-US" altLang="en-US"/>
              <a:t>Getting Help and Office Hours</a:t>
            </a:r>
          </a:p>
        </p:txBody>
      </p:sp>
      <p:grpSp>
        <p:nvGrpSpPr>
          <p:cNvPr id="15363" name="Group 2"/>
          <p:cNvGrpSpPr>
            <a:grpSpLocks/>
          </p:cNvGrpSpPr>
          <p:nvPr/>
        </p:nvGrpSpPr>
        <p:grpSpPr bwMode="auto">
          <a:xfrm>
            <a:off x="381000" y="1266825"/>
            <a:ext cx="8218488" cy="180975"/>
            <a:chOff x="0" y="0"/>
            <a:chExt cx="5177" cy="114"/>
          </a:xfrm>
        </p:grpSpPr>
        <p:sp>
          <p:nvSpPr>
            <p:cNvPr id="1536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7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536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146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65" name="Group 6"/>
          <p:cNvGrpSpPr>
            <a:grpSpLocks/>
          </p:cNvGrpSpPr>
          <p:nvPr/>
        </p:nvGrpSpPr>
        <p:grpSpPr bwMode="auto">
          <a:xfrm>
            <a:off x="2895600" y="1676400"/>
            <a:ext cx="3962400" cy="1722438"/>
            <a:chOff x="0" y="0"/>
            <a:chExt cx="2496" cy="1085"/>
          </a:xfrm>
        </p:grpSpPr>
        <p:sp>
          <p:nvSpPr>
            <p:cNvPr id="15367" name="AutoShape 7"/>
            <p:cNvSpPr>
              <a:spLocks/>
            </p:cNvSpPr>
            <p:nvPr/>
          </p:nvSpPr>
          <p:spPr bwMode="auto">
            <a:xfrm>
              <a:off x="0" y="0"/>
              <a:ext cx="2496" cy="10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706"/>
                  </a:lnTo>
                  <a:lnTo>
                    <a:pt x="0" y="16723"/>
                  </a:lnTo>
                  <a:lnTo>
                    <a:pt x="0" y="20067"/>
                  </a:lnTo>
                  <a:lnTo>
                    <a:pt x="3600" y="20067"/>
                  </a:lnTo>
                  <a:lnTo>
                    <a:pt x="312" y="21600"/>
                  </a:lnTo>
                  <a:lnTo>
                    <a:pt x="9000" y="20067"/>
                  </a:lnTo>
                  <a:lnTo>
                    <a:pt x="21600" y="20067"/>
                  </a:lnTo>
                  <a:lnTo>
                    <a:pt x="21600" y="16723"/>
                  </a:lnTo>
                  <a:lnTo>
                    <a:pt x="21600" y="1170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68" name="Rectangle 8"/>
            <p:cNvSpPr>
              <a:spLocks/>
            </p:cNvSpPr>
            <p:nvPr/>
          </p:nvSpPr>
          <p:spPr bwMode="auto">
            <a:xfrm>
              <a:off x="0" y="0"/>
              <a:ext cx="2496"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cs typeface="Times New Roman" pitchFamily="18" charset="0"/>
                  <a:sym typeface="Times New Roman" pitchFamily="18" charset="0"/>
                </a:rPr>
                <a:t>Come to office hours or set up times to come talk to Geoff, </a:t>
              </a:r>
              <a:r>
                <a:rPr lang="en-US" altLang="en-US" sz="2400" dirty="0" err="1">
                  <a:latin typeface="Times New Roman" pitchFamily="18" charset="0"/>
                  <a:cs typeface="Times New Roman" pitchFamily="18" charset="0"/>
                  <a:sym typeface="Times New Roman" pitchFamily="18" charset="0"/>
                </a:rPr>
                <a:t>Xanda</a:t>
              </a:r>
              <a:r>
                <a:rPr lang="en-US" altLang="en-US" sz="2400" dirty="0">
                  <a:latin typeface="Times New Roman" pitchFamily="18" charset="0"/>
                  <a:cs typeface="Times New Roman" pitchFamily="18" charset="0"/>
                  <a:sym typeface="Times New Roman" pitchFamily="18" charset="0"/>
                </a:rPr>
                <a:t>, and Zach!  Also, </a:t>
              </a:r>
              <a:r>
                <a:rPr lang="en-US" altLang="en-US" sz="2400" dirty="0" err="1">
                  <a:latin typeface="Times New Roman" pitchFamily="18" charset="0"/>
                  <a:cs typeface="Times New Roman" pitchFamily="18" charset="0"/>
                  <a:sym typeface="Times New Roman" pitchFamily="18" charset="0"/>
                </a:rPr>
                <a:t>grutoring</a:t>
              </a:r>
              <a:r>
                <a:rPr lang="en-US" altLang="en-US" sz="2400" dirty="0">
                  <a:latin typeface="Times New Roman" pitchFamily="18" charset="0"/>
                  <a:cs typeface="Times New Roman" pitchFamily="18" charset="0"/>
                  <a:sym typeface="Times New Roman" pitchFamily="18" charset="0"/>
                </a:rPr>
                <a:t> hours are great!</a:t>
              </a:r>
            </a:p>
          </p:txBody>
        </p:sp>
      </p:grpSp>
      <p:sp>
        <p:nvSpPr>
          <p:cNvPr id="15366" name="Rectangular Callout 1"/>
          <p:cNvSpPr>
            <a:spLocks noChangeArrowheads="1"/>
          </p:cNvSpPr>
          <p:nvPr/>
        </p:nvSpPr>
        <p:spPr bwMode="auto">
          <a:xfrm>
            <a:off x="4490244" y="3810000"/>
            <a:ext cx="3657600" cy="838200"/>
          </a:xfrm>
          <a:prstGeom prst="wedgeRectCallout">
            <a:avLst>
              <a:gd name="adj1" fmla="val -102494"/>
              <a:gd name="adj2" fmla="val -6392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rPr>
              <a:t>Be sure to put "CS5" in your e-mail subject lines!</a:t>
            </a:r>
          </a:p>
        </p:txBody>
      </p:sp>
      <p:sp>
        <p:nvSpPr>
          <p:cNvPr id="11" name="Rectangular Callout 1"/>
          <p:cNvSpPr>
            <a:spLocks noChangeArrowheads="1"/>
          </p:cNvSpPr>
          <p:nvPr/>
        </p:nvSpPr>
        <p:spPr bwMode="auto">
          <a:xfrm flipH="1">
            <a:off x="2362200" y="5410200"/>
            <a:ext cx="2362200" cy="838200"/>
          </a:xfrm>
          <a:prstGeom prst="wedgeRectCallout">
            <a:avLst>
              <a:gd name="adj1" fmla="val 53866"/>
              <a:gd name="adj2" fmla="val -21224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cs typeface="Times New Roman" pitchFamily="18" charset="0"/>
              </a:rPr>
              <a:t>Oh, and there’s candy!</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5BD3A13-B447-4F39-9984-8665D565C85F}"/>
                  </a:ext>
                </a:extLst>
              </p14:cNvPr>
              <p14:cNvContentPartPr/>
              <p14:nvPr/>
            </p14:nvContentPartPr>
            <p14:xfrm>
              <a:off x="1375200" y="4705920"/>
              <a:ext cx="3920400" cy="1991880"/>
            </p14:xfrm>
          </p:contentPart>
        </mc:Choice>
        <mc:Fallback xmlns="">
          <p:pic>
            <p:nvPicPr>
              <p:cNvPr id="6" name="Ink 5">
                <a:extLst>
                  <a:ext uri="{FF2B5EF4-FFF2-40B4-BE49-F238E27FC236}">
                    <a16:creationId xmlns:a16="http://schemas.microsoft.com/office/drawing/2014/main" id="{55BD3A13-B447-4F39-9984-8665D565C85F}"/>
                  </a:ext>
                </a:extLst>
              </p:cNvPr>
              <p:cNvPicPr/>
              <p:nvPr/>
            </p:nvPicPr>
            <p:blipFill>
              <a:blip r:embed="rId5"/>
              <a:stretch>
                <a:fillRect/>
              </a:stretch>
            </p:blipFill>
            <p:spPr>
              <a:xfrm>
                <a:off x="1365840" y="4696560"/>
                <a:ext cx="3939120" cy="2010600"/>
              </a:xfrm>
              <a:prstGeom prst="rect">
                <a:avLst/>
              </a:prstGeom>
            </p:spPr>
          </p:pic>
        </mc:Fallback>
      </mc:AlternateContent>
    </p:spTree>
    <p:extLst>
      <p:ext uri="{BB962C8B-B14F-4D97-AF65-F5344CB8AC3E}">
        <p14:creationId xmlns:p14="http://schemas.microsoft.com/office/powerpoint/2010/main" val="419097326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0"/>
            <a:ext cx="7772400" cy="1143000"/>
          </a:xfrm>
        </p:spPr>
        <p:txBody>
          <a:bodyPr/>
          <a:lstStyle/>
          <a:p>
            <a:r>
              <a:rPr lang="en-US" altLang="en-US"/>
              <a:t>Is This Sweet or What!?</a:t>
            </a:r>
          </a:p>
        </p:txBody>
      </p:sp>
      <p:sp>
        <p:nvSpPr>
          <p:cNvPr id="38915" name="Rectangle 3"/>
          <p:cNvSpPr>
            <a:spLocks noGrp="1" noChangeArrowheads="1"/>
          </p:cNvSpPr>
          <p:nvPr>
            <p:ph type="body" idx="1"/>
          </p:nvPr>
        </p:nvSpPr>
        <p:spPr>
          <a:xfrm>
            <a:off x="381000" y="1981200"/>
            <a:ext cx="8458200" cy="4114800"/>
          </a:xfrm>
        </p:spPr>
        <p:txBody>
          <a:bodyPr/>
          <a:lstStyle/>
          <a:p>
            <a:pPr>
              <a:buFontTx/>
              <a:buNone/>
            </a:pPr>
            <a:r>
              <a:rPr lang="en-US" altLang="en-US" sz="2400" b="1" dirty="0">
                <a:latin typeface="Courier New Bold" pitchFamily="1" charset="0"/>
              </a:rPr>
              <a:t>&gt;&gt;&gt; sieve([2, 3, 4, 5, 6])</a:t>
            </a:r>
          </a:p>
          <a:p>
            <a:pPr>
              <a:buFontTx/>
              <a:buNone/>
            </a:pPr>
            <a:r>
              <a:rPr lang="en-US" altLang="en-US" sz="2400" b="1" dirty="0">
                <a:latin typeface="Courier New Bold" pitchFamily="1" charset="0"/>
              </a:rPr>
              <a:t>[2, 3, 5]</a:t>
            </a:r>
          </a:p>
          <a:p>
            <a:pPr>
              <a:buFontTx/>
              <a:buNone/>
            </a:pPr>
            <a:endParaRPr lang="en-US" altLang="en-US" sz="2400" b="1" dirty="0">
              <a:latin typeface="Courier New Bold" pitchFamily="1" charset="0"/>
            </a:endParaRPr>
          </a:p>
          <a:p>
            <a:pPr>
              <a:buFontTx/>
              <a:buNone/>
            </a:pPr>
            <a:r>
              <a:rPr lang="en-US" altLang="en-US" sz="2400" b="1" dirty="0" err="1">
                <a:latin typeface="Courier New Bold" pitchFamily="1" charset="0"/>
              </a:rPr>
              <a:t>def</a:t>
            </a:r>
            <a:r>
              <a:rPr lang="en-US" altLang="en-US" sz="2400" b="1" dirty="0">
                <a:latin typeface="Courier New Bold" pitchFamily="1" charset="0"/>
              </a:rPr>
              <a:t> sieve(L):</a:t>
            </a:r>
          </a:p>
          <a:p>
            <a:pPr>
              <a:buFontTx/>
              <a:buNone/>
            </a:pPr>
            <a:r>
              <a:rPr lang="en-US" altLang="en-US" sz="2400" b="1" dirty="0">
                <a:latin typeface="Courier New Bold" pitchFamily="1" charset="0"/>
              </a:rPr>
              <a:t>   if L == []: return []</a:t>
            </a:r>
          </a:p>
          <a:p>
            <a:pPr>
              <a:buFontTx/>
              <a:buNone/>
            </a:pPr>
            <a:r>
              <a:rPr lang="en-US" altLang="en-US" sz="2400" b="1" dirty="0">
                <a:latin typeface="Courier New Bold" pitchFamily="1" charset="0"/>
              </a:rPr>
              <a:t>   else: return [L[0]] + sieve(</a:t>
            </a:r>
          </a:p>
          <a:p>
            <a:pPr>
              <a:buFontTx/>
              <a:buNone/>
            </a:pPr>
            <a:r>
              <a:rPr lang="en-US" altLang="en-US" sz="2400" b="1" dirty="0">
                <a:latin typeface="Courier New Bold" pitchFamily="1" charset="0"/>
              </a:rPr>
              <a:t>      list(filter(lambda x: x % L[0] != 0,</a:t>
            </a:r>
          </a:p>
          <a:p>
            <a:pPr>
              <a:buFontTx/>
              <a:buNone/>
            </a:pPr>
            <a:r>
              <a:rPr lang="en-US" altLang="en-US" sz="2400" b="1" dirty="0">
                <a:latin typeface="Courier New Bold" pitchFamily="1" charset="0"/>
              </a:rPr>
              <a:t>         L[1:])))</a:t>
            </a:r>
            <a:endParaRPr lang="en-US" altLang="en-US" sz="2000" b="1" dirty="0"/>
          </a:p>
        </p:txBody>
      </p:sp>
      <p:grpSp>
        <p:nvGrpSpPr>
          <p:cNvPr id="38916" name="Group 4"/>
          <p:cNvGrpSpPr>
            <a:grpSpLocks/>
          </p:cNvGrpSpPr>
          <p:nvPr/>
        </p:nvGrpSpPr>
        <p:grpSpPr bwMode="auto">
          <a:xfrm>
            <a:off x="381000" y="1190625"/>
            <a:ext cx="8218488" cy="180975"/>
            <a:chOff x="295" y="1311"/>
            <a:chExt cx="5177" cy="114"/>
          </a:xfrm>
        </p:grpSpPr>
        <p:sp>
          <p:nvSpPr>
            <p:cNvPr id="389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89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8917" name="AutoShape 7"/>
          <p:cNvSpPr>
            <a:spLocks noChangeArrowheads="1"/>
          </p:cNvSpPr>
          <p:nvPr/>
        </p:nvSpPr>
        <p:spPr bwMode="auto">
          <a:xfrm>
            <a:off x="6400800" y="5443538"/>
            <a:ext cx="1447800" cy="914400"/>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t>Demo!</a:t>
            </a:r>
          </a:p>
        </p:txBody>
      </p:sp>
      <p:sp>
        <p:nvSpPr>
          <p:cNvPr id="38918" name="TextBox 7"/>
          <p:cNvSpPr txBox="1">
            <a:spLocks noChangeArrowheads="1"/>
          </p:cNvSpPr>
          <p:nvPr/>
        </p:nvSpPr>
        <p:spPr bwMode="auto">
          <a:xfrm>
            <a:off x="457200" y="55626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primes(n):</a:t>
            </a:r>
          </a:p>
          <a:p>
            <a:pPr>
              <a:spcBef>
                <a:spcPct val="0"/>
              </a:spcBef>
              <a:buFontTx/>
              <a:buNone/>
            </a:pPr>
            <a:r>
              <a:rPr lang="en-US" altLang="en-US" sz="2400" b="1" dirty="0">
                <a:latin typeface="Courier New" pitchFamily="49" charset="0"/>
                <a:cs typeface="Courier New" pitchFamily="49" charset="0"/>
              </a:rPr>
              <a:t>   return sieve(range(2, n+1))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l">
              <a:spcBef>
                <a:spcPct val="0"/>
              </a:spcBef>
              <a:buFontTx/>
              <a:buNone/>
            </a:pPr>
            <a:fld id="{6A43A666-0B2B-43A4-9A87-904045C953B3}" type="slidenum">
              <a:rPr lang="en-US" altLang="en-US" sz="1400" smtClean="0"/>
              <a:pPr algn="l">
                <a:spcBef>
                  <a:spcPct val="0"/>
                </a:spcBef>
                <a:buFontTx/>
                <a:buNone/>
              </a:pPr>
              <a:t>21</a:t>
            </a:fld>
            <a:endParaRPr lang="en-US" altLang="en-US" sz="1400"/>
          </a:p>
        </p:txBody>
      </p:sp>
      <p:grpSp>
        <p:nvGrpSpPr>
          <p:cNvPr id="16387" name="Group 2"/>
          <p:cNvGrpSpPr>
            <a:grpSpLocks/>
          </p:cNvGrpSpPr>
          <p:nvPr/>
        </p:nvGrpSpPr>
        <p:grpSpPr bwMode="auto">
          <a:xfrm>
            <a:off x="457200" y="914400"/>
            <a:ext cx="8218488" cy="180975"/>
            <a:chOff x="295" y="1311"/>
            <a:chExt cx="5177" cy="114"/>
          </a:xfrm>
        </p:grpSpPr>
        <p:sp>
          <p:nvSpPr>
            <p:cNvPr id="1639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6388"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16389"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AutoShape 7"/>
          <p:cNvSpPr>
            <a:spLocks noChangeArrowheads="1"/>
          </p:cNvSpPr>
          <p:nvPr/>
        </p:nvSpPr>
        <p:spPr bwMode="auto">
          <a:xfrm>
            <a:off x="5333999" y="1676400"/>
            <a:ext cx="1904999" cy="1295400"/>
          </a:xfrm>
          <a:prstGeom prst="wedgeRectCallout">
            <a:avLst>
              <a:gd name="adj1" fmla="val -79801"/>
              <a:gd name="adj2" fmla="val 70588"/>
            </a:avLst>
          </a:prstGeom>
          <a:solidFill>
            <a:srgbClr val="FFFFFF"/>
          </a:solidFill>
          <a:ln w="9525">
            <a:solidFill>
              <a:srgbClr val="000000"/>
            </a:solidFill>
            <a:miter lim="800000"/>
            <a:headEnd/>
            <a:tailEnd/>
          </a:ln>
        </p:spPr>
        <p:txBody>
          <a:bodyPr anchor="ctr" anchorCtr="1"/>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800" dirty="0"/>
              <a:t>Ask lots of questions!</a:t>
            </a:r>
          </a:p>
        </p:txBody>
      </p:sp>
      <p:sp>
        <p:nvSpPr>
          <p:cNvPr id="146440" name="AutoShape 8"/>
          <p:cNvSpPr>
            <a:spLocks/>
          </p:cNvSpPr>
          <p:nvPr/>
        </p:nvSpPr>
        <p:spPr bwMode="auto">
          <a:xfrm>
            <a:off x="5105400" y="4267200"/>
            <a:ext cx="2133598" cy="9906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dirty="0"/>
              <a:t>That’s how Hermione learned so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l">
              <a:spcBef>
                <a:spcPct val="0"/>
              </a:spcBef>
              <a:buFontTx/>
              <a:buNone/>
            </a:pPr>
            <a:fld id="{6A43A666-0B2B-43A4-9A87-904045C953B3}" type="slidenum">
              <a:rPr lang="en-US" altLang="en-US" sz="1400" smtClean="0"/>
              <a:pPr algn="l">
                <a:spcBef>
                  <a:spcPct val="0"/>
                </a:spcBef>
                <a:buFontTx/>
                <a:buNone/>
              </a:pPr>
              <a:t>22</a:t>
            </a:fld>
            <a:endParaRPr lang="en-US" altLang="en-US" sz="1400"/>
          </a:p>
        </p:txBody>
      </p:sp>
      <p:grpSp>
        <p:nvGrpSpPr>
          <p:cNvPr id="16387" name="Group 2"/>
          <p:cNvGrpSpPr>
            <a:grpSpLocks/>
          </p:cNvGrpSpPr>
          <p:nvPr/>
        </p:nvGrpSpPr>
        <p:grpSpPr bwMode="auto">
          <a:xfrm>
            <a:off x="457200" y="914400"/>
            <a:ext cx="8218488" cy="180975"/>
            <a:chOff x="295" y="1311"/>
            <a:chExt cx="5177" cy="114"/>
          </a:xfrm>
        </p:grpSpPr>
        <p:sp>
          <p:nvSpPr>
            <p:cNvPr id="1639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6388"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16389"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AutoShape 7"/>
          <p:cNvSpPr>
            <a:spLocks noChangeArrowheads="1"/>
          </p:cNvSpPr>
          <p:nvPr/>
        </p:nvSpPr>
        <p:spPr bwMode="auto">
          <a:xfrm>
            <a:off x="5334000" y="1676400"/>
            <a:ext cx="1752600" cy="1295400"/>
          </a:xfrm>
          <a:prstGeom prst="wedgeRectCallout">
            <a:avLst>
              <a:gd name="adj1" fmla="val -79801"/>
              <a:gd name="adj2" fmla="val 70588"/>
            </a:avLst>
          </a:prstGeom>
          <a:solidFill>
            <a:srgbClr val="FFFFFF"/>
          </a:solidFill>
          <a:ln w="9525">
            <a:solidFill>
              <a:srgbClr val="000000"/>
            </a:solidFill>
            <a:miter lim="800000"/>
            <a:headEnd/>
            <a:tailEnd/>
          </a:ln>
        </p:spPr>
        <p:txBody>
          <a:bodyPr anchor="ctr" anchorCtr="1"/>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800"/>
              <a:t>Don't be Hermione Granger</a:t>
            </a:r>
          </a:p>
        </p:txBody>
      </p:sp>
      <p:sp>
        <p:nvSpPr>
          <p:cNvPr id="146440" name="AutoShape 8"/>
          <p:cNvSpPr>
            <a:spLocks/>
          </p:cNvSpPr>
          <p:nvPr/>
        </p:nvSpPr>
        <p:spPr bwMode="auto">
          <a:xfrm>
            <a:off x="5105400" y="4267200"/>
            <a:ext cx="1905000" cy="9906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Let somebody else answer for a change</a:t>
            </a:r>
          </a:p>
        </p:txBody>
      </p:sp>
    </p:spTree>
    <p:extLst>
      <p:ext uri="{BB962C8B-B14F-4D97-AF65-F5344CB8AC3E}">
        <p14:creationId xmlns:p14="http://schemas.microsoft.com/office/powerpoint/2010/main" val="1688011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Use-It-Or-Lose-It</a:t>
            </a:r>
            <a:br>
              <a:rPr lang="en-US" altLang="en-US"/>
            </a:br>
            <a:endParaRPr lang="en-US" altLang="en-US" sz="2400"/>
          </a:p>
        </p:txBody>
      </p:sp>
      <p:pic>
        <p:nvPicPr>
          <p:cNvPr id="6" name="Picture 5">
            <a:extLst>
              <a:ext uri="{FF2B5EF4-FFF2-40B4-BE49-F238E27FC236}">
                <a16:creationId xmlns:a16="http://schemas.microsoft.com/office/drawing/2014/main" id="{4A8DC935-465C-4F25-8F01-CB0276C8FE3A}"/>
              </a:ext>
            </a:extLst>
          </p:cNvPr>
          <p:cNvPicPr>
            <a:picLocks noChangeAspect="1"/>
          </p:cNvPicPr>
          <p:nvPr/>
        </p:nvPicPr>
        <p:blipFill>
          <a:blip r:embed="rId3"/>
          <a:stretch>
            <a:fillRect/>
          </a:stretch>
        </p:blipFill>
        <p:spPr>
          <a:xfrm>
            <a:off x="2895599" y="1524000"/>
            <a:ext cx="3352802" cy="4546172"/>
          </a:xfrm>
          <a:prstGeom prst="rect">
            <a:avLst/>
          </a:prstGeom>
        </p:spPr>
      </p:pic>
      <p:sp>
        <p:nvSpPr>
          <p:cNvPr id="7" name="TextBox 6">
            <a:extLst>
              <a:ext uri="{FF2B5EF4-FFF2-40B4-BE49-F238E27FC236}">
                <a16:creationId xmlns:a16="http://schemas.microsoft.com/office/drawing/2014/main" id="{AF12D632-5D8C-48A7-B301-AAD102F347EE}"/>
              </a:ext>
            </a:extLst>
          </p:cNvPr>
          <p:cNvSpPr txBox="1"/>
          <p:nvPr/>
        </p:nvSpPr>
        <p:spPr>
          <a:xfrm>
            <a:off x="152400" y="6400800"/>
            <a:ext cx="5660524" cy="276999"/>
          </a:xfrm>
          <a:prstGeom prst="rect">
            <a:avLst/>
          </a:prstGeom>
          <a:noFill/>
        </p:spPr>
        <p:txBody>
          <a:bodyPr wrap="none" rtlCol="0">
            <a:spAutoFit/>
          </a:bodyPr>
          <a:lstStyle/>
          <a:p>
            <a:r>
              <a:rPr lang="en-US" sz="1200" dirty="0"/>
              <a:t>Photo by Pauline Eccles via Wikimedia Commons, CC-Attribution </a:t>
            </a:r>
            <a:r>
              <a:rPr lang="en-US" sz="1200" dirty="0" err="1"/>
              <a:t>ShareAlike</a:t>
            </a:r>
            <a:r>
              <a:rPr lang="en-US" sz="1200" dirty="0"/>
              <a:t> 2.0</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604A77E-1F0F-4EE5-A326-E7ADF73C0217}"/>
                  </a:ext>
                </a:extLst>
              </p14:cNvPr>
              <p14:cNvContentPartPr/>
              <p14:nvPr/>
            </p14:nvContentPartPr>
            <p14:xfrm>
              <a:off x="4830840" y="3884400"/>
              <a:ext cx="598680" cy="473760"/>
            </p14:xfrm>
          </p:contentPart>
        </mc:Choice>
        <mc:Fallback xmlns="">
          <p:pic>
            <p:nvPicPr>
              <p:cNvPr id="2" name="Ink 1">
                <a:extLst>
                  <a:ext uri="{FF2B5EF4-FFF2-40B4-BE49-F238E27FC236}">
                    <a16:creationId xmlns:a16="http://schemas.microsoft.com/office/drawing/2014/main" id="{C604A77E-1F0F-4EE5-A326-E7ADF73C0217}"/>
                  </a:ext>
                </a:extLst>
              </p:cNvPr>
              <p:cNvPicPr/>
              <p:nvPr/>
            </p:nvPicPr>
            <p:blipFill>
              <a:blip r:embed="rId5"/>
              <a:stretch>
                <a:fillRect/>
              </a:stretch>
            </p:blipFill>
            <p:spPr>
              <a:xfrm>
                <a:off x="4821480" y="3875040"/>
                <a:ext cx="617400" cy="49248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txBox="1">
            <a:spLocks/>
          </p:cNvSpPr>
          <p:nvPr/>
        </p:nvSpPr>
        <p:spPr bwMode="auto">
          <a:xfrm>
            <a:off x="6858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400">
                <a:solidFill>
                  <a:schemeClr val="tx2"/>
                </a:solidFill>
              </a:rPr>
              <a:t>The Packing Problem</a:t>
            </a:r>
          </a:p>
        </p:txBody>
      </p:sp>
      <p:grpSp>
        <p:nvGrpSpPr>
          <p:cNvPr id="41987" name="Group 4"/>
          <p:cNvGrpSpPr>
            <a:grpSpLocks/>
          </p:cNvGrpSpPr>
          <p:nvPr/>
        </p:nvGrpSpPr>
        <p:grpSpPr bwMode="auto">
          <a:xfrm>
            <a:off x="381000" y="809625"/>
            <a:ext cx="8218488" cy="180975"/>
            <a:chOff x="295" y="1311"/>
            <a:chExt cx="5177" cy="114"/>
          </a:xfrm>
        </p:grpSpPr>
        <p:sp>
          <p:nvSpPr>
            <p:cNvPr id="4199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199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1988" name="TextBox 7"/>
          <p:cNvSpPr txBox="1">
            <a:spLocks noChangeArrowheads="1"/>
          </p:cNvSpPr>
          <p:nvPr/>
        </p:nvSpPr>
        <p:spPr bwMode="auto">
          <a:xfrm>
            <a:off x="685800" y="1143000"/>
            <a:ext cx="55721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b="1">
                <a:latin typeface="Courier New" pitchFamily="49" charset="0"/>
                <a:cs typeface="Courier New" pitchFamily="49" charset="0"/>
              </a:rPr>
              <a:t>&gt;&gt; subset(12, [2, 3, 4, 7, 10, 42])</a:t>
            </a:r>
          </a:p>
          <a:p>
            <a:pPr>
              <a:spcBef>
                <a:spcPct val="0"/>
              </a:spcBef>
              <a:buFontTx/>
              <a:buNone/>
            </a:pPr>
            <a:r>
              <a:rPr lang="en-US" altLang="en-US" sz="2000" b="1">
                <a:latin typeface="Courier New" pitchFamily="49" charset="0"/>
                <a:cs typeface="Courier New" pitchFamily="49" charset="0"/>
              </a:rPr>
              <a:t>True</a:t>
            </a:r>
          </a:p>
          <a:p>
            <a:pPr>
              <a:spcBef>
                <a:spcPct val="0"/>
              </a:spcBef>
              <a:buFontTx/>
              <a:buNone/>
            </a:pPr>
            <a:r>
              <a:rPr lang="en-US" altLang="en-US" sz="2000" b="1">
                <a:latin typeface="Courier New" pitchFamily="49" charset="0"/>
                <a:cs typeface="Courier New" pitchFamily="49" charset="0"/>
              </a:rPr>
              <a:t>&gt;&gt;&gt; subset(8, [2, 3, 4, 7, 10, 42])</a:t>
            </a:r>
          </a:p>
          <a:p>
            <a:pPr>
              <a:spcBef>
                <a:spcPct val="0"/>
              </a:spcBef>
              <a:buFontTx/>
              <a:buNone/>
            </a:pPr>
            <a:r>
              <a:rPr lang="en-US" altLang="en-US" sz="2000" b="1">
                <a:latin typeface="Courier New" pitchFamily="49" charset="0"/>
                <a:cs typeface="Courier New" pitchFamily="49" charset="0"/>
              </a:rPr>
              <a:t>False</a:t>
            </a:r>
          </a:p>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b="1">
                <a:solidFill>
                  <a:srgbClr val="0000FF"/>
                </a:solidFill>
                <a:latin typeface="Courier New" pitchFamily="49" charset="0"/>
                <a:cs typeface="Courier New" pitchFamily="49" charset="0"/>
              </a:rPr>
              <a:t>def subset(target, L):</a:t>
            </a:r>
          </a:p>
        </p:txBody>
      </p:sp>
      <p:pic>
        <p:nvPicPr>
          <p:cNvPr id="41989"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55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9"/>
          <p:cNvSpPr>
            <a:spLocks noChangeArrowheads="1"/>
          </p:cNvSpPr>
          <p:nvPr/>
        </p:nvSpPr>
        <p:spPr bwMode="auto">
          <a:xfrm>
            <a:off x="7391400" y="1828800"/>
            <a:ext cx="1373188" cy="6858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latin typeface="Times New Roman" pitchFamily="18" charset="0"/>
              </a:rPr>
              <a:t>Two inputs means two base cases!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685800"/>
          </a:xfrm>
        </p:spPr>
        <p:txBody>
          <a:bodyPr/>
          <a:lstStyle/>
          <a:p>
            <a:r>
              <a:rPr lang="en-US" altLang="en-US"/>
              <a:t>The Knapsack Problem…</a:t>
            </a:r>
          </a:p>
        </p:txBody>
      </p:sp>
      <p:grpSp>
        <p:nvGrpSpPr>
          <p:cNvPr id="44035" name="Group 4"/>
          <p:cNvGrpSpPr>
            <a:grpSpLocks/>
          </p:cNvGrpSpPr>
          <p:nvPr/>
        </p:nvGrpSpPr>
        <p:grpSpPr bwMode="auto">
          <a:xfrm>
            <a:off x="381000" y="914400"/>
            <a:ext cx="8218488" cy="180975"/>
            <a:chOff x="295" y="1311"/>
            <a:chExt cx="5177" cy="114"/>
          </a:xfrm>
        </p:grpSpPr>
        <p:sp>
          <p:nvSpPr>
            <p:cNvPr id="4404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404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40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4042"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4043" name="TextBox 14"/>
          <p:cNvSpPr txBox="1">
            <a:spLocks noChangeArrowheads="1"/>
          </p:cNvSpPr>
          <p:nvPr/>
        </p:nvSpPr>
        <p:spPr bwMode="auto">
          <a:xfrm>
            <a:off x="533400" y="3581400"/>
            <a:ext cx="74174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dirty="0">
                <a:latin typeface="Courier New" pitchFamily="49" charset="0"/>
                <a:cs typeface="Courier New" pitchFamily="49" charset="0"/>
              </a:rPr>
              <a:t>&gt;&gt;&gt; knapsack(7, [[2, 100], [3, 112], [4, 125]])</a:t>
            </a:r>
          </a:p>
          <a:p>
            <a:pPr>
              <a:spcBef>
                <a:spcPct val="0"/>
              </a:spcBef>
              <a:buFontTx/>
              <a:buNone/>
            </a:pPr>
            <a:r>
              <a:rPr lang="en-US" altLang="en-US" sz="2000" b="1" dirty="0">
                <a:latin typeface="Courier New" pitchFamily="49" charset="0"/>
                <a:cs typeface="Courier New" pitchFamily="49" charset="0"/>
              </a:rPr>
              <a:t>237</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endParaRPr lang="en-US" altLang="en-US" sz="2000" b="1" dirty="0">
              <a:latin typeface="Courier New" pitchFamily="49" charset="0"/>
              <a:cs typeface="Courier New" pitchFamily="49" charset="0"/>
            </a:endParaRPr>
          </a:p>
        </p:txBody>
      </p:sp>
      <p:pic>
        <p:nvPicPr>
          <p:cNvPr id="44044" name="Picture 8" descr="ali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81600"/>
            <a:ext cx="60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AutoShape 9"/>
          <p:cNvSpPr>
            <a:spLocks noChangeArrowheads="1"/>
          </p:cNvSpPr>
          <p:nvPr/>
        </p:nvSpPr>
        <p:spPr bwMode="auto">
          <a:xfrm>
            <a:off x="1524000" y="4648200"/>
            <a:ext cx="1830388" cy="7620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latin typeface="Times New Roman" pitchFamily="18" charset="0"/>
              </a:rPr>
              <a:t>Prof. I. Lai thinks that a </a:t>
            </a:r>
            <a:r>
              <a:rPr lang="ja-JP" altLang="en-US" sz="1400">
                <a:latin typeface="Times New Roman" pitchFamily="18" charset="0"/>
              </a:rPr>
              <a:t>“</a:t>
            </a:r>
            <a:r>
              <a:rPr lang="en-US" altLang="ja-JP" sz="1400">
                <a:latin typeface="Times New Roman" pitchFamily="18" charset="0"/>
              </a:rPr>
              <a:t>greedy solution</a:t>
            </a:r>
            <a:r>
              <a:rPr lang="ja-JP" altLang="en-US" sz="1400">
                <a:latin typeface="Times New Roman" pitchFamily="18" charset="0"/>
              </a:rPr>
              <a:t>”</a:t>
            </a:r>
            <a:r>
              <a:rPr lang="en-US" altLang="ja-JP" sz="1400">
                <a:latin typeface="Times New Roman" pitchFamily="18" charset="0"/>
              </a:rPr>
              <a:t> is the way to go!</a:t>
            </a:r>
            <a:endParaRPr lang="en-US" altLang="en-US" sz="1400">
              <a:latin typeface="Times New Roman" pitchFamily="18" charset="0"/>
            </a:endParaRPr>
          </a:p>
        </p:txBody>
      </p:sp>
      <p:sp>
        <p:nvSpPr>
          <p:cNvPr id="16" name="TextBox 14"/>
          <p:cNvSpPr txBox="1">
            <a:spLocks noChangeArrowheads="1"/>
          </p:cNvSpPr>
          <p:nvPr/>
        </p:nvSpPr>
        <p:spPr bwMode="auto">
          <a:xfrm>
            <a:off x="5791200" y="6248400"/>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20DF3"/>
                </a:solidFill>
              </a:rPr>
              <a:t>Worksheet and Demo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685800"/>
          </a:xfrm>
        </p:spPr>
        <p:txBody>
          <a:bodyPr/>
          <a:lstStyle/>
          <a:p>
            <a:r>
              <a:rPr lang="en-US" altLang="en-US" dirty="0"/>
              <a:t>The Knapsack Problem…</a:t>
            </a:r>
          </a:p>
        </p:txBody>
      </p:sp>
      <p:grpSp>
        <p:nvGrpSpPr>
          <p:cNvPr id="44035" name="Group 4"/>
          <p:cNvGrpSpPr>
            <a:grpSpLocks/>
          </p:cNvGrpSpPr>
          <p:nvPr/>
        </p:nvGrpSpPr>
        <p:grpSpPr bwMode="auto">
          <a:xfrm>
            <a:off x="381000" y="914400"/>
            <a:ext cx="8218488" cy="180975"/>
            <a:chOff x="295" y="1311"/>
            <a:chExt cx="5177" cy="114"/>
          </a:xfrm>
        </p:grpSpPr>
        <p:sp>
          <p:nvSpPr>
            <p:cNvPr id="4404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404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40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4042"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4043" name="TextBox 14"/>
          <p:cNvSpPr txBox="1">
            <a:spLocks noChangeArrowheads="1"/>
          </p:cNvSpPr>
          <p:nvPr/>
        </p:nvSpPr>
        <p:spPr bwMode="auto">
          <a:xfrm>
            <a:off x="533400" y="3581400"/>
            <a:ext cx="82184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dirty="0">
                <a:latin typeface="Courier New" pitchFamily="49" charset="0"/>
                <a:cs typeface="Courier New" pitchFamily="49" charset="0"/>
              </a:rPr>
              <a:t>def knapsack(limit, items):</a:t>
            </a:r>
          </a:p>
          <a:p>
            <a:pPr>
              <a:spcBef>
                <a:spcPct val="0"/>
              </a:spcBef>
              <a:buFontTx/>
              <a:buNone/>
            </a:pPr>
            <a:r>
              <a:rPr lang="en-US" altLang="en-US" sz="1800" b="1" dirty="0">
                <a:latin typeface="Courier New" pitchFamily="49" charset="0"/>
                <a:cs typeface="Courier New" pitchFamily="49" charset="0"/>
              </a:rPr>
              <a:t>    if limit == 0  or  items == []:</a:t>
            </a:r>
          </a:p>
          <a:p>
            <a:pPr>
              <a:spcBef>
                <a:spcPct val="0"/>
              </a:spcBef>
              <a:buFontTx/>
              <a:buNone/>
            </a:pPr>
            <a:r>
              <a:rPr lang="en-US" altLang="en-US" sz="1800" b="1" dirty="0">
                <a:latin typeface="Courier New" pitchFamily="49" charset="0"/>
                <a:cs typeface="Courier New" pitchFamily="49" charset="0"/>
              </a:rPr>
              <a:t>        return 0</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elif</a:t>
            </a:r>
            <a:r>
              <a:rPr lang="en-US" altLang="en-US" sz="1800" b="1" dirty="0">
                <a:latin typeface="Courier New" pitchFamily="49" charset="0"/>
                <a:cs typeface="Courier New" pitchFamily="49" charset="0"/>
              </a:rPr>
              <a:t> items[0][0] &gt; limit:</a:t>
            </a:r>
          </a:p>
          <a:p>
            <a:pPr>
              <a:spcBef>
                <a:spcPct val="0"/>
              </a:spcBef>
              <a:buFontTx/>
              <a:buNone/>
            </a:pPr>
            <a:r>
              <a:rPr lang="en-US" altLang="en-US" sz="1800" b="1" dirty="0">
                <a:latin typeface="Courier New" pitchFamily="49" charset="0"/>
                <a:cs typeface="Courier New" pitchFamily="49" charset="0"/>
              </a:rPr>
              <a:t>        return knapsack(limit, items[1:])</a:t>
            </a:r>
          </a:p>
          <a:p>
            <a:pPr>
              <a:spcBef>
                <a:spcPct val="0"/>
              </a:spcBef>
              <a:buFontTx/>
              <a:buNone/>
            </a:pPr>
            <a:r>
              <a:rPr lang="en-US" altLang="en-US" sz="1800" b="1" dirty="0">
                <a:latin typeface="Courier New" pitchFamily="49" charset="0"/>
                <a:cs typeface="Courier New" pitchFamily="49" charset="0"/>
              </a:rPr>
              <a:t>    else:</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useIt</a:t>
            </a:r>
            <a:r>
              <a:rPr lang="en-US" altLang="en-US" sz="1800" b="1" dirty="0">
                <a:latin typeface="Courier New" pitchFamily="49" charset="0"/>
                <a:cs typeface="Courier New" pitchFamily="49" charset="0"/>
              </a:rPr>
              <a:t> = knapsack(limit - items[0][0], items[1:]) \</a:t>
            </a:r>
          </a:p>
          <a:p>
            <a:pPr>
              <a:spcBef>
                <a:spcPct val="0"/>
              </a:spcBef>
              <a:buFontTx/>
              <a:buNone/>
            </a:pPr>
            <a:r>
              <a:rPr lang="en-US" altLang="en-US" sz="1800" b="1" dirty="0">
                <a:latin typeface="Courier New" pitchFamily="49" charset="0"/>
                <a:cs typeface="Courier New" pitchFamily="49" charset="0"/>
              </a:rPr>
              <a:t>          + items[0][1]</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loseIt</a:t>
            </a:r>
            <a:r>
              <a:rPr lang="en-US" altLang="en-US" sz="1800" b="1" dirty="0">
                <a:latin typeface="Courier New" pitchFamily="49" charset="0"/>
                <a:cs typeface="Courier New" pitchFamily="49" charset="0"/>
              </a:rPr>
              <a:t> = knapsack(limit, items[1:])</a:t>
            </a:r>
          </a:p>
          <a:p>
            <a:pPr>
              <a:spcBef>
                <a:spcPct val="0"/>
              </a:spcBef>
              <a:buFontTx/>
              <a:buNone/>
            </a:pPr>
            <a:r>
              <a:rPr lang="en-US" altLang="en-US" sz="1800" b="1" dirty="0">
                <a:latin typeface="Courier New" pitchFamily="49" charset="0"/>
                <a:cs typeface="Courier New" pitchFamily="49" charset="0"/>
              </a:rPr>
              <a:t>        return max(</a:t>
            </a:r>
            <a:r>
              <a:rPr lang="en-US" altLang="en-US" sz="1800" b="1" dirty="0" err="1">
                <a:latin typeface="Courier New" pitchFamily="49" charset="0"/>
                <a:cs typeface="Courier New" pitchFamily="49" charset="0"/>
              </a:rPr>
              <a:t>useIt</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loseIt</a:t>
            </a:r>
            <a:r>
              <a:rPr lang="en-US" altLang="en-US" sz="1800" b="1" dirty="0">
                <a:latin typeface="Courier New" pitchFamily="49" charset="0"/>
                <a:cs typeface="Courier New" pitchFamily="49" charset="0"/>
              </a:rPr>
              <a:t>)</a:t>
            </a: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85F8A09B-F9A9-47D0-9673-2ADA9F5DA29D}"/>
                  </a:ext>
                </a:extLst>
              </p14:cNvPr>
              <p14:cNvContentPartPr/>
              <p14:nvPr/>
            </p14:nvContentPartPr>
            <p14:xfrm>
              <a:off x="6563160" y="4777560"/>
              <a:ext cx="679320" cy="1348560"/>
            </p14:xfrm>
          </p:contentPart>
        </mc:Choice>
        <mc:Fallback xmlns="">
          <p:pic>
            <p:nvPicPr>
              <p:cNvPr id="2" name="Ink 1">
                <a:extLst>
                  <a:ext uri="{FF2B5EF4-FFF2-40B4-BE49-F238E27FC236}">
                    <a16:creationId xmlns:a16="http://schemas.microsoft.com/office/drawing/2014/main" id="{85F8A09B-F9A9-47D0-9673-2ADA9F5DA29D}"/>
                  </a:ext>
                </a:extLst>
              </p:cNvPr>
              <p:cNvPicPr/>
              <p:nvPr/>
            </p:nvPicPr>
            <p:blipFill>
              <a:blip r:embed="rId9"/>
              <a:stretch>
                <a:fillRect/>
              </a:stretch>
            </p:blipFill>
            <p:spPr>
              <a:xfrm>
                <a:off x="6553800" y="4768200"/>
                <a:ext cx="698040" cy="1367280"/>
              </a:xfrm>
              <a:prstGeom prst="rect">
                <a:avLst/>
              </a:prstGeom>
            </p:spPr>
          </p:pic>
        </mc:Fallback>
      </mc:AlternateContent>
    </p:spTree>
    <p:extLst>
      <p:ext uri="{BB962C8B-B14F-4D97-AF65-F5344CB8AC3E}">
        <p14:creationId xmlns:p14="http://schemas.microsoft.com/office/powerpoint/2010/main" val="40376493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76200"/>
            <a:ext cx="7772400" cy="685800"/>
          </a:xfrm>
        </p:spPr>
        <p:txBody>
          <a:bodyPr/>
          <a:lstStyle/>
          <a:p>
            <a:r>
              <a:rPr lang="en-US" altLang="en-US"/>
              <a:t>The Knapsack Revisited…</a:t>
            </a:r>
          </a:p>
        </p:txBody>
      </p:sp>
      <p:grpSp>
        <p:nvGrpSpPr>
          <p:cNvPr id="45059" name="Group 4"/>
          <p:cNvGrpSpPr>
            <a:grpSpLocks/>
          </p:cNvGrpSpPr>
          <p:nvPr/>
        </p:nvGrpSpPr>
        <p:grpSpPr bwMode="auto">
          <a:xfrm>
            <a:off x="381000" y="914400"/>
            <a:ext cx="8218488" cy="180975"/>
            <a:chOff x="295" y="1311"/>
            <a:chExt cx="5177" cy="114"/>
          </a:xfrm>
        </p:grpSpPr>
        <p:sp>
          <p:nvSpPr>
            <p:cNvPr id="4506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506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506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5066"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5067" name="TextBox 14"/>
          <p:cNvSpPr txBox="1">
            <a:spLocks noChangeArrowheads="1"/>
          </p:cNvSpPr>
          <p:nvPr/>
        </p:nvSpPr>
        <p:spPr bwMode="auto">
          <a:xfrm>
            <a:off x="533400" y="3581400"/>
            <a:ext cx="74174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dirty="0">
                <a:latin typeface="Courier New" pitchFamily="49" charset="0"/>
                <a:cs typeface="Courier New" pitchFamily="49" charset="0"/>
              </a:rPr>
              <a:t>&gt;&gt;&gt; knapsack(7, [[2, 100], [3, 112], [4, 125]])</a:t>
            </a:r>
          </a:p>
          <a:p>
            <a:pPr>
              <a:spcBef>
                <a:spcPct val="0"/>
              </a:spcBef>
              <a:buFontTx/>
              <a:buNone/>
            </a:pPr>
            <a:r>
              <a:rPr lang="en-US" altLang="en-US" sz="2000" b="1" dirty="0">
                <a:latin typeface="Courier New" pitchFamily="49" charset="0"/>
                <a:cs typeface="Courier New" pitchFamily="49" charset="0"/>
              </a:rPr>
              <a:t>[237, </a:t>
            </a:r>
            <a:r>
              <a:rPr lang="en-US" altLang="en-US" sz="2000" b="1" dirty="0">
                <a:solidFill>
                  <a:srgbClr val="0000FF"/>
                </a:solidFill>
                <a:latin typeface="Courier New" pitchFamily="49" charset="0"/>
                <a:cs typeface="Courier New" pitchFamily="49" charset="0"/>
              </a:rPr>
              <a:t>[</a:t>
            </a:r>
            <a:r>
              <a:rPr lang="en-US" altLang="en-US" sz="2000" b="1" dirty="0">
                <a:solidFill>
                  <a:srgbClr val="008000"/>
                </a:solidFill>
                <a:latin typeface="Courier New" pitchFamily="49" charset="0"/>
                <a:cs typeface="Courier New" pitchFamily="49" charset="0"/>
              </a:rPr>
              <a:t>[3, 112]</a:t>
            </a:r>
            <a:r>
              <a:rPr lang="en-US" altLang="en-US" sz="2000" b="1" dirty="0">
                <a:solidFill>
                  <a:srgbClr val="0000FF"/>
                </a:solidFill>
                <a:latin typeface="Courier New" pitchFamily="49" charset="0"/>
                <a:cs typeface="Courier New" pitchFamily="49" charset="0"/>
              </a:rPr>
              <a:t>, </a:t>
            </a:r>
            <a:r>
              <a:rPr lang="en-US" altLang="en-US" sz="2000" b="1" dirty="0">
                <a:solidFill>
                  <a:srgbClr val="008000"/>
                </a:solidFill>
                <a:latin typeface="Courier New" pitchFamily="49" charset="0"/>
                <a:cs typeface="Courier New" pitchFamily="49" charset="0"/>
              </a:rPr>
              <a:t>[4, 125]</a:t>
            </a:r>
            <a:r>
              <a:rPr lang="en-US" altLang="en-US" sz="2000" b="1" dirty="0">
                <a:solidFill>
                  <a:srgbClr val="0000FF"/>
                </a:solidFill>
                <a:latin typeface="Courier New" pitchFamily="49" charset="0"/>
                <a:cs typeface="Courier New" pitchFamily="49" charset="0"/>
              </a:rPr>
              <a:t>]</a:t>
            </a:r>
            <a:r>
              <a:rPr lang="en-US" altLang="en-US" sz="2000" b="1" dirty="0">
                <a:latin typeface="Courier New" pitchFamily="49" charset="0"/>
                <a:cs typeface="Courier New" pitchFamily="49" charset="0"/>
              </a:rPr>
              <a:t>]</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endParaRPr lang="en-US" altLang="en-US" sz="2000" b="1" dirty="0">
              <a:latin typeface="Courier New" pitchFamily="49" charset="0"/>
              <a:cs typeface="Courier New" pitchFamily="49"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a:t>Power Set!</a:t>
            </a:r>
          </a:p>
        </p:txBody>
      </p:sp>
      <p:sp>
        <p:nvSpPr>
          <p:cNvPr id="39939" name="Rectangle 3"/>
          <p:cNvSpPr>
            <a:spLocks noGrp="1" noChangeArrowheads="1"/>
          </p:cNvSpPr>
          <p:nvPr>
            <p:ph type="body" idx="1"/>
          </p:nvPr>
        </p:nvSpPr>
        <p:spPr>
          <a:xfrm>
            <a:off x="685800" y="2819400"/>
            <a:ext cx="7772400" cy="3352800"/>
          </a:xfrm>
        </p:spPr>
        <p:txBody>
          <a:bodyPr/>
          <a:lstStyle/>
          <a:p>
            <a:pPr>
              <a:buFontTx/>
              <a:buNone/>
            </a:pPr>
            <a:r>
              <a:rPr lang="en-US" altLang="en-US" sz="2800">
                <a:latin typeface="Courier New" pitchFamily="49" charset="0"/>
                <a:cs typeface="Courier New" pitchFamily="49" charset="0"/>
              </a:rPr>
              <a:t>&gt;&gt;&gt; powerset([1, 2, 3])</a:t>
            </a:r>
          </a:p>
          <a:p>
            <a:pPr>
              <a:buFontTx/>
              <a:buNone/>
            </a:pPr>
            <a:r>
              <a:rPr lang="en-US" altLang="en-US" sz="2800">
                <a:latin typeface="Courier New" pitchFamily="49" charset="0"/>
                <a:cs typeface="Courier New" pitchFamily="49" charset="0"/>
              </a:rPr>
              <a:t>[[], [3], [2], [2, 3], [1], [1, 3], [1, 2], [1, 2, 3]]</a:t>
            </a:r>
          </a:p>
          <a:p>
            <a:pPr>
              <a:buFontTx/>
              <a:buNone/>
            </a:pPr>
            <a:r>
              <a:rPr lang="en-US" altLang="en-US" sz="2800">
                <a:latin typeface="Courier New" pitchFamily="49" charset="0"/>
                <a:cs typeface="Courier New" pitchFamily="49" charset="0"/>
              </a:rPr>
              <a:t>&gt;&gt;&gt; powerset([1])</a:t>
            </a:r>
          </a:p>
          <a:p>
            <a:pPr>
              <a:buFontTx/>
              <a:buNone/>
            </a:pPr>
            <a:endParaRPr lang="en-US" altLang="en-US" sz="2800">
              <a:latin typeface="Courier New" pitchFamily="49" charset="0"/>
              <a:cs typeface="Courier New" pitchFamily="49" charset="0"/>
            </a:endParaRPr>
          </a:p>
          <a:p>
            <a:pPr>
              <a:buFontTx/>
              <a:buNone/>
            </a:pPr>
            <a:r>
              <a:rPr lang="en-US" altLang="en-US" sz="2800">
                <a:latin typeface="Courier New" pitchFamily="49" charset="0"/>
                <a:cs typeface="Courier New" pitchFamily="49" charset="0"/>
              </a:rPr>
              <a:t>&gt;&gt;&gt; powerset([])</a:t>
            </a:r>
          </a:p>
        </p:txBody>
      </p:sp>
      <p:grpSp>
        <p:nvGrpSpPr>
          <p:cNvPr id="39940" name="Group 4"/>
          <p:cNvGrpSpPr>
            <a:grpSpLocks/>
          </p:cNvGrpSpPr>
          <p:nvPr/>
        </p:nvGrpSpPr>
        <p:grpSpPr bwMode="auto">
          <a:xfrm>
            <a:off x="381000" y="1190625"/>
            <a:ext cx="8218488" cy="180975"/>
            <a:chOff x="295" y="1311"/>
            <a:chExt cx="5177" cy="114"/>
          </a:xfrm>
        </p:grpSpPr>
        <p:sp>
          <p:nvSpPr>
            <p:cNvPr id="3994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994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9941" name="Text Box 7"/>
          <p:cNvSpPr txBox="1">
            <a:spLocks noChangeArrowheads="1"/>
          </p:cNvSpPr>
          <p:nvPr/>
        </p:nvSpPr>
        <p:spPr bwMode="auto">
          <a:xfrm>
            <a:off x="708025" y="1568450"/>
            <a:ext cx="8740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rPr>
              <a:t>&gt;&gt;&gt; powerset([1, 2])</a:t>
            </a:r>
          </a:p>
          <a:p>
            <a:pPr>
              <a:spcBef>
                <a:spcPct val="0"/>
              </a:spcBef>
              <a:buFontTx/>
              <a:buNone/>
            </a:pPr>
            <a:r>
              <a:rPr lang="en-US" altLang="en-US" sz="2800">
                <a:latin typeface="Courier New" pitchFamily="49" charset="0"/>
                <a:cs typeface="Courier New" pitchFamily="49" charset="0"/>
              </a:rPr>
              <a:t>[[], [2], [1], [1, 2]]</a:t>
            </a:r>
          </a:p>
        </p:txBody>
      </p:sp>
      <p:pic>
        <p:nvPicPr>
          <p:cNvPr id="39942"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781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9"/>
          <p:cNvSpPr>
            <a:spLocks noChangeArrowheads="1"/>
          </p:cNvSpPr>
          <p:nvPr/>
        </p:nvSpPr>
        <p:spPr bwMode="auto">
          <a:xfrm>
            <a:off x="7162800" y="1458684"/>
            <a:ext cx="1828800" cy="1524000"/>
          </a:xfrm>
          <a:prstGeom prst="wedgeRectCallout">
            <a:avLst>
              <a:gd name="adj1" fmla="val -70414"/>
              <a:gd name="adj2" fmla="val 2778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latin typeface="Times New Roman" pitchFamily="18" charset="0"/>
              </a:rPr>
              <a:t>This really demonstrates the power of functional programming!</a:t>
            </a:r>
            <a:endParaRPr lang="en-US" altLang="en-US" sz="2400" dirty="0">
              <a:latin typeface="Times New Roman" pitchFamily="18" charset="0"/>
            </a:endParaRPr>
          </a:p>
        </p:txBody>
      </p:sp>
      <p:sp>
        <p:nvSpPr>
          <p:cNvPr id="39944" name="TextBox 9"/>
          <p:cNvSpPr txBox="1">
            <a:spLocks noChangeArrowheads="1"/>
          </p:cNvSpPr>
          <p:nvPr/>
        </p:nvSpPr>
        <p:spPr bwMode="auto">
          <a:xfrm>
            <a:off x="5410200" y="4343400"/>
            <a:ext cx="33416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The order in which the subsets</a:t>
            </a:r>
          </a:p>
          <a:p>
            <a:pPr>
              <a:spcBef>
                <a:spcPct val="0"/>
              </a:spcBef>
              <a:buFontTx/>
              <a:buNone/>
            </a:pPr>
            <a:r>
              <a:rPr lang="en-US" altLang="en-US" sz="1800">
                <a:solidFill>
                  <a:srgbClr val="1C7210"/>
                </a:solidFill>
              </a:rPr>
              <a:t>are presented is unimportant</a:t>
            </a:r>
          </a:p>
          <a:p>
            <a:pPr>
              <a:spcBef>
                <a:spcPct val="0"/>
              </a:spcBef>
              <a:buFontTx/>
              <a:buNone/>
            </a:pPr>
            <a:r>
              <a:rPr lang="en-US" altLang="en-US" sz="1800">
                <a:solidFill>
                  <a:srgbClr val="1C7210"/>
                </a:solidFill>
              </a:rPr>
              <a:t>but within each subset, the </a:t>
            </a:r>
          </a:p>
          <a:p>
            <a:pPr>
              <a:spcBef>
                <a:spcPct val="0"/>
              </a:spcBef>
              <a:buFontTx/>
              <a:buNone/>
            </a:pPr>
            <a:r>
              <a:rPr lang="en-US" altLang="en-US" sz="1800">
                <a:solidFill>
                  <a:srgbClr val="1C7210"/>
                </a:solidFill>
              </a:rPr>
              <a:t>order should be consistent </a:t>
            </a:r>
          </a:p>
          <a:p>
            <a:pPr>
              <a:spcBef>
                <a:spcPct val="0"/>
              </a:spcBef>
              <a:buFontTx/>
              <a:buNone/>
            </a:pPr>
            <a:r>
              <a:rPr lang="en-US" altLang="en-US" sz="1800">
                <a:solidFill>
                  <a:srgbClr val="1C7210"/>
                </a:solidFill>
              </a:rPr>
              <a:t>with the input set.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r>
              <a:rPr lang="en-US" altLang="en-US" dirty="0"/>
              <a:t>Power Set!</a:t>
            </a:r>
          </a:p>
        </p:txBody>
      </p:sp>
      <p:grpSp>
        <p:nvGrpSpPr>
          <p:cNvPr id="40963" name="Group 4"/>
          <p:cNvGrpSpPr>
            <a:grpSpLocks/>
          </p:cNvGrpSpPr>
          <p:nvPr/>
        </p:nvGrpSpPr>
        <p:grpSpPr bwMode="auto">
          <a:xfrm>
            <a:off x="381000" y="1190625"/>
            <a:ext cx="8218488" cy="180975"/>
            <a:chOff x="295" y="1311"/>
            <a:chExt cx="5177" cy="114"/>
          </a:xfrm>
        </p:grpSpPr>
        <p:sp>
          <p:nvSpPr>
            <p:cNvPr id="4096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096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0964" name="Text Box 7"/>
          <p:cNvSpPr txBox="1">
            <a:spLocks noChangeArrowheads="1"/>
          </p:cNvSpPr>
          <p:nvPr/>
        </p:nvSpPr>
        <p:spPr bwMode="auto">
          <a:xfrm>
            <a:off x="708025" y="1568450"/>
            <a:ext cx="8740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rPr>
              <a:t>def powerset(L):</a:t>
            </a:r>
          </a:p>
          <a:p>
            <a:pPr>
              <a:spcBef>
                <a:spcPct val="0"/>
              </a:spcBef>
              <a:buFontTx/>
              <a:buNone/>
            </a:pPr>
            <a:endParaRPr lang="en-US" altLang="en-US" sz="2800">
              <a:latin typeface="Courier New" pitchFamily="49" charset="0"/>
              <a:cs typeface="Courier New" pitchFamily="49" charset="0"/>
            </a:endParaRPr>
          </a:p>
        </p:txBody>
      </p:sp>
      <p:sp>
        <p:nvSpPr>
          <p:cNvPr id="40965" name="TextBox 14"/>
          <p:cNvSpPr txBox="1">
            <a:spLocks noChangeArrowheads="1"/>
          </p:cNvSpPr>
          <p:nvPr/>
        </p:nvSpPr>
        <p:spPr bwMode="auto">
          <a:xfrm>
            <a:off x="6491288" y="6248400"/>
            <a:ext cx="227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solidFill>
                  <a:srgbClr val="120DF3"/>
                </a:solidFill>
              </a:rPr>
              <a:t>In your notes…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0D5AFBD0-5534-48ED-AC16-CED7EF7B774F}"/>
              </a:ext>
            </a:extLst>
          </p:cNvPr>
          <p:cNvSpPr txBox="1">
            <a:spLocks/>
          </p:cNvSpPr>
          <p:nvPr/>
        </p:nvSpPr>
        <p:spPr>
          <a:xfrm>
            <a:off x="1001780" y="444175"/>
            <a:ext cx="3736800" cy="2052600"/>
          </a:xfrm>
          <a:prstGeom prst="rect">
            <a:avLst/>
          </a:prstGeom>
        </p:spPr>
        <p:txBody>
          <a:bodyPr spcFirstLastPara="1" wrap="square" lIns="91425" tIns="91425" rIns="91425" bIns="91425" anchor="b" anchorCtr="0">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a:lstStyle>
          <a:p>
            <a:pPr>
              <a:spcBef>
                <a:spcPts val="0"/>
              </a:spcBef>
              <a:spcAft>
                <a:spcPts val="0"/>
              </a:spcAft>
            </a:pPr>
            <a:r>
              <a:rPr lang="en-US" sz="9600" kern="0">
                <a:latin typeface="Yellowtail"/>
                <a:ea typeface="Yellowtail"/>
                <a:cs typeface="Yellowtail"/>
                <a:sym typeface="Yellowtail"/>
              </a:rPr>
              <a:t>Join</a:t>
            </a:r>
            <a:r>
              <a:rPr lang="en-US" sz="6000" kern="0">
                <a:latin typeface="Yellowtail"/>
                <a:ea typeface="Yellowtail"/>
                <a:cs typeface="Yellowtail"/>
                <a:sym typeface="Yellowtail"/>
              </a:rPr>
              <a:t> </a:t>
            </a:r>
            <a:endParaRPr lang="en-US" sz="6000" kern="0" dirty="0">
              <a:latin typeface="Yellowtail"/>
              <a:ea typeface="Yellowtail"/>
              <a:cs typeface="Yellowtail"/>
              <a:sym typeface="Yellowtail"/>
            </a:endParaRPr>
          </a:p>
        </p:txBody>
      </p:sp>
      <p:pic>
        <p:nvPicPr>
          <p:cNvPr id="3" name="Google Shape;55;p13">
            <a:extLst>
              <a:ext uri="{FF2B5EF4-FFF2-40B4-BE49-F238E27FC236}">
                <a16:creationId xmlns:a16="http://schemas.microsoft.com/office/drawing/2014/main" id="{17CA021C-8A27-4DA4-9A1A-1B54F56D2A53}"/>
              </a:ext>
            </a:extLst>
          </p:cNvPr>
          <p:cNvPicPr preferRelativeResize="0"/>
          <p:nvPr/>
        </p:nvPicPr>
        <p:blipFill rotWithShape="1">
          <a:blip r:embed="rId3">
            <a:alphaModFix/>
          </a:blip>
          <a:srcRect t="21183" b="24943"/>
          <a:stretch/>
        </p:blipFill>
        <p:spPr>
          <a:xfrm>
            <a:off x="4206750" y="962925"/>
            <a:ext cx="3810000" cy="2052600"/>
          </a:xfrm>
          <a:prstGeom prst="rect">
            <a:avLst/>
          </a:prstGeom>
          <a:noFill/>
          <a:ln>
            <a:noFill/>
          </a:ln>
        </p:spPr>
      </p:pic>
      <p:sp>
        <p:nvSpPr>
          <p:cNvPr id="4" name="Google Shape;56;p13">
            <a:extLst>
              <a:ext uri="{FF2B5EF4-FFF2-40B4-BE49-F238E27FC236}">
                <a16:creationId xmlns:a16="http://schemas.microsoft.com/office/drawing/2014/main" id="{A901230B-B297-4794-93E7-B2E1D8481373}"/>
              </a:ext>
            </a:extLst>
          </p:cNvPr>
          <p:cNvSpPr/>
          <p:nvPr/>
        </p:nvSpPr>
        <p:spPr>
          <a:xfrm>
            <a:off x="4286250" y="2309375"/>
            <a:ext cx="2019300" cy="37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p13">
            <a:extLst>
              <a:ext uri="{FF2B5EF4-FFF2-40B4-BE49-F238E27FC236}">
                <a16:creationId xmlns:a16="http://schemas.microsoft.com/office/drawing/2014/main" id="{7957B9CF-DAA5-4F74-B0F7-4C81752FCA28}"/>
              </a:ext>
            </a:extLst>
          </p:cNvPr>
          <p:cNvSpPr txBox="1"/>
          <p:nvPr/>
        </p:nvSpPr>
        <p:spPr>
          <a:xfrm>
            <a:off x="4670956" y="2179373"/>
            <a:ext cx="2743200" cy="3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3DA0C6"/>
                </a:solidFill>
                <a:latin typeface="Calibri"/>
                <a:ea typeface="Calibri"/>
                <a:cs typeface="Calibri"/>
                <a:sym typeface="Calibri"/>
              </a:rPr>
              <a:t>HMC chapter of </a:t>
            </a:r>
            <a:endParaRPr sz="1800" b="1">
              <a:solidFill>
                <a:srgbClr val="3DA0C6"/>
              </a:solidFill>
              <a:latin typeface="Calibri"/>
              <a:ea typeface="Calibri"/>
              <a:cs typeface="Calibri"/>
              <a:sym typeface="Calibri"/>
            </a:endParaRPr>
          </a:p>
        </p:txBody>
      </p:sp>
      <p:sp>
        <p:nvSpPr>
          <p:cNvPr id="6" name="Google Shape;58;p13">
            <a:extLst>
              <a:ext uri="{FF2B5EF4-FFF2-40B4-BE49-F238E27FC236}">
                <a16:creationId xmlns:a16="http://schemas.microsoft.com/office/drawing/2014/main" id="{455A367F-F21D-45F7-84D2-D97BE08D2292}"/>
              </a:ext>
            </a:extLst>
          </p:cNvPr>
          <p:cNvSpPr txBox="1"/>
          <p:nvPr/>
        </p:nvSpPr>
        <p:spPr>
          <a:xfrm>
            <a:off x="845700" y="2925300"/>
            <a:ext cx="7995000" cy="25611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dirty="0"/>
              <a:t>Company-sponsored tech talks and events  </a:t>
            </a:r>
            <a:endParaRPr sz="1800" dirty="0"/>
          </a:p>
          <a:p>
            <a:pPr marL="457200" lvl="0" indent="-342900" algn="l" rtl="0">
              <a:lnSpc>
                <a:spcPct val="150000"/>
              </a:lnSpc>
              <a:spcBef>
                <a:spcPts val="0"/>
              </a:spcBef>
              <a:spcAft>
                <a:spcPts val="0"/>
              </a:spcAft>
              <a:buSzPts val="1800"/>
              <a:buChar char="●"/>
            </a:pPr>
            <a:r>
              <a:rPr lang="en" sz="1800" dirty="0"/>
              <a:t>Resume Workshops / Interview Prep </a:t>
            </a:r>
            <a:endParaRPr sz="1800" dirty="0"/>
          </a:p>
          <a:p>
            <a:pPr marL="457200" lvl="0" indent="-342900" algn="l" rtl="0">
              <a:lnSpc>
                <a:spcPct val="150000"/>
              </a:lnSpc>
              <a:spcBef>
                <a:spcPts val="0"/>
              </a:spcBef>
              <a:spcAft>
                <a:spcPts val="0"/>
              </a:spcAft>
              <a:buSzPts val="1800"/>
              <a:buChar char="●"/>
            </a:pPr>
            <a:r>
              <a:rPr lang="en" sz="1800" dirty="0"/>
              <a:t>Dinners with cool profs (like the one standing in front of you!) </a:t>
            </a:r>
            <a:endParaRPr sz="1800" dirty="0"/>
          </a:p>
          <a:p>
            <a:pPr marL="457200" lvl="0" indent="-342900" algn="l" rtl="0">
              <a:lnSpc>
                <a:spcPct val="200000"/>
              </a:lnSpc>
              <a:spcBef>
                <a:spcPts val="0"/>
              </a:spcBef>
              <a:spcAft>
                <a:spcPts val="0"/>
              </a:spcAft>
              <a:buSzPts val="1800"/>
              <a:buChar char="●"/>
            </a:pPr>
            <a:r>
              <a:rPr lang="en" sz="1800" dirty="0"/>
              <a:t>Meet other students in CS! </a:t>
            </a:r>
            <a:endParaRPr sz="1800" dirty="0"/>
          </a:p>
          <a:p>
            <a:pPr marL="0" lvl="0" indent="0" algn="l" rtl="0">
              <a:lnSpc>
                <a:spcPct val="150000"/>
              </a:lnSpc>
              <a:spcBef>
                <a:spcPts val="0"/>
              </a:spcBef>
              <a:spcAft>
                <a:spcPts val="0"/>
              </a:spcAft>
              <a:buNone/>
            </a:pPr>
            <a:r>
              <a:rPr lang="en" sz="1800" dirty="0"/>
              <a:t>Students of all gender identities are welcome! </a:t>
            </a:r>
            <a:endParaRPr sz="1800" dirty="0"/>
          </a:p>
          <a:p>
            <a:pPr marL="0" lvl="0" indent="0" algn="l" rtl="0">
              <a:lnSpc>
                <a:spcPct val="150000"/>
              </a:lnSpc>
              <a:spcBef>
                <a:spcPts val="0"/>
              </a:spcBef>
              <a:spcAft>
                <a:spcPts val="0"/>
              </a:spcAft>
              <a:buNone/>
            </a:pPr>
            <a:r>
              <a:rPr lang="en" sz="1800" dirty="0"/>
              <a:t>Join by filling out a </a:t>
            </a:r>
            <a:r>
              <a:rPr lang="en" sz="1800" i="1" dirty="0"/>
              <a:t>quick </a:t>
            </a:r>
            <a:r>
              <a:rPr lang="en" sz="1800" dirty="0"/>
              <a:t>form at  </a:t>
            </a:r>
            <a:r>
              <a:rPr lang="en" sz="1800" b="1" u="sng" dirty="0">
                <a:solidFill>
                  <a:schemeClr val="hlink"/>
                </a:solidFill>
                <a:hlinkClick r:id="rId4"/>
              </a:rPr>
              <a:t>tinyurl.com/wacm-5c</a:t>
            </a:r>
            <a:endParaRPr sz="1800" b="1" u="sng" dirty="0">
              <a:solidFill>
                <a:srgbClr val="0000FF"/>
              </a:solidFill>
            </a:endParaRPr>
          </a:p>
        </p:txBody>
      </p:sp>
    </p:spTree>
    <p:extLst>
      <p:ext uri="{BB962C8B-B14F-4D97-AF65-F5344CB8AC3E}">
        <p14:creationId xmlns:p14="http://schemas.microsoft.com/office/powerpoint/2010/main" val="2134886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r>
              <a:rPr lang="en-US" altLang="en-US" dirty="0"/>
              <a:t>Power Set!</a:t>
            </a:r>
          </a:p>
        </p:txBody>
      </p:sp>
      <p:grpSp>
        <p:nvGrpSpPr>
          <p:cNvPr id="40963" name="Group 4"/>
          <p:cNvGrpSpPr>
            <a:grpSpLocks/>
          </p:cNvGrpSpPr>
          <p:nvPr/>
        </p:nvGrpSpPr>
        <p:grpSpPr bwMode="auto">
          <a:xfrm>
            <a:off x="381000" y="1190625"/>
            <a:ext cx="8218488" cy="180975"/>
            <a:chOff x="295" y="1311"/>
            <a:chExt cx="5177" cy="114"/>
          </a:xfrm>
        </p:grpSpPr>
        <p:sp>
          <p:nvSpPr>
            <p:cNvPr id="4096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096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0964" name="Text Box 7"/>
          <p:cNvSpPr txBox="1">
            <a:spLocks noChangeArrowheads="1"/>
          </p:cNvSpPr>
          <p:nvPr/>
        </p:nvSpPr>
        <p:spPr bwMode="auto">
          <a:xfrm>
            <a:off x="304801" y="2243078"/>
            <a:ext cx="86105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Courier New" pitchFamily="49" charset="0"/>
                <a:cs typeface="Courier New" pitchFamily="49" charset="0"/>
              </a:rPr>
              <a:t>def powerset(L):</a:t>
            </a:r>
          </a:p>
          <a:p>
            <a:pPr>
              <a:spcBef>
                <a:spcPct val="0"/>
              </a:spcBef>
              <a:buFontTx/>
              <a:buNone/>
            </a:pPr>
            <a:r>
              <a:rPr lang="en-US" altLang="en-US" sz="2000" dirty="0">
                <a:latin typeface="Courier New" pitchFamily="49" charset="0"/>
                <a:cs typeface="Courier New" pitchFamily="49" charset="0"/>
              </a:rPr>
              <a:t>'''powerset accepts a list and returns the LIST</a:t>
            </a:r>
          </a:p>
          <a:p>
            <a:pPr>
              <a:spcBef>
                <a:spcPct val="0"/>
              </a:spcBef>
              <a:buFontTx/>
              <a:buNone/>
            </a:pPr>
            <a:r>
              <a:rPr lang="en-US" altLang="en-US" sz="2000" dirty="0">
                <a:latin typeface="Courier New" pitchFamily="49" charset="0"/>
                <a:cs typeface="Courier New" pitchFamily="49" charset="0"/>
              </a:rPr>
              <a:t>    of all </a:t>
            </a:r>
            <a:r>
              <a:rPr lang="en-US" altLang="en-US" sz="2000" dirty="0" err="1">
                <a:latin typeface="Courier New" pitchFamily="49" charset="0"/>
                <a:cs typeface="Courier New" pitchFamily="49" charset="0"/>
              </a:rPr>
              <a:t>sublists</a:t>
            </a:r>
            <a:r>
              <a:rPr lang="en-US" altLang="en-US" sz="2000" dirty="0">
                <a:latin typeface="Courier New" pitchFamily="49" charset="0"/>
                <a:cs typeface="Courier New" pitchFamily="49" charset="0"/>
              </a:rPr>
              <a:t> (subsets) of L.'''</a:t>
            </a:r>
          </a:p>
          <a:p>
            <a:pPr>
              <a:spcBef>
                <a:spcPct val="0"/>
              </a:spcBef>
              <a:buFontTx/>
              <a:buNone/>
            </a:pPr>
            <a:r>
              <a:rPr lang="en-US" altLang="en-US" sz="2000" dirty="0">
                <a:latin typeface="Courier New" pitchFamily="49" charset="0"/>
                <a:cs typeface="Courier New" pitchFamily="49" charset="0"/>
              </a:rPr>
              <a:t>    if L == []:</a:t>
            </a:r>
          </a:p>
          <a:p>
            <a:pPr>
              <a:spcBef>
                <a:spcPct val="0"/>
              </a:spcBef>
              <a:buFontTx/>
              <a:buNone/>
            </a:pPr>
            <a:r>
              <a:rPr lang="en-US" altLang="en-US" sz="2000" dirty="0">
                <a:latin typeface="Courier New" pitchFamily="49" charset="0"/>
                <a:cs typeface="Courier New" pitchFamily="49" charset="0"/>
              </a:rPr>
              <a:t>        return [[]]</a:t>
            </a:r>
          </a:p>
          <a:p>
            <a:pPr>
              <a:spcBef>
                <a:spcPct val="0"/>
              </a:spcBef>
              <a:buFontTx/>
              <a:buNone/>
            </a:pPr>
            <a:r>
              <a:rPr lang="en-US" altLang="en-US" sz="2000" dirty="0">
                <a:latin typeface="Courier New" pitchFamily="49" charset="0"/>
                <a:cs typeface="Courier New" pitchFamily="49" charset="0"/>
              </a:rPr>
              <a:t>    </a:t>
            </a:r>
            <a:r>
              <a:rPr lang="en-US" altLang="en-US" sz="2000" dirty="0" err="1">
                <a:latin typeface="Courier New" pitchFamily="49" charset="0"/>
                <a:cs typeface="Courier New" pitchFamily="49" charset="0"/>
              </a:rPr>
              <a:t>loseIt</a:t>
            </a:r>
            <a:r>
              <a:rPr lang="en-US" altLang="en-US" sz="2000" dirty="0">
                <a:latin typeface="Courier New" pitchFamily="49" charset="0"/>
                <a:cs typeface="Courier New" pitchFamily="49" charset="0"/>
              </a:rPr>
              <a:t> = powerset(L[1:])</a:t>
            </a:r>
          </a:p>
          <a:p>
            <a:pPr>
              <a:spcBef>
                <a:spcPct val="0"/>
              </a:spcBef>
              <a:buFontTx/>
              <a:buNone/>
            </a:pPr>
            <a:r>
              <a:rPr lang="en-US" altLang="en-US" sz="2000" dirty="0">
                <a:latin typeface="Courier New" pitchFamily="49" charset="0"/>
                <a:cs typeface="Courier New" pitchFamily="49" charset="0"/>
              </a:rPr>
              <a:t>    </a:t>
            </a:r>
            <a:r>
              <a:rPr lang="en-US" altLang="en-US" sz="2000" dirty="0" err="1">
                <a:latin typeface="Courier New" pitchFamily="49" charset="0"/>
                <a:cs typeface="Courier New" pitchFamily="49" charset="0"/>
              </a:rPr>
              <a:t>useIt</a:t>
            </a:r>
            <a:r>
              <a:rPr lang="en-US" altLang="en-US" sz="2000" dirty="0">
                <a:latin typeface="Courier New" pitchFamily="49" charset="0"/>
                <a:cs typeface="Courier New" pitchFamily="49" charset="0"/>
              </a:rPr>
              <a:t> = list(map(lambda x: [L[0]] + x, </a:t>
            </a:r>
            <a:r>
              <a:rPr lang="en-US" altLang="en-US" sz="2000" dirty="0" err="1">
                <a:latin typeface="Courier New" pitchFamily="49" charset="0"/>
                <a:cs typeface="Courier New" pitchFamily="49" charset="0"/>
              </a:rPr>
              <a:t>loseIt</a:t>
            </a:r>
            <a:r>
              <a:rPr lang="en-US" altLang="en-US" sz="2000" dirty="0">
                <a:latin typeface="Courier New" pitchFamily="49" charset="0"/>
                <a:cs typeface="Courier New" pitchFamily="49" charset="0"/>
              </a:rPr>
              <a:t>))</a:t>
            </a:r>
          </a:p>
          <a:p>
            <a:pPr>
              <a:spcBef>
                <a:spcPct val="0"/>
              </a:spcBef>
              <a:buFontTx/>
              <a:buNone/>
            </a:pPr>
            <a:r>
              <a:rPr lang="en-US" altLang="en-US" sz="2000" dirty="0">
                <a:latin typeface="Courier New" pitchFamily="49" charset="0"/>
                <a:cs typeface="Courier New" pitchFamily="49" charset="0"/>
              </a:rPr>
              <a:t>    return </a:t>
            </a:r>
            <a:r>
              <a:rPr lang="en-US" altLang="en-US" sz="2000" dirty="0" err="1">
                <a:latin typeface="Courier New" pitchFamily="49" charset="0"/>
                <a:cs typeface="Courier New" pitchFamily="49" charset="0"/>
              </a:rPr>
              <a:t>loseIt</a:t>
            </a:r>
            <a:r>
              <a:rPr lang="en-US" altLang="en-US" sz="2000" dirty="0">
                <a:latin typeface="Courier New" pitchFamily="49" charset="0"/>
                <a:cs typeface="Courier New" pitchFamily="49" charset="0"/>
              </a:rPr>
              <a:t> + </a:t>
            </a:r>
            <a:r>
              <a:rPr lang="en-US" altLang="en-US" sz="2000" dirty="0" err="1">
                <a:latin typeface="Courier New" pitchFamily="49" charset="0"/>
                <a:cs typeface="Courier New" pitchFamily="49" charset="0"/>
              </a:rPr>
              <a:t>useIt</a:t>
            </a:r>
            <a:endParaRPr lang="en-US" altLang="en-US" sz="2000" dirty="0">
              <a:latin typeface="Courier New" pitchFamily="49" charset="0"/>
              <a:cs typeface="Courier New" pitchFamily="49" charset="0"/>
            </a:endParaRPr>
          </a:p>
        </p:txBody>
      </p:sp>
    </p:spTree>
    <p:extLst>
      <p:ext uri="{BB962C8B-B14F-4D97-AF65-F5344CB8AC3E}">
        <p14:creationId xmlns:p14="http://schemas.microsoft.com/office/powerpoint/2010/main" val="35347786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200025"/>
            <a:ext cx="7772400" cy="1143000"/>
          </a:xfrm>
        </p:spPr>
        <p:txBody>
          <a:bodyPr/>
          <a:lstStyle/>
          <a:p>
            <a:r>
              <a:rPr lang="en-US" altLang="en-US"/>
              <a:t>Comparing DNA via Longest</a:t>
            </a:r>
            <a:br>
              <a:rPr lang="en-US" altLang="en-US"/>
            </a:br>
            <a:r>
              <a:rPr lang="en-US" altLang="en-US"/>
              <a:t>Common Subsequence (LCS)</a:t>
            </a:r>
          </a:p>
        </p:txBody>
      </p:sp>
      <p:grpSp>
        <p:nvGrpSpPr>
          <p:cNvPr id="46083" name="Group 4"/>
          <p:cNvGrpSpPr>
            <a:grpSpLocks/>
          </p:cNvGrpSpPr>
          <p:nvPr/>
        </p:nvGrpSpPr>
        <p:grpSpPr bwMode="auto">
          <a:xfrm>
            <a:off x="381000" y="1571625"/>
            <a:ext cx="8218488" cy="180975"/>
            <a:chOff x="295" y="1311"/>
            <a:chExt cx="5177" cy="114"/>
          </a:xfrm>
        </p:grpSpPr>
        <p:sp>
          <p:nvSpPr>
            <p:cNvPr id="460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60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6084" name="TextBox 5"/>
          <p:cNvSpPr txBox="1">
            <a:spLocks noChangeArrowheads="1"/>
          </p:cNvSpPr>
          <p:nvPr/>
        </p:nvSpPr>
        <p:spPr bwMode="auto">
          <a:xfrm>
            <a:off x="685800" y="1981200"/>
            <a:ext cx="754886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dirty="0">
                <a:solidFill>
                  <a:srgbClr val="FF0000"/>
                </a:solidFill>
                <a:latin typeface="Courier New" pitchFamily="49" charset="0"/>
                <a:cs typeface="Courier New" pitchFamily="49" charset="0"/>
              </a:rPr>
              <a:t>A</a:t>
            </a:r>
            <a:r>
              <a:rPr lang="en-US" altLang="en-US" dirty="0">
                <a:latin typeface="Courier New" pitchFamily="49" charset="0"/>
                <a:cs typeface="Courier New" pitchFamily="49" charset="0"/>
              </a:rPr>
              <a:t>GG</a:t>
            </a:r>
            <a:r>
              <a:rPr lang="en-US" altLang="en-US" dirty="0">
                <a:solidFill>
                  <a:srgbClr val="FF0000"/>
                </a:solidFill>
                <a:latin typeface="Courier New" pitchFamily="49" charset="0"/>
                <a:cs typeface="Courier New" pitchFamily="49" charset="0"/>
              </a:rPr>
              <a:t>ACAT</a:t>
            </a:r>
          </a:p>
          <a:p>
            <a:pPr>
              <a:spcBef>
                <a:spcPct val="0"/>
              </a:spcBef>
              <a:buFontTx/>
              <a:buNone/>
            </a:pPr>
            <a:r>
              <a:rPr lang="en-US" altLang="en-US" dirty="0">
                <a:solidFill>
                  <a:srgbClr val="FF0000"/>
                </a:solidFill>
                <a:latin typeface="Courier New" pitchFamily="49" charset="0"/>
                <a:cs typeface="Courier New" pitchFamily="49" charset="0"/>
              </a:rPr>
              <a:t>A</a:t>
            </a:r>
            <a:r>
              <a:rPr lang="en-US" altLang="en-US" dirty="0">
                <a:latin typeface="Courier New" pitchFamily="49" charset="0"/>
                <a:cs typeface="Courier New" pitchFamily="49" charset="0"/>
              </a:rPr>
              <a:t>TT</a:t>
            </a:r>
            <a:r>
              <a:rPr lang="en-US" altLang="en-US" dirty="0">
                <a:solidFill>
                  <a:srgbClr val="FF0000"/>
                </a:solidFill>
                <a:latin typeface="Courier New" pitchFamily="49" charset="0"/>
                <a:cs typeface="Courier New" pitchFamily="49" charset="0"/>
              </a:rPr>
              <a:t>AC</a:t>
            </a:r>
            <a:r>
              <a:rPr lang="en-US" altLang="en-US" dirty="0">
                <a:latin typeface="Courier New" pitchFamily="49" charset="0"/>
                <a:cs typeface="Courier New" pitchFamily="49" charset="0"/>
              </a:rPr>
              <a:t>G</a:t>
            </a:r>
            <a:r>
              <a:rPr lang="en-US" altLang="en-US" dirty="0">
                <a:solidFill>
                  <a:srgbClr val="FF0000"/>
                </a:solidFill>
                <a:latin typeface="Courier New" pitchFamily="49" charset="0"/>
                <a:cs typeface="Courier New" pitchFamily="49" charset="0"/>
              </a:rPr>
              <a:t>AT</a:t>
            </a:r>
          </a:p>
          <a:p>
            <a:pPr>
              <a:spcBef>
                <a:spcPct val="0"/>
              </a:spcBef>
              <a:buFontTx/>
              <a:buNone/>
            </a:pPr>
            <a:endParaRPr lang="en-US" altLang="en-US" dirty="0">
              <a:solidFill>
                <a:srgbClr val="FF0000"/>
              </a:solidFill>
              <a:latin typeface="Courier New" pitchFamily="49" charset="0"/>
              <a:cs typeface="Courier New" pitchFamily="49" charset="0"/>
            </a:endParaRPr>
          </a:p>
          <a:p>
            <a:pPr>
              <a:spcBef>
                <a:spcPct val="0"/>
              </a:spcBef>
              <a:buFontTx/>
              <a:buNone/>
            </a:pPr>
            <a:r>
              <a:rPr lang="en-US" altLang="en-US" dirty="0">
                <a:latin typeface="Courier New" pitchFamily="49" charset="0"/>
                <a:cs typeface="Courier New" pitchFamily="49" charset="0"/>
              </a:rPr>
              <a:t>&gt;&gt;&gt; LCS("</a:t>
            </a:r>
            <a:r>
              <a:rPr lang="en-US" altLang="ja-JP" dirty="0">
                <a:latin typeface="Courier New" pitchFamily="49" charset="0"/>
                <a:cs typeface="Courier New" pitchFamily="49" charset="0"/>
              </a:rPr>
              <a:t>AGGACAT", "ATTACGAT")</a:t>
            </a:r>
          </a:p>
          <a:p>
            <a:pPr>
              <a:spcBef>
                <a:spcPct val="0"/>
              </a:spcBef>
              <a:buFontTx/>
              <a:buNone/>
            </a:pPr>
            <a:r>
              <a:rPr lang="en-US" altLang="en-US" dirty="0">
                <a:latin typeface="Courier New" pitchFamily="49" charset="0"/>
                <a:cs typeface="Courier New" pitchFamily="49" charset="0"/>
              </a:rPr>
              <a:t>5</a:t>
            </a:r>
          </a:p>
          <a:p>
            <a:pPr>
              <a:spcBef>
                <a:spcPct val="0"/>
              </a:spcBef>
              <a:buFontTx/>
              <a:buNone/>
            </a:pPr>
            <a:endParaRPr lang="en-US" altLang="en-US" dirty="0">
              <a:latin typeface="Courier New" pitchFamily="49" charset="0"/>
              <a:cs typeface="Courier New" pitchFamily="49" charset="0"/>
            </a:endParaRPr>
          </a:p>
        </p:txBody>
      </p:sp>
      <p:sp>
        <p:nvSpPr>
          <p:cNvPr id="46085" name="TextBox 23"/>
          <p:cNvSpPr txBox="1">
            <a:spLocks noChangeArrowheads="1"/>
          </p:cNvSpPr>
          <p:nvPr/>
        </p:nvSpPr>
        <p:spPr bwMode="auto">
          <a:xfrm>
            <a:off x="685800" y="4495800"/>
            <a:ext cx="586250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dirty="0">
                <a:latin typeface="Courier New" pitchFamily="49" charset="0"/>
                <a:cs typeface="Courier New" pitchFamily="49" charset="0"/>
              </a:rPr>
              <a:t>&gt;&gt;&gt; LCS("</a:t>
            </a:r>
            <a:r>
              <a:rPr lang="en-US" altLang="ja-JP" dirty="0">
                <a:latin typeface="Courier New" pitchFamily="49" charset="0"/>
                <a:cs typeface="Courier New" pitchFamily="49" charset="0"/>
              </a:rPr>
              <a:t>spam", "</a:t>
            </a:r>
            <a:r>
              <a:rPr lang="en-US" altLang="ja-JP" dirty="0" err="1">
                <a:latin typeface="Courier New" pitchFamily="49" charset="0"/>
                <a:cs typeface="Courier New" pitchFamily="49" charset="0"/>
              </a:rPr>
              <a:t>sam</a:t>
            </a:r>
            <a:r>
              <a:rPr lang="en-US" altLang="ja-JP" dirty="0">
                <a:latin typeface="Courier New" pitchFamily="49" charset="0"/>
                <a:cs typeface="Courier New" pitchFamily="49" charset="0"/>
              </a:rPr>
              <a:t>!")</a:t>
            </a:r>
          </a:p>
          <a:p>
            <a:pPr>
              <a:spcBef>
                <a:spcPct val="0"/>
              </a:spcBef>
              <a:buFontTx/>
              <a:buNone/>
            </a:pPr>
            <a:r>
              <a:rPr lang="en-US" altLang="en-US" dirty="0">
                <a:latin typeface="Courier New" pitchFamily="49" charset="0"/>
                <a:cs typeface="Courier New" pitchFamily="49" charset="0"/>
              </a:rPr>
              <a:t>3</a:t>
            </a:r>
          </a:p>
          <a:p>
            <a:pPr>
              <a:spcBef>
                <a:spcPct val="0"/>
              </a:spcBef>
              <a:buFontTx/>
              <a:buNone/>
            </a:pPr>
            <a:r>
              <a:rPr lang="en-US" altLang="en-US" dirty="0">
                <a:latin typeface="Courier New" pitchFamily="49" charset="0"/>
                <a:cs typeface="Courier New" pitchFamily="49" charset="0"/>
              </a:rPr>
              <a:t>&gt;&gt;&gt; LCS("</a:t>
            </a:r>
            <a:r>
              <a:rPr lang="en-US" altLang="ja-JP" dirty="0">
                <a:latin typeface="Courier New" pitchFamily="49" charset="0"/>
                <a:cs typeface="Courier New" pitchFamily="49" charset="0"/>
              </a:rPr>
              <a:t>spam", "</a:t>
            </a:r>
            <a:r>
              <a:rPr lang="en-US" altLang="ja-JP" dirty="0" err="1">
                <a:latin typeface="Courier New" pitchFamily="49" charset="0"/>
                <a:cs typeface="Courier New" pitchFamily="49" charset="0"/>
              </a:rPr>
              <a:t>xsam</a:t>
            </a:r>
            <a:r>
              <a:rPr lang="en-US" altLang="ja-JP" dirty="0">
                <a:latin typeface="Courier New" pitchFamily="49" charset="0"/>
                <a:cs typeface="Courier New" pitchFamily="49" charset="0"/>
              </a:rPr>
              <a:t>")</a:t>
            </a:r>
          </a:p>
          <a:p>
            <a:pPr>
              <a:spcBef>
                <a:spcPct val="0"/>
              </a:spcBef>
              <a:buFontTx/>
              <a:buNone/>
            </a:pPr>
            <a:r>
              <a:rPr lang="en-US" altLang="en-US" dirty="0">
                <a:latin typeface="Courier New" pitchFamily="49" charset="0"/>
                <a:cs typeface="Courier New" pitchFamily="49" charset="0"/>
              </a:rPr>
              <a:t>3</a:t>
            </a:r>
          </a:p>
        </p:txBody>
      </p:sp>
      <p:pic>
        <p:nvPicPr>
          <p:cNvPr id="46086"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867400"/>
            <a:ext cx="457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AutoShape 9"/>
          <p:cNvSpPr>
            <a:spLocks noChangeArrowheads="1"/>
          </p:cNvSpPr>
          <p:nvPr/>
        </p:nvSpPr>
        <p:spPr bwMode="auto">
          <a:xfrm>
            <a:off x="7085013" y="4953000"/>
            <a:ext cx="1830387" cy="10668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pitchFamily="49" charset="0"/>
              </a:rPr>
              <a:t>I prefer spam to an xsam!</a:t>
            </a:r>
            <a:endParaRPr lang="en-US" altLang="en-US" sz="140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381000"/>
            <a:ext cx="7772400" cy="1143000"/>
          </a:xfrm>
        </p:spPr>
        <p:txBody>
          <a:bodyPr/>
          <a:lstStyle/>
          <a:p>
            <a:r>
              <a:rPr lang="en-US" altLang="en-US"/>
              <a:t>Recursive Approach…</a:t>
            </a:r>
          </a:p>
        </p:txBody>
      </p:sp>
      <p:sp>
        <p:nvSpPr>
          <p:cNvPr id="47107" name="TextBox 3"/>
          <p:cNvSpPr txBox="1">
            <a:spLocks noChangeArrowheads="1"/>
          </p:cNvSpPr>
          <p:nvPr/>
        </p:nvSpPr>
        <p:spPr bwMode="auto">
          <a:xfrm>
            <a:off x="304800" y="167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BASE CASE</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7108"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
        <p:nvSpPr>
          <p:cNvPr id="47109" name="TextBox 5"/>
          <p:cNvSpPr txBox="1">
            <a:spLocks noChangeArrowheads="1"/>
          </p:cNvSpPr>
          <p:nvPr/>
        </p:nvSpPr>
        <p:spPr bwMode="auto">
          <a:xfrm>
            <a:off x="6019800" y="6165850"/>
            <a:ext cx="3114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Try this in your notes!</a:t>
            </a:r>
          </a:p>
          <a:p>
            <a:pPr>
              <a:spcBef>
                <a:spcPct val="0"/>
              </a:spcBef>
              <a:buFontTx/>
              <a:buNone/>
            </a:pPr>
            <a:r>
              <a:rPr lang="en-US" altLang="en-US" sz="1000"/>
              <a:t>Solution follows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381000"/>
            <a:ext cx="7772400" cy="1143000"/>
          </a:xfrm>
        </p:spPr>
        <p:txBody>
          <a:bodyPr/>
          <a:lstStyle/>
          <a:p>
            <a:r>
              <a:rPr lang="en-US" altLang="en-US" dirty="0"/>
              <a:t>Recursive Approach…</a:t>
            </a:r>
          </a:p>
        </p:txBody>
      </p:sp>
      <p:sp>
        <p:nvSpPr>
          <p:cNvPr id="48131" name="TextBox 3"/>
          <p:cNvSpPr txBox="1">
            <a:spLocks noChangeArrowheads="1"/>
          </p:cNvSpPr>
          <p:nvPr/>
        </p:nvSpPr>
        <p:spPr bwMode="auto">
          <a:xfrm>
            <a:off x="304800" y="167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8132"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381000"/>
            <a:ext cx="7772400" cy="1143000"/>
          </a:xfrm>
        </p:spPr>
        <p:txBody>
          <a:bodyPr/>
          <a:lstStyle/>
          <a:p>
            <a:r>
              <a:rPr lang="en-US" altLang="en-US" dirty="0"/>
              <a:t>Recursive Approach…</a:t>
            </a:r>
          </a:p>
        </p:txBody>
      </p:sp>
      <p:sp>
        <p:nvSpPr>
          <p:cNvPr id="49155"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9156"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381000"/>
            <a:ext cx="7772400" cy="1143000"/>
          </a:xfrm>
        </p:spPr>
        <p:txBody>
          <a:bodyPr/>
          <a:lstStyle/>
          <a:p>
            <a:r>
              <a:rPr lang="en-US" altLang="en-US" dirty="0"/>
              <a:t>Recursive Approach…</a:t>
            </a:r>
          </a:p>
        </p:txBody>
      </p:sp>
      <p:sp>
        <p:nvSpPr>
          <p:cNvPr id="50179"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LCS(S1[1:], S2[1:])</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50180"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81000"/>
            <a:ext cx="7772400" cy="1143000"/>
          </a:xfrm>
        </p:spPr>
        <p:txBody>
          <a:bodyPr/>
          <a:lstStyle/>
          <a:p>
            <a:r>
              <a:rPr lang="en-US" altLang="en-US" dirty="0"/>
              <a:t>Recursive Approach…</a:t>
            </a:r>
          </a:p>
        </p:txBody>
      </p:sp>
      <p:sp>
        <p:nvSpPr>
          <p:cNvPr id="51203"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LCS(S1[1:], S2[1:])</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return max(LCS(S1, S2[1:]), LCS(S1[1:], S2))</a:t>
            </a:r>
          </a:p>
        </p:txBody>
      </p:sp>
      <p:sp>
        <p:nvSpPr>
          <p:cNvPr id="51204" name="TextBox 23"/>
          <p:cNvSpPr txBox="1">
            <a:spLocks noChangeArrowheads="1"/>
          </p:cNvSpPr>
          <p:nvPr/>
        </p:nvSpPr>
        <p:spPr bwMode="auto">
          <a:xfrm>
            <a:off x="2630488" y="38100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cxnSp>
        <p:nvCxnSpPr>
          <p:cNvPr id="51205"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52400"/>
            <a:ext cx="7772400" cy="685800"/>
          </a:xfrm>
        </p:spPr>
        <p:txBody>
          <a:bodyPr/>
          <a:lstStyle/>
          <a:p>
            <a:r>
              <a:rPr lang="en-US" altLang="en-US">
                <a:latin typeface="Courier New" pitchFamily="49" charset="0"/>
                <a:cs typeface="Courier New" pitchFamily="49" charset="0"/>
              </a:rPr>
              <a:t>Member</a:t>
            </a:r>
          </a:p>
        </p:txBody>
      </p:sp>
      <p:sp>
        <p:nvSpPr>
          <p:cNvPr id="20483" name="Content Placeholder 2"/>
          <p:cNvSpPr>
            <a:spLocks noGrp="1"/>
          </p:cNvSpPr>
          <p:nvPr>
            <p:ph idx="1"/>
          </p:nvPr>
        </p:nvSpPr>
        <p:spPr>
          <a:xfrm>
            <a:off x="609600" y="1371600"/>
            <a:ext cx="7772400" cy="4114800"/>
          </a:xfrm>
        </p:spPr>
        <p:txBody>
          <a:bodyPr/>
          <a:lstStyle/>
          <a:p>
            <a:pPr>
              <a:buFontTx/>
              <a:buNone/>
            </a:pPr>
            <a:r>
              <a:rPr lang="en-US" altLang="en-US" sz="2400" dirty="0">
                <a:latin typeface="Courier New" pitchFamily="49" charset="0"/>
                <a:cs typeface="Courier New" pitchFamily="49" charset="0"/>
              </a:rPr>
              <a:t>&gt;&gt;&gt; member(42, [1, 3, 5, 42, 7])</a:t>
            </a:r>
          </a:p>
          <a:p>
            <a:pPr>
              <a:buFontTx/>
              <a:buNone/>
            </a:pPr>
            <a:r>
              <a:rPr lang="en-US" altLang="en-US" sz="2400" dirty="0">
                <a:solidFill>
                  <a:srgbClr val="FF0000"/>
                </a:solidFill>
                <a:latin typeface="Courier New" pitchFamily="49" charset="0"/>
                <a:cs typeface="Courier New" pitchFamily="49" charset="0"/>
              </a:rPr>
              <a:t>True</a:t>
            </a:r>
          </a:p>
          <a:p>
            <a:pPr>
              <a:buFontTx/>
              <a:buNone/>
            </a:pPr>
            <a:r>
              <a:rPr lang="en-US" altLang="en-US" sz="2400" dirty="0">
                <a:latin typeface="Courier New" pitchFamily="49" charset="0"/>
                <a:cs typeface="Courier New" pitchFamily="49" charset="0"/>
              </a:rPr>
              <a:t>&gt;&gt;&gt; member(42, ["</a:t>
            </a:r>
            <a:r>
              <a:rPr lang="en-US" altLang="ja-JP" sz="2400" dirty="0">
                <a:latin typeface="Courier New" pitchFamily="49" charset="0"/>
                <a:cs typeface="Courier New" pitchFamily="49" charset="0"/>
              </a:rPr>
              <a:t>spam", "is", "yummy"])</a:t>
            </a:r>
          </a:p>
          <a:p>
            <a:pPr>
              <a:buFontTx/>
              <a:buNone/>
            </a:pPr>
            <a:r>
              <a:rPr lang="en-US" altLang="en-US" sz="2400" dirty="0">
                <a:solidFill>
                  <a:srgbClr val="FF0000"/>
                </a:solidFill>
                <a:latin typeface="Courier New" pitchFamily="49" charset="0"/>
                <a:cs typeface="Courier New" pitchFamily="49" charset="0"/>
              </a:rPr>
              <a:t>False</a:t>
            </a:r>
          </a:p>
          <a:p>
            <a:pPr>
              <a:buFontTx/>
              <a:buNone/>
            </a:pPr>
            <a:endParaRPr lang="en-US" altLang="en-US" sz="2400" dirty="0">
              <a:latin typeface="Courier New" pitchFamily="49" charset="0"/>
              <a:cs typeface="Courier New" pitchFamily="49" charset="0"/>
            </a:endParaRPr>
          </a:p>
        </p:txBody>
      </p:sp>
      <p:grpSp>
        <p:nvGrpSpPr>
          <p:cNvPr id="20484" name="Group 3"/>
          <p:cNvGrpSpPr>
            <a:grpSpLocks/>
          </p:cNvGrpSpPr>
          <p:nvPr/>
        </p:nvGrpSpPr>
        <p:grpSpPr bwMode="auto">
          <a:xfrm>
            <a:off x="381000" y="990600"/>
            <a:ext cx="8218488" cy="180975"/>
            <a:chOff x="295" y="1311"/>
            <a:chExt cx="5177" cy="114"/>
          </a:xfrm>
        </p:grpSpPr>
        <p:sp>
          <p:nvSpPr>
            <p:cNvPr id="204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0485" name="TextBox 7"/>
          <p:cNvSpPr txBox="1">
            <a:spLocks noChangeArrowheads="1"/>
          </p:cNvSpPr>
          <p:nvPr/>
        </p:nvSpPr>
        <p:spPr bwMode="auto">
          <a:xfrm>
            <a:off x="609600" y="3581400"/>
            <a:ext cx="332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member(x, L):</a:t>
            </a:r>
          </a:p>
        </p:txBody>
      </p:sp>
      <p:sp>
        <p:nvSpPr>
          <p:cNvPr id="20486" name="TextBox 7"/>
          <p:cNvSpPr txBox="1">
            <a:spLocks noChangeArrowheads="1"/>
          </p:cNvSpPr>
          <p:nvPr/>
        </p:nvSpPr>
        <p:spPr bwMode="auto">
          <a:xfrm>
            <a:off x="6934200" y="63246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Worksheet please!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altLang="en-US" sz="3600"/>
              <a:t>Writing </a:t>
            </a:r>
            <a:r>
              <a:rPr lang="en-US" altLang="en-US" sz="3600">
                <a:latin typeface="Courier New" pitchFamily="49" charset="0"/>
                <a:cs typeface="Courier New" pitchFamily="49" charset="0"/>
              </a:rPr>
              <a:t>Map</a:t>
            </a:r>
            <a:r>
              <a:rPr lang="en-US" altLang="en-US" sz="3600"/>
              <a:t> and </a:t>
            </a:r>
            <a:r>
              <a:rPr lang="en-US" altLang="en-US" sz="3600">
                <a:latin typeface="Courier New" pitchFamily="49" charset="0"/>
                <a:cs typeface="Courier New" pitchFamily="49" charset="0"/>
              </a:rPr>
              <a:t>Reduce</a:t>
            </a:r>
          </a:p>
        </p:txBody>
      </p:sp>
      <p:grpSp>
        <p:nvGrpSpPr>
          <p:cNvPr id="22531" name="Group 4"/>
          <p:cNvGrpSpPr>
            <a:grpSpLocks/>
          </p:cNvGrpSpPr>
          <p:nvPr/>
        </p:nvGrpSpPr>
        <p:grpSpPr bwMode="auto">
          <a:xfrm>
            <a:off x="381000" y="1190625"/>
            <a:ext cx="8218488" cy="180975"/>
            <a:chOff x="295" y="1311"/>
            <a:chExt cx="5177" cy="114"/>
          </a:xfrm>
        </p:grpSpPr>
        <p:sp>
          <p:nvSpPr>
            <p:cNvPr id="2254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4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2" name="Content Placeholder 7"/>
          <p:cNvSpPr>
            <a:spLocks noGrp="1"/>
          </p:cNvSpPr>
          <p:nvPr>
            <p:ph idx="1"/>
          </p:nvPr>
        </p:nvSpPr>
        <p:spPr>
          <a:xfrm>
            <a:off x="381000" y="1828800"/>
            <a:ext cx="4267200" cy="3352800"/>
          </a:xfrm>
        </p:spPr>
        <p:txBody>
          <a:bodyPr/>
          <a:lstStyle/>
          <a:p>
            <a:pPr>
              <a:buFontTx/>
              <a:buNone/>
            </a:pPr>
            <a:r>
              <a:rPr lang="en-US" altLang="en-US" sz="1800" dirty="0">
                <a:latin typeface="Courier New" pitchFamily="49" charset="0"/>
                <a:cs typeface="Courier New" pitchFamily="49" charset="0"/>
              </a:rPr>
              <a:t>&gt;&gt;&gt; list(map(</a:t>
            </a:r>
            <a:r>
              <a:rPr lang="en-US" altLang="en-US" sz="1800" dirty="0" err="1">
                <a:latin typeface="Courier New" pitchFamily="49" charset="0"/>
                <a:cs typeface="Courier New" pitchFamily="49" charset="0"/>
              </a:rPr>
              <a:t>dbl</a:t>
            </a:r>
            <a:r>
              <a:rPr lang="en-US" altLang="en-US" sz="1800" dirty="0">
                <a:latin typeface="Courier New" pitchFamily="49" charset="0"/>
                <a:cs typeface="Courier New" pitchFamily="49" charset="0"/>
              </a:rPr>
              <a:t>, [0, 1, 2, 3]))</a:t>
            </a:r>
          </a:p>
          <a:p>
            <a:pPr>
              <a:buFontTx/>
              <a:buNone/>
            </a:pPr>
            <a:r>
              <a:rPr lang="en-US" altLang="en-US" sz="1800" dirty="0">
                <a:latin typeface="Courier New" pitchFamily="49" charset="0"/>
                <a:cs typeface="Courier New" pitchFamily="49" charset="0"/>
              </a:rPr>
              <a:t>[0, 2, 4, 6]</a:t>
            </a:r>
          </a:p>
          <a:p>
            <a:pPr>
              <a:buFontTx/>
              <a:buNone/>
            </a:pPr>
            <a:endParaRPr lang="en-US" altLang="en-US" dirty="0">
              <a:latin typeface="Courier" pitchFamily="49" charset="0"/>
            </a:endParaRPr>
          </a:p>
        </p:txBody>
      </p:sp>
      <p:sp>
        <p:nvSpPr>
          <p:cNvPr id="22533" name="TextBox 6"/>
          <p:cNvSpPr txBox="1">
            <a:spLocks noChangeArrowheads="1"/>
          </p:cNvSpPr>
          <p:nvPr/>
        </p:nvSpPr>
        <p:spPr bwMode="auto">
          <a:xfrm>
            <a:off x="4724400" y="1828800"/>
            <a:ext cx="40632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from </a:t>
            </a:r>
            <a:r>
              <a:rPr lang="en-US" altLang="en-US" sz="1800" dirty="0" err="1">
                <a:latin typeface="Courier New" pitchFamily="49" charset="0"/>
                <a:cs typeface="Courier New" pitchFamily="49" charset="0"/>
              </a:rPr>
              <a:t>functools</a:t>
            </a:r>
            <a:r>
              <a:rPr lang="en-US" altLang="en-US" sz="1800" dirty="0">
                <a:latin typeface="Courier New" pitchFamily="49" charset="0"/>
                <a:cs typeface="Courier New" pitchFamily="49" charset="0"/>
              </a:rPr>
              <a:t> import reduce</a:t>
            </a:r>
          </a:p>
          <a:p>
            <a:pPr>
              <a:spcBef>
                <a:spcPct val="0"/>
              </a:spcBef>
              <a:buFontTx/>
              <a:buNone/>
            </a:pP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&gt;&gt;&gt; reduce(add, [1, 2, 3])</a:t>
            </a:r>
          </a:p>
          <a:p>
            <a:pPr>
              <a:spcBef>
                <a:spcPct val="0"/>
              </a:spcBef>
              <a:buFontTx/>
              <a:buNone/>
            </a:pPr>
            <a:r>
              <a:rPr lang="en-US" altLang="en-US" sz="1800" dirty="0">
                <a:latin typeface="Courier New" pitchFamily="49" charset="0"/>
                <a:cs typeface="Courier New" pitchFamily="49" charset="0"/>
              </a:rPr>
              <a:t>6</a:t>
            </a:r>
          </a:p>
          <a:p>
            <a:pPr>
              <a:spcBef>
                <a:spcPct val="0"/>
              </a:spcBef>
              <a:buFontTx/>
              <a:buNone/>
            </a:pPr>
            <a:endParaRPr lang="en-US" altLang="en-US" sz="1800" dirty="0"/>
          </a:p>
        </p:txBody>
      </p:sp>
      <p:cxnSp>
        <p:nvCxnSpPr>
          <p:cNvPr id="22534" name="Straight Connector 8"/>
          <p:cNvCxnSpPr>
            <a:cxnSpLocks noChangeShapeType="1"/>
          </p:cNvCxnSpPr>
          <p:nvPr/>
        </p:nvCxnSpPr>
        <p:spPr bwMode="auto">
          <a:xfrm rot="5400000">
            <a:off x="1943101" y="4152900"/>
            <a:ext cx="495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5" name="TextBox 11"/>
          <p:cNvSpPr txBox="1">
            <a:spLocks noChangeArrowheads="1"/>
          </p:cNvSpPr>
          <p:nvPr/>
        </p:nvSpPr>
        <p:spPr bwMode="auto">
          <a:xfrm>
            <a:off x="457200" y="3048000"/>
            <a:ext cx="277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def</a:t>
            </a:r>
            <a:r>
              <a:rPr lang="en-US" altLang="en-US" sz="2400" dirty="0">
                <a:latin typeface="Courier New" pitchFamily="49" charset="0"/>
                <a:cs typeface="Courier New" pitchFamily="49" charset="0"/>
              </a:rPr>
              <a:t> map(f, L):</a:t>
            </a:r>
          </a:p>
        </p:txBody>
      </p:sp>
      <p:sp>
        <p:nvSpPr>
          <p:cNvPr id="22536" name="TextBox 12"/>
          <p:cNvSpPr txBox="1">
            <a:spLocks noChangeArrowheads="1"/>
          </p:cNvSpPr>
          <p:nvPr/>
        </p:nvSpPr>
        <p:spPr bwMode="auto">
          <a:xfrm>
            <a:off x="4876800" y="3581400"/>
            <a:ext cx="332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reduce(g, L):</a:t>
            </a:r>
          </a:p>
          <a:p>
            <a:pPr>
              <a:spcBef>
                <a:spcPct val="0"/>
              </a:spcBef>
              <a:buFontTx/>
              <a:buNone/>
            </a:pPr>
            <a:endParaRPr lang="en-US" altLang="en-US" sz="2400">
              <a:latin typeface="Courier New" pitchFamily="49" charset="0"/>
              <a:cs typeface="Courier New" pitchFamily="49" charset="0"/>
            </a:endParaRPr>
          </a:p>
        </p:txBody>
      </p:sp>
      <p:sp>
        <p:nvSpPr>
          <p:cNvPr id="22537" name="TextBox 13"/>
          <p:cNvSpPr txBox="1">
            <a:spLocks noChangeArrowheads="1"/>
          </p:cNvSpPr>
          <p:nvPr/>
        </p:nvSpPr>
        <p:spPr bwMode="auto">
          <a:xfrm>
            <a:off x="4876800" y="3200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0000FF"/>
                </a:solidFill>
              </a:rPr>
              <a:t>The shortest possible list has length 1</a:t>
            </a:r>
          </a:p>
        </p:txBody>
      </p:sp>
      <p:sp>
        <p:nvSpPr>
          <p:cNvPr id="22538" name="TextBox 12"/>
          <p:cNvSpPr txBox="1">
            <a:spLocks noChangeArrowheads="1"/>
          </p:cNvSpPr>
          <p:nvPr/>
        </p:nvSpPr>
        <p:spPr bwMode="auto">
          <a:xfrm>
            <a:off x="6934200" y="63246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Worksheet please!</a:t>
            </a:r>
          </a:p>
        </p:txBody>
      </p:sp>
      <p:sp>
        <p:nvSpPr>
          <p:cNvPr id="22539" name="TextBox 13"/>
          <p:cNvSpPr txBox="1">
            <a:spLocks noChangeArrowheads="1"/>
          </p:cNvSpPr>
          <p:nvPr/>
        </p:nvSpPr>
        <p:spPr bwMode="auto">
          <a:xfrm>
            <a:off x="457200" y="2819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0000FF"/>
                </a:solidFill>
              </a:rPr>
              <a:t>The shortest possible list has length 0</a:t>
            </a:r>
          </a:p>
        </p:txBody>
      </p:sp>
      <p:sp>
        <p:nvSpPr>
          <p:cNvPr id="22540" name="Rectangle 14"/>
          <p:cNvSpPr>
            <a:spLocks noChangeArrowheads="1"/>
          </p:cNvSpPr>
          <p:nvPr/>
        </p:nvSpPr>
        <p:spPr bwMode="auto">
          <a:xfrm>
            <a:off x="152400" y="6305550"/>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solidFill>
                  <a:srgbClr val="1C7210"/>
                </a:solidFill>
              </a:rPr>
              <a:t>In your notes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Filter</a:t>
            </a:r>
          </a:p>
        </p:txBody>
      </p:sp>
      <p:sp>
        <p:nvSpPr>
          <p:cNvPr id="23555" name="Rectangle 3"/>
          <p:cNvSpPr>
            <a:spLocks noGrp="1" noChangeArrowheads="1"/>
          </p:cNvSpPr>
          <p:nvPr>
            <p:ph type="body" idx="1"/>
          </p:nvPr>
        </p:nvSpPr>
        <p:spPr>
          <a:xfrm>
            <a:off x="381000" y="1981200"/>
            <a:ext cx="8458200" cy="2362200"/>
          </a:xfrm>
        </p:spPr>
        <p:txBody>
          <a:bodyPr/>
          <a:lstStyle/>
          <a:p>
            <a:pPr>
              <a:buFontTx/>
              <a:buNone/>
            </a:pPr>
            <a:r>
              <a:rPr lang="en-US" altLang="en-US" sz="2400" b="1" dirty="0" err="1">
                <a:latin typeface="Courier New Bold" pitchFamily="1" charset="0"/>
              </a:rPr>
              <a:t>def</a:t>
            </a:r>
            <a:r>
              <a:rPr lang="en-US" altLang="en-US" sz="2400" b="1" dirty="0">
                <a:latin typeface="Courier New Bold" pitchFamily="1" charset="0"/>
              </a:rPr>
              <a:t> even(x):</a:t>
            </a:r>
          </a:p>
          <a:p>
            <a:pPr>
              <a:buFontTx/>
              <a:buNone/>
            </a:pPr>
            <a:r>
              <a:rPr lang="en-US" altLang="en-US" sz="2400" b="1" dirty="0">
                <a:latin typeface="Courier New Bold" pitchFamily="1" charset="0"/>
              </a:rPr>
              <a:t>   '''</a:t>
            </a:r>
            <a:r>
              <a:rPr lang="en-US" altLang="ja-JP" sz="2400" b="1" dirty="0">
                <a:latin typeface="Courier New Bold" pitchFamily="1" charset="0"/>
              </a:rPr>
              <a:t>Returns True </a:t>
            </a:r>
            <a:r>
              <a:rPr lang="en-US" altLang="ja-JP" sz="2400" b="1" dirty="0" err="1">
                <a:latin typeface="Courier New Bold" pitchFamily="1" charset="0"/>
              </a:rPr>
              <a:t>iff</a:t>
            </a:r>
            <a:r>
              <a:rPr lang="en-US" altLang="ja-JP" sz="2400" b="1" dirty="0">
                <a:latin typeface="Courier New Bold" pitchFamily="1" charset="0"/>
              </a:rPr>
              <a:t> x is even'''</a:t>
            </a:r>
          </a:p>
          <a:p>
            <a:pPr>
              <a:buFontTx/>
              <a:buNone/>
            </a:pPr>
            <a:r>
              <a:rPr lang="en-US" altLang="en-US" sz="2400" b="1" dirty="0">
                <a:latin typeface="Courier New Bold" pitchFamily="1" charset="0"/>
              </a:rPr>
              <a:t>   return x % 2 == 0</a:t>
            </a:r>
          </a:p>
          <a:p>
            <a:pPr>
              <a:buFontTx/>
              <a:buNone/>
            </a:pPr>
            <a:endParaRPr lang="en-US" altLang="en-US" sz="2400" b="1" dirty="0">
              <a:latin typeface="Courier New Bold" pitchFamily="1" charset="0"/>
            </a:endParaRPr>
          </a:p>
          <a:p>
            <a:pPr>
              <a:buFontTx/>
              <a:buNone/>
            </a:pPr>
            <a:r>
              <a:rPr lang="en-US" altLang="en-US" sz="2400" b="1" dirty="0">
                <a:latin typeface="Courier New Bold" pitchFamily="1" charset="0"/>
              </a:rPr>
              <a:t>&gt;&gt;&gt; list(filter(even, range(100)))</a:t>
            </a:r>
          </a:p>
          <a:p>
            <a:pPr>
              <a:buFontTx/>
              <a:buNone/>
            </a:pPr>
            <a:r>
              <a:rPr lang="en-US" altLang="en-US" sz="2400" b="1" dirty="0">
                <a:latin typeface="Courier New Bold" pitchFamily="1" charset="0"/>
              </a:rPr>
              <a:t>[0, 2, 4, 6, …, 98]</a:t>
            </a:r>
          </a:p>
          <a:p>
            <a:pPr>
              <a:buFontTx/>
              <a:buNone/>
            </a:pPr>
            <a:endParaRPr lang="en-US" altLang="en-US" sz="2400" dirty="0">
              <a:latin typeface="Courier New Bold" pitchFamily="1" charset="0"/>
            </a:endParaRPr>
          </a:p>
          <a:p>
            <a:pPr>
              <a:buFontTx/>
              <a:buNone/>
            </a:pPr>
            <a:endParaRPr lang="en-US" altLang="en-US" dirty="0"/>
          </a:p>
        </p:txBody>
      </p:sp>
      <p:grpSp>
        <p:nvGrpSpPr>
          <p:cNvPr id="23556" name="Group 4"/>
          <p:cNvGrpSpPr>
            <a:grpSpLocks/>
          </p:cNvGrpSpPr>
          <p:nvPr/>
        </p:nvGrpSpPr>
        <p:grpSpPr bwMode="auto">
          <a:xfrm>
            <a:off x="381000" y="1190625"/>
            <a:ext cx="8218488" cy="180975"/>
            <a:chOff x="295" y="1311"/>
            <a:chExt cx="5177" cy="114"/>
          </a:xfrm>
        </p:grpSpPr>
        <p:sp>
          <p:nvSpPr>
            <p:cNvPr id="235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35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35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1371600"/>
            <a:ext cx="836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AutoShape 9"/>
          <p:cNvSpPr>
            <a:spLocks noChangeArrowheads="1"/>
          </p:cNvSpPr>
          <p:nvPr/>
        </p:nvSpPr>
        <p:spPr bwMode="auto">
          <a:xfrm>
            <a:off x="5257800" y="1066800"/>
            <a:ext cx="1677988" cy="7620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Times New Roman" pitchFamily="18" charset="0"/>
              </a:rPr>
              <a:t>Java </a:t>
            </a:r>
            <a:r>
              <a:rPr lang="en-US" altLang="en-US" sz="2000" dirty="0">
                <a:latin typeface="Times New Roman" panose="02020603050405020304" pitchFamily="18" charset="0"/>
                <a:cs typeface="Times New Roman" panose="02020603050405020304" pitchFamily="18" charset="0"/>
              </a:rPr>
              <a:t>doesn’</a:t>
            </a:r>
            <a:r>
              <a:rPr lang="en-US" altLang="ja-JP" sz="2000" dirty="0">
                <a:latin typeface="Times New Roman" panose="02020603050405020304" pitchFamily="18" charset="0"/>
                <a:cs typeface="Times New Roman" panose="02020603050405020304" pitchFamily="18" charset="0"/>
              </a:rPr>
              <a:t>t</a:t>
            </a:r>
            <a:r>
              <a:rPr lang="en-US" altLang="ja-JP" sz="2000" dirty="0">
                <a:latin typeface="Times New Roman" pitchFamily="18" charset="0"/>
              </a:rPr>
              <a:t> have a </a:t>
            </a:r>
            <a:r>
              <a:rPr lang="en-US" altLang="ja-JP" sz="1400" dirty="0">
                <a:latin typeface="Courier New" pitchFamily="49" charset="0"/>
                <a:cs typeface="Courier New" pitchFamily="49" charset="0"/>
              </a:rPr>
              <a:t>filter!</a:t>
            </a:r>
            <a:endParaRPr lang="en-US" altLang="en-US" sz="1400" dirty="0">
              <a:latin typeface="Courier New" pitchFamily="49" charset="0"/>
              <a:cs typeface="Courier New" pitchFamily="49" charset="0"/>
            </a:endParaRPr>
          </a:p>
        </p:txBody>
      </p:sp>
      <p:sp>
        <p:nvSpPr>
          <p:cNvPr id="23560" name="TextBox 9"/>
          <p:cNvSpPr txBox="1">
            <a:spLocks noChangeArrowheads="1"/>
          </p:cNvSpPr>
          <p:nvPr/>
        </p:nvSpPr>
        <p:spPr bwMode="auto">
          <a:xfrm>
            <a:off x="6324600" y="2971800"/>
            <a:ext cx="1931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0000FF"/>
                </a:solidFill>
              </a:rPr>
              <a:t>A function that returns</a:t>
            </a:r>
          </a:p>
          <a:p>
            <a:pPr>
              <a:spcBef>
                <a:spcPct val="0"/>
              </a:spcBef>
              <a:buFontTx/>
              <a:buNone/>
            </a:pPr>
            <a:r>
              <a:rPr lang="en-US" altLang="en-US" sz="1400">
                <a:solidFill>
                  <a:srgbClr val="0000FF"/>
                </a:solidFill>
              </a:rPr>
              <a:t>either </a:t>
            </a:r>
            <a:r>
              <a:rPr lang="en-US" altLang="en-US" sz="1400">
                <a:solidFill>
                  <a:srgbClr val="0000FF"/>
                </a:solidFill>
                <a:latin typeface="Courier New" pitchFamily="49" charset="0"/>
                <a:cs typeface="Courier New" pitchFamily="49" charset="0"/>
              </a:rPr>
              <a:t>True</a:t>
            </a:r>
            <a:r>
              <a:rPr lang="en-US" altLang="en-US" sz="1400">
                <a:solidFill>
                  <a:srgbClr val="0000FF"/>
                </a:solidFill>
              </a:rPr>
              <a:t> or </a:t>
            </a:r>
            <a:r>
              <a:rPr lang="en-US" altLang="en-US" sz="1400">
                <a:solidFill>
                  <a:srgbClr val="0000FF"/>
                </a:solidFill>
                <a:latin typeface="Courier New" pitchFamily="49" charset="0"/>
                <a:cs typeface="Courier New" pitchFamily="49" charset="0"/>
              </a:rPr>
              <a:t>False</a:t>
            </a:r>
          </a:p>
          <a:p>
            <a:pPr>
              <a:spcBef>
                <a:spcPct val="0"/>
              </a:spcBef>
              <a:buFontTx/>
              <a:buNone/>
            </a:pPr>
            <a:r>
              <a:rPr lang="en-US" altLang="en-US" sz="1400">
                <a:solidFill>
                  <a:srgbClr val="0000FF"/>
                </a:solidFill>
              </a:rPr>
              <a:t>Is called a</a:t>
            </a:r>
            <a:r>
              <a:rPr lang="en-US" altLang="en-US" sz="1400" i="1">
                <a:solidFill>
                  <a:srgbClr val="0000FF"/>
                </a:solidFill>
              </a:rPr>
              <a:t> predicate</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FE66F74-65F6-4982-ADD0-E174111C9E25}"/>
                  </a:ext>
                </a:extLst>
              </p14:cNvPr>
              <p14:cNvContentPartPr/>
              <p14:nvPr/>
            </p14:nvContentPartPr>
            <p14:xfrm>
              <a:off x="2196720" y="2732400"/>
              <a:ext cx="3438360" cy="848880"/>
            </p14:xfrm>
          </p:contentPart>
        </mc:Choice>
        <mc:Fallback xmlns="">
          <p:pic>
            <p:nvPicPr>
              <p:cNvPr id="2" name="Ink 1">
                <a:extLst>
                  <a:ext uri="{FF2B5EF4-FFF2-40B4-BE49-F238E27FC236}">
                    <a16:creationId xmlns:a16="http://schemas.microsoft.com/office/drawing/2014/main" id="{FFE66F74-65F6-4982-ADD0-E174111C9E25}"/>
                  </a:ext>
                </a:extLst>
              </p:cNvPr>
              <p:cNvPicPr/>
              <p:nvPr/>
            </p:nvPicPr>
            <p:blipFill>
              <a:blip r:embed="rId6"/>
              <a:stretch>
                <a:fillRect/>
              </a:stretch>
            </p:blipFill>
            <p:spPr>
              <a:xfrm>
                <a:off x="2187360" y="2723040"/>
                <a:ext cx="3457080" cy="86760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Filter</a:t>
            </a:r>
          </a:p>
        </p:txBody>
      </p:sp>
      <p:sp>
        <p:nvSpPr>
          <p:cNvPr id="24579" name="Rectangle 3"/>
          <p:cNvSpPr>
            <a:spLocks noGrp="1" noChangeArrowheads="1"/>
          </p:cNvSpPr>
          <p:nvPr>
            <p:ph type="body" idx="1"/>
          </p:nvPr>
        </p:nvSpPr>
        <p:spPr>
          <a:xfrm>
            <a:off x="228600" y="1981200"/>
            <a:ext cx="8839200" cy="2362200"/>
          </a:xfrm>
        </p:spPr>
        <p:txBody>
          <a:bodyPr/>
          <a:lstStyle/>
          <a:p>
            <a:pPr>
              <a:buFontTx/>
              <a:buNone/>
            </a:pPr>
            <a:r>
              <a:rPr lang="en-US" altLang="en-US" sz="2400" b="1" dirty="0">
                <a:latin typeface="Courier New Bold" pitchFamily="1" charset="0"/>
              </a:rPr>
              <a:t>def short(List):</a:t>
            </a:r>
          </a:p>
          <a:p>
            <a:pPr>
              <a:buFontTx/>
              <a:buNone/>
            </a:pPr>
            <a:r>
              <a:rPr lang="en-US" altLang="en-US" sz="2400" b="1" dirty="0">
                <a:latin typeface="Courier New Bold" pitchFamily="1" charset="0"/>
              </a:rPr>
              <a:t>	 '''</a:t>
            </a:r>
            <a:r>
              <a:rPr lang="en-US" altLang="ja-JP" sz="2400" b="1" dirty="0">
                <a:latin typeface="Courier New Bold" pitchFamily="1" charset="0"/>
              </a:rPr>
              <a:t>Returns True </a:t>
            </a:r>
            <a:r>
              <a:rPr lang="en-US" altLang="ja-JP" sz="2400" b="1" dirty="0" err="1">
                <a:latin typeface="Courier New Bold" pitchFamily="1" charset="0"/>
              </a:rPr>
              <a:t>iff</a:t>
            </a:r>
            <a:r>
              <a:rPr lang="en-US" altLang="ja-JP" sz="2400" b="1" dirty="0">
                <a:latin typeface="Courier New Bold" pitchFamily="1" charset="0"/>
              </a:rPr>
              <a:t> List has </a:t>
            </a:r>
            <a:r>
              <a:rPr lang="en-US" altLang="ja-JP" sz="2400" b="1" dirty="0" err="1">
                <a:latin typeface="Courier New Bold" pitchFamily="1" charset="0"/>
              </a:rPr>
              <a:t>len</a:t>
            </a:r>
            <a:r>
              <a:rPr lang="en-US" altLang="ja-JP" sz="2400" b="1" dirty="0">
                <a:latin typeface="Courier New Bold" pitchFamily="1" charset="0"/>
              </a:rPr>
              <a:t> &lt;= 2'''</a:t>
            </a:r>
          </a:p>
          <a:p>
            <a:pPr>
              <a:buFontTx/>
              <a:buNone/>
            </a:pPr>
            <a:r>
              <a:rPr lang="en-US" altLang="en-US" sz="2400" b="1" dirty="0">
                <a:latin typeface="Courier New Bold" pitchFamily="1" charset="0"/>
              </a:rPr>
              <a:t>   return </a:t>
            </a:r>
            <a:r>
              <a:rPr lang="en-US" altLang="en-US" sz="2400" b="1" dirty="0" err="1">
                <a:latin typeface="Courier New Bold" pitchFamily="1" charset="0"/>
              </a:rPr>
              <a:t>len</a:t>
            </a:r>
            <a:r>
              <a:rPr lang="en-US" altLang="en-US" sz="2400" b="1" dirty="0">
                <a:latin typeface="Courier New Bold" pitchFamily="1" charset="0"/>
              </a:rPr>
              <a:t>(List) &lt;= 2</a:t>
            </a:r>
          </a:p>
          <a:p>
            <a:pPr>
              <a:buFontTx/>
              <a:buNone/>
            </a:pPr>
            <a:endParaRPr lang="en-US" altLang="en-US" sz="2400" b="1" dirty="0">
              <a:latin typeface="Courier New Bold" pitchFamily="1" charset="0"/>
            </a:endParaRPr>
          </a:p>
          <a:p>
            <a:pPr>
              <a:buFontTx/>
              <a:buNone/>
            </a:pPr>
            <a:r>
              <a:rPr lang="en-US" altLang="en-US" sz="1900" b="1" dirty="0">
                <a:latin typeface="Courier New Bold" pitchFamily="1" charset="0"/>
              </a:rPr>
              <a:t>&gt;&gt;&gt; list(filter(short, [["</a:t>
            </a:r>
            <a:r>
              <a:rPr lang="en-US" altLang="ja-JP" sz="1900" b="1" dirty="0">
                <a:latin typeface="Courier New Bold" pitchFamily="1" charset="0"/>
              </a:rPr>
              <a:t>spam", "yum"], [42], [1, 2, 3]]))</a:t>
            </a:r>
          </a:p>
          <a:p>
            <a:pPr>
              <a:buFontTx/>
              <a:buNone/>
            </a:pPr>
            <a:endParaRPr lang="en-US" altLang="en-US" sz="2400" dirty="0">
              <a:latin typeface="Courier New Bold" pitchFamily="1" charset="0"/>
            </a:endParaRPr>
          </a:p>
          <a:p>
            <a:pPr>
              <a:buFontTx/>
              <a:buNone/>
            </a:pPr>
            <a:endParaRPr lang="en-US" altLang="en-US" dirty="0"/>
          </a:p>
        </p:txBody>
      </p:sp>
      <p:grpSp>
        <p:nvGrpSpPr>
          <p:cNvPr id="24580" name="Group 4"/>
          <p:cNvGrpSpPr>
            <a:grpSpLocks/>
          </p:cNvGrpSpPr>
          <p:nvPr/>
        </p:nvGrpSpPr>
        <p:grpSpPr bwMode="auto">
          <a:xfrm>
            <a:off x="381000" y="1190625"/>
            <a:ext cx="8218488" cy="180975"/>
            <a:chOff x="295" y="1311"/>
            <a:chExt cx="5177" cy="114"/>
          </a:xfrm>
        </p:grpSpPr>
        <p:sp>
          <p:nvSpPr>
            <p:cNvPr id="2458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58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5626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AutoShape 9"/>
          <p:cNvSpPr>
            <a:spLocks noChangeArrowheads="1"/>
          </p:cNvSpPr>
          <p:nvPr/>
        </p:nvSpPr>
        <p:spPr bwMode="auto">
          <a:xfrm>
            <a:off x="6856412" y="4419600"/>
            <a:ext cx="1982787" cy="1295400"/>
          </a:xfrm>
          <a:prstGeom prst="wedgeRectCallout">
            <a:avLst>
              <a:gd name="adj1" fmla="val -52722"/>
              <a:gd name="adj2" fmla="val 7571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Courier New" pitchFamily="49" charset="0"/>
                <a:cs typeface="Courier New" pitchFamily="49" charset="0"/>
              </a:rPr>
              <a:t>filter</a:t>
            </a:r>
            <a:r>
              <a:rPr lang="en-US" altLang="en-US" sz="2000" dirty="0">
                <a:latin typeface="Times New Roman" pitchFamily="18" charset="0"/>
              </a:rPr>
              <a:t> can be written from scratch using recursion.</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EBC7BEB-DE8D-4F2E-81A4-FA4CFD867981}"/>
                  </a:ext>
                </a:extLst>
              </p14:cNvPr>
              <p14:cNvContentPartPr/>
              <p14:nvPr/>
            </p14:nvContentPartPr>
            <p14:xfrm>
              <a:off x="491040" y="4116600"/>
              <a:ext cx="5778000" cy="964800"/>
            </p14:xfrm>
          </p:contentPart>
        </mc:Choice>
        <mc:Fallback xmlns="">
          <p:pic>
            <p:nvPicPr>
              <p:cNvPr id="2" name="Ink 1">
                <a:extLst>
                  <a:ext uri="{FF2B5EF4-FFF2-40B4-BE49-F238E27FC236}">
                    <a16:creationId xmlns:a16="http://schemas.microsoft.com/office/drawing/2014/main" id="{0EBC7BEB-DE8D-4F2E-81A4-FA4CFD867981}"/>
                  </a:ext>
                </a:extLst>
              </p:cNvPr>
              <p:cNvPicPr/>
              <p:nvPr/>
            </p:nvPicPr>
            <p:blipFill>
              <a:blip r:embed="rId6"/>
              <a:stretch>
                <a:fillRect/>
              </a:stretch>
            </p:blipFill>
            <p:spPr>
              <a:xfrm>
                <a:off x="481680" y="4107240"/>
                <a:ext cx="5796720" cy="98352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pPr>
              <a:defRPr/>
            </a:pPr>
            <a:r>
              <a:rPr lang="en-US" dirty="0">
                <a:latin typeface="+mn-lt"/>
                <a:ea typeface="Courier" pitchFamily="-111" charset="0"/>
                <a:cs typeface="Courier"/>
              </a:rPr>
              <a:t>Functions are Data </a:t>
            </a:r>
          </a:p>
        </p:txBody>
      </p:sp>
      <p:sp>
        <p:nvSpPr>
          <p:cNvPr id="25603" name="Rectangle 3"/>
          <p:cNvSpPr>
            <a:spLocks noGrp="1" noChangeArrowheads="1"/>
          </p:cNvSpPr>
          <p:nvPr>
            <p:ph type="body" idx="1"/>
          </p:nvPr>
        </p:nvSpPr>
        <p:spPr>
          <a:xfrm>
            <a:off x="381000" y="1981200"/>
            <a:ext cx="8458200" cy="2362200"/>
          </a:xfrm>
        </p:spPr>
        <p:txBody>
          <a:bodyPr/>
          <a:lstStyle/>
          <a:p>
            <a:pPr>
              <a:buFontTx/>
              <a:buNone/>
            </a:pPr>
            <a:r>
              <a:rPr lang="en-US" altLang="en-US" sz="2000" dirty="0">
                <a:latin typeface="Courier New" pitchFamily="49" charset="0"/>
                <a:cs typeface="Courier New" pitchFamily="49" charset="0"/>
              </a:rPr>
              <a:t>def divides(n): </a:t>
            </a:r>
          </a:p>
          <a:p>
            <a:pPr>
              <a:buFontTx/>
              <a:buNone/>
            </a:pPr>
            <a:r>
              <a:rPr lang="en-US" altLang="en-US" sz="2000" dirty="0">
                <a:latin typeface="Courier New" pitchFamily="49" charset="0"/>
                <a:cs typeface="Courier New" pitchFamily="49" charset="0"/>
              </a:rPr>
              <a:t>	def div(k): </a:t>
            </a:r>
          </a:p>
          <a:p>
            <a:pPr>
              <a:buFontTx/>
              <a:buNone/>
            </a:pPr>
            <a:r>
              <a:rPr lang="en-US" altLang="en-US" sz="2000" dirty="0">
                <a:latin typeface="Courier New" pitchFamily="49" charset="0"/>
                <a:cs typeface="Courier New" pitchFamily="49" charset="0"/>
              </a:rPr>
              <a:t>		return n % k == 0 </a:t>
            </a:r>
          </a:p>
          <a:p>
            <a:pPr>
              <a:buFontTx/>
              <a:buNone/>
            </a:pPr>
            <a:r>
              <a:rPr lang="en-US" altLang="en-US" sz="2000" dirty="0">
                <a:latin typeface="Courier New" pitchFamily="49" charset="0"/>
                <a:cs typeface="Courier New" pitchFamily="49" charset="0"/>
              </a:rPr>
              <a:t>	return div</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&gt;&gt;&gt; div10 = divides(10)</a:t>
            </a:r>
          </a:p>
          <a:p>
            <a:pPr>
              <a:buFontTx/>
              <a:buNone/>
            </a:pPr>
            <a:r>
              <a:rPr lang="en-US" altLang="en-US" sz="2000" dirty="0">
                <a:latin typeface="Courier New" pitchFamily="49" charset="0"/>
                <a:cs typeface="Courier New" pitchFamily="49" charset="0"/>
              </a:rPr>
              <a:t>&gt;&gt;&gt; div10</a:t>
            </a:r>
          </a:p>
          <a:p>
            <a:pPr>
              <a:buFontTx/>
              <a:buNone/>
            </a:pPr>
            <a:r>
              <a:rPr lang="en-US" altLang="en-US" sz="2000" dirty="0">
                <a:solidFill>
                  <a:srgbClr val="008000"/>
                </a:solidFill>
                <a:latin typeface="Courier New" pitchFamily="49" charset="0"/>
                <a:cs typeface="Courier New" pitchFamily="49" charset="0"/>
              </a:rPr>
              <a:t>&lt;function divides.&lt;locals&gt;.div at 0x14a15eb28b70&gt;</a:t>
            </a:r>
          </a:p>
          <a:p>
            <a:pPr>
              <a:buFontTx/>
              <a:buNone/>
            </a:pPr>
            <a:r>
              <a:rPr lang="en-US" altLang="en-US" sz="2000" dirty="0">
                <a:latin typeface="Courier New" pitchFamily="49" charset="0"/>
                <a:cs typeface="Courier New" pitchFamily="49" charset="0"/>
              </a:rPr>
              <a:t>&gt;&gt;&gt; div10(2)</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listOfFunctions</a:t>
            </a:r>
            <a:r>
              <a:rPr lang="en-US" altLang="en-US" sz="2000" dirty="0">
                <a:latin typeface="Courier New" pitchFamily="49" charset="0"/>
                <a:cs typeface="Courier New" pitchFamily="49" charset="0"/>
              </a:rPr>
              <a:t> = [divides(10), divides(20)]</a:t>
            </a: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listOfFunctions</a:t>
            </a:r>
            <a:r>
              <a:rPr lang="en-US" altLang="en-US" sz="2000" dirty="0">
                <a:latin typeface="Courier New" pitchFamily="49" charset="0"/>
                <a:cs typeface="Courier New" pitchFamily="49" charset="0"/>
              </a:rPr>
              <a:t>[0](2)</a:t>
            </a:r>
          </a:p>
        </p:txBody>
      </p:sp>
      <p:grpSp>
        <p:nvGrpSpPr>
          <p:cNvPr id="25604" name="Group 4"/>
          <p:cNvGrpSpPr>
            <a:grpSpLocks/>
          </p:cNvGrpSpPr>
          <p:nvPr/>
        </p:nvGrpSpPr>
        <p:grpSpPr bwMode="auto">
          <a:xfrm>
            <a:off x="381000" y="1190625"/>
            <a:ext cx="8218488" cy="180975"/>
            <a:chOff x="295" y="1311"/>
            <a:chExt cx="5177" cy="114"/>
          </a:xfrm>
        </p:grpSpPr>
        <p:sp>
          <p:nvSpPr>
            <p:cNvPr id="2560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0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E2DD66C-F85B-4A42-B558-58501BEE5F1F}"/>
                  </a:ext>
                </a:extLst>
              </p14:cNvPr>
              <p14:cNvContentPartPr/>
              <p14:nvPr/>
            </p14:nvContentPartPr>
            <p14:xfrm>
              <a:off x="1339560" y="1535760"/>
              <a:ext cx="6126120" cy="4858200"/>
            </p14:xfrm>
          </p:contentPart>
        </mc:Choice>
        <mc:Fallback xmlns="">
          <p:pic>
            <p:nvPicPr>
              <p:cNvPr id="2" name="Ink 1">
                <a:extLst>
                  <a:ext uri="{FF2B5EF4-FFF2-40B4-BE49-F238E27FC236}">
                    <a16:creationId xmlns:a16="http://schemas.microsoft.com/office/drawing/2014/main" id="{9E2DD66C-F85B-4A42-B558-58501BEE5F1F}"/>
                  </a:ext>
                </a:extLst>
              </p:cNvPr>
              <p:cNvPicPr/>
              <p:nvPr/>
            </p:nvPicPr>
            <p:blipFill>
              <a:blip r:embed="rId4"/>
              <a:stretch>
                <a:fillRect/>
              </a:stretch>
            </p:blipFill>
            <p:spPr>
              <a:xfrm>
                <a:off x="1330200" y="1526400"/>
                <a:ext cx="6144840" cy="487692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763000" cy="1143000"/>
          </a:xfrm>
        </p:spPr>
        <p:txBody>
          <a:bodyPr/>
          <a:lstStyle/>
          <a:p>
            <a:r>
              <a:rPr lang="en-US" altLang="en-US" sz="3600" dirty="0"/>
              <a:t>Anonymous Functions</a:t>
            </a:r>
          </a:p>
        </p:txBody>
      </p:sp>
      <p:sp>
        <p:nvSpPr>
          <p:cNvPr id="24579" name="Rectangle 3"/>
          <p:cNvSpPr>
            <a:spLocks noGrp="1" noChangeArrowheads="1"/>
          </p:cNvSpPr>
          <p:nvPr>
            <p:ph type="body" idx="1"/>
          </p:nvPr>
        </p:nvSpPr>
        <p:spPr>
          <a:xfrm>
            <a:off x="381000" y="1447800"/>
            <a:ext cx="8458200" cy="4953000"/>
          </a:xfrm>
        </p:spPr>
        <p:txBody>
          <a:bodyPr/>
          <a:lstStyle/>
          <a:p>
            <a:pPr>
              <a:buFontTx/>
              <a:buNone/>
            </a:pPr>
            <a:r>
              <a:rPr lang="en-US" altLang="en-US" sz="2000" dirty="0">
                <a:latin typeface="Courier New" pitchFamily="49" charset="0"/>
                <a:cs typeface="Courier New" pitchFamily="49" charset="0"/>
              </a:rPr>
              <a:t>filter(def even(x): return x%2 == 0,</a:t>
            </a:r>
          </a:p>
          <a:p>
            <a:pPr>
              <a:buFontTx/>
              <a:buNone/>
            </a:pPr>
            <a:r>
              <a:rPr lang="en-US" altLang="en-US" sz="2000" dirty="0">
                <a:latin typeface="Courier New" pitchFamily="49" charset="0"/>
                <a:cs typeface="Courier New" pitchFamily="49" charset="0"/>
              </a:rPr>
              <a:t>  range(100))</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filter(def (x): return x%2 == 0,</a:t>
            </a:r>
          </a:p>
          <a:p>
            <a:pPr>
              <a:buFontTx/>
              <a:buNone/>
            </a:pPr>
            <a:r>
              <a:rPr lang="en-US" altLang="en-US" sz="2000" dirty="0">
                <a:latin typeface="Courier New" pitchFamily="49" charset="0"/>
                <a:cs typeface="Courier New" pitchFamily="49" charset="0"/>
              </a:rPr>
              <a:t>  range(100))</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filter(lambda x: x%2 == 0, range(100))</a:t>
            </a:r>
          </a:p>
          <a:p>
            <a:pPr>
              <a:buFontTx/>
              <a:buNone/>
            </a:pPr>
            <a:endParaRPr lang="en-US" altLang="en-US" sz="2000" dirty="0">
              <a:latin typeface="Courier New" pitchFamily="49" charset="0"/>
              <a:cs typeface="Courier New" pitchFamily="49" charset="0"/>
            </a:endParaRPr>
          </a:p>
          <a:p>
            <a:pPr>
              <a:buFontTx/>
              <a:buNone/>
            </a:pPr>
            <a:endParaRPr lang="en-US" altLang="en-US" sz="2000" dirty="0">
              <a:latin typeface="Courier New" pitchFamily="49" charset="0"/>
              <a:cs typeface="Courier New" pitchFamily="49" charset="0"/>
            </a:endParaRP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lambda_dbl</a:t>
            </a:r>
            <a:r>
              <a:rPr lang="en-US" altLang="en-US" sz="2000" dirty="0">
                <a:latin typeface="Courier New" pitchFamily="49" charset="0"/>
                <a:cs typeface="Courier New" pitchFamily="49" charset="0"/>
              </a:rPr>
              <a:t> = lambda x: 2 * x</a:t>
            </a: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lambda_dbl</a:t>
            </a:r>
            <a:r>
              <a:rPr lang="en-US" altLang="en-US" sz="2000" dirty="0">
                <a:latin typeface="Courier New" pitchFamily="49" charset="0"/>
                <a:cs typeface="Courier New" pitchFamily="49" charset="0"/>
              </a:rPr>
              <a:t>(21)</a:t>
            </a:r>
          </a:p>
          <a:p>
            <a:pPr>
              <a:buFontTx/>
              <a:buNone/>
            </a:pPr>
            <a:r>
              <a:rPr lang="en-US" altLang="en-US" sz="2000" dirty="0">
                <a:solidFill>
                  <a:srgbClr val="1C7210"/>
                </a:solidFill>
                <a:latin typeface="Courier New" pitchFamily="49" charset="0"/>
                <a:cs typeface="Courier New" pitchFamily="49" charset="0"/>
              </a:rPr>
              <a:t>42</a:t>
            </a:r>
          </a:p>
        </p:txBody>
      </p:sp>
      <p:grpSp>
        <p:nvGrpSpPr>
          <p:cNvPr id="27652" name="Group 4"/>
          <p:cNvGrpSpPr>
            <a:grpSpLocks/>
          </p:cNvGrpSpPr>
          <p:nvPr/>
        </p:nvGrpSpPr>
        <p:grpSpPr bwMode="auto">
          <a:xfrm>
            <a:off x="304800" y="1066800"/>
            <a:ext cx="8218488" cy="180975"/>
            <a:chOff x="295" y="1311"/>
            <a:chExt cx="5177" cy="114"/>
          </a:xfrm>
        </p:grpSpPr>
        <p:sp>
          <p:nvSpPr>
            <p:cNvPr id="2765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5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76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71600"/>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7"/>
          <p:cNvSpPr txBox="1">
            <a:spLocks noChangeArrowheads="1"/>
          </p:cNvSpPr>
          <p:nvPr/>
        </p:nvSpPr>
        <p:spPr bwMode="auto">
          <a:xfrm>
            <a:off x="7086600" y="3200400"/>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dirty="0"/>
              <a:t>Alonzo Church</a:t>
            </a:r>
          </a:p>
          <a:p>
            <a:pPr>
              <a:spcBef>
                <a:spcPct val="0"/>
              </a:spcBef>
              <a:buFontTx/>
              <a:buNone/>
            </a:pPr>
            <a:r>
              <a:rPr lang="en-US" altLang="en-US" sz="1600" dirty="0"/>
              <a:t>1903-1955</a:t>
            </a:r>
          </a:p>
        </p:txBody>
      </p:sp>
      <p:sp>
        <p:nvSpPr>
          <p:cNvPr id="9" name="&quot;No&quot; Symbol 8"/>
          <p:cNvSpPr/>
          <p:nvPr/>
        </p:nvSpPr>
        <p:spPr bwMode="auto">
          <a:xfrm>
            <a:off x="1524000" y="1287394"/>
            <a:ext cx="1066800" cy="101450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5" charset="0"/>
              <a:ea typeface="ＭＳ Ｐゴシック" pitchFamily="-105" charset="-128"/>
            </a:endParaRPr>
          </a:p>
        </p:txBody>
      </p:sp>
      <p:sp>
        <p:nvSpPr>
          <p:cNvPr id="10" name="TextBox 8"/>
          <p:cNvSpPr txBox="1">
            <a:spLocks noChangeArrowheads="1"/>
          </p:cNvSpPr>
          <p:nvPr/>
        </p:nvSpPr>
        <p:spPr bwMode="auto">
          <a:xfrm>
            <a:off x="4191000" y="4038600"/>
            <a:ext cx="373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dirty="0">
                <a:solidFill>
                  <a:srgbClr val="1C7210"/>
                </a:solidFill>
              </a:rPr>
              <a:t>One line </a:t>
            </a:r>
          </a:p>
          <a:p>
            <a:pPr>
              <a:spcBef>
                <a:spcPct val="0"/>
              </a:spcBef>
              <a:buFontTx/>
              <a:buNone/>
            </a:pPr>
            <a:r>
              <a:rPr lang="en-US" altLang="en-US" sz="1400" dirty="0">
                <a:solidFill>
                  <a:srgbClr val="1C7210"/>
                </a:solidFill>
              </a:rPr>
              <a:t>no parentheses on the argument</a:t>
            </a:r>
          </a:p>
          <a:p>
            <a:pPr>
              <a:spcBef>
                <a:spcPct val="0"/>
              </a:spcBef>
              <a:buFontTx/>
              <a:buNone/>
            </a:pPr>
            <a:r>
              <a:rPr lang="en-US" altLang="en-US" sz="1400" dirty="0">
                <a:solidFill>
                  <a:srgbClr val="1C7210"/>
                </a:solidFill>
                <a:latin typeface="Courier" pitchFamily="49" charset="0"/>
              </a:rPr>
              <a:t>return</a:t>
            </a:r>
            <a:r>
              <a:rPr lang="en-US" altLang="en-US" sz="1400" dirty="0">
                <a:solidFill>
                  <a:srgbClr val="1C7210"/>
                </a:solidFill>
              </a:rPr>
              <a:t> is implicit</a:t>
            </a:r>
          </a:p>
        </p:txBody>
      </p:sp>
      <p:sp>
        <p:nvSpPr>
          <p:cNvPr id="11" name="&quot;No&quot; Symbol 8">
            <a:extLst>
              <a:ext uri="{FF2B5EF4-FFF2-40B4-BE49-F238E27FC236}">
                <a16:creationId xmlns:a16="http://schemas.microsoft.com/office/drawing/2014/main" id="{7BCAA8A6-5AB6-4916-A2C6-C8C8B9C6C5C3}"/>
              </a:ext>
            </a:extLst>
          </p:cNvPr>
          <p:cNvSpPr/>
          <p:nvPr/>
        </p:nvSpPr>
        <p:spPr bwMode="auto">
          <a:xfrm>
            <a:off x="1524000" y="2414494"/>
            <a:ext cx="1066800" cy="101450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5" charset="0"/>
              <a:ea typeface="ＭＳ Ｐゴシック" pitchFamily="-105" charset="-128"/>
            </a:endParaRPr>
          </a:p>
        </p:txBody>
      </p:sp>
      <p:pic>
        <p:nvPicPr>
          <p:cNvPr id="12" name="Picture 8" descr="alien">
            <a:extLst>
              <a:ext uri="{FF2B5EF4-FFF2-40B4-BE49-F238E27FC236}">
                <a16:creationId xmlns:a16="http://schemas.microsoft.com/office/drawing/2014/main" id="{711DF847-F49C-4BC0-ABE6-A32FBEB48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5626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9">
            <a:extLst>
              <a:ext uri="{FF2B5EF4-FFF2-40B4-BE49-F238E27FC236}">
                <a16:creationId xmlns:a16="http://schemas.microsoft.com/office/drawing/2014/main" id="{49B44099-E4D3-4340-BD81-D5D22B1E2ADE}"/>
              </a:ext>
            </a:extLst>
          </p:cNvPr>
          <p:cNvSpPr>
            <a:spLocks noChangeArrowheads="1"/>
          </p:cNvSpPr>
          <p:nvPr/>
        </p:nvSpPr>
        <p:spPr bwMode="auto">
          <a:xfrm>
            <a:off x="6856412" y="4570412"/>
            <a:ext cx="1982787" cy="1144588"/>
          </a:xfrm>
          <a:prstGeom prst="wedgeRectCallout">
            <a:avLst>
              <a:gd name="adj1" fmla="val -52722"/>
              <a:gd name="adj2" fmla="val 7571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Can </a:t>
            </a:r>
            <a:r>
              <a:rPr lang="en-US" altLang="en-US" sz="2000" dirty="0">
                <a:latin typeface="Courier New" pitchFamily="49" charset="0"/>
                <a:cs typeface="Courier New" pitchFamily="49" charset="0"/>
              </a:rPr>
              <a:t>filter</a:t>
            </a:r>
            <a:r>
              <a:rPr lang="en-US" altLang="en-US" sz="2000" dirty="0">
                <a:latin typeface="Times New Roman" pitchFamily="18" charset="0"/>
              </a:rPr>
              <a:t> </a:t>
            </a:r>
            <a:r>
              <a:rPr lang="en-US" altLang="en-US" sz="2000" dirty="0" err="1">
                <a:latin typeface="Times New Roman" pitchFamily="18" charset="0"/>
              </a:rPr>
              <a:t>filter</a:t>
            </a:r>
            <a:r>
              <a:rPr lang="en-US" altLang="en-US" sz="2000" dirty="0">
                <a:latin typeface="Times New Roman" pitchFamily="18" charset="0"/>
              </a:rPr>
              <a:t> out the bugs from my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13028</TotalTime>
  <Words>3014</Words>
  <Application>Microsoft Office PowerPoint</Application>
  <PresentationFormat>On-screen Show (4:3)</PresentationFormat>
  <Paragraphs>420</Paragraphs>
  <Slides>36</Slides>
  <Notes>36</Notes>
  <HiddenSlides>9</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36</vt:i4>
      </vt:variant>
      <vt:variant>
        <vt:lpstr>Custom Shows</vt:lpstr>
      </vt:variant>
      <vt:variant>
        <vt:i4>2</vt:i4>
      </vt:variant>
    </vt:vector>
  </HeadingPairs>
  <TitlesOfParts>
    <vt:vector size="49" baseType="lpstr">
      <vt:lpstr>Algerian</vt:lpstr>
      <vt:lpstr>Arial</vt:lpstr>
      <vt:lpstr>Calibri</vt:lpstr>
      <vt:lpstr>Courier</vt:lpstr>
      <vt:lpstr>Courier New</vt:lpstr>
      <vt:lpstr>Courier New Bold</vt:lpstr>
      <vt:lpstr>Papyrus</vt:lpstr>
      <vt:lpstr>Perpetua</vt:lpstr>
      <vt:lpstr>Times New Roman</vt:lpstr>
      <vt:lpstr>Yellowtail</vt:lpstr>
      <vt:lpstr>Blank Presentation</vt:lpstr>
      <vt:lpstr>The CS 5 Black Times</vt:lpstr>
      <vt:lpstr>Getting Help and Office Hours</vt:lpstr>
      <vt:lpstr>PowerPoint Presentation</vt:lpstr>
      <vt:lpstr>Member</vt:lpstr>
      <vt:lpstr>Writing Map and Reduce</vt:lpstr>
      <vt:lpstr>Filter</vt:lpstr>
      <vt:lpstr>Filter</vt:lpstr>
      <vt:lpstr>Functions are Data </vt:lpstr>
      <vt:lpstr>Anonymous Functions</vt:lpstr>
      <vt:lpstr>Lambda</vt:lpstr>
      <vt:lpstr>Lambda</vt:lpstr>
      <vt:lpstr>Lambda Evil</vt:lpstr>
      <vt:lpstr>Lambda</vt:lpstr>
      <vt:lpstr>A Prime Example</vt:lpstr>
      <vt:lpstr>A Prime Example</vt:lpstr>
      <vt:lpstr>Listing Primes…</vt:lpstr>
      <vt:lpstr>Nifty Sifty…</vt:lpstr>
      <vt:lpstr>Nifty Sifty…</vt:lpstr>
      <vt:lpstr>Filter it, Baby!</vt:lpstr>
      <vt:lpstr>Is This Sweet or What!?</vt:lpstr>
      <vt:lpstr>PowerPoint Presentation</vt:lpstr>
      <vt:lpstr>PowerPoint Presentation</vt:lpstr>
      <vt:lpstr>Use-It-Or-Lose-It </vt:lpstr>
      <vt:lpstr>PowerPoint Presentation</vt:lpstr>
      <vt:lpstr>The Knapsack Problem…</vt:lpstr>
      <vt:lpstr>The Knapsack Problem…</vt:lpstr>
      <vt:lpstr>The Knapsack Revisited…</vt:lpstr>
      <vt:lpstr>Power Set!</vt:lpstr>
      <vt:lpstr>Power Set!</vt:lpstr>
      <vt:lpstr>Power Set!</vt:lpstr>
      <vt:lpstr>Comparing DNA via Longest Common Subsequence (LCS)</vt:lpstr>
      <vt:lpstr>Recursive Approach…</vt:lpstr>
      <vt:lpstr>Recursive Approach…</vt:lpstr>
      <vt:lpstr>Recursive Approach…</vt:lpstr>
      <vt:lpstr>Recursive Approach…</vt:lpstr>
      <vt:lpstr>Recursive Approach…</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Geoffrey Kuenning</cp:lastModifiedBy>
  <cp:revision>269</cp:revision>
  <cp:lastPrinted>2021-09-08T02:26:36Z</cp:lastPrinted>
  <dcterms:created xsi:type="dcterms:W3CDTF">2011-09-07T21:46:43Z</dcterms:created>
  <dcterms:modified xsi:type="dcterms:W3CDTF">2021-09-14T20:23:21Z</dcterms:modified>
</cp:coreProperties>
</file>