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322" r:id="rId2"/>
    <p:sldId id="323" r:id="rId3"/>
    <p:sldId id="340" r:id="rId4"/>
    <p:sldId id="341" r:id="rId5"/>
    <p:sldId id="342" r:id="rId6"/>
    <p:sldId id="301" r:id="rId7"/>
    <p:sldId id="317" r:id="rId8"/>
    <p:sldId id="318" r:id="rId9"/>
    <p:sldId id="319" r:id="rId10"/>
    <p:sldId id="321" r:id="rId11"/>
    <p:sldId id="329" r:id="rId12"/>
    <p:sldId id="343" r:id="rId13"/>
    <p:sldId id="324" r:id="rId14"/>
    <p:sldId id="325" r:id="rId15"/>
    <p:sldId id="326" r:id="rId16"/>
    <p:sldId id="327" r:id="rId17"/>
    <p:sldId id="328" r:id="rId18"/>
    <p:sldId id="330" r:id="rId19"/>
    <p:sldId id="331" r:id="rId20"/>
    <p:sldId id="332" r:id="rId21"/>
    <p:sldId id="333" r:id="rId22"/>
    <p:sldId id="334" r:id="rId23"/>
    <p:sldId id="335" r:id="rId24"/>
    <p:sldId id="336" r:id="rId25"/>
    <p:sldId id="337" r:id="rId26"/>
    <p:sldId id="338" r:id="rId27"/>
    <p:sldId id="339" r:id="rId28"/>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Lst>
    </p:custShow>
    <p:custShow name="For printing" id="1">
      <p:sldLst>
        <p:sld r:id="rId2"/>
        <p:sld r:id="rId3"/>
        <p:sld r:id="rId4"/>
        <p:sld r:id="rId6"/>
        <p:sld r:id="rId7"/>
        <p:sld r:id="rId8"/>
        <p:sld r:id="rId9"/>
        <p:sld r:id="rId10"/>
        <p:sld r:id="rId11"/>
        <p:sld r:id="rId12"/>
        <p:sld r:id="rId13"/>
        <p:sld r:id="rId14"/>
        <p:sld r:id="rId15"/>
        <p:sld r:id="rId16"/>
        <p:sld r:id="rId17"/>
        <p:sld r:id="rId18"/>
        <p:sld r:id="rId19"/>
        <p:sld r:id="rId20"/>
        <p:sld r:id="rId24"/>
        <p:sld r:id="rId28"/>
      </p:sldLst>
    </p:custShow>
  </p:custShowLst>
  <p:defaultTextStyle>
    <a:defPPr>
      <a:defRPr lang="en-US"/>
    </a:defPPr>
    <a:lvl1pPr algn="l" rtl="0" eaLnBrk="0" fontAlgn="base" hangingPunct="0">
      <a:spcBef>
        <a:spcPct val="0"/>
      </a:spcBef>
      <a:spcAft>
        <a:spcPct val="0"/>
      </a:spcAft>
      <a:defRPr sz="2400" kern="1200">
        <a:solidFill>
          <a:schemeClr val="tx1"/>
        </a:solidFill>
        <a:latin typeface="Courier New" pitchFamily="49"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Courier New" pitchFamily="49"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Courier New" pitchFamily="49"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Courier New" pitchFamily="49"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Courier New" pitchFamily="49" charset="0"/>
        <a:ea typeface="ＭＳ Ｐゴシック" pitchFamily="-65" charset="-128"/>
        <a:cs typeface="+mn-cs"/>
      </a:defRPr>
    </a:lvl5pPr>
    <a:lvl6pPr marL="2286000" algn="l" defTabSz="914400" rtl="0" eaLnBrk="1" latinLnBrk="0" hangingPunct="1">
      <a:defRPr sz="2400" kern="1200">
        <a:solidFill>
          <a:schemeClr val="tx1"/>
        </a:solidFill>
        <a:latin typeface="Courier New" pitchFamily="49" charset="0"/>
        <a:ea typeface="ＭＳ Ｐゴシック" pitchFamily="-65" charset="-128"/>
        <a:cs typeface="+mn-cs"/>
      </a:defRPr>
    </a:lvl6pPr>
    <a:lvl7pPr marL="2743200" algn="l" defTabSz="914400" rtl="0" eaLnBrk="1" latinLnBrk="0" hangingPunct="1">
      <a:defRPr sz="2400" kern="1200">
        <a:solidFill>
          <a:schemeClr val="tx1"/>
        </a:solidFill>
        <a:latin typeface="Courier New" pitchFamily="49" charset="0"/>
        <a:ea typeface="ＭＳ Ｐゴシック" pitchFamily="-65" charset="-128"/>
        <a:cs typeface="+mn-cs"/>
      </a:defRPr>
    </a:lvl7pPr>
    <a:lvl8pPr marL="3200400" algn="l" defTabSz="914400" rtl="0" eaLnBrk="1" latinLnBrk="0" hangingPunct="1">
      <a:defRPr sz="2400" kern="1200">
        <a:solidFill>
          <a:schemeClr val="tx1"/>
        </a:solidFill>
        <a:latin typeface="Courier New" pitchFamily="49" charset="0"/>
        <a:ea typeface="ＭＳ Ｐゴシック" pitchFamily="-65" charset="-128"/>
        <a:cs typeface="+mn-cs"/>
      </a:defRPr>
    </a:lvl8pPr>
    <a:lvl9pPr marL="3657600" algn="l" defTabSz="914400" rtl="0" eaLnBrk="1" latinLnBrk="0" hangingPunct="1">
      <a:defRPr sz="2400" kern="1200">
        <a:solidFill>
          <a:schemeClr val="tx1"/>
        </a:solidFill>
        <a:latin typeface="Courier New" pitchFamily="49" charset="0"/>
        <a:ea typeface="ＭＳ Ｐゴシック" pitchFamily="-65"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1B30"/>
    <a:srgbClr val="E5E5E5"/>
    <a:srgbClr val="3EBD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5" autoAdjust="0"/>
  </p:normalViewPr>
  <p:slideViewPr>
    <p:cSldViewPr>
      <p:cViewPr varScale="1">
        <p:scale>
          <a:sx n="64" d="100"/>
          <a:sy n="64" d="100"/>
        </p:scale>
        <p:origin x="61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27154" cy="462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1" tIns="46440" rIns="92881" bIns="46440" numCol="1" anchor="t" anchorCtr="0" compatLnSpc="1">
            <a:prstTxWarp prst="textNoShape">
              <a:avLst/>
            </a:prstTxWarp>
          </a:bodyPr>
          <a:lstStyle>
            <a:lvl1pPr defTabSz="928056">
              <a:defRPr sz="1200">
                <a:latin typeface="Arial" charset="0"/>
                <a:ea typeface="ＭＳ Ｐゴシック" pitchFamily="80" charset="-128"/>
              </a:defRPr>
            </a:lvl1pPr>
          </a:lstStyle>
          <a:p>
            <a:pPr>
              <a:defRPr/>
            </a:pPr>
            <a:endParaRPr lang="en-US"/>
          </a:p>
        </p:txBody>
      </p:sp>
      <p:sp>
        <p:nvSpPr>
          <p:cNvPr id="4099" name="Rectangle 3"/>
          <p:cNvSpPr>
            <a:spLocks noGrp="1" noChangeArrowheads="1"/>
          </p:cNvSpPr>
          <p:nvPr>
            <p:ph type="dt" idx="1"/>
          </p:nvPr>
        </p:nvSpPr>
        <p:spPr bwMode="auto">
          <a:xfrm>
            <a:off x="3957848" y="0"/>
            <a:ext cx="3027153" cy="462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1" tIns="46440" rIns="92881" bIns="46440" numCol="1" anchor="t" anchorCtr="0" compatLnSpc="1">
            <a:prstTxWarp prst="textNoShape">
              <a:avLst/>
            </a:prstTxWarp>
          </a:bodyPr>
          <a:lstStyle>
            <a:lvl1pPr algn="r" defTabSz="928056">
              <a:defRPr sz="1200">
                <a:latin typeface="Arial" charset="0"/>
                <a:ea typeface="ＭＳ Ｐゴシック" pitchFamily="80" charset="-128"/>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30694" y="4404045"/>
            <a:ext cx="5123613" cy="41709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1" tIns="46440" rIns="92881" bIns="4644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08089"/>
            <a:ext cx="3027154" cy="462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1" tIns="46440" rIns="92881" bIns="46440" numCol="1" anchor="b" anchorCtr="0" compatLnSpc="1">
            <a:prstTxWarp prst="textNoShape">
              <a:avLst/>
            </a:prstTxWarp>
          </a:bodyPr>
          <a:lstStyle>
            <a:lvl1pPr defTabSz="928056">
              <a:defRPr sz="1200">
                <a:latin typeface="Arial" charset="0"/>
                <a:ea typeface="ＭＳ Ｐゴシック" pitchFamily="80" charset="-128"/>
              </a:defRPr>
            </a:lvl1pPr>
          </a:lstStyle>
          <a:p>
            <a:pPr>
              <a:defRPr/>
            </a:pPr>
            <a:endParaRPr lang="en-US"/>
          </a:p>
        </p:txBody>
      </p:sp>
      <p:sp>
        <p:nvSpPr>
          <p:cNvPr id="4103" name="Rectangle 7"/>
          <p:cNvSpPr>
            <a:spLocks noGrp="1" noChangeArrowheads="1"/>
          </p:cNvSpPr>
          <p:nvPr>
            <p:ph type="sldNum" sz="quarter" idx="5"/>
          </p:nvPr>
        </p:nvSpPr>
        <p:spPr bwMode="auto">
          <a:xfrm>
            <a:off x="3957848" y="8808089"/>
            <a:ext cx="3027153" cy="462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1" tIns="46440" rIns="92881" bIns="46440" numCol="1" anchor="b" anchorCtr="0" compatLnSpc="1">
            <a:prstTxWarp prst="textNoShape">
              <a:avLst/>
            </a:prstTxWarp>
          </a:bodyPr>
          <a:lstStyle>
            <a:lvl1pPr algn="r" defTabSz="928056">
              <a:defRPr sz="1200">
                <a:latin typeface="Arial" charset="0"/>
                <a:ea typeface="ＭＳ Ｐゴシック" pitchFamily="80" charset="-128"/>
              </a:defRPr>
            </a:lvl1pPr>
          </a:lstStyle>
          <a:p>
            <a:pPr>
              <a:defRPr/>
            </a:pPr>
            <a:fld id="{A316AC6D-D5C6-4C61-AF45-DDF3AEA399E5}" type="slidenum">
              <a:rPr lang="en-US"/>
              <a:pPr>
                <a:defRPr/>
              </a:pPr>
              <a:t>‹#›</a:t>
            </a:fld>
            <a:endParaRPr lang="en-US"/>
          </a:p>
        </p:txBody>
      </p:sp>
    </p:spTree>
    <p:extLst>
      <p:ext uri="{BB962C8B-B14F-4D97-AF65-F5344CB8AC3E}">
        <p14:creationId xmlns:p14="http://schemas.microsoft.com/office/powerpoint/2010/main" val="2441321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altLang="en-US" dirty="0">
                <a:latin typeface="Arial" pitchFamily="34" charset="0"/>
                <a:ea typeface="ＭＳ Ｐゴシック" pitchFamily="-65" charset="-128"/>
              </a:rPr>
              <a:t>Setup: have </a:t>
            </a:r>
            <a:r>
              <a:rPr lang="en-US" altLang="en-US" dirty="0" err="1">
                <a:latin typeface="Arial" pitchFamily="34" charset="0"/>
                <a:ea typeface="ＭＳ Ｐゴシック" pitchFamily="-65" charset="-128"/>
              </a:rPr>
              <a:t>logisim</a:t>
            </a:r>
            <a:r>
              <a:rPr lang="en-US" altLang="en-US" baseline="0" dirty="0">
                <a:latin typeface="Arial" pitchFamily="34" charset="0"/>
                <a:ea typeface="ＭＳ Ｐゴシック" pitchFamily="-65" charset="-128"/>
              </a:rPr>
              <a:t> ready to go.</a:t>
            </a:r>
          </a:p>
          <a:p>
            <a:endParaRPr lang="en-US" altLang="en-US" baseline="0" dirty="0">
              <a:latin typeface="Arial" pitchFamily="34" charset="0"/>
              <a:ea typeface="ＭＳ Ｐゴシック" pitchFamily="-65" charset="-128"/>
            </a:endParaRPr>
          </a:p>
          <a:p>
            <a:r>
              <a:rPr lang="en-US" altLang="en-US" baseline="0" dirty="0">
                <a:latin typeface="Arial" pitchFamily="34" charset="0"/>
                <a:ea typeface="ＭＳ Ｐゴシック" pitchFamily="-65" charset="-128"/>
              </a:rPr>
              <a:t>Worksheet options: the full adder, the first step of “Sending a message to Prof. Ben” (preferred), or analyzing a D latch.</a:t>
            </a:r>
          </a:p>
          <a:p>
            <a:endParaRPr lang="en-US" altLang="en-US" baseline="0" dirty="0">
              <a:latin typeface="Arial" pitchFamily="34" charset="0"/>
              <a:ea typeface="ＭＳ Ｐゴシック" pitchFamily="-65" charset="-128"/>
            </a:endParaRPr>
          </a:p>
          <a:p>
            <a:endParaRPr lang="en-US" altLang="en-US" dirty="0">
              <a:latin typeface="Arial" pitchFamily="34" charset="0"/>
              <a:ea typeface="ＭＳ Ｐゴシック" pitchFamily="-65" charset="-128"/>
            </a:endParaRPr>
          </a:p>
        </p:txBody>
      </p:sp>
      <p:sp>
        <p:nvSpPr>
          <p:cNvPr id="29700"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14695108-B313-4D22-AC73-7865EAEDAF29}" type="slidenum">
              <a:rPr lang="en-US" altLang="en-US" sz="1200">
                <a:latin typeface="Arial" pitchFamily="34" charset="0"/>
              </a:rPr>
              <a:pPr/>
              <a:t>1</a:t>
            </a:fld>
            <a:endParaRPr lang="en-US" altLang="en-US" sz="120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38CDA109-1840-47EC-831C-2462B24B9EED}" type="slidenum">
              <a:rPr lang="en-US" altLang="en-US" sz="1200">
                <a:latin typeface="Arial" pitchFamily="34" charset="0"/>
              </a:rPr>
              <a:pPr/>
              <a:t>10</a:t>
            </a:fld>
            <a:endParaRPr lang="en-US" altLang="en-US" sz="1200">
              <a:latin typeface="Arial" pitchFamily="34" charset="0"/>
            </a:endParaRPr>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latin typeface="Arial" pitchFamily="34" charset="0"/>
                <a:ea typeface="ＭＳ Ｐゴシック" pitchFamily="-65" charset="-128"/>
              </a:rPr>
              <a:t>Augustus De Morgan: British mathematician, born in India, died in London.</a:t>
            </a:r>
          </a:p>
          <a:p>
            <a:pPr eaLnBrk="1" hangingPunct="1"/>
            <a:r>
              <a:rPr lang="en-US" altLang="en-US" dirty="0">
                <a:latin typeface="Arial" pitchFamily="34" charset="0"/>
                <a:ea typeface="ＭＳ Ｐゴシック" pitchFamily="-65" charset="-128"/>
              </a:rPr>
              <a:t>Explain and justify universality.  </a:t>
            </a:r>
          </a:p>
          <a:p>
            <a:pPr eaLnBrk="1" hangingPunct="1"/>
            <a:r>
              <a:rPr lang="en-US" altLang="en-US" dirty="0">
                <a:latin typeface="Arial" pitchFamily="34" charset="0"/>
                <a:ea typeface="ＭＳ Ｐゴシック" pitchFamily="-65" charset="-128"/>
              </a:rPr>
              <a:t>How do you prove De Morgan’s Laws?  Truth tables!</a:t>
            </a:r>
          </a:p>
          <a:p>
            <a:pPr eaLnBrk="1" hangingPunct="1"/>
            <a:r>
              <a:rPr lang="en-US" altLang="en-US" dirty="0">
                <a:latin typeface="Arial" pitchFamily="34" charset="0"/>
                <a:ea typeface="ＭＳ Ｐゴシック" pitchFamily="-65" charset="-128"/>
              </a:rPr>
              <a:t>Now show that AND </a:t>
            </a:r>
            <a:r>
              <a:rPr lang="en-US" altLang="en-US" dirty="0" err="1">
                <a:latin typeface="Arial" pitchFamily="34" charset="0"/>
                <a:ea typeface="ＭＳ Ｐゴシック" pitchFamily="-65" charset="-128"/>
              </a:rPr>
              <a:t>and</a:t>
            </a:r>
            <a:r>
              <a:rPr lang="en-US" altLang="en-US" dirty="0">
                <a:latin typeface="Arial" pitchFamily="34" charset="0"/>
                <a:ea typeface="ＭＳ Ｐゴシック" pitchFamily="-65" charset="-128"/>
              </a:rPr>
              <a:t> NOT suffice.  OR and NOT too.  Define </a:t>
            </a:r>
            <a:r>
              <a:rPr lang="en-US" altLang="en-US" dirty="0" err="1">
                <a:latin typeface="Arial" pitchFamily="34" charset="0"/>
                <a:ea typeface="ＭＳ Ｐゴシック" pitchFamily="-65" charset="-128"/>
              </a:rPr>
              <a:t>NAND</a:t>
            </a:r>
            <a:r>
              <a:rPr lang="en-US" altLang="en-US" dirty="0">
                <a:latin typeface="Arial" pitchFamily="34" charset="0"/>
                <a:ea typeface="ＭＳ Ｐゴシック" pitchFamily="-65" charset="-128"/>
              </a:rPr>
              <a:t> and show that it’s universal.</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C3895F13-8180-4A12-B1CF-F1BBAF7C25FB}" type="slidenum">
              <a:rPr lang="en-US" altLang="en-US" sz="1200">
                <a:latin typeface="Arial" pitchFamily="34" charset="0"/>
              </a:rPr>
              <a:pPr/>
              <a:t>11</a:t>
            </a:fld>
            <a:endParaRPr lang="en-US" altLang="en-US" sz="1200">
              <a:latin typeface="Arial" pitchFamily="34"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eaLnBrk="1" hangingPunct="1"/>
            <a:r>
              <a:rPr lang="en-US" altLang="en-US" dirty="0">
                <a:latin typeface="Arial" pitchFamily="34" charset="0"/>
                <a:ea typeface="ＭＳ Ｐゴシック" pitchFamily="-65" charset="-128"/>
              </a:rPr>
              <a:t>This will probably take 15 minutes.</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Bring up a</a:t>
            </a:r>
            <a:r>
              <a:rPr lang="en-US" altLang="en-US" baseline="0" dirty="0">
                <a:latin typeface="Arial" pitchFamily="34" charset="0"/>
                <a:ea typeface="ＭＳ Ｐゴシック" pitchFamily="-65" charset="-128"/>
              </a:rPr>
              <a:t> blank </a:t>
            </a:r>
            <a:r>
              <a:rPr lang="en-US" altLang="en-US" baseline="0" dirty="0" err="1">
                <a:latin typeface="Arial" pitchFamily="34" charset="0"/>
                <a:ea typeface="ＭＳ Ｐゴシック" pitchFamily="-65" charset="-128"/>
              </a:rPr>
              <a:t>Logisim</a:t>
            </a:r>
            <a:r>
              <a:rPr lang="en-US" altLang="en-US" baseline="0" dirty="0">
                <a:latin typeface="Arial" pitchFamily="34" charset="0"/>
                <a:ea typeface="ＭＳ Ｐゴシック" pitchFamily="-65" charset="-128"/>
              </a:rPr>
              <a:t>, explaining that you’d like to send Ben a message (1 or 0).  This works, but you have to lean on the button.  So how can we modify this circuit so that if I push the button, it remembers the 1 so  I can let go and Ben will still see the 1?  That’s the worksheet problem; they should come up with adding a feedback OR gate.</a:t>
            </a:r>
          </a:p>
          <a:p>
            <a:pPr eaLnBrk="1" hangingPunct="1"/>
            <a:endParaRPr lang="en-US" altLang="en-US" baseline="0" dirty="0">
              <a:latin typeface="Arial" pitchFamily="34" charset="0"/>
              <a:ea typeface="ＭＳ Ｐゴシック" pitchFamily="-65" charset="-128"/>
            </a:endParaRPr>
          </a:p>
          <a:p>
            <a:pPr eaLnBrk="1" hangingPunct="1"/>
            <a:r>
              <a:rPr lang="en-US" altLang="en-US" baseline="0" dirty="0">
                <a:latin typeface="Arial" pitchFamily="34" charset="0"/>
                <a:ea typeface="ＭＳ Ｐゴシック" pitchFamily="-65" charset="-128"/>
              </a:rPr>
              <a:t>Having solved that problem by inserting an OR gate, now we can’t reset the message to 0 later.  Lead them (not with worksheet) to inserting an AND gate (facing west) that can force the feedback loop back to 0.  For now, the input to the AND is normally 1, and needs to be set to 0 if you want to reset the feedback loop.  Show how when the AND input is 0, the output follows the button; when it’s 1 it’s “sticky”.</a:t>
            </a:r>
          </a:p>
          <a:p>
            <a:pPr eaLnBrk="1" hangingPunct="1"/>
            <a:endParaRPr lang="en-US" altLang="en-US" baseline="0" dirty="0">
              <a:latin typeface="Arial" pitchFamily="34" charset="0"/>
              <a:ea typeface="ＭＳ Ｐゴシック" pitchFamily="-65" charset="-128"/>
            </a:endParaRPr>
          </a:p>
          <a:p>
            <a:pPr eaLnBrk="1" hangingPunct="1"/>
            <a:r>
              <a:rPr lang="en-US" altLang="en-US" baseline="0" dirty="0">
                <a:latin typeface="Arial" pitchFamily="34" charset="0"/>
                <a:ea typeface="ＭＳ Ｐゴシック" pitchFamily="-65" charset="-128"/>
              </a:rPr>
              <a:t>It’s unpleasant to require a constant 1 to let the OR gate be “normal”.  Insert a NOT gate on the reset line to cure that. First insert a physical NOT gate.  Then remove it and show how </a:t>
            </a:r>
            <a:r>
              <a:rPr lang="en-US" altLang="en-US" baseline="0" dirty="0" err="1">
                <a:latin typeface="Arial" pitchFamily="34" charset="0"/>
                <a:ea typeface="ＭＳ Ｐゴシック" pitchFamily="-65" charset="-128"/>
              </a:rPr>
              <a:t>Logisim</a:t>
            </a:r>
            <a:r>
              <a:rPr lang="en-US" altLang="en-US" baseline="0" dirty="0">
                <a:latin typeface="Arial" pitchFamily="34" charset="0"/>
                <a:ea typeface="ＭＳ Ｐゴシック" pitchFamily="-65" charset="-128"/>
              </a:rPr>
              <a:t> can just put a NOT circle on one of the inputs.</a:t>
            </a:r>
          </a:p>
          <a:p>
            <a:pPr eaLnBrk="1" hangingPunct="1"/>
            <a:endParaRPr lang="en-US" altLang="en-US" baseline="0" dirty="0">
              <a:latin typeface="Arial" pitchFamily="34" charset="0"/>
              <a:ea typeface="ＭＳ Ｐゴシック" pitchFamily="-65" charset="-128"/>
            </a:endParaRPr>
          </a:p>
          <a:p>
            <a:pPr eaLnBrk="1" hangingPunct="1"/>
            <a:r>
              <a:rPr lang="en-US" altLang="en-US" baseline="0" dirty="0">
                <a:latin typeface="Arial" pitchFamily="34" charset="0"/>
                <a:ea typeface="ＭＳ Ｐゴシック" pitchFamily="-65" charset="-128"/>
              </a:rPr>
              <a:t>Now comes a tricky part: it’s going to turn out to be ugly to have a NOT on only one of the AND gate’s inputs.  So invert the other input, and change the OR gate to a NOR gate to compensate.  Note that  this makes the output inverted; we’ll fix that in a minute.  Demonstrate the circuit.</a:t>
            </a:r>
          </a:p>
          <a:p>
            <a:pPr eaLnBrk="1" hangingPunct="1"/>
            <a:endParaRPr lang="en-US" altLang="en-US" baseline="0" dirty="0">
              <a:latin typeface="Arial" pitchFamily="34" charset="0"/>
              <a:ea typeface="ＭＳ Ｐゴシック" pitchFamily="-65" charset="-128"/>
            </a:endParaRPr>
          </a:p>
          <a:p>
            <a:pPr eaLnBrk="1" hangingPunct="1"/>
            <a:r>
              <a:rPr lang="en-US" altLang="en-US" baseline="0" dirty="0">
                <a:latin typeface="Arial" pitchFamily="34" charset="0"/>
                <a:ea typeface="ＭＳ Ｐゴシック" pitchFamily="-65" charset="-128"/>
              </a:rPr>
              <a:t>The next step is </a:t>
            </a:r>
            <a:r>
              <a:rPr lang="en-US" altLang="en-US" baseline="0" dirty="0" err="1">
                <a:latin typeface="Arial" pitchFamily="34" charset="0"/>
                <a:ea typeface="ＭＳ Ｐゴシック" pitchFamily="-65" charset="-128"/>
              </a:rPr>
              <a:t>DeMorgan’s</a:t>
            </a:r>
            <a:r>
              <a:rPr lang="en-US" altLang="en-US" baseline="0" dirty="0">
                <a:latin typeface="Arial" pitchFamily="34" charset="0"/>
                <a:ea typeface="ＭＳ Ｐゴシック" pitchFamily="-65" charset="-128"/>
              </a:rPr>
              <a:t> laws: the AND with inverted inputs is also a NOR gate.  Remove the AND, insert a NOR in its place, and demonstrate that the circuit works in the same way.  Note that now we have two NOR gates.</a:t>
            </a:r>
          </a:p>
          <a:p>
            <a:pPr eaLnBrk="1" hangingPunct="1"/>
            <a:endParaRPr lang="en-US" altLang="en-US" baseline="0" dirty="0">
              <a:latin typeface="Arial" pitchFamily="34" charset="0"/>
              <a:ea typeface="ＭＳ Ｐゴシック" pitchFamily="-65" charset="-128"/>
            </a:endParaRPr>
          </a:p>
          <a:p>
            <a:pPr eaLnBrk="1" hangingPunct="1"/>
            <a:r>
              <a:rPr lang="en-US" altLang="en-US" baseline="0" dirty="0">
                <a:latin typeface="Arial" pitchFamily="34" charset="0"/>
                <a:ea typeface="ＭＳ Ｐゴシック" pitchFamily="-65" charset="-128"/>
              </a:rPr>
              <a:t>Finally, neatness counts.  Turn the reset NOR gate back to facing east, and cross-connect it.  Label S, R, and ~Q.  Then connect the output of the reset NOR to an output pin, label it Q, and show how it is in fact Q.</a:t>
            </a:r>
          </a:p>
          <a:p>
            <a:pPr eaLnBrk="1" hangingPunct="1"/>
            <a:endParaRPr lang="en-US" altLang="en-US" baseline="0" dirty="0">
              <a:latin typeface="Arial" pitchFamily="34" charset="0"/>
              <a:ea typeface="ＭＳ Ｐゴシック" pitchFamily="-65" charset="-128"/>
            </a:endParaRPr>
          </a:p>
          <a:p>
            <a:pPr eaLnBrk="1" hangingPunct="1"/>
            <a:r>
              <a:rPr lang="en-US" altLang="en-US" baseline="0" dirty="0">
                <a:latin typeface="Arial" pitchFamily="34" charset="0"/>
                <a:ea typeface="ＭＳ Ｐゴシック" pitchFamily="-65" charset="-128"/>
              </a:rPr>
              <a:t>Given time, also talk about what happens when both S and R are 1.</a:t>
            </a:r>
          </a:p>
          <a:p>
            <a:pPr eaLnBrk="1" hangingPunct="1"/>
            <a:endParaRPr lang="en-US" altLang="en-US" dirty="0">
              <a:latin typeface="Arial" pitchFamily="34" charset="0"/>
              <a:ea typeface="ＭＳ Ｐゴシック" pitchFamily="-65" charset="-128"/>
            </a:endParaRPr>
          </a:p>
        </p:txBody>
      </p:sp>
      <p:sp>
        <p:nvSpPr>
          <p:cNvPr id="40964"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9AFE6A55-E37C-4EDC-8D56-E9F6467A521E}" type="slidenum">
              <a:rPr lang="en-US" altLang="en-US" sz="1200">
                <a:latin typeface="Arial" pitchFamily="34" charset="0"/>
              </a:rPr>
              <a:pPr/>
              <a:t>12</a:t>
            </a:fld>
            <a:endParaRPr lang="en-US" altLang="en-US" sz="120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eaLnBrk="1" hangingPunct="1"/>
            <a:r>
              <a:rPr lang="en-US" altLang="en-US">
                <a:latin typeface="Arial" pitchFamily="34" charset="0"/>
                <a:ea typeface="ＭＳ Ｐゴシック" pitchFamily="-65" charset="-128"/>
              </a:rPr>
              <a:t>Next slides have animations to explain how this works.</a:t>
            </a:r>
          </a:p>
        </p:txBody>
      </p:sp>
      <p:sp>
        <p:nvSpPr>
          <p:cNvPr id="40964"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9AFE6A55-E37C-4EDC-8D56-E9F6467A521E}" type="slidenum">
              <a:rPr lang="en-US" altLang="en-US" sz="1200">
                <a:latin typeface="Arial" pitchFamily="34" charset="0"/>
              </a:rPr>
              <a:pPr/>
              <a:t>13</a:t>
            </a:fld>
            <a:endParaRPr lang="en-US" altLang="en-US" sz="120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41988"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472910B7-EA89-4AEB-99B4-AF5BCECB4C3F}" type="slidenum">
              <a:rPr lang="en-US" altLang="en-US" sz="1200">
                <a:latin typeface="Arial" pitchFamily="34" charset="0"/>
              </a:rPr>
              <a:pPr/>
              <a:t>14</a:t>
            </a:fld>
            <a:endParaRPr lang="en-US" altLang="en-US" sz="120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43012"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A40DF197-4A20-4780-9920-AA5B026018E3}" type="slidenum">
              <a:rPr lang="en-US" altLang="en-US" sz="1200">
                <a:latin typeface="Arial" pitchFamily="34" charset="0"/>
              </a:rPr>
              <a:pPr/>
              <a:t>15</a:t>
            </a:fld>
            <a:endParaRPr lang="en-US" altLang="en-US" sz="120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FA4655FC-A015-4B5C-81D7-DC80CB1DBEF3}" type="slidenum">
              <a:rPr lang="en-US" altLang="en-US" sz="1200">
                <a:latin typeface="Arial" pitchFamily="34" charset="0"/>
              </a:rPr>
              <a:pPr/>
              <a:t>16</a:t>
            </a:fld>
            <a:endParaRPr lang="en-US" altLang="en-US" sz="1200">
              <a:latin typeface="Arial" pitchFamily="34"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This circuit is the simplest type of "latch" or a "flip-flop".  It is called an "S-R latch" or sometimes an "R-S" one.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BECE5ED0-C4AA-40F5-918E-F8B7B88494F2}" type="slidenum">
              <a:rPr lang="en-US" altLang="en-US" sz="1200">
                <a:latin typeface="Arial" pitchFamily="34" charset="0"/>
              </a:rPr>
              <a:pPr/>
              <a:t>17</a:t>
            </a:fld>
            <a:endParaRPr lang="en-US" altLang="en-US" sz="1200">
              <a:latin typeface="Arial" pitchFamily="34"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WORKSHEET PROBLEM: What does this circuit do when "Strobe" is high?  What about when it is low?</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Strobes are often called clocks, and  may be represented by greater-than signs or triangles.  In Logisim, S-R flip-flops have clocks.  Clocks can be active-low, active-high, or edge-triggered on either the rising or the falling edge.  In Logisim, flip-flops clock on the rising edge.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57B4FEB3-9F82-4F83-987C-63A4368F35EC}" type="slidenum">
              <a:rPr lang="en-US" altLang="en-US" sz="1200">
                <a:latin typeface="Arial" pitchFamily="34" charset="0"/>
              </a:rPr>
              <a:pPr/>
              <a:t>18</a:t>
            </a:fld>
            <a:endParaRPr lang="en-US" altLang="en-US" sz="1200">
              <a:latin typeface="Arial" pitchFamily="34"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If you Google for HM628512 you can learn all about this chip.  Some RAM is x1, some x4, and some x8.  SIMMs and DIMMs aggregate RAM chips to make x32 and x64.</a:t>
            </a:r>
          </a:p>
          <a:p>
            <a:pPr eaLnBrk="1" hangingPunct="1"/>
            <a:endParaRPr lang="en-US" altLang="en-US">
              <a:latin typeface="Arial" pitchFamily="34" charset="0"/>
              <a:ea typeface="ＭＳ Ｐゴシック" pitchFamily="-65" charset="-128"/>
            </a:endParaRP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47108"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60F3C5E3-50AA-4DC9-8D72-B48BC240293D}" type="slidenum">
              <a:rPr lang="en-US" altLang="en-US" sz="1200">
                <a:latin typeface="Arial" pitchFamily="34" charset="0"/>
              </a:rPr>
              <a:pPr/>
              <a:t>19</a:t>
            </a:fld>
            <a:endParaRPr lang="en-US" altLang="en-US" sz="120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46831685-72BA-4193-96CB-596047F1CD5D}" type="slidenum">
              <a:rPr lang="en-US" altLang="en-US" sz="1200">
                <a:latin typeface="Arial" pitchFamily="34" charset="0"/>
              </a:rPr>
              <a:pPr/>
              <a:t>2</a:t>
            </a:fld>
            <a:endParaRPr lang="en-US" altLang="en-US" sz="1200">
              <a:latin typeface="Arial" pitchFamily="34" charset="0"/>
            </a:endParaRPr>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48132"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40EE594D-16C7-4094-BE05-DAD9AE10A188}" type="slidenum">
              <a:rPr lang="en-US" altLang="en-US" sz="1200">
                <a:latin typeface="Arial" pitchFamily="34" charset="0"/>
              </a:rPr>
              <a:pPr/>
              <a:t>20</a:t>
            </a:fld>
            <a:endParaRPr lang="en-US" altLang="en-US" sz="120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023DDF5F-B061-4DC6-9127-E843B6A9B2F3}" type="slidenum">
              <a:rPr lang="en-US" altLang="en-US" sz="1200">
                <a:latin typeface="Arial" pitchFamily="34" charset="0"/>
              </a:rPr>
              <a:pPr/>
              <a:t>21</a:t>
            </a:fld>
            <a:endParaRPr lang="en-US" altLang="en-US" sz="1200">
              <a:latin typeface="Arial" pitchFamily="34"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Explain what a decoder does.  Building one is a homework problem this week!</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50180"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EAC0D071-40FF-4DA5-8214-0CC8C89156A5}" type="slidenum">
              <a:rPr lang="en-US" altLang="en-US" sz="1200">
                <a:latin typeface="Arial" pitchFamily="34" charset="0"/>
              </a:rPr>
              <a:pPr/>
              <a:t>22</a:t>
            </a:fld>
            <a:endParaRPr lang="en-US" altLang="en-US" sz="120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51204"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A9DB099F-8134-4EDD-B4DC-BF4FC14D2FFA}" type="slidenum">
              <a:rPr lang="en-US" altLang="en-US" sz="1200">
                <a:latin typeface="Arial" pitchFamily="34" charset="0"/>
              </a:rPr>
              <a:pPr/>
              <a:t>23</a:t>
            </a:fld>
            <a:endParaRPr lang="en-US" altLang="en-US" sz="120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52228"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45CA4317-A255-4B21-A71A-109836BF259B}" type="slidenum">
              <a:rPr lang="en-US" altLang="en-US" sz="1200">
                <a:latin typeface="Arial" pitchFamily="34" charset="0"/>
              </a:rPr>
              <a:pPr/>
              <a:t>24</a:t>
            </a:fld>
            <a:endParaRPr lang="en-US" altLang="en-US" sz="1200">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53252"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9F1ECA13-D8AE-4672-94A1-F9D70E1B6FD2}" type="slidenum">
              <a:rPr lang="en-US" altLang="en-US" sz="1200">
                <a:latin typeface="Arial" pitchFamily="34" charset="0"/>
              </a:rPr>
              <a:pPr/>
              <a:t>25</a:t>
            </a:fld>
            <a:endParaRPr lang="en-US" altLang="en-US" sz="1200">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endParaRPr lang="en-US" altLang="en-US">
              <a:latin typeface="Arial" pitchFamily="34" charset="0"/>
              <a:ea typeface="ＭＳ Ｐゴシック" pitchFamily="-65" charset="-128"/>
            </a:endParaRPr>
          </a:p>
        </p:txBody>
      </p:sp>
      <p:sp>
        <p:nvSpPr>
          <p:cNvPr id="54276" name="Slide Number Placeholder 3"/>
          <p:cNvSpPr>
            <a:spLocks noGrp="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9F870FAD-5ED3-4934-8980-94DA2407F48D}" type="slidenum">
              <a:rPr lang="en-US" altLang="en-US" sz="1200">
                <a:latin typeface="Arial" pitchFamily="34" charset="0"/>
              </a:rPr>
              <a:pPr/>
              <a:t>26</a:t>
            </a:fld>
            <a:endParaRPr lang="en-US" altLang="en-US" sz="1200">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E46334C0-192F-47BA-9BCC-0E25CABAE349}" type="slidenum">
              <a:rPr lang="en-US" altLang="en-US" sz="1200">
                <a:latin typeface="Arial" pitchFamily="34" charset="0"/>
              </a:rPr>
              <a:pPr/>
              <a:t>27</a:t>
            </a:fld>
            <a:endParaRPr lang="en-US" altLang="en-US" sz="1200">
              <a:latin typeface="Arial" pitchFamily="34"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 Note that a real modern RAM would have literally hundreds of millions of “rows” of memory, each of which might be 8 bits (columns) wide or wider!  Actually, since the chip surface is 2-dimensional, the bits are arranged in rows and columns, with a more complicated selection scheme.</a:t>
            </a:r>
          </a:p>
          <a:p>
            <a:pPr eaLnBrk="1" hangingPunct="1"/>
            <a:endParaRPr lang="en-US" altLang="en-US">
              <a:latin typeface="Arial" pitchFamily="34" charset="0"/>
              <a:ea typeface="ＭＳ Ｐゴシック" pitchFamily="-65" charset="-128"/>
            </a:endParaRPr>
          </a:p>
          <a:p>
            <a:pPr eaLnBrk="1" hangingPunct="1"/>
            <a:r>
              <a:rPr lang="en-US" altLang="en-US">
                <a:latin typeface="Arial" pitchFamily="34" charset="0"/>
                <a:ea typeface="ＭＳ Ｐゴシック" pitchFamily="-65" charset="-128"/>
              </a:rPr>
              <a:t>Connecting the latches to the output is left as an exercise.</a:t>
            </a:r>
          </a:p>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32848">
              <a:defRPr sz="2400">
                <a:solidFill>
                  <a:schemeClr val="tx1"/>
                </a:solidFill>
                <a:latin typeface="Courier New" pitchFamily="49" charset="0"/>
                <a:ea typeface="ＭＳ Ｐゴシック" pitchFamily="-65" charset="-128"/>
              </a:defRPr>
            </a:lvl1pPr>
            <a:lvl2pPr marL="747556" indent="-287522" defTabSz="932848">
              <a:defRPr sz="2400">
                <a:solidFill>
                  <a:schemeClr val="tx1"/>
                </a:solidFill>
                <a:latin typeface="Courier New" pitchFamily="49" charset="0"/>
                <a:ea typeface="ＭＳ Ｐゴシック" pitchFamily="-65" charset="-128"/>
              </a:defRPr>
            </a:lvl2pPr>
            <a:lvl3pPr marL="1150087" indent="-230017" defTabSz="932848">
              <a:defRPr sz="2400">
                <a:solidFill>
                  <a:schemeClr val="tx1"/>
                </a:solidFill>
                <a:latin typeface="Courier New" pitchFamily="49" charset="0"/>
                <a:ea typeface="ＭＳ Ｐゴシック" pitchFamily="-65" charset="-128"/>
              </a:defRPr>
            </a:lvl3pPr>
            <a:lvl4pPr marL="1610121" indent="-230017" defTabSz="932848">
              <a:defRPr sz="2400">
                <a:solidFill>
                  <a:schemeClr val="tx1"/>
                </a:solidFill>
                <a:latin typeface="Courier New" pitchFamily="49" charset="0"/>
                <a:ea typeface="ＭＳ Ｐゴシック" pitchFamily="-65" charset="-128"/>
              </a:defRPr>
            </a:lvl4pPr>
            <a:lvl5pPr marL="2070156" indent="-230017" defTabSz="932848">
              <a:defRPr sz="2400">
                <a:solidFill>
                  <a:schemeClr val="tx1"/>
                </a:solidFill>
                <a:latin typeface="Courier New" pitchFamily="49" charset="0"/>
                <a:ea typeface="ＭＳ Ｐゴシック" pitchFamily="-65" charset="-128"/>
              </a:defRPr>
            </a:lvl5pPr>
            <a:lvl6pPr marL="2530191"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7B6BCFE4-B587-42C5-9EC4-37F670C143AF}" type="slidenum">
              <a:rPr lang="en-US" altLang="en-US" sz="1200">
                <a:latin typeface="Arial" pitchFamily="34" charset="0"/>
              </a:rPr>
              <a:pPr/>
              <a:t>3</a:t>
            </a:fld>
            <a:endParaRPr lang="en-US" altLang="en-US" sz="1200">
              <a:latin typeface="Arial" pitchFamily="34"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This slide has an animation that</a:t>
            </a:r>
            <a:r>
              <a:rPr lang="en-US" altLang="en-US" baseline="0" dirty="0">
                <a:latin typeface="Arial" pitchFamily="34" charset="0"/>
                <a:ea typeface="ＭＳ Ｐゴシック" pitchFamily="-65" charset="-128"/>
              </a:rPr>
              <a:t> causes the FA to pop up.</a:t>
            </a:r>
          </a:p>
          <a:p>
            <a:pPr eaLnBrk="1" hangingPunct="1"/>
            <a:endParaRPr lang="en-US" altLang="en-US" baseline="0"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FA = "Full Adder", so called because it is possible to build it from two identical "Half Adders".  We won't do half adders; it's easier to create a full adder directly.</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If you have a FA for one bit position, you can wire up a multi-bit adder…see the next slide.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p:spPr>
        <p:txBody>
          <a:bodyPr/>
          <a:lstStyle/>
          <a:p>
            <a:r>
              <a:rPr lang="en-US" altLang="en-US" dirty="0">
                <a:latin typeface="Arial" pitchFamily="34" charset="0"/>
                <a:ea typeface="ＭＳ Ｐゴシック" pitchFamily="-65" charset="-128"/>
              </a:rPr>
              <a:t>If you have a working full adder, you can treat it as a black box that takes three inputs and produces TWO outputs.  Then wire a “carry” of zero to the right-most FA, and wire each other FA’s carry to the next higher one.  What happens to the final carry?</a:t>
            </a:r>
          </a:p>
        </p:txBody>
      </p:sp>
      <p:sp>
        <p:nvSpPr>
          <p:cNvPr id="32772" name="Slide Number Placeholder 3"/>
          <p:cNvSpPr>
            <a:spLocks noGrp="1"/>
          </p:cNvSpPr>
          <p:nvPr>
            <p:ph type="sldNum" sz="quarter" idx="5"/>
          </p:nvPr>
        </p:nvSpPr>
        <p:spPr>
          <a:noFill/>
        </p:spPr>
        <p:txBody>
          <a:bodyPr/>
          <a:lstStyle>
            <a:lvl1pPr defTabSz="932848">
              <a:defRPr sz="2400">
                <a:solidFill>
                  <a:schemeClr val="tx1"/>
                </a:solidFill>
                <a:latin typeface="Courier New" pitchFamily="49" charset="0"/>
                <a:ea typeface="ＭＳ Ｐゴシック" pitchFamily="-65" charset="-128"/>
              </a:defRPr>
            </a:lvl1pPr>
            <a:lvl2pPr marL="747556" indent="-287522" defTabSz="932848">
              <a:defRPr sz="2400">
                <a:solidFill>
                  <a:schemeClr val="tx1"/>
                </a:solidFill>
                <a:latin typeface="Courier New" pitchFamily="49" charset="0"/>
                <a:ea typeface="ＭＳ Ｐゴシック" pitchFamily="-65" charset="-128"/>
              </a:defRPr>
            </a:lvl2pPr>
            <a:lvl3pPr marL="1150087" indent="-230017" defTabSz="932848">
              <a:defRPr sz="2400">
                <a:solidFill>
                  <a:schemeClr val="tx1"/>
                </a:solidFill>
                <a:latin typeface="Courier New" pitchFamily="49" charset="0"/>
                <a:ea typeface="ＭＳ Ｐゴシック" pitchFamily="-65" charset="-128"/>
              </a:defRPr>
            </a:lvl3pPr>
            <a:lvl4pPr marL="1610121" indent="-230017" defTabSz="932848">
              <a:defRPr sz="2400">
                <a:solidFill>
                  <a:schemeClr val="tx1"/>
                </a:solidFill>
                <a:latin typeface="Courier New" pitchFamily="49" charset="0"/>
                <a:ea typeface="ＭＳ Ｐゴシック" pitchFamily="-65" charset="-128"/>
              </a:defRPr>
            </a:lvl4pPr>
            <a:lvl5pPr marL="2070156" indent="-230017" defTabSz="932848">
              <a:defRPr sz="2400">
                <a:solidFill>
                  <a:schemeClr val="tx1"/>
                </a:solidFill>
                <a:latin typeface="Courier New" pitchFamily="49" charset="0"/>
                <a:ea typeface="ＭＳ Ｐゴシック" pitchFamily="-65" charset="-128"/>
              </a:defRPr>
            </a:lvl5pPr>
            <a:lvl6pPr marL="2530191"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C4D524E5-8DDC-4020-A55A-FC4E28731E6F}" type="slidenum">
              <a:rPr lang="en-US" altLang="en-US" sz="1200">
                <a:latin typeface="Arial" pitchFamily="34" charset="0"/>
              </a:rPr>
              <a:pPr/>
              <a:t>4</a:t>
            </a:fld>
            <a:endParaRPr lang="en-US" altLang="en-US" sz="120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defTabSz="932848">
              <a:defRPr sz="2400">
                <a:solidFill>
                  <a:schemeClr val="tx1"/>
                </a:solidFill>
                <a:latin typeface="Courier New" pitchFamily="49" charset="0"/>
                <a:ea typeface="ＭＳ Ｐゴシック" pitchFamily="-65" charset="-128"/>
              </a:defRPr>
            </a:lvl1pPr>
            <a:lvl2pPr marL="747556" indent="-287522" defTabSz="932848">
              <a:defRPr sz="2400">
                <a:solidFill>
                  <a:schemeClr val="tx1"/>
                </a:solidFill>
                <a:latin typeface="Courier New" pitchFamily="49" charset="0"/>
                <a:ea typeface="ＭＳ Ｐゴシック" pitchFamily="-65" charset="-128"/>
              </a:defRPr>
            </a:lvl2pPr>
            <a:lvl3pPr marL="1150087" indent="-230017" defTabSz="932848">
              <a:defRPr sz="2400">
                <a:solidFill>
                  <a:schemeClr val="tx1"/>
                </a:solidFill>
                <a:latin typeface="Courier New" pitchFamily="49" charset="0"/>
                <a:ea typeface="ＭＳ Ｐゴシック" pitchFamily="-65" charset="-128"/>
              </a:defRPr>
            </a:lvl3pPr>
            <a:lvl4pPr marL="1610121" indent="-230017" defTabSz="932848">
              <a:defRPr sz="2400">
                <a:solidFill>
                  <a:schemeClr val="tx1"/>
                </a:solidFill>
                <a:latin typeface="Courier New" pitchFamily="49" charset="0"/>
                <a:ea typeface="ＭＳ Ｐゴシック" pitchFamily="-65" charset="-128"/>
              </a:defRPr>
            </a:lvl4pPr>
            <a:lvl5pPr marL="2070156" indent="-230017" defTabSz="932848">
              <a:defRPr sz="2400">
                <a:solidFill>
                  <a:schemeClr val="tx1"/>
                </a:solidFill>
                <a:latin typeface="Courier New" pitchFamily="49" charset="0"/>
                <a:ea typeface="ＭＳ Ｐゴシック" pitchFamily="-65" charset="-128"/>
              </a:defRPr>
            </a:lvl5pPr>
            <a:lvl6pPr marL="2530191"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32848"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770C504B-6552-460E-BDA4-AD2918D37713}" type="slidenum">
              <a:rPr lang="en-US" altLang="en-US" sz="1200">
                <a:latin typeface="Arial" pitchFamily="34" charset="0"/>
              </a:rPr>
              <a:pPr/>
              <a:t>5</a:t>
            </a:fld>
            <a:endParaRPr lang="en-US" altLang="en-US" sz="1200">
              <a:latin typeface="Arial" pitchFamily="34"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r>
              <a:rPr lang="en-US" altLang="en-US" dirty="0">
                <a:latin typeface="Arial" pitchFamily="34" charset="0"/>
                <a:ea typeface="ＭＳ Ｐゴシック" pitchFamily="-65" charset="-128"/>
              </a:rPr>
              <a:t>Note that a FA has three inputs and TWO outputs.  The easy way to build it is to write a separate truth table for each output, and then build a circuit for each.  Then just wire the “global” input x to the x input for each sub-circuit, and do the same for y and carry!</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Notice that one of the columns in the truth table is the odd-parity circuit we built earlier.  The other column we could build using the </a:t>
            </a:r>
            <a:r>
              <a:rPr lang="en-US" altLang="en-US" dirty="0" err="1">
                <a:latin typeface="Arial" pitchFamily="34" charset="0"/>
                <a:ea typeface="ＭＳ Ｐゴシック" pitchFamily="-65" charset="-128"/>
              </a:rPr>
              <a:t>minterm</a:t>
            </a:r>
            <a:r>
              <a:rPr lang="en-US" altLang="en-US" dirty="0">
                <a:latin typeface="Arial" pitchFamily="34" charset="0"/>
                <a:ea typeface="ＭＳ Ｐゴシック" pitchFamily="-65" charset="-128"/>
              </a:rPr>
              <a:t> expansion principle again.</a:t>
            </a:r>
          </a:p>
          <a:p>
            <a:pPr eaLnBrk="1" hangingPunct="1"/>
            <a:endParaRPr lang="en-US" altLang="en-US" dirty="0">
              <a:latin typeface="Arial" pitchFamily="34" charset="0"/>
              <a:ea typeface="ＭＳ Ｐゴシック" pitchFamily="-65" charset="-128"/>
            </a:endParaRPr>
          </a:p>
          <a:p>
            <a:pPr eaLnBrk="1" hangingPunct="1"/>
            <a:r>
              <a:rPr lang="en-US" altLang="en-US" dirty="0">
                <a:latin typeface="Arial" pitchFamily="34" charset="0"/>
                <a:ea typeface="ＭＳ Ｐゴシック" pitchFamily="-65" charset="-128"/>
              </a:rPr>
              <a:t>This is a problem on this week’s homework/lab.</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372D7C4B-7B37-4D9D-AB67-75EBEE69366E}" type="slidenum">
              <a:rPr lang="en-US" altLang="en-US" sz="1200">
                <a:latin typeface="Arial" pitchFamily="34" charset="0"/>
              </a:rPr>
              <a:pPr/>
              <a:t>6</a:t>
            </a:fld>
            <a:endParaRPr lang="en-US" altLang="en-US" sz="1200">
              <a:latin typeface="Arial" pitchFamily="34"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r>
              <a:rPr lang="en-US" altLang="en-US">
                <a:latin typeface="Arial" pitchFamily="34" charset="0"/>
                <a:ea typeface="ＭＳ Ｐゴシック" pitchFamily="-65" charset="-128"/>
              </a:rPr>
              <a:t>Demo Logisim.  Explain drawing, deleting, labeling, projects, objects, reusing objects to build larger objects, and simulation.  This will likely take 15 minutes.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CA4B9AFB-2354-41AA-8C74-BE93A8D197D4}" type="slidenum">
              <a:rPr lang="en-US" altLang="en-US" sz="1200">
                <a:latin typeface="Arial" pitchFamily="34" charset="0"/>
              </a:rPr>
              <a:pPr/>
              <a:t>7</a:t>
            </a:fld>
            <a:endParaRPr lang="en-US" altLang="en-US" sz="1200">
              <a:latin typeface="Arial" pitchFamily="34"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BDD91575-10FA-4525-8B10-A3423BE24F98}" type="slidenum">
              <a:rPr lang="en-US" altLang="en-US" sz="1200">
                <a:latin typeface="Arial" pitchFamily="34" charset="0"/>
              </a:rPr>
              <a:pPr/>
              <a:t>8</a:t>
            </a:fld>
            <a:endParaRPr lang="en-US" altLang="en-US" sz="1200">
              <a:latin typeface="Arial" pitchFamily="34" charset="0"/>
            </a:endParaRPr>
          </a:p>
        </p:txBody>
      </p:sp>
      <p:sp>
        <p:nvSpPr>
          <p:cNvPr id="36867" name="Rectangle 2"/>
          <p:cNvSpPr>
            <a:spLocks noGrp="1" noRot="1" noChangeAspect="1" noChangeArrowheads="1" noTextEdit="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a:latin typeface="Arial" pitchFamily="34" charset="0"/>
                <a:ea typeface="ＭＳ Ｐゴシック" pitchFamily="-65" charset="-128"/>
              </a:rPr>
              <a:t>How about an OR gate?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defTabSz="928056">
              <a:defRPr sz="2400">
                <a:solidFill>
                  <a:schemeClr val="tx1"/>
                </a:solidFill>
                <a:latin typeface="Courier New" pitchFamily="49" charset="0"/>
                <a:ea typeface="ＭＳ Ｐゴシック" pitchFamily="-65" charset="-128"/>
              </a:defRPr>
            </a:lvl1pPr>
            <a:lvl2pPr marL="747556" indent="-287522" defTabSz="928056">
              <a:defRPr sz="2400">
                <a:solidFill>
                  <a:schemeClr val="tx1"/>
                </a:solidFill>
                <a:latin typeface="Courier New" pitchFamily="49" charset="0"/>
                <a:ea typeface="ＭＳ Ｐゴシック" pitchFamily="-65" charset="-128"/>
              </a:defRPr>
            </a:lvl2pPr>
            <a:lvl3pPr marL="1150087" indent="-230017" defTabSz="928056">
              <a:defRPr sz="2400">
                <a:solidFill>
                  <a:schemeClr val="tx1"/>
                </a:solidFill>
                <a:latin typeface="Courier New" pitchFamily="49" charset="0"/>
                <a:ea typeface="ＭＳ Ｐゴシック" pitchFamily="-65" charset="-128"/>
              </a:defRPr>
            </a:lvl3pPr>
            <a:lvl4pPr marL="1610121" indent="-230017" defTabSz="928056">
              <a:defRPr sz="2400">
                <a:solidFill>
                  <a:schemeClr val="tx1"/>
                </a:solidFill>
                <a:latin typeface="Courier New" pitchFamily="49" charset="0"/>
                <a:ea typeface="ＭＳ Ｐゴシック" pitchFamily="-65" charset="-128"/>
              </a:defRPr>
            </a:lvl4pPr>
            <a:lvl5pPr marL="2070156" indent="-230017" defTabSz="928056">
              <a:defRPr sz="2400">
                <a:solidFill>
                  <a:schemeClr val="tx1"/>
                </a:solidFill>
                <a:latin typeface="Courier New" pitchFamily="49" charset="0"/>
                <a:ea typeface="ＭＳ Ｐゴシック" pitchFamily="-65" charset="-128"/>
              </a:defRPr>
            </a:lvl5pPr>
            <a:lvl6pPr marL="2530191"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6pPr>
            <a:lvl7pPr marL="2990225"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7pPr>
            <a:lvl8pPr marL="3450260"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8pPr>
            <a:lvl9pPr marL="3910294" indent="-230017" defTabSz="928056" eaLnBrk="0" fontAlgn="base" hangingPunct="0">
              <a:spcBef>
                <a:spcPct val="0"/>
              </a:spcBef>
              <a:spcAft>
                <a:spcPct val="0"/>
              </a:spcAft>
              <a:defRPr sz="2400">
                <a:solidFill>
                  <a:schemeClr val="tx1"/>
                </a:solidFill>
                <a:latin typeface="Courier New" pitchFamily="49" charset="0"/>
                <a:ea typeface="ＭＳ Ｐゴシック" pitchFamily="-65" charset="-128"/>
              </a:defRPr>
            </a:lvl9pPr>
          </a:lstStyle>
          <a:p>
            <a:fld id="{0F9DAD18-56F3-459A-A638-83A4AD2D9C15}" type="slidenum">
              <a:rPr lang="en-US" altLang="en-US" sz="1200">
                <a:latin typeface="Arial" pitchFamily="34" charset="0"/>
              </a:rPr>
              <a:pPr/>
              <a:t>9</a:t>
            </a:fld>
            <a:endParaRPr lang="en-US" altLang="en-US" sz="1200">
              <a:latin typeface="Arial" pitchFamily="34"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altLang="en-US">
              <a:latin typeface="Arial" pitchFamily="34"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9FC644E4-A89D-48C3-BC21-A9CD97B1449B}" type="slidenum">
              <a:rPr lang="en-US"/>
              <a:pPr>
                <a:defRPr/>
              </a:pPr>
              <a:t>‹#›</a:t>
            </a:fld>
            <a:endParaRPr lang="en-US"/>
          </a:p>
        </p:txBody>
      </p:sp>
    </p:spTree>
    <p:extLst>
      <p:ext uri="{BB962C8B-B14F-4D97-AF65-F5344CB8AC3E}">
        <p14:creationId xmlns:p14="http://schemas.microsoft.com/office/powerpoint/2010/main" val="104393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922A13F4-94AB-4D3C-BC5E-8934DBB45C55}" type="slidenum">
              <a:rPr lang="en-US"/>
              <a:pPr>
                <a:defRPr/>
              </a:pPr>
              <a:t>‹#›</a:t>
            </a:fld>
            <a:endParaRPr lang="en-US"/>
          </a:p>
        </p:txBody>
      </p:sp>
    </p:spTree>
    <p:extLst>
      <p:ext uri="{BB962C8B-B14F-4D97-AF65-F5344CB8AC3E}">
        <p14:creationId xmlns:p14="http://schemas.microsoft.com/office/powerpoint/2010/main" val="757909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F46CCDB-FEE5-4498-A15A-AC454728825D}" type="slidenum">
              <a:rPr lang="en-US"/>
              <a:pPr>
                <a:defRPr/>
              </a:pPr>
              <a:t>‹#›</a:t>
            </a:fld>
            <a:endParaRPr lang="en-US"/>
          </a:p>
        </p:txBody>
      </p:sp>
    </p:spTree>
    <p:extLst>
      <p:ext uri="{BB962C8B-B14F-4D97-AF65-F5344CB8AC3E}">
        <p14:creationId xmlns:p14="http://schemas.microsoft.com/office/powerpoint/2010/main" val="1521275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5815D82F-7D35-4581-B4B6-3DA1F21B8A7E}" type="slidenum">
              <a:rPr lang="en-US"/>
              <a:pPr>
                <a:defRPr/>
              </a:pPr>
              <a:t>‹#›</a:t>
            </a:fld>
            <a:endParaRPr lang="en-US"/>
          </a:p>
        </p:txBody>
      </p:sp>
    </p:spTree>
    <p:extLst>
      <p:ext uri="{BB962C8B-B14F-4D97-AF65-F5344CB8AC3E}">
        <p14:creationId xmlns:p14="http://schemas.microsoft.com/office/powerpoint/2010/main" val="3497486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E62C2C5-66C1-419E-A263-4571E5E43B3C}" type="slidenum">
              <a:rPr lang="en-US"/>
              <a:pPr>
                <a:defRPr/>
              </a:pPr>
              <a:t>‹#›</a:t>
            </a:fld>
            <a:endParaRPr lang="en-US"/>
          </a:p>
        </p:txBody>
      </p:sp>
    </p:spTree>
    <p:extLst>
      <p:ext uri="{BB962C8B-B14F-4D97-AF65-F5344CB8AC3E}">
        <p14:creationId xmlns:p14="http://schemas.microsoft.com/office/powerpoint/2010/main" val="344135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3F15110E-849A-4E0B-9480-4B8AF1B439F4}" type="slidenum">
              <a:rPr lang="en-US"/>
              <a:pPr>
                <a:defRPr/>
              </a:pPr>
              <a:t>‹#›</a:t>
            </a:fld>
            <a:endParaRPr lang="en-US"/>
          </a:p>
        </p:txBody>
      </p:sp>
    </p:spTree>
    <p:extLst>
      <p:ext uri="{BB962C8B-B14F-4D97-AF65-F5344CB8AC3E}">
        <p14:creationId xmlns:p14="http://schemas.microsoft.com/office/powerpoint/2010/main" val="231485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9" name="Rectangle 6"/>
          <p:cNvSpPr>
            <a:spLocks noGrp="1" noChangeArrowheads="1"/>
          </p:cNvSpPr>
          <p:nvPr>
            <p:ph type="sldNum" sz="quarter" idx="12"/>
          </p:nvPr>
        </p:nvSpPr>
        <p:spPr>
          <a:ln/>
        </p:spPr>
        <p:txBody>
          <a:bodyPr/>
          <a:lstStyle>
            <a:lvl1pPr>
              <a:defRPr/>
            </a:lvl1pPr>
          </a:lstStyle>
          <a:p>
            <a:pPr>
              <a:defRPr/>
            </a:pPr>
            <a:fld id="{2D46B323-BECD-4055-AD22-49F83F14304F}" type="slidenum">
              <a:rPr lang="en-US"/>
              <a:pPr>
                <a:defRPr/>
              </a:pPr>
              <a:t>‹#›</a:t>
            </a:fld>
            <a:endParaRPr lang="en-US"/>
          </a:p>
        </p:txBody>
      </p:sp>
    </p:spTree>
    <p:extLst>
      <p:ext uri="{BB962C8B-B14F-4D97-AF65-F5344CB8AC3E}">
        <p14:creationId xmlns:p14="http://schemas.microsoft.com/office/powerpoint/2010/main" val="3180668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5" name="Rectangle 6"/>
          <p:cNvSpPr>
            <a:spLocks noGrp="1" noChangeArrowheads="1"/>
          </p:cNvSpPr>
          <p:nvPr>
            <p:ph type="sldNum" sz="quarter" idx="12"/>
          </p:nvPr>
        </p:nvSpPr>
        <p:spPr>
          <a:ln/>
        </p:spPr>
        <p:txBody>
          <a:bodyPr/>
          <a:lstStyle>
            <a:lvl1pPr>
              <a:defRPr/>
            </a:lvl1pPr>
          </a:lstStyle>
          <a:p>
            <a:pPr>
              <a:defRPr/>
            </a:pPr>
            <a:fld id="{02D4D785-EC90-4147-A63E-92630D5B8098}" type="slidenum">
              <a:rPr lang="en-US"/>
              <a:pPr>
                <a:defRPr/>
              </a:pPr>
              <a:t>‹#›</a:t>
            </a:fld>
            <a:endParaRPr lang="en-US"/>
          </a:p>
        </p:txBody>
      </p:sp>
    </p:spTree>
    <p:extLst>
      <p:ext uri="{BB962C8B-B14F-4D97-AF65-F5344CB8AC3E}">
        <p14:creationId xmlns:p14="http://schemas.microsoft.com/office/powerpoint/2010/main" val="63609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4" name="Rectangle 6"/>
          <p:cNvSpPr>
            <a:spLocks noGrp="1" noChangeArrowheads="1"/>
          </p:cNvSpPr>
          <p:nvPr>
            <p:ph type="sldNum" sz="quarter" idx="12"/>
          </p:nvPr>
        </p:nvSpPr>
        <p:spPr>
          <a:ln/>
        </p:spPr>
        <p:txBody>
          <a:bodyPr/>
          <a:lstStyle>
            <a:lvl1pPr>
              <a:defRPr/>
            </a:lvl1pPr>
          </a:lstStyle>
          <a:p>
            <a:pPr>
              <a:defRPr/>
            </a:pPr>
            <a:fld id="{6995C0CE-A2BF-4A9D-961D-4CC1E80FFC14}" type="slidenum">
              <a:rPr lang="en-US"/>
              <a:pPr>
                <a:defRPr/>
              </a:pPr>
              <a:t>‹#›</a:t>
            </a:fld>
            <a:endParaRPr lang="en-US"/>
          </a:p>
        </p:txBody>
      </p:sp>
    </p:spTree>
    <p:extLst>
      <p:ext uri="{BB962C8B-B14F-4D97-AF65-F5344CB8AC3E}">
        <p14:creationId xmlns:p14="http://schemas.microsoft.com/office/powerpoint/2010/main" val="2129311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E2EEBD1F-7E0C-4068-94A7-0EA0CC937CFF}" type="slidenum">
              <a:rPr lang="en-US"/>
              <a:pPr>
                <a:defRPr/>
              </a:pPr>
              <a:t>‹#›</a:t>
            </a:fld>
            <a:endParaRPr lang="en-US"/>
          </a:p>
        </p:txBody>
      </p:sp>
    </p:spTree>
    <p:extLst>
      <p:ext uri="{BB962C8B-B14F-4D97-AF65-F5344CB8AC3E}">
        <p14:creationId xmlns:p14="http://schemas.microsoft.com/office/powerpoint/2010/main" val="2820438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01621118-EBDA-4E4F-9B74-B90F3670D69A}" type="slidenum">
              <a:rPr lang="en-US"/>
              <a:pPr>
                <a:defRPr/>
              </a:pPr>
              <a:t>‹#›</a:t>
            </a:fld>
            <a:endParaRPr lang="en-US"/>
          </a:p>
        </p:txBody>
      </p:sp>
    </p:spTree>
    <p:extLst>
      <p:ext uri="{BB962C8B-B14F-4D97-AF65-F5344CB8AC3E}">
        <p14:creationId xmlns:p14="http://schemas.microsoft.com/office/powerpoint/2010/main" val="2691677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mn-lt"/>
                <a:ea typeface="ＭＳ Ｐゴシック" pitchFamily="80"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mn-lt"/>
                <a:ea typeface="ＭＳ Ｐゴシック" pitchFamily="80" charset="-128"/>
              </a:defRPr>
            </a:lvl1pPr>
          </a:lstStyle>
          <a:p>
            <a:pPr>
              <a:defRPr/>
            </a:pPr>
            <a:r>
              <a:rPr lang="en-US"/>
              <a:t>HMC CS 5, 2007</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mn-lt"/>
                <a:ea typeface="ＭＳ Ｐゴシック" pitchFamily="80" charset="-128"/>
              </a:defRPr>
            </a:lvl1pPr>
          </a:lstStyle>
          <a:p>
            <a:pPr>
              <a:defRPr/>
            </a:pPr>
            <a:fld id="{69B86900-789D-4F79-B9A5-1E19B84994B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11.jpe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04800" y="609600"/>
            <a:ext cx="7772400" cy="1143000"/>
          </a:xfrm>
        </p:spPr>
        <p:txBody>
          <a:bodyPr rIns="132080"/>
          <a:lstStyle/>
          <a:p>
            <a:pPr marL="39688" eaLnBrk="1" hangingPunct="1"/>
            <a:r>
              <a:rPr lang="en-US" altLang="en-US" b="1">
                <a:latin typeface="News Gothic MT"/>
                <a:sym typeface="News Gothic MT"/>
              </a:rPr>
              <a:t>The CS 5 Times</a:t>
            </a:r>
          </a:p>
        </p:txBody>
      </p:sp>
      <p:sp>
        <p:nvSpPr>
          <p:cNvPr id="2051" name="Rectangle 3"/>
          <p:cNvSpPr>
            <a:spLocks/>
          </p:cNvSpPr>
          <p:nvPr/>
        </p:nvSpPr>
        <p:spPr bwMode="auto">
          <a:xfrm>
            <a:off x="5572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dirty="0">
                <a:latin typeface="News Gothic MT"/>
                <a:sym typeface="News Gothic MT"/>
              </a:rPr>
              <a:t>Professor Loses Drinking</a:t>
            </a:r>
          </a:p>
          <a:p>
            <a:pPr eaLnBrk="1" hangingPunct="1">
              <a:spcBef>
                <a:spcPct val="0"/>
              </a:spcBef>
              <a:buFontTx/>
              <a:buNone/>
            </a:pPr>
            <a:r>
              <a:rPr lang="en-US" altLang="en-US" dirty="0">
                <a:latin typeface="News Gothic MT"/>
                <a:sym typeface="News Gothic MT"/>
              </a:rPr>
              <a:t>Contest in Local Bar</a:t>
            </a:r>
          </a:p>
          <a:p>
            <a:pPr eaLnBrk="1" hangingPunct="1">
              <a:spcBef>
                <a:spcPct val="0"/>
              </a:spcBef>
              <a:buFontTx/>
              <a:buNone/>
            </a:pPr>
            <a:endParaRPr lang="en-US" altLang="en-US" sz="2000" dirty="0">
              <a:latin typeface="News Gothic MT"/>
              <a:sym typeface="News Gothic MT"/>
            </a:endParaRPr>
          </a:p>
          <a:p>
            <a:pPr eaLnBrk="1" hangingPunct="1">
              <a:spcBef>
                <a:spcPct val="0"/>
              </a:spcBef>
              <a:buFontTx/>
              <a:buNone/>
            </a:pPr>
            <a:r>
              <a:rPr lang="en-US" altLang="en-US" sz="1800" dirty="0">
                <a:latin typeface="News Gothic MT"/>
                <a:sym typeface="News Gothic MT"/>
              </a:rPr>
              <a:t>Pomona (Penguin Press):  A little-known professor</a:t>
            </a:r>
          </a:p>
          <a:p>
            <a:pPr eaLnBrk="1" hangingPunct="1">
              <a:spcBef>
                <a:spcPct val="0"/>
              </a:spcBef>
              <a:buFontTx/>
              <a:buNone/>
            </a:pPr>
            <a:r>
              <a:rPr lang="en-US" altLang="en-US" sz="1800" dirty="0">
                <a:latin typeface="News Gothic MT"/>
                <a:sym typeface="News Gothic MT"/>
              </a:rPr>
              <a:t>from a local college was found under the table here</a:t>
            </a:r>
          </a:p>
          <a:p>
            <a:pPr eaLnBrk="1" hangingPunct="1">
              <a:spcBef>
                <a:spcPct val="0"/>
              </a:spcBef>
              <a:buFontTx/>
              <a:buNone/>
            </a:pPr>
            <a:r>
              <a:rPr lang="en-US" altLang="en-US" sz="1800" dirty="0">
                <a:latin typeface="News Gothic MT"/>
                <a:sym typeface="News Gothic MT"/>
              </a:rPr>
              <a:t>after coming in second in a game that required him</a:t>
            </a:r>
          </a:p>
          <a:p>
            <a:pPr eaLnBrk="1" hangingPunct="1">
              <a:spcBef>
                <a:spcPct val="0"/>
              </a:spcBef>
              <a:buFontTx/>
              <a:buNone/>
            </a:pPr>
            <a:r>
              <a:rPr lang="en-US" altLang="en-US" sz="1800" dirty="0">
                <a:latin typeface="News Gothic MT"/>
                <a:sym typeface="News Gothic MT"/>
              </a:rPr>
              <a:t>to consume twice as many mugs of liquid as his opponent.</a:t>
            </a:r>
          </a:p>
          <a:p>
            <a:pPr eaLnBrk="1" hangingPunct="1">
              <a:spcBef>
                <a:spcPct val="0"/>
              </a:spcBef>
              <a:buFontTx/>
              <a:buNone/>
            </a:pPr>
            <a:r>
              <a:rPr lang="en-US" altLang="en-US" sz="1800" dirty="0">
                <a:latin typeface="News Gothic MT"/>
                <a:sym typeface="News Gothic MT"/>
              </a:rPr>
              <a:t>    “His mistake was to agree to compete on the basis of mug count,” explained the winner.  “He left the choice of mugs up to me.”</a:t>
            </a:r>
          </a:p>
          <a:p>
            <a:pPr eaLnBrk="1" hangingPunct="1">
              <a:spcBef>
                <a:spcPct val="0"/>
              </a:spcBef>
              <a:buFontTx/>
              <a:buNone/>
            </a:pPr>
            <a:r>
              <a:rPr lang="en-US" altLang="en-US" sz="1800" dirty="0">
                <a:latin typeface="News Gothic MT"/>
                <a:sym typeface="News Gothic MT"/>
              </a:rPr>
              <a:t>    In other news, a second professor’s dog was found soaking wet and yelping in a neighbor’s back yard.   “The odor was overpowering,” said the neighbor.  “We had to hose the animal down before we could approach it.”  Police are investigating a rumor that the canine had been attacked by a tuxedo-wearing street gang.</a:t>
            </a:r>
            <a:endParaRPr lang="en-US" altLang="en-US" sz="2000" dirty="0">
              <a:latin typeface="News Gothic MT"/>
              <a:sym typeface="News Gothic MT"/>
            </a:endParaRPr>
          </a:p>
        </p:txBody>
      </p:sp>
      <p:sp>
        <p:nvSpPr>
          <p:cNvPr id="2052" name="Text Box 4"/>
          <p:cNvSpPr txBox="1">
            <a:spLocks noChangeArrowheads="1"/>
          </p:cNvSpPr>
          <p:nvPr/>
        </p:nvSpPr>
        <p:spPr bwMode="auto">
          <a:xfrm>
            <a:off x="7010400" y="3276600"/>
            <a:ext cx="19050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Penguin celebrates win over professor.</a:t>
            </a:r>
          </a:p>
        </p:txBody>
      </p:sp>
      <p:pic>
        <p:nvPicPr>
          <p:cNvPr id="2053" name="Picture 7" descr="P2007"/>
          <p:cNvPicPr>
            <a:picLocks noChangeAspect="1" noChangeArrowheads="1"/>
          </p:cNvPicPr>
          <p:nvPr/>
        </p:nvPicPr>
        <p:blipFill>
          <a:blip r:embed="rId3">
            <a:extLst>
              <a:ext uri="{28A0092B-C50C-407E-A947-70E740481C1C}">
                <a14:useLocalDpi xmlns:a14="http://schemas.microsoft.com/office/drawing/2010/main" val="0"/>
              </a:ext>
            </a:extLst>
          </a:blip>
          <a:srcRect l="19806" r="11884" b="12675"/>
          <a:stretch>
            <a:fillRect/>
          </a:stretch>
        </p:blipFill>
        <p:spPr bwMode="auto">
          <a:xfrm>
            <a:off x="7010400" y="1447800"/>
            <a:ext cx="1893888" cy="1812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000" y="501015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a:xfrm>
            <a:off x="228600" y="152400"/>
            <a:ext cx="8686800" cy="1143000"/>
          </a:xfrm>
        </p:spPr>
        <p:txBody>
          <a:bodyPr/>
          <a:lstStyle/>
          <a:p>
            <a:pPr eaLnBrk="1" hangingPunct="1"/>
            <a:r>
              <a:rPr lang="en-US" altLang="en-US" sz="4000">
                <a:latin typeface="Courier New" pitchFamily="49" charset="0"/>
              </a:rPr>
              <a:t>AND, OR, NOT</a:t>
            </a:r>
            <a:r>
              <a:rPr lang="en-US" altLang="en-US" sz="4000">
                <a:latin typeface="Courier" pitchFamily="49" charset="0"/>
              </a:rPr>
              <a:t> </a:t>
            </a:r>
            <a:r>
              <a:rPr lang="en-US" altLang="en-US" sz="4000"/>
              <a:t>Is a “Universal Set”</a:t>
            </a:r>
            <a:endParaRPr lang="en-US" altLang="en-US" sz="4000">
              <a:latin typeface="Courier" pitchFamily="49" charset="0"/>
            </a:endParaRPr>
          </a:p>
        </p:txBody>
      </p:sp>
      <p:grpSp>
        <p:nvGrpSpPr>
          <p:cNvPr id="11268" name="Group 3"/>
          <p:cNvGrpSpPr>
            <a:grpSpLocks/>
          </p:cNvGrpSpPr>
          <p:nvPr/>
        </p:nvGrpSpPr>
        <p:grpSpPr bwMode="auto">
          <a:xfrm>
            <a:off x="381000" y="1066800"/>
            <a:ext cx="8218488" cy="180975"/>
            <a:chOff x="295" y="1311"/>
            <a:chExt cx="5177" cy="114"/>
          </a:xfrm>
        </p:grpSpPr>
        <p:sp>
          <p:nvSpPr>
            <p:cNvPr id="1127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127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1269" name="AutoShape 7"/>
          <p:cNvSpPr>
            <a:spLocks noChangeArrowheads="1"/>
          </p:cNvSpPr>
          <p:nvPr/>
        </p:nvSpPr>
        <p:spPr bwMode="auto">
          <a:xfrm>
            <a:off x="1803400" y="4171950"/>
            <a:ext cx="1905000" cy="914400"/>
          </a:xfrm>
          <a:prstGeom prst="wedgeRectCallout">
            <a:avLst>
              <a:gd name="adj1" fmla="val -49000"/>
              <a:gd name="adj2" fmla="val 57815"/>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latin typeface="Times New Roman" pitchFamily="18" charset="0"/>
              </a:rPr>
              <a:t>Are there other universal sets of gates?</a:t>
            </a:r>
            <a:endParaRPr lang="en-US" altLang="en-US" sz="2400">
              <a:latin typeface="Times New Roman" pitchFamily="18" charset="0"/>
            </a:endParaRPr>
          </a:p>
        </p:txBody>
      </p:sp>
      <p:sp>
        <p:nvSpPr>
          <p:cNvPr id="11270" name="Text Box 8"/>
          <p:cNvSpPr txBox="1">
            <a:spLocks noChangeArrowheads="1"/>
          </p:cNvSpPr>
          <p:nvPr/>
        </p:nvSpPr>
        <p:spPr bwMode="auto">
          <a:xfrm>
            <a:off x="365125" y="1905000"/>
            <a:ext cx="2792413"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De Morgan’s Laws:</a:t>
            </a:r>
          </a:p>
          <a:p>
            <a:pPr>
              <a:spcBef>
                <a:spcPct val="0"/>
              </a:spcBef>
              <a:buFontTx/>
              <a:buNone/>
            </a:pPr>
            <a:endParaRPr lang="en-US" altLang="en-US" sz="2400"/>
          </a:p>
          <a:p>
            <a:pPr>
              <a:spcBef>
                <a:spcPct val="0"/>
              </a:spcBef>
              <a:buFontTx/>
              <a:buNone/>
            </a:pPr>
            <a:r>
              <a:rPr lang="en-US" altLang="en-US" sz="2400"/>
              <a:t>	</a:t>
            </a:r>
            <a:r>
              <a:rPr lang="en-US" altLang="en-US" sz="2400" i="1"/>
              <a:t>x y = x + y </a:t>
            </a:r>
          </a:p>
          <a:p>
            <a:pPr>
              <a:spcBef>
                <a:spcPct val="0"/>
              </a:spcBef>
              <a:buFontTx/>
              <a:buNone/>
            </a:pPr>
            <a:endParaRPr lang="en-US" altLang="en-US" sz="2400" i="1"/>
          </a:p>
          <a:p>
            <a:pPr>
              <a:spcBef>
                <a:spcPct val="0"/>
              </a:spcBef>
              <a:buFontTx/>
              <a:buNone/>
            </a:pPr>
            <a:r>
              <a:rPr lang="en-US" altLang="en-US" sz="2400" i="1"/>
              <a:t>	x+y = x y</a:t>
            </a:r>
            <a:endParaRPr lang="en-US" altLang="en-US" sz="2400"/>
          </a:p>
        </p:txBody>
      </p:sp>
      <p:sp>
        <p:nvSpPr>
          <p:cNvPr id="11271" name="Line 9"/>
          <p:cNvSpPr>
            <a:spLocks noChangeShapeType="1"/>
          </p:cNvSpPr>
          <p:nvPr/>
        </p:nvSpPr>
        <p:spPr bwMode="auto">
          <a:xfrm>
            <a:off x="2108200" y="27432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2" name="Line 10"/>
          <p:cNvSpPr>
            <a:spLocks noChangeShapeType="1"/>
          </p:cNvSpPr>
          <p:nvPr/>
        </p:nvSpPr>
        <p:spPr bwMode="auto">
          <a:xfrm>
            <a:off x="2616200" y="27432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3" name="Line 11"/>
          <p:cNvSpPr>
            <a:spLocks noChangeShapeType="1"/>
          </p:cNvSpPr>
          <p:nvPr/>
        </p:nvSpPr>
        <p:spPr bwMode="auto">
          <a:xfrm>
            <a:off x="2209800" y="3454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4" name="Line 12"/>
          <p:cNvSpPr>
            <a:spLocks noChangeShapeType="1"/>
          </p:cNvSpPr>
          <p:nvPr/>
        </p:nvSpPr>
        <p:spPr bwMode="auto">
          <a:xfrm>
            <a:off x="2438400" y="3454400"/>
            <a:ext cx="152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5" name="Line 13"/>
          <p:cNvSpPr>
            <a:spLocks noChangeShapeType="1"/>
          </p:cNvSpPr>
          <p:nvPr/>
        </p:nvSpPr>
        <p:spPr bwMode="auto">
          <a:xfrm>
            <a:off x="1371600" y="2743200"/>
            <a:ext cx="381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6" name="Line 14"/>
          <p:cNvSpPr>
            <a:spLocks noChangeShapeType="1"/>
          </p:cNvSpPr>
          <p:nvPr/>
        </p:nvSpPr>
        <p:spPr bwMode="auto">
          <a:xfrm>
            <a:off x="1371600" y="3454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extBox 1"/>
          <p:cNvSpPr txBox="1"/>
          <p:nvPr/>
        </p:nvSpPr>
        <p:spPr>
          <a:xfrm>
            <a:off x="4037886" y="6350000"/>
            <a:ext cx="4801314" cy="400110"/>
          </a:xfrm>
          <a:prstGeom prst="rect">
            <a:avLst/>
          </a:prstGeom>
          <a:noFill/>
        </p:spPr>
        <p:txBody>
          <a:bodyPr wrap="none" rtlCol="0">
            <a:spAutoFit/>
          </a:bodyPr>
          <a:lstStyle/>
          <a:p>
            <a:r>
              <a:rPr lang="en-US" sz="1000" dirty="0">
                <a:latin typeface="+mn-lt"/>
              </a:rPr>
              <a:t>By Sophia Elizabeth De Morgan - Memoir of Augustus De Morgan, Public Domain</a:t>
            </a:r>
          </a:p>
          <a:p>
            <a:r>
              <a:rPr lang="en-US" sz="1000" dirty="0">
                <a:latin typeface="+mn-lt"/>
              </a:rPr>
              <a:t>https://commons.wikimedia.org/w/index.php?curid=4722207</a:t>
            </a: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78485" y="1676400"/>
            <a:ext cx="1729263" cy="2133600"/>
          </a:xfrm>
          <a:prstGeom prst="rect">
            <a:avLst/>
          </a:prstGeom>
        </p:spPr>
      </p:pic>
      <p:sp>
        <p:nvSpPr>
          <p:cNvPr id="4" name="TextBox 3"/>
          <p:cNvSpPr txBox="1"/>
          <p:nvPr/>
        </p:nvSpPr>
        <p:spPr>
          <a:xfrm>
            <a:off x="6610008" y="3962400"/>
            <a:ext cx="1866217" cy="523220"/>
          </a:xfrm>
          <a:prstGeom prst="rect">
            <a:avLst/>
          </a:prstGeom>
          <a:noFill/>
        </p:spPr>
        <p:txBody>
          <a:bodyPr wrap="none" rtlCol="0">
            <a:spAutoFit/>
          </a:bodyPr>
          <a:lstStyle/>
          <a:p>
            <a:r>
              <a:rPr lang="en-US" sz="1400" dirty="0">
                <a:latin typeface="+mn-lt"/>
              </a:rPr>
              <a:t>Augustus De Morgan</a:t>
            </a:r>
          </a:p>
          <a:p>
            <a:pPr algn="ctr"/>
            <a:r>
              <a:rPr lang="en-US" sz="1400" dirty="0">
                <a:latin typeface="+mn-lt"/>
              </a:rPr>
              <a:t>1806-1871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12291" name="Group 3"/>
          <p:cNvGrpSpPr>
            <a:grpSpLocks/>
          </p:cNvGrpSpPr>
          <p:nvPr/>
        </p:nvGrpSpPr>
        <p:grpSpPr bwMode="auto">
          <a:xfrm>
            <a:off x="381000" y="1219200"/>
            <a:ext cx="8218488" cy="180975"/>
            <a:chOff x="295" y="1311"/>
            <a:chExt cx="5177" cy="114"/>
          </a:xfrm>
        </p:grpSpPr>
        <p:sp>
          <p:nvSpPr>
            <p:cNvPr id="1229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229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2292" name="AutoShape 6"/>
          <p:cNvSpPr>
            <a:spLocks noChangeArrowheads="1"/>
          </p:cNvSpPr>
          <p:nvPr/>
        </p:nvSpPr>
        <p:spPr bwMode="auto">
          <a:xfrm>
            <a:off x="4491038" y="1895475"/>
            <a:ext cx="2366962" cy="1015663"/>
          </a:xfrm>
          <a:prstGeom prst="wedgeRectCallout">
            <a:avLst>
              <a:gd name="adj1" fmla="val -87041"/>
              <a:gd name="adj2" fmla="val 13550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wrap="squar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dirty="0"/>
              <a:t>Get your eyes off the ground (and your phone)!</a:t>
            </a:r>
            <a:endParaRPr lang="en-US" altLang="en-US" sz="2400" dirty="0">
              <a:latin typeface="Times New Roman" pitchFamily="18" charset="0"/>
            </a:endParaRPr>
          </a:p>
        </p:txBody>
      </p:sp>
      <p:sp>
        <p:nvSpPr>
          <p:cNvPr id="123912" name="AutoShape 8"/>
          <p:cNvSpPr>
            <a:spLocks noChangeArrowheads="1"/>
          </p:cNvSpPr>
          <p:nvPr/>
        </p:nvSpPr>
        <p:spPr bwMode="auto">
          <a:xfrm>
            <a:off x="3962400" y="4953000"/>
            <a:ext cx="3200400" cy="1016000"/>
          </a:xfrm>
          <a:prstGeom prst="wedgeRectCallout">
            <a:avLst>
              <a:gd name="adj1" fmla="val -59991"/>
              <a:gd name="adj2" fmla="val -12083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Your poor sore nose will appreciate it...and so will the people you look at.</a:t>
            </a:r>
          </a:p>
        </p:txBody>
      </p:sp>
      <p:pic>
        <p:nvPicPr>
          <p:cNvPr id="12294" name="Picture 11"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2766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1239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76200"/>
            <a:ext cx="8382000" cy="1143000"/>
          </a:xfrm>
        </p:spPr>
        <p:txBody>
          <a:bodyPr/>
          <a:lstStyle/>
          <a:p>
            <a:pPr eaLnBrk="1" hangingPunct="1"/>
            <a:r>
              <a:rPr lang="en-US" altLang="en-US" dirty="0"/>
              <a:t>Sending a Message to Prof. Ben</a:t>
            </a:r>
          </a:p>
        </p:txBody>
      </p:sp>
      <p:grpSp>
        <p:nvGrpSpPr>
          <p:cNvPr id="13315" name="Group 3"/>
          <p:cNvGrpSpPr>
            <a:grpSpLocks/>
          </p:cNvGrpSpPr>
          <p:nvPr/>
        </p:nvGrpSpPr>
        <p:grpSpPr bwMode="auto">
          <a:xfrm>
            <a:off x="457200" y="1066800"/>
            <a:ext cx="8218488" cy="180975"/>
            <a:chOff x="295" y="1311"/>
            <a:chExt cx="5177" cy="114"/>
          </a:xfrm>
        </p:grpSpPr>
        <p:sp>
          <p:nvSpPr>
            <p:cNvPr id="1332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332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3" name="TextBox 2"/>
          <p:cNvSpPr txBox="1"/>
          <p:nvPr/>
        </p:nvSpPr>
        <p:spPr>
          <a:xfrm>
            <a:off x="6874997" y="5634335"/>
            <a:ext cx="1735603" cy="461665"/>
          </a:xfrm>
          <a:prstGeom prst="rect">
            <a:avLst/>
          </a:prstGeom>
          <a:noFill/>
        </p:spPr>
        <p:txBody>
          <a:bodyPr wrap="none" rtlCol="0">
            <a:spAutoFit/>
          </a:bodyPr>
          <a:lstStyle/>
          <a:p>
            <a:r>
              <a:rPr lang="en-US" dirty="0">
                <a:solidFill>
                  <a:schemeClr val="accent2">
                    <a:lumMod val="60000"/>
                    <a:lumOff val="40000"/>
                  </a:schemeClr>
                </a:solidFill>
                <a:latin typeface="+mn-lt"/>
              </a:rPr>
              <a:t>Worksheet!</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6250" y="1676400"/>
            <a:ext cx="8134350" cy="590550"/>
          </a:xfrm>
          <a:prstGeom prst="rect">
            <a:avLst/>
          </a:prstGeom>
        </p:spPr>
      </p:pic>
    </p:spTree>
    <p:extLst>
      <p:ext uri="{BB962C8B-B14F-4D97-AF65-F5344CB8AC3E}">
        <p14:creationId xmlns:p14="http://schemas.microsoft.com/office/powerpoint/2010/main" val="2407634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6200"/>
            <a:ext cx="7772400" cy="1143000"/>
          </a:xfrm>
        </p:spPr>
        <p:txBody>
          <a:bodyPr/>
          <a:lstStyle/>
          <a:p>
            <a:pPr eaLnBrk="1" hangingPunct="1"/>
            <a:r>
              <a:rPr lang="en-US" altLang="en-US"/>
              <a:t>A 1-Bit Memory</a:t>
            </a:r>
          </a:p>
        </p:txBody>
      </p:sp>
      <p:grpSp>
        <p:nvGrpSpPr>
          <p:cNvPr id="13315" name="Group 3"/>
          <p:cNvGrpSpPr>
            <a:grpSpLocks/>
          </p:cNvGrpSpPr>
          <p:nvPr/>
        </p:nvGrpSpPr>
        <p:grpSpPr bwMode="auto">
          <a:xfrm>
            <a:off x="457200" y="1066800"/>
            <a:ext cx="8218488" cy="180975"/>
            <a:chOff x="295" y="1311"/>
            <a:chExt cx="5177" cy="114"/>
          </a:xfrm>
        </p:grpSpPr>
        <p:sp>
          <p:nvSpPr>
            <p:cNvPr id="1332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332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3316" name="AutoShape 6"/>
          <p:cNvSpPr>
            <a:spLocks noChangeArrowheads="1"/>
          </p:cNvSpPr>
          <p:nvPr/>
        </p:nvSpPr>
        <p:spPr bwMode="auto">
          <a:xfrm>
            <a:off x="1447800" y="1447800"/>
            <a:ext cx="1828800" cy="685800"/>
          </a:xfrm>
          <a:prstGeom prst="wedgeRectCallout">
            <a:avLst>
              <a:gd name="adj1" fmla="val -56597"/>
              <a:gd name="adj2" fmla="val 88194"/>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This stuff is truly unforgettable!</a:t>
            </a:r>
            <a:endParaRPr lang="en-US" altLang="en-US" sz="2400">
              <a:latin typeface="Times New Roman" pitchFamily="18" charset="0"/>
            </a:endParaRPr>
          </a:p>
        </p:txBody>
      </p:sp>
      <p:sp>
        <p:nvSpPr>
          <p:cNvPr id="13317" name="Text Box 7"/>
          <p:cNvSpPr txBox="1">
            <a:spLocks noChangeArrowheads="1"/>
          </p:cNvSpPr>
          <p:nvPr/>
        </p:nvSpPr>
        <p:spPr bwMode="auto">
          <a:xfrm>
            <a:off x="4365625" y="2209800"/>
            <a:ext cx="35591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latin typeface="Courier New" pitchFamily="49" charset="0"/>
              </a:rPr>
              <a:t>OR + NOT  =  NOR </a:t>
            </a:r>
          </a:p>
        </p:txBody>
      </p:sp>
      <p:pic>
        <p:nvPicPr>
          <p:cNvPr id="13318" name="Picture 8" descr="notg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4800" y="1600200"/>
            <a:ext cx="8636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9" descr="orgat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5900" y="1600200"/>
            <a:ext cx="1231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10" descr="NO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1447800"/>
            <a:ext cx="1270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1" descr="alie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198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2" name="Picture 12" descr="flipflop"/>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3352800"/>
            <a:ext cx="24892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7772400" cy="990600"/>
          </a:xfrm>
        </p:spPr>
        <p:txBody>
          <a:bodyPr/>
          <a:lstStyle/>
          <a:p>
            <a:pPr eaLnBrk="1" hangingPunct="1"/>
            <a:r>
              <a:rPr lang="en-US" altLang="en-US"/>
              <a:t>A 1-Bit Memory</a:t>
            </a:r>
          </a:p>
        </p:txBody>
      </p:sp>
      <p:grpSp>
        <p:nvGrpSpPr>
          <p:cNvPr id="14339" name="Group 3"/>
          <p:cNvGrpSpPr>
            <a:grpSpLocks/>
          </p:cNvGrpSpPr>
          <p:nvPr/>
        </p:nvGrpSpPr>
        <p:grpSpPr bwMode="auto">
          <a:xfrm>
            <a:off x="457200" y="1066800"/>
            <a:ext cx="8218488" cy="180975"/>
            <a:chOff x="295" y="1311"/>
            <a:chExt cx="5177" cy="114"/>
          </a:xfrm>
        </p:grpSpPr>
        <p:sp>
          <p:nvSpPr>
            <p:cNvPr id="1434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434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pic>
        <p:nvPicPr>
          <p:cNvPr id="14340" name="Picture 6" descr="rsff-stable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2619375"/>
            <a:ext cx="4043362"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pPr eaLnBrk="1" hangingPunct="1"/>
            <a:r>
              <a:rPr lang="en-US" altLang="en-US"/>
              <a:t>Setting a 1-Bit Memory</a:t>
            </a:r>
          </a:p>
        </p:txBody>
      </p:sp>
      <p:grpSp>
        <p:nvGrpSpPr>
          <p:cNvPr id="15363" name="Group 3"/>
          <p:cNvGrpSpPr>
            <a:grpSpLocks/>
          </p:cNvGrpSpPr>
          <p:nvPr/>
        </p:nvGrpSpPr>
        <p:grpSpPr bwMode="auto">
          <a:xfrm>
            <a:off x="457200" y="1066800"/>
            <a:ext cx="8218488" cy="180975"/>
            <a:chOff x="295" y="1311"/>
            <a:chExt cx="5177" cy="114"/>
          </a:xfrm>
        </p:grpSpPr>
        <p:sp>
          <p:nvSpPr>
            <p:cNvPr id="1536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536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pic>
        <p:nvPicPr>
          <p:cNvPr id="15364" name="Picture 6" descr="rsff-s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2619375"/>
            <a:ext cx="4043362"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76200"/>
            <a:ext cx="7772400" cy="1143000"/>
          </a:xfrm>
        </p:spPr>
        <p:txBody>
          <a:bodyPr/>
          <a:lstStyle/>
          <a:p>
            <a:pPr eaLnBrk="1" hangingPunct="1"/>
            <a:r>
              <a:rPr lang="en-US" altLang="en-US"/>
              <a:t>Initializing a 1-Bit Memory</a:t>
            </a:r>
          </a:p>
        </p:txBody>
      </p:sp>
      <p:grpSp>
        <p:nvGrpSpPr>
          <p:cNvPr id="16387" name="Group 3"/>
          <p:cNvGrpSpPr>
            <a:grpSpLocks/>
          </p:cNvGrpSpPr>
          <p:nvPr/>
        </p:nvGrpSpPr>
        <p:grpSpPr bwMode="auto">
          <a:xfrm>
            <a:off x="457200" y="1066800"/>
            <a:ext cx="8218488" cy="180975"/>
            <a:chOff x="295" y="1311"/>
            <a:chExt cx="5177" cy="114"/>
          </a:xfrm>
        </p:grpSpPr>
        <p:sp>
          <p:nvSpPr>
            <p:cNvPr id="1638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639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pic>
        <p:nvPicPr>
          <p:cNvPr id="16388" name="Picture 6" descr="rfss-unpower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1113" y="2619375"/>
            <a:ext cx="4043362"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6200"/>
            <a:ext cx="7772400" cy="1143000"/>
          </a:xfrm>
        </p:spPr>
        <p:txBody>
          <a:bodyPr/>
          <a:lstStyle/>
          <a:p>
            <a:pPr eaLnBrk="1" hangingPunct="1"/>
            <a:r>
              <a:rPr lang="en-US" altLang="en-US" sz="4000"/>
              <a:t>From S-R Latches to D-Latches</a:t>
            </a:r>
            <a:endParaRPr lang="en-US" altLang="en-US"/>
          </a:p>
        </p:txBody>
      </p:sp>
      <p:grpSp>
        <p:nvGrpSpPr>
          <p:cNvPr id="17411" name="Group 3"/>
          <p:cNvGrpSpPr>
            <a:grpSpLocks/>
          </p:cNvGrpSpPr>
          <p:nvPr/>
        </p:nvGrpSpPr>
        <p:grpSpPr bwMode="auto">
          <a:xfrm>
            <a:off x="457200" y="1066800"/>
            <a:ext cx="8218488" cy="180975"/>
            <a:chOff x="295" y="1311"/>
            <a:chExt cx="5177" cy="114"/>
          </a:xfrm>
        </p:grpSpPr>
        <p:sp>
          <p:nvSpPr>
            <p:cNvPr id="1741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741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7412" name="Line 6"/>
          <p:cNvSpPr>
            <a:spLocks noChangeShapeType="1"/>
          </p:cNvSpPr>
          <p:nvPr/>
        </p:nvSpPr>
        <p:spPr bwMode="auto">
          <a:xfrm>
            <a:off x="9296400" y="44958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3" name="Line 7"/>
          <p:cNvSpPr>
            <a:spLocks noChangeShapeType="1"/>
          </p:cNvSpPr>
          <p:nvPr/>
        </p:nvSpPr>
        <p:spPr bwMode="auto">
          <a:xfrm>
            <a:off x="381000" y="4495800"/>
            <a:ext cx="815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7414" name="Picture 8" descr="dlat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3850" y="1676400"/>
            <a:ext cx="5956300" cy="238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9" descr="dlatch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953000"/>
            <a:ext cx="36322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 Box 10"/>
          <p:cNvSpPr txBox="1">
            <a:spLocks noChangeArrowheads="1"/>
          </p:cNvSpPr>
          <p:nvPr/>
        </p:nvSpPr>
        <p:spPr bwMode="auto">
          <a:xfrm>
            <a:off x="4179888" y="5410200"/>
            <a:ext cx="361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&gt;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533400" y="76200"/>
            <a:ext cx="8077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eaLnBrk="1" hangingPunct="1">
              <a:spcBef>
                <a:spcPct val="0"/>
              </a:spcBef>
              <a:buFontTx/>
              <a:buNone/>
            </a:pPr>
            <a:r>
              <a:rPr lang="en-US" altLang="en-US" sz="4000">
                <a:solidFill>
                  <a:schemeClr val="tx2"/>
                </a:solidFill>
              </a:rPr>
              <a:t>A Random-Access Memory (RAM)</a:t>
            </a:r>
          </a:p>
        </p:txBody>
      </p:sp>
      <p:grpSp>
        <p:nvGrpSpPr>
          <p:cNvPr id="18435" name="Group 3"/>
          <p:cNvGrpSpPr>
            <a:grpSpLocks/>
          </p:cNvGrpSpPr>
          <p:nvPr/>
        </p:nvGrpSpPr>
        <p:grpSpPr bwMode="auto">
          <a:xfrm>
            <a:off x="457200" y="1038225"/>
            <a:ext cx="8218488" cy="180975"/>
            <a:chOff x="295" y="1311"/>
            <a:chExt cx="5177" cy="114"/>
          </a:xfrm>
        </p:grpSpPr>
        <p:sp>
          <p:nvSpPr>
            <p:cNvPr id="1843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844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8436" name="Text Box 6"/>
          <p:cNvSpPr txBox="1">
            <a:spLocks noChangeArrowheads="1"/>
          </p:cNvSpPr>
          <p:nvPr/>
        </p:nvSpPr>
        <p:spPr bwMode="auto">
          <a:xfrm>
            <a:off x="2743200" y="5486400"/>
            <a:ext cx="3201988"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 512K x 8 RAM </a:t>
            </a:r>
          </a:p>
          <a:p>
            <a:pPr>
              <a:spcBef>
                <a:spcPct val="0"/>
              </a:spcBef>
              <a:buFontTx/>
              <a:buNone/>
            </a:pPr>
            <a:r>
              <a:rPr lang="en-US" altLang="en-US" sz="2400"/>
              <a:t>(About 4.2 million bits)</a:t>
            </a:r>
          </a:p>
        </p:txBody>
      </p:sp>
      <p:pic>
        <p:nvPicPr>
          <p:cNvPr id="18437" name="Picture 7" descr="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9500" y="1492250"/>
            <a:ext cx="4445000" cy="387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Picture 8" descr="ram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1371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533400" y="76200"/>
            <a:ext cx="80772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eaLnBrk="1" hangingPunct="1">
              <a:spcBef>
                <a:spcPct val="0"/>
              </a:spcBef>
              <a:buFontTx/>
              <a:buNone/>
            </a:pPr>
            <a:r>
              <a:rPr lang="en-US" altLang="en-US" sz="4000">
                <a:solidFill>
                  <a:schemeClr val="tx2"/>
                </a:solidFill>
              </a:rPr>
              <a:t>A Random-Access Memory (RAM)</a:t>
            </a:r>
          </a:p>
        </p:txBody>
      </p:sp>
      <p:grpSp>
        <p:nvGrpSpPr>
          <p:cNvPr id="19459" name="Group 3"/>
          <p:cNvGrpSpPr>
            <a:grpSpLocks/>
          </p:cNvGrpSpPr>
          <p:nvPr/>
        </p:nvGrpSpPr>
        <p:grpSpPr bwMode="auto">
          <a:xfrm>
            <a:off x="457200" y="1038225"/>
            <a:ext cx="8218488" cy="180975"/>
            <a:chOff x="295" y="1311"/>
            <a:chExt cx="5177" cy="114"/>
          </a:xfrm>
        </p:grpSpPr>
        <p:sp>
          <p:nvSpPr>
            <p:cNvPr id="1948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8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9460" name="Rectangle 6"/>
          <p:cNvSpPr>
            <a:spLocks noChangeArrowheads="1"/>
          </p:cNvSpPr>
          <p:nvPr/>
        </p:nvSpPr>
        <p:spPr bwMode="auto">
          <a:xfrm>
            <a:off x="3124200" y="2057400"/>
            <a:ext cx="2971800" cy="3810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61" name="Rectangle 7"/>
          <p:cNvSpPr>
            <a:spLocks noChangeArrowheads="1"/>
          </p:cNvSpPr>
          <p:nvPr/>
        </p:nvSpPr>
        <p:spPr bwMode="auto">
          <a:xfrm>
            <a:off x="3657600" y="2590800"/>
            <a:ext cx="1981200" cy="5334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0 1 0</a:t>
            </a:r>
          </a:p>
        </p:txBody>
      </p:sp>
      <p:sp>
        <p:nvSpPr>
          <p:cNvPr id="19462" name="Rectangle 8"/>
          <p:cNvSpPr>
            <a:spLocks noChangeArrowheads="1"/>
          </p:cNvSpPr>
          <p:nvPr/>
        </p:nvSpPr>
        <p:spPr bwMode="auto">
          <a:xfrm>
            <a:off x="3657600" y="3352800"/>
            <a:ext cx="1981200" cy="5334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1 1 1</a:t>
            </a:r>
          </a:p>
        </p:txBody>
      </p:sp>
      <p:sp>
        <p:nvSpPr>
          <p:cNvPr id="19463" name="Rectangle 9"/>
          <p:cNvSpPr>
            <a:spLocks noChangeArrowheads="1"/>
          </p:cNvSpPr>
          <p:nvPr/>
        </p:nvSpPr>
        <p:spPr bwMode="auto">
          <a:xfrm>
            <a:off x="3657600" y="4114800"/>
            <a:ext cx="1981200" cy="5334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0 0 0</a:t>
            </a:r>
          </a:p>
        </p:txBody>
      </p:sp>
      <p:sp>
        <p:nvSpPr>
          <p:cNvPr id="19464" name="Rectangle 10"/>
          <p:cNvSpPr>
            <a:spLocks noChangeArrowheads="1"/>
          </p:cNvSpPr>
          <p:nvPr/>
        </p:nvSpPr>
        <p:spPr bwMode="auto">
          <a:xfrm>
            <a:off x="3657600" y="4876800"/>
            <a:ext cx="1981200" cy="5334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0 0 1</a:t>
            </a:r>
          </a:p>
        </p:txBody>
      </p:sp>
      <p:sp>
        <p:nvSpPr>
          <p:cNvPr id="19465" name="Rectangle 11"/>
          <p:cNvSpPr>
            <a:spLocks noChangeArrowheads="1"/>
          </p:cNvSpPr>
          <p:nvPr/>
        </p:nvSpPr>
        <p:spPr bwMode="auto">
          <a:xfrm>
            <a:off x="2895600" y="25908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66" name="Rectangle 12"/>
          <p:cNvSpPr>
            <a:spLocks noChangeArrowheads="1"/>
          </p:cNvSpPr>
          <p:nvPr/>
        </p:nvSpPr>
        <p:spPr bwMode="auto">
          <a:xfrm>
            <a:off x="2895600" y="2895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67" name="Rectangle 13"/>
          <p:cNvSpPr>
            <a:spLocks noChangeArrowheads="1"/>
          </p:cNvSpPr>
          <p:nvPr/>
        </p:nvSpPr>
        <p:spPr bwMode="auto">
          <a:xfrm>
            <a:off x="2895600" y="34290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68" name="Rectangle 14"/>
          <p:cNvSpPr>
            <a:spLocks noChangeArrowheads="1"/>
          </p:cNvSpPr>
          <p:nvPr/>
        </p:nvSpPr>
        <p:spPr bwMode="auto">
          <a:xfrm>
            <a:off x="2895600" y="37338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69" name="Rectangle 15"/>
          <p:cNvSpPr>
            <a:spLocks noChangeArrowheads="1"/>
          </p:cNvSpPr>
          <p:nvPr/>
        </p:nvSpPr>
        <p:spPr bwMode="auto">
          <a:xfrm>
            <a:off x="2895600" y="4038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70" name="Rectangle 16"/>
          <p:cNvSpPr>
            <a:spLocks noChangeArrowheads="1"/>
          </p:cNvSpPr>
          <p:nvPr/>
        </p:nvSpPr>
        <p:spPr bwMode="auto">
          <a:xfrm>
            <a:off x="2895600" y="48768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71" name="Rectangle 17"/>
          <p:cNvSpPr>
            <a:spLocks noChangeArrowheads="1"/>
          </p:cNvSpPr>
          <p:nvPr/>
        </p:nvSpPr>
        <p:spPr bwMode="auto">
          <a:xfrm>
            <a:off x="2895600" y="5181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72" name="Rectangle 18"/>
          <p:cNvSpPr>
            <a:spLocks noChangeArrowheads="1"/>
          </p:cNvSpPr>
          <p:nvPr/>
        </p:nvSpPr>
        <p:spPr bwMode="auto">
          <a:xfrm>
            <a:off x="6096000" y="3413125"/>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73" name="Rectangle 19"/>
          <p:cNvSpPr>
            <a:spLocks noChangeArrowheads="1"/>
          </p:cNvSpPr>
          <p:nvPr/>
        </p:nvSpPr>
        <p:spPr bwMode="auto">
          <a:xfrm>
            <a:off x="6096000" y="3717925"/>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9474" name="Rectangle 20"/>
          <p:cNvSpPr>
            <a:spLocks noChangeArrowheads="1"/>
          </p:cNvSpPr>
          <p:nvPr/>
        </p:nvSpPr>
        <p:spPr bwMode="auto">
          <a:xfrm>
            <a:off x="6096000" y="4022725"/>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28021" name="AutoShape 21"/>
          <p:cNvSpPr>
            <a:spLocks noChangeArrowheads="1"/>
          </p:cNvSpPr>
          <p:nvPr/>
        </p:nvSpPr>
        <p:spPr bwMode="auto">
          <a:xfrm>
            <a:off x="990600" y="76200"/>
            <a:ext cx="1447800" cy="609600"/>
          </a:xfrm>
          <a:prstGeom prst="cloudCallout">
            <a:avLst>
              <a:gd name="adj1" fmla="val -46051"/>
              <a:gd name="adj2" fmla="val 70051"/>
            </a:avLst>
          </a:prstGeom>
          <a:solidFill>
            <a:srgbClr val="FFFFFF"/>
          </a:solidFill>
          <a:ln w="9525">
            <a:solidFill>
              <a:srgbClr val="000000"/>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Times New Roman" pitchFamily="18" charset="0"/>
              </a:rPr>
              <a:t>small!</a:t>
            </a:r>
          </a:p>
        </p:txBody>
      </p:sp>
      <p:sp>
        <p:nvSpPr>
          <p:cNvPr id="19476" name="Text Box 22"/>
          <p:cNvSpPr txBox="1">
            <a:spLocks noChangeArrowheads="1"/>
          </p:cNvSpPr>
          <p:nvPr/>
        </p:nvSpPr>
        <p:spPr bwMode="auto">
          <a:xfrm>
            <a:off x="1363663" y="2362200"/>
            <a:ext cx="1608137"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2 address </a:t>
            </a:r>
          </a:p>
          <a:p>
            <a:pPr>
              <a:spcBef>
                <a:spcPct val="0"/>
              </a:spcBef>
              <a:buFontTx/>
              <a:buNone/>
            </a:pPr>
            <a:r>
              <a:rPr lang="en-US" altLang="en-US" sz="2400"/>
              <a:t>bits</a:t>
            </a:r>
          </a:p>
        </p:txBody>
      </p:sp>
      <p:sp>
        <p:nvSpPr>
          <p:cNvPr id="19477" name="Text Box 23"/>
          <p:cNvSpPr txBox="1">
            <a:spLocks noChangeArrowheads="1"/>
          </p:cNvSpPr>
          <p:nvPr/>
        </p:nvSpPr>
        <p:spPr bwMode="auto">
          <a:xfrm>
            <a:off x="1371600" y="3400425"/>
            <a:ext cx="1182688"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3 data</a:t>
            </a:r>
          </a:p>
          <a:p>
            <a:pPr>
              <a:spcBef>
                <a:spcPct val="0"/>
              </a:spcBef>
              <a:buFontTx/>
              <a:buNone/>
            </a:pPr>
            <a:r>
              <a:rPr lang="en-US" altLang="en-US" sz="2400"/>
              <a:t>bits (in)</a:t>
            </a:r>
          </a:p>
        </p:txBody>
      </p:sp>
      <p:sp>
        <p:nvSpPr>
          <p:cNvPr id="19478" name="Text Box 24"/>
          <p:cNvSpPr txBox="1">
            <a:spLocks noChangeArrowheads="1"/>
          </p:cNvSpPr>
          <p:nvPr/>
        </p:nvSpPr>
        <p:spPr bwMode="auto">
          <a:xfrm>
            <a:off x="1906588" y="4695825"/>
            <a:ext cx="91281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Read</a:t>
            </a:r>
          </a:p>
          <a:p>
            <a:pPr>
              <a:spcBef>
                <a:spcPct val="0"/>
              </a:spcBef>
              <a:buFontTx/>
              <a:buNone/>
            </a:pPr>
            <a:r>
              <a:rPr lang="en-US" altLang="en-US" sz="2400"/>
              <a:t>Write</a:t>
            </a:r>
          </a:p>
        </p:txBody>
      </p:sp>
      <p:sp>
        <p:nvSpPr>
          <p:cNvPr id="19479" name="Text Box 25"/>
          <p:cNvSpPr txBox="1">
            <a:spLocks noChangeArrowheads="1"/>
          </p:cNvSpPr>
          <p:nvPr/>
        </p:nvSpPr>
        <p:spPr bwMode="auto">
          <a:xfrm>
            <a:off x="6513513" y="3352800"/>
            <a:ext cx="1370012" cy="82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3 data</a:t>
            </a:r>
          </a:p>
          <a:p>
            <a:pPr>
              <a:spcBef>
                <a:spcPct val="0"/>
              </a:spcBef>
              <a:buFontTx/>
              <a:buNone/>
            </a:pPr>
            <a:r>
              <a:rPr lang="en-US" altLang="en-US" sz="2400"/>
              <a:t>bits (out)</a:t>
            </a:r>
          </a:p>
        </p:txBody>
      </p:sp>
      <p:pic>
        <p:nvPicPr>
          <p:cNvPr id="19480" name="Picture 26" descr="ram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1371600"/>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8021"/>
                                        </p:tgtEl>
                                        <p:attrNameLst>
                                          <p:attrName>style.visibility</p:attrName>
                                        </p:attrNameLst>
                                      </p:cBhvr>
                                      <p:to>
                                        <p:strVal val="visible"/>
                                      </p:to>
                                    </p:set>
                                    <p:animEffect transition="in" filter="fade">
                                      <p:cBhvr>
                                        <p:cTn id="7" dur="5000"/>
                                        <p:tgtEl>
                                          <p:spTgt spid="128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76200"/>
            <a:ext cx="7772400" cy="1143000"/>
          </a:xfrm>
        </p:spPr>
        <p:txBody>
          <a:bodyPr/>
          <a:lstStyle/>
          <a:p>
            <a:pPr eaLnBrk="1" hangingPunct="1"/>
            <a:r>
              <a:rPr lang="en-US" altLang="en-US" sz="4000"/>
              <a:t>  More on Circuits!</a:t>
            </a:r>
            <a:endParaRPr lang="en-US" altLang="en-US"/>
          </a:p>
        </p:txBody>
      </p:sp>
      <p:grpSp>
        <p:nvGrpSpPr>
          <p:cNvPr id="3075" name="Group 3"/>
          <p:cNvGrpSpPr>
            <a:grpSpLocks/>
          </p:cNvGrpSpPr>
          <p:nvPr/>
        </p:nvGrpSpPr>
        <p:grpSpPr bwMode="auto">
          <a:xfrm>
            <a:off x="609600" y="1066800"/>
            <a:ext cx="8218488" cy="180975"/>
            <a:chOff x="295" y="1311"/>
            <a:chExt cx="5177" cy="114"/>
          </a:xfrm>
        </p:grpSpPr>
        <p:sp>
          <p:nvSpPr>
            <p:cNvPr id="307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307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3076" name="Rectangle 6"/>
          <p:cNvSpPr>
            <a:spLocks noChangeArrowheads="1"/>
          </p:cNvSpPr>
          <p:nvPr/>
        </p:nvSpPr>
        <p:spPr bwMode="auto">
          <a:xfrm>
            <a:off x="457200" y="1600200"/>
            <a:ext cx="8382000" cy="3935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solidFill>
                  <a:srgbClr val="3D32E8"/>
                </a:solidFill>
              </a:rPr>
              <a:t>Last time…</a:t>
            </a:r>
            <a:endParaRPr lang="en-US" altLang="en-US" sz="2400"/>
          </a:p>
          <a:p>
            <a:pPr>
              <a:spcBef>
                <a:spcPct val="0"/>
              </a:spcBef>
              <a:buFontTx/>
              <a:buNone/>
            </a:pPr>
            <a:r>
              <a:rPr lang="en-US" altLang="en-US" sz="2800"/>
              <a:t>	1.  String representation</a:t>
            </a:r>
          </a:p>
          <a:p>
            <a:pPr>
              <a:spcBef>
                <a:spcPct val="0"/>
              </a:spcBef>
              <a:buFontTx/>
              <a:buNone/>
            </a:pPr>
            <a:r>
              <a:rPr lang="en-US" altLang="en-US" sz="2800"/>
              <a:t>	2.  From Boolean functions to digital circuits</a:t>
            </a:r>
          </a:p>
          <a:p>
            <a:pPr>
              <a:spcBef>
                <a:spcPct val="0"/>
              </a:spcBef>
              <a:buFontTx/>
              <a:buNone/>
            </a:pPr>
            <a:r>
              <a:rPr lang="en-US" altLang="en-US" sz="2800">
                <a:solidFill>
                  <a:srgbClr val="1F248C"/>
                </a:solidFill>
              </a:rPr>
              <a:t>Today…</a:t>
            </a:r>
            <a:endParaRPr lang="en-US" altLang="en-US" sz="2800"/>
          </a:p>
          <a:p>
            <a:pPr>
              <a:spcBef>
                <a:spcPct val="0"/>
              </a:spcBef>
              <a:buFontTx/>
              <a:buNone/>
            </a:pPr>
            <a:r>
              <a:rPr lang="en-US" altLang="en-US" sz="2800"/>
              <a:t>	1.  A circuit for adding</a:t>
            </a:r>
          </a:p>
          <a:p>
            <a:pPr>
              <a:spcBef>
                <a:spcPct val="0"/>
              </a:spcBef>
              <a:buFontTx/>
              <a:buNone/>
            </a:pPr>
            <a:r>
              <a:rPr lang="en-US" altLang="en-US" sz="2800"/>
              <a:t>	2.  A circuit simulator</a:t>
            </a:r>
          </a:p>
          <a:p>
            <a:pPr>
              <a:spcBef>
                <a:spcPct val="0"/>
              </a:spcBef>
              <a:buFontTx/>
              <a:buNone/>
            </a:pPr>
            <a:r>
              <a:rPr lang="en-US" altLang="en-US" sz="2800"/>
              <a:t>	3.  How logic gates really work</a:t>
            </a:r>
          </a:p>
          <a:p>
            <a:pPr>
              <a:spcBef>
                <a:spcPct val="0"/>
              </a:spcBef>
              <a:buFontTx/>
              <a:buNone/>
            </a:pPr>
            <a:r>
              <a:rPr lang="en-US" altLang="en-US" sz="2800"/>
              <a:t>	4.  Universality of logic gates</a:t>
            </a:r>
          </a:p>
          <a:p>
            <a:pPr>
              <a:spcBef>
                <a:spcPct val="0"/>
              </a:spcBef>
              <a:buFontTx/>
              <a:buNone/>
            </a:pPr>
            <a:r>
              <a:rPr lang="en-US" altLang="en-US" sz="2800"/>
              <a:t>	5.  Memory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0483" name="Group 3"/>
          <p:cNvGrpSpPr>
            <a:grpSpLocks/>
          </p:cNvGrpSpPr>
          <p:nvPr/>
        </p:nvGrpSpPr>
        <p:grpSpPr bwMode="auto">
          <a:xfrm>
            <a:off x="457200" y="1066800"/>
            <a:ext cx="8218488" cy="180975"/>
            <a:chOff x="295" y="1311"/>
            <a:chExt cx="5177" cy="114"/>
          </a:xfrm>
        </p:grpSpPr>
        <p:sp>
          <p:nvSpPr>
            <p:cNvPr id="2059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9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0484" name="Rectangle 6"/>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85" name="Rectangle 7"/>
          <p:cNvSpPr>
            <a:spLocks noChangeArrowheads="1"/>
          </p:cNvSpPr>
          <p:nvPr/>
        </p:nvSpPr>
        <p:spPr bwMode="auto">
          <a:xfrm>
            <a:off x="1066800" y="1981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86" name="Rectangle 8"/>
          <p:cNvSpPr>
            <a:spLocks noChangeArrowheads="1"/>
          </p:cNvSpPr>
          <p:nvPr/>
        </p:nvSpPr>
        <p:spPr bwMode="auto">
          <a:xfrm>
            <a:off x="1066800" y="22860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87" name="Text Box 9"/>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0488" name="Rectangle 10"/>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89" name="Rectangle 11"/>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0" name="Rectangle 12"/>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1" name="Rectangle 13"/>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2" name="Rectangle 14"/>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3" name="Text Box 15"/>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0494" name="Text Box 16"/>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0495" name="Rectangle 17"/>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6" name="Rectangle 18"/>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7" name="Rectangle 19"/>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498" name="Text Box 20"/>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0499" name="Group 21"/>
          <p:cNvGrpSpPr>
            <a:grpSpLocks/>
          </p:cNvGrpSpPr>
          <p:nvPr/>
        </p:nvGrpSpPr>
        <p:grpSpPr bwMode="auto">
          <a:xfrm>
            <a:off x="2743200" y="1828800"/>
            <a:ext cx="1524000" cy="990600"/>
            <a:chOff x="1728" y="1536"/>
            <a:chExt cx="960" cy="624"/>
          </a:xfrm>
        </p:grpSpPr>
        <p:sp>
          <p:nvSpPr>
            <p:cNvPr id="20588" name="Rectangle 22"/>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89" name="Rectangle 23"/>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90" name="Rectangle 24"/>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91" name="Rectangle 25"/>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92" name="Text Box 26"/>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93" name="Text Box 27"/>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94" name="Text Box 28"/>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0" name="Group 29"/>
          <p:cNvGrpSpPr>
            <a:grpSpLocks/>
          </p:cNvGrpSpPr>
          <p:nvPr/>
        </p:nvGrpSpPr>
        <p:grpSpPr bwMode="auto">
          <a:xfrm>
            <a:off x="4114800" y="1828800"/>
            <a:ext cx="1524000" cy="990600"/>
            <a:chOff x="1728" y="1536"/>
            <a:chExt cx="960" cy="624"/>
          </a:xfrm>
        </p:grpSpPr>
        <p:sp>
          <p:nvSpPr>
            <p:cNvPr id="20581" name="Rectangle 30"/>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82" name="Rectangle 31"/>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83" name="Rectangle 32"/>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84" name="Rectangle 33"/>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85" name="Text Box 34"/>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86" name="Text Box 35"/>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87" name="Text Box 36"/>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1" name="Group 37"/>
          <p:cNvGrpSpPr>
            <a:grpSpLocks/>
          </p:cNvGrpSpPr>
          <p:nvPr/>
        </p:nvGrpSpPr>
        <p:grpSpPr bwMode="auto">
          <a:xfrm>
            <a:off x="5486400" y="1828800"/>
            <a:ext cx="1524000" cy="990600"/>
            <a:chOff x="1728" y="1536"/>
            <a:chExt cx="960" cy="624"/>
          </a:xfrm>
        </p:grpSpPr>
        <p:sp>
          <p:nvSpPr>
            <p:cNvPr id="20574" name="Rectangle 38"/>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75" name="Rectangle 39"/>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76" name="Rectangle 40"/>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77" name="Rectangle 41"/>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78" name="Text Box 42"/>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79" name="Text Box 43"/>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80" name="Text Box 44"/>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2" name="Group 45"/>
          <p:cNvGrpSpPr>
            <a:grpSpLocks/>
          </p:cNvGrpSpPr>
          <p:nvPr/>
        </p:nvGrpSpPr>
        <p:grpSpPr bwMode="auto">
          <a:xfrm>
            <a:off x="2743200" y="2895600"/>
            <a:ext cx="1524000" cy="990600"/>
            <a:chOff x="1728" y="1536"/>
            <a:chExt cx="960" cy="624"/>
          </a:xfrm>
        </p:grpSpPr>
        <p:sp>
          <p:nvSpPr>
            <p:cNvPr id="20567" name="Rectangle 46"/>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68" name="Rectangle 47"/>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69" name="Rectangle 48"/>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70" name="Rectangle 49"/>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71" name="Text Box 50"/>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72" name="Text Box 51"/>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73" name="Text Box 52"/>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3" name="Group 53"/>
          <p:cNvGrpSpPr>
            <a:grpSpLocks/>
          </p:cNvGrpSpPr>
          <p:nvPr/>
        </p:nvGrpSpPr>
        <p:grpSpPr bwMode="auto">
          <a:xfrm>
            <a:off x="4114800" y="2895600"/>
            <a:ext cx="1524000" cy="990600"/>
            <a:chOff x="1728" y="1536"/>
            <a:chExt cx="960" cy="624"/>
          </a:xfrm>
        </p:grpSpPr>
        <p:sp>
          <p:nvSpPr>
            <p:cNvPr id="20560" name="Rectangle 54"/>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61" name="Rectangle 55"/>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62" name="Rectangle 56"/>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63" name="Rectangle 57"/>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64" name="Text Box 58"/>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65" name="Text Box 59"/>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66" name="Text Box 60"/>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4" name="Group 61"/>
          <p:cNvGrpSpPr>
            <a:grpSpLocks/>
          </p:cNvGrpSpPr>
          <p:nvPr/>
        </p:nvGrpSpPr>
        <p:grpSpPr bwMode="auto">
          <a:xfrm>
            <a:off x="5486400" y="2895600"/>
            <a:ext cx="1524000" cy="990600"/>
            <a:chOff x="1728" y="1536"/>
            <a:chExt cx="960" cy="624"/>
          </a:xfrm>
        </p:grpSpPr>
        <p:sp>
          <p:nvSpPr>
            <p:cNvPr id="20553" name="Rectangle 62"/>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54" name="Rectangle 63"/>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55" name="Rectangle 64"/>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56" name="Rectangle 65"/>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57" name="Text Box 66"/>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58" name="Text Box 67"/>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59" name="Text Box 68"/>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5" name="Group 69"/>
          <p:cNvGrpSpPr>
            <a:grpSpLocks/>
          </p:cNvGrpSpPr>
          <p:nvPr/>
        </p:nvGrpSpPr>
        <p:grpSpPr bwMode="auto">
          <a:xfrm>
            <a:off x="2743200" y="3962400"/>
            <a:ext cx="1524000" cy="990600"/>
            <a:chOff x="1728" y="1536"/>
            <a:chExt cx="960" cy="624"/>
          </a:xfrm>
        </p:grpSpPr>
        <p:sp>
          <p:nvSpPr>
            <p:cNvPr id="20546" name="Rectangle 70"/>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47" name="Rectangle 71"/>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48" name="Rectangle 72"/>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49" name="Rectangle 73"/>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50" name="Text Box 74"/>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51" name="Text Box 75"/>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52" name="Text Box 76"/>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6" name="Group 77"/>
          <p:cNvGrpSpPr>
            <a:grpSpLocks/>
          </p:cNvGrpSpPr>
          <p:nvPr/>
        </p:nvGrpSpPr>
        <p:grpSpPr bwMode="auto">
          <a:xfrm>
            <a:off x="4114800" y="3962400"/>
            <a:ext cx="1524000" cy="990600"/>
            <a:chOff x="1728" y="1536"/>
            <a:chExt cx="960" cy="624"/>
          </a:xfrm>
        </p:grpSpPr>
        <p:sp>
          <p:nvSpPr>
            <p:cNvPr id="20539" name="Rectangle 78"/>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40" name="Rectangle 79"/>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41" name="Rectangle 80"/>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42" name="Rectangle 81"/>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43" name="Text Box 82"/>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44" name="Text Box 83"/>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45" name="Text Box 84"/>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7" name="Group 85"/>
          <p:cNvGrpSpPr>
            <a:grpSpLocks/>
          </p:cNvGrpSpPr>
          <p:nvPr/>
        </p:nvGrpSpPr>
        <p:grpSpPr bwMode="auto">
          <a:xfrm>
            <a:off x="5486400" y="3962400"/>
            <a:ext cx="1524000" cy="990600"/>
            <a:chOff x="1728" y="1536"/>
            <a:chExt cx="960" cy="624"/>
          </a:xfrm>
        </p:grpSpPr>
        <p:sp>
          <p:nvSpPr>
            <p:cNvPr id="20532" name="Rectangle 86"/>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33" name="Rectangle 87"/>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34" name="Rectangle 88"/>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35" name="Rectangle 89"/>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36" name="Text Box 90"/>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37" name="Text Box 91"/>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38" name="Text Box 92"/>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8" name="Group 93"/>
          <p:cNvGrpSpPr>
            <a:grpSpLocks/>
          </p:cNvGrpSpPr>
          <p:nvPr/>
        </p:nvGrpSpPr>
        <p:grpSpPr bwMode="auto">
          <a:xfrm>
            <a:off x="2743200" y="5029200"/>
            <a:ext cx="1524000" cy="990600"/>
            <a:chOff x="1728" y="1536"/>
            <a:chExt cx="960" cy="624"/>
          </a:xfrm>
        </p:grpSpPr>
        <p:sp>
          <p:nvSpPr>
            <p:cNvPr id="20525" name="Rectangle 94"/>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26" name="Rectangle 95"/>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27" name="Rectangle 96"/>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28" name="Rectangle 97"/>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29" name="Text Box 98"/>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30" name="Text Box 99"/>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31" name="Text Box 100"/>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09" name="Group 101"/>
          <p:cNvGrpSpPr>
            <a:grpSpLocks/>
          </p:cNvGrpSpPr>
          <p:nvPr/>
        </p:nvGrpSpPr>
        <p:grpSpPr bwMode="auto">
          <a:xfrm>
            <a:off x="4114800" y="5029200"/>
            <a:ext cx="1524000" cy="990600"/>
            <a:chOff x="1728" y="1536"/>
            <a:chExt cx="960" cy="624"/>
          </a:xfrm>
        </p:grpSpPr>
        <p:sp>
          <p:nvSpPr>
            <p:cNvPr id="20518" name="Rectangle 102"/>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19" name="Rectangle 103"/>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20" name="Rectangle 104"/>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21" name="Rectangle 105"/>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22" name="Text Box 106"/>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23" name="Text Box 107"/>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24" name="Text Box 108"/>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0510" name="Group 109"/>
          <p:cNvGrpSpPr>
            <a:grpSpLocks/>
          </p:cNvGrpSpPr>
          <p:nvPr/>
        </p:nvGrpSpPr>
        <p:grpSpPr bwMode="auto">
          <a:xfrm>
            <a:off x="5486400" y="5029200"/>
            <a:ext cx="1524000" cy="990600"/>
            <a:chOff x="1728" y="1536"/>
            <a:chExt cx="960" cy="624"/>
          </a:xfrm>
        </p:grpSpPr>
        <p:sp>
          <p:nvSpPr>
            <p:cNvPr id="20511" name="Rectangle 110"/>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0512" name="Rectangle 111"/>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13" name="Rectangle 112"/>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14" name="Rectangle 113"/>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0515" name="Text Box 114"/>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0516" name="Text Box 115"/>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0517" name="Text Box 116"/>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1507" name="Group 3"/>
          <p:cNvGrpSpPr>
            <a:grpSpLocks/>
          </p:cNvGrpSpPr>
          <p:nvPr/>
        </p:nvGrpSpPr>
        <p:grpSpPr bwMode="auto">
          <a:xfrm>
            <a:off x="457200" y="1066800"/>
            <a:ext cx="8218488" cy="180975"/>
            <a:chOff x="295" y="1311"/>
            <a:chExt cx="5177" cy="114"/>
          </a:xfrm>
        </p:grpSpPr>
        <p:sp>
          <p:nvSpPr>
            <p:cNvPr id="2162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2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1508" name="Rectangle 6"/>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09" name="Rectangle 7"/>
          <p:cNvSpPr>
            <a:spLocks noChangeArrowheads="1"/>
          </p:cNvSpPr>
          <p:nvPr/>
        </p:nvSpPr>
        <p:spPr bwMode="auto">
          <a:xfrm>
            <a:off x="1066800" y="1981200"/>
            <a:ext cx="3048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0" name="Rectangle 8"/>
          <p:cNvSpPr>
            <a:spLocks noChangeArrowheads="1"/>
          </p:cNvSpPr>
          <p:nvPr/>
        </p:nvSpPr>
        <p:spPr bwMode="auto">
          <a:xfrm>
            <a:off x="1066800" y="2286000"/>
            <a:ext cx="3048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1" name="Text Box 9"/>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1512" name="Rectangle 10"/>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3" name="Rectangle 11"/>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4" name="Rectangle 12"/>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5" name="Rectangle 13"/>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6" name="Rectangle 14"/>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17" name="Text Box 15"/>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1518" name="Text Box 16"/>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1519" name="Rectangle 17"/>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20" name="Rectangle 18"/>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21" name="Rectangle 19"/>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22" name="Text Box 20"/>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1523" name="Group 21"/>
          <p:cNvGrpSpPr>
            <a:grpSpLocks/>
          </p:cNvGrpSpPr>
          <p:nvPr/>
        </p:nvGrpSpPr>
        <p:grpSpPr bwMode="auto">
          <a:xfrm>
            <a:off x="2743200" y="1828800"/>
            <a:ext cx="1524000" cy="990600"/>
            <a:chOff x="1728" y="1536"/>
            <a:chExt cx="960" cy="624"/>
          </a:xfrm>
        </p:grpSpPr>
        <p:sp>
          <p:nvSpPr>
            <p:cNvPr id="21619" name="Rectangle 22"/>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620" name="Rectangle 23"/>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21" name="Rectangle 24"/>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22" name="Rectangle 25"/>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23" name="Text Box 26"/>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624" name="Text Box 27"/>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625" name="Text Box 28"/>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24" name="Group 29"/>
          <p:cNvGrpSpPr>
            <a:grpSpLocks/>
          </p:cNvGrpSpPr>
          <p:nvPr/>
        </p:nvGrpSpPr>
        <p:grpSpPr bwMode="auto">
          <a:xfrm>
            <a:off x="4114800" y="1828800"/>
            <a:ext cx="1524000" cy="990600"/>
            <a:chOff x="1728" y="1536"/>
            <a:chExt cx="960" cy="624"/>
          </a:xfrm>
        </p:grpSpPr>
        <p:sp>
          <p:nvSpPr>
            <p:cNvPr id="21612" name="Rectangle 30"/>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613" name="Rectangle 31"/>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14" name="Rectangle 32"/>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15" name="Rectangle 33"/>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16" name="Text Box 34"/>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617" name="Text Box 35"/>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618" name="Text Box 36"/>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25" name="Group 37"/>
          <p:cNvGrpSpPr>
            <a:grpSpLocks/>
          </p:cNvGrpSpPr>
          <p:nvPr/>
        </p:nvGrpSpPr>
        <p:grpSpPr bwMode="auto">
          <a:xfrm>
            <a:off x="5486400" y="1828800"/>
            <a:ext cx="1524000" cy="990600"/>
            <a:chOff x="1728" y="1536"/>
            <a:chExt cx="960" cy="624"/>
          </a:xfrm>
        </p:grpSpPr>
        <p:sp>
          <p:nvSpPr>
            <p:cNvPr id="21605" name="Rectangle 38"/>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606" name="Rectangle 39"/>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07" name="Rectangle 40"/>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08" name="Rectangle 41"/>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09" name="Text Box 42"/>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610" name="Text Box 43"/>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611" name="Text Box 44"/>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26" name="Group 45"/>
          <p:cNvGrpSpPr>
            <a:grpSpLocks/>
          </p:cNvGrpSpPr>
          <p:nvPr/>
        </p:nvGrpSpPr>
        <p:grpSpPr bwMode="auto">
          <a:xfrm>
            <a:off x="2743200" y="2895600"/>
            <a:ext cx="1524000" cy="990600"/>
            <a:chOff x="1728" y="1536"/>
            <a:chExt cx="960" cy="624"/>
          </a:xfrm>
        </p:grpSpPr>
        <p:sp>
          <p:nvSpPr>
            <p:cNvPr id="21598" name="Rectangle 46"/>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99" name="Rectangle 47"/>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00" name="Rectangle 48"/>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01" name="Rectangle 49"/>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602" name="Text Box 50"/>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603" name="Text Box 51"/>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604" name="Text Box 52"/>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27" name="Group 53"/>
          <p:cNvGrpSpPr>
            <a:grpSpLocks/>
          </p:cNvGrpSpPr>
          <p:nvPr/>
        </p:nvGrpSpPr>
        <p:grpSpPr bwMode="auto">
          <a:xfrm>
            <a:off x="4114800" y="2895600"/>
            <a:ext cx="1524000" cy="990600"/>
            <a:chOff x="1728" y="1536"/>
            <a:chExt cx="960" cy="624"/>
          </a:xfrm>
        </p:grpSpPr>
        <p:sp>
          <p:nvSpPr>
            <p:cNvPr id="21591" name="Rectangle 54"/>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92" name="Rectangle 55"/>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93" name="Rectangle 56"/>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94" name="Rectangle 57"/>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95" name="Text Box 58"/>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96" name="Text Box 59"/>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97" name="Text Box 60"/>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28" name="Group 61"/>
          <p:cNvGrpSpPr>
            <a:grpSpLocks/>
          </p:cNvGrpSpPr>
          <p:nvPr/>
        </p:nvGrpSpPr>
        <p:grpSpPr bwMode="auto">
          <a:xfrm>
            <a:off x="5486400" y="2895600"/>
            <a:ext cx="1524000" cy="990600"/>
            <a:chOff x="1728" y="1536"/>
            <a:chExt cx="960" cy="624"/>
          </a:xfrm>
        </p:grpSpPr>
        <p:sp>
          <p:nvSpPr>
            <p:cNvPr id="21584" name="Rectangle 62"/>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85" name="Rectangle 63"/>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86" name="Rectangle 64"/>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87" name="Rectangle 65"/>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88" name="Text Box 66"/>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89" name="Text Box 67"/>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90" name="Text Box 68"/>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29" name="Group 69"/>
          <p:cNvGrpSpPr>
            <a:grpSpLocks/>
          </p:cNvGrpSpPr>
          <p:nvPr/>
        </p:nvGrpSpPr>
        <p:grpSpPr bwMode="auto">
          <a:xfrm>
            <a:off x="2743200" y="3962400"/>
            <a:ext cx="1524000" cy="990600"/>
            <a:chOff x="1728" y="1536"/>
            <a:chExt cx="960" cy="624"/>
          </a:xfrm>
        </p:grpSpPr>
        <p:sp>
          <p:nvSpPr>
            <p:cNvPr id="21577" name="Rectangle 70"/>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78" name="Rectangle 71"/>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79" name="Rectangle 72"/>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80" name="Rectangle 73"/>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81" name="Text Box 74"/>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82" name="Text Box 75"/>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83" name="Text Box 76"/>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30" name="Group 77"/>
          <p:cNvGrpSpPr>
            <a:grpSpLocks/>
          </p:cNvGrpSpPr>
          <p:nvPr/>
        </p:nvGrpSpPr>
        <p:grpSpPr bwMode="auto">
          <a:xfrm>
            <a:off x="4114800" y="3962400"/>
            <a:ext cx="1524000" cy="990600"/>
            <a:chOff x="1728" y="1536"/>
            <a:chExt cx="960" cy="624"/>
          </a:xfrm>
        </p:grpSpPr>
        <p:sp>
          <p:nvSpPr>
            <p:cNvPr id="21570" name="Rectangle 78"/>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71" name="Rectangle 79"/>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72" name="Rectangle 80"/>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73" name="Rectangle 81"/>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74" name="Text Box 82"/>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75" name="Text Box 83"/>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76" name="Text Box 84"/>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31" name="Group 85"/>
          <p:cNvGrpSpPr>
            <a:grpSpLocks/>
          </p:cNvGrpSpPr>
          <p:nvPr/>
        </p:nvGrpSpPr>
        <p:grpSpPr bwMode="auto">
          <a:xfrm>
            <a:off x="5486400" y="3962400"/>
            <a:ext cx="1524000" cy="990600"/>
            <a:chOff x="1728" y="1536"/>
            <a:chExt cx="960" cy="624"/>
          </a:xfrm>
        </p:grpSpPr>
        <p:sp>
          <p:nvSpPr>
            <p:cNvPr id="21563" name="Rectangle 86"/>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64" name="Rectangle 87"/>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65" name="Rectangle 88"/>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66" name="Rectangle 89"/>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67" name="Text Box 90"/>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68" name="Text Box 91"/>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69" name="Text Box 92"/>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32" name="Group 93"/>
          <p:cNvGrpSpPr>
            <a:grpSpLocks/>
          </p:cNvGrpSpPr>
          <p:nvPr/>
        </p:nvGrpSpPr>
        <p:grpSpPr bwMode="auto">
          <a:xfrm>
            <a:off x="2743200" y="5029200"/>
            <a:ext cx="1524000" cy="990600"/>
            <a:chOff x="1728" y="1536"/>
            <a:chExt cx="960" cy="624"/>
          </a:xfrm>
        </p:grpSpPr>
        <p:sp>
          <p:nvSpPr>
            <p:cNvPr id="21556" name="Rectangle 94"/>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57" name="Rectangle 95"/>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58" name="Rectangle 96"/>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59" name="Rectangle 97"/>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60" name="Text Box 98"/>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61" name="Text Box 99"/>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62" name="Text Box 100"/>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33" name="Group 101"/>
          <p:cNvGrpSpPr>
            <a:grpSpLocks/>
          </p:cNvGrpSpPr>
          <p:nvPr/>
        </p:nvGrpSpPr>
        <p:grpSpPr bwMode="auto">
          <a:xfrm>
            <a:off x="4114800" y="5029200"/>
            <a:ext cx="1524000" cy="990600"/>
            <a:chOff x="1728" y="1536"/>
            <a:chExt cx="960" cy="624"/>
          </a:xfrm>
        </p:grpSpPr>
        <p:sp>
          <p:nvSpPr>
            <p:cNvPr id="21549" name="Rectangle 102"/>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50" name="Rectangle 103"/>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51" name="Rectangle 104"/>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52" name="Rectangle 105"/>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53" name="Text Box 106"/>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54" name="Text Box 107"/>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55" name="Text Box 108"/>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34" name="Group 109"/>
          <p:cNvGrpSpPr>
            <a:grpSpLocks/>
          </p:cNvGrpSpPr>
          <p:nvPr/>
        </p:nvGrpSpPr>
        <p:grpSpPr bwMode="auto">
          <a:xfrm>
            <a:off x="5486400" y="5029200"/>
            <a:ext cx="1524000" cy="990600"/>
            <a:chOff x="1728" y="1536"/>
            <a:chExt cx="960" cy="624"/>
          </a:xfrm>
        </p:grpSpPr>
        <p:sp>
          <p:nvSpPr>
            <p:cNvPr id="21542" name="Rectangle 110"/>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1543" name="Rectangle 111"/>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44" name="Rectangle 112"/>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45" name="Rectangle 113"/>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46" name="Text Box 114"/>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1547" name="Text Box 115"/>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1548" name="Text Box 116"/>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1535" name="Group 117"/>
          <p:cNvGrpSpPr>
            <a:grpSpLocks/>
          </p:cNvGrpSpPr>
          <p:nvPr/>
        </p:nvGrpSpPr>
        <p:grpSpPr bwMode="auto">
          <a:xfrm>
            <a:off x="1371600" y="1676400"/>
            <a:ext cx="609600" cy="1371600"/>
            <a:chOff x="2544" y="4032"/>
            <a:chExt cx="384" cy="864"/>
          </a:xfrm>
        </p:grpSpPr>
        <p:sp>
          <p:nvSpPr>
            <p:cNvPr id="21540" name="Rectangle 118"/>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1541" name="Text Box 119"/>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1536" name="Line 120"/>
          <p:cNvSpPr>
            <a:spLocks noChangeShapeType="1"/>
          </p:cNvSpPr>
          <p:nvPr/>
        </p:nvSpPr>
        <p:spPr bwMode="auto">
          <a:xfrm>
            <a:off x="1981200" y="1701800"/>
            <a:ext cx="762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37" name="Line 121"/>
          <p:cNvSpPr>
            <a:spLocks noChangeShapeType="1"/>
          </p:cNvSpPr>
          <p:nvPr/>
        </p:nvSpPr>
        <p:spPr bwMode="auto">
          <a:xfrm>
            <a:off x="1981200" y="2133600"/>
            <a:ext cx="609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38" name="Line 122"/>
          <p:cNvSpPr>
            <a:spLocks noChangeShapeType="1"/>
          </p:cNvSpPr>
          <p:nvPr/>
        </p:nvSpPr>
        <p:spPr bwMode="auto">
          <a:xfrm>
            <a:off x="1981200" y="259080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39" name="Line 123"/>
          <p:cNvSpPr>
            <a:spLocks noChangeShapeType="1"/>
          </p:cNvSpPr>
          <p:nvPr/>
        </p:nvSpPr>
        <p:spPr bwMode="auto">
          <a:xfrm>
            <a:off x="1981200" y="3022600"/>
            <a:ext cx="228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2654300" y="2286000"/>
            <a:ext cx="762000" cy="3619500"/>
            <a:chOff x="1672" y="1440"/>
            <a:chExt cx="480" cy="2280"/>
          </a:xfrm>
        </p:grpSpPr>
        <p:pic>
          <p:nvPicPr>
            <p:cNvPr id="22664" name="Picture 3"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2" y="3456"/>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665" name="Picture 4"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784"/>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666" name="Picture 5"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112"/>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667" name="Picture 6"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440"/>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1" name="Rectangle 7"/>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2532" name="Group 8"/>
          <p:cNvGrpSpPr>
            <a:grpSpLocks/>
          </p:cNvGrpSpPr>
          <p:nvPr/>
        </p:nvGrpSpPr>
        <p:grpSpPr bwMode="auto">
          <a:xfrm>
            <a:off x="457200" y="1066800"/>
            <a:ext cx="8218488" cy="180975"/>
            <a:chOff x="295" y="1311"/>
            <a:chExt cx="5177" cy="114"/>
          </a:xfrm>
        </p:grpSpPr>
        <p:sp>
          <p:nvSpPr>
            <p:cNvPr id="22662"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63"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2533" name="Rectangle 11"/>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34" name="Rectangle 12"/>
          <p:cNvSpPr>
            <a:spLocks noChangeArrowheads="1"/>
          </p:cNvSpPr>
          <p:nvPr/>
        </p:nvSpPr>
        <p:spPr bwMode="auto">
          <a:xfrm>
            <a:off x="1066800" y="19812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35" name="Rectangle 13"/>
          <p:cNvSpPr>
            <a:spLocks noChangeArrowheads="1"/>
          </p:cNvSpPr>
          <p:nvPr/>
        </p:nvSpPr>
        <p:spPr bwMode="auto">
          <a:xfrm>
            <a:off x="1066800" y="22860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36" name="Text Box 14"/>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2537" name="Rectangle 15"/>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38" name="Rectangle 16"/>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39" name="Rectangle 17"/>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40" name="Rectangle 18"/>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41" name="Rectangle 19"/>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42" name="Text Box 20"/>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2543" name="Text Box 21"/>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2544" name="Rectangle 22"/>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45" name="Rectangle 23"/>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46" name="Rectangle 24"/>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47" name="Text Box 25"/>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2548" name="Group 26"/>
          <p:cNvGrpSpPr>
            <a:grpSpLocks/>
          </p:cNvGrpSpPr>
          <p:nvPr/>
        </p:nvGrpSpPr>
        <p:grpSpPr bwMode="auto">
          <a:xfrm>
            <a:off x="2743200" y="1828800"/>
            <a:ext cx="1524000" cy="990600"/>
            <a:chOff x="1728" y="1536"/>
            <a:chExt cx="960" cy="624"/>
          </a:xfrm>
        </p:grpSpPr>
        <p:sp>
          <p:nvSpPr>
            <p:cNvPr id="22655" name="Rectangle 2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56" name="Rectangle 2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57" name="Rectangle 2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58" name="Rectangle 3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59" name="Text Box 3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60" name="Text Box 3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61" name="Text Box 3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49" name="Group 34"/>
          <p:cNvGrpSpPr>
            <a:grpSpLocks/>
          </p:cNvGrpSpPr>
          <p:nvPr/>
        </p:nvGrpSpPr>
        <p:grpSpPr bwMode="auto">
          <a:xfrm>
            <a:off x="4114800" y="1828800"/>
            <a:ext cx="1524000" cy="990600"/>
            <a:chOff x="1728" y="1536"/>
            <a:chExt cx="960" cy="624"/>
          </a:xfrm>
        </p:grpSpPr>
        <p:sp>
          <p:nvSpPr>
            <p:cNvPr id="22648" name="Rectangle 3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49" name="Rectangle 3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50" name="Rectangle 3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51" name="Rectangle 3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52" name="Text Box 3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53" name="Text Box 4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54" name="Text Box 4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0" name="Group 42"/>
          <p:cNvGrpSpPr>
            <a:grpSpLocks/>
          </p:cNvGrpSpPr>
          <p:nvPr/>
        </p:nvGrpSpPr>
        <p:grpSpPr bwMode="auto">
          <a:xfrm>
            <a:off x="5486400" y="1828800"/>
            <a:ext cx="1524000" cy="990600"/>
            <a:chOff x="1728" y="1536"/>
            <a:chExt cx="960" cy="624"/>
          </a:xfrm>
        </p:grpSpPr>
        <p:sp>
          <p:nvSpPr>
            <p:cNvPr id="22641" name="Rectangle 4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42" name="Rectangle 4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43" name="Rectangle 4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44" name="Rectangle 4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45" name="Text Box 4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46" name="Text Box 4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47" name="Text Box 4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1" name="Group 50"/>
          <p:cNvGrpSpPr>
            <a:grpSpLocks/>
          </p:cNvGrpSpPr>
          <p:nvPr/>
        </p:nvGrpSpPr>
        <p:grpSpPr bwMode="auto">
          <a:xfrm>
            <a:off x="2743200" y="2895600"/>
            <a:ext cx="1524000" cy="990600"/>
            <a:chOff x="1728" y="1536"/>
            <a:chExt cx="960" cy="624"/>
          </a:xfrm>
        </p:grpSpPr>
        <p:sp>
          <p:nvSpPr>
            <p:cNvPr id="22634" name="Rectangle 5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35" name="Rectangle 5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36" name="Rectangle 5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37" name="Rectangle 5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38" name="Text Box 5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39" name="Text Box 5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40" name="Text Box 5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2" name="Group 58"/>
          <p:cNvGrpSpPr>
            <a:grpSpLocks/>
          </p:cNvGrpSpPr>
          <p:nvPr/>
        </p:nvGrpSpPr>
        <p:grpSpPr bwMode="auto">
          <a:xfrm>
            <a:off x="4114800" y="2895600"/>
            <a:ext cx="1524000" cy="990600"/>
            <a:chOff x="1728" y="1536"/>
            <a:chExt cx="960" cy="624"/>
          </a:xfrm>
        </p:grpSpPr>
        <p:sp>
          <p:nvSpPr>
            <p:cNvPr id="22627" name="Rectangle 5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28" name="Rectangle 6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29" name="Rectangle 6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30" name="Rectangle 6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31" name="Text Box 6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32" name="Text Box 6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33" name="Text Box 6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3" name="Group 66"/>
          <p:cNvGrpSpPr>
            <a:grpSpLocks/>
          </p:cNvGrpSpPr>
          <p:nvPr/>
        </p:nvGrpSpPr>
        <p:grpSpPr bwMode="auto">
          <a:xfrm>
            <a:off x="5486400" y="2895600"/>
            <a:ext cx="1524000" cy="990600"/>
            <a:chOff x="1728" y="1536"/>
            <a:chExt cx="960" cy="624"/>
          </a:xfrm>
        </p:grpSpPr>
        <p:sp>
          <p:nvSpPr>
            <p:cNvPr id="22620" name="Rectangle 6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21" name="Rectangle 6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22" name="Rectangle 6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23" name="Rectangle 7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24" name="Text Box 7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25" name="Text Box 7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26" name="Text Box 7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4" name="Group 74"/>
          <p:cNvGrpSpPr>
            <a:grpSpLocks/>
          </p:cNvGrpSpPr>
          <p:nvPr/>
        </p:nvGrpSpPr>
        <p:grpSpPr bwMode="auto">
          <a:xfrm>
            <a:off x="2743200" y="3962400"/>
            <a:ext cx="1524000" cy="990600"/>
            <a:chOff x="1728" y="1536"/>
            <a:chExt cx="960" cy="624"/>
          </a:xfrm>
        </p:grpSpPr>
        <p:sp>
          <p:nvSpPr>
            <p:cNvPr id="22613" name="Rectangle 7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14" name="Rectangle 7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15" name="Rectangle 7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16" name="Rectangle 7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17" name="Text Box 7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18" name="Text Box 8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19" name="Text Box 8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5" name="Group 82"/>
          <p:cNvGrpSpPr>
            <a:grpSpLocks/>
          </p:cNvGrpSpPr>
          <p:nvPr/>
        </p:nvGrpSpPr>
        <p:grpSpPr bwMode="auto">
          <a:xfrm>
            <a:off x="4114800" y="3962400"/>
            <a:ext cx="1524000" cy="990600"/>
            <a:chOff x="1728" y="1536"/>
            <a:chExt cx="960" cy="624"/>
          </a:xfrm>
        </p:grpSpPr>
        <p:sp>
          <p:nvSpPr>
            <p:cNvPr id="22606" name="Rectangle 8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07" name="Rectangle 8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08" name="Rectangle 8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09" name="Rectangle 8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10" name="Text Box 8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11" name="Text Box 8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12" name="Text Box 8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6" name="Group 90"/>
          <p:cNvGrpSpPr>
            <a:grpSpLocks/>
          </p:cNvGrpSpPr>
          <p:nvPr/>
        </p:nvGrpSpPr>
        <p:grpSpPr bwMode="auto">
          <a:xfrm>
            <a:off x="5486400" y="3962400"/>
            <a:ext cx="1524000" cy="990600"/>
            <a:chOff x="1728" y="1536"/>
            <a:chExt cx="960" cy="624"/>
          </a:xfrm>
        </p:grpSpPr>
        <p:sp>
          <p:nvSpPr>
            <p:cNvPr id="22599" name="Rectangle 9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600" name="Rectangle 9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01" name="Rectangle 9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02" name="Rectangle 9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603" name="Text Box 9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604" name="Text Box 9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605" name="Text Box 9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7" name="Group 98"/>
          <p:cNvGrpSpPr>
            <a:grpSpLocks/>
          </p:cNvGrpSpPr>
          <p:nvPr/>
        </p:nvGrpSpPr>
        <p:grpSpPr bwMode="auto">
          <a:xfrm>
            <a:off x="2743200" y="5029200"/>
            <a:ext cx="1524000" cy="990600"/>
            <a:chOff x="1728" y="1536"/>
            <a:chExt cx="960" cy="624"/>
          </a:xfrm>
        </p:grpSpPr>
        <p:sp>
          <p:nvSpPr>
            <p:cNvPr id="22592" name="Rectangle 9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593" name="Rectangle 10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94" name="Rectangle 10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95" name="Rectangle 10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96" name="Text Box 10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597" name="Text Box 10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598" name="Text Box 10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8" name="Group 106"/>
          <p:cNvGrpSpPr>
            <a:grpSpLocks/>
          </p:cNvGrpSpPr>
          <p:nvPr/>
        </p:nvGrpSpPr>
        <p:grpSpPr bwMode="auto">
          <a:xfrm>
            <a:off x="4114800" y="5029200"/>
            <a:ext cx="1524000" cy="990600"/>
            <a:chOff x="1728" y="1536"/>
            <a:chExt cx="960" cy="624"/>
          </a:xfrm>
        </p:grpSpPr>
        <p:sp>
          <p:nvSpPr>
            <p:cNvPr id="22585" name="Rectangle 10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586" name="Rectangle 10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87" name="Rectangle 10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88" name="Rectangle 11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89" name="Text Box 11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590" name="Text Box 11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591" name="Text Box 11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2559" name="Group 114"/>
          <p:cNvGrpSpPr>
            <a:grpSpLocks/>
          </p:cNvGrpSpPr>
          <p:nvPr/>
        </p:nvGrpSpPr>
        <p:grpSpPr bwMode="auto">
          <a:xfrm>
            <a:off x="5486400" y="5029200"/>
            <a:ext cx="1524000" cy="990600"/>
            <a:chOff x="1728" y="1536"/>
            <a:chExt cx="960" cy="624"/>
          </a:xfrm>
        </p:grpSpPr>
        <p:sp>
          <p:nvSpPr>
            <p:cNvPr id="22578" name="Rectangle 11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2579" name="Rectangle 11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80" name="Rectangle 11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81" name="Rectangle 11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82" name="Text Box 11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2583" name="Text Box 12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2584" name="Text Box 12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
        <p:nvSpPr>
          <p:cNvPr id="22560" name="Line 122"/>
          <p:cNvSpPr>
            <a:spLocks noChangeShapeType="1"/>
          </p:cNvSpPr>
          <p:nvPr/>
        </p:nvSpPr>
        <p:spPr bwMode="auto">
          <a:xfrm>
            <a:off x="1981200" y="1701800"/>
            <a:ext cx="762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1" name="Line 123"/>
          <p:cNvSpPr>
            <a:spLocks noChangeShapeType="1"/>
          </p:cNvSpPr>
          <p:nvPr/>
        </p:nvSpPr>
        <p:spPr bwMode="auto">
          <a:xfrm>
            <a:off x="1981200" y="2133600"/>
            <a:ext cx="609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2" name="Line 124"/>
          <p:cNvSpPr>
            <a:spLocks noChangeShapeType="1"/>
          </p:cNvSpPr>
          <p:nvPr/>
        </p:nvSpPr>
        <p:spPr bwMode="auto">
          <a:xfrm>
            <a:off x="1981200" y="259080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3" name="Line 125"/>
          <p:cNvSpPr>
            <a:spLocks noChangeShapeType="1"/>
          </p:cNvSpPr>
          <p:nvPr/>
        </p:nvSpPr>
        <p:spPr bwMode="auto">
          <a:xfrm>
            <a:off x="1981200" y="3022600"/>
            <a:ext cx="228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2564" name="Group 126"/>
          <p:cNvGrpSpPr>
            <a:grpSpLocks/>
          </p:cNvGrpSpPr>
          <p:nvPr/>
        </p:nvGrpSpPr>
        <p:grpSpPr bwMode="auto">
          <a:xfrm>
            <a:off x="1371600" y="1676400"/>
            <a:ext cx="609600" cy="1371600"/>
            <a:chOff x="2544" y="4032"/>
            <a:chExt cx="384" cy="864"/>
          </a:xfrm>
        </p:grpSpPr>
        <p:sp>
          <p:nvSpPr>
            <p:cNvPr id="22576" name="Rectangle 127"/>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77" name="Text Box 128"/>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2565" name="Line 129"/>
          <p:cNvSpPr>
            <a:spLocks noChangeShapeType="1"/>
          </p:cNvSpPr>
          <p:nvPr/>
        </p:nvSpPr>
        <p:spPr bwMode="auto">
          <a:xfrm rot="5400000">
            <a:off x="2393950" y="2044700"/>
            <a:ext cx="6858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6" name="Line 130"/>
          <p:cNvSpPr>
            <a:spLocks noChangeShapeType="1"/>
          </p:cNvSpPr>
          <p:nvPr/>
        </p:nvSpPr>
        <p:spPr bwMode="auto">
          <a:xfrm rot="5400000">
            <a:off x="1943100" y="2781300"/>
            <a:ext cx="12954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7" name="Line 131"/>
          <p:cNvSpPr>
            <a:spLocks noChangeShapeType="1"/>
          </p:cNvSpPr>
          <p:nvPr/>
        </p:nvSpPr>
        <p:spPr bwMode="auto">
          <a:xfrm>
            <a:off x="2565400" y="3454400"/>
            <a:ext cx="228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8" name="Line 132"/>
          <p:cNvSpPr>
            <a:spLocks noChangeShapeType="1"/>
          </p:cNvSpPr>
          <p:nvPr/>
        </p:nvSpPr>
        <p:spPr bwMode="auto">
          <a:xfrm rot="5400000">
            <a:off x="1371600" y="3556000"/>
            <a:ext cx="19812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69" name="Line 133"/>
          <p:cNvSpPr>
            <a:spLocks noChangeShapeType="1"/>
          </p:cNvSpPr>
          <p:nvPr/>
        </p:nvSpPr>
        <p:spPr bwMode="auto">
          <a:xfrm>
            <a:off x="2362200" y="4521200"/>
            <a:ext cx="4318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70" name="Line 134"/>
          <p:cNvSpPr>
            <a:spLocks noChangeShapeType="1"/>
          </p:cNvSpPr>
          <p:nvPr/>
        </p:nvSpPr>
        <p:spPr bwMode="auto">
          <a:xfrm rot="5400000">
            <a:off x="889000" y="4318000"/>
            <a:ext cx="2641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71" name="Line 135"/>
          <p:cNvSpPr>
            <a:spLocks noChangeShapeType="1"/>
          </p:cNvSpPr>
          <p:nvPr/>
        </p:nvSpPr>
        <p:spPr bwMode="auto">
          <a:xfrm>
            <a:off x="2209800" y="5613400"/>
            <a:ext cx="5842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72" name="Oval 136"/>
          <p:cNvSpPr>
            <a:spLocks noChangeArrowheads="1"/>
          </p:cNvSpPr>
          <p:nvPr/>
        </p:nvSpPr>
        <p:spPr bwMode="auto">
          <a:xfrm>
            <a:off x="2686050" y="233045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73" name="Oval 137"/>
          <p:cNvSpPr>
            <a:spLocks noChangeArrowheads="1"/>
          </p:cNvSpPr>
          <p:nvPr/>
        </p:nvSpPr>
        <p:spPr bwMode="auto">
          <a:xfrm>
            <a:off x="2730500" y="340360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74" name="Oval 138"/>
          <p:cNvSpPr>
            <a:spLocks noChangeArrowheads="1"/>
          </p:cNvSpPr>
          <p:nvPr/>
        </p:nvSpPr>
        <p:spPr bwMode="auto">
          <a:xfrm>
            <a:off x="2730500" y="447675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2575" name="Oval 139"/>
          <p:cNvSpPr>
            <a:spLocks noChangeArrowheads="1"/>
          </p:cNvSpPr>
          <p:nvPr/>
        </p:nvSpPr>
        <p:spPr bwMode="auto">
          <a:xfrm>
            <a:off x="2711450" y="556260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2654300" y="2286000"/>
            <a:ext cx="762000" cy="3619500"/>
            <a:chOff x="1672" y="1440"/>
            <a:chExt cx="480" cy="2280"/>
          </a:xfrm>
        </p:grpSpPr>
        <p:pic>
          <p:nvPicPr>
            <p:cNvPr id="23714" name="Picture 3"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2" y="3456"/>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715" name="Picture 4"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784"/>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716" name="Picture 5"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112"/>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717" name="Picture 6"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440"/>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5" name="Rectangle 7"/>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3556" name="Group 8"/>
          <p:cNvGrpSpPr>
            <a:grpSpLocks/>
          </p:cNvGrpSpPr>
          <p:nvPr/>
        </p:nvGrpSpPr>
        <p:grpSpPr bwMode="auto">
          <a:xfrm>
            <a:off x="457200" y="1066800"/>
            <a:ext cx="8218488" cy="180975"/>
            <a:chOff x="295" y="1311"/>
            <a:chExt cx="5177" cy="114"/>
          </a:xfrm>
        </p:grpSpPr>
        <p:sp>
          <p:nvSpPr>
            <p:cNvPr id="23712"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13"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3557" name="Rectangle 11"/>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58" name="Rectangle 12"/>
          <p:cNvSpPr>
            <a:spLocks noChangeArrowheads="1"/>
          </p:cNvSpPr>
          <p:nvPr/>
        </p:nvSpPr>
        <p:spPr bwMode="auto">
          <a:xfrm>
            <a:off x="1066800" y="19812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59" name="Rectangle 13"/>
          <p:cNvSpPr>
            <a:spLocks noChangeArrowheads="1"/>
          </p:cNvSpPr>
          <p:nvPr/>
        </p:nvSpPr>
        <p:spPr bwMode="auto">
          <a:xfrm>
            <a:off x="1066800" y="22860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0" name="Text Box 14"/>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3561" name="Rectangle 15"/>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2" name="Rectangle 16"/>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3" name="Rectangle 17"/>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4" name="Rectangle 18"/>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5" name="Rectangle 19"/>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6" name="Text Box 20"/>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3567" name="Text Box 21"/>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3568" name="Rectangle 22"/>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69" name="Rectangle 23"/>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70" name="Rectangle 24"/>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71" name="Text Box 25"/>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3572" name="Group 26"/>
          <p:cNvGrpSpPr>
            <a:grpSpLocks/>
          </p:cNvGrpSpPr>
          <p:nvPr/>
        </p:nvGrpSpPr>
        <p:grpSpPr bwMode="auto">
          <a:xfrm>
            <a:off x="2743200" y="1828800"/>
            <a:ext cx="1524000" cy="990600"/>
            <a:chOff x="1728" y="1536"/>
            <a:chExt cx="960" cy="624"/>
          </a:xfrm>
        </p:grpSpPr>
        <p:sp>
          <p:nvSpPr>
            <p:cNvPr id="23705" name="Rectangle 2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706" name="Rectangle 2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07" name="Rectangle 2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08" name="Rectangle 3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09" name="Text Box 3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710" name="Text Box 3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711" name="Text Box 3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3" name="Group 34"/>
          <p:cNvGrpSpPr>
            <a:grpSpLocks/>
          </p:cNvGrpSpPr>
          <p:nvPr/>
        </p:nvGrpSpPr>
        <p:grpSpPr bwMode="auto">
          <a:xfrm>
            <a:off x="4114800" y="1828800"/>
            <a:ext cx="1524000" cy="990600"/>
            <a:chOff x="1728" y="1536"/>
            <a:chExt cx="960" cy="624"/>
          </a:xfrm>
        </p:grpSpPr>
        <p:sp>
          <p:nvSpPr>
            <p:cNvPr id="23698" name="Rectangle 3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99" name="Rectangle 3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00" name="Rectangle 3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01" name="Rectangle 3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702" name="Text Box 3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703" name="Text Box 4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704" name="Text Box 4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4" name="Group 42"/>
          <p:cNvGrpSpPr>
            <a:grpSpLocks/>
          </p:cNvGrpSpPr>
          <p:nvPr/>
        </p:nvGrpSpPr>
        <p:grpSpPr bwMode="auto">
          <a:xfrm>
            <a:off x="5486400" y="1828800"/>
            <a:ext cx="1524000" cy="990600"/>
            <a:chOff x="1728" y="1536"/>
            <a:chExt cx="960" cy="624"/>
          </a:xfrm>
        </p:grpSpPr>
        <p:sp>
          <p:nvSpPr>
            <p:cNvPr id="23691" name="Rectangle 4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92" name="Rectangle 4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93" name="Rectangle 4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94" name="Rectangle 4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95" name="Text Box 4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96" name="Text Box 4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97" name="Text Box 4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5" name="Group 50"/>
          <p:cNvGrpSpPr>
            <a:grpSpLocks/>
          </p:cNvGrpSpPr>
          <p:nvPr/>
        </p:nvGrpSpPr>
        <p:grpSpPr bwMode="auto">
          <a:xfrm>
            <a:off x="2743200" y="2895600"/>
            <a:ext cx="1524000" cy="990600"/>
            <a:chOff x="1728" y="1536"/>
            <a:chExt cx="960" cy="624"/>
          </a:xfrm>
        </p:grpSpPr>
        <p:sp>
          <p:nvSpPr>
            <p:cNvPr id="23684" name="Rectangle 5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85" name="Rectangle 5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86" name="Rectangle 5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87" name="Rectangle 5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88" name="Text Box 5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89" name="Text Box 5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90" name="Text Box 5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6" name="Group 58"/>
          <p:cNvGrpSpPr>
            <a:grpSpLocks/>
          </p:cNvGrpSpPr>
          <p:nvPr/>
        </p:nvGrpSpPr>
        <p:grpSpPr bwMode="auto">
          <a:xfrm>
            <a:off x="4114800" y="2895600"/>
            <a:ext cx="1524000" cy="990600"/>
            <a:chOff x="1728" y="1536"/>
            <a:chExt cx="960" cy="624"/>
          </a:xfrm>
        </p:grpSpPr>
        <p:sp>
          <p:nvSpPr>
            <p:cNvPr id="23677" name="Rectangle 5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78" name="Rectangle 6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79" name="Rectangle 6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80" name="Rectangle 6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81" name="Text Box 6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82" name="Text Box 6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83" name="Text Box 6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7" name="Group 66"/>
          <p:cNvGrpSpPr>
            <a:grpSpLocks/>
          </p:cNvGrpSpPr>
          <p:nvPr/>
        </p:nvGrpSpPr>
        <p:grpSpPr bwMode="auto">
          <a:xfrm>
            <a:off x="5486400" y="2895600"/>
            <a:ext cx="1524000" cy="990600"/>
            <a:chOff x="1728" y="1536"/>
            <a:chExt cx="960" cy="624"/>
          </a:xfrm>
        </p:grpSpPr>
        <p:sp>
          <p:nvSpPr>
            <p:cNvPr id="23670" name="Rectangle 6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71" name="Rectangle 6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72" name="Rectangle 6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73" name="Rectangle 7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74" name="Text Box 7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75" name="Text Box 7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76" name="Text Box 7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8" name="Group 74"/>
          <p:cNvGrpSpPr>
            <a:grpSpLocks/>
          </p:cNvGrpSpPr>
          <p:nvPr/>
        </p:nvGrpSpPr>
        <p:grpSpPr bwMode="auto">
          <a:xfrm>
            <a:off x="2743200" y="3962400"/>
            <a:ext cx="1524000" cy="990600"/>
            <a:chOff x="1728" y="1536"/>
            <a:chExt cx="960" cy="624"/>
          </a:xfrm>
        </p:grpSpPr>
        <p:sp>
          <p:nvSpPr>
            <p:cNvPr id="23663" name="Rectangle 7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64" name="Rectangle 7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65" name="Rectangle 7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66" name="Rectangle 7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67" name="Text Box 7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68" name="Text Box 8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69" name="Text Box 8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79" name="Group 82"/>
          <p:cNvGrpSpPr>
            <a:grpSpLocks/>
          </p:cNvGrpSpPr>
          <p:nvPr/>
        </p:nvGrpSpPr>
        <p:grpSpPr bwMode="auto">
          <a:xfrm>
            <a:off x="4114800" y="3962400"/>
            <a:ext cx="1524000" cy="990600"/>
            <a:chOff x="1728" y="1536"/>
            <a:chExt cx="960" cy="624"/>
          </a:xfrm>
        </p:grpSpPr>
        <p:sp>
          <p:nvSpPr>
            <p:cNvPr id="23656" name="Rectangle 8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57" name="Rectangle 8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58" name="Rectangle 8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59" name="Rectangle 8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60" name="Text Box 8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61" name="Text Box 8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62" name="Text Box 8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80" name="Group 90"/>
          <p:cNvGrpSpPr>
            <a:grpSpLocks/>
          </p:cNvGrpSpPr>
          <p:nvPr/>
        </p:nvGrpSpPr>
        <p:grpSpPr bwMode="auto">
          <a:xfrm>
            <a:off x="5486400" y="3962400"/>
            <a:ext cx="1524000" cy="990600"/>
            <a:chOff x="1728" y="1536"/>
            <a:chExt cx="960" cy="624"/>
          </a:xfrm>
        </p:grpSpPr>
        <p:sp>
          <p:nvSpPr>
            <p:cNvPr id="23649" name="Rectangle 9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50" name="Rectangle 9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51" name="Rectangle 9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52" name="Rectangle 9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53" name="Text Box 9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54" name="Text Box 9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55" name="Text Box 9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81" name="Group 98"/>
          <p:cNvGrpSpPr>
            <a:grpSpLocks/>
          </p:cNvGrpSpPr>
          <p:nvPr/>
        </p:nvGrpSpPr>
        <p:grpSpPr bwMode="auto">
          <a:xfrm>
            <a:off x="2743200" y="5029200"/>
            <a:ext cx="1524000" cy="990600"/>
            <a:chOff x="1728" y="1536"/>
            <a:chExt cx="960" cy="624"/>
          </a:xfrm>
        </p:grpSpPr>
        <p:sp>
          <p:nvSpPr>
            <p:cNvPr id="23642" name="Rectangle 9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43" name="Rectangle 10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44" name="Rectangle 10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45" name="Rectangle 10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46" name="Text Box 10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47" name="Text Box 10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48" name="Text Box 10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82" name="Group 106"/>
          <p:cNvGrpSpPr>
            <a:grpSpLocks/>
          </p:cNvGrpSpPr>
          <p:nvPr/>
        </p:nvGrpSpPr>
        <p:grpSpPr bwMode="auto">
          <a:xfrm>
            <a:off x="4114800" y="5029200"/>
            <a:ext cx="1524000" cy="990600"/>
            <a:chOff x="1728" y="1536"/>
            <a:chExt cx="960" cy="624"/>
          </a:xfrm>
        </p:grpSpPr>
        <p:sp>
          <p:nvSpPr>
            <p:cNvPr id="23635" name="Rectangle 10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36" name="Rectangle 10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37" name="Rectangle 10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38" name="Rectangle 11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39" name="Text Box 11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40" name="Text Box 11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41" name="Text Box 11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3583" name="Group 114"/>
          <p:cNvGrpSpPr>
            <a:grpSpLocks/>
          </p:cNvGrpSpPr>
          <p:nvPr/>
        </p:nvGrpSpPr>
        <p:grpSpPr bwMode="auto">
          <a:xfrm>
            <a:off x="5486400" y="5029200"/>
            <a:ext cx="1524000" cy="990600"/>
            <a:chOff x="1728" y="1536"/>
            <a:chExt cx="960" cy="624"/>
          </a:xfrm>
        </p:grpSpPr>
        <p:sp>
          <p:nvSpPr>
            <p:cNvPr id="23628" name="Rectangle 11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3629" name="Rectangle 11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30" name="Rectangle 11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31" name="Rectangle 11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32" name="Text Box 11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3633" name="Text Box 12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3634" name="Text Box 12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
        <p:nvSpPr>
          <p:cNvPr id="23584" name="Line 122"/>
          <p:cNvSpPr>
            <a:spLocks noChangeShapeType="1"/>
          </p:cNvSpPr>
          <p:nvPr/>
        </p:nvSpPr>
        <p:spPr bwMode="auto">
          <a:xfrm>
            <a:off x="1981200" y="1701800"/>
            <a:ext cx="762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5" name="Line 123"/>
          <p:cNvSpPr>
            <a:spLocks noChangeShapeType="1"/>
          </p:cNvSpPr>
          <p:nvPr/>
        </p:nvSpPr>
        <p:spPr bwMode="auto">
          <a:xfrm>
            <a:off x="1981200" y="2133600"/>
            <a:ext cx="609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6" name="Line 124"/>
          <p:cNvSpPr>
            <a:spLocks noChangeShapeType="1"/>
          </p:cNvSpPr>
          <p:nvPr/>
        </p:nvSpPr>
        <p:spPr bwMode="auto">
          <a:xfrm>
            <a:off x="1981200" y="259080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87" name="Line 125"/>
          <p:cNvSpPr>
            <a:spLocks noChangeShapeType="1"/>
          </p:cNvSpPr>
          <p:nvPr/>
        </p:nvSpPr>
        <p:spPr bwMode="auto">
          <a:xfrm>
            <a:off x="1981200" y="3022600"/>
            <a:ext cx="228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3588" name="Group 126"/>
          <p:cNvGrpSpPr>
            <a:grpSpLocks/>
          </p:cNvGrpSpPr>
          <p:nvPr/>
        </p:nvGrpSpPr>
        <p:grpSpPr bwMode="auto">
          <a:xfrm>
            <a:off x="1371600" y="1676400"/>
            <a:ext cx="609600" cy="1371600"/>
            <a:chOff x="2544" y="4032"/>
            <a:chExt cx="384" cy="864"/>
          </a:xfrm>
        </p:grpSpPr>
        <p:sp>
          <p:nvSpPr>
            <p:cNvPr id="23626" name="Rectangle 127"/>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27" name="Text Box 128"/>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3589" name="Line 129"/>
          <p:cNvSpPr>
            <a:spLocks noChangeShapeType="1"/>
          </p:cNvSpPr>
          <p:nvPr/>
        </p:nvSpPr>
        <p:spPr bwMode="auto">
          <a:xfrm rot="5400000">
            <a:off x="2393950" y="2044700"/>
            <a:ext cx="6858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0" name="Line 130"/>
          <p:cNvSpPr>
            <a:spLocks noChangeShapeType="1"/>
          </p:cNvSpPr>
          <p:nvPr/>
        </p:nvSpPr>
        <p:spPr bwMode="auto">
          <a:xfrm rot="5400000">
            <a:off x="1943100" y="2781300"/>
            <a:ext cx="12954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1" name="Line 131"/>
          <p:cNvSpPr>
            <a:spLocks noChangeShapeType="1"/>
          </p:cNvSpPr>
          <p:nvPr/>
        </p:nvSpPr>
        <p:spPr bwMode="auto">
          <a:xfrm>
            <a:off x="2565400" y="3454400"/>
            <a:ext cx="228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2" name="Line 132"/>
          <p:cNvSpPr>
            <a:spLocks noChangeShapeType="1"/>
          </p:cNvSpPr>
          <p:nvPr/>
        </p:nvSpPr>
        <p:spPr bwMode="auto">
          <a:xfrm rot="5400000">
            <a:off x="1371600" y="3556000"/>
            <a:ext cx="19812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3" name="Line 133"/>
          <p:cNvSpPr>
            <a:spLocks noChangeShapeType="1"/>
          </p:cNvSpPr>
          <p:nvPr/>
        </p:nvSpPr>
        <p:spPr bwMode="auto">
          <a:xfrm>
            <a:off x="2362200" y="4521200"/>
            <a:ext cx="4318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4" name="Line 134"/>
          <p:cNvSpPr>
            <a:spLocks noChangeShapeType="1"/>
          </p:cNvSpPr>
          <p:nvPr/>
        </p:nvSpPr>
        <p:spPr bwMode="auto">
          <a:xfrm rot="5400000">
            <a:off x="889000" y="4318000"/>
            <a:ext cx="2641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5" name="Line 135"/>
          <p:cNvSpPr>
            <a:spLocks noChangeShapeType="1"/>
          </p:cNvSpPr>
          <p:nvPr/>
        </p:nvSpPr>
        <p:spPr bwMode="auto">
          <a:xfrm>
            <a:off x="2209800" y="5613400"/>
            <a:ext cx="5842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96" name="Oval 136"/>
          <p:cNvSpPr>
            <a:spLocks noChangeArrowheads="1"/>
          </p:cNvSpPr>
          <p:nvPr/>
        </p:nvSpPr>
        <p:spPr bwMode="auto">
          <a:xfrm>
            <a:off x="2686050" y="233045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97" name="Oval 137"/>
          <p:cNvSpPr>
            <a:spLocks noChangeArrowheads="1"/>
          </p:cNvSpPr>
          <p:nvPr/>
        </p:nvSpPr>
        <p:spPr bwMode="auto">
          <a:xfrm>
            <a:off x="2730500" y="340360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98" name="Oval 138"/>
          <p:cNvSpPr>
            <a:spLocks noChangeArrowheads="1"/>
          </p:cNvSpPr>
          <p:nvPr/>
        </p:nvSpPr>
        <p:spPr bwMode="auto">
          <a:xfrm>
            <a:off x="2730500" y="447675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599" name="Oval 139"/>
          <p:cNvSpPr>
            <a:spLocks noChangeArrowheads="1"/>
          </p:cNvSpPr>
          <p:nvPr/>
        </p:nvSpPr>
        <p:spPr bwMode="auto">
          <a:xfrm>
            <a:off x="2711450" y="5562600"/>
            <a:ext cx="114300" cy="114300"/>
          </a:xfrm>
          <a:prstGeom prst="ellipse">
            <a:avLst/>
          </a:prstGeom>
          <a:solidFill>
            <a:schemeClr val="accent2"/>
          </a:solidFill>
          <a:ln w="9525">
            <a:solidFill>
              <a:schemeClr val="accent2"/>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00" name="Line 140"/>
          <p:cNvSpPr>
            <a:spLocks noChangeShapeType="1"/>
          </p:cNvSpPr>
          <p:nvPr/>
        </p:nvSpPr>
        <p:spPr bwMode="auto">
          <a:xfrm>
            <a:off x="1295400" y="5029200"/>
            <a:ext cx="13716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01" name="Line 141"/>
          <p:cNvSpPr>
            <a:spLocks noChangeShapeType="1"/>
          </p:cNvSpPr>
          <p:nvPr/>
        </p:nvSpPr>
        <p:spPr bwMode="auto">
          <a:xfrm rot="5400000">
            <a:off x="1035050" y="4152900"/>
            <a:ext cx="32766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02" name="Line 142"/>
          <p:cNvSpPr>
            <a:spLocks noChangeShapeType="1"/>
          </p:cNvSpPr>
          <p:nvPr/>
        </p:nvSpPr>
        <p:spPr bwMode="auto">
          <a:xfrm>
            <a:off x="2667000" y="5765800"/>
            <a:ext cx="152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03" name="Line 143"/>
          <p:cNvSpPr>
            <a:spLocks noChangeShapeType="1"/>
          </p:cNvSpPr>
          <p:nvPr/>
        </p:nvSpPr>
        <p:spPr bwMode="auto">
          <a:xfrm>
            <a:off x="2667000" y="4692650"/>
            <a:ext cx="152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04" name="Line 144"/>
          <p:cNvSpPr>
            <a:spLocks noChangeShapeType="1"/>
          </p:cNvSpPr>
          <p:nvPr/>
        </p:nvSpPr>
        <p:spPr bwMode="auto">
          <a:xfrm>
            <a:off x="2667000" y="3606800"/>
            <a:ext cx="152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05" name="Line 145"/>
          <p:cNvSpPr>
            <a:spLocks noChangeShapeType="1"/>
          </p:cNvSpPr>
          <p:nvPr/>
        </p:nvSpPr>
        <p:spPr bwMode="auto">
          <a:xfrm>
            <a:off x="2667000" y="2540000"/>
            <a:ext cx="152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06" name="Oval 146"/>
          <p:cNvSpPr>
            <a:spLocks noChangeArrowheads="1"/>
          </p:cNvSpPr>
          <p:nvPr/>
        </p:nvSpPr>
        <p:spPr bwMode="auto">
          <a:xfrm>
            <a:off x="2743200" y="4629150"/>
            <a:ext cx="114300" cy="114300"/>
          </a:xfrm>
          <a:prstGeom prst="ellipse">
            <a:avLst/>
          </a:prstGeom>
          <a:solidFill>
            <a:srgbClr val="3EBD19"/>
          </a:solidFill>
          <a:ln>
            <a:noFill/>
          </a:ln>
          <a:extLst>
            <a:ext uri="{91240B29-F687-4F45-9708-019B960494DF}">
              <a14:hiddenLine xmlns:a14="http://schemas.microsoft.com/office/drawing/2010/main" w="9525">
                <a:solidFill>
                  <a:schemeClr val="accent2"/>
                </a:solidFill>
                <a:round/>
                <a:headEnd/>
                <a:tailEnd/>
              </a14:hiddenLine>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07" name="Oval 147"/>
          <p:cNvSpPr>
            <a:spLocks noChangeArrowheads="1"/>
          </p:cNvSpPr>
          <p:nvPr/>
        </p:nvSpPr>
        <p:spPr bwMode="auto">
          <a:xfrm>
            <a:off x="2743200" y="5715000"/>
            <a:ext cx="114300" cy="114300"/>
          </a:xfrm>
          <a:prstGeom prst="ellipse">
            <a:avLst/>
          </a:prstGeom>
          <a:solidFill>
            <a:srgbClr val="3EBD19"/>
          </a:solidFill>
          <a:ln>
            <a:noFill/>
          </a:ln>
          <a:extLst>
            <a:ext uri="{91240B29-F687-4F45-9708-019B960494DF}">
              <a14:hiddenLine xmlns:a14="http://schemas.microsoft.com/office/drawing/2010/main" w="9525">
                <a:solidFill>
                  <a:schemeClr val="accent2"/>
                </a:solidFill>
                <a:round/>
                <a:headEnd/>
                <a:tailEnd/>
              </a14:hiddenLine>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08" name="Oval 148"/>
          <p:cNvSpPr>
            <a:spLocks noChangeArrowheads="1"/>
          </p:cNvSpPr>
          <p:nvPr/>
        </p:nvSpPr>
        <p:spPr bwMode="auto">
          <a:xfrm>
            <a:off x="2743200" y="3556000"/>
            <a:ext cx="114300" cy="114300"/>
          </a:xfrm>
          <a:prstGeom prst="ellipse">
            <a:avLst/>
          </a:prstGeom>
          <a:solidFill>
            <a:srgbClr val="3EBD19"/>
          </a:solidFill>
          <a:ln>
            <a:noFill/>
          </a:ln>
          <a:extLst>
            <a:ext uri="{91240B29-F687-4F45-9708-019B960494DF}">
              <a14:hiddenLine xmlns:a14="http://schemas.microsoft.com/office/drawing/2010/main" w="9525">
                <a:solidFill>
                  <a:schemeClr val="accent2"/>
                </a:solidFill>
                <a:round/>
                <a:headEnd/>
                <a:tailEnd/>
              </a14:hiddenLine>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09" name="Oval 149"/>
          <p:cNvSpPr>
            <a:spLocks noChangeArrowheads="1"/>
          </p:cNvSpPr>
          <p:nvPr/>
        </p:nvSpPr>
        <p:spPr bwMode="auto">
          <a:xfrm>
            <a:off x="2730500" y="2482850"/>
            <a:ext cx="114300" cy="114300"/>
          </a:xfrm>
          <a:prstGeom prst="ellipse">
            <a:avLst/>
          </a:prstGeom>
          <a:solidFill>
            <a:srgbClr val="3EBD19"/>
          </a:solidFill>
          <a:ln>
            <a:noFill/>
          </a:ln>
          <a:extLst>
            <a:ext uri="{91240B29-F687-4F45-9708-019B960494DF}">
              <a14:hiddenLine xmlns:a14="http://schemas.microsoft.com/office/drawing/2010/main" w="9525">
                <a:solidFill>
                  <a:schemeClr val="accent2"/>
                </a:solidFill>
                <a:round/>
                <a:headEnd/>
                <a:tailEnd/>
              </a14:hiddenLine>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3610" name="Line 150"/>
          <p:cNvSpPr>
            <a:spLocks noChangeShapeType="1"/>
          </p:cNvSpPr>
          <p:nvPr/>
        </p:nvSpPr>
        <p:spPr bwMode="auto">
          <a:xfrm>
            <a:off x="3352800" y="2819400"/>
            <a:ext cx="28194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1" name="Line 151"/>
          <p:cNvSpPr>
            <a:spLocks noChangeShapeType="1"/>
          </p:cNvSpPr>
          <p:nvPr/>
        </p:nvSpPr>
        <p:spPr bwMode="auto">
          <a:xfrm>
            <a:off x="3378200" y="251460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2" name="Line 152"/>
          <p:cNvSpPr>
            <a:spLocks noChangeShapeType="1"/>
          </p:cNvSpPr>
          <p:nvPr/>
        </p:nvSpPr>
        <p:spPr bwMode="auto">
          <a:xfrm>
            <a:off x="4756150" y="251460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3" name="Line 153"/>
          <p:cNvSpPr>
            <a:spLocks noChangeShapeType="1"/>
          </p:cNvSpPr>
          <p:nvPr/>
        </p:nvSpPr>
        <p:spPr bwMode="auto">
          <a:xfrm>
            <a:off x="6134100" y="251460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4" name="Line 154"/>
          <p:cNvSpPr>
            <a:spLocks noChangeShapeType="1"/>
          </p:cNvSpPr>
          <p:nvPr/>
        </p:nvSpPr>
        <p:spPr bwMode="auto">
          <a:xfrm>
            <a:off x="3352800" y="3886200"/>
            <a:ext cx="28194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5" name="Line 155"/>
          <p:cNvSpPr>
            <a:spLocks noChangeShapeType="1"/>
          </p:cNvSpPr>
          <p:nvPr/>
        </p:nvSpPr>
        <p:spPr bwMode="auto">
          <a:xfrm>
            <a:off x="3378200" y="35750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6" name="Line 156"/>
          <p:cNvSpPr>
            <a:spLocks noChangeShapeType="1"/>
          </p:cNvSpPr>
          <p:nvPr/>
        </p:nvSpPr>
        <p:spPr bwMode="auto">
          <a:xfrm>
            <a:off x="4756150" y="358140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7" name="Line 157"/>
          <p:cNvSpPr>
            <a:spLocks noChangeShapeType="1"/>
          </p:cNvSpPr>
          <p:nvPr/>
        </p:nvSpPr>
        <p:spPr bwMode="auto">
          <a:xfrm>
            <a:off x="6134100" y="358140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8" name="Line 158"/>
          <p:cNvSpPr>
            <a:spLocks noChangeShapeType="1"/>
          </p:cNvSpPr>
          <p:nvPr/>
        </p:nvSpPr>
        <p:spPr bwMode="auto">
          <a:xfrm>
            <a:off x="3352800" y="4946650"/>
            <a:ext cx="28194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19" name="Line 159"/>
          <p:cNvSpPr>
            <a:spLocks noChangeShapeType="1"/>
          </p:cNvSpPr>
          <p:nvPr/>
        </p:nvSpPr>
        <p:spPr bwMode="auto">
          <a:xfrm>
            <a:off x="3378200" y="46418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20" name="Line 160"/>
          <p:cNvSpPr>
            <a:spLocks noChangeShapeType="1"/>
          </p:cNvSpPr>
          <p:nvPr/>
        </p:nvSpPr>
        <p:spPr bwMode="auto">
          <a:xfrm>
            <a:off x="4756150" y="46418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21" name="Line 161"/>
          <p:cNvSpPr>
            <a:spLocks noChangeShapeType="1"/>
          </p:cNvSpPr>
          <p:nvPr/>
        </p:nvSpPr>
        <p:spPr bwMode="auto">
          <a:xfrm>
            <a:off x="6134100" y="46418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22" name="Line 162"/>
          <p:cNvSpPr>
            <a:spLocks noChangeShapeType="1"/>
          </p:cNvSpPr>
          <p:nvPr/>
        </p:nvSpPr>
        <p:spPr bwMode="auto">
          <a:xfrm>
            <a:off x="3352800" y="6013450"/>
            <a:ext cx="2819400"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23" name="Line 163"/>
          <p:cNvSpPr>
            <a:spLocks noChangeShapeType="1"/>
          </p:cNvSpPr>
          <p:nvPr/>
        </p:nvSpPr>
        <p:spPr bwMode="auto">
          <a:xfrm>
            <a:off x="3378200" y="57086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24" name="Line 164"/>
          <p:cNvSpPr>
            <a:spLocks noChangeShapeType="1"/>
          </p:cNvSpPr>
          <p:nvPr/>
        </p:nvSpPr>
        <p:spPr bwMode="auto">
          <a:xfrm>
            <a:off x="4756150" y="57086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25" name="Line 165"/>
          <p:cNvSpPr>
            <a:spLocks noChangeShapeType="1"/>
          </p:cNvSpPr>
          <p:nvPr/>
        </p:nvSpPr>
        <p:spPr bwMode="auto">
          <a:xfrm>
            <a:off x="6134100" y="5708650"/>
            <a:ext cx="0" cy="304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2654300" y="2286000"/>
            <a:ext cx="762000" cy="3619500"/>
            <a:chOff x="1672" y="1440"/>
            <a:chExt cx="480" cy="2280"/>
          </a:xfrm>
        </p:grpSpPr>
        <p:pic>
          <p:nvPicPr>
            <p:cNvPr id="24738" name="Picture 3"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2" y="3456"/>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39" name="Picture 4"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784"/>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40" name="Picture 5"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112"/>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741" name="Picture 6"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440"/>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579" name="Rectangle 7"/>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4580" name="Group 8"/>
          <p:cNvGrpSpPr>
            <a:grpSpLocks/>
          </p:cNvGrpSpPr>
          <p:nvPr/>
        </p:nvGrpSpPr>
        <p:grpSpPr bwMode="auto">
          <a:xfrm>
            <a:off x="457200" y="1066800"/>
            <a:ext cx="8218488" cy="180975"/>
            <a:chOff x="295" y="1311"/>
            <a:chExt cx="5177" cy="114"/>
          </a:xfrm>
        </p:grpSpPr>
        <p:sp>
          <p:nvSpPr>
            <p:cNvPr id="24736"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37"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4581" name="Rectangle 11"/>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2" name="Rectangle 12"/>
          <p:cNvSpPr>
            <a:spLocks noChangeArrowheads="1"/>
          </p:cNvSpPr>
          <p:nvPr/>
        </p:nvSpPr>
        <p:spPr bwMode="auto">
          <a:xfrm>
            <a:off x="1066800" y="19812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3" name="Rectangle 13"/>
          <p:cNvSpPr>
            <a:spLocks noChangeArrowheads="1"/>
          </p:cNvSpPr>
          <p:nvPr/>
        </p:nvSpPr>
        <p:spPr bwMode="auto">
          <a:xfrm>
            <a:off x="1066800" y="22860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4" name="Text Box 14"/>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4585" name="Rectangle 15"/>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6" name="Rectangle 16"/>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7" name="Rectangle 17"/>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8" name="Rectangle 18"/>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89" name="Rectangle 19"/>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90" name="Text Box 20"/>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4591" name="Text Box 21"/>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4592" name="Rectangle 22"/>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93" name="Rectangle 23"/>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94" name="Rectangle 24"/>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595" name="Text Box 25"/>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4596" name="Group 26"/>
          <p:cNvGrpSpPr>
            <a:grpSpLocks/>
          </p:cNvGrpSpPr>
          <p:nvPr/>
        </p:nvGrpSpPr>
        <p:grpSpPr bwMode="auto">
          <a:xfrm>
            <a:off x="2743200" y="1828800"/>
            <a:ext cx="1524000" cy="990600"/>
            <a:chOff x="1728" y="1536"/>
            <a:chExt cx="960" cy="624"/>
          </a:xfrm>
        </p:grpSpPr>
        <p:sp>
          <p:nvSpPr>
            <p:cNvPr id="24729" name="Rectangle 2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730" name="Rectangle 2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31" name="Rectangle 2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32" name="Rectangle 3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33" name="Text Box 3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734" name="Text Box 3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735" name="Text Box 3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597" name="Group 34"/>
          <p:cNvGrpSpPr>
            <a:grpSpLocks/>
          </p:cNvGrpSpPr>
          <p:nvPr/>
        </p:nvGrpSpPr>
        <p:grpSpPr bwMode="auto">
          <a:xfrm>
            <a:off x="4114800" y="1828800"/>
            <a:ext cx="1524000" cy="990600"/>
            <a:chOff x="1728" y="1536"/>
            <a:chExt cx="960" cy="624"/>
          </a:xfrm>
        </p:grpSpPr>
        <p:sp>
          <p:nvSpPr>
            <p:cNvPr id="24722" name="Rectangle 3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723" name="Rectangle 3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24" name="Rectangle 3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25" name="Rectangle 3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26" name="Text Box 3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727" name="Text Box 4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728" name="Text Box 4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598" name="Group 42"/>
          <p:cNvGrpSpPr>
            <a:grpSpLocks/>
          </p:cNvGrpSpPr>
          <p:nvPr/>
        </p:nvGrpSpPr>
        <p:grpSpPr bwMode="auto">
          <a:xfrm>
            <a:off x="5486400" y="1828800"/>
            <a:ext cx="1524000" cy="990600"/>
            <a:chOff x="1728" y="1536"/>
            <a:chExt cx="960" cy="624"/>
          </a:xfrm>
        </p:grpSpPr>
        <p:sp>
          <p:nvSpPr>
            <p:cNvPr id="24715" name="Rectangle 4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716" name="Rectangle 4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17" name="Rectangle 4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18" name="Rectangle 4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19" name="Text Box 4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720" name="Text Box 4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721" name="Text Box 4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599" name="Group 50"/>
          <p:cNvGrpSpPr>
            <a:grpSpLocks/>
          </p:cNvGrpSpPr>
          <p:nvPr/>
        </p:nvGrpSpPr>
        <p:grpSpPr bwMode="auto">
          <a:xfrm>
            <a:off x="2743200" y="2895600"/>
            <a:ext cx="1524000" cy="990600"/>
            <a:chOff x="1728" y="1536"/>
            <a:chExt cx="960" cy="624"/>
          </a:xfrm>
        </p:grpSpPr>
        <p:sp>
          <p:nvSpPr>
            <p:cNvPr id="24708" name="Rectangle 5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709" name="Rectangle 5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10" name="Rectangle 5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11" name="Rectangle 5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12" name="Text Box 5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713" name="Text Box 5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714" name="Text Box 5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0" name="Group 58"/>
          <p:cNvGrpSpPr>
            <a:grpSpLocks/>
          </p:cNvGrpSpPr>
          <p:nvPr/>
        </p:nvGrpSpPr>
        <p:grpSpPr bwMode="auto">
          <a:xfrm>
            <a:off x="4114800" y="2895600"/>
            <a:ext cx="1524000" cy="990600"/>
            <a:chOff x="1728" y="1536"/>
            <a:chExt cx="960" cy="624"/>
          </a:xfrm>
        </p:grpSpPr>
        <p:sp>
          <p:nvSpPr>
            <p:cNvPr id="24701" name="Rectangle 5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702" name="Rectangle 6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03" name="Rectangle 6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04" name="Rectangle 6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705" name="Text Box 6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706" name="Text Box 6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707" name="Text Box 6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1" name="Group 66"/>
          <p:cNvGrpSpPr>
            <a:grpSpLocks/>
          </p:cNvGrpSpPr>
          <p:nvPr/>
        </p:nvGrpSpPr>
        <p:grpSpPr bwMode="auto">
          <a:xfrm>
            <a:off x="5486400" y="2895600"/>
            <a:ext cx="1524000" cy="990600"/>
            <a:chOff x="1728" y="1536"/>
            <a:chExt cx="960" cy="624"/>
          </a:xfrm>
        </p:grpSpPr>
        <p:sp>
          <p:nvSpPr>
            <p:cNvPr id="24694" name="Rectangle 6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95" name="Rectangle 6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96" name="Rectangle 6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97" name="Rectangle 7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98" name="Text Box 7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99" name="Text Box 7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700" name="Text Box 7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2" name="Group 74"/>
          <p:cNvGrpSpPr>
            <a:grpSpLocks/>
          </p:cNvGrpSpPr>
          <p:nvPr/>
        </p:nvGrpSpPr>
        <p:grpSpPr bwMode="auto">
          <a:xfrm>
            <a:off x="2743200" y="3962400"/>
            <a:ext cx="1524000" cy="990600"/>
            <a:chOff x="1728" y="1536"/>
            <a:chExt cx="960" cy="624"/>
          </a:xfrm>
        </p:grpSpPr>
        <p:sp>
          <p:nvSpPr>
            <p:cNvPr id="24687" name="Rectangle 7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88" name="Rectangle 7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89" name="Rectangle 7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90" name="Rectangle 7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91" name="Text Box 7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92" name="Text Box 8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693" name="Text Box 8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3" name="Group 82"/>
          <p:cNvGrpSpPr>
            <a:grpSpLocks/>
          </p:cNvGrpSpPr>
          <p:nvPr/>
        </p:nvGrpSpPr>
        <p:grpSpPr bwMode="auto">
          <a:xfrm>
            <a:off x="4114800" y="3962400"/>
            <a:ext cx="1524000" cy="990600"/>
            <a:chOff x="1728" y="1536"/>
            <a:chExt cx="960" cy="624"/>
          </a:xfrm>
        </p:grpSpPr>
        <p:sp>
          <p:nvSpPr>
            <p:cNvPr id="24680" name="Rectangle 8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81" name="Rectangle 8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82" name="Rectangle 8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83" name="Rectangle 8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84" name="Text Box 8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85" name="Text Box 8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686" name="Text Box 8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4" name="Group 90"/>
          <p:cNvGrpSpPr>
            <a:grpSpLocks/>
          </p:cNvGrpSpPr>
          <p:nvPr/>
        </p:nvGrpSpPr>
        <p:grpSpPr bwMode="auto">
          <a:xfrm>
            <a:off x="5486400" y="3962400"/>
            <a:ext cx="1524000" cy="990600"/>
            <a:chOff x="1728" y="1536"/>
            <a:chExt cx="960" cy="624"/>
          </a:xfrm>
        </p:grpSpPr>
        <p:sp>
          <p:nvSpPr>
            <p:cNvPr id="24673" name="Rectangle 9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74" name="Rectangle 9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75" name="Rectangle 9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76" name="Rectangle 9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77" name="Text Box 9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78" name="Text Box 9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679" name="Text Box 9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5" name="Group 98"/>
          <p:cNvGrpSpPr>
            <a:grpSpLocks/>
          </p:cNvGrpSpPr>
          <p:nvPr/>
        </p:nvGrpSpPr>
        <p:grpSpPr bwMode="auto">
          <a:xfrm>
            <a:off x="2743200" y="5029200"/>
            <a:ext cx="1524000" cy="990600"/>
            <a:chOff x="1728" y="1536"/>
            <a:chExt cx="960" cy="624"/>
          </a:xfrm>
        </p:grpSpPr>
        <p:sp>
          <p:nvSpPr>
            <p:cNvPr id="24666" name="Rectangle 9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67" name="Rectangle 10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68" name="Rectangle 10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69" name="Rectangle 10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70" name="Text Box 10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71" name="Text Box 10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672" name="Text Box 10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6" name="Group 106"/>
          <p:cNvGrpSpPr>
            <a:grpSpLocks/>
          </p:cNvGrpSpPr>
          <p:nvPr/>
        </p:nvGrpSpPr>
        <p:grpSpPr bwMode="auto">
          <a:xfrm>
            <a:off x="4114800" y="5029200"/>
            <a:ext cx="1524000" cy="990600"/>
            <a:chOff x="1728" y="1536"/>
            <a:chExt cx="960" cy="624"/>
          </a:xfrm>
        </p:grpSpPr>
        <p:sp>
          <p:nvSpPr>
            <p:cNvPr id="24659" name="Rectangle 10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60" name="Rectangle 10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61" name="Rectangle 10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62" name="Rectangle 11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63" name="Text Box 11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64" name="Text Box 11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665" name="Text Box 11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4607" name="Group 114"/>
          <p:cNvGrpSpPr>
            <a:grpSpLocks/>
          </p:cNvGrpSpPr>
          <p:nvPr/>
        </p:nvGrpSpPr>
        <p:grpSpPr bwMode="auto">
          <a:xfrm>
            <a:off x="5486400" y="5029200"/>
            <a:ext cx="1524000" cy="990600"/>
            <a:chOff x="1728" y="1536"/>
            <a:chExt cx="960" cy="624"/>
          </a:xfrm>
        </p:grpSpPr>
        <p:sp>
          <p:nvSpPr>
            <p:cNvPr id="24652" name="Rectangle 11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4653" name="Rectangle 11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54" name="Rectangle 11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55" name="Rectangle 11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56" name="Text Box 11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4657" name="Text Box 12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4658" name="Text Box 12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
        <p:nvSpPr>
          <p:cNvPr id="24608" name="Line 122"/>
          <p:cNvSpPr>
            <a:spLocks noChangeShapeType="1"/>
          </p:cNvSpPr>
          <p:nvPr/>
        </p:nvSpPr>
        <p:spPr bwMode="auto">
          <a:xfrm>
            <a:off x="1981200" y="1727200"/>
            <a:ext cx="762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09" name="Line 123"/>
          <p:cNvSpPr>
            <a:spLocks noChangeShapeType="1"/>
          </p:cNvSpPr>
          <p:nvPr/>
        </p:nvSpPr>
        <p:spPr bwMode="auto">
          <a:xfrm>
            <a:off x="1981200" y="2159000"/>
            <a:ext cx="609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0" name="Line 124"/>
          <p:cNvSpPr>
            <a:spLocks noChangeShapeType="1"/>
          </p:cNvSpPr>
          <p:nvPr/>
        </p:nvSpPr>
        <p:spPr bwMode="auto">
          <a:xfrm>
            <a:off x="1981200" y="2616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1" name="Line 125"/>
          <p:cNvSpPr>
            <a:spLocks noChangeShapeType="1"/>
          </p:cNvSpPr>
          <p:nvPr/>
        </p:nvSpPr>
        <p:spPr bwMode="auto">
          <a:xfrm>
            <a:off x="1981200" y="30480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4612" name="Group 126"/>
          <p:cNvGrpSpPr>
            <a:grpSpLocks/>
          </p:cNvGrpSpPr>
          <p:nvPr/>
        </p:nvGrpSpPr>
        <p:grpSpPr bwMode="auto">
          <a:xfrm>
            <a:off x="1371600" y="1676400"/>
            <a:ext cx="609600" cy="1371600"/>
            <a:chOff x="2544" y="4032"/>
            <a:chExt cx="384" cy="864"/>
          </a:xfrm>
        </p:grpSpPr>
        <p:sp>
          <p:nvSpPr>
            <p:cNvPr id="24650" name="Rectangle 127"/>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51" name="Text Box 128"/>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4613" name="Line 129"/>
          <p:cNvSpPr>
            <a:spLocks noChangeShapeType="1"/>
          </p:cNvSpPr>
          <p:nvPr/>
        </p:nvSpPr>
        <p:spPr bwMode="auto">
          <a:xfrm rot="5400000">
            <a:off x="2368550" y="2095500"/>
            <a:ext cx="73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4" name="Line 130"/>
          <p:cNvSpPr>
            <a:spLocks noChangeShapeType="1"/>
          </p:cNvSpPr>
          <p:nvPr/>
        </p:nvSpPr>
        <p:spPr bwMode="auto">
          <a:xfrm rot="5400000">
            <a:off x="1943100" y="2806700"/>
            <a:ext cx="1295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5" name="Line 131"/>
          <p:cNvSpPr>
            <a:spLocks noChangeShapeType="1"/>
          </p:cNvSpPr>
          <p:nvPr/>
        </p:nvSpPr>
        <p:spPr bwMode="auto">
          <a:xfrm>
            <a:off x="2565400" y="34544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6" name="Line 132"/>
          <p:cNvSpPr>
            <a:spLocks noChangeShapeType="1"/>
          </p:cNvSpPr>
          <p:nvPr/>
        </p:nvSpPr>
        <p:spPr bwMode="auto">
          <a:xfrm rot="5400000">
            <a:off x="1371600" y="3556000"/>
            <a:ext cx="1981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7" name="Line 133"/>
          <p:cNvSpPr>
            <a:spLocks noChangeShapeType="1"/>
          </p:cNvSpPr>
          <p:nvPr/>
        </p:nvSpPr>
        <p:spPr bwMode="auto">
          <a:xfrm>
            <a:off x="2362200" y="4521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8" name="Line 134"/>
          <p:cNvSpPr>
            <a:spLocks noChangeShapeType="1"/>
          </p:cNvSpPr>
          <p:nvPr/>
        </p:nvSpPr>
        <p:spPr bwMode="auto">
          <a:xfrm rot="5400000">
            <a:off x="889000" y="4343400"/>
            <a:ext cx="264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19" name="Line 135"/>
          <p:cNvSpPr>
            <a:spLocks noChangeShapeType="1"/>
          </p:cNvSpPr>
          <p:nvPr/>
        </p:nvSpPr>
        <p:spPr bwMode="auto">
          <a:xfrm>
            <a:off x="2209800" y="5613400"/>
            <a:ext cx="584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20" name="Oval 136"/>
          <p:cNvSpPr>
            <a:spLocks noChangeArrowheads="1"/>
          </p:cNvSpPr>
          <p:nvPr/>
        </p:nvSpPr>
        <p:spPr bwMode="auto">
          <a:xfrm>
            <a:off x="2686050" y="23304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21" name="Oval 137"/>
          <p:cNvSpPr>
            <a:spLocks noChangeArrowheads="1"/>
          </p:cNvSpPr>
          <p:nvPr/>
        </p:nvSpPr>
        <p:spPr bwMode="auto">
          <a:xfrm>
            <a:off x="2730500" y="3429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22" name="Oval 138"/>
          <p:cNvSpPr>
            <a:spLocks noChangeArrowheads="1"/>
          </p:cNvSpPr>
          <p:nvPr/>
        </p:nvSpPr>
        <p:spPr bwMode="auto">
          <a:xfrm>
            <a:off x="2730500" y="44767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23" name="Oval 139"/>
          <p:cNvSpPr>
            <a:spLocks noChangeArrowheads="1"/>
          </p:cNvSpPr>
          <p:nvPr/>
        </p:nvSpPr>
        <p:spPr bwMode="auto">
          <a:xfrm>
            <a:off x="2711450" y="55626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24" name="Line 140"/>
          <p:cNvSpPr>
            <a:spLocks noChangeShapeType="1"/>
          </p:cNvSpPr>
          <p:nvPr/>
        </p:nvSpPr>
        <p:spPr bwMode="auto">
          <a:xfrm>
            <a:off x="1295400" y="5029200"/>
            <a:ext cx="137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25" name="Line 141"/>
          <p:cNvSpPr>
            <a:spLocks noChangeShapeType="1"/>
          </p:cNvSpPr>
          <p:nvPr/>
        </p:nvSpPr>
        <p:spPr bwMode="auto">
          <a:xfrm rot="5400000">
            <a:off x="1035050" y="4152900"/>
            <a:ext cx="327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26" name="Line 142"/>
          <p:cNvSpPr>
            <a:spLocks noChangeShapeType="1"/>
          </p:cNvSpPr>
          <p:nvPr/>
        </p:nvSpPr>
        <p:spPr bwMode="auto">
          <a:xfrm>
            <a:off x="2667000" y="5765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27" name="Line 143"/>
          <p:cNvSpPr>
            <a:spLocks noChangeShapeType="1"/>
          </p:cNvSpPr>
          <p:nvPr/>
        </p:nvSpPr>
        <p:spPr bwMode="auto">
          <a:xfrm>
            <a:off x="2667000" y="469265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28" name="Line 144"/>
          <p:cNvSpPr>
            <a:spLocks noChangeShapeType="1"/>
          </p:cNvSpPr>
          <p:nvPr/>
        </p:nvSpPr>
        <p:spPr bwMode="auto">
          <a:xfrm>
            <a:off x="2667000" y="3606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29" name="Line 145"/>
          <p:cNvSpPr>
            <a:spLocks noChangeShapeType="1"/>
          </p:cNvSpPr>
          <p:nvPr/>
        </p:nvSpPr>
        <p:spPr bwMode="auto">
          <a:xfrm>
            <a:off x="2667000" y="25400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30" name="Oval 146"/>
          <p:cNvSpPr>
            <a:spLocks noChangeArrowheads="1"/>
          </p:cNvSpPr>
          <p:nvPr/>
        </p:nvSpPr>
        <p:spPr bwMode="auto">
          <a:xfrm>
            <a:off x="2743200" y="46291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31" name="Oval 147"/>
          <p:cNvSpPr>
            <a:spLocks noChangeArrowheads="1"/>
          </p:cNvSpPr>
          <p:nvPr/>
        </p:nvSpPr>
        <p:spPr bwMode="auto">
          <a:xfrm>
            <a:off x="2743200" y="5715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32" name="Oval 148"/>
          <p:cNvSpPr>
            <a:spLocks noChangeArrowheads="1"/>
          </p:cNvSpPr>
          <p:nvPr/>
        </p:nvSpPr>
        <p:spPr bwMode="auto">
          <a:xfrm>
            <a:off x="2743200" y="35814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33" name="Oval 149"/>
          <p:cNvSpPr>
            <a:spLocks noChangeArrowheads="1"/>
          </p:cNvSpPr>
          <p:nvPr/>
        </p:nvSpPr>
        <p:spPr bwMode="auto">
          <a:xfrm>
            <a:off x="2730500" y="24828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4634" name="Line 150"/>
          <p:cNvSpPr>
            <a:spLocks noChangeShapeType="1"/>
          </p:cNvSpPr>
          <p:nvPr/>
        </p:nvSpPr>
        <p:spPr bwMode="auto">
          <a:xfrm>
            <a:off x="3352800" y="28194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35" name="Line 151"/>
          <p:cNvSpPr>
            <a:spLocks noChangeShapeType="1"/>
          </p:cNvSpPr>
          <p:nvPr/>
        </p:nvSpPr>
        <p:spPr bwMode="auto">
          <a:xfrm>
            <a:off x="33782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36" name="Line 152"/>
          <p:cNvSpPr>
            <a:spLocks noChangeShapeType="1"/>
          </p:cNvSpPr>
          <p:nvPr/>
        </p:nvSpPr>
        <p:spPr bwMode="auto">
          <a:xfrm>
            <a:off x="475615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37" name="Line 153"/>
          <p:cNvSpPr>
            <a:spLocks noChangeShapeType="1"/>
          </p:cNvSpPr>
          <p:nvPr/>
        </p:nvSpPr>
        <p:spPr bwMode="auto">
          <a:xfrm>
            <a:off x="61341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38" name="Line 154"/>
          <p:cNvSpPr>
            <a:spLocks noChangeShapeType="1"/>
          </p:cNvSpPr>
          <p:nvPr/>
        </p:nvSpPr>
        <p:spPr bwMode="auto">
          <a:xfrm>
            <a:off x="3352800" y="38862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39" name="Line 155"/>
          <p:cNvSpPr>
            <a:spLocks noChangeShapeType="1"/>
          </p:cNvSpPr>
          <p:nvPr/>
        </p:nvSpPr>
        <p:spPr bwMode="auto">
          <a:xfrm>
            <a:off x="3378200" y="35750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0" name="Line 156"/>
          <p:cNvSpPr>
            <a:spLocks noChangeShapeType="1"/>
          </p:cNvSpPr>
          <p:nvPr/>
        </p:nvSpPr>
        <p:spPr bwMode="auto">
          <a:xfrm>
            <a:off x="475615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1" name="Line 157"/>
          <p:cNvSpPr>
            <a:spLocks noChangeShapeType="1"/>
          </p:cNvSpPr>
          <p:nvPr/>
        </p:nvSpPr>
        <p:spPr bwMode="auto">
          <a:xfrm>
            <a:off x="613410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2" name="Line 158"/>
          <p:cNvSpPr>
            <a:spLocks noChangeShapeType="1"/>
          </p:cNvSpPr>
          <p:nvPr/>
        </p:nvSpPr>
        <p:spPr bwMode="auto">
          <a:xfrm>
            <a:off x="3352800" y="49466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3" name="Line 159"/>
          <p:cNvSpPr>
            <a:spLocks noChangeShapeType="1"/>
          </p:cNvSpPr>
          <p:nvPr/>
        </p:nvSpPr>
        <p:spPr bwMode="auto">
          <a:xfrm>
            <a:off x="33782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4" name="Line 160"/>
          <p:cNvSpPr>
            <a:spLocks noChangeShapeType="1"/>
          </p:cNvSpPr>
          <p:nvPr/>
        </p:nvSpPr>
        <p:spPr bwMode="auto">
          <a:xfrm>
            <a:off x="475615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5" name="Line 161"/>
          <p:cNvSpPr>
            <a:spLocks noChangeShapeType="1"/>
          </p:cNvSpPr>
          <p:nvPr/>
        </p:nvSpPr>
        <p:spPr bwMode="auto">
          <a:xfrm>
            <a:off x="61341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6" name="Line 162"/>
          <p:cNvSpPr>
            <a:spLocks noChangeShapeType="1"/>
          </p:cNvSpPr>
          <p:nvPr/>
        </p:nvSpPr>
        <p:spPr bwMode="auto">
          <a:xfrm>
            <a:off x="3352800" y="60134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7" name="Line 163"/>
          <p:cNvSpPr>
            <a:spLocks noChangeShapeType="1"/>
          </p:cNvSpPr>
          <p:nvPr/>
        </p:nvSpPr>
        <p:spPr bwMode="auto">
          <a:xfrm>
            <a:off x="33782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8" name="Line 164"/>
          <p:cNvSpPr>
            <a:spLocks noChangeShapeType="1"/>
          </p:cNvSpPr>
          <p:nvPr/>
        </p:nvSpPr>
        <p:spPr bwMode="auto">
          <a:xfrm>
            <a:off x="475615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649" name="Line 165"/>
          <p:cNvSpPr>
            <a:spLocks noChangeShapeType="1"/>
          </p:cNvSpPr>
          <p:nvPr/>
        </p:nvSpPr>
        <p:spPr bwMode="auto">
          <a:xfrm>
            <a:off x="61341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2654300" y="2286000"/>
            <a:ext cx="762000" cy="3619500"/>
            <a:chOff x="1672" y="1440"/>
            <a:chExt cx="480" cy="2280"/>
          </a:xfrm>
        </p:grpSpPr>
        <p:pic>
          <p:nvPicPr>
            <p:cNvPr id="25768" name="Picture 3"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2" y="3456"/>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769" name="Picture 4"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784"/>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770" name="Picture 5"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112"/>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771" name="Picture 6"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440"/>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5603" name="Rectangle 7"/>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5604" name="Group 8"/>
          <p:cNvGrpSpPr>
            <a:grpSpLocks/>
          </p:cNvGrpSpPr>
          <p:nvPr/>
        </p:nvGrpSpPr>
        <p:grpSpPr bwMode="auto">
          <a:xfrm>
            <a:off x="457200" y="1066800"/>
            <a:ext cx="8218488" cy="180975"/>
            <a:chOff x="295" y="1311"/>
            <a:chExt cx="5177" cy="114"/>
          </a:xfrm>
        </p:grpSpPr>
        <p:sp>
          <p:nvSpPr>
            <p:cNvPr id="25766"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67"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5605" name="Rectangle 11"/>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06" name="Rectangle 12"/>
          <p:cNvSpPr>
            <a:spLocks noChangeArrowheads="1"/>
          </p:cNvSpPr>
          <p:nvPr/>
        </p:nvSpPr>
        <p:spPr bwMode="auto">
          <a:xfrm>
            <a:off x="1066800" y="19812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07" name="Rectangle 13"/>
          <p:cNvSpPr>
            <a:spLocks noChangeArrowheads="1"/>
          </p:cNvSpPr>
          <p:nvPr/>
        </p:nvSpPr>
        <p:spPr bwMode="auto">
          <a:xfrm>
            <a:off x="1066800" y="22860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08" name="Text Box 14"/>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5609" name="Rectangle 15"/>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0" name="Rectangle 16"/>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1" name="Rectangle 17"/>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2" name="Rectangle 18"/>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3" name="Rectangle 19"/>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4" name="Text Box 20"/>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5615" name="Text Box 21"/>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5616" name="Rectangle 22"/>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7" name="Rectangle 23"/>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8" name="Rectangle 24"/>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19" name="Text Box 25"/>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5620" name="Group 26"/>
          <p:cNvGrpSpPr>
            <a:grpSpLocks/>
          </p:cNvGrpSpPr>
          <p:nvPr/>
        </p:nvGrpSpPr>
        <p:grpSpPr bwMode="auto">
          <a:xfrm>
            <a:off x="2743200" y="1828800"/>
            <a:ext cx="1524000" cy="990600"/>
            <a:chOff x="1728" y="1536"/>
            <a:chExt cx="960" cy="624"/>
          </a:xfrm>
        </p:grpSpPr>
        <p:sp>
          <p:nvSpPr>
            <p:cNvPr id="25759" name="Rectangle 2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60" name="Rectangle 2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61" name="Rectangle 2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62" name="Rectangle 3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63" name="Text Box 3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64" name="Text Box 3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65" name="Text Box 3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1" name="Group 34"/>
          <p:cNvGrpSpPr>
            <a:grpSpLocks/>
          </p:cNvGrpSpPr>
          <p:nvPr/>
        </p:nvGrpSpPr>
        <p:grpSpPr bwMode="auto">
          <a:xfrm>
            <a:off x="4114800" y="1828800"/>
            <a:ext cx="1524000" cy="990600"/>
            <a:chOff x="1728" y="1536"/>
            <a:chExt cx="960" cy="624"/>
          </a:xfrm>
        </p:grpSpPr>
        <p:sp>
          <p:nvSpPr>
            <p:cNvPr id="25752" name="Rectangle 3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53" name="Rectangle 3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54" name="Rectangle 3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55" name="Rectangle 3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56" name="Text Box 3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57" name="Text Box 4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58" name="Text Box 4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2" name="Group 42"/>
          <p:cNvGrpSpPr>
            <a:grpSpLocks/>
          </p:cNvGrpSpPr>
          <p:nvPr/>
        </p:nvGrpSpPr>
        <p:grpSpPr bwMode="auto">
          <a:xfrm>
            <a:off x="5486400" y="1828800"/>
            <a:ext cx="1524000" cy="990600"/>
            <a:chOff x="1728" y="1536"/>
            <a:chExt cx="960" cy="624"/>
          </a:xfrm>
        </p:grpSpPr>
        <p:sp>
          <p:nvSpPr>
            <p:cNvPr id="25745" name="Rectangle 4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46" name="Rectangle 4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47" name="Rectangle 4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48" name="Rectangle 4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49" name="Text Box 4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50" name="Text Box 4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51" name="Text Box 4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3" name="Group 50"/>
          <p:cNvGrpSpPr>
            <a:grpSpLocks/>
          </p:cNvGrpSpPr>
          <p:nvPr/>
        </p:nvGrpSpPr>
        <p:grpSpPr bwMode="auto">
          <a:xfrm>
            <a:off x="2743200" y="2895600"/>
            <a:ext cx="1524000" cy="990600"/>
            <a:chOff x="1728" y="1536"/>
            <a:chExt cx="960" cy="624"/>
          </a:xfrm>
        </p:grpSpPr>
        <p:sp>
          <p:nvSpPr>
            <p:cNvPr id="25738" name="Rectangle 5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39" name="Rectangle 5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40" name="Rectangle 5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41" name="Rectangle 5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42" name="Text Box 5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43" name="Text Box 5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44" name="Text Box 5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4" name="Group 58"/>
          <p:cNvGrpSpPr>
            <a:grpSpLocks/>
          </p:cNvGrpSpPr>
          <p:nvPr/>
        </p:nvGrpSpPr>
        <p:grpSpPr bwMode="auto">
          <a:xfrm>
            <a:off x="4114800" y="2895600"/>
            <a:ext cx="1524000" cy="990600"/>
            <a:chOff x="1728" y="1536"/>
            <a:chExt cx="960" cy="624"/>
          </a:xfrm>
        </p:grpSpPr>
        <p:sp>
          <p:nvSpPr>
            <p:cNvPr id="25731" name="Rectangle 5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32" name="Rectangle 6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33" name="Rectangle 6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34" name="Rectangle 6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35" name="Text Box 6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36" name="Text Box 6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37" name="Text Box 6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5" name="Group 66"/>
          <p:cNvGrpSpPr>
            <a:grpSpLocks/>
          </p:cNvGrpSpPr>
          <p:nvPr/>
        </p:nvGrpSpPr>
        <p:grpSpPr bwMode="auto">
          <a:xfrm>
            <a:off x="5486400" y="2895600"/>
            <a:ext cx="1524000" cy="990600"/>
            <a:chOff x="1728" y="1536"/>
            <a:chExt cx="960" cy="624"/>
          </a:xfrm>
        </p:grpSpPr>
        <p:sp>
          <p:nvSpPr>
            <p:cNvPr id="25724" name="Rectangle 6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25" name="Rectangle 6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26" name="Rectangle 6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27" name="Rectangle 7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28" name="Text Box 7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29" name="Text Box 7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30" name="Text Box 7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6" name="Group 74"/>
          <p:cNvGrpSpPr>
            <a:grpSpLocks/>
          </p:cNvGrpSpPr>
          <p:nvPr/>
        </p:nvGrpSpPr>
        <p:grpSpPr bwMode="auto">
          <a:xfrm>
            <a:off x="2743200" y="3962400"/>
            <a:ext cx="1524000" cy="990600"/>
            <a:chOff x="1728" y="1536"/>
            <a:chExt cx="960" cy="624"/>
          </a:xfrm>
        </p:grpSpPr>
        <p:sp>
          <p:nvSpPr>
            <p:cNvPr id="25717" name="Rectangle 7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18" name="Rectangle 7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19" name="Rectangle 7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20" name="Rectangle 7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21" name="Text Box 7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22" name="Text Box 8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23" name="Text Box 8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7" name="Group 82"/>
          <p:cNvGrpSpPr>
            <a:grpSpLocks/>
          </p:cNvGrpSpPr>
          <p:nvPr/>
        </p:nvGrpSpPr>
        <p:grpSpPr bwMode="auto">
          <a:xfrm>
            <a:off x="4114800" y="3962400"/>
            <a:ext cx="1524000" cy="990600"/>
            <a:chOff x="1728" y="1536"/>
            <a:chExt cx="960" cy="624"/>
          </a:xfrm>
        </p:grpSpPr>
        <p:sp>
          <p:nvSpPr>
            <p:cNvPr id="25710" name="Rectangle 8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11" name="Rectangle 8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12" name="Rectangle 8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13" name="Rectangle 8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14" name="Text Box 8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15" name="Text Box 8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16" name="Text Box 8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8" name="Group 90"/>
          <p:cNvGrpSpPr>
            <a:grpSpLocks/>
          </p:cNvGrpSpPr>
          <p:nvPr/>
        </p:nvGrpSpPr>
        <p:grpSpPr bwMode="auto">
          <a:xfrm>
            <a:off x="5486400" y="3962400"/>
            <a:ext cx="1524000" cy="990600"/>
            <a:chOff x="1728" y="1536"/>
            <a:chExt cx="960" cy="624"/>
          </a:xfrm>
        </p:grpSpPr>
        <p:sp>
          <p:nvSpPr>
            <p:cNvPr id="25703" name="Rectangle 9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704" name="Rectangle 9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05" name="Rectangle 9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06" name="Rectangle 9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07" name="Text Box 9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08" name="Text Box 9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09" name="Text Box 9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29" name="Group 98"/>
          <p:cNvGrpSpPr>
            <a:grpSpLocks/>
          </p:cNvGrpSpPr>
          <p:nvPr/>
        </p:nvGrpSpPr>
        <p:grpSpPr bwMode="auto">
          <a:xfrm>
            <a:off x="2743200" y="5029200"/>
            <a:ext cx="1524000" cy="990600"/>
            <a:chOff x="1728" y="1536"/>
            <a:chExt cx="960" cy="624"/>
          </a:xfrm>
        </p:grpSpPr>
        <p:sp>
          <p:nvSpPr>
            <p:cNvPr id="25696" name="Rectangle 9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697" name="Rectangle 10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98" name="Rectangle 10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99" name="Rectangle 10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700" name="Text Box 10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701" name="Text Box 10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702" name="Text Box 10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30" name="Group 106"/>
          <p:cNvGrpSpPr>
            <a:grpSpLocks/>
          </p:cNvGrpSpPr>
          <p:nvPr/>
        </p:nvGrpSpPr>
        <p:grpSpPr bwMode="auto">
          <a:xfrm>
            <a:off x="4114800" y="5029200"/>
            <a:ext cx="1524000" cy="990600"/>
            <a:chOff x="1728" y="1536"/>
            <a:chExt cx="960" cy="624"/>
          </a:xfrm>
        </p:grpSpPr>
        <p:sp>
          <p:nvSpPr>
            <p:cNvPr id="25689" name="Rectangle 10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690" name="Rectangle 10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91" name="Rectangle 10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92" name="Rectangle 11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93" name="Text Box 11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694" name="Text Box 11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695" name="Text Box 11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5631" name="Group 114"/>
          <p:cNvGrpSpPr>
            <a:grpSpLocks/>
          </p:cNvGrpSpPr>
          <p:nvPr/>
        </p:nvGrpSpPr>
        <p:grpSpPr bwMode="auto">
          <a:xfrm>
            <a:off x="5486400" y="5029200"/>
            <a:ext cx="1524000" cy="990600"/>
            <a:chOff x="1728" y="1536"/>
            <a:chExt cx="960" cy="624"/>
          </a:xfrm>
        </p:grpSpPr>
        <p:sp>
          <p:nvSpPr>
            <p:cNvPr id="25682" name="Rectangle 11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5683" name="Rectangle 11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84" name="Rectangle 11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85" name="Rectangle 11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86" name="Text Box 11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5687" name="Text Box 12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5688" name="Text Box 12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
        <p:nvSpPr>
          <p:cNvPr id="25632" name="Line 122"/>
          <p:cNvSpPr>
            <a:spLocks noChangeShapeType="1"/>
          </p:cNvSpPr>
          <p:nvPr/>
        </p:nvSpPr>
        <p:spPr bwMode="auto">
          <a:xfrm>
            <a:off x="1981200" y="1727200"/>
            <a:ext cx="762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3" name="Line 123"/>
          <p:cNvSpPr>
            <a:spLocks noChangeShapeType="1"/>
          </p:cNvSpPr>
          <p:nvPr/>
        </p:nvSpPr>
        <p:spPr bwMode="auto">
          <a:xfrm>
            <a:off x="1981200" y="2159000"/>
            <a:ext cx="609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4" name="Line 124"/>
          <p:cNvSpPr>
            <a:spLocks noChangeShapeType="1"/>
          </p:cNvSpPr>
          <p:nvPr/>
        </p:nvSpPr>
        <p:spPr bwMode="auto">
          <a:xfrm>
            <a:off x="1981200" y="2616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5" name="Line 125"/>
          <p:cNvSpPr>
            <a:spLocks noChangeShapeType="1"/>
          </p:cNvSpPr>
          <p:nvPr/>
        </p:nvSpPr>
        <p:spPr bwMode="auto">
          <a:xfrm>
            <a:off x="1981200" y="30480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5636" name="Group 126"/>
          <p:cNvGrpSpPr>
            <a:grpSpLocks/>
          </p:cNvGrpSpPr>
          <p:nvPr/>
        </p:nvGrpSpPr>
        <p:grpSpPr bwMode="auto">
          <a:xfrm>
            <a:off x="1371600" y="1676400"/>
            <a:ext cx="609600" cy="1371600"/>
            <a:chOff x="2544" y="4032"/>
            <a:chExt cx="384" cy="864"/>
          </a:xfrm>
        </p:grpSpPr>
        <p:sp>
          <p:nvSpPr>
            <p:cNvPr id="25680" name="Rectangle 127"/>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81" name="Text Box 128"/>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5637" name="Line 129"/>
          <p:cNvSpPr>
            <a:spLocks noChangeShapeType="1"/>
          </p:cNvSpPr>
          <p:nvPr/>
        </p:nvSpPr>
        <p:spPr bwMode="auto">
          <a:xfrm rot="5400000">
            <a:off x="2368550" y="2095500"/>
            <a:ext cx="73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8" name="Line 130"/>
          <p:cNvSpPr>
            <a:spLocks noChangeShapeType="1"/>
          </p:cNvSpPr>
          <p:nvPr/>
        </p:nvSpPr>
        <p:spPr bwMode="auto">
          <a:xfrm rot="5400000">
            <a:off x="1943100" y="2806700"/>
            <a:ext cx="1295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39" name="Line 131"/>
          <p:cNvSpPr>
            <a:spLocks noChangeShapeType="1"/>
          </p:cNvSpPr>
          <p:nvPr/>
        </p:nvSpPr>
        <p:spPr bwMode="auto">
          <a:xfrm>
            <a:off x="2565400" y="34544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0" name="Line 132"/>
          <p:cNvSpPr>
            <a:spLocks noChangeShapeType="1"/>
          </p:cNvSpPr>
          <p:nvPr/>
        </p:nvSpPr>
        <p:spPr bwMode="auto">
          <a:xfrm rot="5400000">
            <a:off x="1371600" y="3556000"/>
            <a:ext cx="1981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1" name="Line 133"/>
          <p:cNvSpPr>
            <a:spLocks noChangeShapeType="1"/>
          </p:cNvSpPr>
          <p:nvPr/>
        </p:nvSpPr>
        <p:spPr bwMode="auto">
          <a:xfrm>
            <a:off x="2362200" y="4521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2" name="Line 134"/>
          <p:cNvSpPr>
            <a:spLocks noChangeShapeType="1"/>
          </p:cNvSpPr>
          <p:nvPr/>
        </p:nvSpPr>
        <p:spPr bwMode="auto">
          <a:xfrm rot="5400000">
            <a:off x="889000" y="4343400"/>
            <a:ext cx="264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3" name="Line 135"/>
          <p:cNvSpPr>
            <a:spLocks noChangeShapeType="1"/>
          </p:cNvSpPr>
          <p:nvPr/>
        </p:nvSpPr>
        <p:spPr bwMode="auto">
          <a:xfrm>
            <a:off x="2209800" y="5613400"/>
            <a:ext cx="584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4" name="Oval 136"/>
          <p:cNvSpPr>
            <a:spLocks noChangeArrowheads="1"/>
          </p:cNvSpPr>
          <p:nvPr/>
        </p:nvSpPr>
        <p:spPr bwMode="auto">
          <a:xfrm>
            <a:off x="2686050" y="23304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45" name="Oval 137"/>
          <p:cNvSpPr>
            <a:spLocks noChangeArrowheads="1"/>
          </p:cNvSpPr>
          <p:nvPr/>
        </p:nvSpPr>
        <p:spPr bwMode="auto">
          <a:xfrm>
            <a:off x="2730500" y="3429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46" name="Oval 138"/>
          <p:cNvSpPr>
            <a:spLocks noChangeArrowheads="1"/>
          </p:cNvSpPr>
          <p:nvPr/>
        </p:nvSpPr>
        <p:spPr bwMode="auto">
          <a:xfrm>
            <a:off x="2730500" y="44767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47" name="Oval 139"/>
          <p:cNvSpPr>
            <a:spLocks noChangeArrowheads="1"/>
          </p:cNvSpPr>
          <p:nvPr/>
        </p:nvSpPr>
        <p:spPr bwMode="auto">
          <a:xfrm>
            <a:off x="2711450" y="55626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48" name="Line 140"/>
          <p:cNvSpPr>
            <a:spLocks noChangeShapeType="1"/>
          </p:cNvSpPr>
          <p:nvPr/>
        </p:nvSpPr>
        <p:spPr bwMode="auto">
          <a:xfrm>
            <a:off x="1295400" y="5029200"/>
            <a:ext cx="137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49" name="Line 141"/>
          <p:cNvSpPr>
            <a:spLocks noChangeShapeType="1"/>
          </p:cNvSpPr>
          <p:nvPr/>
        </p:nvSpPr>
        <p:spPr bwMode="auto">
          <a:xfrm rot="5400000">
            <a:off x="1035050" y="4152900"/>
            <a:ext cx="327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50" name="Line 142"/>
          <p:cNvSpPr>
            <a:spLocks noChangeShapeType="1"/>
          </p:cNvSpPr>
          <p:nvPr/>
        </p:nvSpPr>
        <p:spPr bwMode="auto">
          <a:xfrm>
            <a:off x="2667000" y="5765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51" name="Line 143"/>
          <p:cNvSpPr>
            <a:spLocks noChangeShapeType="1"/>
          </p:cNvSpPr>
          <p:nvPr/>
        </p:nvSpPr>
        <p:spPr bwMode="auto">
          <a:xfrm>
            <a:off x="2667000" y="469265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52" name="Line 144"/>
          <p:cNvSpPr>
            <a:spLocks noChangeShapeType="1"/>
          </p:cNvSpPr>
          <p:nvPr/>
        </p:nvSpPr>
        <p:spPr bwMode="auto">
          <a:xfrm>
            <a:off x="2667000" y="3606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53" name="Line 145"/>
          <p:cNvSpPr>
            <a:spLocks noChangeShapeType="1"/>
          </p:cNvSpPr>
          <p:nvPr/>
        </p:nvSpPr>
        <p:spPr bwMode="auto">
          <a:xfrm>
            <a:off x="2667000" y="25400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54" name="Oval 146"/>
          <p:cNvSpPr>
            <a:spLocks noChangeArrowheads="1"/>
          </p:cNvSpPr>
          <p:nvPr/>
        </p:nvSpPr>
        <p:spPr bwMode="auto">
          <a:xfrm>
            <a:off x="2743200" y="46291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55" name="Oval 147"/>
          <p:cNvSpPr>
            <a:spLocks noChangeArrowheads="1"/>
          </p:cNvSpPr>
          <p:nvPr/>
        </p:nvSpPr>
        <p:spPr bwMode="auto">
          <a:xfrm>
            <a:off x="2743200" y="5715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56" name="Oval 148"/>
          <p:cNvSpPr>
            <a:spLocks noChangeArrowheads="1"/>
          </p:cNvSpPr>
          <p:nvPr/>
        </p:nvSpPr>
        <p:spPr bwMode="auto">
          <a:xfrm>
            <a:off x="2743200" y="35814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57" name="Oval 149"/>
          <p:cNvSpPr>
            <a:spLocks noChangeArrowheads="1"/>
          </p:cNvSpPr>
          <p:nvPr/>
        </p:nvSpPr>
        <p:spPr bwMode="auto">
          <a:xfrm>
            <a:off x="2730500" y="24828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5658" name="Line 150"/>
          <p:cNvSpPr>
            <a:spLocks noChangeShapeType="1"/>
          </p:cNvSpPr>
          <p:nvPr/>
        </p:nvSpPr>
        <p:spPr bwMode="auto">
          <a:xfrm>
            <a:off x="3352800" y="28194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59" name="Line 151"/>
          <p:cNvSpPr>
            <a:spLocks noChangeShapeType="1"/>
          </p:cNvSpPr>
          <p:nvPr/>
        </p:nvSpPr>
        <p:spPr bwMode="auto">
          <a:xfrm>
            <a:off x="33782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0" name="Line 152"/>
          <p:cNvSpPr>
            <a:spLocks noChangeShapeType="1"/>
          </p:cNvSpPr>
          <p:nvPr/>
        </p:nvSpPr>
        <p:spPr bwMode="auto">
          <a:xfrm>
            <a:off x="475615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1" name="Line 153"/>
          <p:cNvSpPr>
            <a:spLocks noChangeShapeType="1"/>
          </p:cNvSpPr>
          <p:nvPr/>
        </p:nvSpPr>
        <p:spPr bwMode="auto">
          <a:xfrm>
            <a:off x="61341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2" name="Line 154"/>
          <p:cNvSpPr>
            <a:spLocks noChangeShapeType="1"/>
          </p:cNvSpPr>
          <p:nvPr/>
        </p:nvSpPr>
        <p:spPr bwMode="auto">
          <a:xfrm>
            <a:off x="3352800" y="38862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3" name="Line 155"/>
          <p:cNvSpPr>
            <a:spLocks noChangeShapeType="1"/>
          </p:cNvSpPr>
          <p:nvPr/>
        </p:nvSpPr>
        <p:spPr bwMode="auto">
          <a:xfrm>
            <a:off x="3378200" y="35750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4" name="Line 156"/>
          <p:cNvSpPr>
            <a:spLocks noChangeShapeType="1"/>
          </p:cNvSpPr>
          <p:nvPr/>
        </p:nvSpPr>
        <p:spPr bwMode="auto">
          <a:xfrm>
            <a:off x="475615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5" name="Line 157"/>
          <p:cNvSpPr>
            <a:spLocks noChangeShapeType="1"/>
          </p:cNvSpPr>
          <p:nvPr/>
        </p:nvSpPr>
        <p:spPr bwMode="auto">
          <a:xfrm>
            <a:off x="613410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6" name="Line 158"/>
          <p:cNvSpPr>
            <a:spLocks noChangeShapeType="1"/>
          </p:cNvSpPr>
          <p:nvPr/>
        </p:nvSpPr>
        <p:spPr bwMode="auto">
          <a:xfrm>
            <a:off x="3352800" y="49466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7" name="Line 159"/>
          <p:cNvSpPr>
            <a:spLocks noChangeShapeType="1"/>
          </p:cNvSpPr>
          <p:nvPr/>
        </p:nvSpPr>
        <p:spPr bwMode="auto">
          <a:xfrm>
            <a:off x="33782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8" name="Line 160"/>
          <p:cNvSpPr>
            <a:spLocks noChangeShapeType="1"/>
          </p:cNvSpPr>
          <p:nvPr/>
        </p:nvSpPr>
        <p:spPr bwMode="auto">
          <a:xfrm>
            <a:off x="475615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69" name="Line 161"/>
          <p:cNvSpPr>
            <a:spLocks noChangeShapeType="1"/>
          </p:cNvSpPr>
          <p:nvPr/>
        </p:nvSpPr>
        <p:spPr bwMode="auto">
          <a:xfrm>
            <a:off x="61341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0" name="Line 162"/>
          <p:cNvSpPr>
            <a:spLocks noChangeShapeType="1"/>
          </p:cNvSpPr>
          <p:nvPr/>
        </p:nvSpPr>
        <p:spPr bwMode="auto">
          <a:xfrm>
            <a:off x="3352800" y="60134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1" name="Line 163"/>
          <p:cNvSpPr>
            <a:spLocks noChangeShapeType="1"/>
          </p:cNvSpPr>
          <p:nvPr/>
        </p:nvSpPr>
        <p:spPr bwMode="auto">
          <a:xfrm>
            <a:off x="33782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2" name="Line 164"/>
          <p:cNvSpPr>
            <a:spLocks noChangeShapeType="1"/>
          </p:cNvSpPr>
          <p:nvPr/>
        </p:nvSpPr>
        <p:spPr bwMode="auto">
          <a:xfrm>
            <a:off x="475615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3" name="Line 165"/>
          <p:cNvSpPr>
            <a:spLocks noChangeShapeType="1"/>
          </p:cNvSpPr>
          <p:nvPr/>
        </p:nvSpPr>
        <p:spPr bwMode="auto">
          <a:xfrm>
            <a:off x="61341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4" name="Line 166"/>
          <p:cNvSpPr>
            <a:spLocks noChangeShapeType="1"/>
          </p:cNvSpPr>
          <p:nvPr/>
        </p:nvSpPr>
        <p:spPr bwMode="auto">
          <a:xfrm>
            <a:off x="1295400" y="3200400"/>
            <a:ext cx="76200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5" name="Line 167"/>
          <p:cNvSpPr>
            <a:spLocks noChangeShapeType="1"/>
          </p:cNvSpPr>
          <p:nvPr/>
        </p:nvSpPr>
        <p:spPr bwMode="auto">
          <a:xfrm rot="5400000">
            <a:off x="457200" y="3657600"/>
            <a:ext cx="320040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6" name="Line 168"/>
          <p:cNvSpPr>
            <a:spLocks noChangeShapeType="1"/>
          </p:cNvSpPr>
          <p:nvPr/>
        </p:nvSpPr>
        <p:spPr bwMode="auto">
          <a:xfrm>
            <a:off x="2051050" y="208280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7" name="Line 169"/>
          <p:cNvSpPr>
            <a:spLocks noChangeShapeType="1"/>
          </p:cNvSpPr>
          <p:nvPr/>
        </p:nvSpPr>
        <p:spPr bwMode="auto">
          <a:xfrm>
            <a:off x="2057400" y="315595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8" name="Line 170"/>
          <p:cNvSpPr>
            <a:spLocks noChangeShapeType="1"/>
          </p:cNvSpPr>
          <p:nvPr/>
        </p:nvSpPr>
        <p:spPr bwMode="auto">
          <a:xfrm>
            <a:off x="2057400" y="422910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79" name="Line 171"/>
          <p:cNvSpPr>
            <a:spLocks noChangeShapeType="1"/>
          </p:cNvSpPr>
          <p:nvPr/>
        </p:nvSpPr>
        <p:spPr bwMode="auto">
          <a:xfrm>
            <a:off x="2057400" y="527685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p:cNvGrpSpPr>
            <a:grpSpLocks/>
          </p:cNvGrpSpPr>
          <p:nvPr/>
        </p:nvGrpSpPr>
        <p:grpSpPr bwMode="auto">
          <a:xfrm>
            <a:off x="2654300" y="2286000"/>
            <a:ext cx="762000" cy="3619500"/>
            <a:chOff x="1672" y="1440"/>
            <a:chExt cx="480" cy="2280"/>
          </a:xfrm>
        </p:grpSpPr>
        <p:pic>
          <p:nvPicPr>
            <p:cNvPr id="26802" name="Picture 3"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2" y="3456"/>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803" name="Picture 4"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784"/>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804" name="Picture 5"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112"/>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805" name="Picture 6"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440"/>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27" name="Rectangle 7"/>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6628" name="Group 8"/>
          <p:cNvGrpSpPr>
            <a:grpSpLocks/>
          </p:cNvGrpSpPr>
          <p:nvPr/>
        </p:nvGrpSpPr>
        <p:grpSpPr bwMode="auto">
          <a:xfrm>
            <a:off x="457200" y="1066800"/>
            <a:ext cx="8218488" cy="180975"/>
            <a:chOff x="295" y="1311"/>
            <a:chExt cx="5177" cy="114"/>
          </a:xfrm>
        </p:grpSpPr>
        <p:sp>
          <p:nvSpPr>
            <p:cNvPr id="26800"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801"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6629" name="Rectangle 11"/>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0" name="Rectangle 12"/>
          <p:cNvSpPr>
            <a:spLocks noChangeArrowheads="1"/>
          </p:cNvSpPr>
          <p:nvPr/>
        </p:nvSpPr>
        <p:spPr bwMode="auto">
          <a:xfrm>
            <a:off x="1066800" y="19812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1" name="Rectangle 13"/>
          <p:cNvSpPr>
            <a:spLocks noChangeArrowheads="1"/>
          </p:cNvSpPr>
          <p:nvPr/>
        </p:nvSpPr>
        <p:spPr bwMode="auto">
          <a:xfrm>
            <a:off x="1066800" y="22860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2" name="Text Box 14"/>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6633" name="Rectangle 15"/>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4" name="Rectangle 16"/>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5" name="Rectangle 17"/>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6" name="Rectangle 18"/>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7" name="Rectangle 19"/>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38" name="Text Box 20"/>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6639" name="Text Box 21"/>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6640" name="Rectangle 22"/>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41" name="Rectangle 23"/>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42" name="Rectangle 24"/>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43" name="Text Box 25"/>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6644" name="Group 26"/>
          <p:cNvGrpSpPr>
            <a:grpSpLocks/>
          </p:cNvGrpSpPr>
          <p:nvPr/>
        </p:nvGrpSpPr>
        <p:grpSpPr bwMode="auto">
          <a:xfrm>
            <a:off x="2743200" y="1828800"/>
            <a:ext cx="1524000" cy="990600"/>
            <a:chOff x="1728" y="1536"/>
            <a:chExt cx="960" cy="624"/>
          </a:xfrm>
        </p:grpSpPr>
        <p:sp>
          <p:nvSpPr>
            <p:cNvPr id="26793" name="Rectangle 2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94" name="Rectangle 2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95" name="Rectangle 2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96" name="Rectangle 3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97" name="Text Box 3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98" name="Text Box 3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99" name="Text Box 3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45" name="Group 34"/>
          <p:cNvGrpSpPr>
            <a:grpSpLocks/>
          </p:cNvGrpSpPr>
          <p:nvPr/>
        </p:nvGrpSpPr>
        <p:grpSpPr bwMode="auto">
          <a:xfrm>
            <a:off x="4114800" y="1828800"/>
            <a:ext cx="1524000" cy="990600"/>
            <a:chOff x="1728" y="1536"/>
            <a:chExt cx="960" cy="624"/>
          </a:xfrm>
        </p:grpSpPr>
        <p:sp>
          <p:nvSpPr>
            <p:cNvPr id="26786" name="Rectangle 3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87" name="Rectangle 3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88" name="Rectangle 3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89" name="Rectangle 3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90" name="Text Box 3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91" name="Text Box 4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92" name="Text Box 4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46" name="Group 42"/>
          <p:cNvGrpSpPr>
            <a:grpSpLocks/>
          </p:cNvGrpSpPr>
          <p:nvPr/>
        </p:nvGrpSpPr>
        <p:grpSpPr bwMode="auto">
          <a:xfrm>
            <a:off x="5486400" y="1828800"/>
            <a:ext cx="1524000" cy="990600"/>
            <a:chOff x="1728" y="1536"/>
            <a:chExt cx="960" cy="624"/>
          </a:xfrm>
        </p:grpSpPr>
        <p:sp>
          <p:nvSpPr>
            <p:cNvPr id="26779" name="Rectangle 4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80" name="Rectangle 4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81" name="Rectangle 4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82" name="Rectangle 4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83" name="Text Box 4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84" name="Text Box 4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85" name="Text Box 4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47" name="Group 50"/>
          <p:cNvGrpSpPr>
            <a:grpSpLocks/>
          </p:cNvGrpSpPr>
          <p:nvPr/>
        </p:nvGrpSpPr>
        <p:grpSpPr bwMode="auto">
          <a:xfrm>
            <a:off x="2743200" y="2895600"/>
            <a:ext cx="1524000" cy="990600"/>
            <a:chOff x="1728" y="1536"/>
            <a:chExt cx="960" cy="624"/>
          </a:xfrm>
        </p:grpSpPr>
        <p:sp>
          <p:nvSpPr>
            <p:cNvPr id="26772" name="Rectangle 5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73" name="Rectangle 5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74" name="Rectangle 5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75" name="Rectangle 5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76" name="Text Box 5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77" name="Text Box 5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78" name="Text Box 5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48" name="Group 58"/>
          <p:cNvGrpSpPr>
            <a:grpSpLocks/>
          </p:cNvGrpSpPr>
          <p:nvPr/>
        </p:nvGrpSpPr>
        <p:grpSpPr bwMode="auto">
          <a:xfrm>
            <a:off x="4114800" y="2895600"/>
            <a:ext cx="1524000" cy="990600"/>
            <a:chOff x="1728" y="1536"/>
            <a:chExt cx="960" cy="624"/>
          </a:xfrm>
        </p:grpSpPr>
        <p:sp>
          <p:nvSpPr>
            <p:cNvPr id="26765" name="Rectangle 5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66" name="Rectangle 6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67" name="Rectangle 6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68" name="Rectangle 6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69" name="Text Box 6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70" name="Text Box 6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71" name="Text Box 6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49" name="Group 66"/>
          <p:cNvGrpSpPr>
            <a:grpSpLocks/>
          </p:cNvGrpSpPr>
          <p:nvPr/>
        </p:nvGrpSpPr>
        <p:grpSpPr bwMode="auto">
          <a:xfrm>
            <a:off x="5486400" y="2895600"/>
            <a:ext cx="1524000" cy="990600"/>
            <a:chOff x="1728" y="1536"/>
            <a:chExt cx="960" cy="624"/>
          </a:xfrm>
        </p:grpSpPr>
        <p:sp>
          <p:nvSpPr>
            <p:cNvPr id="26758" name="Rectangle 6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59" name="Rectangle 6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60" name="Rectangle 6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61" name="Rectangle 7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62" name="Text Box 7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63" name="Text Box 7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64" name="Text Box 7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50" name="Group 74"/>
          <p:cNvGrpSpPr>
            <a:grpSpLocks/>
          </p:cNvGrpSpPr>
          <p:nvPr/>
        </p:nvGrpSpPr>
        <p:grpSpPr bwMode="auto">
          <a:xfrm>
            <a:off x="2743200" y="3962400"/>
            <a:ext cx="1524000" cy="990600"/>
            <a:chOff x="1728" y="1536"/>
            <a:chExt cx="960" cy="624"/>
          </a:xfrm>
        </p:grpSpPr>
        <p:sp>
          <p:nvSpPr>
            <p:cNvPr id="26751" name="Rectangle 7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52" name="Rectangle 7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53" name="Rectangle 7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54" name="Rectangle 7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55" name="Text Box 7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56" name="Text Box 8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57" name="Text Box 8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51" name="Group 82"/>
          <p:cNvGrpSpPr>
            <a:grpSpLocks/>
          </p:cNvGrpSpPr>
          <p:nvPr/>
        </p:nvGrpSpPr>
        <p:grpSpPr bwMode="auto">
          <a:xfrm>
            <a:off x="4114800" y="3962400"/>
            <a:ext cx="1524000" cy="990600"/>
            <a:chOff x="1728" y="1536"/>
            <a:chExt cx="960" cy="624"/>
          </a:xfrm>
        </p:grpSpPr>
        <p:sp>
          <p:nvSpPr>
            <p:cNvPr id="26744" name="Rectangle 8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45" name="Rectangle 8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46" name="Rectangle 8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47" name="Rectangle 8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48" name="Text Box 8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49" name="Text Box 8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50" name="Text Box 8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52" name="Group 90"/>
          <p:cNvGrpSpPr>
            <a:grpSpLocks/>
          </p:cNvGrpSpPr>
          <p:nvPr/>
        </p:nvGrpSpPr>
        <p:grpSpPr bwMode="auto">
          <a:xfrm>
            <a:off x="5486400" y="3962400"/>
            <a:ext cx="1524000" cy="990600"/>
            <a:chOff x="1728" y="1536"/>
            <a:chExt cx="960" cy="624"/>
          </a:xfrm>
        </p:grpSpPr>
        <p:sp>
          <p:nvSpPr>
            <p:cNvPr id="26737" name="Rectangle 9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38" name="Rectangle 9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39" name="Rectangle 9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40" name="Rectangle 9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41" name="Text Box 9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42" name="Text Box 9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43" name="Text Box 9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53" name="Group 98"/>
          <p:cNvGrpSpPr>
            <a:grpSpLocks/>
          </p:cNvGrpSpPr>
          <p:nvPr/>
        </p:nvGrpSpPr>
        <p:grpSpPr bwMode="auto">
          <a:xfrm>
            <a:off x="2743200" y="5029200"/>
            <a:ext cx="1524000" cy="990600"/>
            <a:chOff x="1728" y="1536"/>
            <a:chExt cx="960" cy="624"/>
          </a:xfrm>
        </p:grpSpPr>
        <p:sp>
          <p:nvSpPr>
            <p:cNvPr id="26730" name="Rectangle 9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31" name="Rectangle 10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32" name="Rectangle 10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33" name="Rectangle 10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34" name="Text Box 10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35" name="Text Box 10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36" name="Text Box 10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54" name="Group 106"/>
          <p:cNvGrpSpPr>
            <a:grpSpLocks/>
          </p:cNvGrpSpPr>
          <p:nvPr/>
        </p:nvGrpSpPr>
        <p:grpSpPr bwMode="auto">
          <a:xfrm>
            <a:off x="4114800" y="5029200"/>
            <a:ext cx="1524000" cy="990600"/>
            <a:chOff x="1728" y="1536"/>
            <a:chExt cx="960" cy="624"/>
          </a:xfrm>
        </p:grpSpPr>
        <p:sp>
          <p:nvSpPr>
            <p:cNvPr id="26723" name="Rectangle 10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24" name="Rectangle 10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25" name="Rectangle 10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26" name="Rectangle 11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27" name="Text Box 11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28" name="Text Box 11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29" name="Text Box 11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6655" name="Group 114"/>
          <p:cNvGrpSpPr>
            <a:grpSpLocks/>
          </p:cNvGrpSpPr>
          <p:nvPr/>
        </p:nvGrpSpPr>
        <p:grpSpPr bwMode="auto">
          <a:xfrm>
            <a:off x="5486400" y="5029200"/>
            <a:ext cx="1524000" cy="990600"/>
            <a:chOff x="1728" y="1536"/>
            <a:chExt cx="960" cy="624"/>
          </a:xfrm>
        </p:grpSpPr>
        <p:sp>
          <p:nvSpPr>
            <p:cNvPr id="26716" name="Rectangle 11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6717" name="Rectangle 11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18" name="Rectangle 11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19" name="Rectangle 11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20" name="Text Box 11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6721" name="Text Box 12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6722" name="Text Box 12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
        <p:nvSpPr>
          <p:cNvPr id="26656" name="Line 122"/>
          <p:cNvSpPr>
            <a:spLocks noChangeShapeType="1"/>
          </p:cNvSpPr>
          <p:nvPr/>
        </p:nvSpPr>
        <p:spPr bwMode="auto">
          <a:xfrm>
            <a:off x="1981200" y="1727200"/>
            <a:ext cx="762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57" name="Line 123"/>
          <p:cNvSpPr>
            <a:spLocks noChangeShapeType="1"/>
          </p:cNvSpPr>
          <p:nvPr/>
        </p:nvSpPr>
        <p:spPr bwMode="auto">
          <a:xfrm>
            <a:off x="1981200" y="2159000"/>
            <a:ext cx="609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58" name="Line 124"/>
          <p:cNvSpPr>
            <a:spLocks noChangeShapeType="1"/>
          </p:cNvSpPr>
          <p:nvPr/>
        </p:nvSpPr>
        <p:spPr bwMode="auto">
          <a:xfrm>
            <a:off x="1981200" y="2616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59" name="Line 125"/>
          <p:cNvSpPr>
            <a:spLocks noChangeShapeType="1"/>
          </p:cNvSpPr>
          <p:nvPr/>
        </p:nvSpPr>
        <p:spPr bwMode="auto">
          <a:xfrm>
            <a:off x="1981200" y="30480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6660" name="Group 126"/>
          <p:cNvGrpSpPr>
            <a:grpSpLocks/>
          </p:cNvGrpSpPr>
          <p:nvPr/>
        </p:nvGrpSpPr>
        <p:grpSpPr bwMode="auto">
          <a:xfrm>
            <a:off x="1371600" y="1676400"/>
            <a:ext cx="609600" cy="1371600"/>
            <a:chOff x="2544" y="4032"/>
            <a:chExt cx="384" cy="864"/>
          </a:xfrm>
        </p:grpSpPr>
        <p:sp>
          <p:nvSpPr>
            <p:cNvPr id="26714" name="Rectangle 127"/>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715" name="Text Box 128"/>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6661" name="Line 129"/>
          <p:cNvSpPr>
            <a:spLocks noChangeShapeType="1"/>
          </p:cNvSpPr>
          <p:nvPr/>
        </p:nvSpPr>
        <p:spPr bwMode="auto">
          <a:xfrm rot="5400000">
            <a:off x="2368550" y="2095500"/>
            <a:ext cx="73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2" name="Line 130"/>
          <p:cNvSpPr>
            <a:spLocks noChangeShapeType="1"/>
          </p:cNvSpPr>
          <p:nvPr/>
        </p:nvSpPr>
        <p:spPr bwMode="auto">
          <a:xfrm rot="5400000">
            <a:off x="1943100" y="2806700"/>
            <a:ext cx="1295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3" name="Line 131"/>
          <p:cNvSpPr>
            <a:spLocks noChangeShapeType="1"/>
          </p:cNvSpPr>
          <p:nvPr/>
        </p:nvSpPr>
        <p:spPr bwMode="auto">
          <a:xfrm>
            <a:off x="2565400" y="34544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4" name="Line 132"/>
          <p:cNvSpPr>
            <a:spLocks noChangeShapeType="1"/>
          </p:cNvSpPr>
          <p:nvPr/>
        </p:nvSpPr>
        <p:spPr bwMode="auto">
          <a:xfrm rot="5400000">
            <a:off x="1371600" y="3556000"/>
            <a:ext cx="1981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5" name="Line 133"/>
          <p:cNvSpPr>
            <a:spLocks noChangeShapeType="1"/>
          </p:cNvSpPr>
          <p:nvPr/>
        </p:nvSpPr>
        <p:spPr bwMode="auto">
          <a:xfrm>
            <a:off x="2362200" y="4521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6" name="Line 134"/>
          <p:cNvSpPr>
            <a:spLocks noChangeShapeType="1"/>
          </p:cNvSpPr>
          <p:nvPr/>
        </p:nvSpPr>
        <p:spPr bwMode="auto">
          <a:xfrm rot="5400000">
            <a:off x="889000" y="4343400"/>
            <a:ext cx="264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7" name="Line 135"/>
          <p:cNvSpPr>
            <a:spLocks noChangeShapeType="1"/>
          </p:cNvSpPr>
          <p:nvPr/>
        </p:nvSpPr>
        <p:spPr bwMode="auto">
          <a:xfrm>
            <a:off x="2209800" y="5613400"/>
            <a:ext cx="584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68" name="Oval 136"/>
          <p:cNvSpPr>
            <a:spLocks noChangeArrowheads="1"/>
          </p:cNvSpPr>
          <p:nvPr/>
        </p:nvSpPr>
        <p:spPr bwMode="auto">
          <a:xfrm>
            <a:off x="2686050" y="23304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69" name="Oval 137"/>
          <p:cNvSpPr>
            <a:spLocks noChangeArrowheads="1"/>
          </p:cNvSpPr>
          <p:nvPr/>
        </p:nvSpPr>
        <p:spPr bwMode="auto">
          <a:xfrm>
            <a:off x="2730500" y="3429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70" name="Oval 138"/>
          <p:cNvSpPr>
            <a:spLocks noChangeArrowheads="1"/>
          </p:cNvSpPr>
          <p:nvPr/>
        </p:nvSpPr>
        <p:spPr bwMode="auto">
          <a:xfrm>
            <a:off x="2730500" y="44767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71" name="Oval 139"/>
          <p:cNvSpPr>
            <a:spLocks noChangeArrowheads="1"/>
          </p:cNvSpPr>
          <p:nvPr/>
        </p:nvSpPr>
        <p:spPr bwMode="auto">
          <a:xfrm>
            <a:off x="2711450" y="55626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72" name="Line 140"/>
          <p:cNvSpPr>
            <a:spLocks noChangeShapeType="1"/>
          </p:cNvSpPr>
          <p:nvPr/>
        </p:nvSpPr>
        <p:spPr bwMode="auto">
          <a:xfrm>
            <a:off x="1295400" y="5029200"/>
            <a:ext cx="137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73" name="Line 141"/>
          <p:cNvSpPr>
            <a:spLocks noChangeShapeType="1"/>
          </p:cNvSpPr>
          <p:nvPr/>
        </p:nvSpPr>
        <p:spPr bwMode="auto">
          <a:xfrm rot="5400000">
            <a:off x="1035050" y="4152900"/>
            <a:ext cx="327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74" name="Line 142"/>
          <p:cNvSpPr>
            <a:spLocks noChangeShapeType="1"/>
          </p:cNvSpPr>
          <p:nvPr/>
        </p:nvSpPr>
        <p:spPr bwMode="auto">
          <a:xfrm>
            <a:off x="2667000" y="5765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75" name="Line 143"/>
          <p:cNvSpPr>
            <a:spLocks noChangeShapeType="1"/>
          </p:cNvSpPr>
          <p:nvPr/>
        </p:nvSpPr>
        <p:spPr bwMode="auto">
          <a:xfrm>
            <a:off x="2667000" y="469265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76" name="Line 144"/>
          <p:cNvSpPr>
            <a:spLocks noChangeShapeType="1"/>
          </p:cNvSpPr>
          <p:nvPr/>
        </p:nvSpPr>
        <p:spPr bwMode="auto">
          <a:xfrm>
            <a:off x="2667000" y="3606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77" name="Line 145"/>
          <p:cNvSpPr>
            <a:spLocks noChangeShapeType="1"/>
          </p:cNvSpPr>
          <p:nvPr/>
        </p:nvSpPr>
        <p:spPr bwMode="auto">
          <a:xfrm>
            <a:off x="2667000" y="25400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78" name="Oval 146"/>
          <p:cNvSpPr>
            <a:spLocks noChangeArrowheads="1"/>
          </p:cNvSpPr>
          <p:nvPr/>
        </p:nvSpPr>
        <p:spPr bwMode="auto">
          <a:xfrm>
            <a:off x="2743200" y="46291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79" name="Oval 147"/>
          <p:cNvSpPr>
            <a:spLocks noChangeArrowheads="1"/>
          </p:cNvSpPr>
          <p:nvPr/>
        </p:nvSpPr>
        <p:spPr bwMode="auto">
          <a:xfrm>
            <a:off x="2743200" y="5715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80" name="Oval 148"/>
          <p:cNvSpPr>
            <a:spLocks noChangeArrowheads="1"/>
          </p:cNvSpPr>
          <p:nvPr/>
        </p:nvSpPr>
        <p:spPr bwMode="auto">
          <a:xfrm>
            <a:off x="2743200" y="35814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81" name="Oval 149"/>
          <p:cNvSpPr>
            <a:spLocks noChangeArrowheads="1"/>
          </p:cNvSpPr>
          <p:nvPr/>
        </p:nvSpPr>
        <p:spPr bwMode="auto">
          <a:xfrm>
            <a:off x="2730500" y="24828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6682" name="Line 150"/>
          <p:cNvSpPr>
            <a:spLocks noChangeShapeType="1"/>
          </p:cNvSpPr>
          <p:nvPr/>
        </p:nvSpPr>
        <p:spPr bwMode="auto">
          <a:xfrm>
            <a:off x="3352800" y="28194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3" name="Line 151"/>
          <p:cNvSpPr>
            <a:spLocks noChangeShapeType="1"/>
          </p:cNvSpPr>
          <p:nvPr/>
        </p:nvSpPr>
        <p:spPr bwMode="auto">
          <a:xfrm>
            <a:off x="33782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4" name="Line 152"/>
          <p:cNvSpPr>
            <a:spLocks noChangeShapeType="1"/>
          </p:cNvSpPr>
          <p:nvPr/>
        </p:nvSpPr>
        <p:spPr bwMode="auto">
          <a:xfrm>
            <a:off x="475615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5" name="Line 153"/>
          <p:cNvSpPr>
            <a:spLocks noChangeShapeType="1"/>
          </p:cNvSpPr>
          <p:nvPr/>
        </p:nvSpPr>
        <p:spPr bwMode="auto">
          <a:xfrm>
            <a:off x="61341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6" name="Line 154"/>
          <p:cNvSpPr>
            <a:spLocks noChangeShapeType="1"/>
          </p:cNvSpPr>
          <p:nvPr/>
        </p:nvSpPr>
        <p:spPr bwMode="auto">
          <a:xfrm>
            <a:off x="3352800" y="38862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7" name="Line 155"/>
          <p:cNvSpPr>
            <a:spLocks noChangeShapeType="1"/>
          </p:cNvSpPr>
          <p:nvPr/>
        </p:nvSpPr>
        <p:spPr bwMode="auto">
          <a:xfrm>
            <a:off x="3378200" y="35750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8" name="Line 156"/>
          <p:cNvSpPr>
            <a:spLocks noChangeShapeType="1"/>
          </p:cNvSpPr>
          <p:nvPr/>
        </p:nvSpPr>
        <p:spPr bwMode="auto">
          <a:xfrm>
            <a:off x="475615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89" name="Line 157"/>
          <p:cNvSpPr>
            <a:spLocks noChangeShapeType="1"/>
          </p:cNvSpPr>
          <p:nvPr/>
        </p:nvSpPr>
        <p:spPr bwMode="auto">
          <a:xfrm>
            <a:off x="613410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0" name="Line 158"/>
          <p:cNvSpPr>
            <a:spLocks noChangeShapeType="1"/>
          </p:cNvSpPr>
          <p:nvPr/>
        </p:nvSpPr>
        <p:spPr bwMode="auto">
          <a:xfrm>
            <a:off x="3352800" y="49466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1" name="Line 159"/>
          <p:cNvSpPr>
            <a:spLocks noChangeShapeType="1"/>
          </p:cNvSpPr>
          <p:nvPr/>
        </p:nvSpPr>
        <p:spPr bwMode="auto">
          <a:xfrm>
            <a:off x="33782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2" name="Line 160"/>
          <p:cNvSpPr>
            <a:spLocks noChangeShapeType="1"/>
          </p:cNvSpPr>
          <p:nvPr/>
        </p:nvSpPr>
        <p:spPr bwMode="auto">
          <a:xfrm>
            <a:off x="475615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3" name="Line 161"/>
          <p:cNvSpPr>
            <a:spLocks noChangeShapeType="1"/>
          </p:cNvSpPr>
          <p:nvPr/>
        </p:nvSpPr>
        <p:spPr bwMode="auto">
          <a:xfrm>
            <a:off x="61341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4" name="Line 162"/>
          <p:cNvSpPr>
            <a:spLocks noChangeShapeType="1"/>
          </p:cNvSpPr>
          <p:nvPr/>
        </p:nvSpPr>
        <p:spPr bwMode="auto">
          <a:xfrm>
            <a:off x="3352800" y="60134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5" name="Line 163"/>
          <p:cNvSpPr>
            <a:spLocks noChangeShapeType="1"/>
          </p:cNvSpPr>
          <p:nvPr/>
        </p:nvSpPr>
        <p:spPr bwMode="auto">
          <a:xfrm>
            <a:off x="33782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6" name="Line 164"/>
          <p:cNvSpPr>
            <a:spLocks noChangeShapeType="1"/>
          </p:cNvSpPr>
          <p:nvPr/>
        </p:nvSpPr>
        <p:spPr bwMode="auto">
          <a:xfrm>
            <a:off x="475615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7" name="Line 165"/>
          <p:cNvSpPr>
            <a:spLocks noChangeShapeType="1"/>
          </p:cNvSpPr>
          <p:nvPr/>
        </p:nvSpPr>
        <p:spPr bwMode="auto">
          <a:xfrm>
            <a:off x="61341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8" name="Line 166"/>
          <p:cNvSpPr>
            <a:spLocks noChangeShapeType="1"/>
          </p:cNvSpPr>
          <p:nvPr/>
        </p:nvSpPr>
        <p:spPr bwMode="auto">
          <a:xfrm>
            <a:off x="1295400" y="3556000"/>
            <a:ext cx="12192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99" name="Line 167"/>
          <p:cNvSpPr>
            <a:spLocks noChangeShapeType="1"/>
          </p:cNvSpPr>
          <p:nvPr/>
        </p:nvSpPr>
        <p:spPr bwMode="auto">
          <a:xfrm rot="5400000">
            <a:off x="457200" y="3657600"/>
            <a:ext cx="320040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0" name="Line 168"/>
          <p:cNvSpPr>
            <a:spLocks noChangeShapeType="1"/>
          </p:cNvSpPr>
          <p:nvPr/>
        </p:nvSpPr>
        <p:spPr bwMode="auto">
          <a:xfrm>
            <a:off x="2051050" y="208280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1" name="Line 169"/>
          <p:cNvSpPr>
            <a:spLocks noChangeShapeType="1"/>
          </p:cNvSpPr>
          <p:nvPr/>
        </p:nvSpPr>
        <p:spPr bwMode="auto">
          <a:xfrm>
            <a:off x="2057400" y="315595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2" name="Line 170"/>
          <p:cNvSpPr>
            <a:spLocks noChangeShapeType="1"/>
          </p:cNvSpPr>
          <p:nvPr/>
        </p:nvSpPr>
        <p:spPr bwMode="auto">
          <a:xfrm>
            <a:off x="2057400" y="422910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3" name="Line 171"/>
          <p:cNvSpPr>
            <a:spLocks noChangeShapeType="1"/>
          </p:cNvSpPr>
          <p:nvPr/>
        </p:nvSpPr>
        <p:spPr bwMode="auto">
          <a:xfrm>
            <a:off x="2057400" y="527685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4" name="Line 172"/>
          <p:cNvSpPr>
            <a:spLocks noChangeShapeType="1"/>
          </p:cNvSpPr>
          <p:nvPr/>
        </p:nvSpPr>
        <p:spPr bwMode="auto">
          <a:xfrm rot="5400000">
            <a:off x="876300" y="3467100"/>
            <a:ext cx="32766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5" name="Line 173"/>
          <p:cNvSpPr>
            <a:spLocks noChangeShapeType="1"/>
          </p:cNvSpPr>
          <p:nvPr/>
        </p:nvSpPr>
        <p:spPr bwMode="auto">
          <a:xfrm>
            <a:off x="2514600" y="18288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6" name="Line 174"/>
          <p:cNvSpPr>
            <a:spLocks noChangeShapeType="1"/>
          </p:cNvSpPr>
          <p:nvPr/>
        </p:nvSpPr>
        <p:spPr bwMode="auto">
          <a:xfrm>
            <a:off x="2514600" y="28956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7" name="Line 175"/>
          <p:cNvSpPr>
            <a:spLocks noChangeShapeType="1"/>
          </p:cNvSpPr>
          <p:nvPr/>
        </p:nvSpPr>
        <p:spPr bwMode="auto">
          <a:xfrm>
            <a:off x="2514600" y="39624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8" name="Line 176"/>
          <p:cNvSpPr>
            <a:spLocks noChangeShapeType="1"/>
          </p:cNvSpPr>
          <p:nvPr/>
        </p:nvSpPr>
        <p:spPr bwMode="auto">
          <a:xfrm>
            <a:off x="2514600" y="50292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09" name="Line 177"/>
          <p:cNvSpPr>
            <a:spLocks noChangeShapeType="1"/>
          </p:cNvSpPr>
          <p:nvPr/>
        </p:nvSpPr>
        <p:spPr bwMode="auto">
          <a:xfrm rot="5400000">
            <a:off x="4441825" y="515937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10" name="Line 178"/>
          <p:cNvSpPr>
            <a:spLocks noChangeShapeType="1"/>
          </p:cNvSpPr>
          <p:nvPr/>
        </p:nvSpPr>
        <p:spPr bwMode="auto">
          <a:xfrm rot="5400000">
            <a:off x="4441825" y="408622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11" name="Line 179"/>
          <p:cNvSpPr>
            <a:spLocks noChangeShapeType="1"/>
          </p:cNvSpPr>
          <p:nvPr/>
        </p:nvSpPr>
        <p:spPr bwMode="auto">
          <a:xfrm rot="5400000">
            <a:off x="4441825" y="301307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12" name="Line 180"/>
          <p:cNvSpPr>
            <a:spLocks noChangeShapeType="1"/>
          </p:cNvSpPr>
          <p:nvPr/>
        </p:nvSpPr>
        <p:spPr bwMode="auto">
          <a:xfrm rot="5400000">
            <a:off x="4441825" y="193992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713" name="Line 181"/>
          <p:cNvSpPr>
            <a:spLocks noChangeShapeType="1"/>
          </p:cNvSpPr>
          <p:nvPr/>
        </p:nvSpPr>
        <p:spPr bwMode="auto">
          <a:xfrm>
            <a:off x="1295400" y="3200400"/>
            <a:ext cx="76200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2654300" y="2286000"/>
            <a:ext cx="762000" cy="3619500"/>
            <a:chOff x="1672" y="1440"/>
            <a:chExt cx="480" cy="2280"/>
          </a:xfrm>
        </p:grpSpPr>
        <p:pic>
          <p:nvPicPr>
            <p:cNvPr id="27836" name="Picture 3"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2" y="3456"/>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837" name="Picture 4"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784"/>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838" name="Picture 5"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2112"/>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839" name="Picture 6" descr="an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440"/>
              <a:ext cx="4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7651" name="Rectangle 7"/>
          <p:cNvSpPr>
            <a:spLocks noGrp="1" noChangeArrowheads="1"/>
          </p:cNvSpPr>
          <p:nvPr>
            <p:ph type="title"/>
          </p:nvPr>
        </p:nvSpPr>
        <p:spPr>
          <a:xfrm>
            <a:off x="533400" y="76200"/>
            <a:ext cx="8077200" cy="1143000"/>
          </a:xfrm>
        </p:spPr>
        <p:txBody>
          <a:bodyPr/>
          <a:lstStyle/>
          <a:p>
            <a:pPr eaLnBrk="1" hangingPunct="1"/>
            <a:r>
              <a:rPr lang="en-US" altLang="en-US" sz="4000"/>
              <a:t>A Random-Access Memory (RAM)</a:t>
            </a:r>
          </a:p>
        </p:txBody>
      </p:sp>
      <p:grpSp>
        <p:nvGrpSpPr>
          <p:cNvPr id="27652" name="Group 8"/>
          <p:cNvGrpSpPr>
            <a:grpSpLocks/>
          </p:cNvGrpSpPr>
          <p:nvPr/>
        </p:nvGrpSpPr>
        <p:grpSpPr bwMode="auto">
          <a:xfrm>
            <a:off x="457200" y="1066800"/>
            <a:ext cx="8218488" cy="180975"/>
            <a:chOff x="295" y="1311"/>
            <a:chExt cx="5177" cy="114"/>
          </a:xfrm>
        </p:grpSpPr>
        <p:sp>
          <p:nvSpPr>
            <p:cNvPr id="27834"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35"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27653" name="Rectangle 11"/>
          <p:cNvSpPr>
            <a:spLocks noChangeArrowheads="1"/>
          </p:cNvSpPr>
          <p:nvPr/>
        </p:nvSpPr>
        <p:spPr bwMode="auto">
          <a:xfrm>
            <a:off x="1295400" y="1524000"/>
            <a:ext cx="6400800" cy="457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54" name="Rectangle 12"/>
          <p:cNvSpPr>
            <a:spLocks noChangeArrowheads="1"/>
          </p:cNvSpPr>
          <p:nvPr/>
        </p:nvSpPr>
        <p:spPr bwMode="auto">
          <a:xfrm>
            <a:off x="1066800" y="19812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55" name="Rectangle 13"/>
          <p:cNvSpPr>
            <a:spLocks noChangeArrowheads="1"/>
          </p:cNvSpPr>
          <p:nvPr/>
        </p:nvSpPr>
        <p:spPr bwMode="auto">
          <a:xfrm>
            <a:off x="1066800" y="2286000"/>
            <a:ext cx="4572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56" name="Text Box 14"/>
          <p:cNvSpPr txBox="1">
            <a:spLocks noChangeArrowheads="1"/>
          </p:cNvSpPr>
          <p:nvPr/>
        </p:nvSpPr>
        <p:spPr bwMode="auto">
          <a:xfrm>
            <a:off x="0" y="1905000"/>
            <a:ext cx="113347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2 address </a:t>
            </a:r>
          </a:p>
          <a:p>
            <a:pPr>
              <a:spcBef>
                <a:spcPct val="0"/>
              </a:spcBef>
              <a:buFontTx/>
              <a:buNone/>
            </a:pPr>
            <a:r>
              <a:rPr lang="en-US" altLang="en-US" sz="1600"/>
              <a:t>bits</a:t>
            </a:r>
            <a:endParaRPr lang="en-US" altLang="en-US" sz="2400"/>
          </a:p>
        </p:txBody>
      </p:sp>
      <p:sp>
        <p:nvSpPr>
          <p:cNvPr id="27657" name="Rectangle 15"/>
          <p:cNvSpPr>
            <a:spLocks noChangeArrowheads="1"/>
          </p:cNvSpPr>
          <p:nvPr/>
        </p:nvSpPr>
        <p:spPr bwMode="auto">
          <a:xfrm>
            <a:off x="1066800" y="31686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58" name="Rectangle 16"/>
          <p:cNvSpPr>
            <a:spLocks noChangeArrowheads="1"/>
          </p:cNvSpPr>
          <p:nvPr/>
        </p:nvSpPr>
        <p:spPr bwMode="auto">
          <a:xfrm>
            <a:off x="1066800" y="3473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59" name="Rectangle 17"/>
          <p:cNvSpPr>
            <a:spLocks noChangeArrowheads="1"/>
          </p:cNvSpPr>
          <p:nvPr/>
        </p:nvSpPr>
        <p:spPr bwMode="auto">
          <a:xfrm>
            <a:off x="1066800" y="3778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60" name="Rectangle 18"/>
          <p:cNvSpPr>
            <a:spLocks noChangeArrowheads="1"/>
          </p:cNvSpPr>
          <p:nvPr/>
        </p:nvSpPr>
        <p:spPr bwMode="auto">
          <a:xfrm>
            <a:off x="1066800" y="46164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61" name="Rectangle 19"/>
          <p:cNvSpPr>
            <a:spLocks noChangeArrowheads="1"/>
          </p:cNvSpPr>
          <p:nvPr/>
        </p:nvSpPr>
        <p:spPr bwMode="auto">
          <a:xfrm>
            <a:off x="1066800" y="492125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62" name="Text Box 20"/>
          <p:cNvSpPr txBox="1">
            <a:spLocks noChangeArrowheads="1"/>
          </p:cNvSpPr>
          <p:nvPr/>
        </p:nvSpPr>
        <p:spPr bwMode="auto">
          <a:xfrm>
            <a:off x="0" y="3276600"/>
            <a:ext cx="85090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(in)</a:t>
            </a:r>
          </a:p>
        </p:txBody>
      </p:sp>
      <p:sp>
        <p:nvSpPr>
          <p:cNvPr id="27663" name="Text Box 21"/>
          <p:cNvSpPr txBox="1">
            <a:spLocks noChangeArrowheads="1"/>
          </p:cNvSpPr>
          <p:nvPr/>
        </p:nvSpPr>
        <p:spPr bwMode="auto">
          <a:xfrm>
            <a:off x="228600" y="4529138"/>
            <a:ext cx="6699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Read</a:t>
            </a:r>
          </a:p>
          <a:p>
            <a:pPr>
              <a:spcBef>
                <a:spcPct val="0"/>
              </a:spcBef>
              <a:buFontTx/>
              <a:buNone/>
            </a:pPr>
            <a:r>
              <a:rPr lang="en-US" altLang="en-US" sz="1600"/>
              <a:t>Write</a:t>
            </a:r>
            <a:endParaRPr lang="en-US" altLang="en-US" sz="2400"/>
          </a:p>
        </p:txBody>
      </p:sp>
      <p:sp>
        <p:nvSpPr>
          <p:cNvPr id="27664" name="Rectangle 22"/>
          <p:cNvSpPr>
            <a:spLocks noChangeArrowheads="1"/>
          </p:cNvSpPr>
          <p:nvPr/>
        </p:nvSpPr>
        <p:spPr bwMode="auto">
          <a:xfrm>
            <a:off x="7696200" y="32766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65" name="Rectangle 23"/>
          <p:cNvSpPr>
            <a:spLocks noChangeArrowheads="1"/>
          </p:cNvSpPr>
          <p:nvPr/>
        </p:nvSpPr>
        <p:spPr bwMode="auto">
          <a:xfrm>
            <a:off x="7696200" y="35814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66" name="Rectangle 24"/>
          <p:cNvSpPr>
            <a:spLocks noChangeArrowheads="1"/>
          </p:cNvSpPr>
          <p:nvPr/>
        </p:nvSpPr>
        <p:spPr bwMode="auto">
          <a:xfrm>
            <a:off x="7696200" y="3886200"/>
            <a:ext cx="228600" cy="1524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67" name="Text Box 25"/>
          <p:cNvSpPr txBox="1">
            <a:spLocks noChangeArrowheads="1"/>
          </p:cNvSpPr>
          <p:nvPr/>
        </p:nvSpPr>
        <p:spPr bwMode="auto">
          <a:xfrm>
            <a:off x="8093075" y="3309938"/>
            <a:ext cx="974725"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3 data</a:t>
            </a:r>
          </a:p>
          <a:p>
            <a:pPr>
              <a:spcBef>
                <a:spcPct val="0"/>
              </a:spcBef>
              <a:buFontTx/>
              <a:buNone/>
            </a:pPr>
            <a:r>
              <a:rPr lang="en-US" altLang="en-US" sz="1600"/>
              <a:t>bits (out)</a:t>
            </a:r>
            <a:endParaRPr lang="en-US" altLang="en-US" sz="2400"/>
          </a:p>
        </p:txBody>
      </p:sp>
      <p:grpSp>
        <p:nvGrpSpPr>
          <p:cNvPr id="27668" name="Group 26"/>
          <p:cNvGrpSpPr>
            <a:grpSpLocks/>
          </p:cNvGrpSpPr>
          <p:nvPr/>
        </p:nvGrpSpPr>
        <p:grpSpPr bwMode="auto">
          <a:xfrm>
            <a:off x="2743200" y="1828800"/>
            <a:ext cx="1524000" cy="990600"/>
            <a:chOff x="1728" y="1536"/>
            <a:chExt cx="960" cy="624"/>
          </a:xfrm>
        </p:grpSpPr>
        <p:sp>
          <p:nvSpPr>
            <p:cNvPr id="27827" name="Rectangle 2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828" name="Rectangle 2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29" name="Rectangle 2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30" name="Rectangle 3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31" name="Text Box 3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832" name="Text Box 3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833" name="Text Box 3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69" name="Group 34"/>
          <p:cNvGrpSpPr>
            <a:grpSpLocks/>
          </p:cNvGrpSpPr>
          <p:nvPr/>
        </p:nvGrpSpPr>
        <p:grpSpPr bwMode="auto">
          <a:xfrm>
            <a:off x="4114800" y="1828800"/>
            <a:ext cx="1524000" cy="990600"/>
            <a:chOff x="1728" y="1536"/>
            <a:chExt cx="960" cy="624"/>
          </a:xfrm>
        </p:grpSpPr>
        <p:sp>
          <p:nvSpPr>
            <p:cNvPr id="27820" name="Rectangle 3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821" name="Rectangle 3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22" name="Rectangle 3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23" name="Rectangle 3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24" name="Text Box 3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825" name="Text Box 4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826" name="Text Box 4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0" name="Group 42"/>
          <p:cNvGrpSpPr>
            <a:grpSpLocks/>
          </p:cNvGrpSpPr>
          <p:nvPr/>
        </p:nvGrpSpPr>
        <p:grpSpPr bwMode="auto">
          <a:xfrm>
            <a:off x="5486400" y="1828800"/>
            <a:ext cx="1524000" cy="990600"/>
            <a:chOff x="1728" y="1536"/>
            <a:chExt cx="960" cy="624"/>
          </a:xfrm>
        </p:grpSpPr>
        <p:sp>
          <p:nvSpPr>
            <p:cNvPr id="27813" name="Rectangle 4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814" name="Rectangle 4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15" name="Rectangle 4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16" name="Rectangle 4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17" name="Text Box 4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818" name="Text Box 4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819" name="Text Box 4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1" name="Group 50"/>
          <p:cNvGrpSpPr>
            <a:grpSpLocks/>
          </p:cNvGrpSpPr>
          <p:nvPr/>
        </p:nvGrpSpPr>
        <p:grpSpPr bwMode="auto">
          <a:xfrm>
            <a:off x="2743200" y="2895600"/>
            <a:ext cx="1524000" cy="990600"/>
            <a:chOff x="1728" y="1536"/>
            <a:chExt cx="960" cy="624"/>
          </a:xfrm>
        </p:grpSpPr>
        <p:sp>
          <p:nvSpPr>
            <p:cNvPr id="27806" name="Rectangle 5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807" name="Rectangle 5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08" name="Rectangle 5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09" name="Rectangle 5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10" name="Text Box 5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811" name="Text Box 5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812" name="Text Box 5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2" name="Group 58"/>
          <p:cNvGrpSpPr>
            <a:grpSpLocks/>
          </p:cNvGrpSpPr>
          <p:nvPr/>
        </p:nvGrpSpPr>
        <p:grpSpPr bwMode="auto">
          <a:xfrm>
            <a:off x="4114800" y="2895600"/>
            <a:ext cx="1524000" cy="990600"/>
            <a:chOff x="1728" y="1536"/>
            <a:chExt cx="960" cy="624"/>
          </a:xfrm>
        </p:grpSpPr>
        <p:sp>
          <p:nvSpPr>
            <p:cNvPr id="27799" name="Rectangle 5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800" name="Rectangle 6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01" name="Rectangle 6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02" name="Rectangle 6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803" name="Text Box 6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804" name="Text Box 6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805" name="Text Box 6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3" name="Group 66"/>
          <p:cNvGrpSpPr>
            <a:grpSpLocks/>
          </p:cNvGrpSpPr>
          <p:nvPr/>
        </p:nvGrpSpPr>
        <p:grpSpPr bwMode="auto">
          <a:xfrm>
            <a:off x="5486400" y="2895600"/>
            <a:ext cx="1524000" cy="990600"/>
            <a:chOff x="1728" y="1536"/>
            <a:chExt cx="960" cy="624"/>
          </a:xfrm>
        </p:grpSpPr>
        <p:sp>
          <p:nvSpPr>
            <p:cNvPr id="27792" name="Rectangle 6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93" name="Rectangle 6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94" name="Rectangle 6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95" name="Rectangle 7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96" name="Text Box 7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97" name="Text Box 7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98" name="Text Box 7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4" name="Group 74"/>
          <p:cNvGrpSpPr>
            <a:grpSpLocks/>
          </p:cNvGrpSpPr>
          <p:nvPr/>
        </p:nvGrpSpPr>
        <p:grpSpPr bwMode="auto">
          <a:xfrm>
            <a:off x="2743200" y="3962400"/>
            <a:ext cx="1524000" cy="990600"/>
            <a:chOff x="1728" y="1536"/>
            <a:chExt cx="960" cy="624"/>
          </a:xfrm>
        </p:grpSpPr>
        <p:sp>
          <p:nvSpPr>
            <p:cNvPr id="27785" name="Rectangle 7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86" name="Rectangle 7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87" name="Rectangle 7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88" name="Rectangle 7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89" name="Text Box 7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90" name="Text Box 8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91" name="Text Box 8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5" name="Group 82"/>
          <p:cNvGrpSpPr>
            <a:grpSpLocks/>
          </p:cNvGrpSpPr>
          <p:nvPr/>
        </p:nvGrpSpPr>
        <p:grpSpPr bwMode="auto">
          <a:xfrm>
            <a:off x="4114800" y="3962400"/>
            <a:ext cx="1524000" cy="990600"/>
            <a:chOff x="1728" y="1536"/>
            <a:chExt cx="960" cy="624"/>
          </a:xfrm>
        </p:grpSpPr>
        <p:sp>
          <p:nvSpPr>
            <p:cNvPr id="27778" name="Rectangle 83"/>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79" name="Rectangle 84"/>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80" name="Rectangle 85"/>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81" name="Rectangle 86"/>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82" name="Text Box 87"/>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83" name="Text Box 88"/>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84" name="Text Box 89"/>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6" name="Group 90"/>
          <p:cNvGrpSpPr>
            <a:grpSpLocks/>
          </p:cNvGrpSpPr>
          <p:nvPr/>
        </p:nvGrpSpPr>
        <p:grpSpPr bwMode="auto">
          <a:xfrm>
            <a:off x="5486400" y="3962400"/>
            <a:ext cx="1524000" cy="990600"/>
            <a:chOff x="1728" y="1536"/>
            <a:chExt cx="960" cy="624"/>
          </a:xfrm>
        </p:grpSpPr>
        <p:sp>
          <p:nvSpPr>
            <p:cNvPr id="27771" name="Rectangle 91"/>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72" name="Rectangle 92"/>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73" name="Rectangle 93"/>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74" name="Rectangle 94"/>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75" name="Text Box 95"/>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76" name="Text Box 96"/>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77" name="Text Box 97"/>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7" name="Group 98"/>
          <p:cNvGrpSpPr>
            <a:grpSpLocks/>
          </p:cNvGrpSpPr>
          <p:nvPr/>
        </p:nvGrpSpPr>
        <p:grpSpPr bwMode="auto">
          <a:xfrm>
            <a:off x="2743200" y="5029200"/>
            <a:ext cx="1524000" cy="990600"/>
            <a:chOff x="1728" y="1536"/>
            <a:chExt cx="960" cy="624"/>
          </a:xfrm>
        </p:grpSpPr>
        <p:sp>
          <p:nvSpPr>
            <p:cNvPr id="27764" name="Rectangle 99"/>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65" name="Rectangle 100"/>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66" name="Rectangle 101"/>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67" name="Rectangle 102"/>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68" name="Text Box 103"/>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69" name="Text Box 104"/>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70" name="Text Box 105"/>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8" name="Group 106"/>
          <p:cNvGrpSpPr>
            <a:grpSpLocks/>
          </p:cNvGrpSpPr>
          <p:nvPr/>
        </p:nvGrpSpPr>
        <p:grpSpPr bwMode="auto">
          <a:xfrm>
            <a:off x="4114800" y="5029200"/>
            <a:ext cx="1524000" cy="990600"/>
            <a:chOff x="1728" y="1536"/>
            <a:chExt cx="960" cy="624"/>
          </a:xfrm>
        </p:grpSpPr>
        <p:sp>
          <p:nvSpPr>
            <p:cNvPr id="27757" name="Rectangle 107"/>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58" name="Rectangle 108"/>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59" name="Rectangle 109"/>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60" name="Rectangle 110"/>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61" name="Text Box 111"/>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62" name="Text Box 112"/>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63" name="Text Box 113"/>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grpSp>
        <p:nvGrpSpPr>
          <p:cNvPr id="27679" name="Group 114"/>
          <p:cNvGrpSpPr>
            <a:grpSpLocks/>
          </p:cNvGrpSpPr>
          <p:nvPr/>
        </p:nvGrpSpPr>
        <p:grpSpPr bwMode="auto">
          <a:xfrm>
            <a:off x="5486400" y="5029200"/>
            <a:ext cx="1524000" cy="990600"/>
            <a:chOff x="1728" y="1536"/>
            <a:chExt cx="960" cy="624"/>
          </a:xfrm>
        </p:grpSpPr>
        <p:sp>
          <p:nvSpPr>
            <p:cNvPr id="27750" name="Rectangle 115"/>
            <p:cNvSpPr>
              <a:spLocks noChangeArrowheads="1"/>
            </p:cNvSpPr>
            <p:nvPr/>
          </p:nvSpPr>
          <p:spPr bwMode="auto">
            <a:xfrm>
              <a:off x="2160" y="1632"/>
              <a:ext cx="384" cy="38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a:t>
              </a:r>
            </a:p>
            <a:p>
              <a:pPr algn="ctr">
                <a:spcBef>
                  <a:spcPct val="0"/>
                </a:spcBef>
                <a:buFontTx/>
                <a:buNone/>
              </a:pPr>
              <a:r>
                <a:rPr lang="en-US" altLang="en-US" sz="1400"/>
                <a:t>Latch</a:t>
              </a:r>
              <a:endParaRPr lang="en-US" altLang="en-US" sz="2400"/>
            </a:p>
          </p:txBody>
        </p:sp>
        <p:sp>
          <p:nvSpPr>
            <p:cNvPr id="27751" name="Rectangle 116"/>
            <p:cNvSpPr>
              <a:spLocks noChangeArrowheads="1"/>
            </p:cNvSpPr>
            <p:nvPr/>
          </p:nvSpPr>
          <p:spPr bwMode="auto">
            <a:xfrm>
              <a:off x="2016" y="168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52" name="Rectangle 117"/>
            <p:cNvSpPr>
              <a:spLocks noChangeArrowheads="1"/>
            </p:cNvSpPr>
            <p:nvPr/>
          </p:nvSpPr>
          <p:spPr bwMode="auto">
            <a:xfrm>
              <a:off x="2544" y="1824"/>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53" name="Rectangle 118"/>
            <p:cNvSpPr>
              <a:spLocks noChangeArrowheads="1"/>
            </p:cNvSpPr>
            <p:nvPr/>
          </p:nvSpPr>
          <p:spPr bwMode="auto">
            <a:xfrm>
              <a:off x="2016" y="1920"/>
              <a:ext cx="144" cy="48"/>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54" name="Text Box 119"/>
            <p:cNvSpPr txBox="1">
              <a:spLocks noChangeArrowheads="1"/>
            </p:cNvSpPr>
            <p:nvPr/>
          </p:nvSpPr>
          <p:spPr bwMode="auto">
            <a:xfrm>
              <a:off x="1852" y="1536"/>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D</a:t>
              </a:r>
            </a:p>
          </p:txBody>
        </p:sp>
        <p:sp>
          <p:nvSpPr>
            <p:cNvPr id="27755" name="Text Box 120"/>
            <p:cNvSpPr txBox="1">
              <a:spLocks noChangeArrowheads="1"/>
            </p:cNvSpPr>
            <p:nvPr/>
          </p:nvSpPr>
          <p:spPr bwMode="auto">
            <a:xfrm>
              <a:off x="1728" y="1968"/>
              <a:ext cx="528"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Strobe</a:t>
              </a:r>
            </a:p>
          </p:txBody>
        </p:sp>
        <p:sp>
          <p:nvSpPr>
            <p:cNvPr id="27756" name="Text Box 121"/>
            <p:cNvSpPr txBox="1">
              <a:spLocks noChangeArrowheads="1"/>
            </p:cNvSpPr>
            <p:nvPr/>
          </p:nvSpPr>
          <p:spPr bwMode="auto">
            <a:xfrm>
              <a:off x="2544" y="1632"/>
              <a:ext cx="116" cy="1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Q</a:t>
              </a:r>
            </a:p>
          </p:txBody>
        </p:sp>
      </p:grpSp>
      <p:sp>
        <p:nvSpPr>
          <p:cNvPr id="27680" name="Line 122"/>
          <p:cNvSpPr>
            <a:spLocks noChangeShapeType="1"/>
          </p:cNvSpPr>
          <p:nvPr/>
        </p:nvSpPr>
        <p:spPr bwMode="auto">
          <a:xfrm>
            <a:off x="1981200" y="1727200"/>
            <a:ext cx="762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1" name="Line 123"/>
          <p:cNvSpPr>
            <a:spLocks noChangeShapeType="1"/>
          </p:cNvSpPr>
          <p:nvPr/>
        </p:nvSpPr>
        <p:spPr bwMode="auto">
          <a:xfrm>
            <a:off x="1981200" y="2159000"/>
            <a:ext cx="609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2" name="Line 124"/>
          <p:cNvSpPr>
            <a:spLocks noChangeShapeType="1"/>
          </p:cNvSpPr>
          <p:nvPr/>
        </p:nvSpPr>
        <p:spPr bwMode="auto">
          <a:xfrm>
            <a:off x="1981200" y="2616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3" name="Line 125"/>
          <p:cNvSpPr>
            <a:spLocks noChangeShapeType="1"/>
          </p:cNvSpPr>
          <p:nvPr/>
        </p:nvSpPr>
        <p:spPr bwMode="auto">
          <a:xfrm>
            <a:off x="1981200" y="30480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7684" name="Group 126"/>
          <p:cNvGrpSpPr>
            <a:grpSpLocks/>
          </p:cNvGrpSpPr>
          <p:nvPr/>
        </p:nvGrpSpPr>
        <p:grpSpPr bwMode="auto">
          <a:xfrm>
            <a:off x="1371600" y="1676400"/>
            <a:ext cx="609600" cy="1371600"/>
            <a:chOff x="2544" y="4032"/>
            <a:chExt cx="384" cy="864"/>
          </a:xfrm>
        </p:grpSpPr>
        <p:sp>
          <p:nvSpPr>
            <p:cNvPr id="27748" name="Rectangle 127"/>
            <p:cNvSpPr>
              <a:spLocks noChangeArrowheads="1"/>
            </p:cNvSpPr>
            <p:nvPr/>
          </p:nvSpPr>
          <p:spPr bwMode="auto">
            <a:xfrm>
              <a:off x="2544" y="4032"/>
              <a:ext cx="384" cy="86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49" name="Text Box 128"/>
            <p:cNvSpPr txBox="1">
              <a:spLocks noChangeArrowheads="1"/>
            </p:cNvSpPr>
            <p:nvPr/>
          </p:nvSpPr>
          <p:spPr bwMode="auto">
            <a:xfrm rot="5400000">
              <a:off x="2407" y="4383"/>
              <a:ext cx="698" cy="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Decoder</a:t>
              </a:r>
              <a:endParaRPr lang="en-US" altLang="en-US" sz="2400"/>
            </a:p>
          </p:txBody>
        </p:sp>
      </p:grpSp>
      <p:sp>
        <p:nvSpPr>
          <p:cNvPr id="27685" name="Line 129"/>
          <p:cNvSpPr>
            <a:spLocks noChangeShapeType="1"/>
          </p:cNvSpPr>
          <p:nvPr/>
        </p:nvSpPr>
        <p:spPr bwMode="auto">
          <a:xfrm rot="5400000">
            <a:off x="2368550" y="2095500"/>
            <a:ext cx="73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6" name="Line 130"/>
          <p:cNvSpPr>
            <a:spLocks noChangeShapeType="1"/>
          </p:cNvSpPr>
          <p:nvPr/>
        </p:nvSpPr>
        <p:spPr bwMode="auto">
          <a:xfrm rot="5400000">
            <a:off x="1943100" y="2806700"/>
            <a:ext cx="1295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7" name="Line 131"/>
          <p:cNvSpPr>
            <a:spLocks noChangeShapeType="1"/>
          </p:cNvSpPr>
          <p:nvPr/>
        </p:nvSpPr>
        <p:spPr bwMode="auto">
          <a:xfrm>
            <a:off x="2565400" y="3454400"/>
            <a:ext cx="228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8" name="Line 132"/>
          <p:cNvSpPr>
            <a:spLocks noChangeShapeType="1"/>
          </p:cNvSpPr>
          <p:nvPr/>
        </p:nvSpPr>
        <p:spPr bwMode="auto">
          <a:xfrm rot="5400000">
            <a:off x="1371600" y="3556000"/>
            <a:ext cx="1981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89" name="Line 133"/>
          <p:cNvSpPr>
            <a:spLocks noChangeShapeType="1"/>
          </p:cNvSpPr>
          <p:nvPr/>
        </p:nvSpPr>
        <p:spPr bwMode="auto">
          <a:xfrm>
            <a:off x="2362200" y="4521200"/>
            <a:ext cx="3810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0" name="Line 134"/>
          <p:cNvSpPr>
            <a:spLocks noChangeShapeType="1"/>
          </p:cNvSpPr>
          <p:nvPr/>
        </p:nvSpPr>
        <p:spPr bwMode="auto">
          <a:xfrm rot="5400000">
            <a:off x="889000" y="4343400"/>
            <a:ext cx="264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1" name="Line 135"/>
          <p:cNvSpPr>
            <a:spLocks noChangeShapeType="1"/>
          </p:cNvSpPr>
          <p:nvPr/>
        </p:nvSpPr>
        <p:spPr bwMode="auto">
          <a:xfrm>
            <a:off x="2209800" y="5613400"/>
            <a:ext cx="5842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2" name="Oval 136"/>
          <p:cNvSpPr>
            <a:spLocks noChangeArrowheads="1"/>
          </p:cNvSpPr>
          <p:nvPr/>
        </p:nvSpPr>
        <p:spPr bwMode="auto">
          <a:xfrm>
            <a:off x="2686050" y="23304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93" name="Oval 137"/>
          <p:cNvSpPr>
            <a:spLocks noChangeArrowheads="1"/>
          </p:cNvSpPr>
          <p:nvPr/>
        </p:nvSpPr>
        <p:spPr bwMode="auto">
          <a:xfrm>
            <a:off x="2730500" y="3429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94" name="Oval 138"/>
          <p:cNvSpPr>
            <a:spLocks noChangeArrowheads="1"/>
          </p:cNvSpPr>
          <p:nvPr/>
        </p:nvSpPr>
        <p:spPr bwMode="auto">
          <a:xfrm>
            <a:off x="2730500" y="44767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95" name="Oval 139"/>
          <p:cNvSpPr>
            <a:spLocks noChangeArrowheads="1"/>
          </p:cNvSpPr>
          <p:nvPr/>
        </p:nvSpPr>
        <p:spPr bwMode="auto">
          <a:xfrm>
            <a:off x="2711450" y="55626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696" name="Line 140"/>
          <p:cNvSpPr>
            <a:spLocks noChangeShapeType="1"/>
          </p:cNvSpPr>
          <p:nvPr/>
        </p:nvSpPr>
        <p:spPr bwMode="auto">
          <a:xfrm>
            <a:off x="1295400" y="5029200"/>
            <a:ext cx="1371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7" name="Line 141"/>
          <p:cNvSpPr>
            <a:spLocks noChangeShapeType="1"/>
          </p:cNvSpPr>
          <p:nvPr/>
        </p:nvSpPr>
        <p:spPr bwMode="auto">
          <a:xfrm rot="5400000">
            <a:off x="1035050" y="4152900"/>
            <a:ext cx="32766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8" name="Line 142"/>
          <p:cNvSpPr>
            <a:spLocks noChangeShapeType="1"/>
          </p:cNvSpPr>
          <p:nvPr/>
        </p:nvSpPr>
        <p:spPr bwMode="auto">
          <a:xfrm>
            <a:off x="2667000" y="5765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99" name="Line 143"/>
          <p:cNvSpPr>
            <a:spLocks noChangeShapeType="1"/>
          </p:cNvSpPr>
          <p:nvPr/>
        </p:nvSpPr>
        <p:spPr bwMode="auto">
          <a:xfrm>
            <a:off x="2667000" y="469265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00" name="Line 144"/>
          <p:cNvSpPr>
            <a:spLocks noChangeShapeType="1"/>
          </p:cNvSpPr>
          <p:nvPr/>
        </p:nvSpPr>
        <p:spPr bwMode="auto">
          <a:xfrm>
            <a:off x="2667000" y="36068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01" name="Line 145"/>
          <p:cNvSpPr>
            <a:spLocks noChangeShapeType="1"/>
          </p:cNvSpPr>
          <p:nvPr/>
        </p:nvSpPr>
        <p:spPr bwMode="auto">
          <a:xfrm>
            <a:off x="2667000" y="2540000"/>
            <a:ext cx="152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02" name="Oval 146"/>
          <p:cNvSpPr>
            <a:spLocks noChangeArrowheads="1"/>
          </p:cNvSpPr>
          <p:nvPr/>
        </p:nvSpPr>
        <p:spPr bwMode="auto">
          <a:xfrm>
            <a:off x="2743200" y="46291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03" name="Oval 147"/>
          <p:cNvSpPr>
            <a:spLocks noChangeArrowheads="1"/>
          </p:cNvSpPr>
          <p:nvPr/>
        </p:nvSpPr>
        <p:spPr bwMode="auto">
          <a:xfrm>
            <a:off x="2743200" y="57150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04" name="Oval 148"/>
          <p:cNvSpPr>
            <a:spLocks noChangeArrowheads="1"/>
          </p:cNvSpPr>
          <p:nvPr/>
        </p:nvSpPr>
        <p:spPr bwMode="auto">
          <a:xfrm>
            <a:off x="2743200" y="358140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05" name="Oval 149"/>
          <p:cNvSpPr>
            <a:spLocks noChangeArrowheads="1"/>
          </p:cNvSpPr>
          <p:nvPr/>
        </p:nvSpPr>
        <p:spPr bwMode="auto">
          <a:xfrm>
            <a:off x="2730500" y="2482850"/>
            <a:ext cx="114300" cy="114300"/>
          </a:xfrm>
          <a:prstGeom prst="ellipse">
            <a:avLst/>
          </a:prstGeom>
          <a:solidFill>
            <a:srgbClr val="E5E5E5"/>
          </a:solidFill>
          <a:ln w="9525">
            <a:solidFill>
              <a:srgbClr val="E5E5E5"/>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27706" name="Line 150"/>
          <p:cNvSpPr>
            <a:spLocks noChangeShapeType="1"/>
          </p:cNvSpPr>
          <p:nvPr/>
        </p:nvSpPr>
        <p:spPr bwMode="auto">
          <a:xfrm>
            <a:off x="3352800" y="28194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07" name="Line 151"/>
          <p:cNvSpPr>
            <a:spLocks noChangeShapeType="1"/>
          </p:cNvSpPr>
          <p:nvPr/>
        </p:nvSpPr>
        <p:spPr bwMode="auto">
          <a:xfrm>
            <a:off x="33782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08" name="Line 152"/>
          <p:cNvSpPr>
            <a:spLocks noChangeShapeType="1"/>
          </p:cNvSpPr>
          <p:nvPr/>
        </p:nvSpPr>
        <p:spPr bwMode="auto">
          <a:xfrm>
            <a:off x="475615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09" name="Line 153"/>
          <p:cNvSpPr>
            <a:spLocks noChangeShapeType="1"/>
          </p:cNvSpPr>
          <p:nvPr/>
        </p:nvSpPr>
        <p:spPr bwMode="auto">
          <a:xfrm>
            <a:off x="6134100" y="25146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0" name="Line 154"/>
          <p:cNvSpPr>
            <a:spLocks noChangeShapeType="1"/>
          </p:cNvSpPr>
          <p:nvPr/>
        </p:nvSpPr>
        <p:spPr bwMode="auto">
          <a:xfrm>
            <a:off x="3352800" y="388620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1" name="Line 155"/>
          <p:cNvSpPr>
            <a:spLocks noChangeShapeType="1"/>
          </p:cNvSpPr>
          <p:nvPr/>
        </p:nvSpPr>
        <p:spPr bwMode="auto">
          <a:xfrm>
            <a:off x="3378200" y="35750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2" name="Line 156"/>
          <p:cNvSpPr>
            <a:spLocks noChangeShapeType="1"/>
          </p:cNvSpPr>
          <p:nvPr/>
        </p:nvSpPr>
        <p:spPr bwMode="auto">
          <a:xfrm>
            <a:off x="475615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3" name="Line 157"/>
          <p:cNvSpPr>
            <a:spLocks noChangeShapeType="1"/>
          </p:cNvSpPr>
          <p:nvPr/>
        </p:nvSpPr>
        <p:spPr bwMode="auto">
          <a:xfrm>
            <a:off x="6134100" y="358140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4" name="Line 158"/>
          <p:cNvSpPr>
            <a:spLocks noChangeShapeType="1"/>
          </p:cNvSpPr>
          <p:nvPr/>
        </p:nvSpPr>
        <p:spPr bwMode="auto">
          <a:xfrm>
            <a:off x="3352800" y="49466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5" name="Line 159"/>
          <p:cNvSpPr>
            <a:spLocks noChangeShapeType="1"/>
          </p:cNvSpPr>
          <p:nvPr/>
        </p:nvSpPr>
        <p:spPr bwMode="auto">
          <a:xfrm>
            <a:off x="33782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6" name="Line 160"/>
          <p:cNvSpPr>
            <a:spLocks noChangeShapeType="1"/>
          </p:cNvSpPr>
          <p:nvPr/>
        </p:nvSpPr>
        <p:spPr bwMode="auto">
          <a:xfrm>
            <a:off x="475615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7" name="Line 161"/>
          <p:cNvSpPr>
            <a:spLocks noChangeShapeType="1"/>
          </p:cNvSpPr>
          <p:nvPr/>
        </p:nvSpPr>
        <p:spPr bwMode="auto">
          <a:xfrm>
            <a:off x="6134100" y="46418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8" name="Line 162"/>
          <p:cNvSpPr>
            <a:spLocks noChangeShapeType="1"/>
          </p:cNvSpPr>
          <p:nvPr/>
        </p:nvSpPr>
        <p:spPr bwMode="auto">
          <a:xfrm>
            <a:off x="3352800" y="6013450"/>
            <a:ext cx="2819400" cy="0"/>
          </a:xfrm>
          <a:prstGeom prst="line">
            <a:avLst/>
          </a:prstGeom>
          <a:noFill/>
          <a:ln w="57150">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19" name="Line 163"/>
          <p:cNvSpPr>
            <a:spLocks noChangeShapeType="1"/>
          </p:cNvSpPr>
          <p:nvPr/>
        </p:nvSpPr>
        <p:spPr bwMode="auto">
          <a:xfrm>
            <a:off x="33782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0" name="Line 164"/>
          <p:cNvSpPr>
            <a:spLocks noChangeShapeType="1"/>
          </p:cNvSpPr>
          <p:nvPr/>
        </p:nvSpPr>
        <p:spPr bwMode="auto">
          <a:xfrm>
            <a:off x="475615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1" name="Line 165"/>
          <p:cNvSpPr>
            <a:spLocks noChangeShapeType="1"/>
          </p:cNvSpPr>
          <p:nvPr/>
        </p:nvSpPr>
        <p:spPr bwMode="auto">
          <a:xfrm>
            <a:off x="6134100" y="5708650"/>
            <a:ext cx="0" cy="304800"/>
          </a:xfrm>
          <a:prstGeom prst="line">
            <a:avLst/>
          </a:prstGeom>
          <a:noFill/>
          <a:ln w="28575">
            <a:solidFill>
              <a:srgbClr val="E5E5E5"/>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2" name="Line 166"/>
          <p:cNvSpPr>
            <a:spLocks noChangeShapeType="1"/>
          </p:cNvSpPr>
          <p:nvPr/>
        </p:nvSpPr>
        <p:spPr bwMode="auto">
          <a:xfrm>
            <a:off x="1295400" y="3556000"/>
            <a:ext cx="12192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3" name="Line 167"/>
          <p:cNvSpPr>
            <a:spLocks noChangeShapeType="1"/>
          </p:cNvSpPr>
          <p:nvPr/>
        </p:nvSpPr>
        <p:spPr bwMode="auto">
          <a:xfrm rot="5400000">
            <a:off x="457200" y="3657600"/>
            <a:ext cx="320040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4" name="Line 168"/>
          <p:cNvSpPr>
            <a:spLocks noChangeShapeType="1"/>
          </p:cNvSpPr>
          <p:nvPr/>
        </p:nvSpPr>
        <p:spPr bwMode="auto">
          <a:xfrm>
            <a:off x="2051050" y="208280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5" name="Line 169"/>
          <p:cNvSpPr>
            <a:spLocks noChangeShapeType="1"/>
          </p:cNvSpPr>
          <p:nvPr/>
        </p:nvSpPr>
        <p:spPr bwMode="auto">
          <a:xfrm>
            <a:off x="2057400" y="315595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6" name="Line 170"/>
          <p:cNvSpPr>
            <a:spLocks noChangeShapeType="1"/>
          </p:cNvSpPr>
          <p:nvPr/>
        </p:nvSpPr>
        <p:spPr bwMode="auto">
          <a:xfrm>
            <a:off x="2057400" y="422910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7" name="Line 171"/>
          <p:cNvSpPr>
            <a:spLocks noChangeShapeType="1"/>
          </p:cNvSpPr>
          <p:nvPr/>
        </p:nvSpPr>
        <p:spPr bwMode="auto">
          <a:xfrm>
            <a:off x="2057400" y="5276850"/>
            <a:ext cx="114935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8" name="Line 172"/>
          <p:cNvSpPr>
            <a:spLocks noChangeShapeType="1"/>
          </p:cNvSpPr>
          <p:nvPr/>
        </p:nvSpPr>
        <p:spPr bwMode="auto">
          <a:xfrm rot="5400000">
            <a:off x="876300" y="3467100"/>
            <a:ext cx="32766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29" name="Line 173"/>
          <p:cNvSpPr>
            <a:spLocks noChangeShapeType="1"/>
          </p:cNvSpPr>
          <p:nvPr/>
        </p:nvSpPr>
        <p:spPr bwMode="auto">
          <a:xfrm>
            <a:off x="2514600" y="18288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0" name="Line 174"/>
          <p:cNvSpPr>
            <a:spLocks noChangeShapeType="1"/>
          </p:cNvSpPr>
          <p:nvPr/>
        </p:nvSpPr>
        <p:spPr bwMode="auto">
          <a:xfrm>
            <a:off x="2514600" y="28956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1" name="Line 175"/>
          <p:cNvSpPr>
            <a:spLocks noChangeShapeType="1"/>
          </p:cNvSpPr>
          <p:nvPr/>
        </p:nvSpPr>
        <p:spPr bwMode="auto">
          <a:xfrm>
            <a:off x="2514600" y="39624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2" name="Line 176"/>
          <p:cNvSpPr>
            <a:spLocks noChangeShapeType="1"/>
          </p:cNvSpPr>
          <p:nvPr/>
        </p:nvSpPr>
        <p:spPr bwMode="auto">
          <a:xfrm>
            <a:off x="2514600" y="5029200"/>
            <a:ext cx="205740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3" name="Line 177"/>
          <p:cNvSpPr>
            <a:spLocks noChangeShapeType="1"/>
          </p:cNvSpPr>
          <p:nvPr/>
        </p:nvSpPr>
        <p:spPr bwMode="auto">
          <a:xfrm rot="5400000">
            <a:off x="4441825" y="515937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4" name="Line 178"/>
          <p:cNvSpPr>
            <a:spLocks noChangeShapeType="1"/>
          </p:cNvSpPr>
          <p:nvPr/>
        </p:nvSpPr>
        <p:spPr bwMode="auto">
          <a:xfrm rot="5400000">
            <a:off x="4441825" y="408622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5" name="Line 179"/>
          <p:cNvSpPr>
            <a:spLocks noChangeShapeType="1"/>
          </p:cNvSpPr>
          <p:nvPr/>
        </p:nvSpPr>
        <p:spPr bwMode="auto">
          <a:xfrm rot="5400000">
            <a:off x="4441825" y="301307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6" name="Line 180"/>
          <p:cNvSpPr>
            <a:spLocks noChangeShapeType="1"/>
          </p:cNvSpPr>
          <p:nvPr/>
        </p:nvSpPr>
        <p:spPr bwMode="auto">
          <a:xfrm rot="5400000">
            <a:off x="4441825" y="1939925"/>
            <a:ext cx="285750" cy="0"/>
          </a:xfrm>
          <a:prstGeom prst="line">
            <a:avLst/>
          </a:prstGeom>
          <a:noFill/>
          <a:ln w="57150">
            <a:solidFill>
              <a:srgbClr val="3EBD19"/>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7" name="Line 181"/>
          <p:cNvSpPr>
            <a:spLocks noChangeShapeType="1"/>
          </p:cNvSpPr>
          <p:nvPr/>
        </p:nvSpPr>
        <p:spPr bwMode="auto">
          <a:xfrm>
            <a:off x="1295400" y="3200400"/>
            <a:ext cx="762000" cy="0"/>
          </a:xfrm>
          <a:prstGeom prst="line">
            <a:avLst/>
          </a:prstGeom>
          <a:noFill/>
          <a:ln w="57150">
            <a:solidFill>
              <a:srgbClr val="E51B3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8" name="Line 182"/>
          <p:cNvSpPr>
            <a:spLocks noChangeShapeType="1"/>
          </p:cNvSpPr>
          <p:nvPr/>
        </p:nvSpPr>
        <p:spPr bwMode="auto">
          <a:xfrm>
            <a:off x="1295400" y="3810000"/>
            <a:ext cx="1371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39" name="Line 183"/>
          <p:cNvSpPr>
            <a:spLocks noChangeShapeType="1"/>
          </p:cNvSpPr>
          <p:nvPr/>
        </p:nvSpPr>
        <p:spPr bwMode="auto">
          <a:xfrm rot="5400000">
            <a:off x="1028700" y="3314700"/>
            <a:ext cx="3276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0" name="Line 184"/>
          <p:cNvSpPr>
            <a:spLocks noChangeShapeType="1"/>
          </p:cNvSpPr>
          <p:nvPr/>
        </p:nvSpPr>
        <p:spPr bwMode="auto">
          <a:xfrm>
            <a:off x="2667000" y="1676400"/>
            <a:ext cx="3276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1" name="Line 185"/>
          <p:cNvSpPr>
            <a:spLocks noChangeShapeType="1"/>
          </p:cNvSpPr>
          <p:nvPr/>
        </p:nvSpPr>
        <p:spPr bwMode="auto">
          <a:xfrm>
            <a:off x="2667000" y="2787650"/>
            <a:ext cx="3276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2" name="Line 186"/>
          <p:cNvSpPr>
            <a:spLocks noChangeShapeType="1"/>
          </p:cNvSpPr>
          <p:nvPr/>
        </p:nvSpPr>
        <p:spPr bwMode="auto">
          <a:xfrm>
            <a:off x="2667000" y="3867150"/>
            <a:ext cx="3276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3" name="Line 187"/>
          <p:cNvSpPr>
            <a:spLocks noChangeShapeType="1"/>
          </p:cNvSpPr>
          <p:nvPr/>
        </p:nvSpPr>
        <p:spPr bwMode="auto">
          <a:xfrm>
            <a:off x="2667000" y="4914900"/>
            <a:ext cx="32766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4" name="Line 188"/>
          <p:cNvSpPr>
            <a:spLocks noChangeShapeType="1"/>
          </p:cNvSpPr>
          <p:nvPr/>
        </p:nvSpPr>
        <p:spPr bwMode="auto">
          <a:xfrm rot="5400000">
            <a:off x="5759450" y="508635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5" name="Line 189"/>
          <p:cNvSpPr>
            <a:spLocks noChangeShapeType="1"/>
          </p:cNvSpPr>
          <p:nvPr/>
        </p:nvSpPr>
        <p:spPr bwMode="auto">
          <a:xfrm rot="5400000">
            <a:off x="5753100" y="405130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6" name="Line 190"/>
          <p:cNvSpPr>
            <a:spLocks noChangeShapeType="1"/>
          </p:cNvSpPr>
          <p:nvPr/>
        </p:nvSpPr>
        <p:spPr bwMode="auto">
          <a:xfrm rot="5400000">
            <a:off x="5746750" y="297815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747" name="Line 191"/>
          <p:cNvSpPr>
            <a:spLocks noChangeShapeType="1"/>
          </p:cNvSpPr>
          <p:nvPr/>
        </p:nvSpPr>
        <p:spPr bwMode="auto">
          <a:xfrm rot="5400000">
            <a:off x="5759450" y="1873250"/>
            <a:ext cx="381000" cy="0"/>
          </a:xfrm>
          <a:prstGeom prst="line">
            <a:avLst/>
          </a:prstGeom>
          <a:noFill/>
          <a:ln w="57150">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4099" name="Group 3"/>
          <p:cNvGrpSpPr>
            <a:grpSpLocks/>
          </p:cNvGrpSpPr>
          <p:nvPr/>
        </p:nvGrpSpPr>
        <p:grpSpPr bwMode="auto">
          <a:xfrm>
            <a:off x="533400" y="1066800"/>
            <a:ext cx="8218488" cy="180975"/>
            <a:chOff x="295" y="1311"/>
            <a:chExt cx="5177" cy="114"/>
          </a:xfrm>
        </p:grpSpPr>
        <p:sp>
          <p:nvSpPr>
            <p:cNvPr id="411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412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4100"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36551" name="Text Box 7"/>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236552" name="Line 8"/>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6553" name="Text Box 9"/>
          <p:cNvSpPr txBox="1">
            <a:spLocks noChangeArrowheads="1"/>
          </p:cNvSpPr>
          <p:nvPr/>
        </p:nvSpPr>
        <p:spPr bwMode="auto">
          <a:xfrm>
            <a:off x="2667000" y="4114800"/>
            <a:ext cx="471488"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sum</a:t>
            </a:r>
            <a:endParaRPr lang="en-US" altLang="en-US" sz="2400"/>
          </a:p>
        </p:txBody>
      </p:sp>
      <p:sp>
        <p:nvSpPr>
          <p:cNvPr id="236554" name="Text Box 10"/>
          <p:cNvSpPr txBox="1">
            <a:spLocks noChangeArrowheads="1"/>
          </p:cNvSpPr>
          <p:nvPr/>
        </p:nvSpPr>
        <p:spPr bwMode="auto">
          <a:xfrm>
            <a:off x="2041525" y="3505200"/>
            <a:ext cx="701675"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carry out</a:t>
            </a:r>
            <a:endParaRPr lang="en-US" altLang="en-US" sz="2400"/>
          </a:p>
        </p:txBody>
      </p:sp>
      <p:sp>
        <p:nvSpPr>
          <p:cNvPr id="4105" name="Line 11"/>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6" name="Text Box 12"/>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4107" name="Text Box 13"/>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grpSp>
        <p:nvGrpSpPr>
          <p:cNvPr id="236558" name="Group 14"/>
          <p:cNvGrpSpPr>
            <a:grpSpLocks/>
          </p:cNvGrpSpPr>
          <p:nvPr/>
        </p:nvGrpSpPr>
        <p:grpSpPr bwMode="auto">
          <a:xfrm>
            <a:off x="2667000" y="2286000"/>
            <a:ext cx="533400" cy="1836738"/>
            <a:chOff x="1680" y="1440"/>
            <a:chExt cx="336" cy="1157"/>
          </a:xfrm>
        </p:grpSpPr>
        <p:sp>
          <p:nvSpPr>
            <p:cNvPr id="4109" name="Rectangle 15"/>
            <p:cNvSpPr>
              <a:spLocks noChangeArrowheads="1"/>
            </p:cNvSpPr>
            <p:nvPr/>
          </p:nvSpPr>
          <p:spPr bwMode="auto">
            <a:xfrm>
              <a:off x="1728" y="2069"/>
              <a:ext cx="288"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4110" name="Line 16"/>
            <p:cNvSpPr>
              <a:spLocks noChangeShapeType="1"/>
            </p:cNvSpPr>
            <p:nvPr/>
          </p:nvSpPr>
          <p:spPr bwMode="auto">
            <a:xfrm>
              <a:off x="1847" y="1685"/>
              <a:ext cx="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4111" name="Group 17"/>
            <p:cNvGrpSpPr>
              <a:grpSpLocks/>
            </p:cNvGrpSpPr>
            <p:nvPr/>
          </p:nvGrpSpPr>
          <p:grpSpPr bwMode="auto">
            <a:xfrm>
              <a:off x="1748" y="1440"/>
              <a:ext cx="48" cy="576"/>
              <a:chOff x="1440" y="1435"/>
              <a:chExt cx="48" cy="576"/>
            </a:xfrm>
          </p:grpSpPr>
          <p:sp>
            <p:nvSpPr>
              <p:cNvPr id="4117" name="Line 18"/>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8" name="Line 19"/>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4112" name="Line 20"/>
            <p:cNvSpPr>
              <a:spLocks noChangeShapeType="1"/>
            </p:cNvSpPr>
            <p:nvPr/>
          </p:nvSpPr>
          <p:spPr bwMode="auto">
            <a:xfrm>
              <a:off x="1948" y="1877"/>
              <a:ext cx="0" cy="1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13" name="Line 21"/>
            <p:cNvSpPr>
              <a:spLocks noChangeShapeType="1"/>
            </p:cNvSpPr>
            <p:nvPr/>
          </p:nvSpPr>
          <p:spPr bwMode="auto">
            <a:xfrm>
              <a:off x="1824" y="2357"/>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14" name="Line 22"/>
            <p:cNvSpPr>
              <a:spLocks noChangeShapeType="1"/>
            </p:cNvSpPr>
            <p:nvPr/>
          </p:nvSpPr>
          <p:spPr bwMode="auto">
            <a:xfrm>
              <a:off x="1752" y="2357"/>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15" name="Line 23"/>
            <p:cNvSpPr>
              <a:spLocks noChangeShapeType="1"/>
            </p:cNvSpPr>
            <p:nvPr/>
          </p:nvSpPr>
          <p:spPr bwMode="auto">
            <a:xfrm flipV="1">
              <a:off x="1680" y="2308"/>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4116" name="AutoShape 24"/>
            <p:cNvCxnSpPr>
              <a:cxnSpLocks noChangeShapeType="1"/>
              <a:stCxn id="4115" idx="0"/>
              <a:endCxn id="4114" idx="1"/>
            </p:cNvCxnSpPr>
            <p:nvPr/>
          </p:nvCxnSpPr>
          <p:spPr bwMode="auto">
            <a:xfrm>
              <a:off x="1680" y="2548"/>
              <a:ext cx="72" cy="1"/>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655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655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655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655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6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51" grpId="0"/>
      <p:bldP spid="236552" grpId="0" animBg="1"/>
      <p:bldP spid="236553" grpId="0"/>
      <p:bldP spid="2365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5123" name="Group 3"/>
          <p:cNvGrpSpPr>
            <a:grpSpLocks/>
          </p:cNvGrpSpPr>
          <p:nvPr/>
        </p:nvGrpSpPr>
        <p:grpSpPr bwMode="auto">
          <a:xfrm>
            <a:off x="533400" y="1066800"/>
            <a:ext cx="8218488" cy="180975"/>
            <a:chOff x="295" y="1311"/>
            <a:chExt cx="5177" cy="114"/>
          </a:xfrm>
        </p:grpSpPr>
        <p:sp>
          <p:nvSpPr>
            <p:cNvPr id="5175"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5176"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5124"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5125"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6"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5127" name="Text Box 10"/>
          <p:cNvSpPr txBox="1">
            <a:spLocks noChangeArrowheads="1"/>
          </p:cNvSpPr>
          <p:nvPr/>
        </p:nvSpPr>
        <p:spPr bwMode="auto">
          <a:xfrm>
            <a:off x="533400" y="2371725"/>
            <a:ext cx="3048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5128" name="Rectangle 11"/>
          <p:cNvSpPr>
            <a:spLocks noChangeArrowheads="1"/>
          </p:cNvSpPr>
          <p:nvPr/>
        </p:nvSpPr>
        <p:spPr bwMode="auto">
          <a:xfrm>
            <a:off x="27432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5129"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5130" name="Group 13"/>
          <p:cNvGrpSpPr>
            <a:grpSpLocks/>
          </p:cNvGrpSpPr>
          <p:nvPr/>
        </p:nvGrpSpPr>
        <p:grpSpPr bwMode="auto">
          <a:xfrm>
            <a:off x="2774950" y="2286000"/>
            <a:ext cx="76200" cy="914400"/>
            <a:chOff x="1440" y="1435"/>
            <a:chExt cx="48" cy="576"/>
          </a:xfrm>
        </p:grpSpPr>
        <p:sp>
          <p:nvSpPr>
            <p:cNvPr id="5173"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74"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5131"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32"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33"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34"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5135" name="AutoShape 20"/>
          <p:cNvCxnSpPr>
            <a:cxnSpLocks noChangeShapeType="1"/>
            <a:stCxn id="5134" idx="0"/>
            <a:endCxn id="5133"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136"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5137"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5138" name="Group 23"/>
          <p:cNvGrpSpPr>
            <a:grpSpLocks/>
          </p:cNvGrpSpPr>
          <p:nvPr/>
        </p:nvGrpSpPr>
        <p:grpSpPr bwMode="auto">
          <a:xfrm>
            <a:off x="2165350" y="2286000"/>
            <a:ext cx="76200" cy="914400"/>
            <a:chOff x="1440" y="1435"/>
            <a:chExt cx="48" cy="576"/>
          </a:xfrm>
        </p:grpSpPr>
        <p:sp>
          <p:nvSpPr>
            <p:cNvPr id="5171"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72"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5139"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40"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41"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5142" name="AutoShape 29"/>
          <p:cNvCxnSpPr>
            <a:cxnSpLocks noChangeShapeType="1"/>
            <a:stCxn id="5160"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143"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5144"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5145" name="Group 32"/>
          <p:cNvGrpSpPr>
            <a:grpSpLocks/>
          </p:cNvGrpSpPr>
          <p:nvPr/>
        </p:nvGrpSpPr>
        <p:grpSpPr bwMode="auto">
          <a:xfrm>
            <a:off x="1555750" y="2278063"/>
            <a:ext cx="76200" cy="914400"/>
            <a:chOff x="1440" y="1435"/>
            <a:chExt cx="48" cy="576"/>
          </a:xfrm>
        </p:grpSpPr>
        <p:sp>
          <p:nvSpPr>
            <p:cNvPr id="5169"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70"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5146"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47"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48"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5149" name="AutoShape 38"/>
          <p:cNvCxnSpPr>
            <a:cxnSpLocks noChangeShapeType="1"/>
            <a:endCxn id="5148"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150"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5151"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5152" name="Group 41"/>
          <p:cNvGrpSpPr>
            <a:grpSpLocks/>
          </p:cNvGrpSpPr>
          <p:nvPr/>
        </p:nvGrpSpPr>
        <p:grpSpPr bwMode="auto">
          <a:xfrm>
            <a:off x="946150" y="2286000"/>
            <a:ext cx="76200" cy="914400"/>
            <a:chOff x="1440" y="1435"/>
            <a:chExt cx="48" cy="576"/>
          </a:xfrm>
        </p:grpSpPr>
        <p:sp>
          <p:nvSpPr>
            <p:cNvPr id="5167"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8"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5153"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54"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55"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5156" name="AutoShape 47"/>
          <p:cNvCxnSpPr>
            <a:cxnSpLocks noChangeShapeType="1"/>
            <a:endCxn id="5155"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5157"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5158"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59"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0"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1"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2"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3"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64"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65" name="AutoShape 56"/>
          <p:cNvSpPr>
            <a:spLocks noChangeArrowheads="1"/>
          </p:cNvSpPr>
          <p:nvPr/>
        </p:nvSpPr>
        <p:spPr bwMode="auto">
          <a:xfrm>
            <a:off x="1371600" y="4800600"/>
            <a:ext cx="1752600" cy="914400"/>
          </a:xfrm>
          <a:prstGeom prst="wedgeRectCallout">
            <a:avLst>
              <a:gd name="adj1" fmla="val -57519"/>
              <a:gd name="adj2" fmla="val 77954"/>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Cool, but how do we build a FA?</a:t>
            </a:r>
          </a:p>
        </p:txBody>
      </p:sp>
      <p:pic>
        <p:nvPicPr>
          <p:cNvPr id="5166" name="Picture 57"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486400"/>
            <a:ext cx="815975" cy="111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0"/>
            <a:ext cx="7772400" cy="1143000"/>
          </a:xfrm>
        </p:spPr>
        <p:txBody>
          <a:bodyPr/>
          <a:lstStyle/>
          <a:p>
            <a:pPr eaLnBrk="1" hangingPunct="1"/>
            <a:r>
              <a:rPr lang="en-US" altLang="en-US" sz="4000"/>
              <a:t>A Circuit for Adding</a:t>
            </a:r>
            <a:r>
              <a:rPr lang="en-US" altLang="en-US"/>
              <a:t>!</a:t>
            </a:r>
          </a:p>
        </p:txBody>
      </p:sp>
      <p:grpSp>
        <p:nvGrpSpPr>
          <p:cNvPr id="6147" name="Group 3"/>
          <p:cNvGrpSpPr>
            <a:grpSpLocks/>
          </p:cNvGrpSpPr>
          <p:nvPr/>
        </p:nvGrpSpPr>
        <p:grpSpPr bwMode="auto">
          <a:xfrm>
            <a:off x="533400" y="1066800"/>
            <a:ext cx="8218488" cy="180975"/>
            <a:chOff x="295" y="1311"/>
            <a:chExt cx="5177" cy="114"/>
          </a:xfrm>
        </p:grpSpPr>
        <p:sp>
          <p:nvSpPr>
            <p:cNvPr id="621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621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6148" name="Text Box 6"/>
          <p:cNvSpPr txBox="1">
            <a:spLocks noChangeArrowheads="1"/>
          </p:cNvSpPr>
          <p:nvPr/>
        </p:nvSpPr>
        <p:spPr bwMode="auto">
          <a:xfrm>
            <a:off x="685800" y="1382713"/>
            <a:ext cx="231933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6149" name="Line 8"/>
          <p:cNvSpPr>
            <a:spLocks noChangeShapeType="1"/>
          </p:cNvSpPr>
          <p:nvPr/>
        </p:nvSpPr>
        <p:spPr bwMode="auto">
          <a:xfrm flipV="1">
            <a:off x="555625" y="2819400"/>
            <a:ext cx="2492375" cy="111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50" name="Text Box 9"/>
          <p:cNvSpPr txBox="1">
            <a:spLocks noChangeArrowheads="1"/>
          </p:cNvSpPr>
          <p:nvPr/>
        </p:nvSpPr>
        <p:spPr bwMode="auto">
          <a:xfrm>
            <a:off x="769938" y="2057400"/>
            <a:ext cx="2354262"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0   1   0   1</a:t>
            </a:r>
          </a:p>
          <a:p>
            <a:pPr>
              <a:spcBef>
                <a:spcPct val="0"/>
              </a:spcBef>
              <a:buFontTx/>
              <a:buNone/>
            </a:pPr>
            <a:r>
              <a:rPr lang="en-US" altLang="en-US" sz="2000">
                <a:latin typeface="Courier New" pitchFamily="49" charset="0"/>
              </a:rPr>
              <a:t> 1   0   0   1</a:t>
            </a:r>
          </a:p>
        </p:txBody>
      </p:sp>
      <p:sp>
        <p:nvSpPr>
          <p:cNvPr id="6151" name="Text Box 10"/>
          <p:cNvSpPr txBox="1">
            <a:spLocks noChangeArrowheads="1"/>
          </p:cNvSpPr>
          <p:nvPr/>
        </p:nvSpPr>
        <p:spPr bwMode="auto">
          <a:xfrm>
            <a:off x="533400" y="2371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sp>
        <p:nvSpPr>
          <p:cNvPr id="6152" name="Rectangle 11"/>
          <p:cNvSpPr>
            <a:spLocks noChangeArrowheads="1"/>
          </p:cNvSpPr>
          <p:nvPr/>
        </p:nvSpPr>
        <p:spPr bwMode="auto">
          <a:xfrm>
            <a:off x="27432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6153" name="Line 12"/>
          <p:cNvSpPr>
            <a:spLocks noChangeShapeType="1"/>
          </p:cNvSpPr>
          <p:nvPr/>
        </p:nvSpPr>
        <p:spPr bwMode="auto">
          <a:xfrm>
            <a:off x="29321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6154" name="Group 13"/>
          <p:cNvGrpSpPr>
            <a:grpSpLocks/>
          </p:cNvGrpSpPr>
          <p:nvPr/>
        </p:nvGrpSpPr>
        <p:grpSpPr bwMode="auto">
          <a:xfrm>
            <a:off x="2774950" y="2286000"/>
            <a:ext cx="76200" cy="914400"/>
            <a:chOff x="1440" y="1435"/>
            <a:chExt cx="48" cy="576"/>
          </a:xfrm>
        </p:grpSpPr>
        <p:sp>
          <p:nvSpPr>
            <p:cNvPr id="6209" name="Line 1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10" name="Line 1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6155" name="Line 16"/>
          <p:cNvSpPr>
            <a:spLocks noChangeShapeType="1"/>
          </p:cNvSpPr>
          <p:nvPr/>
        </p:nvSpPr>
        <p:spPr bwMode="auto">
          <a:xfrm>
            <a:off x="30924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6" name="Line 17"/>
          <p:cNvSpPr>
            <a:spLocks noChangeShapeType="1"/>
          </p:cNvSpPr>
          <p:nvPr/>
        </p:nvSpPr>
        <p:spPr bwMode="auto">
          <a:xfrm>
            <a:off x="28956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57" name="Line 18"/>
          <p:cNvSpPr>
            <a:spLocks noChangeShapeType="1"/>
          </p:cNvSpPr>
          <p:nvPr/>
        </p:nvSpPr>
        <p:spPr bwMode="auto">
          <a:xfrm>
            <a:off x="27813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58" name="Line 19"/>
          <p:cNvSpPr>
            <a:spLocks noChangeShapeType="1"/>
          </p:cNvSpPr>
          <p:nvPr/>
        </p:nvSpPr>
        <p:spPr bwMode="auto">
          <a:xfrm flipV="1">
            <a:off x="26622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6159" name="AutoShape 20"/>
          <p:cNvCxnSpPr>
            <a:cxnSpLocks noChangeShapeType="1"/>
            <a:stCxn id="6158" idx="0"/>
            <a:endCxn id="6157" idx="1"/>
          </p:cNvCxnSpPr>
          <p:nvPr/>
        </p:nvCxnSpPr>
        <p:spPr bwMode="auto">
          <a:xfrm>
            <a:off x="26622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160" name="Rectangle 21"/>
          <p:cNvSpPr>
            <a:spLocks noChangeArrowheads="1"/>
          </p:cNvSpPr>
          <p:nvPr/>
        </p:nvSpPr>
        <p:spPr bwMode="auto">
          <a:xfrm>
            <a:off x="21336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6161" name="Line 22"/>
          <p:cNvSpPr>
            <a:spLocks noChangeShapeType="1"/>
          </p:cNvSpPr>
          <p:nvPr/>
        </p:nvSpPr>
        <p:spPr bwMode="auto">
          <a:xfrm>
            <a:off x="23225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6162" name="Group 23"/>
          <p:cNvGrpSpPr>
            <a:grpSpLocks/>
          </p:cNvGrpSpPr>
          <p:nvPr/>
        </p:nvGrpSpPr>
        <p:grpSpPr bwMode="auto">
          <a:xfrm>
            <a:off x="2165350" y="2286000"/>
            <a:ext cx="76200" cy="914400"/>
            <a:chOff x="1440" y="1435"/>
            <a:chExt cx="48" cy="576"/>
          </a:xfrm>
        </p:grpSpPr>
        <p:sp>
          <p:nvSpPr>
            <p:cNvPr id="6207" name="Line 24"/>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08" name="Line 25"/>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6163" name="Line 26"/>
          <p:cNvSpPr>
            <a:spLocks noChangeShapeType="1"/>
          </p:cNvSpPr>
          <p:nvPr/>
        </p:nvSpPr>
        <p:spPr bwMode="auto">
          <a:xfrm>
            <a:off x="24828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64" name="Line 27"/>
          <p:cNvSpPr>
            <a:spLocks noChangeShapeType="1"/>
          </p:cNvSpPr>
          <p:nvPr/>
        </p:nvSpPr>
        <p:spPr bwMode="auto">
          <a:xfrm>
            <a:off x="22860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65" name="Line 28"/>
          <p:cNvSpPr>
            <a:spLocks noChangeShapeType="1"/>
          </p:cNvSpPr>
          <p:nvPr/>
        </p:nvSpPr>
        <p:spPr bwMode="auto">
          <a:xfrm>
            <a:off x="21717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6166" name="AutoShape 29"/>
          <p:cNvCxnSpPr>
            <a:cxnSpLocks noChangeShapeType="1"/>
            <a:stCxn id="6184" idx="0"/>
          </p:cNvCxnSpPr>
          <p:nvPr/>
        </p:nvCxnSpPr>
        <p:spPr bwMode="auto">
          <a:xfrm>
            <a:off x="2052638" y="4044950"/>
            <a:ext cx="119062"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167" name="Rectangle 30"/>
          <p:cNvSpPr>
            <a:spLocks noChangeArrowheads="1"/>
          </p:cNvSpPr>
          <p:nvPr/>
        </p:nvSpPr>
        <p:spPr bwMode="auto">
          <a:xfrm>
            <a:off x="1524000" y="3276600"/>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6168" name="Line 31"/>
          <p:cNvSpPr>
            <a:spLocks noChangeShapeType="1"/>
          </p:cNvSpPr>
          <p:nvPr/>
        </p:nvSpPr>
        <p:spPr bwMode="auto">
          <a:xfrm>
            <a:off x="1712913" y="26670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6169" name="Group 32"/>
          <p:cNvGrpSpPr>
            <a:grpSpLocks/>
          </p:cNvGrpSpPr>
          <p:nvPr/>
        </p:nvGrpSpPr>
        <p:grpSpPr bwMode="auto">
          <a:xfrm>
            <a:off x="1555750" y="2278063"/>
            <a:ext cx="76200" cy="914400"/>
            <a:chOff x="1440" y="1435"/>
            <a:chExt cx="48" cy="576"/>
          </a:xfrm>
        </p:grpSpPr>
        <p:sp>
          <p:nvSpPr>
            <p:cNvPr id="6205" name="Line 33"/>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06" name="Line 34"/>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6170" name="Line 35"/>
          <p:cNvSpPr>
            <a:spLocks noChangeShapeType="1"/>
          </p:cNvSpPr>
          <p:nvPr/>
        </p:nvSpPr>
        <p:spPr bwMode="auto">
          <a:xfrm>
            <a:off x="1873250" y="2971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1" name="Line 36"/>
          <p:cNvSpPr>
            <a:spLocks noChangeShapeType="1"/>
          </p:cNvSpPr>
          <p:nvPr/>
        </p:nvSpPr>
        <p:spPr bwMode="auto">
          <a:xfrm>
            <a:off x="1676400" y="3733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2" name="Line 37"/>
          <p:cNvSpPr>
            <a:spLocks noChangeShapeType="1"/>
          </p:cNvSpPr>
          <p:nvPr/>
        </p:nvSpPr>
        <p:spPr bwMode="auto">
          <a:xfrm>
            <a:off x="1562100" y="3733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6173" name="AutoShape 38"/>
          <p:cNvCxnSpPr>
            <a:cxnSpLocks noChangeShapeType="1"/>
            <a:endCxn id="6172" idx="1"/>
          </p:cNvCxnSpPr>
          <p:nvPr/>
        </p:nvCxnSpPr>
        <p:spPr bwMode="auto">
          <a:xfrm>
            <a:off x="1447800" y="4037013"/>
            <a:ext cx="114300" cy="158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174" name="Rectangle 39"/>
          <p:cNvSpPr>
            <a:spLocks noChangeArrowheads="1"/>
          </p:cNvSpPr>
          <p:nvPr/>
        </p:nvSpPr>
        <p:spPr bwMode="auto">
          <a:xfrm>
            <a:off x="914400" y="3284538"/>
            <a:ext cx="457200" cy="4572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FA</a:t>
            </a:r>
          </a:p>
        </p:txBody>
      </p:sp>
      <p:sp>
        <p:nvSpPr>
          <p:cNvPr id="6175" name="Line 40"/>
          <p:cNvSpPr>
            <a:spLocks noChangeShapeType="1"/>
          </p:cNvSpPr>
          <p:nvPr/>
        </p:nvSpPr>
        <p:spPr bwMode="auto">
          <a:xfrm>
            <a:off x="1103313" y="2674938"/>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nvGrpSpPr>
          <p:cNvPr id="6176" name="Group 41"/>
          <p:cNvGrpSpPr>
            <a:grpSpLocks/>
          </p:cNvGrpSpPr>
          <p:nvPr/>
        </p:nvGrpSpPr>
        <p:grpSpPr bwMode="auto">
          <a:xfrm>
            <a:off x="946150" y="2286000"/>
            <a:ext cx="76200" cy="914400"/>
            <a:chOff x="1440" y="1435"/>
            <a:chExt cx="48" cy="576"/>
          </a:xfrm>
        </p:grpSpPr>
        <p:sp>
          <p:nvSpPr>
            <p:cNvPr id="6203" name="Line 42"/>
            <p:cNvSpPr>
              <a:spLocks noChangeShapeType="1"/>
            </p:cNvSpPr>
            <p:nvPr/>
          </p:nvSpPr>
          <p:spPr bwMode="auto">
            <a:xfrm flipH="1">
              <a:off x="1440" y="1440"/>
              <a:ext cx="4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04" name="Line 43"/>
            <p:cNvSpPr>
              <a:spLocks noChangeShapeType="1"/>
            </p:cNvSpPr>
            <p:nvPr/>
          </p:nvSpPr>
          <p:spPr bwMode="auto">
            <a:xfrm>
              <a:off x="1440" y="1435"/>
              <a:ext cx="0" cy="57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6177" name="Line 44"/>
          <p:cNvSpPr>
            <a:spLocks noChangeShapeType="1"/>
          </p:cNvSpPr>
          <p:nvPr/>
        </p:nvSpPr>
        <p:spPr bwMode="auto">
          <a:xfrm>
            <a:off x="1263650" y="297973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8" name="Line 45"/>
          <p:cNvSpPr>
            <a:spLocks noChangeShapeType="1"/>
          </p:cNvSpPr>
          <p:nvPr/>
        </p:nvSpPr>
        <p:spPr bwMode="auto">
          <a:xfrm>
            <a:off x="1066800" y="3741738"/>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9" name="Line 46"/>
          <p:cNvSpPr>
            <a:spLocks noChangeShapeType="1"/>
          </p:cNvSpPr>
          <p:nvPr/>
        </p:nvSpPr>
        <p:spPr bwMode="auto">
          <a:xfrm>
            <a:off x="952500" y="3741738"/>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cxnSp>
        <p:nvCxnSpPr>
          <p:cNvPr id="6180" name="AutoShape 47"/>
          <p:cNvCxnSpPr>
            <a:cxnSpLocks noChangeShapeType="1"/>
            <a:endCxn id="6179" idx="1"/>
          </p:cNvCxnSpPr>
          <p:nvPr/>
        </p:nvCxnSpPr>
        <p:spPr bwMode="auto">
          <a:xfrm>
            <a:off x="838200" y="4044950"/>
            <a:ext cx="114300" cy="15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181" name="Text Box 48"/>
          <p:cNvSpPr txBox="1">
            <a:spLocks noChangeArrowheads="1"/>
          </p:cNvSpPr>
          <p:nvPr/>
        </p:nvSpPr>
        <p:spPr bwMode="auto">
          <a:xfrm>
            <a:off x="3276600" y="2800350"/>
            <a:ext cx="3206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a:t>
            </a:r>
          </a:p>
        </p:txBody>
      </p:sp>
      <p:sp>
        <p:nvSpPr>
          <p:cNvPr id="6182" name="Line 49"/>
          <p:cNvSpPr>
            <a:spLocks noChangeShapeType="1"/>
          </p:cNvSpPr>
          <p:nvPr/>
        </p:nvSpPr>
        <p:spPr bwMode="auto">
          <a:xfrm>
            <a:off x="3092450" y="2979738"/>
            <a:ext cx="2603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83" name="Line 50"/>
          <p:cNvSpPr>
            <a:spLocks noChangeShapeType="1"/>
          </p:cNvSpPr>
          <p:nvPr/>
        </p:nvSpPr>
        <p:spPr bwMode="auto">
          <a:xfrm flipH="1">
            <a:off x="24812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84" name="Line 51"/>
          <p:cNvSpPr>
            <a:spLocks noChangeShapeType="1"/>
          </p:cNvSpPr>
          <p:nvPr/>
        </p:nvSpPr>
        <p:spPr bwMode="auto">
          <a:xfrm flipV="1">
            <a:off x="2052638" y="297180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85" name="Line 52"/>
          <p:cNvSpPr>
            <a:spLocks noChangeShapeType="1"/>
          </p:cNvSpPr>
          <p:nvPr/>
        </p:nvSpPr>
        <p:spPr bwMode="auto">
          <a:xfrm flipH="1">
            <a:off x="1871663" y="297180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86" name="Line 53"/>
          <p:cNvSpPr>
            <a:spLocks noChangeShapeType="1"/>
          </p:cNvSpPr>
          <p:nvPr/>
        </p:nvSpPr>
        <p:spPr bwMode="auto">
          <a:xfrm flipV="1">
            <a:off x="1443038" y="2965450"/>
            <a:ext cx="0" cy="10731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87" name="Line 54"/>
          <p:cNvSpPr>
            <a:spLocks noChangeShapeType="1"/>
          </p:cNvSpPr>
          <p:nvPr/>
        </p:nvSpPr>
        <p:spPr bwMode="auto">
          <a:xfrm flipH="1">
            <a:off x="1262063" y="2965450"/>
            <a:ext cx="1857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88" name="Line 55"/>
          <p:cNvSpPr>
            <a:spLocks noChangeShapeType="1"/>
          </p:cNvSpPr>
          <p:nvPr/>
        </p:nvSpPr>
        <p:spPr bwMode="auto">
          <a:xfrm>
            <a:off x="838200" y="4038600"/>
            <a:ext cx="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9" name="Rectangle 56"/>
          <p:cNvSpPr>
            <a:spLocks noChangeArrowheads="1"/>
          </p:cNvSpPr>
          <p:nvPr/>
        </p:nvSpPr>
        <p:spPr bwMode="auto">
          <a:xfrm>
            <a:off x="1447800" y="4953000"/>
            <a:ext cx="1219200" cy="1143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a:latin typeface="Courier New" pitchFamily="49" charset="0"/>
              </a:rPr>
              <a:t>FA</a:t>
            </a:r>
          </a:p>
        </p:txBody>
      </p:sp>
      <p:sp>
        <p:nvSpPr>
          <p:cNvPr id="6190" name="Line 57"/>
          <p:cNvSpPr>
            <a:spLocks noChangeShapeType="1"/>
          </p:cNvSpPr>
          <p:nvPr/>
        </p:nvSpPr>
        <p:spPr bwMode="auto">
          <a:xfrm>
            <a:off x="1676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1" name="Line 58"/>
          <p:cNvSpPr>
            <a:spLocks noChangeShapeType="1"/>
          </p:cNvSpPr>
          <p:nvPr/>
        </p:nvSpPr>
        <p:spPr bwMode="auto">
          <a:xfrm>
            <a:off x="20574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2" name="Line 59"/>
          <p:cNvSpPr>
            <a:spLocks noChangeShapeType="1"/>
          </p:cNvSpPr>
          <p:nvPr/>
        </p:nvSpPr>
        <p:spPr bwMode="auto">
          <a:xfrm>
            <a:off x="2514600" y="4648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3" name="Line 60"/>
          <p:cNvSpPr>
            <a:spLocks noChangeShapeType="1"/>
          </p:cNvSpPr>
          <p:nvPr/>
        </p:nvSpPr>
        <p:spPr bwMode="auto">
          <a:xfrm>
            <a:off x="2460625"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4" name="Line 61"/>
          <p:cNvSpPr>
            <a:spLocks noChangeShapeType="1"/>
          </p:cNvSpPr>
          <p:nvPr/>
        </p:nvSpPr>
        <p:spPr bwMode="auto">
          <a:xfrm>
            <a:off x="1600200" y="61722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5" name="Text Box 62"/>
          <p:cNvSpPr txBox="1">
            <a:spLocks noChangeArrowheads="1"/>
          </p:cNvSpPr>
          <p:nvPr/>
        </p:nvSpPr>
        <p:spPr bwMode="auto">
          <a:xfrm>
            <a:off x="149225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x</a:t>
            </a:r>
          </a:p>
        </p:txBody>
      </p:sp>
      <p:sp>
        <p:nvSpPr>
          <p:cNvPr id="6196" name="Text Box 63"/>
          <p:cNvSpPr txBox="1">
            <a:spLocks noChangeArrowheads="1"/>
          </p:cNvSpPr>
          <p:nvPr/>
        </p:nvSpPr>
        <p:spPr bwMode="auto">
          <a:xfrm>
            <a:off x="1905000" y="4267200"/>
            <a:ext cx="3365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i="1"/>
              <a:t>y</a:t>
            </a:r>
          </a:p>
        </p:txBody>
      </p:sp>
      <p:sp>
        <p:nvSpPr>
          <p:cNvPr id="6197" name="Text Box 64"/>
          <p:cNvSpPr txBox="1">
            <a:spLocks noChangeArrowheads="1"/>
          </p:cNvSpPr>
          <p:nvPr/>
        </p:nvSpPr>
        <p:spPr bwMode="auto">
          <a:xfrm>
            <a:off x="2308225" y="42672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in</a:t>
            </a:r>
            <a:endParaRPr lang="en-US" altLang="en-US" sz="2400" i="1"/>
          </a:p>
        </p:txBody>
      </p:sp>
      <p:sp>
        <p:nvSpPr>
          <p:cNvPr id="6198" name="Text Box 65"/>
          <p:cNvSpPr txBox="1">
            <a:spLocks noChangeArrowheads="1"/>
          </p:cNvSpPr>
          <p:nvPr/>
        </p:nvSpPr>
        <p:spPr bwMode="auto">
          <a:xfrm>
            <a:off x="2155825" y="6324600"/>
            <a:ext cx="16541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sum</a:t>
            </a:r>
          </a:p>
        </p:txBody>
      </p:sp>
      <p:sp>
        <p:nvSpPr>
          <p:cNvPr id="6199" name="Text Box 66"/>
          <p:cNvSpPr txBox="1">
            <a:spLocks noChangeArrowheads="1"/>
          </p:cNvSpPr>
          <p:nvPr/>
        </p:nvSpPr>
        <p:spPr bwMode="auto">
          <a:xfrm>
            <a:off x="762000" y="6324600"/>
            <a:ext cx="1806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carry</a:t>
            </a:r>
            <a:r>
              <a:rPr lang="en-US" altLang="en-US" sz="2400" i="1" baseline="-25000"/>
              <a:t>out</a:t>
            </a:r>
            <a:endParaRPr lang="en-US" altLang="en-US" sz="2400" i="1"/>
          </a:p>
        </p:txBody>
      </p:sp>
      <p:sp>
        <p:nvSpPr>
          <p:cNvPr id="6200" name="Text Box 67"/>
          <p:cNvSpPr txBox="1">
            <a:spLocks noChangeArrowheads="1"/>
          </p:cNvSpPr>
          <p:nvPr/>
        </p:nvSpPr>
        <p:spPr bwMode="auto">
          <a:xfrm>
            <a:off x="4441825" y="1516063"/>
            <a:ext cx="3787775" cy="13700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y  carry</a:t>
            </a:r>
            <a:r>
              <a:rPr lang="en-US" altLang="en-US" sz="2400" i="1" baseline="-25000"/>
              <a:t>in </a:t>
            </a:r>
            <a:r>
              <a:rPr lang="en-US" altLang="en-US" sz="2400"/>
              <a:t>  </a:t>
            </a:r>
            <a:r>
              <a:rPr lang="en-US" altLang="en-US" sz="2400" i="1"/>
              <a:t>sum  carry</a:t>
            </a:r>
            <a:r>
              <a:rPr lang="en-US" altLang="en-US" sz="2400" i="1" baseline="-25000"/>
              <a:t>out</a:t>
            </a:r>
            <a:endParaRPr lang="en-US" altLang="en-US" sz="2400"/>
          </a:p>
          <a:p>
            <a:pPr>
              <a:spcBef>
                <a:spcPct val="50000"/>
              </a:spcBef>
              <a:buFontTx/>
              <a:buNone/>
            </a:pPr>
            <a:r>
              <a:rPr lang="en-US" altLang="en-US" sz="2400">
                <a:latin typeface="Courier New" pitchFamily="49" charset="0"/>
              </a:rPr>
              <a:t>0 0  0    0    0         0 0  1    1    0</a:t>
            </a:r>
            <a:r>
              <a:rPr lang="en-US" altLang="en-US" sz="2400" i="1"/>
              <a:t>  </a:t>
            </a:r>
          </a:p>
        </p:txBody>
      </p:sp>
      <p:sp>
        <p:nvSpPr>
          <p:cNvPr id="6201" name="Line 68"/>
          <p:cNvSpPr>
            <a:spLocks noChangeShapeType="1"/>
          </p:cNvSpPr>
          <p:nvPr/>
        </p:nvSpPr>
        <p:spPr bwMode="auto">
          <a:xfrm>
            <a:off x="4419600" y="2057400"/>
            <a:ext cx="373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02" name="Line 69"/>
          <p:cNvSpPr>
            <a:spLocks noChangeShapeType="1"/>
          </p:cNvSpPr>
          <p:nvPr/>
        </p:nvSpPr>
        <p:spPr bwMode="auto">
          <a:xfrm>
            <a:off x="6096000" y="1371600"/>
            <a:ext cx="0" cy="3200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3400" y="152400"/>
            <a:ext cx="8229600" cy="1143000"/>
          </a:xfrm>
        </p:spPr>
        <p:txBody>
          <a:bodyPr/>
          <a:lstStyle/>
          <a:p>
            <a:pPr eaLnBrk="1" hangingPunct="1"/>
            <a:r>
              <a:rPr lang="en-US" altLang="en-US" sz="4000"/>
              <a:t>Logisim:  A Digital Logic Simulator</a:t>
            </a:r>
          </a:p>
        </p:txBody>
      </p:sp>
      <p:grpSp>
        <p:nvGrpSpPr>
          <p:cNvPr id="7171" name="Group 3"/>
          <p:cNvGrpSpPr>
            <a:grpSpLocks/>
          </p:cNvGrpSpPr>
          <p:nvPr/>
        </p:nvGrpSpPr>
        <p:grpSpPr bwMode="auto">
          <a:xfrm>
            <a:off x="457200" y="1143000"/>
            <a:ext cx="8218488" cy="180975"/>
            <a:chOff x="295" y="1311"/>
            <a:chExt cx="5177" cy="114"/>
          </a:xfrm>
        </p:grpSpPr>
        <p:sp>
          <p:nvSpPr>
            <p:cNvPr id="717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717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pic>
        <p:nvPicPr>
          <p:cNvPr id="7172" name="Picture 7" descr="logisim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00200"/>
            <a:ext cx="6807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0" descr="notgat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5029200"/>
            <a:ext cx="210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2"/>
          <p:cNvSpPr>
            <a:spLocks noGrp="1" noChangeArrowheads="1"/>
          </p:cNvSpPr>
          <p:nvPr>
            <p:ph type="title"/>
          </p:nvPr>
        </p:nvSpPr>
        <p:spPr>
          <a:xfrm>
            <a:off x="685800" y="152400"/>
            <a:ext cx="7772400" cy="1143000"/>
          </a:xfrm>
        </p:spPr>
        <p:txBody>
          <a:bodyPr/>
          <a:lstStyle/>
          <a:p>
            <a:pPr eaLnBrk="1" hangingPunct="1"/>
            <a:r>
              <a:rPr lang="en-US" altLang="en-US" sz="4000"/>
              <a:t>Implementing Gates with Relays</a:t>
            </a:r>
            <a:endParaRPr lang="en-US" altLang="en-US"/>
          </a:p>
        </p:txBody>
      </p:sp>
      <p:grpSp>
        <p:nvGrpSpPr>
          <p:cNvPr id="8196" name="Group 3"/>
          <p:cNvGrpSpPr>
            <a:grpSpLocks/>
          </p:cNvGrpSpPr>
          <p:nvPr/>
        </p:nvGrpSpPr>
        <p:grpSpPr bwMode="auto">
          <a:xfrm>
            <a:off x="609600" y="1143000"/>
            <a:ext cx="8218488" cy="180975"/>
            <a:chOff x="295" y="1311"/>
            <a:chExt cx="5177" cy="114"/>
          </a:xfrm>
        </p:grpSpPr>
        <p:sp>
          <p:nvSpPr>
            <p:cNvPr id="820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820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8197" name="Text Box 8"/>
          <p:cNvSpPr txBox="1">
            <a:spLocks noChangeArrowheads="1"/>
          </p:cNvSpPr>
          <p:nvPr/>
        </p:nvSpPr>
        <p:spPr bwMode="auto">
          <a:xfrm>
            <a:off x="4953000" y="4592638"/>
            <a:ext cx="14763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NOT</a:t>
            </a:r>
            <a:r>
              <a:rPr lang="en-US" altLang="en-US" sz="2400"/>
              <a:t> Gate</a:t>
            </a:r>
          </a:p>
        </p:txBody>
      </p:sp>
      <p:sp>
        <p:nvSpPr>
          <p:cNvPr id="8198" name="Text Box 9"/>
          <p:cNvSpPr txBox="1">
            <a:spLocks noChangeArrowheads="1"/>
          </p:cNvSpPr>
          <p:nvPr/>
        </p:nvSpPr>
        <p:spPr bwMode="auto">
          <a:xfrm>
            <a:off x="304800" y="6324600"/>
            <a:ext cx="290195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Figures courtesy of HowStuffWorks.com</a:t>
            </a:r>
            <a:endParaRPr lang="en-US" altLang="en-US" sz="2400"/>
          </a:p>
        </p:txBody>
      </p:sp>
      <p:sp>
        <p:nvSpPr>
          <p:cNvPr id="8199" name="Text Box 10"/>
          <p:cNvSpPr txBox="1">
            <a:spLocks noChangeArrowheads="1"/>
          </p:cNvSpPr>
          <p:nvPr/>
        </p:nvSpPr>
        <p:spPr bwMode="auto">
          <a:xfrm>
            <a:off x="3946525" y="5334000"/>
            <a:ext cx="3873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a:t>
            </a:r>
          </a:p>
        </p:txBody>
      </p:sp>
      <p:sp>
        <p:nvSpPr>
          <p:cNvPr id="8200" name="Text Box 11"/>
          <p:cNvSpPr txBox="1">
            <a:spLocks noChangeArrowheads="1"/>
          </p:cNvSpPr>
          <p:nvPr/>
        </p:nvSpPr>
        <p:spPr bwMode="auto">
          <a:xfrm>
            <a:off x="6673850" y="5334000"/>
            <a:ext cx="11747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Q = A </a:t>
            </a:r>
          </a:p>
        </p:txBody>
      </p:sp>
      <p:sp>
        <p:nvSpPr>
          <p:cNvPr id="8201" name="Line 12"/>
          <p:cNvSpPr>
            <a:spLocks noChangeShapeType="1"/>
          </p:cNvSpPr>
          <p:nvPr/>
        </p:nvSpPr>
        <p:spPr bwMode="auto">
          <a:xfrm>
            <a:off x="7308850" y="54102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02" name="Text Box 14"/>
          <p:cNvSpPr txBox="1">
            <a:spLocks noChangeArrowheads="1"/>
          </p:cNvSpPr>
          <p:nvPr/>
        </p:nvSpPr>
        <p:spPr bwMode="auto">
          <a:xfrm>
            <a:off x="5715000" y="6248400"/>
            <a:ext cx="14208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6v power</a:t>
            </a:r>
          </a:p>
        </p:txBody>
      </p:sp>
      <p:sp>
        <p:nvSpPr>
          <p:cNvPr id="8203" name="Line 16"/>
          <p:cNvSpPr>
            <a:spLocks noChangeShapeType="1"/>
          </p:cNvSpPr>
          <p:nvPr/>
        </p:nvSpPr>
        <p:spPr bwMode="auto">
          <a:xfrm flipV="1">
            <a:off x="5638800" y="6019800"/>
            <a:ext cx="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8204" name="Picture 18" descr="solenoi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1981200"/>
            <a:ext cx="2286000"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5" name="Picture 19" descr="notgatesolenoi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1524000"/>
            <a:ext cx="4191000" cy="287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152400"/>
            <a:ext cx="7772400" cy="1143000"/>
          </a:xfrm>
        </p:spPr>
        <p:txBody>
          <a:bodyPr/>
          <a:lstStyle/>
          <a:p>
            <a:pPr eaLnBrk="1" hangingPunct="1"/>
            <a:r>
              <a:rPr lang="en-US" altLang="en-US"/>
              <a:t>And </a:t>
            </a:r>
            <a:r>
              <a:rPr lang="en-US" altLang="en-US">
                <a:latin typeface="Courier New" pitchFamily="49" charset="0"/>
              </a:rPr>
              <a:t>AND…</a:t>
            </a:r>
          </a:p>
        </p:txBody>
      </p:sp>
      <p:grpSp>
        <p:nvGrpSpPr>
          <p:cNvPr id="9219" name="Group 3"/>
          <p:cNvGrpSpPr>
            <a:grpSpLocks/>
          </p:cNvGrpSpPr>
          <p:nvPr/>
        </p:nvGrpSpPr>
        <p:grpSpPr bwMode="auto">
          <a:xfrm>
            <a:off x="609600" y="1143000"/>
            <a:ext cx="8218488" cy="180975"/>
            <a:chOff x="295" y="1311"/>
            <a:chExt cx="5177" cy="114"/>
          </a:xfrm>
        </p:grpSpPr>
        <p:sp>
          <p:nvSpPr>
            <p:cNvPr id="922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922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9220" name="Text Box 7"/>
          <p:cNvSpPr txBox="1">
            <a:spLocks noChangeArrowheads="1"/>
          </p:cNvSpPr>
          <p:nvPr/>
        </p:nvSpPr>
        <p:spPr bwMode="auto">
          <a:xfrm>
            <a:off x="304800" y="6324600"/>
            <a:ext cx="2825750"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Figure courtesy of HowStuffWorks.com</a:t>
            </a:r>
            <a:endParaRPr lang="en-US" altLang="en-US" sz="2400"/>
          </a:p>
        </p:txBody>
      </p:sp>
      <p:sp>
        <p:nvSpPr>
          <p:cNvPr id="9221" name="Text Box 9"/>
          <p:cNvSpPr txBox="1">
            <a:spLocks noChangeArrowheads="1"/>
          </p:cNvSpPr>
          <p:nvPr/>
        </p:nvSpPr>
        <p:spPr bwMode="auto">
          <a:xfrm>
            <a:off x="2974975" y="4086225"/>
            <a:ext cx="3873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a:t>
            </a:r>
          </a:p>
        </p:txBody>
      </p:sp>
      <p:sp>
        <p:nvSpPr>
          <p:cNvPr id="9222" name="Text Box 10"/>
          <p:cNvSpPr txBox="1">
            <a:spLocks noChangeArrowheads="1"/>
          </p:cNvSpPr>
          <p:nvPr/>
        </p:nvSpPr>
        <p:spPr bwMode="auto">
          <a:xfrm>
            <a:off x="2971800" y="4724400"/>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B</a:t>
            </a:r>
          </a:p>
        </p:txBody>
      </p:sp>
      <p:sp>
        <p:nvSpPr>
          <p:cNvPr id="9223" name="Text Box 11"/>
          <p:cNvSpPr txBox="1">
            <a:spLocks noChangeArrowheads="1"/>
          </p:cNvSpPr>
          <p:nvPr/>
        </p:nvSpPr>
        <p:spPr bwMode="auto">
          <a:xfrm>
            <a:off x="6270625" y="4419600"/>
            <a:ext cx="663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AB</a:t>
            </a:r>
          </a:p>
        </p:txBody>
      </p:sp>
      <p:sp>
        <p:nvSpPr>
          <p:cNvPr id="9224" name="Line 12"/>
          <p:cNvSpPr>
            <a:spLocks noChangeShapeType="1"/>
          </p:cNvSpPr>
          <p:nvPr/>
        </p:nvSpPr>
        <p:spPr bwMode="auto">
          <a:xfrm flipV="1">
            <a:off x="4648200" y="51054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9225" name="Text Box 13"/>
          <p:cNvSpPr txBox="1">
            <a:spLocks noChangeArrowheads="1"/>
          </p:cNvSpPr>
          <p:nvPr/>
        </p:nvSpPr>
        <p:spPr bwMode="auto">
          <a:xfrm>
            <a:off x="4343400" y="5410200"/>
            <a:ext cx="14208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6v power</a:t>
            </a:r>
          </a:p>
        </p:txBody>
      </p:sp>
      <p:pic>
        <p:nvPicPr>
          <p:cNvPr id="9226" name="Picture 14" descr="andgatesolenoi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524000"/>
            <a:ext cx="4648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7" name="Picture 15" descr="andgat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4114800"/>
            <a:ext cx="27559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685800"/>
          </a:xfrm>
        </p:spPr>
        <p:txBody>
          <a:bodyPr/>
          <a:lstStyle/>
          <a:p>
            <a:pPr eaLnBrk="1" hangingPunct="1"/>
            <a:r>
              <a:rPr lang="en-US" altLang="en-US" sz="4000"/>
              <a:t>Integrated Circuits</a:t>
            </a:r>
          </a:p>
        </p:txBody>
      </p:sp>
      <p:grpSp>
        <p:nvGrpSpPr>
          <p:cNvPr id="10243" name="Group 3"/>
          <p:cNvGrpSpPr>
            <a:grpSpLocks/>
          </p:cNvGrpSpPr>
          <p:nvPr/>
        </p:nvGrpSpPr>
        <p:grpSpPr bwMode="auto">
          <a:xfrm>
            <a:off x="609600" y="1143000"/>
            <a:ext cx="8218488" cy="180975"/>
            <a:chOff x="295" y="1311"/>
            <a:chExt cx="5177" cy="114"/>
          </a:xfrm>
        </p:grpSpPr>
        <p:sp>
          <p:nvSpPr>
            <p:cNvPr id="1025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1025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grpSp>
      <p:sp>
        <p:nvSpPr>
          <p:cNvPr id="10244" name="Rectangle 7"/>
          <p:cNvSpPr>
            <a:spLocks noChangeArrowheads="1"/>
          </p:cNvSpPr>
          <p:nvPr/>
        </p:nvSpPr>
        <p:spPr bwMode="auto">
          <a:xfrm>
            <a:off x="6096000" y="5668963"/>
            <a:ext cx="1827213" cy="2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http://www.helicon.co.uk</a:t>
            </a:r>
            <a:endParaRPr lang="en-US" altLang="en-US" sz="2400"/>
          </a:p>
        </p:txBody>
      </p:sp>
      <p:sp>
        <p:nvSpPr>
          <p:cNvPr id="10245" name="Rectangle 10"/>
          <p:cNvSpPr>
            <a:spLocks noChangeArrowheads="1"/>
          </p:cNvSpPr>
          <p:nvPr/>
        </p:nvSpPr>
        <p:spPr bwMode="auto">
          <a:xfrm>
            <a:off x="381000" y="5715000"/>
            <a:ext cx="4792663"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http://personalpages.manchester.ac.uk/staff/p.dudek/projects/scamp</a:t>
            </a:r>
            <a:endParaRPr lang="en-US" altLang="en-US" sz="2400"/>
          </a:p>
        </p:txBody>
      </p:sp>
      <p:sp>
        <p:nvSpPr>
          <p:cNvPr id="10246" name="Line 12"/>
          <p:cNvSpPr>
            <a:spLocks noChangeShapeType="1"/>
          </p:cNvSpPr>
          <p:nvPr/>
        </p:nvSpPr>
        <p:spPr bwMode="auto">
          <a:xfrm>
            <a:off x="5791200" y="16764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7" name="Line 13"/>
          <p:cNvSpPr>
            <a:spLocks noChangeShapeType="1"/>
          </p:cNvSpPr>
          <p:nvPr/>
        </p:nvSpPr>
        <p:spPr bwMode="auto">
          <a:xfrm>
            <a:off x="2895600" y="5410200"/>
            <a:ext cx="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0248" name="Text Box 14"/>
          <p:cNvSpPr txBox="1">
            <a:spLocks noChangeArrowheads="1"/>
          </p:cNvSpPr>
          <p:nvPr/>
        </p:nvSpPr>
        <p:spPr bwMode="auto">
          <a:xfrm>
            <a:off x="2286000" y="5257800"/>
            <a:ext cx="8620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3mm</a:t>
            </a:r>
          </a:p>
        </p:txBody>
      </p:sp>
      <p:sp>
        <p:nvSpPr>
          <p:cNvPr id="10249" name="Line 15"/>
          <p:cNvSpPr>
            <a:spLocks noChangeShapeType="1"/>
          </p:cNvSpPr>
          <p:nvPr/>
        </p:nvSpPr>
        <p:spPr bwMode="auto">
          <a:xfrm>
            <a:off x="990600" y="5257800"/>
            <a:ext cx="3276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250" name="Picture 16" descr="chip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676400"/>
            <a:ext cx="32258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1" name="Picture 19" descr="chip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1981200"/>
            <a:ext cx="4419600" cy="299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Line 11"/>
          <p:cNvSpPr>
            <a:spLocks noChangeShapeType="1"/>
          </p:cNvSpPr>
          <p:nvPr/>
        </p:nvSpPr>
        <p:spPr bwMode="auto">
          <a:xfrm>
            <a:off x="4267200" y="1981200"/>
            <a:ext cx="2057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urier New" pitchFamily="49"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urier New" pitchFamily="49"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10661</TotalTime>
  <Words>2230</Words>
  <Application>Microsoft Office PowerPoint</Application>
  <PresentationFormat>On-screen Show (4:3)</PresentationFormat>
  <Paragraphs>748</Paragraphs>
  <Slides>27</Slides>
  <Notes>27</Notes>
  <HiddenSlides>3</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27</vt:i4>
      </vt:variant>
      <vt:variant>
        <vt:lpstr>Custom Shows</vt:lpstr>
      </vt:variant>
      <vt:variant>
        <vt:i4>2</vt:i4>
      </vt:variant>
    </vt:vector>
  </HeadingPairs>
  <TitlesOfParts>
    <vt:vector size="35" baseType="lpstr">
      <vt:lpstr>Arial</vt:lpstr>
      <vt:lpstr>Courier</vt:lpstr>
      <vt:lpstr>Courier New</vt:lpstr>
      <vt:lpstr>News Gothic MT</vt:lpstr>
      <vt:lpstr>Times New Roman</vt:lpstr>
      <vt:lpstr>Blank Presentation</vt:lpstr>
      <vt:lpstr>The CS 5 Times</vt:lpstr>
      <vt:lpstr>  More on Circuits!</vt:lpstr>
      <vt:lpstr>A Circuit for Adding!</vt:lpstr>
      <vt:lpstr>A Circuit for Adding!</vt:lpstr>
      <vt:lpstr>A Circuit for Adding!</vt:lpstr>
      <vt:lpstr>Logisim:  A Digital Logic Simulator</vt:lpstr>
      <vt:lpstr>Implementing Gates with Relays</vt:lpstr>
      <vt:lpstr>And AND…</vt:lpstr>
      <vt:lpstr>Integrated Circuits</vt:lpstr>
      <vt:lpstr>AND, OR, NOT Is a “Universal Set”</vt:lpstr>
      <vt:lpstr>The Alien’s Life Advice</vt:lpstr>
      <vt:lpstr>Sending a Message to Prof. Ben</vt:lpstr>
      <vt:lpstr>A 1-Bit Memory</vt:lpstr>
      <vt:lpstr>A 1-Bit Memory</vt:lpstr>
      <vt:lpstr>Setting a 1-Bit Memory</vt:lpstr>
      <vt:lpstr>Initializing a 1-Bit Memory</vt:lpstr>
      <vt:lpstr>From S-R Latches to D-Latches</vt:lpstr>
      <vt:lpstr>PowerPoint Presentation</vt:lpstr>
      <vt:lpstr>PowerPoint Presentation</vt:lpstr>
      <vt:lpstr>A Random-Access Memory (RAM)</vt:lpstr>
      <vt:lpstr>A Random-Access Memory (RAM)</vt:lpstr>
      <vt:lpstr>A Random-Access Memory (RAM)</vt:lpstr>
      <vt:lpstr>A Random-Access Memory (RAM)</vt:lpstr>
      <vt:lpstr>A Random-Access Memory (RAM)</vt:lpstr>
      <vt:lpstr>A Random-Access Memory (RAM)</vt:lpstr>
      <vt:lpstr>A Random-Access Memory (RAM)</vt:lpstr>
      <vt:lpstr>A Random-Access Memory (RAM)</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Data to Circuits</dc:title>
  <dc:creator>Office 2004 Test Drive User</dc:creator>
  <cp:lastModifiedBy>Kuenning</cp:lastModifiedBy>
  <cp:revision>71</cp:revision>
  <cp:lastPrinted>2019-10-07T07:12:30Z</cp:lastPrinted>
  <dcterms:created xsi:type="dcterms:W3CDTF">2006-05-28T05:35:28Z</dcterms:created>
  <dcterms:modified xsi:type="dcterms:W3CDTF">2019-10-08T18:28:12Z</dcterms:modified>
</cp:coreProperties>
</file>