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2.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3.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notesSlides/notesSlide4.xml" ContentType="application/vnd.openxmlformats-officedocument.presentationml.notesSlide+xml"/>
  <Override PartName="/ppt/tags/tag173.xml" ContentType="application/vnd.openxmlformats-officedocument.presentationml.tags+xml"/>
  <Override PartName="/ppt/tags/tag174.xml" ContentType="application/vnd.openxmlformats-officedocument.presentationml.tags+xml"/>
  <Override PartName="/ppt/notesSlides/notesSlide5.xml" ContentType="application/vnd.openxmlformats-officedocument.presentationml.notesSlide+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notesSlides/notesSlide6.xml" ContentType="application/vnd.openxmlformats-officedocument.presentationml.notesSlide+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notesSlides/notesSlide7.xml" ContentType="application/vnd.openxmlformats-officedocument.presentationml.notesSlide+xml"/>
  <Override PartName="/ppt/tags/tag235.xml" ContentType="application/vnd.openxmlformats-officedocument.presentationml.tags+xml"/>
  <Override PartName="/ppt/tags/tag236.xml" ContentType="application/vnd.openxmlformats-officedocument.presentationml.tags+xml"/>
  <Override PartName="/ppt/notesSlides/notesSlide8.xml" ContentType="application/vnd.openxmlformats-officedocument.presentationml.notesSlide+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notesSlides/notesSlide9.xml" ContentType="application/vnd.openxmlformats-officedocument.presentationml.notesSlide+xml"/>
  <Override PartName="/ppt/tags/tag261.xml" ContentType="application/vnd.openxmlformats-officedocument.presentationml.tags+xml"/>
  <Override PartName="/ppt/tags/tag262.xml" ContentType="application/vnd.openxmlformats-officedocument.presentationml.tags+xml"/>
  <Override PartName="/ppt/notesSlides/notesSlide10.xml" ContentType="application/vnd.openxmlformats-officedocument.presentationml.notesSlide+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notesSlides/notesSlide11.xml" ContentType="application/vnd.openxmlformats-officedocument.presentationml.notesSlide+xml"/>
  <Override PartName="/ppt/tags/tag301.xml" ContentType="application/vnd.openxmlformats-officedocument.presentationml.tags+xml"/>
  <Override PartName="/ppt/tags/tag302.xml" ContentType="application/vnd.openxmlformats-officedocument.presentationml.tags+xml"/>
  <Override PartName="/ppt/notesSlides/notesSlide12.xml" ContentType="application/vnd.openxmlformats-officedocument.presentationml.notesSlide+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notesSlides/notesSlide13.xml" ContentType="application/vnd.openxmlformats-officedocument.presentationml.notesSlide+xml"/>
  <Override PartName="/ppt/tags/tag327.xml" ContentType="application/vnd.openxmlformats-officedocument.presentationml.tags+xml"/>
  <Override PartName="/ppt/tags/tag328.xml" ContentType="application/vnd.openxmlformats-officedocument.presentationml.tags+xml"/>
  <Override PartName="/ppt/notesSlides/notesSlide14.xml" ContentType="application/vnd.openxmlformats-officedocument.presentationml.notesSlide+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notesSlides/notesSlide15.xml" ContentType="application/vnd.openxmlformats-officedocument.presentationml.notesSlide+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notesSlides/notesSlide16.xml" ContentType="application/vnd.openxmlformats-officedocument.presentationml.notesSlide+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notesSlides/notesSlide17.xml" ContentType="application/vnd.openxmlformats-officedocument.presentationml.notesSlide+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notesSlides/notesSlide18.xml" ContentType="application/vnd.openxmlformats-officedocument.presentationml.notesSlide+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notesSlides/notesSlide19.xml" ContentType="application/vnd.openxmlformats-officedocument.presentationml.notesSlide+xml"/>
  <Override PartName="/ppt/tags/tag478.xml" ContentType="application/vnd.openxmlformats-officedocument.presentationml.tags+xml"/>
  <Override PartName="/ppt/notesSlides/notesSlide20.xml" ContentType="application/vnd.openxmlformats-officedocument.presentationml.notesSlide+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notesSlides/notesSlide21.xml" ContentType="application/vnd.openxmlformats-officedocument.presentationml.notesSlide+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notesSlides/notesSlide22.xml" ContentType="application/vnd.openxmlformats-officedocument.presentationml.notesSlide+xml"/>
  <Override PartName="/ppt/tags/tag601.xml" ContentType="application/vnd.openxmlformats-officedocument.presentationml.tags+xml"/>
  <Override PartName="/ppt/tags/tag602.xml" ContentType="application/vnd.openxmlformats-officedocument.presentationml.tags+xml"/>
  <Override PartName="/ppt/notesSlides/notesSlide23.xml" ContentType="application/vnd.openxmlformats-officedocument.presentationml.notesSlide+xml"/>
  <Override PartName="/ppt/tags/tag603.xml" ContentType="application/vnd.openxmlformats-officedocument.presentationml.tags+xml"/>
  <Override PartName="/ppt/notesSlides/notesSlide24.xml" ContentType="application/vnd.openxmlformats-officedocument.presentationml.notesSlide+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notesSlides/notesSlide25.xml" ContentType="application/vnd.openxmlformats-officedocument.presentationml.notesSlide+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notesSlides/notesSlide26.xml" ContentType="application/vnd.openxmlformats-officedocument.presentationml.notesSlide+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notesSlides/notesSlide27.xml" ContentType="application/vnd.openxmlformats-officedocument.presentationml.notesSlide+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notesSlides/notesSlide28.xml" ContentType="application/vnd.openxmlformats-officedocument.presentationml.notesSlide+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notesSlides/notesSlide29.xml" ContentType="application/vnd.openxmlformats-officedocument.presentationml.notesSlide+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notesSlides/notesSlide30.xml" ContentType="application/vnd.openxmlformats-officedocument.presentationml.notesSlide+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notesSlides/notesSlide31.xml" ContentType="application/vnd.openxmlformats-officedocument.presentationml.notesSlide+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notesSlides/notesSlide32.xml" ContentType="application/vnd.openxmlformats-officedocument.presentationml.notesSlide+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notesSlides/notesSlide33.xml" ContentType="application/vnd.openxmlformats-officedocument.presentationml.notesSlide+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notesSlides/notesSlide34.xml" ContentType="application/vnd.openxmlformats-officedocument.presentationml.notesSlide+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notesSlides/notesSlide35.xml" ContentType="application/vnd.openxmlformats-officedocument.presentationml.notesSlide+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notesSlides/notesSlide36.xml" ContentType="application/vnd.openxmlformats-officedocument.presentationml.notesSlide+xml"/>
  <Override PartName="/ppt/tags/tag1129.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notesSlides/notesSlide37.xml" ContentType="application/vnd.openxmlformats-officedocument.presentationml.notesSlide+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notesSlides/notesSlide38.xml" ContentType="application/vnd.openxmlformats-officedocument.presentationml.notesSlide+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notesSlides/notesSlide39.xml" ContentType="application/vnd.openxmlformats-officedocument.presentationml.notesSlide+xml"/>
  <Override PartName="/ppt/tags/tag1218.xml" ContentType="application/vnd.openxmlformats-officedocument.presentationml.tags+xml"/>
  <Override PartName="/ppt/tags/tag1219.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tags/tag1227.xml" ContentType="application/vnd.openxmlformats-officedocument.presentationml.tags+xml"/>
  <Override PartName="/ppt/tags/tag1228.xml" ContentType="application/vnd.openxmlformats-officedocument.presentationml.tags+xml"/>
  <Override PartName="/ppt/tags/tag1229.xml" ContentType="application/vnd.openxmlformats-officedocument.presentationml.tags+xml"/>
  <Override PartName="/ppt/tags/tag1230.xml" ContentType="application/vnd.openxmlformats-officedocument.presentationml.tags+xml"/>
  <Override PartName="/ppt/tags/tag1231.xml" ContentType="application/vnd.openxmlformats-officedocument.presentationml.tags+xml"/>
  <Override PartName="/ppt/tags/tag1232.xml" ContentType="application/vnd.openxmlformats-officedocument.presentationml.tags+xml"/>
  <Override PartName="/ppt/tags/tag1233.xml" ContentType="application/vnd.openxmlformats-officedocument.presentationml.tags+xml"/>
  <Override PartName="/ppt/tags/tag1234.xml" ContentType="application/vnd.openxmlformats-officedocument.presentationml.tags+xml"/>
  <Override PartName="/ppt/notesSlides/notesSlide40.xml" ContentType="application/vnd.openxmlformats-officedocument.presentationml.notesSlide+xml"/>
  <Override PartName="/ppt/tags/tag1235.xml" ContentType="application/vnd.openxmlformats-officedocument.presentationml.tags+xml"/>
  <Override PartName="/ppt/notesSlides/notesSlide41.xml" ContentType="application/vnd.openxmlformats-officedocument.presentationml.notesSlide+xml"/>
  <Override PartName="/ppt/tags/tag1236.xml" ContentType="application/vnd.openxmlformats-officedocument.presentationml.tags+xml"/>
  <Override PartName="/ppt/tags/tag1237.xml" ContentType="application/vnd.openxmlformats-officedocument.presentationml.tags+xml"/>
  <Override PartName="/ppt/tags/tag1238.xml" ContentType="application/vnd.openxmlformats-officedocument.presentationml.tags+xml"/>
  <Override PartName="/ppt/tags/tag1239.xml" ContentType="application/vnd.openxmlformats-officedocument.presentationml.tags+xml"/>
  <Override PartName="/ppt/tags/tag1240.xml" ContentType="application/vnd.openxmlformats-officedocument.presentationml.tags+xml"/>
  <Override PartName="/ppt/tags/tag1241.xml" ContentType="application/vnd.openxmlformats-officedocument.presentationml.tags+xml"/>
  <Override PartName="/ppt/tags/tag1242.xml" ContentType="application/vnd.openxmlformats-officedocument.presentationml.tags+xml"/>
  <Override PartName="/ppt/tags/tag1243.xml" ContentType="application/vnd.openxmlformats-officedocument.presentationml.tags+xml"/>
  <Override PartName="/ppt/tags/tag1244.xml" ContentType="application/vnd.openxmlformats-officedocument.presentationml.tags+xml"/>
  <Override PartName="/ppt/tags/tag1245.xml" ContentType="application/vnd.openxmlformats-officedocument.presentationml.tags+xml"/>
  <Override PartName="/ppt/tags/tag1246.xml" ContentType="application/vnd.openxmlformats-officedocument.presentationml.tags+xml"/>
  <Override PartName="/ppt/tags/tag1247.xml" ContentType="application/vnd.openxmlformats-officedocument.presentationml.tags+xml"/>
  <Override PartName="/ppt/tags/tag1248.xml" ContentType="application/vnd.openxmlformats-officedocument.presentationml.tags+xml"/>
  <Override PartName="/ppt/tags/tag1249.xml" ContentType="application/vnd.openxmlformats-officedocument.presentationml.tags+xml"/>
  <Override PartName="/ppt/tags/tag1250.xml" ContentType="application/vnd.openxmlformats-officedocument.presentationml.tags+xml"/>
  <Override PartName="/ppt/tags/tag1251.xml" ContentType="application/vnd.openxmlformats-officedocument.presentationml.tags+xml"/>
  <Override PartName="/ppt/tags/tag1252.xml" ContentType="application/vnd.openxmlformats-officedocument.presentationml.tags+xml"/>
  <Override PartName="/ppt/tags/tag1253.xml" ContentType="application/vnd.openxmlformats-officedocument.presentationml.tags+xml"/>
  <Override PartName="/ppt/notesSlides/notesSlide42.xml" ContentType="application/vnd.openxmlformats-officedocument.presentationml.notesSlide+xml"/>
  <Override PartName="/ppt/tags/tag1254.xml" ContentType="application/vnd.openxmlformats-officedocument.presentationml.tags+xml"/>
  <Override PartName="/ppt/tags/tag1255.xml" ContentType="application/vnd.openxmlformats-officedocument.presentationml.tags+xml"/>
  <Override PartName="/ppt/tags/tag1256.xml" ContentType="application/vnd.openxmlformats-officedocument.presentationml.tags+xml"/>
  <Override PartName="/ppt/notesSlides/notesSlide43.xml" ContentType="application/vnd.openxmlformats-officedocument.presentationml.notesSlide+xml"/>
  <Override PartName="/ppt/tags/tag1257.xml" ContentType="application/vnd.openxmlformats-officedocument.presentationml.tags+xml"/>
  <Override PartName="/ppt/tags/tag1258.xml" ContentType="application/vnd.openxmlformats-officedocument.presentationml.tags+xml"/>
  <Override PartName="/ppt/notesSlides/notesSlide44.xml" ContentType="application/vnd.openxmlformats-officedocument.presentationml.notesSlide+xml"/>
  <Override PartName="/ppt/tags/tag1259.xml" ContentType="application/vnd.openxmlformats-officedocument.presentationml.tags+xml"/>
  <Override PartName="/ppt/tags/tag1260.xml" ContentType="application/vnd.openxmlformats-officedocument.presentationml.tags+xml"/>
  <Override PartName="/ppt/notesSlides/notesSlide45.xml" ContentType="application/vnd.openxmlformats-officedocument.presentationml.notesSlide+xml"/>
  <Override PartName="/ppt/tags/tag1261.xml" ContentType="application/vnd.openxmlformats-officedocument.presentationml.tags+xml"/>
  <Override PartName="/ppt/notesSlides/notesSlide46.xml" ContentType="application/vnd.openxmlformats-officedocument.presentationml.notesSlide+xml"/>
  <Override PartName="/ppt/tags/tag1262.xml" ContentType="application/vnd.openxmlformats-officedocument.presentationml.tags+xml"/>
  <Override PartName="/ppt/notesSlides/notesSlide47.xml" ContentType="application/vnd.openxmlformats-officedocument.presentationml.notesSlide+xml"/>
  <Override PartName="/ppt/tags/tag1263.xml" ContentType="application/vnd.openxmlformats-officedocument.presentationml.tags+xml"/>
  <Override PartName="/ppt/tags/tag1264.xml" ContentType="application/vnd.openxmlformats-officedocument.presentationml.tags+xml"/>
  <Override PartName="/ppt/notesSlides/notesSlide48.xml" ContentType="application/vnd.openxmlformats-officedocument.presentationml.notesSlide+xml"/>
  <Override PartName="/ppt/tags/tag1265.xml" ContentType="application/vnd.openxmlformats-officedocument.presentationml.tags+xml"/>
  <Override PartName="/ppt/tags/tag1266.xml" ContentType="application/vnd.openxmlformats-officedocument.presentationml.tags+xml"/>
  <Override PartName="/ppt/notesSlides/notesSlide49.xml" ContentType="application/vnd.openxmlformats-officedocument.presentationml.notesSlide+xml"/>
  <Override PartName="/ppt/tags/tag1267.xml" ContentType="application/vnd.openxmlformats-officedocument.presentationml.tags+xml"/>
  <Override PartName="/ppt/tags/tag1268.xml" ContentType="application/vnd.openxmlformats-officedocument.presentationml.tags+xml"/>
  <Override PartName="/ppt/notesSlides/notesSlide50.xml" ContentType="application/vnd.openxmlformats-officedocument.presentationml.notesSlide+xml"/>
  <Override PartName="/ppt/tags/tag1269.xml" ContentType="application/vnd.openxmlformats-officedocument.presentationml.tags+xml"/>
  <Override PartName="/ppt/notesSlides/notesSlide51.xml" ContentType="application/vnd.openxmlformats-officedocument.presentationml.notesSlide+xml"/>
  <Override PartName="/ppt/tags/tag1270.xml" ContentType="application/vnd.openxmlformats-officedocument.presentationml.tags+xml"/>
  <Override PartName="/ppt/tags/tag1271.xml" ContentType="application/vnd.openxmlformats-officedocument.presentationml.tags+xml"/>
  <Override PartName="/ppt/tags/tag1272.xml" ContentType="application/vnd.openxmlformats-officedocument.presentationml.tags+xml"/>
  <Override PartName="/ppt/notesSlides/notesSlide52.xml" ContentType="application/vnd.openxmlformats-officedocument.presentationml.notesSlide+xml"/>
  <Override PartName="/ppt/tags/tag1273.xml" ContentType="application/vnd.openxmlformats-officedocument.presentationml.tags+xml"/>
  <Override PartName="/ppt/tags/tag1274.xml" ContentType="application/vnd.openxmlformats-officedocument.presentationml.tags+xml"/>
  <Override PartName="/ppt/tags/tag1275.xml" ContentType="application/vnd.openxmlformats-officedocument.presentationml.tags+xml"/>
  <Override PartName="/ppt/tags/tag1276.xml" ContentType="application/vnd.openxmlformats-officedocument.presentationml.tags+xml"/>
  <Override PartName="/ppt/notesSlides/notesSlide53.xml" ContentType="application/vnd.openxmlformats-officedocument.presentationml.notesSlide+xml"/>
  <Override PartName="/ppt/tags/tag1277.xml" ContentType="application/vnd.openxmlformats-officedocument.presentationml.tags+xml"/>
  <Override PartName="/ppt/tags/tag1278.xml" ContentType="application/vnd.openxmlformats-officedocument.presentationml.tags+xml"/>
  <Override PartName="/ppt/tags/tag1279.xml" ContentType="application/vnd.openxmlformats-officedocument.presentationml.tags+xml"/>
  <Override PartName="/ppt/tags/tag1280.xml" ContentType="application/vnd.openxmlformats-officedocument.presentationml.tags+xml"/>
  <Override PartName="/ppt/notesSlides/notesSlide54.xml" ContentType="application/vnd.openxmlformats-officedocument.presentationml.notesSlide+xml"/>
  <Override PartName="/ppt/tags/tag1281.xml" ContentType="application/vnd.openxmlformats-officedocument.presentationml.tags+xml"/>
  <Override PartName="/ppt/tags/tag1282.xml" ContentType="application/vnd.openxmlformats-officedocument.presentationml.tags+xml"/>
  <Override PartName="/ppt/tags/tag1283.xml" ContentType="application/vnd.openxmlformats-officedocument.presentationml.tags+xml"/>
  <Override PartName="/ppt/tags/tag1284.xml" ContentType="application/vnd.openxmlformats-officedocument.presentationml.tags+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729" r:id="rId2"/>
    <p:sldMasterId id="2147484126" r:id="rId3"/>
    <p:sldMasterId id="2147484138" r:id="rId4"/>
    <p:sldMasterId id="2147484150" r:id="rId5"/>
  </p:sldMasterIdLst>
  <p:notesMasterIdLst>
    <p:notesMasterId r:id="rId61"/>
  </p:notesMasterIdLst>
  <p:handoutMasterIdLst>
    <p:handoutMasterId r:id="rId62"/>
  </p:handoutMasterIdLst>
  <p:sldIdLst>
    <p:sldId id="744" r:id="rId6"/>
    <p:sldId id="917" r:id="rId7"/>
    <p:sldId id="903" r:id="rId8"/>
    <p:sldId id="1071" r:id="rId9"/>
    <p:sldId id="943" r:id="rId10"/>
    <p:sldId id="914" r:id="rId11"/>
    <p:sldId id="984" r:id="rId12"/>
    <p:sldId id="985" r:id="rId13"/>
    <p:sldId id="986" r:id="rId14"/>
    <p:sldId id="987" r:id="rId15"/>
    <p:sldId id="988" r:id="rId16"/>
    <p:sldId id="989" r:id="rId17"/>
    <p:sldId id="990" r:id="rId18"/>
    <p:sldId id="991" r:id="rId19"/>
    <p:sldId id="992" r:id="rId20"/>
    <p:sldId id="993" r:id="rId21"/>
    <p:sldId id="994" r:id="rId22"/>
    <p:sldId id="995" r:id="rId23"/>
    <p:sldId id="1007" r:id="rId24"/>
    <p:sldId id="1006" r:id="rId25"/>
    <p:sldId id="997" r:id="rId26"/>
    <p:sldId id="1009" r:id="rId27"/>
    <p:sldId id="1004" r:id="rId28"/>
    <p:sldId id="1005" r:id="rId29"/>
    <p:sldId id="944" r:id="rId30"/>
    <p:sldId id="1016" r:id="rId31"/>
    <p:sldId id="1010" r:id="rId32"/>
    <p:sldId id="1011" r:id="rId33"/>
    <p:sldId id="1012" r:id="rId34"/>
    <p:sldId id="1013" r:id="rId35"/>
    <p:sldId id="1015" r:id="rId36"/>
    <p:sldId id="1072" r:id="rId37"/>
    <p:sldId id="1073" r:id="rId38"/>
    <p:sldId id="970" r:id="rId39"/>
    <p:sldId id="1066" r:id="rId40"/>
    <p:sldId id="1044" r:id="rId41"/>
    <p:sldId id="1017" r:id="rId42"/>
    <p:sldId id="1028" r:id="rId43"/>
    <p:sldId id="1061" r:id="rId44"/>
    <p:sldId id="869" r:id="rId45"/>
    <p:sldId id="1067" r:id="rId46"/>
    <p:sldId id="717" r:id="rId47"/>
    <p:sldId id="900" r:id="rId48"/>
    <p:sldId id="794" r:id="rId49"/>
    <p:sldId id="897" r:id="rId50"/>
    <p:sldId id="896" r:id="rId51"/>
    <p:sldId id="841" r:id="rId52"/>
    <p:sldId id="1062" r:id="rId53"/>
    <p:sldId id="1063" r:id="rId54"/>
    <p:sldId id="795" r:id="rId55"/>
    <p:sldId id="1051" r:id="rId56"/>
    <p:sldId id="923" r:id="rId57"/>
    <p:sldId id="905" r:id="rId58"/>
    <p:sldId id="766" r:id="rId59"/>
    <p:sldId id="1041" r:id="rId60"/>
  </p:sldIdLst>
  <p:sldSz cx="9144000" cy="6858000" type="screen4x3"/>
  <p:notesSz cx="6985000" cy="9271000"/>
  <p:custDataLst>
    <p:tags r:id="rId63"/>
  </p:custDataLst>
  <p:defaultTextStyle>
    <a:defPPr>
      <a:defRPr lang="en-US"/>
    </a:defPPr>
    <a:lvl1pPr algn="ctr" rtl="0" eaLnBrk="0" fontAlgn="base" hangingPunct="0">
      <a:spcBef>
        <a:spcPct val="0"/>
      </a:spcBef>
      <a:spcAft>
        <a:spcPct val="0"/>
      </a:spcAft>
      <a:defRPr sz="2400" kern="1200">
        <a:solidFill>
          <a:schemeClr val="tx1"/>
        </a:solidFill>
        <a:latin typeface="Times" pitchFamily="-106" charset="0"/>
        <a:ea typeface="ＭＳ Ｐゴシック" pitchFamily="-106" charset="-128"/>
        <a:cs typeface="+mn-cs"/>
      </a:defRPr>
    </a:lvl1pPr>
    <a:lvl2pPr marL="457200" algn="ctr" rtl="0" eaLnBrk="0" fontAlgn="base" hangingPunct="0">
      <a:spcBef>
        <a:spcPct val="0"/>
      </a:spcBef>
      <a:spcAft>
        <a:spcPct val="0"/>
      </a:spcAft>
      <a:defRPr sz="2400" kern="1200">
        <a:solidFill>
          <a:schemeClr val="tx1"/>
        </a:solidFill>
        <a:latin typeface="Times" pitchFamily="-106" charset="0"/>
        <a:ea typeface="ＭＳ Ｐゴシック" pitchFamily="-106" charset="-128"/>
        <a:cs typeface="+mn-cs"/>
      </a:defRPr>
    </a:lvl2pPr>
    <a:lvl3pPr marL="914400" algn="ctr" rtl="0" eaLnBrk="0" fontAlgn="base" hangingPunct="0">
      <a:spcBef>
        <a:spcPct val="0"/>
      </a:spcBef>
      <a:spcAft>
        <a:spcPct val="0"/>
      </a:spcAft>
      <a:defRPr sz="2400" kern="1200">
        <a:solidFill>
          <a:schemeClr val="tx1"/>
        </a:solidFill>
        <a:latin typeface="Times" pitchFamily="-106" charset="0"/>
        <a:ea typeface="ＭＳ Ｐゴシック" pitchFamily="-106" charset="-128"/>
        <a:cs typeface="+mn-cs"/>
      </a:defRPr>
    </a:lvl3pPr>
    <a:lvl4pPr marL="1371600" algn="ctr" rtl="0" eaLnBrk="0" fontAlgn="base" hangingPunct="0">
      <a:spcBef>
        <a:spcPct val="0"/>
      </a:spcBef>
      <a:spcAft>
        <a:spcPct val="0"/>
      </a:spcAft>
      <a:defRPr sz="2400" kern="1200">
        <a:solidFill>
          <a:schemeClr val="tx1"/>
        </a:solidFill>
        <a:latin typeface="Times" pitchFamily="-106" charset="0"/>
        <a:ea typeface="ＭＳ Ｐゴシック" pitchFamily="-106" charset="-128"/>
        <a:cs typeface="+mn-cs"/>
      </a:defRPr>
    </a:lvl4pPr>
    <a:lvl5pPr marL="1828800" algn="ctr" rtl="0" eaLnBrk="0" fontAlgn="base" hangingPunct="0">
      <a:spcBef>
        <a:spcPct val="0"/>
      </a:spcBef>
      <a:spcAft>
        <a:spcPct val="0"/>
      </a:spcAft>
      <a:defRPr sz="2400" kern="1200">
        <a:solidFill>
          <a:schemeClr val="tx1"/>
        </a:solidFill>
        <a:latin typeface="Times" pitchFamily="-106" charset="0"/>
        <a:ea typeface="ＭＳ Ｐゴシック" pitchFamily="-106" charset="-128"/>
        <a:cs typeface="+mn-cs"/>
      </a:defRPr>
    </a:lvl5pPr>
    <a:lvl6pPr marL="2286000" algn="l" defTabSz="914400" rtl="0" eaLnBrk="1" latinLnBrk="0" hangingPunct="1">
      <a:defRPr sz="2400" kern="1200">
        <a:solidFill>
          <a:schemeClr val="tx1"/>
        </a:solidFill>
        <a:latin typeface="Times" pitchFamily="-106" charset="0"/>
        <a:ea typeface="ＭＳ Ｐゴシック" pitchFamily="-106" charset="-128"/>
        <a:cs typeface="+mn-cs"/>
      </a:defRPr>
    </a:lvl6pPr>
    <a:lvl7pPr marL="2743200" algn="l" defTabSz="914400" rtl="0" eaLnBrk="1" latinLnBrk="0" hangingPunct="1">
      <a:defRPr sz="2400" kern="1200">
        <a:solidFill>
          <a:schemeClr val="tx1"/>
        </a:solidFill>
        <a:latin typeface="Times" pitchFamily="-106" charset="0"/>
        <a:ea typeface="ＭＳ Ｐゴシック" pitchFamily="-106" charset="-128"/>
        <a:cs typeface="+mn-cs"/>
      </a:defRPr>
    </a:lvl7pPr>
    <a:lvl8pPr marL="3200400" algn="l" defTabSz="914400" rtl="0" eaLnBrk="1" latinLnBrk="0" hangingPunct="1">
      <a:defRPr sz="2400" kern="1200">
        <a:solidFill>
          <a:schemeClr val="tx1"/>
        </a:solidFill>
        <a:latin typeface="Times" pitchFamily="-106" charset="0"/>
        <a:ea typeface="ＭＳ Ｐゴシック" pitchFamily="-106" charset="-128"/>
        <a:cs typeface="+mn-cs"/>
      </a:defRPr>
    </a:lvl8pPr>
    <a:lvl9pPr marL="3657600" algn="l" defTabSz="914400" rtl="0" eaLnBrk="1" latinLnBrk="0" hangingPunct="1">
      <a:defRPr sz="2400" kern="1200">
        <a:solidFill>
          <a:schemeClr val="tx1"/>
        </a:solidFill>
        <a:latin typeface="Times" pitchFamily="-106" charset="0"/>
        <a:ea typeface="ＭＳ Ｐゴシック" pitchFamily="-106"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CCFFCC"/>
    <a:srgbClr val="F3E2FA"/>
    <a:srgbClr val="D236C7"/>
    <a:srgbClr val="009900"/>
    <a:srgbClr val="0E0CFB"/>
    <a:srgbClr val="00FF00"/>
    <a:srgbClr val="CCECFF"/>
    <a:srgbClr val="D8F0DE"/>
    <a:srgbClr val="FFCC99"/>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99" autoAdjust="0"/>
    <p:restoredTop sz="90222" autoAdjust="0"/>
  </p:normalViewPr>
  <p:slideViewPr>
    <p:cSldViewPr>
      <p:cViewPr varScale="1">
        <p:scale>
          <a:sx n="88" d="100"/>
          <a:sy n="88" d="100"/>
        </p:scale>
        <p:origin x="-58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5592"/>
    </p:cViewPr>
  </p:sorterViewPr>
  <p:notesViewPr>
    <p:cSldViewPr>
      <p:cViewPr varScale="1">
        <p:scale>
          <a:sx n="120" d="100"/>
          <a:sy n="120" d="100"/>
        </p:scale>
        <p:origin x="-2632" y="-104"/>
      </p:cViewPr>
      <p:guideLst>
        <p:guide orient="horz" pos="2920"/>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gs" Target="tags/tag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4546" name="Rectangle 2"/>
          <p:cNvSpPr>
            <a:spLocks noGrp="1" noChangeArrowheads="1"/>
          </p:cNvSpPr>
          <p:nvPr>
            <p:ph type="hdr" sz="quarter"/>
          </p:nvPr>
        </p:nvSpPr>
        <p:spPr bwMode="auto">
          <a:xfrm>
            <a:off x="0" y="0"/>
            <a:ext cx="3026833" cy="278457"/>
          </a:xfrm>
          <a:prstGeom prst="rect">
            <a:avLst/>
          </a:prstGeom>
          <a:noFill/>
          <a:ln w="9525">
            <a:noFill/>
            <a:miter lim="800000"/>
            <a:headEnd/>
            <a:tailEnd/>
          </a:ln>
        </p:spPr>
        <p:txBody>
          <a:bodyPr vert="horz" wrap="square" lIns="92885" tIns="46442" rIns="92885" bIns="46442" numCol="1" anchor="t" anchorCtr="0" compatLnSpc="1">
            <a:prstTxWarp prst="textNoShape">
              <a:avLst/>
            </a:prstTxWarp>
            <a:spAutoFit/>
          </a:bodyPr>
          <a:lstStyle>
            <a:lvl1pPr algn="l">
              <a:defRPr sz="1200">
                <a:latin typeface="Times" pitchFamily="1" charset="0"/>
                <a:ea typeface="ＭＳ Ｐゴシック" pitchFamily="1" charset="-128"/>
                <a:cs typeface="+mn-cs"/>
              </a:defRPr>
            </a:lvl1pPr>
          </a:lstStyle>
          <a:p>
            <a:pPr>
              <a:defRPr/>
            </a:pPr>
            <a:endParaRPr lang="en-US"/>
          </a:p>
        </p:txBody>
      </p:sp>
      <p:sp>
        <p:nvSpPr>
          <p:cNvPr id="364547" name="Rectangle 3"/>
          <p:cNvSpPr>
            <a:spLocks noGrp="1" noChangeArrowheads="1"/>
          </p:cNvSpPr>
          <p:nvPr>
            <p:ph type="dt" sz="quarter" idx="1"/>
          </p:nvPr>
        </p:nvSpPr>
        <p:spPr bwMode="auto">
          <a:xfrm>
            <a:off x="3958167" y="0"/>
            <a:ext cx="3026833" cy="278457"/>
          </a:xfrm>
          <a:prstGeom prst="rect">
            <a:avLst/>
          </a:prstGeom>
          <a:noFill/>
          <a:ln w="9525">
            <a:noFill/>
            <a:miter lim="800000"/>
            <a:headEnd/>
            <a:tailEnd/>
          </a:ln>
        </p:spPr>
        <p:txBody>
          <a:bodyPr vert="horz" wrap="square" lIns="92885" tIns="46442" rIns="92885" bIns="46442" numCol="1" anchor="t" anchorCtr="0" compatLnSpc="1">
            <a:prstTxWarp prst="textNoShape">
              <a:avLst/>
            </a:prstTxWarp>
            <a:spAutoFit/>
          </a:bodyPr>
          <a:lstStyle>
            <a:lvl1pPr algn="r">
              <a:defRPr sz="1200">
                <a:latin typeface="Times" pitchFamily="1" charset="0"/>
                <a:ea typeface="ＭＳ Ｐゴシック" pitchFamily="1" charset="-128"/>
                <a:cs typeface="+mn-cs"/>
              </a:defRPr>
            </a:lvl1pPr>
          </a:lstStyle>
          <a:p>
            <a:pPr>
              <a:defRPr/>
            </a:pPr>
            <a:endParaRPr lang="en-US"/>
          </a:p>
        </p:txBody>
      </p:sp>
      <p:sp>
        <p:nvSpPr>
          <p:cNvPr id="364548" name="Rectangle 4"/>
          <p:cNvSpPr>
            <a:spLocks noGrp="1" noChangeArrowheads="1"/>
          </p:cNvSpPr>
          <p:nvPr>
            <p:ph type="ftr" sz="quarter" idx="2"/>
          </p:nvPr>
        </p:nvSpPr>
        <p:spPr bwMode="auto">
          <a:xfrm>
            <a:off x="0" y="8992543"/>
            <a:ext cx="3026833" cy="278457"/>
          </a:xfrm>
          <a:prstGeom prst="rect">
            <a:avLst/>
          </a:prstGeom>
          <a:noFill/>
          <a:ln w="9525">
            <a:noFill/>
            <a:miter lim="800000"/>
            <a:headEnd/>
            <a:tailEnd/>
          </a:ln>
        </p:spPr>
        <p:txBody>
          <a:bodyPr vert="horz" wrap="square" lIns="92885" tIns="46442" rIns="92885" bIns="46442" numCol="1" anchor="b" anchorCtr="0" compatLnSpc="1">
            <a:prstTxWarp prst="textNoShape">
              <a:avLst/>
            </a:prstTxWarp>
            <a:spAutoFit/>
          </a:bodyPr>
          <a:lstStyle>
            <a:lvl1pPr algn="l">
              <a:defRPr sz="1200">
                <a:latin typeface="Times" pitchFamily="1" charset="0"/>
                <a:ea typeface="ＭＳ Ｐゴシック" pitchFamily="1" charset="-128"/>
                <a:cs typeface="+mn-cs"/>
              </a:defRPr>
            </a:lvl1pPr>
          </a:lstStyle>
          <a:p>
            <a:pPr>
              <a:defRPr/>
            </a:pPr>
            <a:endParaRPr lang="en-US"/>
          </a:p>
        </p:txBody>
      </p:sp>
      <p:sp>
        <p:nvSpPr>
          <p:cNvPr id="364549" name="Rectangle 5"/>
          <p:cNvSpPr>
            <a:spLocks noGrp="1" noChangeArrowheads="1"/>
          </p:cNvSpPr>
          <p:nvPr>
            <p:ph type="sldNum" sz="quarter" idx="3"/>
          </p:nvPr>
        </p:nvSpPr>
        <p:spPr bwMode="auto">
          <a:xfrm>
            <a:off x="3958167" y="8992549"/>
            <a:ext cx="3026833" cy="278451"/>
          </a:xfrm>
          <a:prstGeom prst="rect">
            <a:avLst/>
          </a:prstGeom>
          <a:noFill/>
          <a:ln w="9525">
            <a:noFill/>
            <a:miter lim="800000"/>
            <a:headEnd/>
            <a:tailEnd/>
          </a:ln>
        </p:spPr>
        <p:txBody>
          <a:bodyPr vert="horz" wrap="square" lIns="92885" tIns="46442" rIns="92885" bIns="46442" numCol="1" anchor="b" anchorCtr="0" compatLnSpc="1">
            <a:prstTxWarp prst="textNoShape">
              <a:avLst/>
            </a:prstTxWarp>
            <a:spAutoFit/>
          </a:bodyPr>
          <a:lstStyle>
            <a:lvl1pPr algn="r">
              <a:defRPr sz="1200">
                <a:latin typeface="Times" pitchFamily="-106" charset="0"/>
                <a:ea typeface="ＭＳ Ｐゴシック" pitchFamily="34" charset="-128"/>
              </a:defRPr>
            </a:lvl1pPr>
          </a:lstStyle>
          <a:p>
            <a:pPr>
              <a:defRPr/>
            </a:pPr>
            <a:fld id="{B73D3F79-21F6-4D22-A775-72AC30F744DE}" type="slidenum">
              <a:rPr lang="en-US"/>
              <a:pPr>
                <a:defRPr/>
              </a:pPr>
              <a:t>‹#›</a:t>
            </a:fld>
            <a:endParaRPr lang="en-US"/>
          </a:p>
        </p:txBody>
      </p:sp>
    </p:spTree>
    <p:extLst>
      <p:ext uri="{BB962C8B-B14F-4D97-AF65-F5344CB8AC3E}">
        <p14:creationId xmlns:p14="http://schemas.microsoft.com/office/powerpoint/2010/main" val="4490185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26833" cy="463550"/>
          </a:xfrm>
          <a:prstGeom prst="rect">
            <a:avLst/>
          </a:prstGeom>
          <a:noFill/>
          <a:ln w="9525">
            <a:noFill/>
            <a:miter lim="800000"/>
            <a:headEnd/>
            <a:tailEnd/>
          </a:ln>
        </p:spPr>
        <p:txBody>
          <a:bodyPr vert="horz" wrap="square" lIns="92885" tIns="46442" rIns="92885" bIns="46442" numCol="1" anchor="t" anchorCtr="0" compatLnSpc="1">
            <a:prstTxWarp prst="textNoShape">
              <a:avLst/>
            </a:prstTxWarp>
          </a:bodyPr>
          <a:lstStyle>
            <a:lvl1pPr algn="l">
              <a:defRPr sz="1200">
                <a:latin typeface="Arial" charset="0"/>
                <a:ea typeface="ＭＳ Ｐゴシック" pitchFamily="1" charset="-128"/>
                <a:cs typeface="+mn-cs"/>
              </a:defRPr>
            </a:lvl1pPr>
          </a:lstStyle>
          <a:p>
            <a:pPr>
              <a:defRPr/>
            </a:pPr>
            <a:endParaRPr lang="en-US"/>
          </a:p>
        </p:txBody>
      </p:sp>
      <p:sp>
        <p:nvSpPr>
          <p:cNvPr id="23555" name="Rectangle 3"/>
          <p:cNvSpPr>
            <a:spLocks noGrp="1" noChangeArrowheads="1"/>
          </p:cNvSpPr>
          <p:nvPr>
            <p:ph type="dt" idx="1"/>
          </p:nvPr>
        </p:nvSpPr>
        <p:spPr bwMode="auto">
          <a:xfrm>
            <a:off x="3958167" y="0"/>
            <a:ext cx="3026833" cy="463550"/>
          </a:xfrm>
          <a:prstGeom prst="rect">
            <a:avLst/>
          </a:prstGeom>
          <a:noFill/>
          <a:ln w="9525">
            <a:noFill/>
            <a:miter lim="800000"/>
            <a:headEnd/>
            <a:tailEnd/>
          </a:ln>
        </p:spPr>
        <p:txBody>
          <a:bodyPr vert="horz" wrap="square" lIns="92885" tIns="46442" rIns="92885" bIns="46442" numCol="1" anchor="t" anchorCtr="0" compatLnSpc="1">
            <a:prstTxWarp prst="textNoShape">
              <a:avLst/>
            </a:prstTxWarp>
          </a:bodyPr>
          <a:lstStyle>
            <a:lvl1pPr algn="r">
              <a:defRPr sz="1200">
                <a:latin typeface="Arial" charset="0"/>
                <a:ea typeface="ＭＳ Ｐゴシック" pitchFamily="1" charset="-128"/>
                <a:cs typeface="+mn-cs"/>
              </a:defRPr>
            </a:lvl1pPr>
          </a:lstStyle>
          <a:p>
            <a:pPr>
              <a:defRPr/>
            </a:pPr>
            <a:endParaRPr lang="en-US"/>
          </a:p>
        </p:txBody>
      </p:sp>
      <p:sp>
        <p:nvSpPr>
          <p:cNvPr id="122884"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p:cNvSpPr>
            <a:spLocks noGrp="1" noChangeArrowheads="1"/>
          </p:cNvSpPr>
          <p:nvPr>
            <p:ph type="body" sz="quarter" idx="3"/>
          </p:nvPr>
        </p:nvSpPr>
        <p:spPr bwMode="auto">
          <a:xfrm>
            <a:off x="931334" y="4403725"/>
            <a:ext cx="5122333" cy="4171950"/>
          </a:xfrm>
          <a:prstGeom prst="rect">
            <a:avLst/>
          </a:prstGeom>
          <a:noFill/>
          <a:ln w="9525">
            <a:noFill/>
            <a:miter lim="800000"/>
            <a:headEnd/>
            <a:tailEnd/>
          </a:ln>
        </p:spPr>
        <p:txBody>
          <a:bodyPr vert="horz" wrap="square" lIns="92885" tIns="46442" rIns="92885" bIns="4644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3558" name="Rectangle 6"/>
          <p:cNvSpPr>
            <a:spLocks noGrp="1" noChangeArrowheads="1"/>
          </p:cNvSpPr>
          <p:nvPr>
            <p:ph type="ftr" sz="quarter" idx="4"/>
          </p:nvPr>
        </p:nvSpPr>
        <p:spPr bwMode="auto">
          <a:xfrm>
            <a:off x="0" y="8807450"/>
            <a:ext cx="3026833" cy="463550"/>
          </a:xfrm>
          <a:prstGeom prst="rect">
            <a:avLst/>
          </a:prstGeom>
          <a:noFill/>
          <a:ln w="9525">
            <a:noFill/>
            <a:miter lim="800000"/>
            <a:headEnd/>
            <a:tailEnd/>
          </a:ln>
        </p:spPr>
        <p:txBody>
          <a:bodyPr vert="horz" wrap="square" lIns="92885" tIns="46442" rIns="92885" bIns="46442" numCol="1" anchor="b" anchorCtr="0" compatLnSpc="1">
            <a:prstTxWarp prst="textNoShape">
              <a:avLst/>
            </a:prstTxWarp>
          </a:bodyPr>
          <a:lstStyle>
            <a:lvl1pPr algn="l">
              <a:defRPr sz="1200">
                <a:latin typeface="Arial" charset="0"/>
                <a:ea typeface="ＭＳ Ｐゴシック" pitchFamily="1" charset="-128"/>
                <a:cs typeface="+mn-cs"/>
              </a:defRPr>
            </a:lvl1pPr>
          </a:lstStyle>
          <a:p>
            <a:pPr>
              <a:defRPr/>
            </a:pPr>
            <a:endParaRPr lang="en-US"/>
          </a:p>
        </p:txBody>
      </p:sp>
      <p:sp>
        <p:nvSpPr>
          <p:cNvPr id="23559" name="Rectangle 7"/>
          <p:cNvSpPr>
            <a:spLocks noGrp="1" noChangeArrowheads="1"/>
          </p:cNvSpPr>
          <p:nvPr>
            <p:ph type="sldNum" sz="quarter" idx="5"/>
          </p:nvPr>
        </p:nvSpPr>
        <p:spPr bwMode="auto">
          <a:xfrm>
            <a:off x="3958167" y="8807450"/>
            <a:ext cx="3026833" cy="463550"/>
          </a:xfrm>
          <a:prstGeom prst="rect">
            <a:avLst/>
          </a:prstGeom>
          <a:noFill/>
          <a:ln w="9525">
            <a:noFill/>
            <a:miter lim="800000"/>
            <a:headEnd/>
            <a:tailEnd/>
          </a:ln>
        </p:spPr>
        <p:txBody>
          <a:bodyPr vert="horz" wrap="square" lIns="92885" tIns="46442" rIns="92885" bIns="46442" numCol="1" anchor="b" anchorCtr="0" compatLnSpc="1">
            <a:prstTxWarp prst="textNoShape">
              <a:avLst/>
            </a:prstTxWarp>
          </a:bodyPr>
          <a:lstStyle>
            <a:lvl1pPr algn="r">
              <a:defRPr sz="1200">
                <a:latin typeface="Arial" pitchFamily="34" charset="0"/>
                <a:ea typeface="ＭＳ Ｐゴシック" pitchFamily="34" charset="-128"/>
              </a:defRPr>
            </a:lvl1pPr>
          </a:lstStyle>
          <a:p>
            <a:pPr>
              <a:defRPr/>
            </a:pPr>
            <a:fld id="{F7E7A663-AA04-46CB-ABD5-E80A857A2C1F}" type="slidenum">
              <a:rPr lang="en-US"/>
              <a:pPr>
                <a:defRPr/>
              </a:pPr>
              <a:t>‹#›</a:t>
            </a:fld>
            <a:endParaRPr lang="en-US"/>
          </a:p>
        </p:txBody>
      </p:sp>
    </p:spTree>
    <p:extLst>
      <p:ext uri="{BB962C8B-B14F-4D97-AF65-F5344CB8AC3E}">
        <p14:creationId xmlns:p14="http://schemas.microsoft.com/office/powerpoint/2010/main" val="8869126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06" charset="-128"/>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06"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06"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06"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0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06" charset="0"/>
                <a:ea typeface="ＭＳ Ｐゴシック" pitchFamily="-106" charset="-128"/>
              </a:defRPr>
            </a:lvl1pPr>
            <a:lvl2pPr marL="754689" indent="-290265">
              <a:defRPr sz="2400">
                <a:solidFill>
                  <a:schemeClr val="tx1"/>
                </a:solidFill>
                <a:latin typeface="Times" pitchFamily="-106" charset="0"/>
                <a:ea typeface="ＭＳ Ｐゴシック" pitchFamily="-106" charset="-128"/>
              </a:defRPr>
            </a:lvl2pPr>
            <a:lvl3pPr marL="1161059" indent="-232212">
              <a:defRPr sz="2400">
                <a:solidFill>
                  <a:schemeClr val="tx1"/>
                </a:solidFill>
                <a:latin typeface="Times" pitchFamily="-106" charset="0"/>
                <a:ea typeface="ＭＳ Ｐゴシック" pitchFamily="-106" charset="-128"/>
              </a:defRPr>
            </a:lvl3pPr>
            <a:lvl4pPr marL="1625483" indent="-232212">
              <a:defRPr sz="2400">
                <a:solidFill>
                  <a:schemeClr val="tx1"/>
                </a:solidFill>
                <a:latin typeface="Times" pitchFamily="-106" charset="0"/>
                <a:ea typeface="ＭＳ Ｐゴシック" pitchFamily="-106" charset="-128"/>
              </a:defRPr>
            </a:lvl4pPr>
            <a:lvl5pPr marL="2089907" indent="-232212">
              <a:defRPr sz="2400">
                <a:solidFill>
                  <a:schemeClr val="tx1"/>
                </a:solidFill>
                <a:latin typeface="Times" pitchFamily="-106" charset="0"/>
                <a:ea typeface="ＭＳ Ｐゴシック" pitchFamily="-106" charset="-128"/>
              </a:defRPr>
            </a:lvl5pPr>
            <a:lvl6pPr marL="2554331" indent="-232212"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3018754" indent="-232212"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83178" indent="-232212"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947602" indent="-232212"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86875EC1-05E8-4CC5-B09B-974042A35FB2}" type="slidenum">
              <a:rPr lang="en-US" sz="1200">
                <a:latin typeface="Arial" charset="0"/>
              </a:rPr>
              <a:pPr/>
              <a:t>1</a:t>
            </a:fld>
            <a:endParaRPr lang="en-US" sz="1200">
              <a:latin typeface="Arial" charset="0"/>
            </a:endParaRPr>
          </a:p>
        </p:txBody>
      </p:sp>
      <p:sp>
        <p:nvSpPr>
          <p:cNvPr id="123907" name="Rectangle 2"/>
          <p:cNvSpPr>
            <a:spLocks noGrp="1" noRot="1" noChangeAspect="1" noChangeArrowheads="1" noTextEdit="1"/>
          </p:cNvSpPr>
          <p:nvPr>
            <p:ph type="sldImg"/>
          </p:nvPr>
        </p:nvSpPr>
        <p:spPr>
          <a:solidFill>
            <a:srgbClr val="FFFFFF"/>
          </a:solidFill>
          <a:ln/>
        </p:spPr>
      </p:sp>
      <p:sp>
        <p:nvSpPr>
          <p:cNvPr id="12390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err="1" smtClean="0"/>
              <a:t>INHANDOUT</a:t>
            </a:r>
            <a:endParaRPr lang="en-US" dirty="0" smtClean="0"/>
          </a:p>
          <a:p>
            <a:pPr eaLnBrk="1" hangingPunct="1"/>
            <a:r>
              <a:rPr lang="en-US" dirty="0" smtClean="0"/>
              <a:t>Class</a:t>
            </a:r>
            <a:r>
              <a:rPr lang="en-US" baseline="0" dirty="0" smtClean="0"/>
              <a:t> 11 logic</a:t>
            </a:r>
          </a:p>
          <a:p>
            <a:pPr eaLnBrk="1" hangingPunct="1"/>
            <a:r>
              <a:rPr lang="en-US" dirty="0" smtClean="0"/>
              <a:t>We’ll </a:t>
            </a:r>
            <a:r>
              <a:rPr lang="en-US" dirty="0" smtClean="0"/>
              <a:t>take a break from Python starting today, for a couple of weeks.</a:t>
            </a:r>
          </a:p>
          <a:p>
            <a:pPr eaLnBrk="1" hangingPunct="1"/>
            <a:r>
              <a:rPr lang="en-US" dirty="0" smtClean="0"/>
              <a:t>Setup:</a:t>
            </a:r>
            <a:r>
              <a:rPr lang="en-US" baseline="0" dirty="0" smtClean="0"/>
              <a:t> have </a:t>
            </a:r>
            <a:r>
              <a:rPr lang="en-US" baseline="0" dirty="0" err="1" smtClean="0"/>
              <a:t>Logisim</a:t>
            </a:r>
            <a:r>
              <a:rPr lang="en-US" baseline="0" dirty="0" smtClean="0"/>
              <a:t> running with lec11_demos.circ</a:t>
            </a:r>
            <a:r>
              <a:rPr lang="en-US" baseline="0" dirty="0" smtClean="0"/>
              <a:t>.</a:t>
            </a:r>
            <a:endParaRPr lang="en-US" baseline="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Times" charset="0"/>
                <a:ea typeface="MS PGothic" pitchFamily="34" charset="-128"/>
              </a:defRPr>
            </a:lvl1pPr>
            <a:lvl2pPr marL="713860" indent="-274562">
              <a:defRPr sz="2300">
                <a:solidFill>
                  <a:schemeClr val="tx1"/>
                </a:solidFill>
                <a:latin typeface="Times" charset="0"/>
                <a:ea typeface="MS PGothic" pitchFamily="34" charset="-128"/>
              </a:defRPr>
            </a:lvl2pPr>
            <a:lvl3pPr marL="1098246" indent="-219649">
              <a:defRPr sz="2300">
                <a:solidFill>
                  <a:schemeClr val="tx1"/>
                </a:solidFill>
                <a:latin typeface="Times" charset="0"/>
                <a:ea typeface="MS PGothic" pitchFamily="34" charset="-128"/>
              </a:defRPr>
            </a:lvl3pPr>
            <a:lvl4pPr marL="1537544" indent="-219649">
              <a:defRPr sz="2300">
                <a:solidFill>
                  <a:schemeClr val="tx1"/>
                </a:solidFill>
                <a:latin typeface="Times" charset="0"/>
                <a:ea typeface="MS PGothic" pitchFamily="34" charset="-128"/>
              </a:defRPr>
            </a:lvl4pPr>
            <a:lvl5pPr marL="1976843" indent="-219649">
              <a:defRPr sz="2300">
                <a:solidFill>
                  <a:schemeClr val="tx1"/>
                </a:solidFill>
                <a:latin typeface="Times" charset="0"/>
                <a:ea typeface="MS PGothic" pitchFamily="34" charset="-128"/>
              </a:defRPr>
            </a:lvl5pPr>
            <a:lvl6pPr marL="2416141" indent="-219649" algn="ctr" eaLnBrk="0" fontAlgn="base" hangingPunct="0">
              <a:spcBef>
                <a:spcPct val="0"/>
              </a:spcBef>
              <a:spcAft>
                <a:spcPct val="0"/>
              </a:spcAft>
              <a:defRPr sz="2300">
                <a:solidFill>
                  <a:schemeClr val="tx1"/>
                </a:solidFill>
                <a:latin typeface="Times" charset="0"/>
                <a:ea typeface="MS PGothic" pitchFamily="34" charset="-128"/>
              </a:defRPr>
            </a:lvl6pPr>
            <a:lvl7pPr marL="2855440" indent="-219649" algn="ctr" eaLnBrk="0" fontAlgn="base" hangingPunct="0">
              <a:spcBef>
                <a:spcPct val="0"/>
              </a:spcBef>
              <a:spcAft>
                <a:spcPct val="0"/>
              </a:spcAft>
              <a:defRPr sz="2300">
                <a:solidFill>
                  <a:schemeClr val="tx1"/>
                </a:solidFill>
                <a:latin typeface="Times" charset="0"/>
                <a:ea typeface="MS PGothic" pitchFamily="34" charset="-128"/>
              </a:defRPr>
            </a:lvl7pPr>
            <a:lvl8pPr marL="3294738" indent="-219649" algn="ctr" eaLnBrk="0" fontAlgn="base" hangingPunct="0">
              <a:spcBef>
                <a:spcPct val="0"/>
              </a:spcBef>
              <a:spcAft>
                <a:spcPct val="0"/>
              </a:spcAft>
              <a:defRPr sz="2300">
                <a:solidFill>
                  <a:schemeClr val="tx1"/>
                </a:solidFill>
                <a:latin typeface="Times" charset="0"/>
                <a:ea typeface="MS PGothic" pitchFamily="34" charset="-128"/>
              </a:defRPr>
            </a:lvl8pPr>
            <a:lvl9pPr marL="3734037" indent="-219649" algn="ctr" eaLnBrk="0" fontAlgn="base" hangingPunct="0">
              <a:spcBef>
                <a:spcPct val="0"/>
              </a:spcBef>
              <a:spcAft>
                <a:spcPct val="0"/>
              </a:spcAft>
              <a:defRPr sz="2300">
                <a:solidFill>
                  <a:schemeClr val="tx1"/>
                </a:solidFill>
                <a:latin typeface="Times" charset="0"/>
                <a:ea typeface="MS PGothic" pitchFamily="34" charset="-128"/>
              </a:defRPr>
            </a:lvl9pPr>
          </a:lstStyle>
          <a:p>
            <a:fld id="{B32F50D5-9948-4246-A95A-580C25F1FFBF}" type="slidenum">
              <a:rPr lang="en-US" sz="1200">
                <a:solidFill>
                  <a:prstClr val="black"/>
                </a:solidFill>
                <a:latin typeface="Arial" pitchFamily="34" charset="0"/>
              </a:rPr>
              <a:pPr/>
              <a:t>10</a:t>
            </a:fld>
            <a:endParaRPr lang="en-US" sz="1200">
              <a:solidFill>
                <a:prstClr val="black"/>
              </a:solidFill>
              <a:latin typeface="Arial" pitchFamily="34" charset="0"/>
            </a:endParaRPr>
          </a:p>
        </p:txBody>
      </p:sp>
      <p:sp>
        <p:nvSpPr>
          <p:cNvPr id="174083" name="Rectangle 1026"/>
          <p:cNvSpPr>
            <a:spLocks noGrp="1" noRot="1" noChangeAspect="1" noChangeArrowheads="1" noTextEdit="1"/>
          </p:cNvSpPr>
          <p:nvPr>
            <p:ph type="sldImg"/>
          </p:nvPr>
        </p:nvSpPr>
        <p:spPr>
          <a:solidFill>
            <a:srgbClr val="FFFFFF"/>
          </a:solidFill>
          <a:ln/>
        </p:spPr>
      </p:sp>
      <p:sp>
        <p:nvSpPr>
          <p:cNvPr id="174084"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Times" charset="0"/>
                <a:ea typeface="MS PGothic" pitchFamily="34" charset="-128"/>
              </a:defRPr>
            </a:lvl1pPr>
            <a:lvl2pPr marL="713860" indent="-274562">
              <a:defRPr sz="2300">
                <a:solidFill>
                  <a:schemeClr val="tx1"/>
                </a:solidFill>
                <a:latin typeface="Times" charset="0"/>
                <a:ea typeface="MS PGothic" pitchFamily="34" charset="-128"/>
              </a:defRPr>
            </a:lvl2pPr>
            <a:lvl3pPr marL="1098246" indent="-219649">
              <a:defRPr sz="2300">
                <a:solidFill>
                  <a:schemeClr val="tx1"/>
                </a:solidFill>
                <a:latin typeface="Times" charset="0"/>
                <a:ea typeface="MS PGothic" pitchFamily="34" charset="-128"/>
              </a:defRPr>
            </a:lvl3pPr>
            <a:lvl4pPr marL="1537544" indent="-219649">
              <a:defRPr sz="2300">
                <a:solidFill>
                  <a:schemeClr val="tx1"/>
                </a:solidFill>
                <a:latin typeface="Times" charset="0"/>
                <a:ea typeface="MS PGothic" pitchFamily="34" charset="-128"/>
              </a:defRPr>
            </a:lvl4pPr>
            <a:lvl5pPr marL="1976843" indent="-219649">
              <a:defRPr sz="2300">
                <a:solidFill>
                  <a:schemeClr val="tx1"/>
                </a:solidFill>
                <a:latin typeface="Times" charset="0"/>
                <a:ea typeface="MS PGothic" pitchFamily="34" charset="-128"/>
              </a:defRPr>
            </a:lvl5pPr>
            <a:lvl6pPr marL="2416141" indent="-219649" algn="ctr" eaLnBrk="0" fontAlgn="base" hangingPunct="0">
              <a:spcBef>
                <a:spcPct val="0"/>
              </a:spcBef>
              <a:spcAft>
                <a:spcPct val="0"/>
              </a:spcAft>
              <a:defRPr sz="2300">
                <a:solidFill>
                  <a:schemeClr val="tx1"/>
                </a:solidFill>
                <a:latin typeface="Times" charset="0"/>
                <a:ea typeface="MS PGothic" pitchFamily="34" charset="-128"/>
              </a:defRPr>
            </a:lvl6pPr>
            <a:lvl7pPr marL="2855440" indent="-219649" algn="ctr" eaLnBrk="0" fontAlgn="base" hangingPunct="0">
              <a:spcBef>
                <a:spcPct val="0"/>
              </a:spcBef>
              <a:spcAft>
                <a:spcPct val="0"/>
              </a:spcAft>
              <a:defRPr sz="2300">
                <a:solidFill>
                  <a:schemeClr val="tx1"/>
                </a:solidFill>
                <a:latin typeface="Times" charset="0"/>
                <a:ea typeface="MS PGothic" pitchFamily="34" charset="-128"/>
              </a:defRPr>
            </a:lvl7pPr>
            <a:lvl8pPr marL="3294738" indent="-219649" algn="ctr" eaLnBrk="0" fontAlgn="base" hangingPunct="0">
              <a:spcBef>
                <a:spcPct val="0"/>
              </a:spcBef>
              <a:spcAft>
                <a:spcPct val="0"/>
              </a:spcAft>
              <a:defRPr sz="2300">
                <a:solidFill>
                  <a:schemeClr val="tx1"/>
                </a:solidFill>
                <a:latin typeface="Times" charset="0"/>
                <a:ea typeface="MS PGothic" pitchFamily="34" charset="-128"/>
              </a:defRPr>
            </a:lvl8pPr>
            <a:lvl9pPr marL="3734037" indent="-219649" algn="ctr" eaLnBrk="0" fontAlgn="base" hangingPunct="0">
              <a:spcBef>
                <a:spcPct val="0"/>
              </a:spcBef>
              <a:spcAft>
                <a:spcPct val="0"/>
              </a:spcAft>
              <a:defRPr sz="2300">
                <a:solidFill>
                  <a:schemeClr val="tx1"/>
                </a:solidFill>
                <a:latin typeface="Times" charset="0"/>
                <a:ea typeface="MS PGothic" pitchFamily="34" charset="-128"/>
              </a:defRPr>
            </a:lvl9pPr>
          </a:lstStyle>
          <a:p>
            <a:fld id="{FCD066B4-5EFB-432E-8FB9-F3EB99B83DB4}" type="slidenum">
              <a:rPr lang="en-US" sz="1200">
                <a:solidFill>
                  <a:prstClr val="black"/>
                </a:solidFill>
                <a:latin typeface="Arial" pitchFamily="34" charset="0"/>
              </a:rPr>
              <a:pPr/>
              <a:t>11</a:t>
            </a:fld>
            <a:endParaRPr lang="en-US" sz="1200">
              <a:solidFill>
                <a:prstClr val="black"/>
              </a:solidFill>
              <a:latin typeface="Arial" pitchFamily="34" charset="0"/>
            </a:endParaRPr>
          </a:p>
        </p:txBody>
      </p:sp>
      <p:sp>
        <p:nvSpPr>
          <p:cNvPr id="175107" name="Rectangle 1026"/>
          <p:cNvSpPr>
            <a:spLocks noGrp="1" noRot="1" noChangeAspect="1" noChangeArrowheads="1" noTextEdit="1"/>
          </p:cNvSpPr>
          <p:nvPr>
            <p:ph type="sldImg"/>
          </p:nvPr>
        </p:nvSpPr>
        <p:spPr>
          <a:solidFill>
            <a:srgbClr val="FFFFFF"/>
          </a:solidFill>
          <a:ln/>
        </p:spPr>
      </p:sp>
      <p:sp>
        <p:nvSpPr>
          <p:cNvPr id="175108"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Times" charset="0"/>
                <a:ea typeface="MS PGothic" pitchFamily="34" charset="-128"/>
              </a:defRPr>
            </a:lvl1pPr>
            <a:lvl2pPr marL="713860" indent="-274562">
              <a:defRPr sz="2300">
                <a:solidFill>
                  <a:schemeClr val="tx1"/>
                </a:solidFill>
                <a:latin typeface="Times" charset="0"/>
                <a:ea typeface="MS PGothic" pitchFamily="34" charset="-128"/>
              </a:defRPr>
            </a:lvl2pPr>
            <a:lvl3pPr marL="1098246" indent="-219649">
              <a:defRPr sz="2300">
                <a:solidFill>
                  <a:schemeClr val="tx1"/>
                </a:solidFill>
                <a:latin typeface="Times" charset="0"/>
                <a:ea typeface="MS PGothic" pitchFamily="34" charset="-128"/>
              </a:defRPr>
            </a:lvl3pPr>
            <a:lvl4pPr marL="1537544" indent="-219649">
              <a:defRPr sz="2300">
                <a:solidFill>
                  <a:schemeClr val="tx1"/>
                </a:solidFill>
                <a:latin typeface="Times" charset="0"/>
                <a:ea typeface="MS PGothic" pitchFamily="34" charset="-128"/>
              </a:defRPr>
            </a:lvl4pPr>
            <a:lvl5pPr marL="1976843" indent="-219649">
              <a:defRPr sz="2300">
                <a:solidFill>
                  <a:schemeClr val="tx1"/>
                </a:solidFill>
                <a:latin typeface="Times" charset="0"/>
                <a:ea typeface="MS PGothic" pitchFamily="34" charset="-128"/>
              </a:defRPr>
            </a:lvl5pPr>
            <a:lvl6pPr marL="2416141" indent="-219649" algn="ctr" eaLnBrk="0" fontAlgn="base" hangingPunct="0">
              <a:spcBef>
                <a:spcPct val="0"/>
              </a:spcBef>
              <a:spcAft>
                <a:spcPct val="0"/>
              </a:spcAft>
              <a:defRPr sz="2300">
                <a:solidFill>
                  <a:schemeClr val="tx1"/>
                </a:solidFill>
                <a:latin typeface="Times" charset="0"/>
                <a:ea typeface="MS PGothic" pitchFamily="34" charset="-128"/>
              </a:defRPr>
            </a:lvl6pPr>
            <a:lvl7pPr marL="2855440" indent="-219649" algn="ctr" eaLnBrk="0" fontAlgn="base" hangingPunct="0">
              <a:spcBef>
                <a:spcPct val="0"/>
              </a:spcBef>
              <a:spcAft>
                <a:spcPct val="0"/>
              </a:spcAft>
              <a:defRPr sz="2300">
                <a:solidFill>
                  <a:schemeClr val="tx1"/>
                </a:solidFill>
                <a:latin typeface="Times" charset="0"/>
                <a:ea typeface="MS PGothic" pitchFamily="34" charset="-128"/>
              </a:defRPr>
            </a:lvl7pPr>
            <a:lvl8pPr marL="3294738" indent="-219649" algn="ctr" eaLnBrk="0" fontAlgn="base" hangingPunct="0">
              <a:spcBef>
                <a:spcPct val="0"/>
              </a:spcBef>
              <a:spcAft>
                <a:spcPct val="0"/>
              </a:spcAft>
              <a:defRPr sz="2300">
                <a:solidFill>
                  <a:schemeClr val="tx1"/>
                </a:solidFill>
                <a:latin typeface="Times" charset="0"/>
                <a:ea typeface="MS PGothic" pitchFamily="34" charset="-128"/>
              </a:defRPr>
            </a:lvl8pPr>
            <a:lvl9pPr marL="3734037" indent="-219649" algn="ctr" eaLnBrk="0" fontAlgn="base" hangingPunct="0">
              <a:spcBef>
                <a:spcPct val="0"/>
              </a:spcBef>
              <a:spcAft>
                <a:spcPct val="0"/>
              </a:spcAft>
              <a:defRPr sz="2300">
                <a:solidFill>
                  <a:schemeClr val="tx1"/>
                </a:solidFill>
                <a:latin typeface="Times" charset="0"/>
                <a:ea typeface="MS PGothic" pitchFamily="34" charset="-128"/>
              </a:defRPr>
            </a:lvl9pPr>
          </a:lstStyle>
          <a:p>
            <a:fld id="{D6D9562D-5E45-4D8A-B575-CF0A1AFC45E8}" type="slidenum">
              <a:rPr lang="en-US" sz="1200">
                <a:solidFill>
                  <a:prstClr val="black"/>
                </a:solidFill>
                <a:latin typeface="Arial" pitchFamily="34" charset="0"/>
              </a:rPr>
              <a:pPr/>
              <a:t>12</a:t>
            </a:fld>
            <a:endParaRPr lang="en-US" sz="1200">
              <a:solidFill>
                <a:prstClr val="black"/>
              </a:solidFill>
              <a:latin typeface="Arial" pitchFamily="34" charset="0"/>
            </a:endParaRPr>
          </a:p>
        </p:txBody>
      </p:sp>
      <p:sp>
        <p:nvSpPr>
          <p:cNvPr id="177155" name="Rectangle 1026"/>
          <p:cNvSpPr>
            <a:spLocks noGrp="1" noRot="1" noChangeAspect="1" noChangeArrowheads="1" noTextEdit="1"/>
          </p:cNvSpPr>
          <p:nvPr>
            <p:ph type="sldImg"/>
          </p:nvPr>
        </p:nvSpPr>
        <p:spPr>
          <a:solidFill>
            <a:srgbClr val="FFFFFF"/>
          </a:solidFill>
          <a:ln/>
        </p:spPr>
      </p:sp>
      <p:sp>
        <p:nvSpPr>
          <p:cNvPr id="177156" name="Rectangle 1027"/>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latin typeface="Arial" pitchFamily="34" charset="0"/>
              </a:rPr>
              <a:t>Arms</a:t>
            </a:r>
            <a:r>
              <a:rPr lang="en-US" baseline="0" dirty="0" smtClean="0">
                <a:latin typeface="Arial" pitchFamily="34" charset="0"/>
              </a:rPr>
              <a:t> open: it embraces you.</a:t>
            </a:r>
            <a:endParaRPr lang="en-US" dirty="0"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Times" charset="0"/>
                <a:ea typeface="MS PGothic" pitchFamily="34" charset="-128"/>
              </a:defRPr>
            </a:lvl1pPr>
            <a:lvl2pPr marL="713860" indent="-274562">
              <a:defRPr sz="2300">
                <a:solidFill>
                  <a:schemeClr val="tx1"/>
                </a:solidFill>
                <a:latin typeface="Times" charset="0"/>
                <a:ea typeface="MS PGothic" pitchFamily="34" charset="-128"/>
              </a:defRPr>
            </a:lvl2pPr>
            <a:lvl3pPr marL="1098246" indent="-219649">
              <a:defRPr sz="2300">
                <a:solidFill>
                  <a:schemeClr val="tx1"/>
                </a:solidFill>
                <a:latin typeface="Times" charset="0"/>
                <a:ea typeface="MS PGothic" pitchFamily="34" charset="-128"/>
              </a:defRPr>
            </a:lvl3pPr>
            <a:lvl4pPr marL="1537544" indent="-219649">
              <a:defRPr sz="2300">
                <a:solidFill>
                  <a:schemeClr val="tx1"/>
                </a:solidFill>
                <a:latin typeface="Times" charset="0"/>
                <a:ea typeface="MS PGothic" pitchFamily="34" charset="-128"/>
              </a:defRPr>
            </a:lvl4pPr>
            <a:lvl5pPr marL="1976843" indent="-219649">
              <a:defRPr sz="2300">
                <a:solidFill>
                  <a:schemeClr val="tx1"/>
                </a:solidFill>
                <a:latin typeface="Times" charset="0"/>
                <a:ea typeface="MS PGothic" pitchFamily="34" charset="-128"/>
              </a:defRPr>
            </a:lvl5pPr>
            <a:lvl6pPr marL="2416141" indent="-219649" algn="ctr" eaLnBrk="0" fontAlgn="base" hangingPunct="0">
              <a:spcBef>
                <a:spcPct val="0"/>
              </a:spcBef>
              <a:spcAft>
                <a:spcPct val="0"/>
              </a:spcAft>
              <a:defRPr sz="2300">
                <a:solidFill>
                  <a:schemeClr val="tx1"/>
                </a:solidFill>
                <a:latin typeface="Times" charset="0"/>
                <a:ea typeface="MS PGothic" pitchFamily="34" charset="-128"/>
              </a:defRPr>
            </a:lvl6pPr>
            <a:lvl7pPr marL="2855440" indent="-219649" algn="ctr" eaLnBrk="0" fontAlgn="base" hangingPunct="0">
              <a:spcBef>
                <a:spcPct val="0"/>
              </a:spcBef>
              <a:spcAft>
                <a:spcPct val="0"/>
              </a:spcAft>
              <a:defRPr sz="2300">
                <a:solidFill>
                  <a:schemeClr val="tx1"/>
                </a:solidFill>
                <a:latin typeface="Times" charset="0"/>
                <a:ea typeface="MS PGothic" pitchFamily="34" charset="-128"/>
              </a:defRPr>
            </a:lvl7pPr>
            <a:lvl8pPr marL="3294738" indent="-219649" algn="ctr" eaLnBrk="0" fontAlgn="base" hangingPunct="0">
              <a:spcBef>
                <a:spcPct val="0"/>
              </a:spcBef>
              <a:spcAft>
                <a:spcPct val="0"/>
              </a:spcAft>
              <a:defRPr sz="2300">
                <a:solidFill>
                  <a:schemeClr val="tx1"/>
                </a:solidFill>
                <a:latin typeface="Times" charset="0"/>
                <a:ea typeface="MS PGothic" pitchFamily="34" charset="-128"/>
              </a:defRPr>
            </a:lvl8pPr>
            <a:lvl9pPr marL="3734037" indent="-219649" algn="ctr" eaLnBrk="0" fontAlgn="base" hangingPunct="0">
              <a:spcBef>
                <a:spcPct val="0"/>
              </a:spcBef>
              <a:spcAft>
                <a:spcPct val="0"/>
              </a:spcAft>
              <a:defRPr sz="2300">
                <a:solidFill>
                  <a:schemeClr val="tx1"/>
                </a:solidFill>
                <a:latin typeface="Times" charset="0"/>
                <a:ea typeface="MS PGothic" pitchFamily="34" charset="-128"/>
              </a:defRPr>
            </a:lvl9pPr>
          </a:lstStyle>
          <a:p>
            <a:fld id="{2D30056E-DFDF-40E9-A356-85DECFDAD512}" type="slidenum">
              <a:rPr lang="en-US" sz="1200">
                <a:solidFill>
                  <a:prstClr val="black"/>
                </a:solidFill>
                <a:latin typeface="Arial" pitchFamily="34" charset="0"/>
              </a:rPr>
              <a:pPr/>
              <a:t>13</a:t>
            </a:fld>
            <a:endParaRPr lang="en-US" sz="1200">
              <a:solidFill>
                <a:prstClr val="black"/>
              </a:solidFill>
              <a:latin typeface="Arial" pitchFamily="34" charset="0"/>
            </a:endParaRPr>
          </a:p>
        </p:txBody>
      </p:sp>
      <p:sp>
        <p:nvSpPr>
          <p:cNvPr id="178179" name="Rectangle 1026"/>
          <p:cNvSpPr>
            <a:spLocks noGrp="1" noRot="1" noChangeAspect="1" noChangeArrowheads="1" noTextEdit="1"/>
          </p:cNvSpPr>
          <p:nvPr>
            <p:ph type="sldImg"/>
          </p:nvPr>
        </p:nvSpPr>
        <p:spPr>
          <a:solidFill>
            <a:srgbClr val="FFFFFF"/>
          </a:solidFill>
          <a:ln/>
        </p:spPr>
      </p:sp>
      <p:sp>
        <p:nvSpPr>
          <p:cNvPr id="178180"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Times" charset="0"/>
                <a:ea typeface="MS PGothic" pitchFamily="34" charset="-128"/>
              </a:defRPr>
            </a:lvl1pPr>
            <a:lvl2pPr marL="713860" indent="-274562">
              <a:defRPr sz="2300">
                <a:solidFill>
                  <a:schemeClr val="tx1"/>
                </a:solidFill>
                <a:latin typeface="Times" charset="0"/>
                <a:ea typeface="MS PGothic" pitchFamily="34" charset="-128"/>
              </a:defRPr>
            </a:lvl2pPr>
            <a:lvl3pPr marL="1098246" indent="-219649">
              <a:defRPr sz="2300">
                <a:solidFill>
                  <a:schemeClr val="tx1"/>
                </a:solidFill>
                <a:latin typeface="Times" charset="0"/>
                <a:ea typeface="MS PGothic" pitchFamily="34" charset="-128"/>
              </a:defRPr>
            </a:lvl3pPr>
            <a:lvl4pPr marL="1537544" indent="-219649">
              <a:defRPr sz="2300">
                <a:solidFill>
                  <a:schemeClr val="tx1"/>
                </a:solidFill>
                <a:latin typeface="Times" charset="0"/>
                <a:ea typeface="MS PGothic" pitchFamily="34" charset="-128"/>
              </a:defRPr>
            </a:lvl4pPr>
            <a:lvl5pPr marL="1976843" indent="-219649">
              <a:defRPr sz="2300">
                <a:solidFill>
                  <a:schemeClr val="tx1"/>
                </a:solidFill>
                <a:latin typeface="Times" charset="0"/>
                <a:ea typeface="MS PGothic" pitchFamily="34" charset="-128"/>
              </a:defRPr>
            </a:lvl5pPr>
            <a:lvl6pPr marL="2416141" indent="-219649" algn="ctr" eaLnBrk="0" fontAlgn="base" hangingPunct="0">
              <a:spcBef>
                <a:spcPct val="0"/>
              </a:spcBef>
              <a:spcAft>
                <a:spcPct val="0"/>
              </a:spcAft>
              <a:defRPr sz="2300">
                <a:solidFill>
                  <a:schemeClr val="tx1"/>
                </a:solidFill>
                <a:latin typeface="Times" charset="0"/>
                <a:ea typeface="MS PGothic" pitchFamily="34" charset="-128"/>
              </a:defRPr>
            </a:lvl6pPr>
            <a:lvl7pPr marL="2855440" indent="-219649" algn="ctr" eaLnBrk="0" fontAlgn="base" hangingPunct="0">
              <a:spcBef>
                <a:spcPct val="0"/>
              </a:spcBef>
              <a:spcAft>
                <a:spcPct val="0"/>
              </a:spcAft>
              <a:defRPr sz="2300">
                <a:solidFill>
                  <a:schemeClr val="tx1"/>
                </a:solidFill>
                <a:latin typeface="Times" charset="0"/>
                <a:ea typeface="MS PGothic" pitchFamily="34" charset="-128"/>
              </a:defRPr>
            </a:lvl7pPr>
            <a:lvl8pPr marL="3294738" indent="-219649" algn="ctr" eaLnBrk="0" fontAlgn="base" hangingPunct="0">
              <a:spcBef>
                <a:spcPct val="0"/>
              </a:spcBef>
              <a:spcAft>
                <a:spcPct val="0"/>
              </a:spcAft>
              <a:defRPr sz="2300">
                <a:solidFill>
                  <a:schemeClr val="tx1"/>
                </a:solidFill>
                <a:latin typeface="Times" charset="0"/>
                <a:ea typeface="MS PGothic" pitchFamily="34" charset="-128"/>
              </a:defRPr>
            </a:lvl8pPr>
            <a:lvl9pPr marL="3734037" indent="-219649" algn="ctr" eaLnBrk="0" fontAlgn="base" hangingPunct="0">
              <a:spcBef>
                <a:spcPct val="0"/>
              </a:spcBef>
              <a:spcAft>
                <a:spcPct val="0"/>
              </a:spcAft>
              <a:defRPr sz="2300">
                <a:solidFill>
                  <a:schemeClr val="tx1"/>
                </a:solidFill>
                <a:latin typeface="Times" charset="0"/>
                <a:ea typeface="MS PGothic" pitchFamily="34" charset="-128"/>
              </a:defRPr>
            </a:lvl9pPr>
          </a:lstStyle>
          <a:p>
            <a:fld id="{434E8F1E-CC26-4903-AE9B-84F95C195D09}" type="slidenum">
              <a:rPr lang="en-US" sz="1200">
                <a:solidFill>
                  <a:prstClr val="black"/>
                </a:solidFill>
                <a:latin typeface="Arial" pitchFamily="34" charset="0"/>
              </a:rPr>
              <a:pPr/>
              <a:t>14</a:t>
            </a:fld>
            <a:endParaRPr lang="en-US" sz="1200">
              <a:solidFill>
                <a:prstClr val="black"/>
              </a:solidFill>
              <a:latin typeface="Arial" pitchFamily="34" charset="0"/>
            </a:endParaRPr>
          </a:p>
        </p:txBody>
      </p:sp>
      <p:sp>
        <p:nvSpPr>
          <p:cNvPr id="179203" name="Rectangle 1026"/>
          <p:cNvSpPr>
            <a:spLocks noGrp="1" noRot="1" noChangeAspect="1" noChangeArrowheads="1" noTextEdit="1"/>
          </p:cNvSpPr>
          <p:nvPr>
            <p:ph type="sldImg"/>
          </p:nvPr>
        </p:nvSpPr>
        <p:spPr>
          <a:solidFill>
            <a:srgbClr val="FFFFFF"/>
          </a:solidFill>
          <a:ln/>
        </p:spPr>
      </p:sp>
      <p:sp>
        <p:nvSpPr>
          <p:cNvPr id="179204"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Times" charset="0"/>
                <a:ea typeface="MS PGothic" pitchFamily="34" charset="-128"/>
              </a:defRPr>
            </a:lvl1pPr>
            <a:lvl2pPr marL="713860" indent="-274562">
              <a:defRPr sz="2300">
                <a:solidFill>
                  <a:schemeClr val="tx1"/>
                </a:solidFill>
                <a:latin typeface="Times" charset="0"/>
                <a:ea typeface="MS PGothic" pitchFamily="34" charset="-128"/>
              </a:defRPr>
            </a:lvl2pPr>
            <a:lvl3pPr marL="1098246" indent="-219649">
              <a:defRPr sz="2300">
                <a:solidFill>
                  <a:schemeClr val="tx1"/>
                </a:solidFill>
                <a:latin typeface="Times" charset="0"/>
                <a:ea typeface="MS PGothic" pitchFamily="34" charset="-128"/>
              </a:defRPr>
            </a:lvl3pPr>
            <a:lvl4pPr marL="1537544" indent="-219649">
              <a:defRPr sz="2300">
                <a:solidFill>
                  <a:schemeClr val="tx1"/>
                </a:solidFill>
                <a:latin typeface="Times" charset="0"/>
                <a:ea typeface="MS PGothic" pitchFamily="34" charset="-128"/>
              </a:defRPr>
            </a:lvl4pPr>
            <a:lvl5pPr marL="1976843" indent="-219649">
              <a:defRPr sz="2300">
                <a:solidFill>
                  <a:schemeClr val="tx1"/>
                </a:solidFill>
                <a:latin typeface="Times" charset="0"/>
                <a:ea typeface="MS PGothic" pitchFamily="34" charset="-128"/>
              </a:defRPr>
            </a:lvl5pPr>
            <a:lvl6pPr marL="2416141" indent="-219649" algn="ctr" eaLnBrk="0" fontAlgn="base" hangingPunct="0">
              <a:spcBef>
                <a:spcPct val="0"/>
              </a:spcBef>
              <a:spcAft>
                <a:spcPct val="0"/>
              </a:spcAft>
              <a:defRPr sz="2300">
                <a:solidFill>
                  <a:schemeClr val="tx1"/>
                </a:solidFill>
                <a:latin typeface="Times" charset="0"/>
                <a:ea typeface="MS PGothic" pitchFamily="34" charset="-128"/>
              </a:defRPr>
            </a:lvl6pPr>
            <a:lvl7pPr marL="2855440" indent="-219649" algn="ctr" eaLnBrk="0" fontAlgn="base" hangingPunct="0">
              <a:spcBef>
                <a:spcPct val="0"/>
              </a:spcBef>
              <a:spcAft>
                <a:spcPct val="0"/>
              </a:spcAft>
              <a:defRPr sz="2300">
                <a:solidFill>
                  <a:schemeClr val="tx1"/>
                </a:solidFill>
                <a:latin typeface="Times" charset="0"/>
                <a:ea typeface="MS PGothic" pitchFamily="34" charset="-128"/>
              </a:defRPr>
            </a:lvl7pPr>
            <a:lvl8pPr marL="3294738" indent="-219649" algn="ctr" eaLnBrk="0" fontAlgn="base" hangingPunct="0">
              <a:spcBef>
                <a:spcPct val="0"/>
              </a:spcBef>
              <a:spcAft>
                <a:spcPct val="0"/>
              </a:spcAft>
              <a:defRPr sz="2300">
                <a:solidFill>
                  <a:schemeClr val="tx1"/>
                </a:solidFill>
                <a:latin typeface="Times" charset="0"/>
                <a:ea typeface="MS PGothic" pitchFamily="34" charset="-128"/>
              </a:defRPr>
            </a:lvl8pPr>
            <a:lvl9pPr marL="3734037" indent="-219649" algn="ctr" eaLnBrk="0" fontAlgn="base" hangingPunct="0">
              <a:spcBef>
                <a:spcPct val="0"/>
              </a:spcBef>
              <a:spcAft>
                <a:spcPct val="0"/>
              </a:spcAft>
              <a:defRPr sz="2300">
                <a:solidFill>
                  <a:schemeClr val="tx1"/>
                </a:solidFill>
                <a:latin typeface="Times" charset="0"/>
                <a:ea typeface="MS PGothic" pitchFamily="34" charset="-128"/>
              </a:defRPr>
            </a:lvl9pPr>
          </a:lstStyle>
          <a:p>
            <a:fld id="{3911DFAC-D53F-4BE2-A5E2-5742FB07F768}" type="slidenum">
              <a:rPr lang="en-US" sz="1200">
                <a:solidFill>
                  <a:prstClr val="black"/>
                </a:solidFill>
                <a:latin typeface="Arial" pitchFamily="34" charset="0"/>
              </a:rPr>
              <a:pPr/>
              <a:t>15</a:t>
            </a:fld>
            <a:endParaRPr lang="en-US" sz="1200">
              <a:solidFill>
                <a:prstClr val="black"/>
              </a:solidFill>
              <a:latin typeface="Arial" pitchFamily="34" charset="0"/>
            </a:endParaRPr>
          </a:p>
        </p:txBody>
      </p:sp>
      <p:sp>
        <p:nvSpPr>
          <p:cNvPr id="180227" name="Rectangle 1026"/>
          <p:cNvSpPr>
            <a:spLocks noGrp="1" noRot="1" noChangeAspect="1" noChangeArrowheads="1" noTextEdit="1"/>
          </p:cNvSpPr>
          <p:nvPr>
            <p:ph type="sldImg"/>
          </p:nvPr>
        </p:nvSpPr>
        <p:spPr>
          <a:solidFill>
            <a:srgbClr val="FFFFFF"/>
          </a:solidFill>
          <a:ln/>
        </p:spPr>
      </p:sp>
      <p:sp>
        <p:nvSpPr>
          <p:cNvPr id="180228"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Times" charset="0"/>
                <a:ea typeface="MS PGothic" pitchFamily="34" charset="-128"/>
              </a:defRPr>
            </a:lvl1pPr>
            <a:lvl2pPr marL="713860" indent="-274562">
              <a:defRPr sz="2300">
                <a:solidFill>
                  <a:schemeClr val="tx1"/>
                </a:solidFill>
                <a:latin typeface="Times" charset="0"/>
                <a:ea typeface="MS PGothic" pitchFamily="34" charset="-128"/>
              </a:defRPr>
            </a:lvl2pPr>
            <a:lvl3pPr marL="1098246" indent="-219649">
              <a:defRPr sz="2300">
                <a:solidFill>
                  <a:schemeClr val="tx1"/>
                </a:solidFill>
                <a:latin typeface="Times" charset="0"/>
                <a:ea typeface="MS PGothic" pitchFamily="34" charset="-128"/>
              </a:defRPr>
            </a:lvl3pPr>
            <a:lvl4pPr marL="1537544" indent="-219649">
              <a:defRPr sz="2300">
                <a:solidFill>
                  <a:schemeClr val="tx1"/>
                </a:solidFill>
                <a:latin typeface="Times" charset="0"/>
                <a:ea typeface="MS PGothic" pitchFamily="34" charset="-128"/>
              </a:defRPr>
            </a:lvl4pPr>
            <a:lvl5pPr marL="1976843" indent="-219649">
              <a:defRPr sz="2300">
                <a:solidFill>
                  <a:schemeClr val="tx1"/>
                </a:solidFill>
                <a:latin typeface="Times" charset="0"/>
                <a:ea typeface="MS PGothic" pitchFamily="34" charset="-128"/>
              </a:defRPr>
            </a:lvl5pPr>
            <a:lvl6pPr marL="2416141" indent="-219649" algn="ctr" eaLnBrk="0" fontAlgn="base" hangingPunct="0">
              <a:spcBef>
                <a:spcPct val="0"/>
              </a:spcBef>
              <a:spcAft>
                <a:spcPct val="0"/>
              </a:spcAft>
              <a:defRPr sz="2300">
                <a:solidFill>
                  <a:schemeClr val="tx1"/>
                </a:solidFill>
                <a:latin typeface="Times" charset="0"/>
                <a:ea typeface="MS PGothic" pitchFamily="34" charset="-128"/>
              </a:defRPr>
            </a:lvl6pPr>
            <a:lvl7pPr marL="2855440" indent="-219649" algn="ctr" eaLnBrk="0" fontAlgn="base" hangingPunct="0">
              <a:spcBef>
                <a:spcPct val="0"/>
              </a:spcBef>
              <a:spcAft>
                <a:spcPct val="0"/>
              </a:spcAft>
              <a:defRPr sz="2300">
                <a:solidFill>
                  <a:schemeClr val="tx1"/>
                </a:solidFill>
                <a:latin typeface="Times" charset="0"/>
                <a:ea typeface="MS PGothic" pitchFamily="34" charset="-128"/>
              </a:defRPr>
            </a:lvl7pPr>
            <a:lvl8pPr marL="3294738" indent="-219649" algn="ctr" eaLnBrk="0" fontAlgn="base" hangingPunct="0">
              <a:spcBef>
                <a:spcPct val="0"/>
              </a:spcBef>
              <a:spcAft>
                <a:spcPct val="0"/>
              </a:spcAft>
              <a:defRPr sz="2300">
                <a:solidFill>
                  <a:schemeClr val="tx1"/>
                </a:solidFill>
                <a:latin typeface="Times" charset="0"/>
                <a:ea typeface="MS PGothic" pitchFamily="34" charset="-128"/>
              </a:defRPr>
            </a:lvl8pPr>
            <a:lvl9pPr marL="3734037" indent="-219649" algn="ctr" eaLnBrk="0" fontAlgn="base" hangingPunct="0">
              <a:spcBef>
                <a:spcPct val="0"/>
              </a:spcBef>
              <a:spcAft>
                <a:spcPct val="0"/>
              </a:spcAft>
              <a:defRPr sz="2300">
                <a:solidFill>
                  <a:schemeClr val="tx1"/>
                </a:solidFill>
                <a:latin typeface="Times" charset="0"/>
                <a:ea typeface="MS PGothic" pitchFamily="34" charset="-128"/>
              </a:defRPr>
            </a:lvl9pPr>
          </a:lstStyle>
          <a:p>
            <a:fld id="{3911DFAC-D53F-4BE2-A5E2-5742FB07F768}" type="slidenum">
              <a:rPr lang="en-US" sz="1200">
                <a:solidFill>
                  <a:prstClr val="black"/>
                </a:solidFill>
                <a:latin typeface="Arial" pitchFamily="34" charset="0"/>
              </a:rPr>
              <a:pPr/>
              <a:t>16</a:t>
            </a:fld>
            <a:endParaRPr lang="en-US" sz="1200">
              <a:solidFill>
                <a:prstClr val="black"/>
              </a:solidFill>
              <a:latin typeface="Arial" pitchFamily="34" charset="0"/>
            </a:endParaRPr>
          </a:p>
        </p:txBody>
      </p:sp>
      <p:sp>
        <p:nvSpPr>
          <p:cNvPr id="180227" name="Rectangle 1026"/>
          <p:cNvSpPr>
            <a:spLocks noGrp="1" noRot="1" noChangeAspect="1" noChangeArrowheads="1" noTextEdit="1"/>
          </p:cNvSpPr>
          <p:nvPr>
            <p:ph type="sldImg"/>
          </p:nvPr>
        </p:nvSpPr>
        <p:spPr>
          <a:solidFill>
            <a:srgbClr val="FFFFFF"/>
          </a:solidFill>
          <a:ln/>
        </p:spPr>
      </p:sp>
      <p:sp>
        <p:nvSpPr>
          <p:cNvPr id="180228"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Times" charset="0"/>
                <a:ea typeface="MS PGothic" pitchFamily="34" charset="-128"/>
              </a:defRPr>
            </a:lvl1pPr>
            <a:lvl2pPr marL="713860" indent="-274562">
              <a:defRPr sz="2300">
                <a:solidFill>
                  <a:schemeClr val="tx1"/>
                </a:solidFill>
                <a:latin typeface="Times" charset="0"/>
                <a:ea typeface="MS PGothic" pitchFamily="34" charset="-128"/>
              </a:defRPr>
            </a:lvl2pPr>
            <a:lvl3pPr marL="1098246" indent="-219649">
              <a:defRPr sz="2300">
                <a:solidFill>
                  <a:schemeClr val="tx1"/>
                </a:solidFill>
                <a:latin typeface="Times" charset="0"/>
                <a:ea typeface="MS PGothic" pitchFamily="34" charset="-128"/>
              </a:defRPr>
            </a:lvl3pPr>
            <a:lvl4pPr marL="1537544" indent="-219649">
              <a:defRPr sz="2300">
                <a:solidFill>
                  <a:schemeClr val="tx1"/>
                </a:solidFill>
                <a:latin typeface="Times" charset="0"/>
                <a:ea typeface="MS PGothic" pitchFamily="34" charset="-128"/>
              </a:defRPr>
            </a:lvl4pPr>
            <a:lvl5pPr marL="1976843" indent="-219649">
              <a:defRPr sz="2300">
                <a:solidFill>
                  <a:schemeClr val="tx1"/>
                </a:solidFill>
                <a:latin typeface="Times" charset="0"/>
                <a:ea typeface="MS PGothic" pitchFamily="34" charset="-128"/>
              </a:defRPr>
            </a:lvl5pPr>
            <a:lvl6pPr marL="2416141" indent="-219649" algn="ctr" eaLnBrk="0" fontAlgn="base" hangingPunct="0">
              <a:spcBef>
                <a:spcPct val="0"/>
              </a:spcBef>
              <a:spcAft>
                <a:spcPct val="0"/>
              </a:spcAft>
              <a:defRPr sz="2300">
                <a:solidFill>
                  <a:schemeClr val="tx1"/>
                </a:solidFill>
                <a:latin typeface="Times" charset="0"/>
                <a:ea typeface="MS PGothic" pitchFamily="34" charset="-128"/>
              </a:defRPr>
            </a:lvl6pPr>
            <a:lvl7pPr marL="2855440" indent="-219649" algn="ctr" eaLnBrk="0" fontAlgn="base" hangingPunct="0">
              <a:spcBef>
                <a:spcPct val="0"/>
              </a:spcBef>
              <a:spcAft>
                <a:spcPct val="0"/>
              </a:spcAft>
              <a:defRPr sz="2300">
                <a:solidFill>
                  <a:schemeClr val="tx1"/>
                </a:solidFill>
                <a:latin typeface="Times" charset="0"/>
                <a:ea typeface="MS PGothic" pitchFamily="34" charset="-128"/>
              </a:defRPr>
            </a:lvl7pPr>
            <a:lvl8pPr marL="3294738" indent="-219649" algn="ctr" eaLnBrk="0" fontAlgn="base" hangingPunct="0">
              <a:spcBef>
                <a:spcPct val="0"/>
              </a:spcBef>
              <a:spcAft>
                <a:spcPct val="0"/>
              </a:spcAft>
              <a:defRPr sz="2300">
                <a:solidFill>
                  <a:schemeClr val="tx1"/>
                </a:solidFill>
                <a:latin typeface="Times" charset="0"/>
                <a:ea typeface="MS PGothic" pitchFamily="34" charset="-128"/>
              </a:defRPr>
            </a:lvl8pPr>
            <a:lvl9pPr marL="3734037" indent="-219649" algn="ctr" eaLnBrk="0" fontAlgn="base" hangingPunct="0">
              <a:spcBef>
                <a:spcPct val="0"/>
              </a:spcBef>
              <a:spcAft>
                <a:spcPct val="0"/>
              </a:spcAft>
              <a:defRPr sz="2300">
                <a:solidFill>
                  <a:schemeClr val="tx1"/>
                </a:solidFill>
                <a:latin typeface="Times" charset="0"/>
                <a:ea typeface="MS PGothic" pitchFamily="34" charset="-128"/>
              </a:defRPr>
            </a:lvl9pPr>
          </a:lstStyle>
          <a:p>
            <a:fld id="{58FBA75F-7BB3-46E8-8506-A642A7A57D27}" type="slidenum">
              <a:rPr lang="en-US" sz="1200">
                <a:solidFill>
                  <a:prstClr val="black"/>
                </a:solidFill>
                <a:latin typeface="Arial" pitchFamily="34" charset="0"/>
              </a:rPr>
              <a:pPr/>
              <a:t>17</a:t>
            </a:fld>
            <a:endParaRPr lang="en-US" sz="1200">
              <a:solidFill>
                <a:prstClr val="black"/>
              </a:solidFill>
              <a:latin typeface="Arial" pitchFamily="34" charset="0"/>
            </a:endParaRPr>
          </a:p>
        </p:txBody>
      </p:sp>
      <p:sp>
        <p:nvSpPr>
          <p:cNvPr id="176131" name="Rectangle 1026"/>
          <p:cNvSpPr>
            <a:spLocks noGrp="1" noRot="1" noChangeAspect="1" noChangeArrowheads="1" noTextEdit="1"/>
          </p:cNvSpPr>
          <p:nvPr>
            <p:ph type="sldImg"/>
          </p:nvPr>
        </p:nvSpPr>
        <p:spPr>
          <a:solidFill>
            <a:srgbClr val="FFFFFF"/>
          </a:solidFill>
          <a:ln/>
        </p:spPr>
      </p:sp>
      <p:sp>
        <p:nvSpPr>
          <p:cNvPr id="176132" name="Rectangle 1027"/>
          <p:cNvSpPr>
            <a:spLocks noGrp="1" noChangeArrowheads="1"/>
          </p:cNvSpPr>
          <p:nvPr>
            <p:ph type="body" idx="1"/>
          </p:nvPr>
        </p:nvSpPr>
        <p:spPr>
          <a:solidFill>
            <a:srgbClr val="FFFFFF"/>
          </a:solidFill>
          <a:ln>
            <a:solidFill>
              <a:srgbClr val="000000"/>
            </a:solidFill>
          </a:ln>
        </p:spPr>
        <p:txBody>
          <a:bodyPr/>
          <a:lstStyle/>
          <a:p>
            <a:pPr eaLnBrk="1" hangingPunct="1"/>
            <a:r>
              <a:rPr lang="en-US" dirty="0" err="1" smtClean="0">
                <a:latin typeface="Arial" pitchFamily="34" charset="0"/>
              </a:rPr>
              <a:t>INHANDOUT</a:t>
            </a:r>
            <a:endParaRPr lang="en-US" dirty="0" smtClean="0">
              <a:latin typeface="Arial" pitchFamily="34" charset="0"/>
            </a:endParaRPr>
          </a:p>
          <a:p>
            <a:pPr eaLnBrk="1" hangingPunct="1"/>
            <a:r>
              <a:rPr lang="en-US" dirty="0" smtClean="0">
                <a:latin typeface="Arial" pitchFamily="34" charset="0"/>
              </a:rPr>
              <a:t>Orange</a:t>
            </a:r>
            <a:r>
              <a:rPr lang="en-US" baseline="0" dirty="0" smtClean="0">
                <a:latin typeface="Arial" pitchFamily="34" charset="0"/>
              </a:rPr>
              <a:t> </a:t>
            </a:r>
            <a:r>
              <a:rPr lang="en-US" baseline="0" dirty="0" smtClean="0">
                <a:latin typeface="Arial" pitchFamily="34" charset="0"/>
              </a:rPr>
              <a:t>is where the outputs are 1.</a:t>
            </a:r>
            <a:endParaRPr lang="en-US" dirty="0"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Times" charset="0"/>
                <a:ea typeface="MS PGothic" pitchFamily="34" charset="-128"/>
              </a:defRPr>
            </a:lvl1pPr>
            <a:lvl2pPr marL="713860" indent="-274562">
              <a:defRPr sz="2300">
                <a:solidFill>
                  <a:schemeClr val="tx1"/>
                </a:solidFill>
                <a:latin typeface="Times" charset="0"/>
                <a:ea typeface="MS PGothic" pitchFamily="34" charset="-128"/>
              </a:defRPr>
            </a:lvl2pPr>
            <a:lvl3pPr marL="1098246" indent="-219649">
              <a:defRPr sz="2300">
                <a:solidFill>
                  <a:schemeClr val="tx1"/>
                </a:solidFill>
                <a:latin typeface="Times" charset="0"/>
                <a:ea typeface="MS PGothic" pitchFamily="34" charset="-128"/>
              </a:defRPr>
            </a:lvl3pPr>
            <a:lvl4pPr marL="1537544" indent="-219649">
              <a:defRPr sz="2300">
                <a:solidFill>
                  <a:schemeClr val="tx1"/>
                </a:solidFill>
                <a:latin typeface="Times" charset="0"/>
                <a:ea typeface="MS PGothic" pitchFamily="34" charset="-128"/>
              </a:defRPr>
            </a:lvl4pPr>
            <a:lvl5pPr marL="1976843" indent="-219649">
              <a:defRPr sz="2300">
                <a:solidFill>
                  <a:schemeClr val="tx1"/>
                </a:solidFill>
                <a:latin typeface="Times" charset="0"/>
                <a:ea typeface="MS PGothic" pitchFamily="34" charset="-128"/>
              </a:defRPr>
            </a:lvl5pPr>
            <a:lvl6pPr marL="2416141" indent="-219649" algn="ctr" eaLnBrk="0" fontAlgn="base" hangingPunct="0">
              <a:spcBef>
                <a:spcPct val="0"/>
              </a:spcBef>
              <a:spcAft>
                <a:spcPct val="0"/>
              </a:spcAft>
              <a:defRPr sz="2300">
                <a:solidFill>
                  <a:schemeClr val="tx1"/>
                </a:solidFill>
                <a:latin typeface="Times" charset="0"/>
                <a:ea typeface="MS PGothic" pitchFamily="34" charset="-128"/>
              </a:defRPr>
            </a:lvl6pPr>
            <a:lvl7pPr marL="2855440" indent="-219649" algn="ctr" eaLnBrk="0" fontAlgn="base" hangingPunct="0">
              <a:spcBef>
                <a:spcPct val="0"/>
              </a:spcBef>
              <a:spcAft>
                <a:spcPct val="0"/>
              </a:spcAft>
              <a:defRPr sz="2300">
                <a:solidFill>
                  <a:schemeClr val="tx1"/>
                </a:solidFill>
                <a:latin typeface="Times" charset="0"/>
                <a:ea typeface="MS PGothic" pitchFamily="34" charset="-128"/>
              </a:defRPr>
            </a:lvl7pPr>
            <a:lvl8pPr marL="3294738" indent="-219649" algn="ctr" eaLnBrk="0" fontAlgn="base" hangingPunct="0">
              <a:spcBef>
                <a:spcPct val="0"/>
              </a:spcBef>
              <a:spcAft>
                <a:spcPct val="0"/>
              </a:spcAft>
              <a:defRPr sz="2300">
                <a:solidFill>
                  <a:schemeClr val="tx1"/>
                </a:solidFill>
                <a:latin typeface="Times" charset="0"/>
                <a:ea typeface="MS PGothic" pitchFamily="34" charset="-128"/>
              </a:defRPr>
            </a:lvl8pPr>
            <a:lvl9pPr marL="3734037" indent="-219649" algn="ctr" eaLnBrk="0" fontAlgn="base" hangingPunct="0">
              <a:spcBef>
                <a:spcPct val="0"/>
              </a:spcBef>
              <a:spcAft>
                <a:spcPct val="0"/>
              </a:spcAft>
              <a:defRPr sz="2300">
                <a:solidFill>
                  <a:schemeClr val="tx1"/>
                </a:solidFill>
                <a:latin typeface="Times" charset="0"/>
                <a:ea typeface="MS PGothic" pitchFamily="34" charset="-128"/>
              </a:defRPr>
            </a:lvl9pPr>
          </a:lstStyle>
          <a:p>
            <a:fld id="{024B2381-17E7-4BB2-992F-5A4BBDCF21AE}" type="slidenum">
              <a:rPr lang="en-US" sz="1200">
                <a:solidFill>
                  <a:srgbClr val="000000"/>
                </a:solidFill>
                <a:latin typeface="Arial" pitchFamily="34" charset="0"/>
              </a:rPr>
              <a:pPr/>
              <a:t>18</a:t>
            </a:fld>
            <a:endParaRPr lang="en-US" sz="1200">
              <a:solidFill>
                <a:srgbClr val="000000"/>
              </a:solidFill>
              <a:latin typeface="Arial" pitchFamily="34" charset="0"/>
            </a:endParaRPr>
          </a:p>
        </p:txBody>
      </p:sp>
      <p:sp>
        <p:nvSpPr>
          <p:cNvPr id="185347" name="Rectangle 2"/>
          <p:cNvSpPr>
            <a:spLocks noGrp="1" noRot="1" noChangeAspect="1" noChangeArrowheads="1" noTextEdit="1"/>
          </p:cNvSpPr>
          <p:nvPr>
            <p:ph type="sldImg"/>
          </p:nvPr>
        </p:nvSpPr>
        <p:spPr>
          <a:solidFill>
            <a:srgbClr val="FFFFFF"/>
          </a:solidFill>
          <a:ln/>
        </p:spPr>
      </p:sp>
      <p:sp>
        <p:nvSpPr>
          <p:cNvPr id="1853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Times" charset="0"/>
                <a:ea typeface="MS PGothic" pitchFamily="34" charset="-128"/>
              </a:defRPr>
            </a:lvl1pPr>
            <a:lvl2pPr marL="713860" indent="-274562">
              <a:defRPr sz="2300">
                <a:solidFill>
                  <a:schemeClr val="tx1"/>
                </a:solidFill>
                <a:latin typeface="Times" charset="0"/>
                <a:ea typeface="MS PGothic" pitchFamily="34" charset="-128"/>
              </a:defRPr>
            </a:lvl2pPr>
            <a:lvl3pPr marL="1098246" indent="-219649">
              <a:defRPr sz="2300">
                <a:solidFill>
                  <a:schemeClr val="tx1"/>
                </a:solidFill>
                <a:latin typeface="Times" charset="0"/>
                <a:ea typeface="MS PGothic" pitchFamily="34" charset="-128"/>
              </a:defRPr>
            </a:lvl3pPr>
            <a:lvl4pPr marL="1537544" indent="-219649">
              <a:defRPr sz="2300">
                <a:solidFill>
                  <a:schemeClr val="tx1"/>
                </a:solidFill>
                <a:latin typeface="Times" charset="0"/>
                <a:ea typeface="MS PGothic" pitchFamily="34" charset="-128"/>
              </a:defRPr>
            </a:lvl4pPr>
            <a:lvl5pPr marL="1976843" indent="-219649">
              <a:defRPr sz="2300">
                <a:solidFill>
                  <a:schemeClr val="tx1"/>
                </a:solidFill>
                <a:latin typeface="Times" charset="0"/>
                <a:ea typeface="MS PGothic" pitchFamily="34" charset="-128"/>
              </a:defRPr>
            </a:lvl5pPr>
            <a:lvl6pPr marL="2416141" indent="-219649" algn="ctr" eaLnBrk="0" fontAlgn="base" hangingPunct="0">
              <a:spcBef>
                <a:spcPct val="0"/>
              </a:spcBef>
              <a:spcAft>
                <a:spcPct val="0"/>
              </a:spcAft>
              <a:defRPr sz="2300">
                <a:solidFill>
                  <a:schemeClr val="tx1"/>
                </a:solidFill>
                <a:latin typeface="Times" charset="0"/>
                <a:ea typeface="MS PGothic" pitchFamily="34" charset="-128"/>
              </a:defRPr>
            </a:lvl6pPr>
            <a:lvl7pPr marL="2855440" indent="-219649" algn="ctr" eaLnBrk="0" fontAlgn="base" hangingPunct="0">
              <a:spcBef>
                <a:spcPct val="0"/>
              </a:spcBef>
              <a:spcAft>
                <a:spcPct val="0"/>
              </a:spcAft>
              <a:defRPr sz="2300">
                <a:solidFill>
                  <a:schemeClr val="tx1"/>
                </a:solidFill>
                <a:latin typeface="Times" charset="0"/>
                <a:ea typeface="MS PGothic" pitchFamily="34" charset="-128"/>
              </a:defRPr>
            </a:lvl7pPr>
            <a:lvl8pPr marL="3294738" indent="-219649" algn="ctr" eaLnBrk="0" fontAlgn="base" hangingPunct="0">
              <a:spcBef>
                <a:spcPct val="0"/>
              </a:spcBef>
              <a:spcAft>
                <a:spcPct val="0"/>
              </a:spcAft>
              <a:defRPr sz="2300">
                <a:solidFill>
                  <a:schemeClr val="tx1"/>
                </a:solidFill>
                <a:latin typeface="Times" charset="0"/>
                <a:ea typeface="MS PGothic" pitchFamily="34" charset="-128"/>
              </a:defRPr>
            </a:lvl8pPr>
            <a:lvl9pPr marL="3734037" indent="-219649" algn="ctr" eaLnBrk="0" fontAlgn="base" hangingPunct="0">
              <a:spcBef>
                <a:spcPct val="0"/>
              </a:spcBef>
              <a:spcAft>
                <a:spcPct val="0"/>
              </a:spcAft>
              <a:defRPr sz="2300">
                <a:solidFill>
                  <a:schemeClr val="tx1"/>
                </a:solidFill>
                <a:latin typeface="Times" charset="0"/>
                <a:ea typeface="MS PGothic" pitchFamily="34" charset="-128"/>
              </a:defRPr>
            </a:lvl9pPr>
          </a:lstStyle>
          <a:p>
            <a:fld id="{C3942873-6C9A-4C3A-98AD-1481A04C4922}" type="slidenum">
              <a:rPr lang="en-US" sz="1200">
                <a:solidFill>
                  <a:prstClr val="black"/>
                </a:solidFill>
                <a:latin typeface="Arial" pitchFamily="34" charset="0"/>
              </a:rPr>
              <a:pPr/>
              <a:t>19</a:t>
            </a:fld>
            <a:endParaRPr lang="en-US" sz="1200">
              <a:solidFill>
                <a:prstClr val="black"/>
              </a:solidFill>
              <a:latin typeface="Arial" pitchFamily="34" charset="0"/>
            </a:endParaRPr>
          </a:p>
        </p:txBody>
      </p:sp>
      <p:sp>
        <p:nvSpPr>
          <p:cNvPr id="181251" name="Rectangle 2"/>
          <p:cNvSpPr>
            <a:spLocks noGrp="1" noRot="1" noChangeAspect="1" noChangeArrowheads="1" noTextEdit="1"/>
          </p:cNvSpPr>
          <p:nvPr>
            <p:ph type="sldImg"/>
          </p:nvPr>
        </p:nvSpPr>
        <p:spPr>
          <a:solidFill>
            <a:srgbClr val="FFFFFF"/>
          </a:solidFill>
          <a:ln/>
        </p:spPr>
      </p:sp>
      <p:sp>
        <p:nvSpPr>
          <p:cNvPr id="18125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err="1" smtClean="0">
                <a:latin typeface="Arial" pitchFamily="34" charset="0"/>
              </a:rPr>
              <a:t>INHANDOUT</a:t>
            </a:r>
            <a:endParaRPr lang="en-US" dirty="0" smtClean="0">
              <a:latin typeface="Arial" pitchFamily="34" charset="0"/>
            </a:endParaRPr>
          </a:p>
          <a:p>
            <a:pPr eaLnBrk="1" hangingPunct="1"/>
            <a:r>
              <a:rPr lang="en-US" dirty="0" smtClean="0">
                <a:latin typeface="Arial" pitchFamily="34" charset="0"/>
              </a:rPr>
              <a:t>Demo</a:t>
            </a:r>
            <a:r>
              <a:rPr lang="en-US" baseline="0" dirty="0" smtClean="0">
                <a:latin typeface="Arial" pitchFamily="34" charset="0"/>
              </a:rPr>
              <a:t> </a:t>
            </a:r>
            <a:r>
              <a:rPr lang="en-US" baseline="0" dirty="0" err="1" smtClean="0">
                <a:latin typeface="Arial" pitchFamily="34" charset="0"/>
              </a:rPr>
              <a:t>Logisim</a:t>
            </a:r>
            <a:r>
              <a:rPr lang="en-US" baseline="0" dirty="0" smtClean="0">
                <a:latin typeface="Arial" pitchFamily="34" charset="0"/>
              </a:rPr>
              <a:t> here</a:t>
            </a:r>
          </a:p>
          <a:p>
            <a:pPr eaLnBrk="1" hangingPunct="1"/>
            <a:r>
              <a:rPr lang="en-US" baseline="0" dirty="0" smtClean="0">
                <a:latin typeface="Arial" pitchFamily="34" charset="0"/>
              </a:rPr>
              <a:t>COME TO LAB to get help installing </a:t>
            </a:r>
            <a:r>
              <a:rPr lang="en-US" baseline="0" dirty="0" err="1" smtClean="0">
                <a:latin typeface="Arial" pitchFamily="34" charset="0"/>
              </a:rPr>
              <a:t>Logisim</a:t>
            </a:r>
            <a:r>
              <a:rPr lang="en-US" baseline="0" dirty="0" smtClean="0">
                <a:latin typeface="Arial" pitchFamily="34" charset="0"/>
              </a:rPr>
              <a:t> (it can be troublesome!)</a:t>
            </a:r>
          </a:p>
          <a:p>
            <a:pPr eaLnBrk="1" hangingPunct="1"/>
            <a:r>
              <a:rPr lang="en-US" baseline="0" dirty="0" smtClean="0">
                <a:latin typeface="Arial" pitchFamily="34" charset="0"/>
              </a:rPr>
              <a:t>To understand a circuit, “swim upstream”.</a:t>
            </a:r>
          </a:p>
          <a:p>
            <a:pPr eaLnBrk="1" hangingPunct="1"/>
            <a:r>
              <a:rPr lang="en-US" baseline="0" dirty="0" smtClean="0">
                <a:latin typeface="Arial" pitchFamily="34" charset="0"/>
              </a:rPr>
              <a:t>Demo all three combinations – this is the whole truth table.</a:t>
            </a:r>
          </a:p>
          <a:p>
            <a:pPr eaLnBrk="1" hangingPunct="1"/>
            <a:r>
              <a:rPr lang="en-US" baseline="0" dirty="0" smtClean="0">
                <a:latin typeface="Arial" pitchFamily="34" charset="0"/>
              </a:rPr>
              <a:t>Demo adding an AND gate to handle 011.</a:t>
            </a:r>
            <a:endParaRPr lang="en-US"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Times" charset="0"/>
                <a:ea typeface="MS PGothic" pitchFamily="34" charset="-128"/>
              </a:defRPr>
            </a:lvl1pPr>
            <a:lvl2pPr marL="713860" indent="-274562">
              <a:defRPr sz="2300">
                <a:solidFill>
                  <a:schemeClr val="tx1"/>
                </a:solidFill>
                <a:latin typeface="Times" charset="0"/>
                <a:ea typeface="MS PGothic" pitchFamily="34" charset="-128"/>
              </a:defRPr>
            </a:lvl2pPr>
            <a:lvl3pPr marL="1098246" indent="-219649">
              <a:defRPr sz="2300">
                <a:solidFill>
                  <a:schemeClr val="tx1"/>
                </a:solidFill>
                <a:latin typeface="Times" charset="0"/>
                <a:ea typeface="MS PGothic" pitchFamily="34" charset="-128"/>
              </a:defRPr>
            </a:lvl3pPr>
            <a:lvl4pPr marL="1537544" indent="-219649">
              <a:defRPr sz="2300">
                <a:solidFill>
                  <a:schemeClr val="tx1"/>
                </a:solidFill>
                <a:latin typeface="Times" charset="0"/>
                <a:ea typeface="MS PGothic" pitchFamily="34" charset="-128"/>
              </a:defRPr>
            </a:lvl4pPr>
            <a:lvl5pPr marL="1976843" indent="-219649">
              <a:defRPr sz="2300">
                <a:solidFill>
                  <a:schemeClr val="tx1"/>
                </a:solidFill>
                <a:latin typeface="Times" charset="0"/>
                <a:ea typeface="MS PGothic" pitchFamily="34" charset="-128"/>
              </a:defRPr>
            </a:lvl5pPr>
            <a:lvl6pPr marL="2416141" indent="-219649" algn="ctr" eaLnBrk="0" fontAlgn="base" hangingPunct="0">
              <a:spcBef>
                <a:spcPct val="0"/>
              </a:spcBef>
              <a:spcAft>
                <a:spcPct val="0"/>
              </a:spcAft>
              <a:defRPr sz="2300">
                <a:solidFill>
                  <a:schemeClr val="tx1"/>
                </a:solidFill>
                <a:latin typeface="Times" charset="0"/>
                <a:ea typeface="MS PGothic" pitchFamily="34" charset="-128"/>
              </a:defRPr>
            </a:lvl6pPr>
            <a:lvl7pPr marL="2855440" indent="-219649" algn="ctr" eaLnBrk="0" fontAlgn="base" hangingPunct="0">
              <a:spcBef>
                <a:spcPct val="0"/>
              </a:spcBef>
              <a:spcAft>
                <a:spcPct val="0"/>
              </a:spcAft>
              <a:defRPr sz="2300">
                <a:solidFill>
                  <a:schemeClr val="tx1"/>
                </a:solidFill>
                <a:latin typeface="Times" charset="0"/>
                <a:ea typeface="MS PGothic" pitchFamily="34" charset="-128"/>
              </a:defRPr>
            </a:lvl7pPr>
            <a:lvl8pPr marL="3294738" indent="-219649" algn="ctr" eaLnBrk="0" fontAlgn="base" hangingPunct="0">
              <a:spcBef>
                <a:spcPct val="0"/>
              </a:spcBef>
              <a:spcAft>
                <a:spcPct val="0"/>
              </a:spcAft>
              <a:defRPr sz="2300">
                <a:solidFill>
                  <a:schemeClr val="tx1"/>
                </a:solidFill>
                <a:latin typeface="Times" charset="0"/>
                <a:ea typeface="MS PGothic" pitchFamily="34" charset="-128"/>
              </a:defRPr>
            </a:lvl8pPr>
            <a:lvl9pPr marL="3734037" indent="-219649" algn="ctr" eaLnBrk="0" fontAlgn="base" hangingPunct="0">
              <a:spcBef>
                <a:spcPct val="0"/>
              </a:spcBef>
              <a:spcAft>
                <a:spcPct val="0"/>
              </a:spcAft>
              <a:defRPr sz="2300">
                <a:solidFill>
                  <a:schemeClr val="tx1"/>
                </a:solidFill>
                <a:latin typeface="Times" charset="0"/>
                <a:ea typeface="MS PGothic" pitchFamily="34" charset="-128"/>
              </a:defRPr>
            </a:lvl9pPr>
          </a:lstStyle>
          <a:p>
            <a:fld id="{AC8013CA-3FD9-4AE8-BE4E-B2FD6A45B495}" type="slidenum">
              <a:rPr lang="en-US" sz="1200">
                <a:solidFill>
                  <a:prstClr val="black"/>
                </a:solidFill>
                <a:latin typeface="Arial" pitchFamily="34" charset="0"/>
              </a:rPr>
              <a:pPr/>
              <a:t>2</a:t>
            </a:fld>
            <a:endParaRPr lang="en-US" sz="1200">
              <a:solidFill>
                <a:prstClr val="black"/>
              </a:solidFill>
              <a:latin typeface="Arial" pitchFamily="34" charset="0"/>
            </a:endParaRPr>
          </a:p>
        </p:txBody>
      </p:sp>
      <p:sp>
        <p:nvSpPr>
          <p:cNvPr id="169987" name="Rectangle 1026"/>
          <p:cNvSpPr>
            <a:spLocks noGrp="1" noRot="1" noChangeAspect="1" noChangeArrowheads="1" noTextEdit="1"/>
          </p:cNvSpPr>
          <p:nvPr>
            <p:ph type="sldImg"/>
          </p:nvPr>
        </p:nvSpPr>
        <p:spPr>
          <a:solidFill>
            <a:srgbClr val="FFFFFF"/>
          </a:solidFill>
          <a:ln/>
        </p:spPr>
      </p:sp>
      <p:sp>
        <p:nvSpPr>
          <p:cNvPr id="169988" name="Rectangle 1027"/>
          <p:cNvSpPr>
            <a:spLocks noGrp="1" noChangeArrowheads="1"/>
          </p:cNvSpPr>
          <p:nvPr>
            <p:ph type="body" idx="1"/>
          </p:nvPr>
        </p:nvSpPr>
        <p:spPr>
          <a:solidFill>
            <a:srgbClr val="FFFFFF"/>
          </a:solidFill>
          <a:ln>
            <a:solidFill>
              <a:srgbClr val="000000"/>
            </a:solidFill>
          </a:ln>
        </p:spPr>
        <p:txBody>
          <a:bodyPr/>
          <a:lstStyle/>
          <a:p>
            <a:pPr eaLnBrk="1" hangingPunct="1"/>
            <a:r>
              <a:rPr lang="en-US" dirty="0" err="1" smtClean="0">
                <a:latin typeface="Arial" pitchFamily="34" charset="0"/>
              </a:rPr>
              <a:t>INHANDOUT</a:t>
            </a:r>
            <a:endParaRPr lang="en-US" dirty="0" smtClean="0">
              <a:latin typeface="Arial" pitchFamily="34" charset="0"/>
            </a:endParaRPr>
          </a:p>
          <a:p>
            <a:pPr eaLnBrk="1" hangingPunct="1"/>
            <a:endParaRPr lang="en-US" dirty="0"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06" charset="0"/>
                <a:ea typeface="ＭＳ Ｐゴシック" pitchFamily="-106" charset="-128"/>
              </a:defRPr>
            </a:lvl1pPr>
            <a:lvl2pPr marL="754689" indent="-290265">
              <a:defRPr sz="2400">
                <a:solidFill>
                  <a:schemeClr val="tx1"/>
                </a:solidFill>
                <a:latin typeface="Times" pitchFamily="-106" charset="0"/>
                <a:ea typeface="ＭＳ Ｐゴシック" pitchFamily="-106" charset="-128"/>
              </a:defRPr>
            </a:lvl2pPr>
            <a:lvl3pPr marL="1161059" indent="-232212">
              <a:defRPr sz="2400">
                <a:solidFill>
                  <a:schemeClr val="tx1"/>
                </a:solidFill>
                <a:latin typeface="Times" pitchFamily="-106" charset="0"/>
                <a:ea typeface="ＭＳ Ｐゴシック" pitchFamily="-106" charset="-128"/>
              </a:defRPr>
            </a:lvl3pPr>
            <a:lvl4pPr marL="1625483" indent="-232212">
              <a:defRPr sz="2400">
                <a:solidFill>
                  <a:schemeClr val="tx1"/>
                </a:solidFill>
                <a:latin typeface="Times" pitchFamily="-106" charset="0"/>
                <a:ea typeface="ＭＳ Ｐゴシック" pitchFamily="-106" charset="-128"/>
              </a:defRPr>
            </a:lvl4pPr>
            <a:lvl5pPr marL="2089907" indent="-232212">
              <a:defRPr sz="2400">
                <a:solidFill>
                  <a:schemeClr val="tx1"/>
                </a:solidFill>
                <a:latin typeface="Times" pitchFamily="-106" charset="0"/>
                <a:ea typeface="ＭＳ Ｐゴシック" pitchFamily="-106" charset="-128"/>
              </a:defRPr>
            </a:lvl5pPr>
            <a:lvl6pPr marL="2554331" indent="-232212"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3018754" indent="-232212"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83178" indent="-232212"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947602" indent="-232212"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3A7597DF-7B8A-4F3E-ADF2-E2B88E56B4B6}" type="slidenum">
              <a:rPr lang="en-US" sz="1200">
                <a:solidFill>
                  <a:srgbClr val="000000"/>
                </a:solidFill>
                <a:latin typeface="Arial" charset="0"/>
              </a:rPr>
              <a:pPr/>
              <a:t>20</a:t>
            </a:fld>
            <a:endParaRPr lang="en-US" sz="1200">
              <a:solidFill>
                <a:srgbClr val="000000"/>
              </a:solidFill>
              <a:latin typeface="Arial" charset="0"/>
            </a:endParaRPr>
          </a:p>
        </p:txBody>
      </p:sp>
      <p:sp>
        <p:nvSpPr>
          <p:cNvPr id="143363" name="Rectangle 2"/>
          <p:cNvSpPr>
            <a:spLocks noGrp="1" noRot="1" noChangeAspect="1" noChangeArrowheads="1" noTextEdit="1"/>
          </p:cNvSpPr>
          <p:nvPr>
            <p:ph type="sldImg"/>
          </p:nvPr>
        </p:nvSpPr>
        <p:spPr>
          <a:solidFill>
            <a:srgbClr val="FFFFFF"/>
          </a:solidFill>
          <a:ln/>
        </p:spPr>
      </p:sp>
      <p:sp>
        <p:nvSpPr>
          <p:cNvPr id="14336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err="1" smtClean="0"/>
              <a:t>INHANDOUT</a:t>
            </a:r>
            <a:endParaRPr lang="en-US" dirty="0" smtClean="0"/>
          </a:p>
          <a:p>
            <a:pPr eaLnBrk="1" hangingPunct="1"/>
            <a:r>
              <a:rPr lang="en-US" dirty="0" smtClean="0"/>
              <a:t>Disadvantage</a:t>
            </a:r>
            <a:r>
              <a:rPr lang="en-US" dirty="0" smtClean="0"/>
              <a:t>: appearance is more</a:t>
            </a:r>
            <a:r>
              <a:rPr lang="en-US" baseline="0" dirty="0" smtClean="0"/>
              <a:t> complex.  Advantages: minimum </a:t>
            </a:r>
            <a:r>
              <a:rPr lang="en-US" baseline="0" dirty="0" err="1" smtClean="0"/>
              <a:t>NOTs</a:t>
            </a:r>
            <a:r>
              <a:rPr lang="en-US" baseline="0" dirty="0" smtClean="0"/>
              <a:t> and easier wiring.</a:t>
            </a: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Times" charset="0"/>
                <a:ea typeface="MS PGothic" pitchFamily="34" charset="-128"/>
              </a:defRPr>
            </a:lvl1pPr>
            <a:lvl2pPr marL="713860" indent="-274562">
              <a:defRPr sz="2300">
                <a:solidFill>
                  <a:schemeClr val="tx1"/>
                </a:solidFill>
                <a:latin typeface="Times" charset="0"/>
                <a:ea typeface="MS PGothic" pitchFamily="34" charset="-128"/>
              </a:defRPr>
            </a:lvl2pPr>
            <a:lvl3pPr marL="1098246" indent="-219649">
              <a:defRPr sz="2300">
                <a:solidFill>
                  <a:schemeClr val="tx1"/>
                </a:solidFill>
                <a:latin typeface="Times" charset="0"/>
                <a:ea typeface="MS PGothic" pitchFamily="34" charset="-128"/>
              </a:defRPr>
            </a:lvl3pPr>
            <a:lvl4pPr marL="1537544" indent="-219649">
              <a:defRPr sz="2300">
                <a:solidFill>
                  <a:schemeClr val="tx1"/>
                </a:solidFill>
                <a:latin typeface="Times" charset="0"/>
                <a:ea typeface="MS PGothic" pitchFamily="34" charset="-128"/>
              </a:defRPr>
            </a:lvl4pPr>
            <a:lvl5pPr marL="1976843" indent="-219649">
              <a:defRPr sz="2300">
                <a:solidFill>
                  <a:schemeClr val="tx1"/>
                </a:solidFill>
                <a:latin typeface="Times" charset="0"/>
                <a:ea typeface="MS PGothic" pitchFamily="34" charset="-128"/>
              </a:defRPr>
            </a:lvl5pPr>
            <a:lvl6pPr marL="2416141" indent="-219649" algn="ctr" eaLnBrk="0" fontAlgn="base" hangingPunct="0">
              <a:spcBef>
                <a:spcPct val="0"/>
              </a:spcBef>
              <a:spcAft>
                <a:spcPct val="0"/>
              </a:spcAft>
              <a:defRPr sz="2300">
                <a:solidFill>
                  <a:schemeClr val="tx1"/>
                </a:solidFill>
                <a:latin typeface="Times" charset="0"/>
                <a:ea typeface="MS PGothic" pitchFamily="34" charset="-128"/>
              </a:defRPr>
            </a:lvl6pPr>
            <a:lvl7pPr marL="2855440" indent="-219649" algn="ctr" eaLnBrk="0" fontAlgn="base" hangingPunct="0">
              <a:spcBef>
                <a:spcPct val="0"/>
              </a:spcBef>
              <a:spcAft>
                <a:spcPct val="0"/>
              </a:spcAft>
              <a:defRPr sz="2300">
                <a:solidFill>
                  <a:schemeClr val="tx1"/>
                </a:solidFill>
                <a:latin typeface="Times" charset="0"/>
                <a:ea typeface="MS PGothic" pitchFamily="34" charset="-128"/>
              </a:defRPr>
            </a:lvl7pPr>
            <a:lvl8pPr marL="3294738" indent="-219649" algn="ctr" eaLnBrk="0" fontAlgn="base" hangingPunct="0">
              <a:spcBef>
                <a:spcPct val="0"/>
              </a:spcBef>
              <a:spcAft>
                <a:spcPct val="0"/>
              </a:spcAft>
              <a:defRPr sz="2300">
                <a:solidFill>
                  <a:schemeClr val="tx1"/>
                </a:solidFill>
                <a:latin typeface="Times" charset="0"/>
                <a:ea typeface="MS PGothic" pitchFamily="34" charset="-128"/>
              </a:defRPr>
            </a:lvl8pPr>
            <a:lvl9pPr marL="3734037" indent="-219649" algn="ctr" eaLnBrk="0" fontAlgn="base" hangingPunct="0">
              <a:spcBef>
                <a:spcPct val="0"/>
              </a:spcBef>
              <a:spcAft>
                <a:spcPct val="0"/>
              </a:spcAft>
              <a:defRPr sz="2300">
                <a:solidFill>
                  <a:schemeClr val="tx1"/>
                </a:solidFill>
                <a:latin typeface="Times" charset="0"/>
                <a:ea typeface="MS PGothic" pitchFamily="34" charset="-128"/>
              </a:defRPr>
            </a:lvl9pPr>
          </a:lstStyle>
          <a:p>
            <a:fld id="{8A4992EE-667C-460D-90DA-CF8D4894C4CF}" type="slidenum">
              <a:rPr lang="en-US" sz="1200">
                <a:solidFill>
                  <a:prstClr val="black"/>
                </a:solidFill>
                <a:latin typeface="Arial" pitchFamily="34" charset="0"/>
              </a:rPr>
              <a:pPr/>
              <a:t>21</a:t>
            </a:fld>
            <a:endParaRPr lang="en-US" sz="1200">
              <a:solidFill>
                <a:prstClr val="black"/>
              </a:solidFill>
              <a:latin typeface="Arial" pitchFamily="34" charset="0"/>
            </a:endParaRPr>
          </a:p>
        </p:txBody>
      </p:sp>
      <p:sp>
        <p:nvSpPr>
          <p:cNvPr id="183299" name="Rectangle 1026"/>
          <p:cNvSpPr>
            <a:spLocks noGrp="1" noRot="1" noChangeAspect="1" noChangeArrowheads="1" noTextEdit="1"/>
          </p:cNvSpPr>
          <p:nvPr>
            <p:ph type="sldImg"/>
          </p:nvPr>
        </p:nvSpPr>
        <p:spPr>
          <a:solidFill>
            <a:srgbClr val="FFFFFF"/>
          </a:solidFill>
          <a:ln/>
        </p:spPr>
      </p:sp>
      <p:sp>
        <p:nvSpPr>
          <p:cNvPr id="183300" name="Rectangle 1027"/>
          <p:cNvSpPr>
            <a:spLocks noGrp="1" noChangeArrowheads="1"/>
          </p:cNvSpPr>
          <p:nvPr>
            <p:ph type="body" idx="1"/>
          </p:nvPr>
        </p:nvSpPr>
        <p:spPr>
          <a:solidFill>
            <a:srgbClr val="FFFFFF"/>
          </a:solidFill>
          <a:ln>
            <a:solidFill>
              <a:srgbClr val="000000"/>
            </a:solidFill>
          </a:ln>
        </p:spPr>
        <p:txBody>
          <a:bodyPr/>
          <a:lstStyle/>
          <a:p>
            <a:pPr eaLnBrk="1" hangingPunct="1"/>
            <a:r>
              <a:rPr lang="en-US" dirty="0" err="1" smtClean="0">
                <a:latin typeface="Arial" pitchFamily="34" charset="0"/>
              </a:rPr>
              <a:t>QUIZSLIDE</a:t>
            </a:r>
            <a:endParaRPr lang="en-US" dirty="0" smtClean="0">
              <a:latin typeface="Arial" pitchFamily="34" charset="0"/>
            </a:endParaRPr>
          </a:p>
          <a:p>
            <a:pPr eaLnBrk="1" hangingPunct="1"/>
            <a:r>
              <a:rPr lang="en-US" dirty="0" smtClean="0">
                <a:latin typeface="Arial" pitchFamily="34" charset="0"/>
              </a:rPr>
              <a:t>This </a:t>
            </a:r>
            <a:r>
              <a:rPr lang="en-US" dirty="0" smtClean="0">
                <a:latin typeface="Arial" pitchFamily="34" charset="0"/>
              </a:rPr>
              <a:t>is 2+3+5+7,</a:t>
            </a:r>
            <a:r>
              <a:rPr lang="en-US" baseline="0" dirty="0" smtClean="0">
                <a:latin typeface="Arial" pitchFamily="34" charset="0"/>
              </a:rPr>
              <a:t> or ~</a:t>
            </a:r>
            <a:r>
              <a:rPr lang="en-US" baseline="0" dirty="0" err="1" smtClean="0">
                <a:latin typeface="Arial" pitchFamily="34" charset="0"/>
              </a:rPr>
              <a:t>xy~z</a:t>
            </a:r>
            <a:r>
              <a:rPr lang="en-US" baseline="0" dirty="0" smtClean="0">
                <a:latin typeface="Arial" pitchFamily="34" charset="0"/>
              </a:rPr>
              <a:t> + ~xyz + </a:t>
            </a:r>
            <a:r>
              <a:rPr lang="en-US" baseline="0" dirty="0" err="1" smtClean="0">
                <a:latin typeface="Arial" pitchFamily="34" charset="0"/>
              </a:rPr>
              <a:t>x~yz</a:t>
            </a:r>
            <a:r>
              <a:rPr lang="en-US" baseline="0" dirty="0" smtClean="0">
                <a:latin typeface="Arial" pitchFamily="34" charset="0"/>
              </a:rPr>
              <a:t> + xyz = ~</a:t>
            </a:r>
            <a:r>
              <a:rPr lang="en-US" baseline="0" dirty="0" err="1" smtClean="0">
                <a:latin typeface="Arial" pitchFamily="34" charset="0"/>
              </a:rPr>
              <a:t>xy</a:t>
            </a:r>
            <a:r>
              <a:rPr lang="en-US" baseline="0" dirty="0" smtClean="0">
                <a:latin typeface="Arial" pitchFamily="34" charset="0"/>
              </a:rPr>
              <a:t> + </a:t>
            </a:r>
            <a:r>
              <a:rPr lang="en-US" baseline="0" dirty="0" err="1" smtClean="0">
                <a:latin typeface="Arial" pitchFamily="34" charset="0"/>
              </a:rPr>
              <a:t>xz</a:t>
            </a:r>
            <a:r>
              <a:rPr lang="en-US" baseline="0" dirty="0" smtClean="0">
                <a:latin typeface="Arial" pitchFamily="34" charset="0"/>
              </a:rPr>
              <a:t>, i.e. prime numbers.</a:t>
            </a:r>
            <a:endParaRPr lang="en-US" dirty="0"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Times" charset="0"/>
                <a:ea typeface="MS PGothic" pitchFamily="34" charset="-128"/>
              </a:defRPr>
            </a:lvl1pPr>
            <a:lvl2pPr marL="713860" indent="-274562">
              <a:defRPr sz="2300">
                <a:solidFill>
                  <a:schemeClr val="tx1"/>
                </a:solidFill>
                <a:latin typeface="Times" charset="0"/>
                <a:ea typeface="MS PGothic" pitchFamily="34" charset="-128"/>
              </a:defRPr>
            </a:lvl2pPr>
            <a:lvl3pPr marL="1098246" indent="-219649">
              <a:defRPr sz="2300">
                <a:solidFill>
                  <a:schemeClr val="tx1"/>
                </a:solidFill>
                <a:latin typeface="Times" charset="0"/>
                <a:ea typeface="MS PGothic" pitchFamily="34" charset="-128"/>
              </a:defRPr>
            </a:lvl3pPr>
            <a:lvl4pPr marL="1537544" indent="-219649">
              <a:defRPr sz="2300">
                <a:solidFill>
                  <a:schemeClr val="tx1"/>
                </a:solidFill>
                <a:latin typeface="Times" charset="0"/>
                <a:ea typeface="MS PGothic" pitchFamily="34" charset="-128"/>
              </a:defRPr>
            </a:lvl4pPr>
            <a:lvl5pPr marL="1976843" indent="-219649">
              <a:defRPr sz="2300">
                <a:solidFill>
                  <a:schemeClr val="tx1"/>
                </a:solidFill>
                <a:latin typeface="Times" charset="0"/>
                <a:ea typeface="MS PGothic" pitchFamily="34" charset="-128"/>
              </a:defRPr>
            </a:lvl5pPr>
            <a:lvl6pPr marL="2416141" indent="-219649" algn="ctr" eaLnBrk="0" fontAlgn="base" hangingPunct="0">
              <a:spcBef>
                <a:spcPct val="0"/>
              </a:spcBef>
              <a:spcAft>
                <a:spcPct val="0"/>
              </a:spcAft>
              <a:defRPr sz="2300">
                <a:solidFill>
                  <a:schemeClr val="tx1"/>
                </a:solidFill>
                <a:latin typeface="Times" charset="0"/>
                <a:ea typeface="MS PGothic" pitchFamily="34" charset="-128"/>
              </a:defRPr>
            </a:lvl6pPr>
            <a:lvl7pPr marL="2855440" indent="-219649" algn="ctr" eaLnBrk="0" fontAlgn="base" hangingPunct="0">
              <a:spcBef>
                <a:spcPct val="0"/>
              </a:spcBef>
              <a:spcAft>
                <a:spcPct val="0"/>
              </a:spcAft>
              <a:defRPr sz="2300">
                <a:solidFill>
                  <a:schemeClr val="tx1"/>
                </a:solidFill>
                <a:latin typeface="Times" charset="0"/>
                <a:ea typeface="MS PGothic" pitchFamily="34" charset="-128"/>
              </a:defRPr>
            </a:lvl7pPr>
            <a:lvl8pPr marL="3294738" indent="-219649" algn="ctr" eaLnBrk="0" fontAlgn="base" hangingPunct="0">
              <a:spcBef>
                <a:spcPct val="0"/>
              </a:spcBef>
              <a:spcAft>
                <a:spcPct val="0"/>
              </a:spcAft>
              <a:defRPr sz="2300">
                <a:solidFill>
                  <a:schemeClr val="tx1"/>
                </a:solidFill>
                <a:latin typeface="Times" charset="0"/>
                <a:ea typeface="MS PGothic" pitchFamily="34" charset="-128"/>
              </a:defRPr>
            </a:lvl8pPr>
            <a:lvl9pPr marL="3734037" indent="-219649" algn="ctr" eaLnBrk="0" fontAlgn="base" hangingPunct="0">
              <a:spcBef>
                <a:spcPct val="0"/>
              </a:spcBef>
              <a:spcAft>
                <a:spcPct val="0"/>
              </a:spcAft>
              <a:defRPr sz="2300">
                <a:solidFill>
                  <a:schemeClr val="tx1"/>
                </a:solidFill>
                <a:latin typeface="Times" charset="0"/>
                <a:ea typeface="MS PGothic" pitchFamily="34" charset="-128"/>
              </a:defRPr>
            </a:lvl9pPr>
          </a:lstStyle>
          <a:p>
            <a:fld id="{8A4992EE-667C-460D-90DA-CF8D4894C4CF}" type="slidenum">
              <a:rPr lang="en-US" sz="1200">
                <a:solidFill>
                  <a:prstClr val="black"/>
                </a:solidFill>
                <a:latin typeface="Arial" pitchFamily="34" charset="0"/>
              </a:rPr>
              <a:pPr/>
              <a:t>22</a:t>
            </a:fld>
            <a:endParaRPr lang="en-US" sz="1200">
              <a:solidFill>
                <a:prstClr val="black"/>
              </a:solidFill>
              <a:latin typeface="Arial" pitchFamily="34" charset="0"/>
            </a:endParaRPr>
          </a:p>
        </p:txBody>
      </p:sp>
      <p:sp>
        <p:nvSpPr>
          <p:cNvPr id="183299" name="Rectangle 1026"/>
          <p:cNvSpPr>
            <a:spLocks noGrp="1" noRot="1" noChangeAspect="1" noChangeArrowheads="1" noTextEdit="1"/>
          </p:cNvSpPr>
          <p:nvPr>
            <p:ph type="sldImg"/>
          </p:nvPr>
        </p:nvSpPr>
        <p:spPr>
          <a:solidFill>
            <a:srgbClr val="FFFFFF"/>
          </a:solidFill>
          <a:ln/>
        </p:spPr>
      </p:sp>
      <p:sp>
        <p:nvSpPr>
          <p:cNvPr id="183300"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06" charset="0"/>
                <a:ea typeface="ＭＳ Ｐゴシック" pitchFamily="-106" charset="-128"/>
              </a:defRPr>
            </a:lvl1pPr>
            <a:lvl2pPr marL="754689" indent="-290265">
              <a:defRPr sz="2400">
                <a:solidFill>
                  <a:schemeClr val="tx1"/>
                </a:solidFill>
                <a:latin typeface="Times" pitchFamily="-106" charset="0"/>
                <a:ea typeface="ＭＳ Ｐゴシック" pitchFamily="-106" charset="-128"/>
              </a:defRPr>
            </a:lvl2pPr>
            <a:lvl3pPr marL="1161059" indent="-232212">
              <a:defRPr sz="2400">
                <a:solidFill>
                  <a:schemeClr val="tx1"/>
                </a:solidFill>
                <a:latin typeface="Times" pitchFamily="-106" charset="0"/>
                <a:ea typeface="ＭＳ Ｐゴシック" pitchFamily="-106" charset="-128"/>
              </a:defRPr>
            </a:lvl3pPr>
            <a:lvl4pPr marL="1625483" indent="-232212">
              <a:defRPr sz="2400">
                <a:solidFill>
                  <a:schemeClr val="tx1"/>
                </a:solidFill>
                <a:latin typeface="Times" pitchFamily="-106" charset="0"/>
                <a:ea typeface="ＭＳ Ｐゴシック" pitchFamily="-106" charset="-128"/>
              </a:defRPr>
            </a:lvl4pPr>
            <a:lvl5pPr marL="2089907" indent="-232212">
              <a:defRPr sz="2400">
                <a:solidFill>
                  <a:schemeClr val="tx1"/>
                </a:solidFill>
                <a:latin typeface="Times" pitchFamily="-106" charset="0"/>
                <a:ea typeface="ＭＳ Ｐゴシック" pitchFamily="-106" charset="-128"/>
              </a:defRPr>
            </a:lvl5pPr>
            <a:lvl6pPr marL="2554331" indent="-232212"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3018754" indent="-232212"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83178" indent="-232212"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947602" indent="-232212"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ED4A8603-7BF8-49FB-A256-5DEE2362C86D}" type="slidenum">
              <a:rPr lang="en-US" sz="1200">
                <a:solidFill>
                  <a:srgbClr val="000000"/>
                </a:solidFill>
                <a:latin typeface="Arial" charset="0"/>
              </a:rPr>
              <a:pPr/>
              <a:t>23</a:t>
            </a:fld>
            <a:endParaRPr lang="en-US" sz="1200">
              <a:solidFill>
                <a:srgbClr val="000000"/>
              </a:solidFill>
              <a:latin typeface="Arial" charset="0"/>
            </a:endParaRPr>
          </a:p>
        </p:txBody>
      </p:sp>
      <p:sp>
        <p:nvSpPr>
          <p:cNvPr id="131075" name="Rectangle 2"/>
          <p:cNvSpPr>
            <a:spLocks noGrp="1" noRot="1" noChangeAspect="1" noChangeArrowheads="1" noTextEdit="1"/>
          </p:cNvSpPr>
          <p:nvPr>
            <p:ph type="sldImg"/>
          </p:nvPr>
        </p:nvSpPr>
        <p:spPr>
          <a:solidFill>
            <a:srgbClr val="FFFFFF"/>
          </a:solidFill>
          <a:ln/>
        </p:spPr>
      </p:sp>
      <p:sp>
        <p:nvSpPr>
          <p:cNvPr id="13107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t>These are </a:t>
            </a:r>
            <a:r>
              <a:rPr lang="en-US" dirty="0" err="1" smtClean="0"/>
              <a:t>Schottky</a:t>
            </a:r>
            <a:r>
              <a:rPr lang="en-US" baseline="0" dirty="0" smtClean="0"/>
              <a:t> </a:t>
            </a:r>
            <a:r>
              <a:rPr lang="en-US" baseline="0" dirty="0" smtClean="0"/>
              <a:t>inverters, which are faster and lower-power but more expensive than non-</a:t>
            </a:r>
            <a:r>
              <a:rPr lang="en-US" baseline="0" dirty="0" err="1" smtClean="0"/>
              <a:t>Shottky</a:t>
            </a:r>
            <a:r>
              <a:rPr lang="en-US" baseline="0" dirty="0" smtClean="0"/>
              <a:t>.  </a:t>
            </a:r>
            <a:r>
              <a:rPr lang="en-US" baseline="0" dirty="0" smtClean="0"/>
              <a:t>You can get them for about a dime (or free from the Engineering stockroom).</a:t>
            </a:r>
          </a:p>
          <a:p>
            <a:pPr eaLnBrk="1" hangingPunct="1"/>
            <a:r>
              <a:rPr lang="en-US" baseline="0" dirty="0" smtClean="0"/>
              <a:t>If you put 0 on I</a:t>
            </a:r>
            <a:r>
              <a:rPr lang="en-US" baseline="-25000" dirty="0" smtClean="0"/>
              <a:t>0</a:t>
            </a:r>
            <a:r>
              <a:rPr lang="en-US" baseline="0" dirty="0" smtClean="0"/>
              <a:t>, where does the 5V for O</a:t>
            </a:r>
            <a:r>
              <a:rPr lang="en-US" baseline="-25000" dirty="0" smtClean="0"/>
              <a:t>0</a:t>
            </a:r>
            <a:r>
              <a:rPr lang="en-US" baseline="0" dirty="0" smtClean="0"/>
              <a:t> come from?</a:t>
            </a:r>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06" charset="0"/>
                <a:ea typeface="ＭＳ Ｐゴシック" pitchFamily="-106" charset="-128"/>
              </a:defRPr>
            </a:lvl1pPr>
            <a:lvl2pPr marL="754689" indent="-290265">
              <a:defRPr sz="2400">
                <a:solidFill>
                  <a:schemeClr val="tx1"/>
                </a:solidFill>
                <a:latin typeface="Times" pitchFamily="-106" charset="0"/>
                <a:ea typeface="ＭＳ Ｐゴシック" pitchFamily="-106" charset="-128"/>
              </a:defRPr>
            </a:lvl2pPr>
            <a:lvl3pPr marL="1161059" indent="-232212">
              <a:defRPr sz="2400">
                <a:solidFill>
                  <a:schemeClr val="tx1"/>
                </a:solidFill>
                <a:latin typeface="Times" pitchFamily="-106" charset="0"/>
                <a:ea typeface="ＭＳ Ｐゴシック" pitchFamily="-106" charset="-128"/>
              </a:defRPr>
            </a:lvl3pPr>
            <a:lvl4pPr marL="1625483" indent="-232212">
              <a:defRPr sz="2400">
                <a:solidFill>
                  <a:schemeClr val="tx1"/>
                </a:solidFill>
                <a:latin typeface="Times" pitchFamily="-106" charset="0"/>
                <a:ea typeface="ＭＳ Ｐゴシック" pitchFamily="-106" charset="-128"/>
              </a:defRPr>
            </a:lvl4pPr>
            <a:lvl5pPr marL="2089907" indent="-232212">
              <a:defRPr sz="2400">
                <a:solidFill>
                  <a:schemeClr val="tx1"/>
                </a:solidFill>
                <a:latin typeface="Times" pitchFamily="-106" charset="0"/>
                <a:ea typeface="ＭＳ Ｐゴシック" pitchFamily="-106" charset="-128"/>
              </a:defRPr>
            </a:lvl5pPr>
            <a:lvl6pPr marL="2554331" indent="-232212"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3018754" indent="-232212"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83178" indent="-232212"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947602" indent="-232212"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ED4A8603-7BF8-49FB-A256-5DEE2362C86D}" type="slidenum">
              <a:rPr lang="en-US" sz="1200">
                <a:solidFill>
                  <a:srgbClr val="000000"/>
                </a:solidFill>
                <a:latin typeface="Arial" charset="0"/>
              </a:rPr>
              <a:pPr/>
              <a:t>24</a:t>
            </a:fld>
            <a:endParaRPr lang="en-US" sz="1200">
              <a:solidFill>
                <a:srgbClr val="000000"/>
              </a:solidFill>
              <a:latin typeface="Arial" charset="0"/>
            </a:endParaRPr>
          </a:p>
        </p:txBody>
      </p:sp>
      <p:sp>
        <p:nvSpPr>
          <p:cNvPr id="131075" name="Rectangle 2"/>
          <p:cNvSpPr>
            <a:spLocks noGrp="1" noRot="1" noChangeAspect="1" noChangeArrowheads="1" noTextEdit="1"/>
          </p:cNvSpPr>
          <p:nvPr>
            <p:ph type="sldImg"/>
          </p:nvPr>
        </p:nvSpPr>
        <p:spPr>
          <a:solidFill>
            <a:srgbClr val="FFFFFF"/>
          </a:solidFill>
          <a:ln/>
        </p:spPr>
      </p:sp>
      <p:sp>
        <p:nvSpPr>
          <p:cNvPr id="1310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06" charset="0"/>
                <a:ea typeface="ＭＳ Ｐゴシック" pitchFamily="-106" charset="-128"/>
              </a:defRPr>
            </a:lvl1pPr>
            <a:lvl2pPr marL="754689" indent="-290265">
              <a:defRPr sz="2400">
                <a:solidFill>
                  <a:schemeClr val="tx1"/>
                </a:solidFill>
                <a:latin typeface="Times" pitchFamily="-106" charset="0"/>
                <a:ea typeface="ＭＳ Ｐゴシック" pitchFamily="-106" charset="-128"/>
              </a:defRPr>
            </a:lvl2pPr>
            <a:lvl3pPr marL="1161059" indent="-232212">
              <a:defRPr sz="2400">
                <a:solidFill>
                  <a:schemeClr val="tx1"/>
                </a:solidFill>
                <a:latin typeface="Times" pitchFamily="-106" charset="0"/>
                <a:ea typeface="ＭＳ Ｐゴシック" pitchFamily="-106" charset="-128"/>
              </a:defRPr>
            </a:lvl3pPr>
            <a:lvl4pPr marL="1625483" indent="-232212">
              <a:defRPr sz="2400">
                <a:solidFill>
                  <a:schemeClr val="tx1"/>
                </a:solidFill>
                <a:latin typeface="Times" pitchFamily="-106" charset="0"/>
                <a:ea typeface="ＭＳ Ｐゴシック" pitchFamily="-106" charset="-128"/>
              </a:defRPr>
            </a:lvl4pPr>
            <a:lvl5pPr marL="2089907" indent="-232212">
              <a:defRPr sz="2400">
                <a:solidFill>
                  <a:schemeClr val="tx1"/>
                </a:solidFill>
                <a:latin typeface="Times" pitchFamily="-106" charset="0"/>
                <a:ea typeface="ＭＳ Ｐゴシック" pitchFamily="-106" charset="-128"/>
              </a:defRPr>
            </a:lvl5pPr>
            <a:lvl6pPr marL="2554331" indent="-232212"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3018754" indent="-232212"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83178" indent="-232212"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947602" indent="-232212"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EBB8E5C6-0140-428E-99AD-507C845276FA}" type="slidenum">
              <a:rPr lang="en-US" sz="1200">
                <a:solidFill>
                  <a:srgbClr val="000000"/>
                </a:solidFill>
                <a:latin typeface="Arial" charset="0"/>
              </a:rPr>
              <a:pPr/>
              <a:t>25</a:t>
            </a:fld>
            <a:endParaRPr lang="en-US" sz="1200">
              <a:solidFill>
                <a:srgbClr val="000000"/>
              </a:solidFill>
              <a:latin typeface="Arial" charset="0"/>
            </a:endParaRPr>
          </a:p>
        </p:txBody>
      </p:sp>
      <p:sp>
        <p:nvSpPr>
          <p:cNvPr id="133123" name="Rectangle 2"/>
          <p:cNvSpPr>
            <a:spLocks noGrp="1" noRot="1" noChangeAspect="1" noChangeArrowheads="1" noTextEdit="1"/>
          </p:cNvSpPr>
          <p:nvPr>
            <p:ph type="sldImg"/>
          </p:nvPr>
        </p:nvSpPr>
        <p:spPr>
          <a:solidFill>
            <a:srgbClr val="FFFFFF"/>
          </a:solidFill>
          <a:ln/>
        </p:spPr>
      </p:sp>
      <p:sp>
        <p:nvSpPr>
          <p:cNvPr id="1331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06" charset="0"/>
                <a:ea typeface="ＭＳ Ｐゴシック" pitchFamily="-106" charset="-128"/>
              </a:defRPr>
            </a:lvl1pPr>
            <a:lvl2pPr marL="754689" indent="-290265">
              <a:defRPr sz="2400">
                <a:solidFill>
                  <a:schemeClr val="tx1"/>
                </a:solidFill>
                <a:latin typeface="Times" pitchFamily="-106" charset="0"/>
                <a:ea typeface="ＭＳ Ｐゴシック" pitchFamily="-106" charset="-128"/>
              </a:defRPr>
            </a:lvl2pPr>
            <a:lvl3pPr marL="1161059" indent="-232212">
              <a:defRPr sz="2400">
                <a:solidFill>
                  <a:schemeClr val="tx1"/>
                </a:solidFill>
                <a:latin typeface="Times" pitchFamily="-106" charset="0"/>
                <a:ea typeface="ＭＳ Ｐゴシック" pitchFamily="-106" charset="-128"/>
              </a:defRPr>
            </a:lvl3pPr>
            <a:lvl4pPr marL="1625483" indent="-232212">
              <a:defRPr sz="2400">
                <a:solidFill>
                  <a:schemeClr val="tx1"/>
                </a:solidFill>
                <a:latin typeface="Times" pitchFamily="-106" charset="0"/>
                <a:ea typeface="ＭＳ Ｐゴシック" pitchFamily="-106" charset="-128"/>
              </a:defRPr>
            </a:lvl4pPr>
            <a:lvl5pPr marL="2089907" indent="-232212">
              <a:defRPr sz="2400">
                <a:solidFill>
                  <a:schemeClr val="tx1"/>
                </a:solidFill>
                <a:latin typeface="Times" pitchFamily="-106" charset="0"/>
                <a:ea typeface="ＭＳ Ｐゴシック" pitchFamily="-106" charset="-128"/>
              </a:defRPr>
            </a:lvl5pPr>
            <a:lvl6pPr marL="2554331" indent="-232212"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3018754" indent="-232212"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83178" indent="-232212"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947602" indent="-232212"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EBB8E5C6-0140-428E-99AD-507C845276FA}" type="slidenum">
              <a:rPr lang="en-US" sz="1200">
                <a:solidFill>
                  <a:srgbClr val="000000"/>
                </a:solidFill>
                <a:latin typeface="Arial" charset="0"/>
              </a:rPr>
              <a:pPr/>
              <a:t>26</a:t>
            </a:fld>
            <a:endParaRPr lang="en-US" sz="1200">
              <a:solidFill>
                <a:srgbClr val="000000"/>
              </a:solidFill>
              <a:latin typeface="Arial" charset="0"/>
            </a:endParaRPr>
          </a:p>
        </p:txBody>
      </p:sp>
      <p:sp>
        <p:nvSpPr>
          <p:cNvPr id="133123" name="Rectangle 2"/>
          <p:cNvSpPr>
            <a:spLocks noGrp="1" noRot="1" noChangeAspect="1" noChangeArrowheads="1" noTextEdit="1"/>
          </p:cNvSpPr>
          <p:nvPr>
            <p:ph type="sldImg"/>
          </p:nvPr>
        </p:nvSpPr>
        <p:spPr>
          <a:solidFill>
            <a:srgbClr val="FFFFFF"/>
          </a:solidFill>
          <a:ln/>
        </p:spPr>
      </p:sp>
      <p:sp>
        <p:nvSpPr>
          <p:cNvPr id="1331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06" charset="0"/>
                <a:ea typeface="ＭＳ Ｐゴシック" pitchFamily="-106" charset="-128"/>
              </a:defRPr>
            </a:lvl1pPr>
            <a:lvl2pPr marL="754689" indent="-290265">
              <a:defRPr sz="2400">
                <a:solidFill>
                  <a:schemeClr val="tx1"/>
                </a:solidFill>
                <a:latin typeface="Times" pitchFamily="-106" charset="0"/>
                <a:ea typeface="ＭＳ Ｐゴシック" pitchFamily="-106" charset="-128"/>
              </a:defRPr>
            </a:lvl2pPr>
            <a:lvl3pPr marL="1161059" indent="-232212">
              <a:defRPr sz="2400">
                <a:solidFill>
                  <a:schemeClr val="tx1"/>
                </a:solidFill>
                <a:latin typeface="Times" pitchFamily="-106" charset="0"/>
                <a:ea typeface="ＭＳ Ｐゴシック" pitchFamily="-106" charset="-128"/>
              </a:defRPr>
            </a:lvl3pPr>
            <a:lvl4pPr marL="1625483" indent="-232212">
              <a:defRPr sz="2400">
                <a:solidFill>
                  <a:schemeClr val="tx1"/>
                </a:solidFill>
                <a:latin typeface="Times" pitchFamily="-106" charset="0"/>
                <a:ea typeface="ＭＳ Ｐゴシック" pitchFamily="-106" charset="-128"/>
              </a:defRPr>
            </a:lvl4pPr>
            <a:lvl5pPr marL="2089907" indent="-232212">
              <a:defRPr sz="2400">
                <a:solidFill>
                  <a:schemeClr val="tx1"/>
                </a:solidFill>
                <a:latin typeface="Times" pitchFamily="-106" charset="0"/>
                <a:ea typeface="ＭＳ Ｐゴシック" pitchFamily="-106" charset="-128"/>
              </a:defRPr>
            </a:lvl5pPr>
            <a:lvl6pPr marL="2554331" indent="-232212"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3018754" indent="-232212"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83178" indent="-232212"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947602" indent="-232212"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B1FBDDC7-C887-408F-A4D9-E125C30E6D53}" type="slidenum">
              <a:rPr lang="en-US" sz="1200">
                <a:solidFill>
                  <a:srgbClr val="000000"/>
                </a:solidFill>
                <a:latin typeface="Arial" charset="0"/>
              </a:rPr>
              <a:pPr/>
              <a:t>27</a:t>
            </a:fld>
            <a:endParaRPr lang="en-US" sz="1200">
              <a:solidFill>
                <a:srgbClr val="000000"/>
              </a:solidFill>
              <a:latin typeface="Arial" charset="0"/>
            </a:endParaRPr>
          </a:p>
        </p:txBody>
      </p:sp>
      <p:sp>
        <p:nvSpPr>
          <p:cNvPr id="136195" name="Rectangle 2"/>
          <p:cNvSpPr>
            <a:spLocks noGrp="1" noRot="1" noChangeAspect="1" noChangeArrowheads="1" noTextEdit="1"/>
          </p:cNvSpPr>
          <p:nvPr>
            <p:ph type="sldImg"/>
          </p:nvPr>
        </p:nvSpPr>
        <p:spPr>
          <a:solidFill>
            <a:srgbClr val="FFFFFF"/>
          </a:solidFill>
          <a:ln/>
        </p:spPr>
      </p:sp>
      <p:sp>
        <p:nvSpPr>
          <p:cNvPr id="1361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06" charset="0"/>
                <a:ea typeface="ＭＳ Ｐゴシック" pitchFamily="-106" charset="-128"/>
              </a:defRPr>
            </a:lvl1pPr>
            <a:lvl2pPr marL="754689" indent="-290265">
              <a:defRPr sz="2400">
                <a:solidFill>
                  <a:schemeClr val="tx1"/>
                </a:solidFill>
                <a:latin typeface="Times" pitchFamily="-106" charset="0"/>
                <a:ea typeface="ＭＳ Ｐゴシック" pitchFamily="-106" charset="-128"/>
              </a:defRPr>
            </a:lvl2pPr>
            <a:lvl3pPr marL="1161059" indent="-232212">
              <a:defRPr sz="2400">
                <a:solidFill>
                  <a:schemeClr val="tx1"/>
                </a:solidFill>
                <a:latin typeface="Times" pitchFamily="-106" charset="0"/>
                <a:ea typeface="ＭＳ Ｐゴシック" pitchFamily="-106" charset="-128"/>
              </a:defRPr>
            </a:lvl3pPr>
            <a:lvl4pPr marL="1625483" indent="-232212">
              <a:defRPr sz="2400">
                <a:solidFill>
                  <a:schemeClr val="tx1"/>
                </a:solidFill>
                <a:latin typeface="Times" pitchFamily="-106" charset="0"/>
                <a:ea typeface="ＭＳ Ｐゴシック" pitchFamily="-106" charset="-128"/>
              </a:defRPr>
            </a:lvl4pPr>
            <a:lvl5pPr marL="2089907" indent="-232212">
              <a:defRPr sz="2400">
                <a:solidFill>
                  <a:schemeClr val="tx1"/>
                </a:solidFill>
                <a:latin typeface="Times" pitchFamily="-106" charset="0"/>
                <a:ea typeface="ＭＳ Ｐゴシック" pitchFamily="-106" charset="-128"/>
              </a:defRPr>
            </a:lvl5pPr>
            <a:lvl6pPr marL="2554331" indent="-232212"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3018754" indent="-232212"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83178" indent="-232212"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947602" indent="-232212"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B1FBDDC7-C887-408F-A4D9-E125C30E6D53}" type="slidenum">
              <a:rPr lang="en-US" sz="1200">
                <a:solidFill>
                  <a:srgbClr val="000000"/>
                </a:solidFill>
                <a:latin typeface="Arial" charset="0"/>
              </a:rPr>
              <a:pPr/>
              <a:t>28</a:t>
            </a:fld>
            <a:endParaRPr lang="en-US" sz="1200">
              <a:solidFill>
                <a:srgbClr val="000000"/>
              </a:solidFill>
              <a:latin typeface="Arial" charset="0"/>
            </a:endParaRPr>
          </a:p>
        </p:txBody>
      </p:sp>
      <p:sp>
        <p:nvSpPr>
          <p:cNvPr id="136195" name="Rectangle 2"/>
          <p:cNvSpPr>
            <a:spLocks noGrp="1" noRot="1" noChangeAspect="1" noChangeArrowheads="1" noTextEdit="1"/>
          </p:cNvSpPr>
          <p:nvPr>
            <p:ph type="sldImg"/>
          </p:nvPr>
        </p:nvSpPr>
        <p:spPr>
          <a:solidFill>
            <a:srgbClr val="FFFFFF"/>
          </a:solidFill>
          <a:ln/>
        </p:spPr>
      </p:sp>
      <p:sp>
        <p:nvSpPr>
          <p:cNvPr id="1361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06" charset="0"/>
                <a:ea typeface="ＭＳ Ｐゴシック" pitchFamily="-106" charset="-128"/>
              </a:defRPr>
            </a:lvl1pPr>
            <a:lvl2pPr marL="754689" indent="-290265">
              <a:defRPr sz="2400">
                <a:solidFill>
                  <a:schemeClr val="tx1"/>
                </a:solidFill>
                <a:latin typeface="Times" pitchFamily="-106" charset="0"/>
                <a:ea typeface="ＭＳ Ｐゴシック" pitchFamily="-106" charset="-128"/>
              </a:defRPr>
            </a:lvl2pPr>
            <a:lvl3pPr marL="1161059" indent="-232212">
              <a:defRPr sz="2400">
                <a:solidFill>
                  <a:schemeClr val="tx1"/>
                </a:solidFill>
                <a:latin typeface="Times" pitchFamily="-106" charset="0"/>
                <a:ea typeface="ＭＳ Ｐゴシック" pitchFamily="-106" charset="-128"/>
              </a:defRPr>
            </a:lvl3pPr>
            <a:lvl4pPr marL="1625483" indent="-232212">
              <a:defRPr sz="2400">
                <a:solidFill>
                  <a:schemeClr val="tx1"/>
                </a:solidFill>
                <a:latin typeface="Times" pitchFamily="-106" charset="0"/>
                <a:ea typeface="ＭＳ Ｐゴシック" pitchFamily="-106" charset="-128"/>
              </a:defRPr>
            </a:lvl4pPr>
            <a:lvl5pPr marL="2089907" indent="-232212">
              <a:defRPr sz="2400">
                <a:solidFill>
                  <a:schemeClr val="tx1"/>
                </a:solidFill>
                <a:latin typeface="Times" pitchFamily="-106" charset="0"/>
                <a:ea typeface="ＭＳ Ｐゴシック" pitchFamily="-106" charset="-128"/>
              </a:defRPr>
            </a:lvl5pPr>
            <a:lvl6pPr marL="2554331" indent="-232212"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3018754" indent="-232212"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83178" indent="-232212"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947602" indent="-232212"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B1FBDDC7-C887-408F-A4D9-E125C30E6D53}" type="slidenum">
              <a:rPr lang="en-US" sz="1200">
                <a:solidFill>
                  <a:srgbClr val="000000"/>
                </a:solidFill>
                <a:latin typeface="Arial" charset="0"/>
              </a:rPr>
              <a:pPr/>
              <a:t>29</a:t>
            </a:fld>
            <a:endParaRPr lang="en-US" sz="1200">
              <a:solidFill>
                <a:srgbClr val="000000"/>
              </a:solidFill>
              <a:latin typeface="Arial" charset="0"/>
            </a:endParaRPr>
          </a:p>
        </p:txBody>
      </p:sp>
      <p:sp>
        <p:nvSpPr>
          <p:cNvPr id="136195" name="Rectangle 2"/>
          <p:cNvSpPr>
            <a:spLocks noGrp="1" noRot="1" noChangeAspect="1" noChangeArrowheads="1" noTextEdit="1"/>
          </p:cNvSpPr>
          <p:nvPr>
            <p:ph type="sldImg"/>
          </p:nvPr>
        </p:nvSpPr>
        <p:spPr>
          <a:solidFill>
            <a:srgbClr val="FFFFFF"/>
          </a:solidFill>
          <a:ln/>
        </p:spPr>
      </p:sp>
      <p:sp>
        <p:nvSpPr>
          <p:cNvPr id="1361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06" charset="0"/>
                <a:ea typeface="ＭＳ Ｐゴシック" pitchFamily="-106" charset="-128"/>
              </a:defRPr>
            </a:lvl1pPr>
            <a:lvl2pPr marL="754689" indent="-290265">
              <a:defRPr sz="2400">
                <a:solidFill>
                  <a:schemeClr val="tx1"/>
                </a:solidFill>
                <a:latin typeface="Times" pitchFamily="-106" charset="0"/>
                <a:ea typeface="ＭＳ Ｐゴシック" pitchFamily="-106" charset="-128"/>
              </a:defRPr>
            </a:lvl2pPr>
            <a:lvl3pPr marL="1161059" indent="-232212">
              <a:defRPr sz="2400">
                <a:solidFill>
                  <a:schemeClr val="tx1"/>
                </a:solidFill>
                <a:latin typeface="Times" pitchFamily="-106" charset="0"/>
                <a:ea typeface="ＭＳ Ｐゴシック" pitchFamily="-106" charset="-128"/>
              </a:defRPr>
            </a:lvl3pPr>
            <a:lvl4pPr marL="1625483" indent="-232212">
              <a:defRPr sz="2400">
                <a:solidFill>
                  <a:schemeClr val="tx1"/>
                </a:solidFill>
                <a:latin typeface="Times" pitchFamily="-106" charset="0"/>
                <a:ea typeface="ＭＳ Ｐゴシック" pitchFamily="-106" charset="-128"/>
              </a:defRPr>
            </a:lvl4pPr>
            <a:lvl5pPr marL="2089907" indent="-232212">
              <a:defRPr sz="2400">
                <a:solidFill>
                  <a:schemeClr val="tx1"/>
                </a:solidFill>
                <a:latin typeface="Times" pitchFamily="-106" charset="0"/>
                <a:ea typeface="ＭＳ Ｐゴシック" pitchFamily="-106" charset="-128"/>
              </a:defRPr>
            </a:lvl5pPr>
            <a:lvl6pPr marL="2554331" indent="-232212"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3018754" indent="-232212"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83178" indent="-232212"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947602" indent="-232212"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6088EB2E-BE87-4E21-A8A4-5C6A4A44821C}" type="slidenum">
              <a:rPr lang="en-US" sz="1200">
                <a:solidFill>
                  <a:srgbClr val="000000"/>
                </a:solidFill>
                <a:latin typeface="Arial" charset="0"/>
              </a:rPr>
              <a:pPr/>
              <a:t>3</a:t>
            </a:fld>
            <a:endParaRPr lang="en-US" sz="1200">
              <a:solidFill>
                <a:srgbClr val="000000"/>
              </a:solidFill>
              <a:latin typeface="Arial" charset="0"/>
            </a:endParaRPr>
          </a:p>
        </p:txBody>
      </p:sp>
      <p:sp>
        <p:nvSpPr>
          <p:cNvPr id="130051" name="Rectangle 1026"/>
          <p:cNvSpPr>
            <a:spLocks noGrp="1" noRot="1" noChangeAspect="1" noChangeArrowheads="1" noTextEdit="1"/>
          </p:cNvSpPr>
          <p:nvPr>
            <p:ph type="sldImg"/>
          </p:nvPr>
        </p:nvSpPr>
        <p:spPr>
          <a:solidFill>
            <a:srgbClr val="FFFFFF"/>
          </a:solidFill>
          <a:ln/>
        </p:spPr>
      </p:sp>
      <p:sp>
        <p:nvSpPr>
          <p:cNvPr id="130052" name="Rectangle 1027"/>
          <p:cNvSpPr>
            <a:spLocks noGrp="1" noChangeArrowheads="1"/>
          </p:cNvSpPr>
          <p:nvPr>
            <p:ph type="body" idx="1"/>
          </p:nvPr>
        </p:nvSpPr>
        <p:spPr>
          <a:solidFill>
            <a:srgbClr val="FFFFFF"/>
          </a:solidFill>
          <a:ln>
            <a:solidFill>
              <a:srgbClr val="000000"/>
            </a:solidFill>
          </a:ln>
        </p:spPr>
        <p:txBody>
          <a:bodyPr/>
          <a:lstStyle/>
          <a:p>
            <a:pPr eaLnBrk="1" hangingPunct="1"/>
            <a:r>
              <a:rPr lang="en-US" dirty="0" err="1" smtClean="0"/>
              <a:t>INHANDOUT</a:t>
            </a:r>
            <a:endParaRPr lang="en-US" dirty="0" smtClean="0"/>
          </a:p>
          <a:p>
            <a:pPr eaLnBrk="1" hangingPunct="1"/>
            <a:r>
              <a:rPr lang="en-US" dirty="0" smtClean="0"/>
              <a:t>There </a:t>
            </a:r>
            <a:r>
              <a:rPr lang="en-US" dirty="0" smtClean="0"/>
              <a:t>are three steps.  Here’s the big picture of them.</a:t>
            </a:r>
          </a:p>
          <a:p>
            <a:pPr eaLnBrk="1" hangingPunct="1"/>
            <a:r>
              <a:rPr lang="en-US" dirty="0" smtClean="0"/>
              <a:t>Draw </a:t>
            </a:r>
            <a:r>
              <a:rPr lang="en-US" dirty="0" smtClean="0"/>
              <a:t>decimal values</a:t>
            </a:r>
            <a:r>
              <a:rPr lang="en-US" baseline="0" dirty="0" smtClean="0"/>
              <a:t> </a:t>
            </a:r>
            <a:r>
              <a:rPr lang="en-US" baseline="0" dirty="0" smtClean="0"/>
              <a:t>of the inputs.</a:t>
            </a:r>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06" charset="0"/>
                <a:ea typeface="ＭＳ Ｐゴシック" pitchFamily="-106" charset="-128"/>
              </a:defRPr>
            </a:lvl1pPr>
            <a:lvl2pPr marL="754689" indent="-290265">
              <a:defRPr sz="2400">
                <a:solidFill>
                  <a:schemeClr val="tx1"/>
                </a:solidFill>
                <a:latin typeface="Times" pitchFamily="-106" charset="0"/>
                <a:ea typeface="ＭＳ Ｐゴシック" pitchFamily="-106" charset="-128"/>
              </a:defRPr>
            </a:lvl2pPr>
            <a:lvl3pPr marL="1161059" indent="-232212">
              <a:defRPr sz="2400">
                <a:solidFill>
                  <a:schemeClr val="tx1"/>
                </a:solidFill>
                <a:latin typeface="Times" pitchFamily="-106" charset="0"/>
                <a:ea typeface="ＭＳ Ｐゴシック" pitchFamily="-106" charset="-128"/>
              </a:defRPr>
            </a:lvl3pPr>
            <a:lvl4pPr marL="1625483" indent="-232212">
              <a:defRPr sz="2400">
                <a:solidFill>
                  <a:schemeClr val="tx1"/>
                </a:solidFill>
                <a:latin typeface="Times" pitchFamily="-106" charset="0"/>
                <a:ea typeface="ＭＳ Ｐゴシック" pitchFamily="-106" charset="-128"/>
              </a:defRPr>
            </a:lvl4pPr>
            <a:lvl5pPr marL="2089907" indent="-232212">
              <a:defRPr sz="2400">
                <a:solidFill>
                  <a:schemeClr val="tx1"/>
                </a:solidFill>
                <a:latin typeface="Times" pitchFamily="-106" charset="0"/>
                <a:ea typeface="ＭＳ Ｐゴシック" pitchFamily="-106" charset="-128"/>
              </a:defRPr>
            </a:lvl5pPr>
            <a:lvl6pPr marL="2554331" indent="-232212"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3018754" indent="-232212"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83178" indent="-232212"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947602" indent="-232212"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B1FBDDC7-C887-408F-A4D9-E125C30E6D53}" type="slidenum">
              <a:rPr lang="en-US" sz="1200">
                <a:solidFill>
                  <a:srgbClr val="000000"/>
                </a:solidFill>
                <a:latin typeface="Arial" charset="0"/>
              </a:rPr>
              <a:pPr/>
              <a:t>30</a:t>
            </a:fld>
            <a:endParaRPr lang="en-US" sz="1200">
              <a:solidFill>
                <a:srgbClr val="000000"/>
              </a:solidFill>
              <a:latin typeface="Arial" charset="0"/>
            </a:endParaRPr>
          </a:p>
        </p:txBody>
      </p:sp>
      <p:sp>
        <p:nvSpPr>
          <p:cNvPr id="136195" name="Rectangle 2"/>
          <p:cNvSpPr>
            <a:spLocks noGrp="1" noRot="1" noChangeAspect="1" noChangeArrowheads="1" noTextEdit="1"/>
          </p:cNvSpPr>
          <p:nvPr>
            <p:ph type="sldImg"/>
          </p:nvPr>
        </p:nvSpPr>
        <p:spPr>
          <a:solidFill>
            <a:srgbClr val="FFFFFF"/>
          </a:solidFill>
          <a:ln/>
        </p:spPr>
      </p:sp>
      <p:sp>
        <p:nvSpPr>
          <p:cNvPr id="13619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err="1" smtClean="0"/>
              <a:t>INHANDOUT</a:t>
            </a:r>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06" charset="0"/>
                <a:ea typeface="ＭＳ Ｐゴシック" pitchFamily="-106" charset="-128"/>
              </a:defRPr>
            </a:lvl1pPr>
            <a:lvl2pPr marL="754689" indent="-290265">
              <a:defRPr sz="2400">
                <a:solidFill>
                  <a:schemeClr val="tx1"/>
                </a:solidFill>
                <a:latin typeface="Times" pitchFamily="-106" charset="0"/>
                <a:ea typeface="ＭＳ Ｐゴシック" pitchFamily="-106" charset="-128"/>
              </a:defRPr>
            </a:lvl2pPr>
            <a:lvl3pPr marL="1161059" indent="-232212">
              <a:defRPr sz="2400">
                <a:solidFill>
                  <a:schemeClr val="tx1"/>
                </a:solidFill>
                <a:latin typeface="Times" pitchFamily="-106" charset="0"/>
                <a:ea typeface="ＭＳ Ｐゴシック" pitchFamily="-106" charset="-128"/>
              </a:defRPr>
            </a:lvl3pPr>
            <a:lvl4pPr marL="1625483" indent="-232212">
              <a:defRPr sz="2400">
                <a:solidFill>
                  <a:schemeClr val="tx1"/>
                </a:solidFill>
                <a:latin typeface="Times" pitchFamily="-106" charset="0"/>
                <a:ea typeface="ＭＳ Ｐゴシック" pitchFamily="-106" charset="-128"/>
              </a:defRPr>
            </a:lvl4pPr>
            <a:lvl5pPr marL="2089907" indent="-232212">
              <a:defRPr sz="2400">
                <a:solidFill>
                  <a:schemeClr val="tx1"/>
                </a:solidFill>
                <a:latin typeface="Times" pitchFamily="-106" charset="0"/>
                <a:ea typeface="ＭＳ Ｐゴシック" pitchFamily="-106" charset="-128"/>
              </a:defRPr>
            </a:lvl5pPr>
            <a:lvl6pPr marL="2554331" indent="-232212"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3018754" indent="-232212"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83178" indent="-232212"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947602" indent="-232212"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B1FBDDC7-C887-408F-A4D9-E125C30E6D53}" type="slidenum">
              <a:rPr lang="en-US" sz="1200">
                <a:solidFill>
                  <a:srgbClr val="000000"/>
                </a:solidFill>
                <a:latin typeface="Arial" charset="0"/>
              </a:rPr>
              <a:pPr/>
              <a:t>31</a:t>
            </a:fld>
            <a:endParaRPr lang="en-US" sz="1200">
              <a:solidFill>
                <a:srgbClr val="000000"/>
              </a:solidFill>
              <a:latin typeface="Arial" charset="0"/>
            </a:endParaRPr>
          </a:p>
        </p:txBody>
      </p:sp>
      <p:sp>
        <p:nvSpPr>
          <p:cNvPr id="136195" name="Rectangle 2"/>
          <p:cNvSpPr>
            <a:spLocks noGrp="1" noRot="1" noChangeAspect="1" noChangeArrowheads="1" noTextEdit="1"/>
          </p:cNvSpPr>
          <p:nvPr>
            <p:ph type="sldImg"/>
          </p:nvPr>
        </p:nvSpPr>
        <p:spPr>
          <a:solidFill>
            <a:srgbClr val="FFFFFF"/>
          </a:solidFill>
          <a:ln/>
        </p:spPr>
      </p:sp>
      <p:sp>
        <p:nvSpPr>
          <p:cNvPr id="1361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06" charset="0"/>
                <a:ea typeface="ＭＳ Ｐゴシック" pitchFamily="-106" charset="-128"/>
              </a:defRPr>
            </a:lvl1pPr>
            <a:lvl2pPr marL="754689" indent="-290265">
              <a:defRPr sz="2400">
                <a:solidFill>
                  <a:schemeClr val="tx1"/>
                </a:solidFill>
                <a:latin typeface="Times" pitchFamily="-106" charset="0"/>
                <a:ea typeface="ＭＳ Ｐゴシック" pitchFamily="-106" charset="-128"/>
              </a:defRPr>
            </a:lvl2pPr>
            <a:lvl3pPr marL="1161059" indent="-232212">
              <a:defRPr sz="2400">
                <a:solidFill>
                  <a:schemeClr val="tx1"/>
                </a:solidFill>
                <a:latin typeface="Times" pitchFamily="-106" charset="0"/>
                <a:ea typeface="ＭＳ Ｐゴシック" pitchFamily="-106" charset="-128"/>
              </a:defRPr>
            </a:lvl3pPr>
            <a:lvl4pPr marL="1625483" indent="-232212">
              <a:defRPr sz="2400">
                <a:solidFill>
                  <a:schemeClr val="tx1"/>
                </a:solidFill>
                <a:latin typeface="Times" pitchFamily="-106" charset="0"/>
                <a:ea typeface="ＭＳ Ｐゴシック" pitchFamily="-106" charset="-128"/>
              </a:defRPr>
            </a:lvl4pPr>
            <a:lvl5pPr marL="2089907" indent="-232212">
              <a:defRPr sz="2400">
                <a:solidFill>
                  <a:schemeClr val="tx1"/>
                </a:solidFill>
                <a:latin typeface="Times" pitchFamily="-106" charset="0"/>
                <a:ea typeface="ＭＳ Ｐゴシック" pitchFamily="-106" charset="-128"/>
              </a:defRPr>
            </a:lvl5pPr>
            <a:lvl6pPr marL="2554331" indent="-232212"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3018754" indent="-232212"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83178" indent="-232212"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947602" indent="-232212"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D3565420-BFD9-4167-8C51-0F521CB630AC}" type="slidenum">
              <a:rPr lang="en-US" sz="1200">
                <a:solidFill>
                  <a:srgbClr val="000000"/>
                </a:solidFill>
                <a:latin typeface="Arial" charset="0"/>
              </a:rPr>
              <a:pPr/>
              <a:t>32</a:t>
            </a:fld>
            <a:endParaRPr lang="en-US" sz="1200">
              <a:solidFill>
                <a:srgbClr val="000000"/>
              </a:solidFill>
              <a:latin typeface="Arial" charset="0"/>
            </a:endParaRPr>
          </a:p>
        </p:txBody>
      </p:sp>
      <p:sp>
        <p:nvSpPr>
          <p:cNvPr id="134147" name="Rectangle 2"/>
          <p:cNvSpPr>
            <a:spLocks noGrp="1" noRot="1" noChangeAspect="1" noChangeArrowheads="1" noTextEdit="1"/>
          </p:cNvSpPr>
          <p:nvPr>
            <p:ph type="sldImg"/>
          </p:nvPr>
        </p:nvSpPr>
        <p:spPr>
          <a:solidFill>
            <a:srgbClr val="FFFFFF"/>
          </a:solidFill>
          <a:ln/>
        </p:spPr>
      </p:sp>
      <p:sp>
        <p:nvSpPr>
          <p:cNvPr id="13414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err="1" smtClean="0"/>
              <a:t>Minterm</a:t>
            </a:r>
            <a:r>
              <a:rPr lang="en-US" baseline="0" dirty="0" smtClean="0"/>
              <a:t> == Minimum term, i.e. something that matches a minimum set of inputs: exactly 1.</a:t>
            </a:r>
          </a:p>
          <a:p>
            <a:pPr eaLnBrk="1" hangingPunct="1"/>
            <a:r>
              <a:rPr lang="en-US" baseline="0" dirty="0" smtClean="0"/>
              <a:t>Expansion because we use the OR gate to expand a bunch of </a:t>
            </a:r>
            <a:r>
              <a:rPr lang="en-US" baseline="0" dirty="0" err="1" smtClean="0"/>
              <a:t>minterms</a:t>
            </a:r>
            <a:r>
              <a:rPr lang="en-US" baseline="0" dirty="0" smtClean="0"/>
              <a:t> into a function.</a:t>
            </a:r>
            <a:endParaRPr lang="en-US" dirty="0" smtClean="0"/>
          </a:p>
        </p:txBody>
      </p:sp>
    </p:spTree>
    <p:extLst>
      <p:ext uri="{BB962C8B-B14F-4D97-AF65-F5344CB8AC3E}">
        <p14:creationId xmlns:p14="http://schemas.microsoft.com/office/powerpoint/2010/main" val="3412977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06" charset="0"/>
                <a:ea typeface="ＭＳ Ｐゴシック" pitchFamily="-106" charset="-128"/>
              </a:defRPr>
            </a:lvl1pPr>
            <a:lvl2pPr marL="754689" indent="-290265">
              <a:defRPr sz="2400">
                <a:solidFill>
                  <a:schemeClr val="tx1"/>
                </a:solidFill>
                <a:latin typeface="Times" pitchFamily="-106" charset="0"/>
                <a:ea typeface="ＭＳ Ｐゴシック" pitchFamily="-106" charset="-128"/>
              </a:defRPr>
            </a:lvl2pPr>
            <a:lvl3pPr marL="1161059" indent="-232212">
              <a:defRPr sz="2400">
                <a:solidFill>
                  <a:schemeClr val="tx1"/>
                </a:solidFill>
                <a:latin typeface="Times" pitchFamily="-106" charset="0"/>
                <a:ea typeface="ＭＳ Ｐゴシック" pitchFamily="-106" charset="-128"/>
              </a:defRPr>
            </a:lvl3pPr>
            <a:lvl4pPr marL="1625483" indent="-232212">
              <a:defRPr sz="2400">
                <a:solidFill>
                  <a:schemeClr val="tx1"/>
                </a:solidFill>
                <a:latin typeface="Times" pitchFamily="-106" charset="0"/>
                <a:ea typeface="ＭＳ Ｐゴシック" pitchFamily="-106" charset="-128"/>
              </a:defRPr>
            </a:lvl4pPr>
            <a:lvl5pPr marL="2089907" indent="-232212">
              <a:defRPr sz="2400">
                <a:solidFill>
                  <a:schemeClr val="tx1"/>
                </a:solidFill>
                <a:latin typeface="Times" pitchFamily="-106" charset="0"/>
                <a:ea typeface="ＭＳ Ｐゴシック" pitchFamily="-106" charset="-128"/>
              </a:defRPr>
            </a:lvl5pPr>
            <a:lvl6pPr marL="2554331" indent="-232212"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3018754" indent="-232212"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83178" indent="-232212"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947602" indent="-232212"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D3565420-BFD9-4167-8C51-0F521CB630AC}" type="slidenum">
              <a:rPr lang="en-US" sz="1200">
                <a:solidFill>
                  <a:srgbClr val="000000"/>
                </a:solidFill>
                <a:latin typeface="Arial" charset="0"/>
              </a:rPr>
              <a:pPr/>
              <a:t>33</a:t>
            </a:fld>
            <a:endParaRPr lang="en-US" sz="1200">
              <a:solidFill>
                <a:srgbClr val="000000"/>
              </a:solidFill>
              <a:latin typeface="Arial" charset="0"/>
            </a:endParaRPr>
          </a:p>
        </p:txBody>
      </p:sp>
      <p:sp>
        <p:nvSpPr>
          <p:cNvPr id="134147" name="Rectangle 2"/>
          <p:cNvSpPr>
            <a:spLocks noGrp="1" noRot="1" noChangeAspect="1" noChangeArrowheads="1" noTextEdit="1"/>
          </p:cNvSpPr>
          <p:nvPr>
            <p:ph type="sldImg"/>
          </p:nvPr>
        </p:nvSpPr>
        <p:spPr>
          <a:solidFill>
            <a:srgbClr val="FFFFFF"/>
          </a:solidFill>
          <a:ln/>
        </p:spPr>
      </p:sp>
      <p:sp>
        <p:nvSpPr>
          <p:cNvPr id="13414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err="1" smtClean="0"/>
              <a:t>INHANDOUT</a:t>
            </a:r>
            <a:endParaRPr lang="en-US" dirty="0" smtClean="0"/>
          </a:p>
        </p:txBody>
      </p:sp>
    </p:spTree>
    <p:extLst>
      <p:ext uri="{BB962C8B-B14F-4D97-AF65-F5344CB8AC3E}">
        <p14:creationId xmlns:p14="http://schemas.microsoft.com/office/powerpoint/2010/main" val="21268753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Times" charset="0"/>
                <a:ea typeface="MS PGothic" pitchFamily="34" charset="-128"/>
              </a:defRPr>
            </a:lvl1pPr>
            <a:lvl2pPr marL="713860" indent="-274562">
              <a:defRPr sz="2300">
                <a:solidFill>
                  <a:schemeClr val="tx1"/>
                </a:solidFill>
                <a:latin typeface="Times" charset="0"/>
                <a:ea typeface="MS PGothic" pitchFamily="34" charset="-128"/>
              </a:defRPr>
            </a:lvl2pPr>
            <a:lvl3pPr marL="1098246" indent="-219649">
              <a:defRPr sz="2300">
                <a:solidFill>
                  <a:schemeClr val="tx1"/>
                </a:solidFill>
                <a:latin typeface="Times" charset="0"/>
                <a:ea typeface="MS PGothic" pitchFamily="34" charset="-128"/>
              </a:defRPr>
            </a:lvl3pPr>
            <a:lvl4pPr marL="1537544" indent="-219649">
              <a:defRPr sz="2300">
                <a:solidFill>
                  <a:schemeClr val="tx1"/>
                </a:solidFill>
                <a:latin typeface="Times" charset="0"/>
                <a:ea typeface="MS PGothic" pitchFamily="34" charset="-128"/>
              </a:defRPr>
            </a:lvl4pPr>
            <a:lvl5pPr marL="1976843" indent="-219649">
              <a:defRPr sz="2300">
                <a:solidFill>
                  <a:schemeClr val="tx1"/>
                </a:solidFill>
                <a:latin typeface="Times" charset="0"/>
                <a:ea typeface="MS PGothic" pitchFamily="34" charset="-128"/>
              </a:defRPr>
            </a:lvl5pPr>
            <a:lvl6pPr marL="2416141" indent="-219649" algn="ctr" eaLnBrk="0" fontAlgn="base" hangingPunct="0">
              <a:spcBef>
                <a:spcPct val="0"/>
              </a:spcBef>
              <a:spcAft>
                <a:spcPct val="0"/>
              </a:spcAft>
              <a:defRPr sz="2300">
                <a:solidFill>
                  <a:schemeClr val="tx1"/>
                </a:solidFill>
                <a:latin typeface="Times" charset="0"/>
                <a:ea typeface="MS PGothic" pitchFamily="34" charset="-128"/>
              </a:defRPr>
            </a:lvl6pPr>
            <a:lvl7pPr marL="2855440" indent="-219649" algn="ctr" eaLnBrk="0" fontAlgn="base" hangingPunct="0">
              <a:spcBef>
                <a:spcPct val="0"/>
              </a:spcBef>
              <a:spcAft>
                <a:spcPct val="0"/>
              </a:spcAft>
              <a:defRPr sz="2300">
                <a:solidFill>
                  <a:schemeClr val="tx1"/>
                </a:solidFill>
                <a:latin typeface="Times" charset="0"/>
                <a:ea typeface="MS PGothic" pitchFamily="34" charset="-128"/>
              </a:defRPr>
            </a:lvl7pPr>
            <a:lvl8pPr marL="3294738" indent="-219649" algn="ctr" eaLnBrk="0" fontAlgn="base" hangingPunct="0">
              <a:spcBef>
                <a:spcPct val="0"/>
              </a:spcBef>
              <a:spcAft>
                <a:spcPct val="0"/>
              </a:spcAft>
              <a:defRPr sz="2300">
                <a:solidFill>
                  <a:schemeClr val="tx1"/>
                </a:solidFill>
                <a:latin typeface="Times" charset="0"/>
                <a:ea typeface="MS PGothic" pitchFamily="34" charset="-128"/>
              </a:defRPr>
            </a:lvl8pPr>
            <a:lvl9pPr marL="3734037" indent="-219649" algn="ctr" eaLnBrk="0" fontAlgn="base" hangingPunct="0">
              <a:spcBef>
                <a:spcPct val="0"/>
              </a:spcBef>
              <a:spcAft>
                <a:spcPct val="0"/>
              </a:spcAft>
              <a:defRPr sz="2300">
                <a:solidFill>
                  <a:schemeClr val="tx1"/>
                </a:solidFill>
                <a:latin typeface="Times" charset="0"/>
                <a:ea typeface="MS PGothic" pitchFamily="34" charset="-128"/>
              </a:defRPr>
            </a:lvl9pPr>
          </a:lstStyle>
          <a:p>
            <a:fld id="{8A4992EE-667C-460D-90DA-CF8D4894C4CF}" type="slidenum">
              <a:rPr lang="en-US" sz="1200">
                <a:latin typeface="Arial" pitchFamily="34" charset="0"/>
              </a:rPr>
              <a:pPr/>
              <a:t>34</a:t>
            </a:fld>
            <a:endParaRPr lang="en-US" sz="1200">
              <a:latin typeface="Arial" pitchFamily="34" charset="0"/>
            </a:endParaRPr>
          </a:p>
        </p:txBody>
      </p:sp>
      <p:sp>
        <p:nvSpPr>
          <p:cNvPr id="183299" name="Rectangle 1026"/>
          <p:cNvSpPr>
            <a:spLocks noGrp="1" noRot="1" noChangeAspect="1" noChangeArrowheads="1" noTextEdit="1"/>
          </p:cNvSpPr>
          <p:nvPr>
            <p:ph type="sldImg"/>
          </p:nvPr>
        </p:nvSpPr>
        <p:spPr>
          <a:solidFill>
            <a:srgbClr val="FFFFFF"/>
          </a:solidFill>
          <a:ln/>
        </p:spPr>
      </p:sp>
      <p:sp>
        <p:nvSpPr>
          <p:cNvPr id="183300" name="Rectangle 1027"/>
          <p:cNvSpPr>
            <a:spLocks noGrp="1" noChangeArrowheads="1"/>
          </p:cNvSpPr>
          <p:nvPr>
            <p:ph type="body" idx="1"/>
          </p:nvPr>
        </p:nvSpPr>
        <p:spPr>
          <a:solidFill>
            <a:srgbClr val="FFFFFF"/>
          </a:solidFill>
          <a:ln>
            <a:solidFill>
              <a:srgbClr val="000000"/>
            </a:solidFill>
          </a:ln>
        </p:spPr>
        <p:txBody>
          <a:bodyPr/>
          <a:lstStyle/>
          <a:p>
            <a:pPr eaLnBrk="1" hangingPunct="1"/>
            <a:r>
              <a:rPr lang="en-US" dirty="0" err="1" smtClean="0">
                <a:latin typeface="Arial" pitchFamily="34" charset="0"/>
              </a:rPr>
              <a:t>INHANDOUTFULL</a:t>
            </a:r>
            <a:endParaRPr lang="en-US" dirty="0" smtClean="0">
              <a:latin typeface="Arial" pitchFamily="34" charset="0"/>
            </a:endParaRPr>
          </a:p>
          <a:p>
            <a:pPr eaLnBrk="1" hangingPunct="1"/>
            <a:r>
              <a:rPr lang="en-US" dirty="0" smtClean="0">
                <a:latin typeface="Arial" pitchFamily="34" charset="0"/>
              </a:rPr>
              <a:t>Do</a:t>
            </a:r>
            <a:r>
              <a:rPr lang="en-US" baseline="0" dirty="0" smtClean="0">
                <a:latin typeface="Arial" pitchFamily="34" charset="0"/>
              </a:rPr>
              <a:t> one </a:t>
            </a:r>
            <a:r>
              <a:rPr lang="en-US" baseline="0" dirty="0" smtClean="0">
                <a:latin typeface="Arial" pitchFamily="34" charset="0"/>
              </a:rPr>
              <a:t>example </a:t>
            </a:r>
            <a:r>
              <a:rPr lang="en-US" baseline="0" dirty="0" smtClean="0">
                <a:latin typeface="Arial" pitchFamily="34" charset="0"/>
              </a:rPr>
              <a:t>for them (gate A).</a:t>
            </a:r>
          </a:p>
          <a:p>
            <a:pPr eaLnBrk="1" hangingPunct="1"/>
            <a:r>
              <a:rPr lang="en-US" baseline="0" dirty="0" smtClean="0">
                <a:latin typeface="Arial" pitchFamily="34" charset="0"/>
              </a:rPr>
              <a:t>Solutions are in the notes.</a:t>
            </a:r>
          </a:p>
          <a:p>
            <a:pPr eaLnBrk="1" hangingPunct="1"/>
            <a:endParaRPr lang="en-US" dirty="0"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Times" charset="0"/>
                <a:ea typeface="MS PGothic" pitchFamily="34" charset="-128"/>
              </a:defRPr>
            </a:lvl1pPr>
            <a:lvl2pPr marL="713860" indent="-274562">
              <a:defRPr sz="2300">
                <a:solidFill>
                  <a:schemeClr val="tx1"/>
                </a:solidFill>
                <a:latin typeface="Times" charset="0"/>
                <a:ea typeface="MS PGothic" pitchFamily="34" charset="-128"/>
              </a:defRPr>
            </a:lvl2pPr>
            <a:lvl3pPr marL="1098246" indent="-219649">
              <a:defRPr sz="2300">
                <a:solidFill>
                  <a:schemeClr val="tx1"/>
                </a:solidFill>
                <a:latin typeface="Times" charset="0"/>
                <a:ea typeface="MS PGothic" pitchFamily="34" charset="-128"/>
              </a:defRPr>
            </a:lvl3pPr>
            <a:lvl4pPr marL="1537544" indent="-219649">
              <a:defRPr sz="2300">
                <a:solidFill>
                  <a:schemeClr val="tx1"/>
                </a:solidFill>
                <a:latin typeface="Times" charset="0"/>
                <a:ea typeface="MS PGothic" pitchFamily="34" charset="-128"/>
              </a:defRPr>
            </a:lvl4pPr>
            <a:lvl5pPr marL="1976843" indent="-219649">
              <a:defRPr sz="2300">
                <a:solidFill>
                  <a:schemeClr val="tx1"/>
                </a:solidFill>
                <a:latin typeface="Times" charset="0"/>
                <a:ea typeface="MS PGothic" pitchFamily="34" charset="-128"/>
              </a:defRPr>
            </a:lvl5pPr>
            <a:lvl6pPr marL="2416141" indent="-219649" algn="ctr" eaLnBrk="0" fontAlgn="base" hangingPunct="0">
              <a:spcBef>
                <a:spcPct val="0"/>
              </a:spcBef>
              <a:spcAft>
                <a:spcPct val="0"/>
              </a:spcAft>
              <a:defRPr sz="2300">
                <a:solidFill>
                  <a:schemeClr val="tx1"/>
                </a:solidFill>
                <a:latin typeface="Times" charset="0"/>
                <a:ea typeface="MS PGothic" pitchFamily="34" charset="-128"/>
              </a:defRPr>
            </a:lvl6pPr>
            <a:lvl7pPr marL="2855440" indent="-219649" algn="ctr" eaLnBrk="0" fontAlgn="base" hangingPunct="0">
              <a:spcBef>
                <a:spcPct val="0"/>
              </a:spcBef>
              <a:spcAft>
                <a:spcPct val="0"/>
              </a:spcAft>
              <a:defRPr sz="2300">
                <a:solidFill>
                  <a:schemeClr val="tx1"/>
                </a:solidFill>
                <a:latin typeface="Times" charset="0"/>
                <a:ea typeface="MS PGothic" pitchFamily="34" charset="-128"/>
              </a:defRPr>
            </a:lvl7pPr>
            <a:lvl8pPr marL="3294738" indent="-219649" algn="ctr" eaLnBrk="0" fontAlgn="base" hangingPunct="0">
              <a:spcBef>
                <a:spcPct val="0"/>
              </a:spcBef>
              <a:spcAft>
                <a:spcPct val="0"/>
              </a:spcAft>
              <a:defRPr sz="2300">
                <a:solidFill>
                  <a:schemeClr val="tx1"/>
                </a:solidFill>
                <a:latin typeface="Times" charset="0"/>
                <a:ea typeface="MS PGothic" pitchFamily="34" charset="-128"/>
              </a:defRPr>
            </a:lvl8pPr>
            <a:lvl9pPr marL="3734037" indent="-219649" algn="ctr" eaLnBrk="0" fontAlgn="base" hangingPunct="0">
              <a:spcBef>
                <a:spcPct val="0"/>
              </a:spcBef>
              <a:spcAft>
                <a:spcPct val="0"/>
              </a:spcAft>
              <a:defRPr sz="2300">
                <a:solidFill>
                  <a:schemeClr val="tx1"/>
                </a:solidFill>
                <a:latin typeface="Times" charset="0"/>
                <a:ea typeface="MS PGothic" pitchFamily="34" charset="-128"/>
              </a:defRPr>
            </a:lvl9pPr>
          </a:lstStyle>
          <a:p>
            <a:fld id="{8A4992EE-667C-460D-90DA-CF8D4894C4CF}" type="slidenum">
              <a:rPr lang="en-US" sz="1200">
                <a:latin typeface="Arial" pitchFamily="34" charset="0"/>
              </a:rPr>
              <a:pPr/>
              <a:t>35</a:t>
            </a:fld>
            <a:endParaRPr lang="en-US" sz="1200">
              <a:latin typeface="Arial" pitchFamily="34" charset="0"/>
            </a:endParaRPr>
          </a:p>
        </p:txBody>
      </p:sp>
      <p:sp>
        <p:nvSpPr>
          <p:cNvPr id="183299" name="Rectangle 1026"/>
          <p:cNvSpPr>
            <a:spLocks noGrp="1" noRot="1" noChangeAspect="1" noChangeArrowheads="1" noTextEdit="1"/>
          </p:cNvSpPr>
          <p:nvPr>
            <p:ph type="sldImg"/>
          </p:nvPr>
        </p:nvSpPr>
        <p:spPr>
          <a:solidFill>
            <a:srgbClr val="FFFFFF"/>
          </a:solidFill>
          <a:ln/>
        </p:spPr>
      </p:sp>
      <p:sp>
        <p:nvSpPr>
          <p:cNvPr id="183300" name="Rectangle 1027"/>
          <p:cNvSpPr>
            <a:spLocks noGrp="1" noChangeArrowheads="1"/>
          </p:cNvSpPr>
          <p:nvPr>
            <p:ph type="body" idx="1"/>
          </p:nvPr>
        </p:nvSpPr>
        <p:spPr>
          <a:solidFill>
            <a:srgbClr val="FFFFFF"/>
          </a:solidFill>
          <a:ln>
            <a:solidFill>
              <a:srgbClr val="000000"/>
            </a:solidFill>
          </a:ln>
        </p:spPr>
        <p:txBody>
          <a:bodyPr/>
          <a:lstStyle/>
          <a:p>
            <a:pPr eaLnBrk="1" hangingPunct="1"/>
            <a:r>
              <a:rPr lang="en-US" dirty="0" err="1" smtClean="0">
                <a:latin typeface="Arial" pitchFamily="34" charset="0"/>
              </a:rPr>
              <a:t>INHANDOUT</a:t>
            </a:r>
            <a:endParaRPr lang="en-US" dirty="0" smtClean="0">
              <a:latin typeface="Arial" pitchFamily="34" charset="0"/>
            </a:endParaRPr>
          </a:p>
          <a:p>
            <a:pPr eaLnBrk="1" hangingPunct="1"/>
            <a:r>
              <a:rPr lang="en-US" dirty="0" smtClean="0">
                <a:latin typeface="Arial" pitchFamily="34" charset="0"/>
              </a:rPr>
              <a:t>Bring this page to lab!</a:t>
            </a:r>
          </a:p>
        </p:txBody>
      </p:sp>
    </p:spTree>
    <p:extLst>
      <p:ext uri="{BB962C8B-B14F-4D97-AF65-F5344CB8AC3E}">
        <p14:creationId xmlns:p14="http://schemas.microsoft.com/office/powerpoint/2010/main" val="33898517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06" charset="0"/>
                <a:ea typeface="ＭＳ Ｐゴシック" pitchFamily="-106" charset="-128"/>
              </a:defRPr>
            </a:lvl1pPr>
            <a:lvl2pPr marL="754689" indent="-290265">
              <a:defRPr sz="2400">
                <a:solidFill>
                  <a:schemeClr val="tx1"/>
                </a:solidFill>
                <a:latin typeface="Times" pitchFamily="-106" charset="0"/>
                <a:ea typeface="ＭＳ Ｐゴシック" pitchFamily="-106" charset="-128"/>
              </a:defRPr>
            </a:lvl2pPr>
            <a:lvl3pPr marL="1161059" indent="-232212">
              <a:defRPr sz="2400">
                <a:solidFill>
                  <a:schemeClr val="tx1"/>
                </a:solidFill>
                <a:latin typeface="Times" pitchFamily="-106" charset="0"/>
                <a:ea typeface="ＭＳ Ｐゴシック" pitchFamily="-106" charset="-128"/>
              </a:defRPr>
            </a:lvl3pPr>
            <a:lvl4pPr marL="1625483" indent="-232212">
              <a:defRPr sz="2400">
                <a:solidFill>
                  <a:schemeClr val="tx1"/>
                </a:solidFill>
                <a:latin typeface="Times" pitchFamily="-106" charset="0"/>
                <a:ea typeface="ＭＳ Ｐゴシック" pitchFamily="-106" charset="-128"/>
              </a:defRPr>
            </a:lvl4pPr>
            <a:lvl5pPr marL="2089907" indent="-232212">
              <a:defRPr sz="2400">
                <a:solidFill>
                  <a:schemeClr val="tx1"/>
                </a:solidFill>
                <a:latin typeface="Times" pitchFamily="-106" charset="0"/>
                <a:ea typeface="ＭＳ Ｐゴシック" pitchFamily="-106" charset="-128"/>
              </a:defRPr>
            </a:lvl5pPr>
            <a:lvl6pPr marL="2554331" indent="-232212"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3018754" indent="-232212"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83178" indent="-232212"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947602" indent="-232212"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3925C31A-DCBE-40DA-A101-F3CCB3139397}" type="slidenum">
              <a:rPr lang="en-US" sz="1200">
                <a:latin typeface="Arial" charset="0"/>
              </a:rPr>
              <a:pPr/>
              <a:t>36</a:t>
            </a:fld>
            <a:endParaRPr lang="en-US" sz="1200">
              <a:latin typeface="Arial" charset="0"/>
            </a:endParaRPr>
          </a:p>
        </p:txBody>
      </p:sp>
      <p:sp>
        <p:nvSpPr>
          <p:cNvPr id="147459" name="Rectangle 7"/>
          <p:cNvSpPr txBox="1">
            <a:spLocks noGrp="1" noChangeArrowheads="1"/>
          </p:cNvSpPr>
          <p:nvPr/>
        </p:nvSpPr>
        <p:spPr bwMode="auto">
          <a:xfrm>
            <a:off x="3958167" y="8807450"/>
            <a:ext cx="302683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fld id="{6F132A26-35EE-46E4-8A9E-D913F788E180}" type="slidenum">
              <a:rPr lang="en-US" sz="1200">
                <a:latin typeface="Arial" charset="0"/>
              </a:rPr>
              <a:pPr algn="r"/>
              <a:t>36</a:t>
            </a:fld>
            <a:endParaRPr lang="en-US" sz="1200">
              <a:latin typeface="Arial" charset="0"/>
            </a:endParaRPr>
          </a:p>
        </p:txBody>
      </p:sp>
      <p:sp>
        <p:nvSpPr>
          <p:cNvPr id="147460" name="Rectangle 2"/>
          <p:cNvSpPr>
            <a:spLocks noGrp="1" noRot="1" noChangeAspect="1" noChangeArrowheads="1" noTextEdit="1"/>
          </p:cNvSpPr>
          <p:nvPr>
            <p:ph type="sldImg"/>
          </p:nvPr>
        </p:nvSpPr>
        <p:spPr>
          <a:solidFill>
            <a:srgbClr val="FFFFFF"/>
          </a:solidFill>
          <a:ln/>
        </p:spPr>
      </p:sp>
      <p:sp>
        <p:nvSpPr>
          <p:cNvPr id="14746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err="1" smtClean="0"/>
              <a:t>INHANDOUT</a:t>
            </a:r>
            <a:endParaRPr lang="en-US" dirty="0" smtClean="0"/>
          </a:p>
          <a:p>
            <a:pPr eaLnBrk="1" hangingPunct="1"/>
            <a:r>
              <a:rPr lang="en-US" dirty="0" smtClean="0"/>
              <a:t>Draw </a:t>
            </a:r>
            <a:r>
              <a:rPr lang="en-US" dirty="0" smtClean="0"/>
              <a:t>the </a:t>
            </a:r>
            <a:r>
              <a:rPr lang="en-US" dirty="0" err="1" smtClean="0"/>
              <a:t>DeMorgan</a:t>
            </a:r>
            <a:r>
              <a:rPr lang="en-US" baseline="0" dirty="0" smtClean="0"/>
              <a:t> answer inside the giant OR</a:t>
            </a:r>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a:t>
            </a:r>
            <a:r>
              <a:rPr lang="en-US" baseline="0" dirty="0" smtClean="0"/>
              <a:t> </a:t>
            </a:r>
            <a:r>
              <a:rPr lang="en-US" baseline="0" dirty="0" smtClean="0"/>
              <a:t>that </a:t>
            </a:r>
            <a:r>
              <a:rPr lang="en-US" baseline="0" dirty="0" smtClean="0"/>
              <a:t>the output is a binary </a:t>
            </a:r>
            <a:r>
              <a:rPr lang="en-US" baseline="0" dirty="0" smtClean="0"/>
              <a:t>number.  </a:t>
            </a:r>
            <a:r>
              <a:rPr lang="en-US" baseline="0" dirty="0" smtClean="0"/>
              <a:t>Then explain why we call the third input and the first output “c”.</a:t>
            </a:r>
          </a:p>
          <a:p>
            <a:r>
              <a:rPr lang="en-US" baseline="0" dirty="0" smtClean="0"/>
              <a:t>Show that the columns can be separated into two circuits.</a:t>
            </a:r>
          </a:p>
          <a:p>
            <a:r>
              <a:rPr lang="en-US" baseline="0" dirty="0" smtClean="0"/>
              <a:t>You’ll build this in lab.</a:t>
            </a:r>
          </a:p>
          <a:p>
            <a:r>
              <a:rPr lang="en-US" baseline="0" dirty="0" err="1" smtClean="0"/>
              <a:t>Logisim</a:t>
            </a:r>
            <a:r>
              <a:rPr lang="en-US" baseline="0" dirty="0" smtClean="0"/>
              <a:t> lets you make the circuit into a building </a:t>
            </a:r>
            <a:r>
              <a:rPr lang="en-US" baseline="0" dirty="0" smtClean="0"/>
              <a:t>block—demo </a:t>
            </a:r>
            <a:r>
              <a:rPr lang="en-US" baseline="0" dirty="0" smtClean="0"/>
              <a:t>that fact.</a:t>
            </a:r>
          </a:p>
          <a:p>
            <a:r>
              <a:rPr lang="en-US" baseline="0" dirty="0" smtClean="0"/>
              <a:t>Demo FA as building block in </a:t>
            </a:r>
            <a:r>
              <a:rPr lang="en-US" baseline="0" dirty="0" err="1" smtClean="0"/>
              <a:t>Logisim</a:t>
            </a:r>
            <a:r>
              <a:rPr lang="en-US" baseline="0" dirty="0" smtClean="0"/>
              <a:t>.</a:t>
            </a:r>
          </a:p>
          <a:p>
            <a:r>
              <a:rPr lang="en-US" baseline="0" dirty="0" smtClean="0"/>
              <a:t>Then demo that RCA works (8 + 3, no carries, then 15 + 5)</a:t>
            </a:r>
          </a:p>
          <a:p>
            <a:endParaRPr lang="en-US" dirty="0"/>
          </a:p>
        </p:txBody>
      </p:sp>
      <p:sp>
        <p:nvSpPr>
          <p:cNvPr id="4" name="Slide Number Placeholder 3"/>
          <p:cNvSpPr>
            <a:spLocks noGrp="1"/>
          </p:cNvSpPr>
          <p:nvPr>
            <p:ph type="sldNum" sz="quarter" idx="10"/>
          </p:nvPr>
        </p:nvSpPr>
        <p:spPr/>
        <p:txBody>
          <a:bodyPr/>
          <a:lstStyle/>
          <a:p>
            <a:pPr>
              <a:defRPr/>
            </a:pPr>
            <a:fld id="{F7E7A663-AA04-46CB-ABD5-E80A857A2C1F}" type="slidenum">
              <a:rPr lang="en-US" smtClean="0"/>
              <a:pPr>
                <a:defRPr/>
              </a:pPr>
              <a:t>37</a:t>
            </a:fld>
            <a:endParaRPr lang="en-US"/>
          </a:p>
        </p:txBody>
      </p:sp>
    </p:spTree>
    <p:extLst>
      <p:ext uri="{BB962C8B-B14F-4D97-AF65-F5344CB8AC3E}">
        <p14:creationId xmlns:p14="http://schemas.microsoft.com/office/powerpoint/2010/main" val="20214052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INHANDOUT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7E7A663-AA04-46CB-ABD5-E80A857A2C1F}" type="slidenum">
              <a:rPr lang="en-US" smtClean="0"/>
              <a:pPr>
                <a:defRPr/>
              </a:pPr>
              <a:t>38</a:t>
            </a:fld>
            <a:endParaRPr lang="en-US"/>
          </a:p>
        </p:txBody>
      </p:sp>
    </p:spTree>
    <p:extLst>
      <p:ext uri="{BB962C8B-B14F-4D97-AF65-F5344CB8AC3E}">
        <p14:creationId xmlns:p14="http://schemas.microsoft.com/office/powerpoint/2010/main" val="13210989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class: how have we used 4 FA’s?</a:t>
            </a:r>
          </a:p>
          <a:p>
            <a:r>
              <a:rPr lang="en-US" dirty="0" smtClean="0"/>
              <a:t>Draw the RH FA.</a:t>
            </a:r>
          </a:p>
          <a:p>
            <a:r>
              <a:rPr lang="en-US" dirty="0" smtClean="0"/>
              <a:t>Show how you can </a:t>
            </a:r>
            <a:r>
              <a:rPr lang="en-US" dirty="0" smtClean="0"/>
              <a:t>reuse </a:t>
            </a:r>
            <a:r>
              <a:rPr lang="en-US" dirty="0" smtClean="0"/>
              <a:t>circuits in </a:t>
            </a:r>
            <a:r>
              <a:rPr lang="en-US" dirty="0" err="1" smtClean="0"/>
              <a:t>Logisim</a:t>
            </a:r>
            <a:r>
              <a:rPr lang="en-US" dirty="0" smtClean="0"/>
              <a:t> by just dragging.</a:t>
            </a:r>
          </a:p>
          <a:p>
            <a:endParaRPr lang="en-US" dirty="0"/>
          </a:p>
        </p:txBody>
      </p:sp>
      <p:sp>
        <p:nvSpPr>
          <p:cNvPr id="4" name="Slide Number Placeholder 3"/>
          <p:cNvSpPr>
            <a:spLocks noGrp="1"/>
          </p:cNvSpPr>
          <p:nvPr>
            <p:ph type="sldNum" sz="quarter" idx="10"/>
          </p:nvPr>
        </p:nvSpPr>
        <p:spPr/>
        <p:txBody>
          <a:bodyPr/>
          <a:lstStyle/>
          <a:p>
            <a:pPr>
              <a:defRPr/>
            </a:pPr>
            <a:fld id="{F7E7A663-AA04-46CB-ABD5-E80A857A2C1F}" type="slidenum">
              <a:rPr lang="en-US" smtClean="0"/>
              <a:pPr>
                <a:defRPr/>
              </a:pPr>
              <a:t>39</a:t>
            </a:fld>
            <a:endParaRPr lang="en-US"/>
          </a:p>
        </p:txBody>
      </p:sp>
    </p:spTree>
    <p:extLst>
      <p:ext uri="{BB962C8B-B14F-4D97-AF65-F5344CB8AC3E}">
        <p14:creationId xmlns:p14="http://schemas.microsoft.com/office/powerpoint/2010/main" val="239552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06" charset="0"/>
                <a:ea typeface="ＭＳ Ｐゴシック" pitchFamily="-106" charset="-128"/>
              </a:defRPr>
            </a:lvl1pPr>
            <a:lvl2pPr marL="754689" indent="-290265">
              <a:defRPr sz="2400">
                <a:solidFill>
                  <a:schemeClr val="tx1"/>
                </a:solidFill>
                <a:latin typeface="Times" pitchFamily="-106" charset="0"/>
                <a:ea typeface="ＭＳ Ｐゴシック" pitchFamily="-106" charset="-128"/>
              </a:defRPr>
            </a:lvl2pPr>
            <a:lvl3pPr marL="1161059" indent="-232212">
              <a:defRPr sz="2400">
                <a:solidFill>
                  <a:schemeClr val="tx1"/>
                </a:solidFill>
                <a:latin typeface="Times" pitchFamily="-106" charset="0"/>
                <a:ea typeface="ＭＳ Ｐゴシック" pitchFamily="-106" charset="-128"/>
              </a:defRPr>
            </a:lvl3pPr>
            <a:lvl4pPr marL="1625483" indent="-232212">
              <a:defRPr sz="2400">
                <a:solidFill>
                  <a:schemeClr val="tx1"/>
                </a:solidFill>
                <a:latin typeface="Times" pitchFamily="-106" charset="0"/>
                <a:ea typeface="ＭＳ Ｐゴシック" pitchFamily="-106" charset="-128"/>
              </a:defRPr>
            </a:lvl4pPr>
            <a:lvl5pPr marL="2089907" indent="-232212">
              <a:defRPr sz="2400">
                <a:solidFill>
                  <a:schemeClr val="tx1"/>
                </a:solidFill>
                <a:latin typeface="Times" pitchFamily="-106" charset="0"/>
                <a:ea typeface="ＭＳ Ｐゴシック" pitchFamily="-106" charset="-128"/>
              </a:defRPr>
            </a:lvl5pPr>
            <a:lvl6pPr marL="2554331" indent="-232212"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3018754" indent="-232212"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83178" indent="-232212"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947602" indent="-232212"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6088EB2E-BE87-4E21-A8A4-5C6A4A44821C}" type="slidenum">
              <a:rPr lang="en-US" sz="1200">
                <a:solidFill>
                  <a:srgbClr val="000000"/>
                </a:solidFill>
                <a:latin typeface="Arial" charset="0"/>
              </a:rPr>
              <a:pPr/>
              <a:t>4</a:t>
            </a:fld>
            <a:endParaRPr lang="en-US" sz="1200">
              <a:solidFill>
                <a:srgbClr val="000000"/>
              </a:solidFill>
              <a:latin typeface="Arial" charset="0"/>
            </a:endParaRPr>
          </a:p>
        </p:txBody>
      </p:sp>
      <p:sp>
        <p:nvSpPr>
          <p:cNvPr id="130051" name="Rectangle 1026"/>
          <p:cNvSpPr>
            <a:spLocks noGrp="1" noRot="1" noChangeAspect="1" noChangeArrowheads="1" noTextEdit="1"/>
          </p:cNvSpPr>
          <p:nvPr>
            <p:ph type="sldImg"/>
          </p:nvPr>
        </p:nvSpPr>
        <p:spPr>
          <a:solidFill>
            <a:srgbClr val="FFFFFF"/>
          </a:solidFill>
          <a:ln/>
        </p:spPr>
      </p:sp>
      <p:sp>
        <p:nvSpPr>
          <p:cNvPr id="130052" name="Rectangle 1027"/>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t>Very</a:t>
            </a:r>
            <a:r>
              <a:rPr lang="en-US" baseline="0" dirty="0" smtClean="0"/>
              <a:t> short: just that this is another </a:t>
            </a:r>
            <a:r>
              <a:rPr lang="en-US" baseline="0" dirty="0" smtClean="0"/>
              <a:t>three-argument function</a:t>
            </a:r>
            <a:r>
              <a:rPr lang="en-US" baseline="0" dirty="0" smtClean="0"/>
              <a:t>.</a:t>
            </a:r>
          </a:p>
          <a:p>
            <a:pPr eaLnBrk="1" hangingPunct="1"/>
            <a:endParaRPr lang="en-US" dirty="0" smtClean="0"/>
          </a:p>
        </p:txBody>
      </p:sp>
    </p:spTree>
    <p:extLst>
      <p:ext uri="{BB962C8B-B14F-4D97-AF65-F5344CB8AC3E}">
        <p14:creationId xmlns:p14="http://schemas.microsoft.com/office/powerpoint/2010/main" val="26984027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7E7A663-AA04-46CB-ABD5-E80A857A2C1F}" type="slidenum">
              <a:rPr lang="en-US" smtClean="0"/>
              <a:pPr>
                <a:defRPr/>
              </a:pPr>
              <a:t>40</a:t>
            </a:fld>
            <a:endParaRPr lang="en-US"/>
          </a:p>
        </p:txBody>
      </p:sp>
    </p:spTree>
    <p:extLst>
      <p:ext uri="{BB962C8B-B14F-4D97-AF65-F5344CB8AC3E}">
        <p14:creationId xmlns:p14="http://schemas.microsoft.com/office/powerpoint/2010/main" val="33625981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Zooming in a bit…see next slide</a:t>
            </a:r>
            <a:endParaRPr lang="en-US" dirty="0"/>
          </a:p>
        </p:txBody>
      </p:sp>
      <p:sp>
        <p:nvSpPr>
          <p:cNvPr id="4" name="Slide Number Placeholder 3"/>
          <p:cNvSpPr>
            <a:spLocks noGrp="1"/>
          </p:cNvSpPr>
          <p:nvPr>
            <p:ph type="sldNum" sz="quarter" idx="10"/>
          </p:nvPr>
        </p:nvSpPr>
        <p:spPr/>
        <p:txBody>
          <a:bodyPr/>
          <a:lstStyle/>
          <a:p>
            <a:pPr>
              <a:defRPr/>
            </a:pPr>
            <a:fld id="{F7E7A663-AA04-46CB-ABD5-E80A857A2C1F}" type="slidenum">
              <a:rPr lang="en-US" smtClean="0"/>
              <a:pPr>
                <a:defRPr/>
              </a:pPr>
              <a:t>41</a:t>
            </a:fld>
            <a:endParaRPr lang="en-US"/>
          </a:p>
        </p:txBody>
      </p:sp>
    </p:spTree>
    <p:extLst>
      <p:ext uri="{BB962C8B-B14F-4D97-AF65-F5344CB8AC3E}">
        <p14:creationId xmlns:p14="http://schemas.microsoft.com/office/powerpoint/2010/main" val="17989290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7E7A663-AA04-46CB-ABD5-E80A857A2C1F}" type="slidenum">
              <a:rPr lang="en-US" smtClean="0"/>
              <a:pPr>
                <a:defRPr/>
              </a:pPr>
              <a:t>42</a:t>
            </a:fld>
            <a:endParaRPr lang="en-US"/>
          </a:p>
        </p:txBody>
      </p:sp>
    </p:spTree>
    <p:extLst>
      <p:ext uri="{BB962C8B-B14F-4D97-AF65-F5344CB8AC3E}">
        <p14:creationId xmlns:p14="http://schemas.microsoft.com/office/powerpoint/2010/main" val="15811074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7E7A663-AA04-46CB-ABD5-E80A857A2C1F}" type="slidenum">
              <a:rPr lang="en-US" smtClean="0"/>
              <a:pPr>
                <a:defRPr/>
              </a:pPr>
              <a:t>43</a:t>
            </a:fld>
            <a:endParaRPr lang="en-US"/>
          </a:p>
        </p:txBody>
      </p:sp>
    </p:spTree>
    <p:extLst>
      <p:ext uri="{BB962C8B-B14F-4D97-AF65-F5344CB8AC3E}">
        <p14:creationId xmlns:p14="http://schemas.microsoft.com/office/powerpoint/2010/main" val="33885277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7E7A663-AA04-46CB-ABD5-E80A857A2C1F}" type="slidenum">
              <a:rPr lang="en-US" smtClean="0"/>
              <a:pPr>
                <a:defRPr/>
              </a:pPr>
              <a:t>44</a:t>
            </a:fld>
            <a:endParaRPr lang="en-US"/>
          </a:p>
        </p:txBody>
      </p:sp>
    </p:spTree>
    <p:extLst>
      <p:ext uri="{BB962C8B-B14F-4D97-AF65-F5344CB8AC3E}">
        <p14:creationId xmlns:p14="http://schemas.microsoft.com/office/powerpoint/2010/main" val="5985817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7E7A663-AA04-46CB-ABD5-E80A857A2C1F}" type="slidenum">
              <a:rPr lang="en-US" smtClean="0"/>
              <a:pPr>
                <a:defRPr/>
              </a:pPr>
              <a:t>45</a:t>
            </a:fld>
            <a:endParaRPr lang="en-US"/>
          </a:p>
        </p:txBody>
      </p:sp>
    </p:spTree>
    <p:extLst>
      <p:ext uri="{BB962C8B-B14F-4D97-AF65-F5344CB8AC3E}">
        <p14:creationId xmlns:p14="http://schemas.microsoft.com/office/powerpoint/2010/main" val="39879296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7E7A663-AA04-46CB-ABD5-E80A857A2C1F}" type="slidenum">
              <a:rPr lang="en-US" smtClean="0"/>
              <a:pPr>
                <a:defRPr/>
              </a:pPr>
              <a:t>46</a:t>
            </a:fld>
            <a:endParaRPr lang="en-US"/>
          </a:p>
        </p:txBody>
      </p:sp>
    </p:spTree>
    <p:extLst>
      <p:ext uri="{BB962C8B-B14F-4D97-AF65-F5344CB8AC3E}">
        <p14:creationId xmlns:p14="http://schemas.microsoft.com/office/powerpoint/2010/main" val="34599647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from </a:t>
            </a:r>
            <a:endParaRPr lang="en-US" dirty="0"/>
          </a:p>
        </p:txBody>
      </p:sp>
      <p:sp>
        <p:nvSpPr>
          <p:cNvPr id="4" name="Slide Number Placeholder 3"/>
          <p:cNvSpPr>
            <a:spLocks noGrp="1"/>
          </p:cNvSpPr>
          <p:nvPr>
            <p:ph type="sldNum" sz="quarter" idx="10"/>
          </p:nvPr>
        </p:nvSpPr>
        <p:spPr/>
        <p:txBody>
          <a:bodyPr/>
          <a:lstStyle/>
          <a:p>
            <a:pPr>
              <a:defRPr/>
            </a:pPr>
            <a:fld id="{F7E7A663-AA04-46CB-ABD5-E80A857A2C1F}" type="slidenum">
              <a:rPr lang="en-US" smtClean="0"/>
              <a:pPr>
                <a:defRPr/>
              </a:pPr>
              <a:t>47</a:t>
            </a:fld>
            <a:endParaRPr lang="en-US"/>
          </a:p>
        </p:txBody>
      </p:sp>
    </p:spTree>
    <p:extLst>
      <p:ext uri="{BB962C8B-B14F-4D97-AF65-F5344CB8AC3E}">
        <p14:creationId xmlns:p14="http://schemas.microsoft.com/office/powerpoint/2010/main" val="20390371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on a chip built for the VA</a:t>
            </a:r>
            <a:r>
              <a:rPr lang="en-US" baseline="0" dirty="0" smtClean="0"/>
              <a:t>X </a:t>
            </a:r>
            <a:r>
              <a:rPr lang="en-US" baseline="0" dirty="0" smtClean="0"/>
              <a:t>11/780, which was introduced in 1977 (during the Cold War).  </a:t>
            </a:r>
            <a:r>
              <a:rPr lang="en-US" baseline="0" dirty="0" smtClean="0"/>
              <a:t>The designers know the Russians would reverse-engineer it…</a:t>
            </a:r>
            <a:endParaRPr lang="en-US" dirty="0"/>
          </a:p>
        </p:txBody>
      </p:sp>
      <p:sp>
        <p:nvSpPr>
          <p:cNvPr id="4" name="Slide Number Placeholder 3"/>
          <p:cNvSpPr>
            <a:spLocks noGrp="1"/>
          </p:cNvSpPr>
          <p:nvPr>
            <p:ph type="sldNum" sz="quarter" idx="10"/>
          </p:nvPr>
        </p:nvSpPr>
        <p:spPr/>
        <p:txBody>
          <a:bodyPr/>
          <a:lstStyle/>
          <a:p>
            <a:pPr>
              <a:defRPr/>
            </a:pPr>
            <a:fld id="{F7E7A663-AA04-46CB-ABD5-E80A857A2C1F}" type="slidenum">
              <a:rPr lang="en-US" smtClean="0"/>
              <a:pPr>
                <a:defRPr/>
              </a:pPr>
              <a:t>48</a:t>
            </a:fld>
            <a:endParaRPr lang="en-US"/>
          </a:p>
        </p:txBody>
      </p:sp>
    </p:spTree>
    <p:extLst>
      <p:ext uri="{BB962C8B-B14F-4D97-AF65-F5344CB8AC3E}">
        <p14:creationId xmlns:p14="http://schemas.microsoft.com/office/powerpoint/2010/main" val="29101938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7E7A663-AA04-46CB-ABD5-E80A857A2C1F}" type="slidenum">
              <a:rPr lang="en-US" smtClean="0"/>
              <a:pPr>
                <a:defRPr/>
              </a:pPr>
              <a:t>49</a:t>
            </a:fld>
            <a:endParaRPr lang="en-US"/>
          </a:p>
        </p:txBody>
      </p:sp>
    </p:spTree>
    <p:extLst>
      <p:ext uri="{BB962C8B-B14F-4D97-AF65-F5344CB8AC3E}">
        <p14:creationId xmlns:p14="http://schemas.microsoft.com/office/powerpoint/2010/main" val="2861273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Times" charset="0"/>
                <a:ea typeface="MS PGothic" pitchFamily="34" charset="-128"/>
              </a:defRPr>
            </a:lvl1pPr>
            <a:lvl2pPr marL="713860" indent="-274562">
              <a:defRPr sz="2300">
                <a:solidFill>
                  <a:schemeClr val="tx1"/>
                </a:solidFill>
                <a:latin typeface="Times" charset="0"/>
                <a:ea typeface="MS PGothic" pitchFamily="34" charset="-128"/>
              </a:defRPr>
            </a:lvl2pPr>
            <a:lvl3pPr marL="1098246" indent="-219649">
              <a:defRPr sz="2300">
                <a:solidFill>
                  <a:schemeClr val="tx1"/>
                </a:solidFill>
                <a:latin typeface="Times" charset="0"/>
                <a:ea typeface="MS PGothic" pitchFamily="34" charset="-128"/>
              </a:defRPr>
            </a:lvl3pPr>
            <a:lvl4pPr marL="1537544" indent="-219649">
              <a:defRPr sz="2300">
                <a:solidFill>
                  <a:schemeClr val="tx1"/>
                </a:solidFill>
                <a:latin typeface="Times" charset="0"/>
                <a:ea typeface="MS PGothic" pitchFamily="34" charset="-128"/>
              </a:defRPr>
            </a:lvl4pPr>
            <a:lvl5pPr marL="1976843" indent="-219649">
              <a:defRPr sz="2300">
                <a:solidFill>
                  <a:schemeClr val="tx1"/>
                </a:solidFill>
                <a:latin typeface="Times" charset="0"/>
                <a:ea typeface="MS PGothic" pitchFamily="34" charset="-128"/>
              </a:defRPr>
            </a:lvl5pPr>
            <a:lvl6pPr marL="2416141" indent="-219649" algn="ctr" eaLnBrk="0" fontAlgn="base" hangingPunct="0">
              <a:spcBef>
                <a:spcPct val="0"/>
              </a:spcBef>
              <a:spcAft>
                <a:spcPct val="0"/>
              </a:spcAft>
              <a:defRPr sz="2300">
                <a:solidFill>
                  <a:schemeClr val="tx1"/>
                </a:solidFill>
                <a:latin typeface="Times" charset="0"/>
                <a:ea typeface="MS PGothic" pitchFamily="34" charset="-128"/>
              </a:defRPr>
            </a:lvl6pPr>
            <a:lvl7pPr marL="2855440" indent="-219649" algn="ctr" eaLnBrk="0" fontAlgn="base" hangingPunct="0">
              <a:spcBef>
                <a:spcPct val="0"/>
              </a:spcBef>
              <a:spcAft>
                <a:spcPct val="0"/>
              </a:spcAft>
              <a:defRPr sz="2300">
                <a:solidFill>
                  <a:schemeClr val="tx1"/>
                </a:solidFill>
                <a:latin typeface="Times" charset="0"/>
                <a:ea typeface="MS PGothic" pitchFamily="34" charset="-128"/>
              </a:defRPr>
            </a:lvl7pPr>
            <a:lvl8pPr marL="3294738" indent="-219649" algn="ctr" eaLnBrk="0" fontAlgn="base" hangingPunct="0">
              <a:spcBef>
                <a:spcPct val="0"/>
              </a:spcBef>
              <a:spcAft>
                <a:spcPct val="0"/>
              </a:spcAft>
              <a:defRPr sz="2300">
                <a:solidFill>
                  <a:schemeClr val="tx1"/>
                </a:solidFill>
                <a:latin typeface="Times" charset="0"/>
                <a:ea typeface="MS PGothic" pitchFamily="34" charset="-128"/>
              </a:defRPr>
            </a:lvl8pPr>
            <a:lvl9pPr marL="3734037" indent="-219649" algn="ctr" eaLnBrk="0" fontAlgn="base" hangingPunct="0">
              <a:spcBef>
                <a:spcPct val="0"/>
              </a:spcBef>
              <a:spcAft>
                <a:spcPct val="0"/>
              </a:spcAft>
              <a:defRPr sz="2300">
                <a:solidFill>
                  <a:schemeClr val="tx1"/>
                </a:solidFill>
                <a:latin typeface="Times" charset="0"/>
                <a:ea typeface="MS PGothic" pitchFamily="34" charset="-128"/>
              </a:defRPr>
            </a:lvl9pPr>
          </a:lstStyle>
          <a:p>
            <a:fld id="{2AC9ED3C-76B4-464B-9C24-21CC09BF578B}" type="slidenum">
              <a:rPr lang="en-US" sz="1200">
                <a:latin typeface="Arial" pitchFamily="34" charset="0"/>
              </a:rPr>
              <a:pPr/>
              <a:t>5</a:t>
            </a:fld>
            <a:endParaRPr lang="en-US" sz="1200">
              <a:latin typeface="Arial" pitchFamily="34" charset="0"/>
            </a:endParaRPr>
          </a:p>
        </p:txBody>
      </p:sp>
      <p:sp>
        <p:nvSpPr>
          <p:cNvPr id="171011" name="Rectangle 1026"/>
          <p:cNvSpPr>
            <a:spLocks noGrp="1" noRot="1" noChangeAspect="1" noChangeArrowheads="1" noTextEdit="1"/>
          </p:cNvSpPr>
          <p:nvPr>
            <p:ph type="sldImg"/>
          </p:nvPr>
        </p:nvSpPr>
        <p:spPr>
          <a:solidFill>
            <a:srgbClr val="FFFFFF"/>
          </a:solidFill>
          <a:ln/>
        </p:spPr>
      </p:sp>
      <p:sp>
        <p:nvSpPr>
          <p:cNvPr id="171012" name="Rectangle 1027"/>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latin typeface="Arial" pitchFamily="34" charset="0"/>
              </a:rPr>
              <a:t>Highlight that the green rows represent the sums 1+1=2</a:t>
            </a:r>
            <a:r>
              <a:rPr lang="en-US" baseline="0" dirty="0" smtClean="0">
                <a:latin typeface="Arial" pitchFamily="34" charset="0"/>
              </a:rPr>
              <a:t> and 2+3=5.</a:t>
            </a:r>
            <a:endParaRPr lang="en-US" dirty="0" smtClean="0">
              <a:latin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7E7A663-AA04-46CB-ABD5-E80A857A2C1F}" type="slidenum">
              <a:rPr lang="en-US" smtClean="0"/>
              <a:pPr>
                <a:defRPr/>
              </a:pPr>
              <a:t>50</a:t>
            </a:fld>
            <a:endParaRPr lang="en-US"/>
          </a:p>
        </p:txBody>
      </p:sp>
    </p:spTree>
    <p:extLst>
      <p:ext uri="{BB962C8B-B14F-4D97-AF65-F5344CB8AC3E}">
        <p14:creationId xmlns:p14="http://schemas.microsoft.com/office/powerpoint/2010/main" val="29523405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lab is about building a ripple-carry adder.</a:t>
            </a:r>
            <a:endParaRPr lang="en-US" dirty="0"/>
          </a:p>
        </p:txBody>
      </p:sp>
      <p:sp>
        <p:nvSpPr>
          <p:cNvPr id="4" name="Slide Number Placeholder 3"/>
          <p:cNvSpPr>
            <a:spLocks noGrp="1"/>
          </p:cNvSpPr>
          <p:nvPr>
            <p:ph type="sldNum" sz="quarter" idx="10"/>
          </p:nvPr>
        </p:nvSpPr>
        <p:spPr/>
        <p:txBody>
          <a:bodyPr/>
          <a:lstStyle/>
          <a:p>
            <a:pPr>
              <a:defRPr/>
            </a:pPr>
            <a:fld id="{F7E7A663-AA04-46CB-ABD5-E80A857A2C1F}" type="slidenum">
              <a:rPr lang="en-US" smtClean="0"/>
              <a:pPr>
                <a:defRPr/>
              </a:pPr>
              <a:t>51</a:t>
            </a:fld>
            <a:endParaRPr lang="en-US"/>
          </a:p>
        </p:txBody>
      </p:sp>
    </p:spTree>
    <p:extLst>
      <p:ext uri="{BB962C8B-B14F-4D97-AF65-F5344CB8AC3E}">
        <p14:creationId xmlns:p14="http://schemas.microsoft.com/office/powerpoint/2010/main" val="30042423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7E7A663-AA04-46CB-ABD5-E80A857A2C1F}" type="slidenum">
              <a:rPr lang="en-US" smtClean="0"/>
              <a:pPr>
                <a:defRPr/>
              </a:pPr>
              <a:t>52</a:t>
            </a:fld>
            <a:endParaRPr lang="en-US"/>
          </a:p>
        </p:txBody>
      </p:sp>
    </p:spTree>
    <p:extLst>
      <p:ext uri="{BB962C8B-B14F-4D97-AF65-F5344CB8AC3E}">
        <p14:creationId xmlns:p14="http://schemas.microsoft.com/office/powerpoint/2010/main" val="13118204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looks like a school</a:t>
            </a:r>
            <a:r>
              <a:rPr lang="en-US" baseline="0" dirty="0" smtClean="0"/>
              <a:t> bus.</a:t>
            </a:r>
            <a:endParaRPr lang="en-US" dirty="0"/>
          </a:p>
        </p:txBody>
      </p:sp>
      <p:sp>
        <p:nvSpPr>
          <p:cNvPr id="4" name="Slide Number Placeholder 3"/>
          <p:cNvSpPr>
            <a:spLocks noGrp="1"/>
          </p:cNvSpPr>
          <p:nvPr>
            <p:ph type="sldNum" sz="quarter" idx="10"/>
          </p:nvPr>
        </p:nvSpPr>
        <p:spPr/>
        <p:txBody>
          <a:bodyPr/>
          <a:lstStyle/>
          <a:p>
            <a:pPr>
              <a:defRPr/>
            </a:pPr>
            <a:fld id="{F7E7A663-AA04-46CB-ABD5-E80A857A2C1F}" type="slidenum">
              <a:rPr lang="en-US" smtClean="0"/>
              <a:pPr>
                <a:defRPr/>
              </a:pPr>
              <a:t>53</a:t>
            </a:fld>
            <a:endParaRPr lang="en-US"/>
          </a:p>
        </p:txBody>
      </p:sp>
    </p:spTree>
    <p:extLst>
      <p:ext uri="{BB962C8B-B14F-4D97-AF65-F5344CB8AC3E}">
        <p14:creationId xmlns:p14="http://schemas.microsoft.com/office/powerpoint/2010/main" val="29269316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baseline="0" dirty="0" smtClean="0"/>
              <a:t> represents a carry.</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F7E7A663-AA04-46CB-ABD5-E80A857A2C1F}" type="slidenum">
              <a:rPr lang="en-US" smtClean="0"/>
              <a:pPr>
                <a:defRPr/>
              </a:pPr>
              <a:t>54</a:t>
            </a:fld>
            <a:endParaRPr lang="en-US"/>
          </a:p>
        </p:txBody>
      </p:sp>
    </p:spTree>
    <p:extLst>
      <p:ext uri="{BB962C8B-B14F-4D97-AF65-F5344CB8AC3E}">
        <p14:creationId xmlns:p14="http://schemas.microsoft.com/office/powerpoint/2010/main" val="31310281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INHANDOUT</a:t>
            </a:r>
            <a:endParaRPr lang="en-US" dirty="0"/>
          </a:p>
        </p:txBody>
      </p:sp>
      <p:sp>
        <p:nvSpPr>
          <p:cNvPr id="4" name="Slide Number Placeholder 3"/>
          <p:cNvSpPr>
            <a:spLocks noGrp="1"/>
          </p:cNvSpPr>
          <p:nvPr>
            <p:ph type="sldNum" sz="quarter" idx="10"/>
          </p:nvPr>
        </p:nvSpPr>
        <p:spPr/>
        <p:txBody>
          <a:bodyPr/>
          <a:lstStyle/>
          <a:p>
            <a:pPr>
              <a:defRPr/>
            </a:pPr>
            <a:fld id="{F7E7A663-AA04-46CB-ABD5-E80A857A2C1F}" type="slidenum">
              <a:rPr lang="en-US" smtClean="0"/>
              <a:pPr>
                <a:defRPr/>
              </a:pPr>
              <a:t>55</a:t>
            </a:fld>
            <a:endParaRPr lang="en-US"/>
          </a:p>
        </p:txBody>
      </p:sp>
    </p:spTree>
    <p:extLst>
      <p:ext uri="{BB962C8B-B14F-4D97-AF65-F5344CB8AC3E}">
        <p14:creationId xmlns:p14="http://schemas.microsoft.com/office/powerpoint/2010/main" val="566942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Times" charset="0"/>
                <a:ea typeface="MS PGothic" pitchFamily="34" charset="-128"/>
              </a:defRPr>
            </a:lvl1pPr>
            <a:lvl2pPr marL="713860" indent="-274562">
              <a:defRPr sz="2300">
                <a:solidFill>
                  <a:schemeClr val="tx1"/>
                </a:solidFill>
                <a:latin typeface="Times" charset="0"/>
                <a:ea typeface="MS PGothic" pitchFamily="34" charset="-128"/>
              </a:defRPr>
            </a:lvl2pPr>
            <a:lvl3pPr marL="1098246" indent="-219649">
              <a:defRPr sz="2300">
                <a:solidFill>
                  <a:schemeClr val="tx1"/>
                </a:solidFill>
                <a:latin typeface="Times" charset="0"/>
                <a:ea typeface="MS PGothic" pitchFamily="34" charset="-128"/>
              </a:defRPr>
            </a:lvl3pPr>
            <a:lvl4pPr marL="1537544" indent="-219649">
              <a:defRPr sz="2300">
                <a:solidFill>
                  <a:schemeClr val="tx1"/>
                </a:solidFill>
                <a:latin typeface="Times" charset="0"/>
                <a:ea typeface="MS PGothic" pitchFamily="34" charset="-128"/>
              </a:defRPr>
            </a:lvl4pPr>
            <a:lvl5pPr marL="1976843" indent="-219649">
              <a:defRPr sz="2300">
                <a:solidFill>
                  <a:schemeClr val="tx1"/>
                </a:solidFill>
                <a:latin typeface="Times" charset="0"/>
                <a:ea typeface="MS PGothic" pitchFamily="34" charset="-128"/>
              </a:defRPr>
            </a:lvl5pPr>
            <a:lvl6pPr marL="2416141" indent="-219649" algn="ctr" eaLnBrk="0" fontAlgn="base" hangingPunct="0">
              <a:spcBef>
                <a:spcPct val="0"/>
              </a:spcBef>
              <a:spcAft>
                <a:spcPct val="0"/>
              </a:spcAft>
              <a:defRPr sz="2300">
                <a:solidFill>
                  <a:schemeClr val="tx1"/>
                </a:solidFill>
                <a:latin typeface="Times" charset="0"/>
                <a:ea typeface="MS PGothic" pitchFamily="34" charset="-128"/>
              </a:defRPr>
            </a:lvl6pPr>
            <a:lvl7pPr marL="2855440" indent="-219649" algn="ctr" eaLnBrk="0" fontAlgn="base" hangingPunct="0">
              <a:spcBef>
                <a:spcPct val="0"/>
              </a:spcBef>
              <a:spcAft>
                <a:spcPct val="0"/>
              </a:spcAft>
              <a:defRPr sz="2300">
                <a:solidFill>
                  <a:schemeClr val="tx1"/>
                </a:solidFill>
                <a:latin typeface="Times" charset="0"/>
                <a:ea typeface="MS PGothic" pitchFamily="34" charset="-128"/>
              </a:defRPr>
            </a:lvl7pPr>
            <a:lvl8pPr marL="3294738" indent="-219649" algn="ctr" eaLnBrk="0" fontAlgn="base" hangingPunct="0">
              <a:spcBef>
                <a:spcPct val="0"/>
              </a:spcBef>
              <a:spcAft>
                <a:spcPct val="0"/>
              </a:spcAft>
              <a:defRPr sz="2300">
                <a:solidFill>
                  <a:schemeClr val="tx1"/>
                </a:solidFill>
                <a:latin typeface="Times" charset="0"/>
                <a:ea typeface="MS PGothic" pitchFamily="34" charset="-128"/>
              </a:defRPr>
            </a:lvl8pPr>
            <a:lvl9pPr marL="3734037" indent="-219649" algn="ctr" eaLnBrk="0" fontAlgn="base" hangingPunct="0">
              <a:spcBef>
                <a:spcPct val="0"/>
              </a:spcBef>
              <a:spcAft>
                <a:spcPct val="0"/>
              </a:spcAft>
              <a:defRPr sz="2300">
                <a:solidFill>
                  <a:schemeClr val="tx1"/>
                </a:solidFill>
                <a:latin typeface="Times" charset="0"/>
                <a:ea typeface="MS PGothic" pitchFamily="34" charset="-128"/>
              </a:defRPr>
            </a:lvl9pPr>
          </a:lstStyle>
          <a:p>
            <a:fld id="{58FBA75F-7BB3-46E8-8506-A642A7A57D27}" type="slidenum">
              <a:rPr lang="en-US" sz="1200">
                <a:latin typeface="Arial" pitchFamily="34" charset="0"/>
              </a:rPr>
              <a:pPr/>
              <a:t>6</a:t>
            </a:fld>
            <a:endParaRPr lang="en-US" sz="1200">
              <a:latin typeface="Arial" pitchFamily="34" charset="0"/>
            </a:endParaRPr>
          </a:p>
        </p:txBody>
      </p:sp>
      <p:sp>
        <p:nvSpPr>
          <p:cNvPr id="176131" name="Rectangle 1026"/>
          <p:cNvSpPr>
            <a:spLocks noGrp="1" noRot="1" noChangeAspect="1" noChangeArrowheads="1" noTextEdit="1"/>
          </p:cNvSpPr>
          <p:nvPr>
            <p:ph type="sldImg"/>
          </p:nvPr>
        </p:nvSpPr>
        <p:spPr>
          <a:solidFill>
            <a:srgbClr val="FFFFFF"/>
          </a:solidFill>
          <a:ln/>
        </p:spPr>
      </p:sp>
      <p:sp>
        <p:nvSpPr>
          <p:cNvPr id="176132" name="Rectangle 1027"/>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latin typeface="Arial" pitchFamily="34" charset="0"/>
              </a:rPr>
              <a:t>These</a:t>
            </a:r>
            <a:r>
              <a:rPr lang="en-US" baseline="0" dirty="0" smtClean="0">
                <a:latin typeface="Arial" pitchFamily="34" charset="0"/>
              </a:rPr>
              <a:t> </a:t>
            </a:r>
            <a:r>
              <a:rPr lang="en-US" baseline="0" dirty="0" smtClean="0">
                <a:latin typeface="Arial" pitchFamily="34" charset="0"/>
              </a:rPr>
              <a:t>are also Boolean functions in </a:t>
            </a:r>
            <a:r>
              <a:rPr lang="en-US" baseline="0" dirty="0" smtClean="0">
                <a:latin typeface="Arial" pitchFamily="34" charset="0"/>
              </a:rPr>
              <a:t>Python—same </a:t>
            </a:r>
            <a:r>
              <a:rPr lang="en-US" baseline="0" dirty="0" smtClean="0">
                <a:latin typeface="Arial" pitchFamily="34" charset="0"/>
              </a:rPr>
              <a:t>thing!</a:t>
            </a:r>
            <a:endParaRPr lang="en-US"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Times" charset="0"/>
                <a:ea typeface="MS PGothic" pitchFamily="34" charset="-128"/>
              </a:defRPr>
            </a:lvl1pPr>
            <a:lvl2pPr marL="713860" indent="-274562">
              <a:defRPr sz="2300">
                <a:solidFill>
                  <a:schemeClr val="tx1"/>
                </a:solidFill>
                <a:latin typeface="Times" charset="0"/>
                <a:ea typeface="MS PGothic" pitchFamily="34" charset="-128"/>
              </a:defRPr>
            </a:lvl2pPr>
            <a:lvl3pPr marL="1098246" indent="-219649">
              <a:defRPr sz="2300">
                <a:solidFill>
                  <a:schemeClr val="tx1"/>
                </a:solidFill>
                <a:latin typeface="Times" charset="0"/>
                <a:ea typeface="MS PGothic" pitchFamily="34" charset="-128"/>
              </a:defRPr>
            </a:lvl3pPr>
            <a:lvl4pPr marL="1537544" indent="-219649">
              <a:defRPr sz="2300">
                <a:solidFill>
                  <a:schemeClr val="tx1"/>
                </a:solidFill>
                <a:latin typeface="Times" charset="0"/>
                <a:ea typeface="MS PGothic" pitchFamily="34" charset="-128"/>
              </a:defRPr>
            </a:lvl4pPr>
            <a:lvl5pPr marL="1976843" indent="-219649">
              <a:defRPr sz="2300">
                <a:solidFill>
                  <a:schemeClr val="tx1"/>
                </a:solidFill>
                <a:latin typeface="Times" charset="0"/>
                <a:ea typeface="MS PGothic" pitchFamily="34" charset="-128"/>
              </a:defRPr>
            </a:lvl5pPr>
            <a:lvl6pPr marL="2416141" indent="-219649" algn="ctr" eaLnBrk="0" fontAlgn="base" hangingPunct="0">
              <a:spcBef>
                <a:spcPct val="0"/>
              </a:spcBef>
              <a:spcAft>
                <a:spcPct val="0"/>
              </a:spcAft>
              <a:defRPr sz="2300">
                <a:solidFill>
                  <a:schemeClr val="tx1"/>
                </a:solidFill>
                <a:latin typeface="Times" charset="0"/>
                <a:ea typeface="MS PGothic" pitchFamily="34" charset="-128"/>
              </a:defRPr>
            </a:lvl6pPr>
            <a:lvl7pPr marL="2855440" indent="-219649" algn="ctr" eaLnBrk="0" fontAlgn="base" hangingPunct="0">
              <a:spcBef>
                <a:spcPct val="0"/>
              </a:spcBef>
              <a:spcAft>
                <a:spcPct val="0"/>
              </a:spcAft>
              <a:defRPr sz="2300">
                <a:solidFill>
                  <a:schemeClr val="tx1"/>
                </a:solidFill>
                <a:latin typeface="Times" charset="0"/>
                <a:ea typeface="MS PGothic" pitchFamily="34" charset="-128"/>
              </a:defRPr>
            </a:lvl7pPr>
            <a:lvl8pPr marL="3294738" indent="-219649" algn="ctr" eaLnBrk="0" fontAlgn="base" hangingPunct="0">
              <a:spcBef>
                <a:spcPct val="0"/>
              </a:spcBef>
              <a:spcAft>
                <a:spcPct val="0"/>
              </a:spcAft>
              <a:defRPr sz="2300">
                <a:solidFill>
                  <a:schemeClr val="tx1"/>
                </a:solidFill>
                <a:latin typeface="Times" charset="0"/>
                <a:ea typeface="MS PGothic" pitchFamily="34" charset="-128"/>
              </a:defRPr>
            </a:lvl8pPr>
            <a:lvl9pPr marL="3734037" indent="-219649" algn="ctr" eaLnBrk="0" fontAlgn="base" hangingPunct="0">
              <a:spcBef>
                <a:spcPct val="0"/>
              </a:spcBef>
              <a:spcAft>
                <a:spcPct val="0"/>
              </a:spcAft>
              <a:defRPr sz="2300">
                <a:solidFill>
                  <a:schemeClr val="tx1"/>
                </a:solidFill>
                <a:latin typeface="Times" charset="0"/>
                <a:ea typeface="MS PGothic" pitchFamily="34" charset="-128"/>
              </a:defRPr>
            </a:lvl9pPr>
          </a:lstStyle>
          <a:p>
            <a:fld id="{58FBA75F-7BB3-46E8-8506-A642A7A57D27}" type="slidenum">
              <a:rPr lang="en-US" sz="1200">
                <a:solidFill>
                  <a:prstClr val="black"/>
                </a:solidFill>
                <a:latin typeface="Arial" pitchFamily="34" charset="0"/>
              </a:rPr>
              <a:pPr/>
              <a:t>7</a:t>
            </a:fld>
            <a:endParaRPr lang="en-US" sz="1200">
              <a:solidFill>
                <a:prstClr val="black"/>
              </a:solidFill>
              <a:latin typeface="Arial" pitchFamily="34" charset="0"/>
            </a:endParaRPr>
          </a:p>
        </p:txBody>
      </p:sp>
      <p:sp>
        <p:nvSpPr>
          <p:cNvPr id="176131" name="Rectangle 1026"/>
          <p:cNvSpPr>
            <a:spLocks noGrp="1" noRot="1" noChangeAspect="1" noChangeArrowheads="1" noTextEdit="1"/>
          </p:cNvSpPr>
          <p:nvPr>
            <p:ph type="sldImg"/>
          </p:nvPr>
        </p:nvSpPr>
        <p:spPr>
          <a:solidFill>
            <a:srgbClr val="FFFFFF"/>
          </a:solidFill>
          <a:ln/>
        </p:spPr>
      </p:sp>
      <p:sp>
        <p:nvSpPr>
          <p:cNvPr id="176132"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Times" charset="0"/>
                <a:ea typeface="MS PGothic" pitchFamily="34" charset="-128"/>
              </a:defRPr>
            </a:lvl1pPr>
            <a:lvl2pPr marL="713860" indent="-274562">
              <a:defRPr sz="2300">
                <a:solidFill>
                  <a:schemeClr val="tx1"/>
                </a:solidFill>
                <a:latin typeface="Times" charset="0"/>
                <a:ea typeface="MS PGothic" pitchFamily="34" charset="-128"/>
              </a:defRPr>
            </a:lvl2pPr>
            <a:lvl3pPr marL="1098246" indent="-219649">
              <a:defRPr sz="2300">
                <a:solidFill>
                  <a:schemeClr val="tx1"/>
                </a:solidFill>
                <a:latin typeface="Times" charset="0"/>
                <a:ea typeface="MS PGothic" pitchFamily="34" charset="-128"/>
              </a:defRPr>
            </a:lvl3pPr>
            <a:lvl4pPr marL="1537544" indent="-219649">
              <a:defRPr sz="2300">
                <a:solidFill>
                  <a:schemeClr val="tx1"/>
                </a:solidFill>
                <a:latin typeface="Times" charset="0"/>
                <a:ea typeface="MS PGothic" pitchFamily="34" charset="-128"/>
              </a:defRPr>
            </a:lvl4pPr>
            <a:lvl5pPr marL="1976843" indent="-219649">
              <a:defRPr sz="2300">
                <a:solidFill>
                  <a:schemeClr val="tx1"/>
                </a:solidFill>
                <a:latin typeface="Times" charset="0"/>
                <a:ea typeface="MS PGothic" pitchFamily="34" charset="-128"/>
              </a:defRPr>
            </a:lvl5pPr>
            <a:lvl6pPr marL="2416141" indent="-219649" algn="ctr" eaLnBrk="0" fontAlgn="base" hangingPunct="0">
              <a:spcBef>
                <a:spcPct val="0"/>
              </a:spcBef>
              <a:spcAft>
                <a:spcPct val="0"/>
              </a:spcAft>
              <a:defRPr sz="2300">
                <a:solidFill>
                  <a:schemeClr val="tx1"/>
                </a:solidFill>
                <a:latin typeface="Times" charset="0"/>
                <a:ea typeface="MS PGothic" pitchFamily="34" charset="-128"/>
              </a:defRPr>
            </a:lvl6pPr>
            <a:lvl7pPr marL="2855440" indent="-219649" algn="ctr" eaLnBrk="0" fontAlgn="base" hangingPunct="0">
              <a:spcBef>
                <a:spcPct val="0"/>
              </a:spcBef>
              <a:spcAft>
                <a:spcPct val="0"/>
              </a:spcAft>
              <a:defRPr sz="2300">
                <a:solidFill>
                  <a:schemeClr val="tx1"/>
                </a:solidFill>
                <a:latin typeface="Times" charset="0"/>
                <a:ea typeface="MS PGothic" pitchFamily="34" charset="-128"/>
              </a:defRPr>
            </a:lvl7pPr>
            <a:lvl8pPr marL="3294738" indent="-219649" algn="ctr" eaLnBrk="0" fontAlgn="base" hangingPunct="0">
              <a:spcBef>
                <a:spcPct val="0"/>
              </a:spcBef>
              <a:spcAft>
                <a:spcPct val="0"/>
              </a:spcAft>
              <a:defRPr sz="2300">
                <a:solidFill>
                  <a:schemeClr val="tx1"/>
                </a:solidFill>
                <a:latin typeface="Times" charset="0"/>
                <a:ea typeface="MS PGothic" pitchFamily="34" charset="-128"/>
              </a:defRPr>
            </a:lvl8pPr>
            <a:lvl9pPr marL="3734037" indent="-219649" algn="ctr" eaLnBrk="0" fontAlgn="base" hangingPunct="0">
              <a:spcBef>
                <a:spcPct val="0"/>
              </a:spcBef>
              <a:spcAft>
                <a:spcPct val="0"/>
              </a:spcAft>
              <a:defRPr sz="2300">
                <a:solidFill>
                  <a:schemeClr val="tx1"/>
                </a:solidFill>
                <a:latin typeface="Times" charset="0"/>
                <a:ea typeface="MS PGothic" pitchFamily="34" charset="-128"/>
              </a:defRPr>
            </a:lvl9pPr>
          </a:lstStyle>
          <a:p>
            <a:fld id="{484ECA2C-D588-4CCE-AD90-C741B99F673B}" type="slidenum">
              <a:rPr lang="en-US" sz="1200">
                <a:solidFill>
                  <a:prstClr val="black"/>
                </a:solidFill>
                <a:latin typeface="Arial" pitchFamily="34" charset="0"/>
              </a:rPr>
              <a:pPr/>
              <a:t>8</a:t>
            </a:fld>
            <a:endParaRPr lang="en-US" sz="1200">
              <a:solidFill>
                <a:prstClr val="black"/>
              </a:solidFill>
              <a:latin typeface="Arial" pitchFamily="34" charset="0"/>
            </a:endParaRPr>
          </a:p>
        </p:txBody>
      </p:sp>
      <p:sp>
        <p:nvSpPr>
          <p:cNvPr id="172035" name="Rectangle 1026"/>
          <p:cNvSpPr>
            <a:spLocks noGrp="1" noRot="1" noChangeAspect="1" noChangeArrowheads="1" noTextEdit="1"/>
          </p:cNvSpPr>
          <p:nvPr>
            <p:ph type="sldImg"/>
          </p:nvPr>
        </p:nvSpPr>
        <p:spPr>
          <a:solidFill>
            <a:srgbClr val="FFFFFF"/>
          </a:solidFill>
          <a:ln/>
        </p:spPr>
      </p:sp>
      <p:sp>
        <p:nvSpPr>
          <p:cNvPr id="172036" name="Rectangle 1027"/>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latin typeface="Arial" pitchFamily="34" charset="0"/>
              </a:rPr>
              <a:t>Straight line: drill sergeants</a:t>
            </a:r>
            <a:r>
              <a:rPr lang="en-US" baseline="0" dirty="0" smtClean="0">
                <a:latin typeface="Arial" pitchFamily="34" charset="0"/>
              </a:rPr>
              <a:t> don’t</a:t>
            </a:r>
            <a:r>
              <a:rPr lang="en-US" dirty="0" smtClean="0">
                <a:latin typeface="Arial" pitchFamily="34" charset="0"/>
              </a:rPr>
              <a:t> bend.</a:t>
            </a:r>
            <a:endParaRPr lang="en-US" dirty="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Times" charset="0"/>
                <a:ea typeface="MS PGothic" pitchFamily="34" charset="-128"/>
              </a:defRPr>
            </a:lvl1pPr>
            <a:lvl2pPr marL="713860" indent="-274562">
              <a:defRPr sz="2300">
                <a:solidFill>
                  <a:schemeClr val="tx1"/>
                </a:solidFill>
                <a:latin typeface="Times" charset="0"/>
                <a:ea typeface="MS PGothic" pitchFamily="34" charset="-128"/>
              </a:defRPr>
            </a:lvl2pPr>
            <a:lvl3pPr marL="1098246" indent="-219649">
              <a:defRPr sz="2300">
                <a:solidFill>
                  <a:schemeClr val="tx1"/>
                </a:solidFill>
                <a:latin typeface="Times" charset="0"/>
                <a:ea typeface="MS PGothic" pitchFamily="34" charset="-128"/>
              </a:defRPr>
            </a:lvl3pPr>
            <a:lvl4pPr marL="1537544" indent="-219649">
              <a:defRPr sz="2300">
                <a:solidFill>
                  <a:schemeClr val="tx1"/>
                </a:solidFill>
                <a:latin typeface="Times" charset="0"/>
                <a:ea typeface="MS PGothic" pitchFamily="34" charset="-128"/>
              </a:defRPr>
            </a:lvl4pPr>
            <a:lvl5pPr marL="1976843" indent="-219649">
              <a:defRPr sz="2300">
                <a:solidFill>
                  <a:schemeClr val="tx1"/>
                </a:solidFill>
                <a:latin typeface="Times" charset="0"/>
                <a:ea typeface="MS PGothic" pitchFamily="34" charset="-128"/>
              </a:defRPr>
            </a:lvl5pPr>
            <a:lvl6pPr marL="2416141" indent="-219649" algn="ctr" eaLnBrk="0" fontAlgn="base" hangingPunct="0">
              <a:spcBef>
                <a:spcPct val="0"/>
              </a:spcBef>
              <a:spcAft>
                <a:spcPct val="0"/>
              </a:spcAft>
              <a:defRPr sz="2300">
                <a:solidFill>
                  <a:schemeClr val="tx1"/>
                </a:solidFill>
                <a:latin typeface="Times" charset="0"/>
                <a:ea typeface="MS PGothic" pitchFamily="34" charset="-128"/>
              </a:defRPr>
            </a:lvl6pPr>
            <a:lvl7pPr marL="2855440" indent="-219649" algn="ctr" eaLnBrk="0" fontAlgn="base" hangingPunct="0">
              <a:spcBef>
                <a:spcPct val="0"/>
              </a:spcBef>
              <a:spcAft>
                <a:spcPct val="0"/>
              </a:spcAft>
              <a:defRPr sz="2300">
                <a:solidFill>
                  <a:schemeClr val="tx1"/>
                </a:solidFill>
                <a:latin typeface="Times" charset="0"/>
                <a:ea typeface="MS PGothic" pitchFamily="34" charset="-128"/>
              </a:defRPr>
            </a:lvl7pPr>
            <a:lvl8pPr marL="3294738" indent="-219649" algn="ctr" eaLnBrk="0" fontAlgn="base" hangingPunct="0">
              <a:spcBef>
                <a:spcPct val="0"/>
              </a:spcBef>
              <a:spcAft>
                <a:spcPct val="0"/>
              </a:spcAft>
              <a:defRPr sz="2300">
                <a:solidFill>
                  <a:schemeClr val="tx1"/>
                </a:solidFill>
                <a:latin typeface="Times" charset="0"/>
                <a:ea typeface="MS PGothic" pitchFamily="34" charset="-128"/>
              </a:defRPr>
            </a:lvl8pPr>
            <a:lvl9pPr marL="3734037" indent="-219649" algn="ctr" eaLnBrk="0" fontAlgn="base" hangingPunct="0">
              <a:spcBef>
                <a:spcPct val="0"/>
              </a:spcBef>
              <a:spcAft>
                <a:spcPct val="0"/>
              </a:spcAft>
              <a:defRPr sz="2300">
                <a:solidFill>
                  <a:schemeClr val="tx1"/>
                </a:solidFill>
                <a:latin typeface="Times" charset="0"/>
                <a:ea typeface="MS PGothic" pitchFamily="34" charset="-128"/>
              </a:defRPr>
            </a:lvl9pPr>
          </a:lstStyle>
          <a:p>
            <a:fld id="{E168ABED-D10D-45EC-B8B2-E8344AAEA9F9}" type="slidenum">
              <a:rPr lang="en-US" sz="1200">
                <a:solidFill>
                  <a:prstClr val="black"/>
                </a:solidFill>
                <a:latin typeface="Arial" pitchFamily="34" charset="0"/>
              </a:rPr>
              <a:pPr/>
              <a:t>9</a:t>
            </a:fld>
            <a:endParaRPr lang="en-US" sz="1200">
              <a:solidFill>
                <a:prstClr val="black"/>
              </a:solidFill>
              <a:latin typeface="Arial" pitchFamily="34" charset="0"/>
            </a:endParaRPr>
          </a:p>
        </p:txBody>
      </p:sp>
      <p:sp>
        <p:nvSpPr>
          <p:cNvPr id="173059" name="Rectangle 1026"/>
          <p:cNvSpPr>
            <a:spLocks noGrp="1" noRot="1" noChangeAspect="1" noChangeArrowheads="1" noTextEdit="1"/>
          </p:cNvSpPr>
          <p:nvPr>
            <p:ph type="sldImg"/>
          </p:nvPr>
        </p:nvSpPr>
        <p:spPr>
          <a:solidFill>
            <a:srgbClr val="FFFFFF"/>
          </a:solidFill>
          <a:ln/>
        </p:spPr>
      </p:sp>
      <p:sp>
        <p:nvSpPr>
          <p:cNvPr id="173060"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263144-4ADD-4593-BCD6-D4ECD62E3F46}" type="slidenum">
              <a:rPr lang="en-US"/>
              <a:pPr>
                <a:defRPr/>
              </a:pPr>
              <a:t>‹#›</a:t>
            </a:fld>
            <a:endParaRPr lang="en-US"/>
          </a:p>
        </p:txBody>
      </p:sp>
    </p:spTree>
    <p:extLst>
      <p:ext uri="{BB962C8B-B14F-4D97-AF65-F5344CB8AC3E}">
        <p14:creationId xmlns:p14="http://schemas.microsoft.com/office/powerpoint/2010/main" val="952028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EEBE2E-9428-4D91-9D96-43CE3B6F57AB}" type="slidenum">
              <a:rPr lang="en-US"/>
              <a:pPr>
                <a:defRPr/>
              </a:pPr>
              <a:t>‹#›</a:t>
            </a:fld>
            <a:endParaRPr lang="en-US"/>
          </a:p>
        </p:txBody>
      </p:sp>
    </p:spTree>
    <p:extLst>
      <p:ext uri="{BB962C8B-B14F-4D97-AF65-F5344CB8AC3E}">
        <p14:creationId xmlns:p14="http://schemas.microsoft.com/office/powerpoint/2010/main" val="3138700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5D674B-A1B2-4E32-BD7B-1A11C35CD35E}" type="slidenum">
              <a:rPr lang="en-US"/>
              <a:pPr>
                <a:defRPr/>
              </a:pPr>
              <a:t>‹#›</a:t>
            </a:fld>
            <a:endParaRPr lang="en-US"/>
          </a:p>
        </p:txBody>
      </p:sp>
    </p:spTree>
    <p:extLst>
      <p:ext uri="{BB962C8B-B14F-4D97-AF65-F5344CB8AC3E}">
        <p14:creationId xmlns:p14="http://schemas.microsoft.com/office/powerpoint/2010/main" val="1649155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142D7F-BA66-4CD6-AFD9-530C2D04E4C1}" type="slidenum">
              <a:rPr lang="en-US"/>
              <a:pPr>
                <a:defRPr/>
              </a:pPr>
              <a:t>‹#›</a:t>
            </a:fld>
            <a:endParaRPr lang="en-US"/>
          </a:p>
        </p:txBody>
      </p:sp>
    </p:spTree>
    <p:extLst>
      <p:ext uri="{BB962C8B-B14F-4D97-AF65-F5344CB8AC3E}">
        <p14:creationId xmlns:p14="http://schemas.microsoft.com/office/powerpoint/2010/main" val="1217882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1243C0-C67B-4CE4-B82F-82FCCA3F13FD}" type="slidenum">
              <a:rPr lang="en-US"/>
              <a:pPr>
                <a:defRPr/>
              </a:pPr>
              <a:t>‹#›</a:t>
            </a:fld>
            <a:endParaRPr lang="en-US"/>
          </a:p>
        </p:txBody>
      </p:sp>
    </p:spTree>
    <p:extLst>
      <p:ext uri="{BB962C8B-B14F-4D97-AF65-F5344CB8AC3E}">
        <p14:creationId xmlns:p14="http://schemas.microsoft.com/office/powerpoint/2010/main" val="2302011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20872D-79DA-4EA9-AC4D-B2214CB50DD8}" type="slidenum">
              <a:rPr lang="en-US"/>
              <a:pPr>
                <a:defRPr/>
              </a:pPr>
              <a:t>‹#›</a:t>
            </a:fld>
            <a:endParaRPr lang="en-US"/>
          </a:p>
        </p:txBody>
      </p:sp>
    </p:spTree>
    <p:extLst>
      <p:ext uri="{BB962C8B-B14F-4D97-AF65-F5344CB8AC3E}">
        <p14:creationId xmlns:p14="http://schemas.microsoft.com/office/powerpoint/2010/main" val="7190468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193106-2F9C-49FD-A8CB-D0DD01CA6F96}" type="slidenum">
              <a:rPr lang="en-US"/>
              <a:pPr>
                <a:defRPr/>
              </a:pPr>
              <a:t>‹#›</a:t>
            </a:fld>
            <a:endParaRPr lang="en-US"/>
          </a:p>
        </p:txBody>
      </p:sp>
    </p:spTree>
    <p:extLst>
      <p:ext uri="{BB962C8B-B14F-4D97-AF65-F5344CB8AC3E}">
        <p14:creationId xmlns:p14="http://schemas.microsoft.com/office/powerpoint/2010/main" val="3735628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2EF14BA-E029-4142-ACEF-9EE06D3A15E5}" type="slidenum">
              <a:rPr lang="en-US"/>
              <a:pPr>
                <a:defRPr/>
              </a:pPr>
              <a:t>‹#›</a:t>
            </a:fld>
            <a:endParaRPr lang="en-US"/>
          </a:p>
        </p:txBody>
      </p:sp>
    </p:spTree>
    <p:extLst>
      <p:ext uri="{BB962C8B-B14F-4D97-AF65-F5344CB8AC3E}">
        <p14:creationId xmlns:p14="http://schemas.microsoft.com/office/powerpoint/2010/main" val="32247764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9D9CBD5-C34C-4BA8-A37E-7BB475CCAECF}" type="slidenum">
              <a:rPr lang="en-US"/>
              <a:pPr>
                <a:defRPr/>
              </a:pPr>
              <a:t>‹#›</a:t>
            </a:fld>
            <a:endParaRPr lang="en-US"/>
          </a:p>
        </p:txBody>
      </p:sp>
    </p:spTree>
    <p:extLst>
      <p:ext uri="{BB962C8B-B14F-4D97-AF65-F5344CB8AC3E}">
        <p14:creationId xmlns:p14="http://schemas.microsoft.com/office/powerpoint/2010/main" val="10829432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13154E2-C699-4D9E-B276-1777F95F29A5}" type="slidenum">
              <a:rPr lang="en-US"/>
              <a:pPr>
                <a:defRPr/>
              </a:pPr>
              <a:t>‹#›</a:t>
            </a:fld>
            <a:endParaRPr lang="en-US"/>
          </a:p>
        </p:txBody>
      </p:sp>
    </p:spTree>
    <p:extLst>
      <p:ext uri="{BB962C8B-B14F-4D97-AF65-F5344CB8AC3E}">
        <p14:creationId xmlns:p14="http://schemas.microsoft.com/office/powerpoint/2010/main" val="12845412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DABAA16-0024-47E0-B3F0-3252E6BF4A73}" type="slidenum">
              <a:rPr lang="en-US"/>
              <a:pPr>
                <a:defRPr/>
              </a:pPr>
              <a:t>‹#›</a:t>
            </a:fld>
            <a:endParaRPr lang="en-US"/>
          </a:p>
        </p:txBody>
      </p:sp>
    </p:spTree>
    <p:extLst>
      <p:ext uri="{BB962C8B-B14F-4D97-AF65-F5344CB8AC3E}">
        <p14:creationId xmlns:p14="http://schemas.microsoft.com/office/powerpoint/2010/main" val="1966110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AE14C7-E644-4168-88C6-112EA40CC064}" type="slidenum">
              <a:rPr lang="en-US"/>
              <a:pPr>
                <a:defRPr/>
              </a:pPr>
              <a:t>‹#›</a:t>
            </a:fld>
            <a:endParaRPr lang="en-US"/>
          </a:p>
        </p:txBody>
      </p:sp>
    </p:spTree>
    <p:extLst>
      <p:ext uri="{BB962C8B-B14F-4D97-AF65-F5344CB8AC3E}">
        <p14:creationId xmlns:p14="http://schemas.microsoft.com/office/powerpoint/2010/main" val="38306633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A05280-450E-453F-AF00-2DB22DF86E8C}" type="slidenum">
              <a:rPr lang="en-US"/>
              <a:pPr>
                <a:defRPr/>
              </a:pPr>
              <a:t>‹#›</a:t>
            </a:fld>
            <a:endParaRPr lang="en-US"/>
          </a:p>
        </p:txBody>
      </p:sp>
    </p:spTree>
    <p:extLst>
      <p:ext uri="{BB962C8B-B14F-4D97-AF65-F5344CB8AC3E}">
        <p14:creationId xmlns:p14="http://schemas.microsoft.com/office/powerpoint/2010/main" val="24363904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236D88-B4A9-4FCD-9B5A-899EA94820F9}" type="slidenum">
              <a:rPr lang="en-US"/>
              <a:pPr>
                <a:defRPr/>
              </a:pPr>
              <a:t>‹#›</a:t>
            </a:fld>
            <a:endParaRPr lang="en-US"/>
          </a:p>
        </p:txBody>
      </p:sp>
    </p:spTree>
    <p:extLst>
      <p:ext uri="{BB962C8B-B14F-4D97-AF65-F5344CB8AC3E}">
        <p14:creationId xmlns:p14="http://schemas.microsoft.com/office/powerpoint/2010/main" val="19178741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3E1CC1-41E5-4ED5-AD96-CFDADD507006}" type="slidenum">
              <a:rPr lang="en-US"/>
              <a:pPr>
                <a:defRPr/>
              </a:pPr>
              <a:t>‹#›</a:t>
            </a:fld>
            <a:endParaRPr lang="en-US"/>
          </a:p>
        </p:txBody>
      </p:sp>
    </p:spTree>
    <p:extLst>
      <p:ext uri="{BB962C8B-B14F-4D97-AF65-F5344CB8AC3E}">
        <p14:creationId xmlns:p14="http://schemas.microsoft.com/office/powerpoint/2010/main" val="13440129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DAB8C8-E651-405B-9026-A02461FC7C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46144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9A804D-D3DC-464E-B2C4-DFBD2428EA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403698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E45E57-87A9-487F-8AA7-64033F9703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19282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964CD53-E0FC-404B-A08B-EA33BA08A0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206745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0AC54D5-A5AD-4020-B4F6-A917C5DA2D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63749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FFF470D-E08F-47BD-9F7C-96AFACC95A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437446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82D2599-20E5-47BE-A929-8113B69DB5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89202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E9FFCF-A200-44AD-8B3F-7A1669034F8A}" type="slidenum">
              <a:rPr lang="en-US"/>
              <a:pPr>
                <a:defRPr/>
              </a:pPr>
              <a:t>‹#›</a:t>
            </a:fld>
            <a:endParaRPr lang="en-US"/>
          </a:p>
        </p:txBody>
      </p:sp>
    </p:spTree>
    <p:extLst>
      <p:ext uri="{BB962C8B-B14F-4D97-AF65-F5344CB8AC3E}">
        <p14:creationId xmlns:p14="http://schemas.microsoft.com/office/powerpoint/2010/main" val="7568100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1DCBD72-44EA-4057-A7CE-D24FACA1D2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21303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96FCBF0-39AF-49FB-BA2B-73F86BCEED1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099062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F6C9F25-BF81-4179-A8DF-A421529150C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77079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8BDFA0-9B17-4005-9655-85B5F53FBB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60961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DAB8C8-E651-405B-9026-A02461FC7C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038883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9A804D-D3DC-464E-B2C4-DFBD2428EA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52299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E45E57-87A9-487F-8AA7-64033F9703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65009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964CD53-E0FC-404B-A08B-EA33BA08A0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000610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0AC54D5-A5AD-4020-B4F6-A917C5DA2D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28338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FFF470D-E08F-47BD-9F7C-96AFACC95A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1186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B58D51-16DC-4ECB-98D3-1B234E7042CA}" type="slidenum">
              <a:rPr lang="en-US"/>
              <a:pPr>
                <a:defRPr/>
              </a:pPr>
              <a:t>‹#›</a:t>
            </a:fld>
            <a:endParaRPr lang="en-US"/>
          </a:p>
        </p:txBody>
      </p:sp>
    </p:spTree>
    <p:extLst>
      <p:ext uri="{BB962C8B-B14F-4D97-AF65-F5344CB8AC3E}">
        <p14:creationId xmlns:p14="http://schemas.microsoft.com/office/powerpoint/2010/main" val="1070308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82D2599-20E5-47BE-A929-8113B69DB5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108138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1DCBD72-44EA-4057-A7CE-D24FACA1D2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89515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96FCBF0-39AF-49FB-BA2B-73F86BCEED1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85514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F6C9F25-BF81-4179-A8DF-A421529150C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53571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8BDFA0-9B17-4005-9655-85B5F53FBB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2039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DAB8C8-E651-405B-9026-A02461FC7C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4051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9A804D-D3DC-464E-B2C4-DFBD2428EA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22158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E45E57-87A9-487F-8AA7-64033F9703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42464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964CD53-E0FC-404B-A08B-EA33BA08A0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36167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0AC54D5-A5AD-4020-B4F6-A917C5DA2D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4553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1E59797-1466-4B40-BA39-7B5F94907475}" type="slidenum">
              <a:rPr lang="en-US"/>
              <a:pPr>
                <a:defRPr/>
              </a:pPr>
              <a:t>‹#›</a:t>
            </a:fld>
            <a:endParaRPr lang="en-US"/>
          </a:p>
        </p:txBody>
      </p:sp>
    </p:spTree>
    <p:extLst>
      <p:ext uri="{BB962C8B-B14F-4D97-AF65-F5344CB8AC3E}">
        <p14:creationId xmlns:p14="http://schemas.microsoft.com/office/powerpoint/2010/main" val="42844099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FFF470D-E08F-47BD-9F7C-96AFACC95A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87352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82D2599-20E5-47BE-A929-8113B69DB5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31844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1DCBD72-44EA-4057-A7CE-D24FACA1D2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902817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96FCBF0-39AF-49FB-BA2B-73F86BCEED1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310495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F6C9F25-BF81-4179-A8DF-A421529150C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21140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8BDFA0-9B17-4005-9655-85B5F53FBB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3525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31B46FF-A809-4757-A68B-8B7845FD1632}" type="slidenum">
              <a:rPr lang="en-US"/>
              <a:pPr>
                <a:defRPr/>
              </a:pPr>
              <a:t>‹#›</a:t>
            </a:fld>
            <a:endParaRPr lang="en-US"/>
          </a:p>
        </p:txBody>
      </p:sp>
    </p:spTree>
    <p:extLst>
      <p:ext uri="{BB962C8B-B14F-4D97-AF65-F5344CB8AC3E}">
        <p14:creationId xmlns:p14="http://schemas.microsoft.com/office/powerpoint/2010/main" val="794940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D033F95-76B9-4238-92DD-5A422B74AF4F}" type="slidenum">
              <a:rPr lang="en-US"/>
              <a:pPr>
                <a:defRPr/>
              </a:pPr>
              <a:t>‹#›</a:t>
            </a:fld>
            <a:endParaRPr lang="en-US"/>
          </a:p>
        </p:txBody>
      </p:sp>
    </p:spTree>
    <p:extLst>
      <p:ext uri="{BB962C8B-B14F-4D97-AF65-F5344CB8AC3E}">
        <p14:creationId xmlns:p14="http://schemas.microsoft.com/office/powerpoint/2010/main" val="1626664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A6E14C2-8712-4C0F-B356-68CC3C1933C4}" type="slidenum">
              <a:rPr lang="en-US"/>
              <a:pPr>
                <a:defRPr/>
              </a:pPr>
              <a:t>‹#›</a:t>
            </a:fld>
            <a:endParaRPr lang="en-US"/>
          </a:p>
        </p:txBody>
      </p:sp>
    </p:spTree>
    <p:extLst>
      <p:ext uri="{BB962C8B-B14F-4D97-AF65-F5344CB8AC3E}">
        <p14:creationId xmlns:p14="http://schemas.microsoft.com/office/powerpoint/2010/main" val="4042816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56471F-245F-4CC9-9570-944088C8161C}" type="slidenum">
              <a:rPr lang="en-US"/>
              <a:pPr>
                <a:defRPr/>
              </a:pPr>
              <a:t>‹#›</a:t>
            </a:fld>
            <a:endParaRPr lang="en-US"/>
          </a:p>
        </p:txBody>
      </p:sp>
    </p:spTree>
    <p:extLst>
      <p:ext uri="{BB962C8B-B14F-4D97-AF65-F5344CB8AC3E}">
        <p14:creationId xmlns:p14="http://schemas.microsoft.com/office/powerpoint/2010/main" val="4076718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400">
                <a:latin typeface="+mn-lt"/>
                <a:ea typeface="ＭＳ Ｐゴシック" pitchFamily="1"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mn-lt"/>
                <a:ea typeface="ＭＳ Ｐゴシック" pitchFamily="1"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pitchFamily="34" charset="0"/>
                <a:ea typeface="ＭＳ Ｐゴシック" pitchFamily="34" charset="-128"/>
              </a:defRPr>
            </a:lvl1pPr>
          </a:lstStyle>
          <a:p>
            <a:pPr>
              <a:defRPr/>
            </a:pPr>
            <a:fld id="{6169BDFB-04AB-4993-8505-0984B364E0A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06" charset="-128"/>
          <a:cs typeface="ＭＳ Ｐゴシック" pitchFamily="-106" charset="-128"/>
        </a:defRPr>
      </a:lvl1pPr>
      <a:lvl2pPr algn="ctr" rtl="0" eaLnBrk="0" fontAlgn="base" hangingPunct="0">
        <a:spcBef>
          <a:spcPct val="0"/>
        </a:spcBef>
        <a:spcAft>
          <a:spcPct val="0"/>
        </a:spcAft>
        <a:defRPr sz="4400">
          <a:solidFill>
            <a:schemeClr val="tx2"/>
          </a:solidFill>
          <a:latin typeface="Arial" charset="0"/>
          <a:ea typeface="ＭＳ Ｐゴシック" pitchFamily="-106" charset="-128"/>
          <a:cs typeface="ＭＳ Ｐゴシック" pitchFamily="-106" charset="-128"/>
        </a:defRPr>
      </a:lvl2pPr>
      <a:lvl3pPr algn="ctr" rtl="0" eaLnBrk="0" fontAlgn="base" hangingPunct="0">
        <a:spcBef>
          <a:spcPct val="0"/>
        </a:spcBef>
        <a:spcAft>
          <a:spcPct val="0"/>
        </a:spcAft>
        <a:defRPr sz="4400">
          <a:solidFill>
            <a:schemeClr val="tx2"/>
          </a:solidFill>
          <a:latin typeface="Arial" charset="0"/>
          <a:ea typeface="ＭＳ Ｐゴシック" pitchFamily="-106" charset="-128"/>
          <a:cs typeface="ＭＳ Ｐゴシック" pitchFamily="-106" charset="-128"/>
        </a:defRPr>
      </a:lvl3pPr>
      <a:lvl4pPr algn="ctr" rtl="0" eaLnBrk="0" fontAlgn="base" hangingPunct="0">
        <a:spcBef>
          <a:spcPct val="0"/>
        </a:spcBef>
        <a:spcAft>
          <a:spcPct val="0"/>
        </a:spcAft>
        <a:defRPr sz="4400">
          <a:solidFill>
            <a:schemeClr val="tx2"/>
          </a:solidFill>
          <a:latin typeface="Arial" charset="0"/>
          <a:ea typeface="ＭＳ Ｐゴシック" pitchFamily="-106" charset="-128"/>
          <a:cs typeface="ＭＳ Ｐゴシック" pitchFamily="-106" charset="-128"/>
        </a:defRPr>
      </a:lvl4pPr>
      <a:lvl5pPr algn="ctr" rtl="0" eaLnBrk="0" fontAlgn="base" hangingPunct="0">
        <a:spcBef>
          <a:spcPct val="0"/>
        </a:spcBef>
        <a:spcAft>
          <a:spcPct val="0"/>
        </a:spcAft>
        <a:defRPr sz="4400">
          <a:solidFill>
            <a:schemeClr val="tx2"/>
          </a:solidFill>
          <a:latin typeface="Arial" charset="0"/>
          <a:ea typeface="ＭＳ Ｐゴシック" pitchFamily="-106" charset="-128"/>
          <a:cs typeface="ＭＳ Ｐゴシック" pitchFamily="-106"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6"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6"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6"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6"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400">
                <a:solidFill>
                  <a:srgbClr val="000000"/>
                </a:solidFill>
                <a:latin typeface="+mn-lt"/>
                <a:ea typeface="ＭＳ Ｐゴシック" pitchFamily="1"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mn-lt"/>
                <a:ea typeface="ＭＳ Ｐゴシック" pitchFamily="1"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ea typeface="ＭＳ Ｐゴシック" pitchFamily="1" charset="-128"/>
              </a:defRPr>
            </a:lvl1pPr>
          </a:lstStyle>
          <a:p>
            <a:pPr>
              <a:defRPr/>
            </a:pPr>
            <a:fld id="{D875A26C-7118-42C4-AF73-8052DD123E9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04" r:id="rId1"/>
    <p:sldLayoutId id="2147484105" r:id="rId2"/>
    <p:sldLayoutId id="2147484106" r:id="rId3"/>
    <p:sldLayoutId id="2147484107" r:id="rId4"/>
    <p:sldLayoutId id="2147484108" r:id="rId5"/>
    <p:sldLayoutId id="2147484109" r:id="rId6"/>
    <p:sldLayoutId id="2147484110" r:id="rId7"/>
    <p:sldLayoutId id="2147484111" r:id="rId8"/>
    <p:sldLayoutId id="2147484112" r:id="rId9"/>
    <p:sldLayoutId id="2147484113" r:id="rId10"/>
    <p:sldLayoutId id="2147484114"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06" charset="-128"/>
          <a:cs typeface="ＭＳ Ｐゴシック" pitchFamily="-106" charset="-128"/>
        </a:defRPr>
      </a:lvl1pPr>
      <a:lvl2pPr algn="ctr" rtl="0" eaLnBrk="0" fontAlgn="base" hangingPunct="0">
        <a:spcBef>
          <a:spcPct val="0"/>
        </a:spcBef>
        <a:spcAft>
          <a:spcPct val="0"/>
        </a:spcAft>
        <a:defRPr sz="4400">
          <a:solidFill>
            <a:schemeClr val="tx2"/>
          </a:solidFill>
          <a:latin typeface="Arial" charset="0"/>
          <a:ea typeface="ＭＳ Ｐゴシック" pitchFamily="-106" charset="-128"/>
          <a:cs typeface="ＭＳ Ｐゴシック" pitchFamily="-106" charset="-128"/>
        </a:defRPr>
      </a:lvl2pPr>
      <a:lvl3pPr algn="ctr" rtl="0" eaLnBrk="0" fontAlgn="base" hangingPunct="0">
        <a:spcBef>
          <a:spcPct val="0"/>
        </a:spcBef>
        <a:spcAft>
          <a:spcPct val="0"/>
        </a:spcAft>
        <a:defRPr sz="4400">
          <a:solidFill>
            <a:schemeClr val="tx2"/>
          </a:solidFill>
          <a:latin typeface="Arial" charset="0"/>
          <a:ea typeface="ＭＳ Ｐゴシック" pitchFamily="-106" charset="-128"/>
          <a:cs typeface="ＭＳ Ｐゴシック" pitchFamily="-106" charset="-128"/>
        </a:defRPr>
      </a:lvl3pPr>
      <a:lvl4pPr algn="ctr" rtl="0" eaLnBrk="0" fontAlgn="base" hangingPunct="0">
        <a:spcBef>
          <a:spcPct val="0"/>
        </a:spcBef>
        <a:spcAft>
          <a:spcPct val="0"/>
        </a:spcAft>
        <a:defRPr sz="4400">
          <a:solidFill>
            <a:schemeClr val="tx2"/>
          </a:solidFill>
          <a:latin typeface="Arial" charset="0"/>
          <a:ea typeface="ＭＳ Ｐゴシック" pitchFamily="-106" charset="-128"/>
          <a:cs typeface="ＭＳ Ｐゴシック" pitchFamily="-106" charset="-128"/>
        </a:defRPr>
      </a:lvl4pPr>
      <a:lvl5pPr algn="ctr" rtl="0" eaLnBrk="0" fontAlgn="base" hangingPunct="0">
        <a:spcBef>
          <a:spcPct val="0"/>
        </a:spcBef>
        <a:spcAft>
          <a:spcPct val="0"/>
        </a:spcAft>
        <a:defRPr sz="4400">
          <a:solidFill>
            <a:schemeClr val="tx2"/>
          </a:solidFill>
          <a:latin typeface="Arial" charset="0"/>
          <a:ea typeface="ＭＳ Ｐゴシック" pitchFamily="-106" charset="-128"/>
          <a:cs typeface="ＭＳ Ｐゴシック" pitchFamily="-106"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6"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6"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6"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6"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400">
                <a:latin typeface="+mn-lt"/>
                <a:ea typeface="ＭＳ Ｐゴシック" pitchFamily="1" charset="-128"/>
                <a:cs typeface="+mn-cs"/>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mn-lt"/>
                <a:ea typeface="ＭＳ Ｐゴシック" pitchFamily="1" charset="-128"/>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pitchFamily="1" charset="-128"/>
              </a:defRPr>
            </a:lvl1pPr>
          </a:lstStyle>
          <a:p>
            <a:pPr>
              <a:defRPr/>
            </a:pPr>
            <a:fld id="{66B6587C-B780-4AD5-A2B6-E9F742B71E6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7662145"/>
      </p:ext>
    </p:extLst>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pitchFamily="-106" charset="-128"/>
        </a:defRPr>
      </a:lvl1pPr>
      <a:lvl2pPr algn="ctr" rtl="0" eaLnBrk="0" fontAlgn="base" hangingPunct="0">
        <a:spcBef>
          <a:spcPct val="0"/>
        </a:spcBef>
        <a:spcAft>
          <a:spcPct val="0"/>
        </a:spcAft>
        <a:defRPr sz="4400">
          <a:solidFill>
            <a:schemeClr val="tx2"/>
          </a:solidFill>
          <a:latin typeface="Arial" charset="0"/>
          <a:ea typeface="MS PGothic" pitchFamily="34" charset="-128"/>
          <a:cs typeface="ＭＳ Ｐゴシック" pitchFamily="-106" charset="-128"/>
        </a:defRPr>
      </a:lvl2pPr>
      <a:lvl3pPr algn="ctr" rtl="0" eaLnBrk="0" fontAlgn="base" hangingPunct="0">
        <a:spcBef>
          <a:spcPct val="0"/>
        </a:spcBef>
        <a:spcAft>
          <a:spcPct val="0"/>
        </a:spcAft>
        <a:defRPr sz="4400">
          <a:solidFill>
            <a:schemeClr val="tx2"/>
          </a:solidFill>
          <a:latin typeface="Arial" charset="0"/>
          <a:ea typeface="MS PGothic" pitchFamily="34" charset="-128"/>
          <a:cs typeface="ＭＳ Ｐゴシック" pitchFamily="-106" charset="-128"/>
        </a:defRPr>
      </a:lvl3pPr>
      <a:lvl4pPr algn="ctr" rtl="0" eaLnBrk="0" fontAlgn="base" hangingPunct="0">
        <a:spcBef>
          <a:spcPct val="0"/>
        </a:spcBef>
        <a:spcAft>
          <a:spcPct val="0"/>
        </a:spcAft>
        <a:defRPr sz="4400">
          <a:solidFill>
            <a:schemeClr val="tx2"/>
          </a:solidFill>
          <a:latin typeface="Arial" charset="0"/>
          <a:ea typeface="MS PGothic" pitchFamily="34" charset="-128"/>
          <a:cs typeface="ＭＳ Ｐゴシック" pitchFamily="-106" charset="-128"/>
        </a:defRPr>
      </a:lvl4pPr>
      <a:lvl5pPr algn="ctr" rtl="0" eaLnBrk="0" fontAlgn="base" hangingPunct="0">
        <a:spcBef>
          <a:spcPct val="0"/>
        </a:spcBef>
        <a:spcAft>
          <a:spcPct val="0"/>
        </a:spcAft>
        <a:defRPr sz="4400">
          <a:solidFill>
            <a:schemeClr val="tx2"/>
          </a:solidFill>
          <a:latin typeface="Arial" charset="0"/>
          <a:ea typeface="MS PGothic" pitchFamily="34" charset="-128"/>
          <a:cs typeface="ＭＳ Ｐゴシック" pitchFamily="-106"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400">
                <a:latin typeface="+mn-lt"/>
                <a:ea typeface="ＭＳ Ｐゴシック" pitchFamily="1" charset="-128"/>
                <a:cs typeface="+mn-cs"/>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mn-lt"/>
                <a:ea typeface="ＭＳ Ｐゴシック" pitchFamily="1" charset="-128"/>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pitchFamily="1" charset="-128"/>
              </a:defRPr>
            </a:lvl1pPr>
          </a:lstStyle>
          <a:p>
            <a:pPr>
              <a:defRPr/>
            </a:pPr>
            <a:fld id="{66B6587C-B780-4AD5-A2B6-E9F742B71E6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7342419"/>
      </p:ext>
    </p:extLst>
  </p:cSld>
  <p:clrMap bg1="lt1" tx1="dk1" bg2="lt2" tx2="dk2" accent1="accent1" accent2="accent2" accent3="accent3" accent4="accent4" accent5="accent5" accent6="accent6" hlink="hlink" folHlink="folHlink"/>
  <p:sldLayoutIdLst>
    <p:sldLayoutId id="2147484139" r:id="rId1"/>
    <p:sldLayoutId id="2147484140" r:id="rId2"/>
    <p:sldLayoutId id="2147484141" r:id="rId3"/>
    <p:sldLayoutId id="2147484142" r:id="rId4"/>
    <p:sldLayoutId id="2147484143" r:id="rId5"/>
    <p:sldLayoutId id="2147484144" r:id="rId6"/>
    <p:sldLayoutId id="2147484145" r:id="rId7"/>
    <p:sldLayoutId id="2147484146" r:id="rId8"/>
    <p:sldLayoutId id="2147484147" r:id="rId9"/>
    <p:sldLayoutId id="2147484148" r:id="rId10"/>
    <p:sldLayoutId id="2147484149"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pitchFamily="-106" charset="-128"/>
        </a:defRPr>
      </a:lvl1pPr>
      <a:lvl2pPr algn="ctr" rtl="0" eaLnBrk="0" fontAlgn="base" hangingPunct="0">
        <a:spcBef>
          <a:spcPct val="0"/>
        </a:spcBef>
        <a:spcAft>
          <a:spcPct val="0"/>
        </a:spcAft>
        <a:defRPr sz="4400">
          <a:solidFill>
            <a:schemeClr val="tx2"/>
          </a:solidFill>
          <a:latin typeface="Arial" charset="0"/>
          <a:ea typeface="MS PGothic" pitchFamily="34" charset="-128"/>
          <a:cs typeface="ＭＳ Ｐゴシック" pitchFamily="-106" charset="-128"/>
        </a:defRPr>
      </a:lvl2pPr>
      <a:lvl3pPr algn="ctr" rtl="0" eaLnBrk="0" fontAlgn="base" hangingPunct="0">
        <a:spcBef>
          <a:spcPct val="0"/>
        </a:spcBef>
        <a:spcAft>
          <a:spcPct val="0"/>
        </a:spcAft>
        <a:defRPr sz="4400">
          <a:solidFill>
            <a:schemeClr val="tx2"/>
          </a:solidFill>
          <a:latin typeface="Arial" charset="0"/>
          <a:ea typeface="MS PGothic" pitchFamily="34" charset="-128"/>
          <a:cs typeface="ＭＳ Ｐゴシック" pitchFamily="-106" charset="-128"/>
        </a:defRPr>
      </a:lvl3pPr>
      <a:lvl4pPr algn="ctr" rtl="0" eaLnBrk="0" fontAlgn="base" hangingPunct="0">
        <a:spcBef>
          <a:spcPct val="0"/>
        </a:spcBef>
        <a:spcAft>
          <a:spcPct val="0"/>
        </a:spcAft>
        <a:defRPr sz="4400">
          <a:solidFill>
            <a:schemeClr val="tx2"/>
          </a:solidFill>
          <a:latin typeface="Arial" charset="0"/>
          <a:ea typeface="MS PGothic" pitchFamily="34" charset="-128"/>
          <a:cs typeface="ＭＳ Ｐゴシック" pitchFamily="-106" charset="-128"/>
        </a:defRPr>
      </a:lvl4pPr>
      <a:lvl5pPr algn="ctr" rtl="0" eaLnBrk="0" fontAlgn="base" hangingPunct="0">
        <a:spcBef>
          <a:spcPct val="0"/>
        </a:spcBef>
        <a:spcAft>
          <a:spcPct val="0"/>
        </a:spcAft>
        <a:defRPr sz="4400">
          <a:solidFill>
            <a:schemeClr val="tx2"/>
          </a:solidFill>
          <a:latin typeface="Arial" charset="0"/>
          <a:ea typeface="MS PGothic" pitchFamily="34" charset="-128"/>
          <a:cs typeface="ＭＳ Ｐゴシック" pitchFamily="-106"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400">
                <a:latin typeface="+mn-lt"/>
                <a:ea typeface="ＭＳ Ｐゴシック" pitchFamily="1" charset="-128"/>
                <a:cs typeface="+mn-cs"/>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mn-lt"/>
                <a:ea typeface="ＭＳ Ｐゴシック" pitchFamily="1" charset="-128"/>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pitchFamily="1" charset="-128"/>
              </a:defRPr>
            </a:lvl1pPr>
          </a:lstStyle>
          <a:p>
            <a:pPr>
              <a:defRPr/>
            </a:pPr>
            <a:fld id="{66B6587C-B780-4AD5-A2B6-E9F742B71E6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1926888"/>
      </p:ext>
    </p:extLst>
  </p:cSld>
  <p:clrMap bg1="lt1" tx1="dk1" bg2="lt2" tx2="dk2" accent1="accent1" accent2="accent2" accent3="accent3" accent4="accent4" accent5="accent5" accent6="accent6" hlink="hlink" folHlink="folHlink"/>
  <p:sldLayoutIdLst>
    <p:sldLayoutId id="2147484151" r:id="rId1"/>
    <p:sldLayoutId id="2147484152" r:id="rId2"/>
    <p:sldLayoutId id="2147484153" r:id="rId3"/>
    <p:sldLayoutId id="2147484154" r:id="rId4"/>
    <p:sldLayoutId id="2147484155" r:id="rId5"/>
    <p:sldLayoutId id="2147484156" r:id="rId6"/>
    <p:sldLayoutId id="2147484157" r:id="rId7"/>
    <p:sldLayoutId id="2147484158" r:id="rId8"/>
    <p:sldLayoutId id="2147484159" r:id="rId9"/>
    <p:sldLayoutId id="2147484160" r:id="rId10"/>
    <p:sldLayoutId id="2147484161"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pitchFamily="-106" charset="-128"/>
        </a:defRPr>
      </a:lvl1pPr>
      <a:lvl2pPr algn="ctr" rtl="0" eaLnBrk="0" fontAlgn="base" hangingPunct="0">
        <a:spcBef>
          <a:spcPct val="0"/>
        </a:spcBef>
        <a:spcAft>
          <a:spcPct val="0"/>
        </a:spcAft>
        <a:defRPr sz="4400">
          <a:solidFill>
            <a:schemeClr val="tx2"/>
          </a:solidFill>
          <a:latin typeface="Arial" charset="0"/>
          <a:ea typeface="MS PGothic" pitchFamily="34" charset="-128"/>
          <a:cs typeface="ＭＳ Ｐゴシック" pitchFamily="-106" charset="-128"/>
        </a:defRPr>
      </a:lvl2pPr>
      <a:lvl3pPr algn="ctr" rtl="0" eaLnBrk="0" fontAlgn="base" hangingPunct="0">
        <a:spcBef>
          <a:spcPct val="0"/>
        </a:spcBef>
        <a:spcAft>
          <a:spcPct val="0"/>
        </a:spcAft>
        <a:defRPr sz="4400">
          <a:solidFill>
            <a:schemeClr val="tx2"/>
          </a:solidFill>
          <a:latin typeface="Arial" charset="0"/>
          <a:ea typeface="MS PGothic" pitchFamily="34" charset="-128"/>
          <a:cs typeface="ＭＳ Ｐゴシック" pitchFamily="-106" charset="-128"/>
        </a:defRPr>
      </a:lvl3pPr>
      <a:lvl4pPr algn="ctr" rtl="0" eaLnBrk="0" fontAlgn="base" hangingPunct="0">
        <a:spcBef>
          <a:spcPct val="0"/>
        </a:spcBef>
        <a:spcAft>
          <a:spcPct val="0"/>
        </a:spcAft>
        <a:defRPr sz="4400">
          <a:solidFill>
            <a:schemeClr val="tx2"/>
          </a:solidFill>
          <a:latin typeface="Arial" charset="0"/>
          <a:ea typeface="MS PGothic" pitchFamily="34" charset="-128"/>
          <a:cs typeface="ＭＳ Ｐゴシック" pitchFamily="-106" charset="-128"/>
        </a:defRPr>
      </a:lvl4pPr>
      <a:lvl5pPr algn="ctr" rtl="0" eaLnBrk="0" fontAlgn="base" hangingPunct="0">
        <a:spcBef>
          <a:spcPct val="0"/>
        </a:spcBef>
        <a:spcAft>
          <a:spcPct val="0"/>
        </a:spcAft>
        <a:defRPr sz="4400">
          <a:solidFill>
            <a:schemeClr val="tx2"/>
          </a:solidFill>
          <a:latin typeface="Arial" charset="0"/>
          <a:ea typeface="MS PGothic" pitchFamily="34" charset="-128"/>
          <a:cs typeface="ＭＳ Ｐゴシック" pitchFamily="-106"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3" Type="http://schemas.openxmlformats.org/officeDocument/2006/relationships/tags" Target="../tags/tag4.xml"/><Relationship Id="rId21" Type="http://schemas.openxmlformats.org/officeDocument/2006/relationships/notesSlide" Target="../notesSlides/notesSlide1.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image" Target="../media/image2.png"/><Relationship Id="rId10" Type="http://schemas.openxmlformats.org/officeDocument/2006/relationships/tags" Target="../tags/tag11.xml"/><Relationship Id="rId19" Type="http://schemas.openxmlformats.org/officeDocument/2006/relationships/tags" Target="../tags/tag20.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tags" Target="../tags/tag262.xml"/><Relationship Id="rId1" Type="http://schemas.openxmlformats.org/officeDocument/2006/relationships/tags" Target="../tags/tag261.xml"/><Relationship Id="rId5" Type="http://schemas.openxmlformats.org/officeDocument/2006/relationships/image" Target="../media/image3.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tags" Target="../tags/tag270.xml"/><Relationship Id="rId13" Type="http://schemas.openxmlformats.org/officeDocument/2006/relationships/tags" Target="../tags/tag275.xml"/><Relationship Id="rId18" Type="http://schemas.openxmlformats.org/officeDocument/2006/relationships/tags" Target="../tags/tag280.xml"/><Relationship Id="rId26" Type="http://schemas.openxmlformats.org/officeDocument/2006/relationships/tags" Target="../tags/tag288.xml"/><Relationship Id="rId39" Type="http://schemas.openxmlformats.org/officeDocument/2006/relationships/slideLayout" Target="../slideLayouts/slideLayout51.xml"/><Relationship Id="rId3" Type="http://schemas.openxmlformats.org/officeDocument/2006/relationships/tags" Target="../tags/tag265.xml"/><Relationship Id="rId21" Type="http://schemas.openxmlformats.org/officeDocument/2006/relationships/tags" Target="../tags/tag283.xml"/><Relationship Id="rId34" Type="http://schemas.openxmlformats.org/officeDocument/2006/relationships/tags" Target="../tags/tag296.xml"/><Relationship Id="rId7" Type="http://schemas.openxmlformats.org/officeDocument/2006/relationships/tags" Target="../tags/tag269.xml"/><Relationship Id="rId12" Type="http://schemas.openxmlformats.org/officeDocument/2006/relationships/tags" Target="../tags/tag274.xml"/><Relationship Id="rId17" Type="http://schemas.openxmlformats.org/officeDocument/2006/relationships/tags" Target="../tags/tag279.xml"/><Relationship Id="rId25" Type="http://schemas.openxmlformats.org/officeDocument/2006/relationships/tags" Target="../tags/tag287.xml"/><Relationship Id="rId33" Type="http://schemas.openxmlformats.org/officeDocument/2006/relationships/tags" Target="../tags/tag295.xml"/><Relationship Id="rId38" Type="http://schemas.openxmlformats.org/officeDocument/2006/relationships/tags" Target="../tags/tag300.xml"/><Relationship Id="rId2" Type="http://schemas.openxmlformats.org/officeDocument/2006/relationships/tags" Target="../tags/tag264.xml"/><Relationship Id="rId16" Type="http://schemas.openxmlformats.org/officeDocument/2006/relationships/tags" Target="../tags/tag278.xml"/><Relationship Id="rId20" Type="http://schemas.openxmlformats.org/officeDocument/2006/relationships/tags" Target="../tags/tag282.xml"/><Relationship Id="rId29" Type="http://schemas.openxmlformats.org/officeDocument/2006/relationships/tags" Target="../tags/tag291.xml"/><Relationship Id="rId41" Type="http://schemas.openxmlformats.org/officeDocument/2006/relationships/image" Target="../media/image3.png"/><Relationship Id="rId1" Type="http://schemas.openxmlformats.org/officeDocument/2006/relationships/tags" Target="../tags/tag263.xml"/><Relationship Id="rId6" Type="http://schemas.openxmlformats.org/officeDocument/2006/relationships/tags" Target="../tags/tag268.xml"/><Relationship Id="rId11" Type="http://schemas.openxmlformats.org/officeDocument/2006/relationships/tags" Target="../tags/tag273.xml"/><Relationship Id="rId24" Type="http://schemas.openxmlformats.org/officeDocument/2006/relationships/tags" Target="../tags/tag286.xml"/><Relationship Id="rId32" Type="http://schemas.openxmlformats.org/officeDocument/2006/relationships/tags" Target="../tags/tag294.xml"/><Relationship Id="rId37" Type="http://schemas.openxmlformats.org/officeDocument/2006/relationships/tags" Target="../tags/tag299.xml"/><Relationship Id="rId40" Type="http://schemas.openxmlformats.org/officeDocument/2006/relationships/notesSlide" Target="../notesSlides/notesSlide11.xml"/><Relationship Id="rId5" Type="http://schemas.openxmlformats.org/officeDocument/2006/relationships/tags" Target="../tags/tag267.xml"/><Relationship Id="rId15" Type="http://schemas.openxmlformats.org/officeDocument/2006/relationships/tags" Target="../tags/tag277.xml"/><Relationship Id="rId23" Type="http://schemas.openxmlformats.org/officeDocument/2006/relationships/tags" Target="../tags/tag285.xml"/><Relationship Id="rId28" Type="http://schemas.openxmlformats.org/officeDocument/2006/relationships/tags" Target="../tags/tag290.xml"/><Relationship Id="rId36" Type="http://schemas.openxmlformats.org/officeDocument/2006/relationships/tags" Target="../tags/tag298.xml"/><Relationship Id="rId10" Type="http://schemas.openxmlformats.org/officeDocument/2006/relationships/tags" Target="../tags/tag272.xml"/><Relationship Id="rId19" Type="http://schemas.openxmlformats.org/officeDocument/2006/relationships/tags" Target="../tags/tag281.xml"/><Relationship Id="rId31" Type="http://schemas.openxmlformats.org/officeDocument/2006/relationships/tags" Target="../tags/tag293.xml"/><Relationship Id="rId4" Type="http://schemas.openxmlformats.org/officeDocument/2006/relationships/tags" Target="../tags/tag266.xml"/><Relationship Id="rId9" Type="http://schemas.openxmlformats.org/officeDocument/2006/relationships/tags" Target="../tags/tag271.xml"/><Relationship Id="rId14" Type="http://schemas.openxmlformats.org/officeDocument/2006/relationships/tags" Target="../tags/tag276.xml"/><Relationship Id="rId22" Type="http://schemas.openxmlformats.org/officeDocument/2006/relationships/tags" Target="../tags/tag284.xml"/><Relationship Id="rId27" Type="http://schemas.openxmlformats.org/officeDocument/2006/relationships/tags" Target="../tags/tag289.xml"/><Relationship Id="rId30" Type="http://schemas.openxmlformats.org/officeDocument/2006/relationships/tags" Target="../tags/tag292.xml"/><Relationship Id="rId35" Type="http://schemas.openxmlformats.org/officeDocument/2006/relationships/tags" Target="../tags/tag29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tags" Target="../tags/tag302.xml"/><Relationship Id="rId1" Type="http://schemas.openxmlformats.org/officeDocument/2006/relationships/tags" Target="../tags/tag301.xml"/><Relationship Id="rId5" Type="http://schemas.openxmlformats.org/officeDocument/2006/relationships/image" Target="../media/image4.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tags" Target="../tags/tag310.xml"/><Relationship Id="rId13" Type="http://schemas.openxmlformats.org/officeDocument/2006/relationships/tags" Target="../tags/tag315.xml"/><Relationship Id="rId18" Type="http://schemas.openxmlformats.org/officeDocument/2006/relationships/tags" Target="../tags/tag320.xml"/><Relationship Id="rId26" Type="http://schemas.openxmlformats.org/officeDocument/2006/relationships/notesSlide" Target="../notesSlides/notesSlide13.xml"/><Relationship Id="rId3" Type="http://schemas.openxmlformats.org/officeDocument/2006/relationships/tags" Target="../tags/tag305.xml"/><Relationship Id="rId21" Type="http://schemas.openxmlformats.org/officeDocument/2006/relationships/tags" Target="../tags/tag323.xml"/><Relationship Id="rId7" Type="http://schemas.openxmlformats.org/officeDocument/2006/relationships/tags" Target="../tags/tag309.xml"/><Relationship Id="rId12" Type="http://schemas.openxmlformats.org/officeDocument/2006/relationships/tags" Target="../tags/tag314.xml"/><Relationship Id="rId17" Type="http://schemas.openxmlformats.org/officeDocument/2006/relationships/tags" Target="../tags/tag319.xml"/><Relationship Id="rId25" Type="http://schemas.openxmlformats.org/officeDocument/2006/relationships/slideLayout" Target="../slideLayouts/slideLayout51.xml"/><Relationship Id="rId2" Type="http://schemas.openxmlformats.org/officeDocument/2006/relationships/tags" Target="../tags/tag304.xml"/><Relationship Id="rId16" Type="http://schemas.openxmlformats.org/officeDocument/2006/relationships/tags" Target="../tags/tag318.xml"/><Relationship Id="rId20" Type="http://schemas.openxmlformats.org/officeDocument/2006/relationships/tags" Target="../tags/tag322.xml"/><Relationship Id="rId1" Type="http://schemas.openxmlformats.org/officeDocument/2006/relationships/tags" Target="../tags/tag303.xml"/><Relationship Id="rId6" Type="http://schemas.openxmlformats.org/officeDocument/2006/relationships/tags" Target="../tags/tag308.xml"/><Relationship Id="rId11" Type="http://schemas.openxmlformats.org/officeDocument/2006/relationships/tags" Target="../tags/tag313.xml"/><Relationship Id="rId24" Type="http://schemas.openxmlformats.org/officeDocument/2006/relationships/tags" Target="../tags/tag326.xml"/><Relationship Id="rId5" Type="http://schemas.openxmlformats.org/officeDocument/2006/relationships/tags" Target="../tags/tag307.xml"/><Relationship Id="rId15" Type="http://schemas.openxmlformats.org/officeDocument/2006/relationships/tags" Target="../tags/tag317.xml"/><Relationship Id="rId23" Type="http://schemas.openxmlformats.org/officeDocument/2006/relationships/tags" Target="../tags/tag325.xml"/><Relationship Id="rId10" Type="http://schemas.openxmlformats.org/officeDocument/2006/relationships/tags" Target="../tags/tag312.xml"/><Relationship Id="rId19" Type="http://schemas.openxmlformats.org/officeDocument/2006/relationships/tags" Target="../tags/tag321.xml"/><Relationship Id="rId4" Type="http://schemas.openxmlformats.org/officeDocument/2006/relationships/tags" Target="../tags/tag306.xml"/><Relationship Id="rId9" Type="http://schemas.openxmlformats.org/officeDocument/2006/relationships/tags" Target="../tags/tag311.xml"/><Relationship Id="rId14" Type="http://schemas.openxmlformats.org/officeDocument/2006/relationships/tags" Target="../tags/tag316.xml"/><Relationship Id="rId22" Type="http://schemas.openxmlformats.org/officeDocument/2006/relationships/tags" Target="../tags/tag324.xml"/><Relationship Id="rId27"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tags" Target="../tags/tag328.xml"/><Relationship Id="rId1" Type="http://schemas.openxmlformats.org/officeDocument/2006/relationships/tags" Target="../tags/tag327.xml"/><Relationship Id="rId5" Type="http://schemas.openxmlformats.org/officeDocument/2006/relationships/image" Target="../media/image4.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tags" Target="../tags/tag336.xml"/><Relationship Id="rId13" Type="http://schemas.openxmlformats.org/officeDocument/2006/relationships/tags" Target="../tags/tag341.xml"/><Relationship Id="rId18" Type="http://schemas.openxmlformats.org/officeDocument/2006/relationships/tags" Target="../tags/tag346.xml"/><Relationship Id="rId26" Type="http://schemas.openxmlformats.org/officeDocument/2006/relationships/tags" Target="../tags/tag354.xml"/><Relationship Id="rId39" Type="http://schemas.openxmlformats.org/officeDocument/2006/relationships/slideLayout" Target="../slideLayouts/slideLayout51.xml"/><Relationship Id="rId3" Type="http://schemas.openxmlformats.org/officeDocument/2006/relationships/tags" Target="../tags/tag331.xml"/><Relationship Id="rId21" Type="http://schemas.openxmlformats.org/officeDocument/2006/relationships/tags" Target="../tags/tag349.xml"/><Relationship Id="rId34" Type="http://schemas.openxmlformats.org/officeDocument/2006/relationships/tags" Target="../tags/tag362.xml"/><Relationship Id="rId7" Type="http://schemas.openxmlformats.org/officeDocument/2006/relationships/tags" Target="../tags/tag335.xml"/><Relationship Id="rId12" Type="http://schemas.openxmlformats.org/officeDocument/2006/relationships/tags" Target="../tags/tag340.xml"/><Relationship Id="rId17" Type="http://schemas.openxmlformats.org/officeDocument/2006/relationships/tags" Target="../tags/tag345.xml"/><Relationship Id="rId25" Type="http://schemas.openxmlformats.org/officeDocument/2006/relationships/tags" Target="../tags/tag353.xml"/><Relationship Id="rId33" Type="http://schemas.openxmlformats.org/officeDocument/2006/relationships/tags" Target="../tags/tag361.xml"/><Relationship Id="rId38" Type="http://schemas.openxmlformats.org/officeDocument/2006/relationships/tags" Target="../tags/tag366.xml"/><Relationship Id="rId2" Type="http://schemas.openxmlformats.org/officeDocument/2006/relationships/tags" Target="../tags/tag330.xml"/><Relationship Id="rId16" Type="http://schemas.openxmlformats.org/officeDocument/2006/relationships/tags" Target="../tags/tag344.xml"/><Relationship Id="rId20" Type="http://schemas.openxmlformats.org/officeDocument/2006/relationships/tags" Target="../tags/tag348.xml"/><Relationship Id="rId29" Type="http://schemas.openxmlformats.org/officeDocument/2006/relationships/tags" Target="../tags/tag357.xml"/><Relationship Id="rId41" Type="http://schemas.openxmlformats.org/officeDocument/2006/relationships/image" Target="../media/image4.png"/><Relationship Id="rId1" Type="http://schemas.openxmlformats.org/officeDocument/2006/relationships/tags" Target="../tags/tag329.xml"/><Relationship Id="rId6" Type="http://schemas.openxmlformats.org/officeDocument/2006/relationships/tags" Target="../tags/tag334.xml"/><Relationship Id="rId11" Type="http://schemas.openxmlformats.org/officeDocument/2006/relationships/tags" Target="../tags/tag339.xml"/><Relationship Id="rId24" Type="http://schemas.openxmlformats.org/officeDocument/2006/relationships/tags" Target="../tags/tag352.xml"/><Relationship Id="rId32" Type="http://schemas.openxmlformats.org/officeDocument/2006/relationships/tags" Target="../tags/tag360.xml"/><Relationship Id="rId37" Type="http://schemas.openxmlformats.org/officeDocument/2006/relationships/tags" Target="../tags/tag365.xml"/><Relationship Id="rId40" Type="http://schemas.openxmlformats.org/officeDocument/2006/relationships/notesSlide" Target="../notesSlides/notesSlide15.xml"/><Relationship Id="rId5" Type="http://schemas.openxmlformats.org/officeDocument/2006/relationships/tags" Target="../tags/tag333.xml"/><Relationship Id="rId15" Type="http://schemas.openxmlformats.org/officeDocument/2006/relationships/tags" Target="../tags/tag343.xml"/><Relationship Id="rId23" Type="http://schemas.openxmlformats.org/officeDocument/2006/relationships/tags" Target="../tags/tag351.xml"/><Relationship Id="rId28" Type="http://schemas.openxmlformats.org/officeDocument/2006/relationships/tags" Target="../tags/tag356.xml"/><Relationship Id="rId36" Type="http://schemas.openxmlformats.org/officeDocument/2006/relationships/tags" Target="../tags/tag364.xml"/><Relationship Id="rId10" Type="http://schemas.openxmlformats.org/officeDocument/2006/relationships/tags" Target="../tags/tag338.xml"/><Relationship Id="rId19" Type="http://schemas.openxmlformats.org/officeDocument/2006/relationships/tags" Target="../tags/tag347.xml"/><Relationship Id="rId31" Type="http://schemas.openxmlformats.org/officeDocument/2006/relationships/tags" Target="../tags/tag359.xml"/><Relationship Id="rId4" Type="http://schemas.openxmlformats.org/officeDocument/2006/relationships/tags" Target="../tags/tag332.xml"/><Relationship Id="rId9" Type="http://schemas.openxmlformats.org/officeDocument/2006/relationships/tags" Target="../tags/tag337.xml"/><Relationship Id="rId14" Type="http://schemas.openxmlformats.org/officeDocument/2006/relationships/tags" Target="../tags/tag342.xml"/><Relationship Id="rId22" Type="http://schemas.openxmlformats.org/officeDocument/2006/relationships/tags" Target="../tags/tag350.xml"/><Relationship Id="rId27" Type="http://schemas.openxmlformats.org/officeDocument/2006/relationships/tags" Target="../tags/tag355.xml"/><Relationship Id="rId30" Type="http://schemas.openxmlformats.org/officeDocument/2006/relationships/tags" Target="../tags/tag358.xml"/><Relationship Id="rId35" Type="http://schemas.openxmlformats.org/officeDocument/2006/relationships/tags" Target="../tags/tag363.xml"/></Relationships>
</file>

<file path=ppt/slides/_rels/slide16.xml.rels><?xml version="1.0" encoding="UTF-8" standalone="yes"?>
<Relationships xmlns="http://schemas.openxmlformats.org/package/2006/relationships"><Relationship Id="rId8" Type="http://schemas.openxmlformats.org/officeDocument/2006/relationships/tags" Target="../tags/tag374.xml"/><Relationship Id="rId13" Type="http://schemas.openxmlformats.org/officeDocument/2006/relationships/tags" Target="../tags/tag379.xml"/><Relationship Id="rId3" Type="http://schemas.openxmlformats.org/officeDocument/2006/relationships/tags" Target="../tags/tag369.xml"/><Relationship Id="rId7" Type="http://schemas.openxmlformats.org/officeDocument/2006/relationships/tags" Target="../tags/tag373.xml"/><Relationship Id="rId12" Type="http://schemas.openxmlformats.org/officeDocument/2006/relationships/tags" Target="../tags/tag378.xml"/><Relationship Id="rId2" Type="http://schemas.openxmlformats.org/officeDocument/2006/relationships/tags" Target="../tags/tag368.xml"/><Relationship Id="rId16" Type="http://schemas.openxmlformats.org/officeDocument/2006/relationships/notesSlide" Target="../notesSlides/notesSlide16.xml"/><Relationship Id="rId1" Type="http://schemas.openxmlformats.org/officeDocument/2006/relationships/tags" Target="../tags/tag367.xml"/><Relationship Id="rId6" Type="http://schemas.openxmlformats.org/officeDocument/2006/relationships/tags" Target="../tags/tag372.xml"/><Relationship Id="rId11" Type="http://schemas.openxmlformats.org/officeDocument/2006/relationships/tags" Target="../tags/tag377.xml"/><Relationship Id="rId5" Type="http://schemas.openxmlformats.org/officeDocument/2006/relationships/tags" Target="../tags/tag371.xml"/><Relationship Id="rId15" Type="http://schemas.openxmlformats.org/officeDocument/2006/relationships/slideLayout" Target="../slideLayouts/slideLayout51.xml"/><Relationship Id="rId10" Type="http://schemas.openxmlformats.org/officeDocument/2006/relationships/tags" Target="../tags/tag376.xml"/><Relationship Id="rId4" Type="http://schemas.openxmlformats.org/officeDocument/2006/relationships/tags" Target="../tags/tag370.xml"/><Relationship Id="rId9" Type="http://schemas.openxmlformats.org/officeDocument/2006/relationships/tags" Target="../tags/tag375.xml"/><Relationship Id="rId14" Type="http://schemas.openxmlformats.org/officeDocument/2006/relationships/tags" Target="../tags/tag380.xml"/></Relationships>
</file>

<file path=ppt/slides/_rels/slide17.xml.rels><?xml version="1.0" encoding="UTF-8" standalone="yes"?>
<Relationships xmlns="http://schemas.openxmlformats.org/package/2006/relationships"><Relationship Id="rId13" Type="http://schemas.openxmlformats.org/officeDocument/2006/relationships/tags" Target="../tags/tag393.xml"/><Relationship Id="rId18" Type="http://schemas.openxmlformats.org/officeDocument/2006/relationships/tags" Target="../tags/tag398.xml"/><Relationship Id="rId26" Type="http://schemas.openxmlformats.org/officeDocument/2006/relationships/tags" Target="../tags/tag406.xml"/><Relationship Id="rId39" Type="http://schemas.openxmlformats.org/officeDocument/2006/relationships/tags" Target="../tags/tag419.xml"/><Relationship Id="rId21" Type="http://schemas.openxmlformats.org/officeDocument/2006/relationships/tags" Target="../tags/tag401.xml"/><Relationship Id="rId34" Type="http://schemas.openxmlformats.org/officeDocument/2006/relationships/tags" Target="../tags/tag414.xml"/><Relationship Id="rId42" Type="http://schemas.openxmlformats.org/officeDocument/2006/relationships/tags" Target="../tags/tag422.xml"/><Relationship Id="rId47" Type="http://schemas.openxmlformats.org/officeDocument/2006/relationships/tags" Target="../tags/tag427.xml"/><Relationship Id="rId50" Type="http://schemas.openxmlformats.org/officeDocument/2006/relationships/tags" Target="../tags/tag430.xml"/><Relationship Id="rId55" Type="http://schemas.openxmlformats.org/officeDocument/2006/relationships/slideLayout" Target="../slideLayouts/slideLayout51.xml"/><Relationship Id="rId7" Type="http://schemas.openxmlformats.org/officeDocument/2006/relationships/tags" Target="../tags/tag387.xml"/><Relationship Id="rId12" Type="http://schemas.openxmlformats.org/officeDocument/2006/relationships/tags" Target="../tags/tag392.xml"/><Relationship Id="rId17" Type="http://schemas.openxmlformats.org/officeDocument/2006/relationships/tags" Target="../tags/tag397.xml"/><Relationship Id="rId25" Type="http://schemas.openxmlformats.org/officeDocument/2006/relationships/tags" Target="../tags/tag405.xml"/><Relationship Id="rId33" Type="http://schemas.openxmlformats.org/officeDocument/2006/relationships/tags" Target="../tags/tag413.xml"/><Relationship Id="rId38" Type="http://schemas.openxmlformats.org/officeDocument/2006/relationships/tags" Target="../tags/tag418.xml"/><Relationship Id="rId46" Type="http://schemas.openxmlformats.org/officeDocument/2006/relationships/tags" Target="../tags/tag426.xml"/><Relationship Id="rId2" Type="http://schemas.openxmlformats.org/officeDocument/2006/relationships/tags" Target="../tags/tag382.xml"/><Relationship Id="rId16" Type="http://schemas.openxmlformats.org/officeDocument/2006/relationships/tags" Target="../tags/tag396.xml"/><Relationship Id="rId20" Type="http://schemas.openxmlformats.org/officeDocument/2006/relationships/tags" Target="../tags/tag400.xml"/><Relationship Id="rId29" Type="http://schemas.openxmlformats.org/officeDocument/2006/relationships/tags" Target="../tags/tag409.xml"/><Relationship Id="rId41" Type="http://schemas.openxmlformats.org/officeDocument/2006/relationships/tags" Target="../tags/tag421.xml"/><Relationship Id="rId54" Type="http://schemas.openxmlformats.org/officeDocument/2006/relationships/tags" Target="../tags/tag434.xml"/><Relationship Id="rId1" Type="http://schemas.openxmlformats.org/officeDocument/2006/relationships/tags" Target="../tags/tag381.xml"/><Relationship Id="rId6" Type="http://schemas.openxmlformats.org/officeDocument/2006/relationships/tags" Target="../tags/tag386.xml"/><Relationship Id="rId11" Type="http://schemas.openxmlformats.org/officeDocument/2006/relationships/tags" Target="../tags/tag391.xml"/><Relationship Id="rId24" Type="http://schemas.openxmlformats.org/officeDocument/2006/relationships/tags" Target="../tags/tag404.xml"/><Relationship Id="rId32" Type="http://schemas.openxmlformats.org/officeDocument/2006/relationships/tags" Target="../tags/tag412.xml"/><Relationship Id="rId37" Type="http://schemas.openxmlformats.org/officeDocument/2006/relationships/tags" Target="../tags/tag417.xml"/><Relationship Id="rId40" Type="http://schemas.openxmlformats.org/officeDocument/2006/relationships/tags" Target="../tags/tag420.xml"/><Relationship Id="rId45" Type="http://schemas.openxmlformats.org/officeDocument/2006/relationships/tags" Target="../tags/tag425.xml"/><Relationship Id="rId53" Type="http://schemas.openxmlformats.org/officeDocument/2006/relationships/tags" Target="../tags/tag433.xml"/><Relationship Id="rId5" Type="http://schemas.openxmlformats.org/officeDocument/2006/relationships/tags" Target="../tags/tag385.xml"/><Relationship Id="rId15" Type="http://schemas.openxmlformats.org/officeDocument/2006/relationships/tags" Target="../tags/tag395.xml"/><Relationship Id="rId23" Type="http://schemas.openxmlformats.org/officeDocument/2006/relationships/tags" Target="../tags/tag403.xml"/><Relationship Id="rId28" Type="http://schemas.openxmlformats.org/officeDocument/2006/relationships/tags" Target="../tags/tag408.xml"/><Relationship Id="rId36" Type="http://schemas.openxmlformats.org/officeDocument/2006/relationships/tags" Target="../tags/tag416.xml"/><Relationship Id="rId49" Type="http://schemas.openxmlformats.org/officeDocument/2006/relationships/tags" Target="../tags/tag429.xml"/><Relationship Id="rId57" Type="http://schemas.openxmlformats.org/officeDocument/2006/relationships/image" Target="../media/image1.png"/><Relationship Id="rId10" Type="http://schemas.openxmlformats.org/officeDocument/2006/relationships/tags" Target="../tags/tag390.xml"/><Relationship Id="rId19" Type="http://schemas.openxmlformats.org/officeDocument/2006/relationships/tags" Target="../tags/tag399.xml"/><Relationship Id="rId31" Type="http://schemas.openxmlformats.org/officeDocument/2006/relationships/tags" Target="../tags/tag411.xml"/><Relationship Id="rId44" Type="http://schemas.openxmlformats.org/officeDocument/2006/relationships/tags" Target="../tags/tag424.xml"/><Relationship Id="rId52" Type="http://schemas.openxmlformats.org/officeDocument/2006/relationships/tags" Target="../tags/tag432.xml"/><Relationship Id="rId4" Type="http://schemas.openxmlformats.org/officeDocument/2006/relationships/tags" Target="../tags/tag384.xml"/><Relationship Id="rId9" Type="http://schemas.openxmlformats.org/officeDocument/2006/relationships/tags" Target="../tags/tag389.xml"/><Relationship Id="rId14" Type="http://schemas.openxmlformats.org/officeDocument/2006/relationships/tags" Target="../tags/tag394.xml"/><Relationship Id="rId22" Type="http://schemas.openxmlformats.org/officeDocument/2006/relationships/tags" Target="../tags/tag402.xml"/><Relationship Id="rId27" Type="http://schemas.openxmlformats.org/officeDocument/2006/relationships/tags" Target="../tags/tag407.xml"/><Relationship Id="rId30" Type="http://schemas.openxmlformats.org/officeDocument/2006/relationships/tags" Target="../tags/tag410.xml"/><Relationship Id="rId35" Type="http://schemas.openxmlformats.org/officeDocument/2006/relationships/tags" Target="../tags/tag415.xml"/><Relationship Id="rId43" Type="http://schemas.openxmlformats.org/officeDocument/2006/relationships/tags" Target="../tags/tag423.xml"/><Relationship Id="rId48" Type="http://schemas.openxmlformats.org/officeDocument/2006/relationships/tags" Target="../tags/tag428.xml"/><Relationship Id="rId56" Type="http://schemas.openxmlformats.org/officeDocument/2006/relationships/notesSlide" Target="../notesSlides/notesSlide17.xml"/><Relationship Id="rId8" Type="http://schemas.openxmlformats.org/officeDocument/2006/relationships/tags" Target="../tags/tag388.xml"/><Relationship Id="rId51" Type="http://schemas.openxmlformats.org/officeDocument/2006/relationships/tags" Target="../tags/tag431.xml"/><Relationship Id="rId3" Type="http://schemas.openxmlformats.org/officeDocument/2006/relationships/tags" Target="../tags/tag383.xml"/></Relationships>
</file>

<file path=ppt/slides/_rels/slide18.xml.rels><?xml version="1.0" encoding="UTF-8" standalone="yes"?>
<Relationships xmlns="http://schemas.openxmlformats.org/package/2006/relationships"><Relationship Id="rId8" Type="http://schemas.openxmlformats.org/officeDocument/2006/relationships/tags" Target="../tags/tag442.xml"/><Relationship Id="rId13" Type="http://schemas.openxmlformats.org/officeDocument/2006/relationships/tags" Target="../tags/tag447.xml"/><Relationship Id="rId18" Type="http://schemas.openxmlformats.org/officeDocument/2006/relationships/tags" Target="../tags/tag452.xml"/><Relationship Id="rId26" Type="http://schemas.openxmlformats.org/officeDocument/2006/relationships/tags" Target="../tags/tag460.xml"/><Relationship Id="rId39" Type="http://schemas.openxmlformats.org/officeDocument/2006/relationships/tags" Target="../tags/tag473.xml"/><Relationship Id="rId3" Type="http://schemas.openxmlformats.org/officeDocument/2006/relationships/tags" Target="../tags/tag437.xml"/><Relationship Id="rId21" Type="http://schemas.openxmlformats.org/officeDocument/2006/relationships/tags" Target="../tags/tag455.xml"/><Relationship Id="rId34" Type="http://schemas.openxmlformats.org/officeDocument/2006/relationships/tags" Target="../tags/tag468.xml"/><Relationship Id="rId7" Type="http://schemas.openxmlformats.org/officeDocument/2006/relationships/tags" Target="../tags/tag441.xml"/><Relationship Id="rId12" Type="http://schemas.openxmlformats.org/officeDocument/2006/relationships/tags" Target="../tags/tag446.xml"/><Relationship Id="rId17" Type="http://schemas.openxmlformats.org/officeDocument/2006/relationships/tags" Target="../tags/tag451.xml"/><Relationship Id="rId25" Type="http://schemas.openxmlformats.org/officeDocument/2006/relationships/tags" Target="../tags/tag459.xml"/><Relationship Id="rId33" Type="http://schemas.openxmlformats.org/officeDocument/2006/relationships/tags" Target="../tags/tag467.xml"/><Relationship Id="rId38" Type="http://schemas.openxmlformats.org/officeDocument/2006/relationships/tags" Target="../tags/tag472.xml"/><Relationship Id="rId2" Type="http://schemas.openxmlformats.org/officeDocument/2006/relationships/tags" Target="../tags/tag436.xml"/><Relationship Id="rId16" Type="http://schemas.openxmlformats.org/officeDocument/2006/relationships/tags" Target="../tags/tag450.xml"/><Relationship Id="rId20" Type="http://schemas.openxmlformats.org/officeDocument/2006/relationships/tags" Target="../tags/tag454.xml"/><Relationship Id="rId29" Type="http://schemas.openxmlformats.org/officeDocument/2006/relationships/tags" Target="../tags/tag463.xml"/><Relationship Id="rId41" Type="http://schemas.openxmlformats.org/officeDocument/2006/relationships/notesSlide" Target="../notesSlides/notesSlide18.xml"/><Relationship Id="rId1" Type="http://schemas.openxmlformats.org/officeDocument/2006/relationships/tags" Target="../tags/tag435.xml"/><Relationship Id="rId6" Type="http://schemas.openxmlformats.org/officeDocument/2006/relationships/tags" Target="../tags/tag440.xml"/><Relationship Id="rId11" Type="http://schemas.openxmlformats.org/officeDocument/2006/relationships/tags" Target="../tags/tag445.xml"/><Relationship Id="rId24" Type="http://schemas.openxmlformats.org/officeDocument/2006/relationships/tags" Target="../tags/tag458.xml"/><Relationship Id="rId32" Type="http://schemas.openxmlformats.org/officeDocument/2006/relationships/tags" Target="../tags/tag466.xml"/><Relationship Id="rId37" Type="http://schemas.openxmlformats.org/officeDocument/2006/relationships/tags" Target="../tags/tag471.xml"/><Relationship Id="rId40" Type="http://schemas.openxmlformats.org/officeDocument/2006/relationships/slideLayout" Target="../slideLayouts/slideLayout51.xml"/><Relationship Id="rId5" Type="http://schemas.openxmlformats.org/officeDocument/2006/relationships/tags" Target="../tags/tag439.xml"/><Relationship Id="rId15" Type="http://schemas.openxmlformats.org/officeDocument/2006/relationships/tags" Target="../tags/tag449.xml"/><Relationship Id="rId23" Type="http://schemas.openxmlformats.org/officeDocument/2006/relationships/tags" Target="../tags/tag457.xml"/><Relationship Id="rId28" Type="http://schemas.openxmlformats.org/officeDocument/2006/relationships/tags" Target="../tags/tag462.xml"/><Relationship Id="rId36" Type="http://schemas.openxmlformats.org/officeDocument/2006/relationships/tags" Target="../tags/tag470.xml"/><Relationship Id="rId10" Type="http://schemas.openxmlformats.org/officeDocument/2006/relationships/tags" Target="../tags/tag444.xml"/><Relationship Id="rId19" Type="http://schemas.openxmlformats.org/officeDocument/2006/relationships/tags" Target="../tags/tag453.xml"/><Relationship Id="rId31" Type="http://schemas.openxmlformats.org/officeDocument/2006/relationships/tags" Target="../tags/tag465.xml"/><Relationship Id="rId4" Type="http://schemas.openxmlformats.org/officeDocument/2006/relationships/tags" Target="../tags/tag438.xml"/><Relationship Id="rId9" Type="http://schemas.openxmlformats.org/officeDocument/2006/relationships/tags" Target="../tags/tag443.xml"/><Relationship Id="rId14" Type="http://schemas.openxmlformats.org/officeDocument/2006/relationships/tags" Target="../tags/tag448.xml"/><Relationship Id="rId22" Type="http://schemas.openxmlformats.org/officeDocument/2006/relationships/tags" Target="../tags/tag456.xml"/><Relationship Id="rId27" Type="http://schemas.openxmlformats.org/officeDocument/2006/relationships/tags" Target="../tags/tag461.xml"/><Relationship Id="rId30" Type="http://schemas.openxmlformats.org/officeDocument/2006/relationships/tags" Target="../tags/tag464.xml"/><Relationship Id="rId35" Type="http://schemas.openxmlformats.org/officeDocument/2006/relationships/tags" Target="../tags/tag469.xml"/></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476.xml"/><Relationship Id="rId7" Type="http://schemas.openxmlformats.org/officeDocument/2006/relationships/image" Target="../media/image5.png"/><Relationship Id="rId2" Type="http://schemas.openxmlformats.org/officeDocument/2006/relationships/tags" Target="../tags/tag475.xml"/><Relationship Id="rId1" Type="http://schemas.openxmlformats.org/officeDocument/2006/relationships/tags" Target="../tags/tag474.xml"/><Relationship Id="rId6" Type="http://schemas.openxmlformats.org/officeDocument/2006/relationships/notesSlide" Target="../notesSlides/notesSlide19.xml"/><Relationship Id="rId5" Type="http://schemas.openxmlformats.org/officeDocument/2006/relationships/slideLayout" Target="../slideLayouts/slideLayout40.xml"/><Relationship Id="rId4" Type="http://schemas.openxmlformats.org/officeDocument/2006/relationships/tags" Target="../tags/tag477.xml"/></Relationships>
</file>

<file path=ppt/slides/_rels/slide2.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tags" Target="../tags/tag33.xml"/><Relationship Id="rId18" Type="http://schemas.openxmlformats.org/officeDocument/2006/relationships/tags" Target="../tags/tag38.xml"/><Relationship Id="rId26" Type="http://schemas.openxmlformats.org/officeDocument/2006/relationships/tags" Target="../tags/tag46.xml"/><Relationship Id="rId39" Type="http://schemas.openxmlformats.org/officeDocument/2006/relationships/tags" Target="../tags/tag59.xml"/><Relationship Id="rId3" Type="http://schemas.openxmlformats.org/officeDocument/2006/relationships/tags" Target="../tags/tag23.xml"/><Relationship Id="rId21" Type="http://schemas.openxmlformats.org/officeDocument/2006/relationships/tags" Target="../tags/tag41.xml"/><Relationship Id="rId34" Type="http://schemas.openxmlformats.org/officeDocument/2006/relationships/tags" Target="../tags/tag54.xml"/><Relationship Id="rId42" Type="http://schemas.openxmlformats.org/officeDocument/2006/relationships/tags" Target="../tags/tag62.xml"/><Relationship Id="rId7" Type="http://schemas.openxmlformats.org/officeDocument/2006/relationships/tags" Target="../tags/tag27.xml"/><Relationship Id="rId12" Type="http://schemas.openxmlformats.org/officeDocument/2006/relationships/tags" Target="../tags/tag32.xml"/><Relationship Id="rId17" Type="http://schemas.openxmlformats.org/officeDocument/2006/relationships/tags" Target="../tags/tag37.xml"/><Relationship Id="rId25" Type="http://schemas.openxmlformats.org/officeDocument/2006/relationships/tags" Target="../tags/tag45.xml"/><Relationship Id="rId33" Type="http://schemas.openxmlformats.org/officeDocument/2006/relationships/tags" Target="../tags/tag53.xml"/><Relationship Id="rId38" Type="http://schemas.openxmlformats.org/officeDocument/2006/relationships/tags" Target="../tags/tag58.xml"/><Relationship Id="rId2" Type="http://schemas.openxmlformats.org/officeDocument/2006/relationships/tags" Target="../tags/tag22.xml"/><Relationship Id="rId16" Type="http://schemas.openxmlformats.org/officeDocument/2006/relationships/tags" Target="../tags/tag36.xml"/><Relationship Id="rId20" Type="http://schemas.openxmlformats.org/officeDocument/2006/relationships/tags" Target="../tags/tag40.xml"/><Relationship Id="rId29" Type="http://schemas.openxmlformats.org/officeDocument/2006/relationships/tags" Target="../tags/tag49.xml"/><Relationship Id="rId41" Type="http://schemas.openxmlformats.org/officeDocument/2006/relationships/tags" Target="../tags/tag61.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tags" Target="../tags/tag31.xml"/><Relationship Id="rId24" Type="http://schemas.openxmlformats.org/officeDocument/2006/relationships/tags" Target="../tags/tag44.xml"/><Relationship Id="rId32" Type="http://schemas.openxmlformats.org/officeDocument/2006/relationships/tags" Target="../tags/tag52.xml"/><Relationship Id="rId37" Type="http://schemas.openxmlformats.org/officeDocument/2006/relationships/tags" Target="../tags/tag57.xml"/><Relationship Id="rId40" Type="http://schemas.openxmlformats.org/officeDocument/2006/relationships/tags" Target="../tags/tag60.xml"/><Relationship Id="rId5" Type="http://schemas.openxmlformats.org/officeDocument/2006/relationships/tags" Target="../tags/tag25.xml"/><Relationship Id="rId15" Type="http://schemas.openxmlformats.org/officeDocument/2006/relationships/tags" Target="../tags/tag35.xml"/><Relationship Id="rId23" Type="http://schemas.openxmlformats.org/officeDocument/2006/relationships/tags" Target="../tags/tag43.xml"/><Relationship Id="rId28" Type="http://schemas.openxmlformats.org/officeDocument/2006/relationships/tags" Target="../tags/tag48.xml"/><Relationship Id="rId36" Type="http://schemas.openxmlformats.org/officeDocument/2006/relationships/tags" Target="../tags/tag56.xml"/><Relationship Id="rId10" Type="http://schemas.openxmlformats.org/officeDocument/2006/relationships/tags" Target="../tags/tag30.xml"/><Relationship Id="rId19" Type="http://schemas.openxmlformats.org/officeDocument/2006/relationships/tags" Target="../tags/tag39.xml"/><Relationship Id="rId31" Type="http://schemas.openxmlformats.org/officeDocument/2006/relationships/tags" Target="../tags/tag51.xml"/><Relationship Id="rId44" Type="http://schemas.openxmlformats.org/officeDocument/2006/relationships/notesSlide" Target="../notesSlides/notesSlide2.xml"/><Relationship Id="rId4" Type="http://schemas.openxmlformats.org/officeDocument/2006/relationships/tags" Target="../tags/tag24.xml"/><Relationship Id="rId9" Type="http://schemas.openxmlformats.org/officeDocument/2006/relationships/tags" Target="../tags/tag29.xml"/><Relationship Id="rId14" Type="http://schemas.openxmlformats.org/officeDocument/2006/relationships/tags" Target="../tags/tag34.xml"/><Relationship Id="rId22" Type="http://schemas.openxmlformats.org/officeDocument/2006/relationships/tags" Target="../tags/tag42.xml"/><Relationship Id="rId27" Type="http://schemas.openxmlformats.org/officeDocument/2006/relationships/tags" Target="../tags/tag47.xml"/><Relationship Id="rId30" Type="http://schemas.openxmlformats.org/officeDocument/2006/relationships/tags" Target="../tags/tag50.xml"/><Relationship Id="rId35" Type="http://schemas.openxmlformats.org/officeDocument/2006/relationships/tags" Target="../tags/tag55.xml"/><Relationship Id="rId43"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0.xml"/><Relationship Id="rId1" Type="http://schemas.openxmlformats.org/officeDocument/2006/relationships/tags" Target="../tags/tag478.xml"/><Relationship Id="rId5" Type="http://schemas.openxmlformats.org/officeDocument/2006/relationships/image" Target="../media/image7.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13" Type="http://schemas.openxmlformats.org/officeDocument/2006/relationships/tags" Target="../tags/tag491.xml"/><Relationship Id="rId18" Type="http://schemas.openxmlformats.org/officeDocument/2006/relationships/tags" Target="../tags/tag496.xml"/><Relationship Id="rId26" Type="http://schemas.openxmlformats.org/officeDocument/2006/relationships/tags" Target="../tags/tag504.xml"/><Relationship Id="rId39" Type="http://schemas.openxmlformats.org/officeDocument/2006/relationships/tags" Target="../tags/tag517.xml"/><Relationship Id="rId21" Type="http://schemas.openxmlformats.org/officeDocument/2006/relationships/tags" Target="../tags/tag499.xml"/><Relationship Id="rId34" Type="http://schemas.openxmlformats.org/officeDocument/2006/relationships/tags" Target="../tags/tag512.xml"/><Relationship Id="rId42" Type="http://schemas.openxmlformats.org/officeDocument/2006/relationships/tags" Target="../tags/tag520.xml"/><Relationship Id="rId47" Type="http://schemas.openxmlformats.org/officeDocument/2006/relationships/tags" Target="../tags/tag525.xml"/><Relationship Id="rId50" Type="http://schemas.openxmlformats.org/officeDocument/2006/relationships/tags" Target="../tags/tag528.xml"/><Relationship Id="rId55" Type="http://schemas.openxmlformats.org/officeDocument/2006/relationships/notesSlide" Target="../notesSlides/notesSlide21.xml"/><Relationship Id="rId7" Type="http://schemas.openxmlformats.org/officeDocument/2006/relationships/tags" Target="../tags/tag485.xml"/><Relationship Id="rId12" Type="http://schemas.openxmlformats.org/officeDocument/2006/relationships/tags" Target="../tags/tag490.xml"/><Relationship Id="rId17" Type="http://schemas.openxmlformats.org/officeDocument/2006/relationships/tags" Target="../tags/tag495.xml"/><Relationship Id="rId25" Type="http://schemas.openxmlformats.org/officeDocument/2006/relationships/tags" Target="../tags/tag503.xml"/><Relationship Id="rId33" Type="http://schemas.openxmlformats.org/officeDocument/2006/relationships/tags" Target="../tags/tag511.xml"/><Relationship Id="rId38" Type="http://schemas.openxmlformats.org/officeDocument/2006/relationships/tags" Target="../tags/tag516.xml"/><Relationship Id="rId46" Type="http://schemas.openxmlformats.org/officeDocument/2006/relationships/tags" Target="../tags/tag524.xml"/><Relationship Id="rId2" Type="http://schemas.openxmlformats.org/officeDocument/2006/relationships/tags" Target="../tags/tag480.xml"/><Relationship Id="rId16" Type="http://schemas.openxmlformats.org/officeDocument/2006/relationships/tags" Target="../tags/tag494.xml"/><Relationship Id="rId20" Type="http://schemas.openxmlformats.org/officeDocument/2006/relationships/tags" Target="../tags/tag498.xml"/><Relationship Id="rId29" Type="http://schemas.openxmlformats.org/officeDocument/2006/relationships/tags" Target="../tags/tag507.xml"/><Relationship Id="rId41" Type="http://schemas.openxmlformats.org/officeDocument/2006/relationships/tags" Target="../tags/tag519.xml"/><Relationship Id="rId54" Type="http://schemas.openxmlformats.org/officeDocument/2006/relationships/slideLayout" Target="../slideLayouts/slideLayout51.xml"/><Relationship Id="rId1" Type="http://schemas.openxmlformats.org/officeDocument/2006/relationships/tags" Target="../tags/tag479.xml"/><Relationship Id="rId6" Type="http://schemas.openxmlformats.org/officeDocument/2006/relationships/tags" Target="../tags/tag484.xml"/><Relationship Id="rId11" Type="http://schemas.openxmlformats.org/officeDocument/2006/relationships/tags" Target="../tags/tag489.xml"/><Relationship Id="rId24" Type="http://schemas.openxmlformats.org/officeDocument/2006/relationships/tags" Target="../tags/tag502.xml"/><Relationship Id="rId32" Type="http://schemas.openxmlformats.org/officeDocument/2006/relationships/tags" Target="../tags/tag510.xml"/><Relationship Id="rId37" Type="http://schemas.openxmlformats.org/officeDocument/2006/relationships/tags" Target="../tags/tag515.xml"/><Relationship Id="rId40" Type="http://schemas.openxmlformats.org/officeDocument/2006/relationships/tags" Target="../tags/tag518.xml"/><Relationship Id="rId45" Type="http://schemas.openxmlformats.org/officeDocument/2006/relationships/tags" Target="../tags/tag523.xml"/><Relationship Id="rId53" Type="http://schemas.openxmlformats.org/officeDocument/2006/relationships/tags" Target="../tags/tag531.xml"/><Relationship Id="rId5" Type="http://schemas.openxmlformats.org/officeDocument/2006/relationships/tags" Target="../tags/tag483.xml"/><Relationship Id="rId15" Type="http://schemas.openxmlformats.org/officeDocument/2006/relationships/tags" Target="../tags/tag493.xml"/><Relationship Id="rId23" Type="http://schemas.openxmlformats.org/officeDocument/2006/relationships/tags" Target="../tags/tag501.xml"/><Relationship Id="rId28" Type="http://schemas.openxmlformats.org/officeDocument/2006/relationships/tags" Target="../tags/tag506.xml"/><Relationship Id="rId36" Type="http://schemas.openxmlformats.org/officeDocument/2006/relationships/tags" Target="../tags/tag514.xml"/><Relationship Id="rId49" Type="http://schemas.openxmlformats.org/officeDocument/2006/relationships/tags" Target="../tags/tag527.xml"/><Relationship Id="rId10" Type="http://schemas.openxmlformats.org/officeDocument/2006/relationships/tags" Target="../tags/tag488.xml"/><Relationship Id="rId19" Type="http://schemas.openxmlformats.org/officeDocument/2006/relationships/tags" Target="../tags/tag497.xml"/><Relationship Id="rId31" Type="http://schemas.openxmlformats.org/officeDocument/2006/relationships/tags" Target="../tags/tag509.xml"/><Relationship Id="rId44" Type="http://schemas.openxmlformats.org/officeDocument/2006/relationships/tags" Target="../tags/tag522.xml"/><Relationship Id="rId52" Type="http://schemas.openxmlformats.org/officeDocument/2006/relationships/tags" Target="../tags/tag530.xml"/><Relationship Id="rId4" Type="http://schemas.openxmlformats.org/officeDocument/2006/relationships/tags" Target="../tags/tag482.xml"/><Relationship Id="rId9" Type="http://schemas.openxmlformats.org/officeDocument/2006/relationships/tags" Target="../tags/tag487.xml"/><Relationship Id="rId14" Type="http://schemas.openxmlformats.org/officeDocument/2006/relationships/tags" Target="../tags/tag492.xml"/><Relationship Id="rId22" Type="http://schemas.openxmlformats.org/officeDocument/2006/relationships/tags" Target="../tags/tag500.xml"/><Relationship Id="rId27" Type="http://schemas.openxmlformats.org/officeDocument/2006/relationships/tags" Target="../tags/tag505.xml"/><Relationship Id="rId30" Type="http://schemas.openxmlformats.org/officeDocument/2006/relationships/tags" Target="../tags/tag508.xml"/><Relationship Id="rId35" Type="http://schemas.openxmlformats.org/officeDocument/2006/relationships/tags" Target="../tags/tag513.xml"/><Relationship Id="rId43" Type="http://schemas.openxmlformats.org/officeDocument/2006/relationships/tags" Target="../tags/tag521.xml"/><Relationship Id="rId48" Type="http://schemas.openxmlformats.org/officeDocument/2006/relationships/tags" Target="../tags/tag526.xml"/><Relationship Id="rId56" Type="http://schemas.openxmlformats.org/officeDocument/2006/relationships/image" Target="../media/image8.png"/><Relationship Id="rId8" Type="http://schemas.openxmlformats.org/officeDocument/2006/relationships/tags" Target="../tags/tag486.xml"/><Relationship Id="rId51" Type="http://schemas.openxmlformats.org/officeDocument/2006/relationships/tags" Target="../tags/tag529.xml"/><Relationship Id="rId3" Type="http://schemas.openxmlformats.org/officeDocument/2006/relationships/tags" Target="../tags/tag481.xml"/></Relationships>
</file>

<file path=ppt/slides/_rels/slide22.xml.rels><?xml version="1.0" encoding="UTF-8" standalone="yes"?>
<Relationships xmlns="http://schemas.openxmlformats.org/package/2006/relationships"><Relationship Id="rId13" Type="http://schemas.openxmlformats.org/officeDocument/2006/relationships/tags" Target="../tags/tag544.xml"/><Relationship Id="rId18" Type="http://schemas.openxmlformats.org/officeDocument/2006/relationships/tags" Target="../tags/tag549.xml"/><Relationship Id="rId26" Type="http://schemas.openxmlformats.org/officeDocument/2006/relationships/tags" Target="../tags/tag557.xml"/><Relationship Id="rId39" Type="http://schemas.openxmlformats.org/officeDocument/2006/relationships/tags" Target="../tags/tag570.xml"/><Relationship Id="rId21" Type="http://schemas.openxmlformats.org/officeDocument/2006/relationships/tags" Target="../tags/tag552.xml"/><Relationship Id="rId34" Type="http://schemas.openxmlformats.org/officeDocument/2006/relationships/tags" Target="../tags/tag565.xml"/><Relationship Id="rId42" Type="http://schemas.openxmlformats.org/officeDocument/2006/relationships/tags" Target="../tags/tag573.xml"/><Relationship Id="rId47" Type="http://schemas.openxmlformats.org/officeDocument/2006/relationships/tags" Target="../tags/tag578.xml"/><Relationship Id="rId50" Type="http://schemas.openxmlformats.org/officeDocument/2006/relationships/tags" Target="../tags/tag581.xml"/><Relationship Id="rId55" Type="http://schemas.openxmlformats.org/officeDocument/2006/relationships/tags" Target="../tags/tag586.xml"/><Relationship Id="rId63" Type="http://schemas.openxmlformats.org/officeDocument/2006/relationships/tags" Target="../tags/tag594.xml"/><Relationship Id="rId68" Type="http://schemas.openxmlformats.org/officeDocument/2006/relationships/tags" Target="../tags/tag599.xml"/><Relationship Id="rId7" Type="http://schemas.openxmlformats.org/officeDocument/2006/relationships/tags" Target="../tags/tag538.xml"/><Relationship Id="rId71" Type="http://schemas.openxmlformats.org/officeDocument/2006/relationships/notesSlide" Target="../notesSlides/notesSlide22.xml"/><Relationship Id="rId2" Type="http://schemas.openxmlformats.org/officeDocument/2006/relationships/tags" Target="../tags/tag533.xml"/><Relationship Id="rId16" Type="http://schemas.openxmlformats.org/officeDocument/2006/relationships/tags" Target="../tags/tag547.xml"/><Relationship Id="rId29" Type="http://schemas.openxmlformats.org/officeDocument/2006/relationships/tags" Target="../tags/tag560.xml"/><Relationship Id="rId1" Type="http://schemas.openxmlformats.org/officeDocument/2006/relationships/tags" Target="../tags/tag532.xml"/><Relationship Id="rId6" Type="http://schemas.openxmlformats.org/officeDocument/2006/relationships/tags" Target="../tags/tag537.xml"/><Relationship Id="rId11" Type="http://schemas.openxmlformats.org/officeDocument/2006/relationships/tags" Target="../tags/tag542.xml"/><Relationship Id="rId24" Type="http://schemas.openxmlformats.org/officeDocument/2006/relationships/tags" Target="../tags/tag555.xml"/><Relationship Id="rId32" Type="http://schemas.openxmlformats.org/officeDocument/2006/relationships/tags" Target="../tags/tag563.xml"/><Relationship Id="rId37" Type="http://schemas.openxmlformats.org/officeDocument/2006/relationships/tags" Target="../tags/tag568.xml"/><Relationship Id="rId40" Type="http://schemas.openxmlformats.org/officeDocument/2006/relationships/tags" Target="../tags/tag571.xml"/><Relationship Id="rId45" Type="http://schemas.openxmlformats.org/officeDocument/2006/relationships/tags" Target="../tags/tag576.xml"/><Relationship Id="rId53" Type="http://schemas.openxmlformats.org/officeDocument/2006/relationships/tags" Target="../tags/tag584.xml"/><Relationship Id="rId58" Type="http://schemas.openxmlformats.org/officeDocument/2006/relationships/tags" Target="../tags/tag589.xml"/><Relationship Id="rId66" Type="http://schemas.openxmlformats.org/officeDocument/2006/relationships/tags" Target="../tags/tag597.xml"/><Relationship Id="rId5" Type="http://schemas.openxmlformats.org/officeDocument/2006/relationships/tags" Target="../tags/tag536.xml"/><Relationship Id="rId15" Type="http://schemas.openxmlformats.org/officeDocument/2006/relationships/tags" Target="../tags/tag546.xml"/><Relationship Id="rId23" Type="http://schemas.openxmlformats.org/officeDocument/2006/relationships/tags" Target="../tags/tag554.xml"/><Relationship Id="rId28" Type="http://schemas.openxmlformats.org/officeDocument/2006/relationships/tags" Target="../tags/tag559.xml"/><Relationship Id="rId36" Type="http://schemas.openxmlformats.org/officeDocument/2006/relationships/tags" Target="../tags/tag567.xml"/><Relationship Id="rId49" Type="http://schemas.openxmlformats.org/officeDocument/2006/relationships/tags" Target="../tags/tag580.xml"/><Relationship Id="rId57" Type="http://schemas.openxmlformats.org/officeDocument/2006/relationships/tags" Target="../tags/tag588.xml"/><Relationship Id="rId61" Type="http://schemas.openxmlformats.org/officeDocument/2006/relationships/tags" Target="../tags/tag592.xml"/><Relationship Id="rId10" Type="http://schemas.openxmlformats.org/officeDocument/2006/relationships/tags" Target="../tags/tag541.xml"/><Relationship Id="rId19" Type="http://schemas.openxmlformats.org/officeDocument/2006/relationships/tags" Target="../tags/tag550.xml"/><Relationship Id="rId31" Type="http://schemas.openxmlformats.org/officeDocument/2006/relationships/tags" Target="../tags/tag562.xml"/><Relationship Id="rId44" Type="http://schemas.openxmlformats.org/officeDocument/2006/relationships/tags" Target="../tags/tag575.xml"/><Relationship Id="rId52" Type="http://schemas.openxmlformats.org/officeDocument/2006/relationships/tags" Target="../tags/tag583.xml"/><Relationship Id="rId60" Type="http://schemas.openxmlformats.org/officeDocument/2006/relationships/tags" Target="../tags/tag591.xml"/><Relationship Id="rId65" Type="http://schemas.openxmlformats.org/officeDocument/2006/relationships/tags" Target="../tags/tag596.xml"/><Relationship Id="rId4" Type="http://schemas.openxmlformats.org/officeDocument/2006/relationships/tags" Target="../tags/tag535.xml"/><Relationship Id="rId9" Type="http://schemas.openxmlformats.org/officeDocument/2006/relationships/tags" Target="../tags/tag540.xml"/><Relationship Id="rId14" Type="http://schemas.openxmlformats.org/officeDocument/2006/relationships/tags" Target="../tags/tag545.xml"/><Relationship Id="rId22" Type="http://schemas.openxmlformats.org/officeDocument/2006/relationships/tags" Target="../tags/tag553.xml"/><Relationship Id="rId27" Type="http://schemas.openxmlformats.org/officeDocument/2006/relationships/tags" Target="../tags/tag558.xml"/><Relationship Id="rId30" Type="http://schemas.openxmlformats.org/officeDocument/2006/relationships/tags" Target="../tags/tag561.xml"/><Relationship Id="rId35" Type="http://schemas.openxmlformats.org/officeDocument/2006/relationships/tags" Target="../tags/tag566.xml"/><Relationship Id="rId43" Type="http://schemas.openxmlformats.org/officeDocument/2006/relationships/tags" Target="../tags/tag574.xml"/><Relationship Id="rId48" Type="http://schemas.openxmlformats.org/officeDocument/2006/relationships/tags" Target="../tags/tag579.xml"/><Relationship Id="rId56" Type="http://schemas.openxmlformats.org/officeDocument/2006/relationships/tags" Target="../tags/tag587.xml"/><Relationship Id="rId64" Type="http://schemas.openxmlformats.org/officeDocument/2006/relationships/tags" Target="../tags/tag595.xml"/><Relationship Id="rId69" Type="http://schemas.openxmlformats.org/officeDocument/2006/relationships/tags" Target="../tags/tag600.xml"/><Relationship Id="rId8" Type="http://schemas.openxmlformats.org/officeDocument/2006/relationships/tags" Target="../tags/tag539.xml"/><Relationship Id="rId51" Type="http://schemas.openxmlformats.org/officeDocument/2006/relationships/tags" Target="../tags/tag582.xml"/><Relationship Id="rId72" Type="http://schemas.openxmlformats.org/officeDocument/2006/relationships/image" Target="../media/image8.png"/><Relationship Id="rId3" Type="http://schemas.openxmlformats.org/officeDocument/2006/relationships/tags" Target="../tags/tag534.xml"/><Relationship Id="rId12" Type="http://schemas.openxmlformats.org/officeDocument/2006/relationships/tags" Target="../tags/tag543.xml"/><Relationship Id="rId17" Type="http://schemas.openxmlformats.org/officeDocument/2006/relationships/tags" Target="../tags/tag548.xml"/><Relationship Id="rId25" Type="http://schemas.openxmlformats.org/officeDocument/2006/relationships/tags" Target="../tags/tag556.xml"/><Relationship Id="rId33" Type="http://schemas.openxmlformats.org/officeDocument/2006/relationships/tags" Target="../tags/tag564.xml"/><Relationship Id="rId38" Type="http://schemas.openxmlformats.org/officeDocument/2006/relationships/tags" Target="../tags/tag569.xml"/><Relationship Id="rId46" Type="http://schemas.openxmlformats.org/officeDocument/2006/relationships/tags" Target="../tags/tag577.xml"/><Relationship Id="rId59" Type="http://schemas.openxmlformats.org/officeDocument/2006/relationships/tags" Target="../tags/tag590.xml"/><Relationship Id="rId67" Type="http://schemas.openxmlformats.org/officeDocument/2006/relationships/tags" Target="../tags/tag598.xml"/><Relationship Id="rId20" Type="http://schemas.openxmlformats.org/officeDocument/2006/relationships/tags" Target="../tags/tag551.xml"/><Relationship Id="rId41" Type="http://schemas.openxmlformats.org/officeDocument/2006/relationships/tags" Target="../tags/tag572.xml"/><Relationship Id="rId54" Type="http://schemas.openxmlformats.org/officeDocument/2006/relationships/tags" Target="../tags/tag585.xml"/><Relationship Id="rId62" Type="http://schemas.openxmlformats.org/officeDocument/2006/relationships/tags" Target="../tags/tag593.xml"/><Relationship Id="rId70"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tags" Target="../tags/tag602.xml"/><Relationship Id="rId1" Type="http://schemas.openxmlformats.org/officeDocument/2006/relationships/tags" Target="../tags/tag60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1.xml"/><Relationship Id="rId1" Type="http://schemas.openxmlformats.org/officeDocument/2006/relationships/tags" Target="../tags/tag603.xml"/><Relationship Id="rId5" Type="http://schemas.openxmlformats.org/officeDocument/2006/relationships/image" Target="../media/image12.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8" Type="http://schemas.openxmlformats.org/officeDocument/2006/relationships/tags" Target="../tags/tag611.xml"/><Relationship Id="rId13" Type="http://schemas.openxmlformats.org/officeDocument/2006/relationships/tags" Target="../tags/tag616.xml"/><Relationship Id="rId18" Type="http://schemas.openxmlformats.org/officeDocument/2006/relationships/tags" Target="../tags/tag621.xml"/><Relationship Id="rId26" Type="http://schemas.openxmlformats.org/officeDocument/2006/relationships/tags" Target="../tags/tag629.xml"/><Relationship Id="rId39" Type="http://schemas.openxmlformats.org/officeDocument/2006/relationships/tags" Target="../tags/tag642.xml"/><Relationship Id="rId3" Type="http://schemas.openxmlformats.org/officeDocument/2006/relationships/tags" Target="../tags/tag606.xml"/><Relationship Id="rId21" Type="http://schemas.openxmlformats.org/officeDocument/2006/relationships/tags" Target="../tags/tag624.xml"/><Relationship Id="rId34" Type="http://schemas.openxmlformats.org/officeDocument/2006/relationships/tags" Target="../tags/tag637.xml"/><Relationship Id="rId42" Type="http://schemas.openxmlformats.org/officeDocument/2006/relationships/tags" Target="../tags/tag645.xml"/><Relationship Id="rId7" Type="http://schemas.openxmlformats.org/officeDocument/2006/relationships/tags" Target="../tags/tag610.xml"/><Relationship Id="rId12" Type="http://schemas.openxmlformats.org/officeDocument/2006/relationships/tags" Target="../tags/tag615.xml"/><Relationship Id="rId17" Type="http://schemas.openxmlformats.org/officeDocument/2006/relationships/tags" Target="../tags/tag620.xml"/><Relationship Id="rId25" Type="http://schemas.openxmlformats.org/officeDocument/2006/relationships/tags" Target="../tags/tag628.xml"/><Relationship Id="rId33" Type="http://schemas.openxmlformats.org/officeDocument/2006/relationships/tags" Target="../tags/tag636.xml"/><Relationship Id="rId38" Type="http://schemas.openxmlformats.org/officeDocument/2006/relationships/tags" Target="../tags/tag641.xml"/><Relationship Id="rId2" Type="http://schemas.openxmlformats.org/officeDocument/2006/relationships/tags" Target="../tags/tag605.xml"/><Relationship Id="rId16" Type="http://schemas.openxmlformats.org/officeDocument/2006/relationships/tags" Target="../tags/tag619.xml"/><Relationship Id="rId20" Type="http://schemas.openxmlformats.org/officeDocument/2006/relationships/tags" Target="../tags/tag623.xml"/><Relationship Id="rId29" Type="http://schemas.openxmlformats.org/officeDocument/2006/relationships/tags" Target="../tags/tag632.xml"/><Relationship Id="rId41" Type="http://schemas.openxmlformats.org/officeDocument/2006/relationships/tags" Target="../tags/tag644.xml"/><Relationship Id="rId1" Type="http://schemas.openxmlformats.org/officeDocument/2006/relationships/tags" Target="../tags/tag604.xml"/><Relationship Id="rId6" Type="http://schemas.openxmlformats.org/officeDocument/2006/relationships/tags" Target="../tags/tag609.xml"/><Relationship Id="rId11" Type="http://schemas.openxmlformats.org/officeDocument/2006/relationships/tags" Target="../tags/tag614.xml"/><Relationship Id="rId24" Type="http://schemas.openxmlformats.org/officeDocument/2006/relationships/tags" Target="../tags/tag627.xml"/><Relationship Id="rId32" Type="http://schemas.openxmlformats.org/officeDocument/2006/relationships/tags" Target="../tags/tag635.xml"/><Relationship Id="rId37" Type="http://schemas.openxmlformats.org/officeDocument/2006/relationships/tags" Target="../tags/tag640.xml"/><Relationship Id="rId40" Type="http://schemas.openxmlformats.org/officeDocument/2006/relationships/tags" Target="../tags/tag643.xml"/><Relationship Id="rId45" Type="http://schemas.openxmlformats.org/officeDocument/2006/relationships/notesSlide" Target="../notesSlides/notesSlide25.xml"/><Relationship Id="rId5" Type="http://schemas.openxmlformats.org/officeDocument/2006/relationships/tags" Target="../tags/tag608.xml"/><Relationship Id="rId15" Type="http://schemas.openxmlformats.org/officeDocument/2006/relationships/tags" Target="../tags/tag618.xml"/><Relationship Id="rId23" Type="http://schemas.openxmlformats.org/officeDocument/2006/relationships/tags" Target="../tags/tag626.xml"/><Relationship Id="rId28" Type="http://schemas.openxmlformats.org/officeDocument/2006/relationships/tags" Target="../tags/tag631.xml"/><Relationship Id="rId36" Type="http://schemas.openxmlformats.org/officeDocument/2006/relationships/tags" Target="../tags/tag639.xml"/><Relationship Id="rId10" Type="http://schemas.openxmlformats.org/officeDocument/2006/relationships/tags" Target="../tags/tag613.xml"/><Relationship Id="rId19" Type="http://schemas.openxmlformats.org/officeDocument/2006/relationships/tags" Target="../tags/tag622.xml"/><Relationship Id="rId31" Type="http://schemas.openxmlformats.org/officeDocument/2006/relationships/tags" Target="../tags/tag634.xml"/><Relationship Id="rId44" Type="http://schemas.openxmlformats.org/officeDocument/2006/relationships/slideLayout" Target="../slideLayouts/slideLayout18.xml"/><Relationship Id="rId4" Type="http://schemas.openxmlformats.org/officeDocument/2006/relationships/tags" Target="../tags/tag607.xml"/><Relationship Id="rId9" Type="http://schemas.openxmlformats.org/officeDocument/2006/relationships/tags" Target="../tags/tag612.xml"/><Relationship Id="rId14" Type="http://schemas.openxmlformats.org/officeDocument/2006/relationships/tags" Target="../tags/tag617.xml"/><Relationship Id="rId22" Type="http://schemas.openxmlformats.org/officeDocument/2006/relationships/tags" Target="../tags/tag625.xml"/><Relationship Id="rId27" Type="http://schemas.openxmlformats.org/officeDocument/2006/relationships/tags" Target="../tags/tag630.xml"/><Relationship Id="rId30" Type="http://schemas.openxmlformats.org/officeDocument/2006/relationships/tags" Target="../tags/tag633.xml"/><Relationship Id="rId35" Type="http://schemas.openxmlformats.org/officeDocument/2006/relationships/tags" Target="../tags/tag638.xml"/><Relationship Id="rId43" Type="http://schemas.openxmlformats.org/officeDocument/2006/relationships/tags" Target="../tags/tag646.xml"/></Relationships>
</file>

<file path=ppt/slides/_rels/slide26.xml.rels><?xml version="1.0" encoding="UTF-8" standalone="yes"?>
<Relationships xmlns="http://schemas.openxmlformats.org/package/2006/relationships"><Relationship Id="rId8" Type="http://schemas.openxmlformats.org/officeDocument/2006/relationships/tags" Target="../tags/tag654.xml"/><Relationship Id="rId13" Type="http://schemas.openxmlformats.org/officeDocument/2006/relationships/tags" Target="../tags/tag659.xml"/><Relationship Id="rId18" Type="http://schemas.openxmlformats.org/officeDocument/2006/relationships/tags" Target="../tags/tag664.xml"/><Relationship Id="rId26" Type="http://schemas.openxmlformats.org/officeDocument/2006/relationships/tags" Target="../tags/tag672.xml"/><Relationship Id="rId39" Type="http://schemas.openxmlformats.org/officeDocument/2006/relationships/tags" Target="../tags/tag685.xml"/><Relationship Id="rId3" Type="http://schemas.openxmlformats.org/officeDocument/2006/relationships/tags" Target="../tags/tag649.xml"/><Relationship Id="rId21" Type="http://schemas.openxmlformats.org/officeDocument/2006/relationships/tags" Target="../tags/tag667.xml"/><Relationship Id="rId34" Type="http://schemas.openxmlformats.org/officeDocument/2006/relationships/tags" Target="../tags/tag680.xml"/><Relationship Id="rId42" Type="http://schemas.openxmlformats.org/officeDocument/2006/relationships/tags" Target="../tags/tag688.xml"/><Relationship Id="rId7" Type="http://schemas.openxmlformats.org/officeDocument/2006/relationships/tags" Target="../tags/tag653.xml"/><Relationship Id="rId12" Type="http://schemas.openxmlformats.org/officeDocument/2006/relationships/tags" Target="../tags/tag658.xml"/><Relationship Id="rId17" Type="http://schemas.openxmlformats.org/officeDocument/2006/relationships/tags" Target="../tags/tag663.xml"/><Relationship Id="rId25" Type="http://schemas.openxmlformats.org/officeDocument/2006/relationships/tags" Target="../tags/tag671.xml"/><Relationship Id="rId33" Type="http://schemas.openxmlformats.org/officeDocument/2006/relationships/tags" Target="../tags/tag679.xml"/><Relationship Id="rId38" Type="http://schemas.openxmlformats.org/officeDocument/2006/relationships/tags" Target="../tags/tag684.xml"/><Relationship Id="rId46" Type="http://schemas.openxmlformats.org/officeDocument/2006/relationships/notesSlide" Target="../notesSlides/notesSlide26.xml"/><Relationship Id="rId2" Type="http://schemas.openxmlformats.org/officeDocument/2006/relationships/tags" Target="../tags/tag648.xml"/><Relationship Id="rId16" Type="http://schemas.openxmlformats.org/officeDocument/2006/relationships/tags" Target="../tags/tag662.xml"/><Relationship Id="rId20" Type="http://schemas.openxmlformats.org/officeDocument/2006/relationships/tags" Target="../tags/tag666.xml"/><Relationship Id="rId29" Type="http://schemas.openxmlformats.org/officeDocument/2006/relationships/tags" Target="../tags/tag675.xml"/><Relationship Id="rId41" Type="http://schemas.openxmlformats.org/officeDocument/2006/relationships/tags" Target="../tags/tag687.xml"/><Relationship Id="rId1" Type="http://schemas.openxmlformats.org/officeDocument/2006/relationships/tags" Target="../tags/tag647.xml"/><Relationship Id="rId6" Type="http://schemas.openxmlformats.org/officeDocument/2006/relationships/tags" Target="../tags/tag652.xml"/><Relationship Id="rId11" Type="http://schemas.openxmlformats.org/officeDocument/2006/relationships/tags" Target="../tags/tag657.xml"/><Relationship Id="rId24" Type="http://schemas.openxmlformats.org/officeDocument/2006/relationships/tags" Target="../tags/tag670.xml"/><Relationship Id="rId32" Type="http://schemas.openxmlformats.org/officeDocument/2006/relationships/tags" Target="../tags/tag678.xml"/><Relationship Id="rId37" Type="http://schemas.openxmlformats.org/officeDocument/2006/relationships/tags" Target="../tags/tag683.xml"/><Relationship Id="rId40" Type="http://schemas.openxmlformats.org/officeDocument/2006/relationships/tags" Target="../tags/tag686.xml"/><Relationship Id="rId45" Type="http://schemas.openxmlformats.org/officeDocument/2006/relationships/slideLayout" Target="../slideLayouts/slideLayout18.xml"/><Relationship Id="rId5" Type="http://schemas.openxmlformats.org/officeDocument/2006/relationships/tags" Target="../tags/tag651.xml"/><Relationship Id="rId15" Type="http://schemas.openxmlformats.org/officeDocument/2006/relationships/tags" Target="../tags/tag661.xml"/><Relationship Id="rId23" Type="http://schemas.openxmlformats.org/officeDocument/2006/relationships/tags" Target="../tags/tag669.xml"/><Relationship Id="rId28" Type="http://schemas.openxmlformats.org/officeDocument/2006/relationships/tags" Target="../tags/tag674.xml"/><Relationship Id="rId36" Type="http://schemas.openxmlformats.org/officeDocument/2006/relationships/tags" Target="../tags/tag682.xml"/><Relationship Id="rId10" Type="http://schemas.openxmlformats.org/officeDocument/2006/relationships/tags" Target="../tags/tag656.xml"/><Relationship Id="rId19" Type="http://schemas.openxmlformats.org/officeDocument/2006/relationships/tags" Target="../tags/tag665.xml"/><Relationship Id="rId31" Type="http://schemas.openxmlformats.org/officeDocument/2006/relationships/tags" Target="../tags/tag677.xml"/><Relationship Id="rId44" Type="http://schemas.openxmlformats.org/officeDocument/2006/relationships/tags" Target="../tags/tag690.xml"/><Relationship Id="rId4" Type="http://schemas.openxmlformats.org/officeDocument/2006/relationships/tags" Target="../tags/tag650.xml"/><Relationship Id="rId9" Type="http://schemas.openxmlformats.org/officeDocument/2006/relationships/tags" Target="../tags/tag655.xml"/><Relationship Id="rId14" Type="http://schemas.openxmlformats.org/officeDocument/2006/relationships/tags" Target="../tags/tag660.xml"/><Relationship Id="rId22" Type="http://schemas.openxmlformats.org/officeDocument/2006/relationships/tags" Target="../tags/tag668.xml"/><Relationship Id="rId27" Type="http://schemas.openxmlformats.org/officeDocument/2006/relationships/tags" Target="../tags/tag673.xml"/><Relationship Id="rId30" Type="http://schemas.openxmlformats.org/officeDocument/2006/relationships/tags" Target="../tags/tag676.xml"/><Relationship Id="rId35" Type="http://schemas.openxmlformats.org/officeDocument/2006/relationships/tags" Target="../tags/tag681.xml"/><Relationship Id="rId43" Type="http://schemas.openxmlformats.org/officeDocument/2006/relationships/tags" Target="../tags/tag689.xml"/></Relationships>
</file>

<file path=ppt/slides/_rels/slide27.xml.rels><?xml version="1.0" encoding="UTF-8" standalone="yes"?>
<Relationships xmlns="http://schemas.openxmlformats.org/package/2006/relationships"><Relationship Id="rId8" Type="http://schemas.openxmlformats.org/officeDocument/2006/relationships/tags" Target="../tags/tag698.xml"/><Relationship Id="rId13" Type="http://schemas.openxmlformats.org/officeDocument/2006/relationships/tags" Target="../tags/tag703.xml"/><Relationship Id="rId18" Type="http://schemas.openxmlformats.org/officeDocument/2006/relationships/tags" Target="../tags/tag708.xml"/><Relationship Id="rId26" Type="http://schemas.openxmlformats.org/officeDocument/2006/relationships/tags" Target="../tags/tag716.xml"/><Relationship Id="rId39" Type="http://schemas.openxmlformats.org/officeDocument/2006/relationships/slideLayout" Target="../slideLayouts/slideLayout18.xml"/><Relationship Id="rId3" Type="http://schemas.openxmlformats.org/officeDocument/2006/relationships/tags" Target="../tags/tag693.xml"/><Relationship Id="rId21" Type="http://schemas.openxmlformats.org/officeDocument/2006/relationships/tags" Target="../tags/tag711.xml"/><Relationship Id="rId34" Type="http://schemas.openxmlformats.org/officeDocument/2006/relationships/tags" Target="../tags/tag724.xml"/><Relationship Id="rId7" Type="http://schemas.openxmlformats.org/officeDocument/2006/relationships/tags" Target="../tags/tag697.xml"/><Relationship Id="rId12" Type="http://schemas.openxmlformats.org/officeDocument/2006/relationships/tags" Target="../tags/tag702.xml"/><Relationship Id="rId17" Type="http://schemas.openxmlformats.org/officeDocument/2006/relationships/tags" Target="../tags/tag707.xml"/><Relationship Id="rId25" Type="http://schemas.openxmlformats.org/officeDocument/2006/relationships/tags" Target="../tags/tag715.xml"/><Relationship Id="rId33" Type="http://schemas.openxmlformats.org/officeDocument/2006/relationships/tags" Target="../tags/tag723.xml"/><Relationship Id="rId38" Type="http://schemas.openxmlformats.org/officeDocument/2006/relationships/tags" Target="../tags/tag728.xml"/><Relationship Id="rId2" Type="http://schemas.openxmlformats.org/officeDocument/2006/relationships/tags" Target="../tags/tag692.xml"/><Relationship Id="rId16" Type="http://schemas.openxmlformats.org/officeDocument/2006/relationships/tags" Target="../tags/tag706.xml"/><Relationship Id="rId20" Type="http://schemas.openxmlformats.org/officeDocument/2006/relationships/tags" Target="../tags/tag710.xml"/><Relationship Id="rId29" Type="http://schemas.openxmlformats.org/officeDocument/2006/relationships/tags" Target="../tags/tag719.xml"/><Relationship Id="rId1" Type="http://schemas.openxmlformats.org/officeDocument/2006/relationships/tags" Target="../tags/tag691.xml"/><Relationship Id="rId6" Type="http://schemas.openxmlformats.org/officeDocument/2006/relationships/tags" Target="../tags/tag696.xml"/><Relationship Id="rId11" Type="http://schemas.openxmlformats.org/officeDocument/2006/relationships/tags" Target="../tags/tag701.xml"/><Relationship Id="rId24" Type="http://schemas.openxmlformats.org/officeDocument/2006/relationships/tags" Target="../tags/tag714.xml"/><Relationship Id="rId32" Type="http://schemas.openxmlformats.org/officeDocument/2006/relationships/tags" Target="../tags/tag722.xml"/><Relationship Id="rId37" Type="http://schemas.openxmlformats.org/officeDocument/2006/relationships/tags" Target="../tags/tag727.xml"/><Relationship Id="rId40" Type="http://schemas.openxmlformats.org/officeDocument/2006/relationships/notesSlide" Target="../notesSlides/notesSlide27.xml"/><Relationship Id="rId5" Type="http://schemas.openxmlformats.org/officeDocument/2006/relationships/tags" Target="../tags/tag695.xml"/><Relationship Id="rId15" Type="http://schemas.openxmlformats.org/officeDocument/2006/relationships/tags" Target="../tags/tag705.xml"/><Relationship Id="rId23" Type="http://schemas.openxmlformats.org/officeDocument/2006/relationships/tags" Target="../tags/tag713.xml"/><Relationship Id="rId28" Type="http://schemas.openxmlformats.org/officeDocument/2006/relationships/tags" Target="../tags/tag718.xml"/><Relationship Id="rId36" Type="http://schemas.openxmlformats.org/officeDocument/2006/relationships/tags" Target="../tags/tag726.xml"/><Relationship Id="rId10" Type="http://schemas.openxmlformats.org/officeDocument/2006/relationships/tags" Target="../tags/tag700.xml"/><Relationship Id="rId19" Type="http://schemas.openxmlformats.org/officeDocument/2006/relationships/tags" Target="../tags/tag709.xml"/><Relationship Id="rId31" Type="http://schemas.openxmlformats.org/officeDocument/2006/relationships/tags" Target="../tags/tag721.xml"/><Relationship Id="rId4" Type="http://schemas.openxmlformats.org/officeDocument/2006/relationships/tags" Target="../tags/tag694.xml"/><Relationship Id="rId9" Type="http://schemas.openxmlformats.org/officeDocument/2006/relationships/tags" Target="../tags/tag699.xml"/><Relationship Id="rId14" Type="http://schemas.openxmlformats.org/officeDocument/2006/relationships/tags" Target="../tags/tag704.xml"/><Relationship Id="rId22" Type="http://schemas.openxmlformats.org/officeDocument/2006/relationships/tags" Target="../tags/tag712.xml"/><Relationship Id="rId27" Type="http://schemas.openxmlformats.org/officeDocument/2006/relationships/tags" Target="../tags/tag717.xml"/><Relationship Id="rId30" Type="http://schemas.openxmlformats.org/officeDocument/2006/relationships/tags" Target="../tags/tag720.xml"/><Relationship Id="rId35" Type="http://schemas.openxmlformats.org/officeDocument/2006/relationships/tags" Target="../tags/tag725.xml"/></Relationships>
</file>

<file path=ppt/slides/_rels/slide28.xml.rels><?xml version="1.0" encoding="UTF-8" standalone="yes"?>
<Relationships xmlns="http://schemas.openxmlformats.org/package/2006/relationships"><Relationship Id="rId8" Type="http://schemas.openxmlformats.org/officeDocument/2006/relationships/tags" Target="../tags/tag736.xml"/><Relationship Id="rId13" Type="http://schemas.openxmlformats.org/officeDocument/2006/relationships/tags" Target="../tags/tag741.xml"/><Relationship Id="rId18" Type="http://schemas.openxmlformats.org/officeDocument/2006/relationships/tags" Target="../tags/tag746.xml"/><Relationship Id="rId26" Type="http://schemas.openxmlformats.org/officeDocument/2006/relationships/tags" Target="../tags/tag754.xml"/><Relationship Id="rId3" Type="http://schemas.openxmlformats.org/officeDocument/2006/relationships/tags" Target="../tags/tag731.xml"/><Relationship Id="rId21" Type="http://schemas.openxmlformats.org/officeDocument/2006/relationships/tags" Target="../tags/tag749.xml"/><Relationship Id="rId7" Type="http://schemas.openxmlformats.org/officeDocument/2006/relationships/tags" Target="../tags/tag735.xml"/><Relationship Id="rId12" Type="http://schemas.openxmlformats.org/officeDocument/2006/relationships/tags" Target="../tags/tag740.xml"/><Relationship Id="rId17" Type="http://schemas.openxmlformats.org/officeDocument/2006/relationships/tags" Target="../tags/tag745.xml"/><Relationship Id="rId25" Type="http://schemas.openxmlformats.org/officeDocument/2006/relationships/tags" Target="../tags/tag753.xml"/><Relationship Id="rId2" Type="http://schemas.openxmlformats.org/officeDocument/2006/relationships/tags" Target="../tags/tag730.xml"/><Relationship Id="rId16" Type="http://schemas.openxmlformats.org/officeDocument/2006/relationships/tags" Target="../tags/tag744.xml"/><Relationship Id="rId20" Type="http://schemas.openxmlformats.org/officeDocument/2006/relationships/tags" Target="../tags/tag748.xml"/><Relationship Id="rId29" Type="http://schemas.openxmlformats.org/officeDocument/2006/relationships/tags" Target="../tags/tag757.xml"/><Relationship Id="rId1" Type="http://schemas.openxmlformats.org/officeDocument/2006/relationships/tags" Target="../tags/tag729.xml"/><Relationship Id="rId6" Type="http://schemas.openxmlformats.org/officeDocument/2006/relationships/tags" Target="../tags/tag734.xml"/><Relationship Id="rId11" Type="http://schemas.openxmlformats.org/officeDocument/2006/relationships/tags" Target="../tags/tag739.xml"/><Relationship Id="rId24" Type="http://schemas.openxmlformats.org/officeDocument/2006/relationships/tags" Target="../tags/tag752.xml"/><Relationship Id="rId5" Type="http://schemas.openxmlformats.org/officeDocument/2006/relationships/tags" Target="../tags/tag733.xml"/><Relationship Id="rId15" Type="http://schemas.openxmlformats.org/officeDocument/2006/relationships/tags" Target="../tags/tag743.xml"/><Relationship Id="rId23" Type="http://schemas.openxmlformats.org/officeDocument/2006/relationships/tags" Target="../tags/tag751.xml"/><Relationship Id="rId28" Type="http://schemas.openxmlformats.org/officeDocument/2006/relationships/tags" Target="../tags/tag756.xml"/><Relationship Id="rId10" Type="http://schemas.openxmlformats.org/officeDocument/2006/relationships/tags" Target="../tags/tag738.xml"/><Relationship Id="rId19" Type="http://schemas.openxmlformats.org/officeDocument/2006/relationships/tags" Target="../tags/tag747.xml"/><Relationship Id="rId31" Type="http://schemas.openxmlformats.org/officeDocument/2006/relationships/notesSlide" Target="../notesSlides/notesSlide28.xml"/><Relationship Id="rId4" Type="http://schemas.openxmlformats.org/officeDocument/2006/relationships/tags" Target="../tags/tag732.xml"/><Relationship Id="rId9" Type="http://schemas.openxmlformats.org/officeDocument/2006/relationships/tags" Target="../tags/tag737.xml"/><Relationship Id="rId14" Type="http://schemas.openxmlformats.org/officeDocument/2006/relationships/tags" Target="../tags/tag742.xml"/><Relationship Id="rId22" Type="http://schemas.openxmlformats.org/officeDocument/2006/relationships/tags" Target="../tags/tag750.xml"/><Relationship Id="rId27" Type="http://schemas.openxmlformats.org/officeDocument/2006/relationships/tags" Target="../tags/tag755.xml"/><Relationship Id="rId30"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8" Type="http://schemas.openxmlformats.org/officeDocument/2006/relationships/tags" Target="../tags/tag765.xml"/><Relationship Id="rId13" Type="http://schemas.openxmlformats.org/officeDocument/2006/relationships/tags" Target="../tags/tag770.xml"/><Relationship Id="rId18" Type="http://schemas.openxmlformats.org/officeDocument/2006/relationships/tags" Target="../tags/tag775.xml"/><Relationship Id="rId26" Type="http://schemas.openxmlformats.org/officeDocument/2006/relationships/tags" Target="../tags/tag783.xml"/><Relationship Id="rId39" Type="http://schemas.openxmlformats.org/officeDocument/2006/relationships/tags" Target="../tags/tag796.xml"/><Relationship Id="rId3" Type="http://schemas.openxmlformats.org/officeDocument/2006/relationships/tags" Target="../tags/tag760.xml"/><Relationship Id="rId21" Type="http://schemas.openxmlformats.org/officeDocument/2006/relationships/tags" Target="../tags/tag778.xml"/><Relationship Id="rId34" Type="http://schemas.openxmlformats.org/officeDocument/2006/relationships/tags" Target="../tags/tag791.xml"/><Relationship Id="rId42" Type="http://schemas.openxmlformats.org/officeDocument/2006/relationships/slideLayout" Target="../slideLayouts/slideLayout18.xml"/><Relationship Id="rId7" Type="http://schemas.openxmlformats.org/officeDocument/2006/relationships/tags" Target="../tags/tag764.xml"/><Relationship Id="rId12" Type="http://schemas.openxmlformats.org/officeDocument/2006/relationships/tags" Target="../tags/tag769.xml"/><Relationship Id="rId17" Type="http://schemas.openxmlformats.org/officeDocument/2006/relationships/tags" Target="../tags/tag774.xml"/><Relationship Id="rId25" Type="http://schemas.openxmlformats.org/officeDocument/2006/relationships/tags" Target="../tags/tag782.xml"/><Relationship Id="rId33" Type="http://schemas.openxmlformats.org/officeDocument/2006/relationships/tags" Target="../tags/tag790.xml"/><Relationship Id="rId38" Type="http://schemas.openxmlformats.org/officeDocument/2006/relationships/tags" Target="../tags/tag795.xml"/><Relationship Id="rId2" Type="http://schemas.openxmlformats.org/officeDocument/2006/relationships/tags" Target="../tags/tag759.xml"/><Relationship Id="rId16" Type="http://schemas.openxmlformats.org/officeDocument/2006/relationships/tags" Target="../tags/tag773.xml"/><Relationship Id="rId20" Type="http://schemas.openxmlformats.org/officeDocument/2006/relationships/tags" Target="../tags/tag777.xml"/><Relationship Id="rId29" Type="http://schemas.openxmlformats.org/officeDocument/2006/relationships/tags" Target="../tags/tag786.xml"/><Relationship Id="rId41" Type="http://schemas.openxmlformats.org/officeDocument/2006/relationships/tags" Target="../tags/tag798.xml"/><Relationship Id="rId1" Type="http://schemas.openxmlformats.org/officeDocument/2006/relationships/tags" Target="../tags/tag758.xml"/><Relationship Id="rId6" Type="http://schemas.openxmlformats.org/officeDocument/2006/relationships/tags" Target="../tags/tag763.xml"/><Relationship Id="rId11" Type="http://schemas.openxmlformats.org/officeDocument/2006/relationships/tags" Target="../tags/tag768.xml"/><Relationship Id="rId24" Type="http://schemas.openxmlformats.org/officeDocument/2006/relationships/tags" Target="../tags/tag781.xml"/><Relationship Id="rId32" Type="http://schemas.openxmlformats.org/officeDocument/2006/relationships/tags" Target="../tags/tag789.xml"/><Relationship Id="rId37" Type="http://schemas.openxmlformats.org/officeDocument/2006/relationships/tags" Target="../tags/tag794.xml"/><Relationship Id="rId40" Type="http://schemas.openxmlformats.org/officeDocument/2006/relationships/tags" Target="../tags/tag797.xml"/><Relationship Id="rId5" Type="http://schemas.openxmlformats.org/officeDocument/2006/relationships/tags" Target="../tags/tag762.xml"/><Relationship Id="rId15" Type="http://schemas.openxmlformats.org/officeDocument/2006/relationships/tags" Target="../tags/tag772.xml"/><Relationship Id="rId23" Type="http://schemas.openxmlformats.org/officeDocument/2006/relationships/tags" Target="../tags/tag780.xml"/><Relationship Id="rId28" Type="http://schemas.openxmlformats.org/officeDocument/2006/relationships/tags" Target="../tags/tag785.xml"/><Relationship Id="rId36" Type="http://schemas.openxmlformats.org/officeDocument/2006/relationships/tags" Target="../tags/tag793.xml"/><Relationship Id="rId10" Type="http://schemas.openxmlformats.org/officeDocument/2006/relationships/tags" Target="../tags/tag767.xml"/><Relationship Id="rId19" Type="http://schemas.openxmlformats.org/officeDocument/2006/relationships/tags" Target="../tags/tag776.xml"/><Relationship Id="rId31" Type="http://schemas.openxmlformats.org/officeDocument/2006/relationships/tags" Target="../tags/tag788.xml"/><Relationship Id="rId4" Type="http://schemas.openxmlformats.org/officeDocument/2006/relationships/tags" Target="../tags/tag761.xml"/><Relationship Id="rId9" Type="http://schemas.openxmlformats.org/officeDocument/2006/relationships/tags" Target="../tags/tag766.xml"/><Relationship Id="rId14" Type="http://schemas.openxmlformats.org/officeDocument/2006/relationships/tags" Target="../tags/tag771.xml"/><Relationship Id="rId22" Type="http://schemas.openxmlformats.org/officeDocument/2006/relationships/tags" Target="../tags/tag779.xml"/><Relationship Id="rId27" Type="http://schemas.openxmlformats.org/officeDocument/2006/relationships/tags" Target="../tags/tag784.xml"/><Relationship Id="rId30" Type="http://schemas.openxmlformats.org/officeDocument/2006/relationships/tags" Target="../tags/tag787.xml"/><Relationship Id="rId35" Type="http://schemas.openxmlformats.org/officeDocument/2006/relationships/tags" Target="../tags/tag792.xml"/><Relationship Id="rId43"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3" Type="http://schemas.openxmlformats.org/officeDocument/2006/relationships/tags" Target="../tags/tag75.xml"/><Relationship Id="rId18" Type="http://schemas.openxmlformats.org/officeDocument/2006/relationships/tags" Target="../tags/tag80.xml"/><Relationship Id="rId26" Type="http://schemas.openxmlformats.org/officeDocument/2006/relationships/tags" Target="../tags/tag88.xml"/><Relationship Id="rId39" Type="http://schemas.openxmlformats.org/officeDocument/2006/relationships/tags" Target="../tags/tag101.xml"/><Relationship Id="rId21" Type="http://schemas.openxmlformats.org/officeDocument/2006/relationships/tags" Target="../tags/tag83.xml"/><Relationship Id="rId34" Type="http://schemas.openxmlformats.org/officeDocument/2006/relationships/tags" Target="../tags/tag96.xml"/><Relationship Id="rId42" Type="http://schemas.openxmlformats.org/officeDocument/2006/relationships/tags" Target="../tags/tag104.xml"/><Relationship Id="rId47" Type="http://schemas.openxmlformats.org/officeDocument/2006/relationships/tags" Target="../tags/tag109.xml"/><Relationship Id="rId50" Type="http://schemas.openxmlformats.org/officeDocument/2006/relationships/tags" Target="../tags/tag112.xml"/><Relationship Id="rId55" Type="http://schemas.openxmlformats.org/officeDocument/2006/relationships/tags" Target="../tags/tag117.xml"/><Relationship Id="rId7" Type="http://schemas.openxmlformats.org/officeDocument/2006/relationships/tags" Target="../tags/tag69.xml"/><Relationship Id="rId12" Type="http://schemas.openxmlformats.org/officeDocument/2006/relationships/tags" Target="../tags/tag74.xml"/><Relationship Id="rId17" Type="http://schemas.openxmlformats.org/officeDocument/2006/relationships/tags" Target="../tags/tag79.xml"/><Relationship Id="rId25" Type="http://schemas.openxmlformats.org/officeDocument/2006/relationships/tags" Target="../tags/tag87.xml"/><Relationship Id="rId33" Type="http://schemas.openxmlformats.org/officeDocument/2006/relationships/tags" Target="../tags/tag95.xml"/><Relationship Id="rId38" Type="http://schemas.openxmlformats.org/officeDocument/2006/relationships/tags" Target="../tags/tag100.xml"/><Relationship Id="rId46" Type="http://schemas.openxmlformats.org/officeDocument/2006/relationships/tags" Target="../tags/tag108.xml"/><Relationship Id="rId2" Type="http://schemas.openxmlformats.org/officeDocument/2006/relationships/tags" Target="../tags/tag64.xml"/><Relationship Id="rId16" Type="http://schemas.openxmlformats.org/officeDocument/2006/relationships/tags" Target="../tags/tag78.xml"/><Relationship Id="rId20" Type="http://schemas.openxmlformats.org/officeDocument/2006/relationships/tags" Target="../tags/tag82.xml"/><Relationship Id="rId29" Type="http://schemas.openxmlformats.org/officeDocument/2006/relationships/tags" Target="../tags/tag91.xml"/><Relationship Id="rId41" Type="http://schemas.openxmlformats.org/officeDocument/2006/relationships/tags" Target="../tags/tag103.xml"/><Relationship Id="rId54" Type="http://schemas.openxmlformats.org/officeDocument/2006/relationships/tags" Target="../tags/tag116.xml"/><Relationship Id="rId1" Type="http://schemas.openxmlformats.org/officeDocument/2006/relationships/tags" Target="../tags/tag63.xml"/><Relationship Id="rId6" Type="http://schemas.openxmlformats.org/officeDocument/2006/relationships/tags" Target="../tags/tag68.xml"/><Relationship Id="rId11" Type="http://schemas.openxmlformats.org/officeDocument/2006/relationships/tags" Target="../tags/tag73.xml"/><Relationship Id="rId24" Type="http://schemas.openxmlformats.org/officeDocument/2006/relationships/tags" Target="../tags/tag86.xml"/><Relationship Id="rId32" Type="http://schemas.openxmlformats.org/officeDocument/2006/relationships/tags" Target="../tags/tag94.xml"/><Relationship Id="rId37" Type="http://schemas.openxmlformats.org/officeDocument/2006/relationships/tags" Target="../tags/tag99.xml"/><Relationship Id="rId40" Type="http://schemas.openxmlformats.org/officeDocument/2006/relationships/tags" Target="../tags/tag102.xml"/><Relationship Id="rId45" Type="http://schemas.openxmlformats.org/officeDocument/2006/relationships/tags" Target="../tags/tag107.xml"/><Relationship Id="rId53" Type="http://schemas.openxmlformats.org/officeDocument/2006/relationships/tags" Target="../tags/tag115.xml"/><Relationship Id="rId5" Type="http://schemas.openxmlformats.org/officeDocument/2006/relationships/tags" Target="../tags/tag67.xml"/><Relationship Id="rId15" Type="http://schemas.openxmlformats.org/officeDocument/2006/relationships/tags" Target="../tags/tag77.xml"/><Relationship Id="rId23" Type="http://schemas.openxmlformats.org/officeDocument/2006/relationships/tags" Target="../tags/tag85.xml"/><Relationship Id="rId28" Type="http://schemas.openxmlformats.org/officeDocument/2006/relationships/tags" Target="../tags/tag90.xml"/><Relationship Id="rId36" Type="http://schemas.openxmlformats.org/officeDocument/2006/relationships/tags" Target="../tags/tag98.xml"/><Relationship Id="rId49" Type="http://schemas.openxmlformats.org/officeDocument/2006/relationships/tags" Target="../tags/tag111.xml"/><Relationship Id="rId57" Type="http://schemas.openxmlformats.org/officeDocument/2006/relationships/notesSlide" Target="../notesSlides/notesSlide3.xml"/><Relationship Id="rId10" Type="http://schemas.openxmlformats.org/officeDocument/2006/relationships/tags" Target="../tags/tag72.xml"/><Relationship Id="rId19" Type="http://schemas.openxmlformats.org/officeDocument/2006/relationships/tags" Target="../tags/tag81.xml"/><Relationship Id="rId31" Type="http://schemas.openxmlformats.org/officeDocument/2006/relationships/tags" Target="../tags/tag93.xml"/><Relationship Id="rId44" Type="http://schemas.openxmlformats.org/officeDocument/2006/relationships/tags" Target="../tags/tag106.xml"/><Relationship Id="rId52" Type="http://schemas.openxmlformats.org/officeDocument/2006/relationships/tags" Target="../tags/tag114.xml"/><Relationship Id="rId4" Type="http://schemas.openxmlformats.org/officeDocument/2006/relationships/tags" Target="../tags/tag66.xml"/><Relationship Id="rId9" Type="http://schemas.openxmlformats.org/officeDocument/2006/relationships/tags" Target="../tags/tag71.xml"/><Relationship Id="rId14" Type="http://schemas.openxmlformats.org/officeDocument/2006/relationships/tags" Target="../tags/tag76.xml"/><Relationship Id="rId22" Type="http://schemas.openxmlformats.org/officeDocument/2006/relationships/tags" Target="../tags/tag84.xml"/><Relationship Id="rId27" Type="http://schemas.openxmlformats.org/officeDocument/2006/relationships/tags" Target="../tags/tag89.xml"/><Relationship Id="rId30" Type="http://schemas.openxmlformats.org/officeDocument/2006/relationships/tags" Target="../tags/tag92.xml"/><Relationship Id="rId35" Type="http://schemas.openxmlformats.org/officeDocument/2006/relationships/tags" Target="../tags/tag97.xml"/><Relationship Id="rId43" Type="http://schemas.openxmlformats.org/officeDocument/2006/relationships/tags" Target="../tags/tag105.xml"/><Relationship Id="rId48" Type="http://schemas.openxmlformats.org/officeDocument/2006/relationships/tags" Target="../tags/tag110.xml"/><Relationship Id="rId56" Type="http://schemas.openxmlformats.org/officeDocument/2006/relationships/slideLayout" Target="../slideLayouts/slideLayout18.xml"/><Relationship Id="rId8" Type="http://schemas.openxmlformats.org/officeDocument/2006/relationships/tags" Target="../tags/tag70.xml"/><Relationship Id="rId51" Type="http://schemas.openxmlformats.org/officeDocument/2006/relationships/tags" Target="../tags/tag113.xml"/><Relationship Id="rId3" Type="http://schemas.openxmlformats.org/officeDocument/2006/relationships/tags" Target="../tags/tag65.xml"/></Relationships>
</file>

<file path=ppt/slides/_rels/slide30.xml.rels><?xml version="1.0" encoding="UTF-8" standalone="yes"?>
<Relationships xmlns="http://schemas.openxmlformats.org/package/2006/relationships"><Relationship Id="rId13" Type="http://schemas.openxmlformats.org/officeDocument/2006/relationships/tags" Target="../tags/tag811.xml"/><Relationship Id="rId18" Type="http://schemas.openxmlformats.org/officeDocument/2006/relationships/tags" Target="../tags/tag816.xml"/><Relationship Id="rId26" Type="http://schemas.openxmlformats.org/officeDocument/2006/relationships/tags" Target="../tags/tag824.xml"/><Relationship Id="rId39" Type="http://schemas.openxmlformats.org/officeDocument/2006/relationships/tags" Target="../tags/tag837.xml"/><Relationship Id="rId3" Type="http://schemas.openxmlformats.org/officeDocument/2006/relationships/tags" Target="../tags/tag801.xml"/><Relationship Id="rId21" Type="http://schemas.openxmlformats.org/officeDocument/2006/relationships/tags" Target="../tags/tag819.xml"/><Relationship Id="rId34" Type="http://schemas.openxmlformats.org/officeDocument/2006/relationships/tags" Target="../tags/tag832.xml"/><Relationship Id="rId42" Type="http://schemas.openxmlformats.org/officeDocument/2006/relationships/tags" Target="../tags/tag840.xml"/><Relationship Id="rId47" Type="http://schemas.openxmlformats.org/officeDocument/2006/relationships/tags" Target="../tags/tag845.xml"/><Relationship Id="rId50" Type="http://schemas.openxmlformats.org/officeDocument/2006/relationships/tags" Target="../tags/tag848.xml"/><Relationship Id="rId7" Type="http://schemas.openxmlformats.org/officeDocument/2006/relationships/tags" Target="../tags/tag805.xml"/><Relationship Id="rId12" Type="http://schemas.openxmlformats.org/officeDocument/2006/relationships/tags" Target="../tags/tag810.xml"/><Relationship Id="rId17" Type="http://schemas.openxmlformats.org/officeDocument/2006/relationships/tags" Target="../tags/tag815.xml"/><Relationship Id="rId25" Type="http://schemas.openxmlformats.org/officeDocument/2006/relationships/tags" Target="../tags/tag823.xml"/><Relationship Id="rId33" Type="http://schemas.openxmlformats.org/officeDocument/2006/relationships/tags" Target="../tags/tag831.xml"/><Relationship Id="rId38" Type="http://schemas.openxmlformats.org/officeDocument/2006/relationships/tags" Target="../tags/tag836.xml"/><Relationship Id="rId46" Type="http://schemas.openxmlformats.org/officeDocument/2006/relationships/tags" Target="../tags/tag844.xml"/><Relationship Id="rId2" Type="http://schemas.openxmlformats.org/officeDocument/2006/relationships/tags" Target="../tags/tag800.xml"/><Relationship Id="rId16" Type="http://schemas.openxmlformats.org/officeDocument/2006/relationships/tags" Target="../tags/tag814.xml"/><Relationship Id="rId20" Type="http://schemas.openxmlformats.org/officeDocument/2006/relationships/tags" Target="../tags/tag818.xml"/><Relationship Id="rId29" Type="http://schemas.openxmlformats.org/officeDocument/2006/relationships/tags" Target="../tags/tag827.xml"/><Relationship Id="rId41" Type="http://schemas.openxmlformats.org/officeDocument/2006/relationships/tags" Target="../tags/tag839.xml"/><Relationship Id="rId1" Type="http://schemas.openxmlformats.org/officeDocument/2006/relationships/tags" Target="../tags/tag799.xml"/><Relationship Id="rId6" Type="http://schemas.openxmlformats.org/officeDocument/2006/relationships/tags" Target="../tags/tag804.xml"/><Relationship Id="rId11" Type="http://schemas.openxmlformats.org/officeDocument/2006/relationships/tags" Target="../tags/tag809.xml"/><Relationship Id="rId24" Type="http://schemas.openxmlformats.org/officeDocument/2006/relationships/tags" Target="../tags/tag822.xml"/><Relationship Id="rId32" Type="http://schemas.openxmlformats.org/officeDocument/2006/relationships/tags" Target="../tags/tag830.xml"/><Relationship Id="rId37" Type="http://schemas.openxmlformats.org/officeDocument/2006/relationships/tags" Target="../tags/tag835.xml"/><Relationship Id="rId40" Type="http://schemas.openxmlformats.org/officeDocument/2006/relationships/tags" Target="../tags/tag838.xml"/><Relationship Id="rId45" Type="http://schemas.openxmlformats.org/officeDocument/2006/relationships/tags" Target="../tags/tag843.xml"/><Relationship Id="rId53" Type="http://schemas.openxmlformats.org/officeDocument/2006/relationships/notesSlide" Target="../notesSlides/notesSlide30.xml"/><Relationship Id="rId5" Type="http://schemas.openxmlformats.org/officeDocument/2006/relationships/tags" Target="../tags/tag803.xml"/><Relationship Id="rId15" Type="http://schemas.openxmlformats.org/officeDocument/2006/relationships/tags" Target="../tags/tag813.xml"/><Relationship Id="rId23" Type="http://schemas.openxmlformats.org/officeDocument/2006/relationships/tags" Target="../tags/tag821.xml"/><Relationship Id="rId28" Type="http://schemas.openxmlformats.org/officeDocument/2006/relationships/tags" Target="../tags/tag826.xml"/><Relationship Id="rId36" Type="http://schemas.openxmlformats.org/officeDocument/2006/relationships/tags" Target="../tags/tag834.xml"/><Relationship Id="rId49" Type="http://schemas.openxmlformats.org/officeDocument/2006/relationships/tags" Target="../tags/tag847.xml"/><Relationship Id="rId10" Type="http://schemas.openxmlformats.org/officeDocument/2006/relationships/tags" Target="../tags/tag808.xml"/><Relationship Id="rId19" Type="http://schemas.openxmlformats.org/officeDocument/2006/relationships/tags" Target="../tags/tag817.xml"/><Relationship Id="rId31" Type="http://schemas.openxmlformats.org/officeDocument/2006/relationships/tags" Target="../tags/tag829.xml"/><Relationship Id="rId44" Type="http://schemas.openxmlformats.org/officeDocument/2006/relationships/tags" Target="../tags/tag842.xml"/><Relationship Id="rId52" Type="http://schemas.openxmlformats.org/officeDocument/2006/relationships/slideLayout" Target="../slideLayouts/slideLayout18.xml"/><Relationship Id="rId4" Type="http://schemas.openxmlformats.org/officeDocument/2006/relationships/tags" Target="../tags/tag802.xml"/><Relationship Id="rId9" Type="http://schemas.openxmlformats.org/officeDocument/2006/relationships/tags" Target="../tags/tag807.xml"/><Relationship Id="rId14" Type="http://schemas.openxmlformats.org/officeDocument/2006/relationships/tags" Target="../tags/tag812.xml"/><Relationship Id="rId22" Type="http://schemas.openxmlformats.org/officeDocument/2006/relationships/tags" Target="../tags/tag820.xml"/><Relationship Id="rId27" Type="http://schemas.openxmlformats.org/officeDocument/2006/relationships/tags" Target="../tags/tag825.xml"/><Relationship Id="rId30" Type="http://schemas.openxmlformats.org/officeDocument/2006/relationships/tags" Target="../tags/tag828.xml"/><Relationship Id="rId35" Type="http://schemas.openxmlformats.org/officeDocument/2006/relationships/tags" Target="../tags/tag833.xml"/><Relationship Id="rId43" Type="http://schemas.openxmlformats.org/officeDocument/2006/relationships/tags" Target="../tags/tag841.xml"/><Relationship Id="rId48" Type="http://schemas.openxmlformats.org/officeDocument/2006/relationships/tags" Target="../tags/tag846.xml"/><Relationship Id="rId8" Type="http://schemas.openxmlformats.org/officeDocument/2006/relationships/tags" Target="../tags/tag806.xml"/><Relationship Id="rId51" Type="http://schemas.openxmlformats.org/officeDocument/2006/relationships/tags" Target="../tags/tag849.xml"/></Relationships>
</file>

<file path=ppt/slides/_rels/slide31.xml.rels><?xml version="1.0" encoding="UTF-8" standalone="yes"?>
<Relationships xmlns="http://schemas.openxmlformats.org/package/2006/relationships"><Relationship Id="rId13" Type="http://schemas.openxmlformats.org/officeDocument/2006/relationships/tags" Target="../tags/tag862.xml"/><Relationship Id="rId18" Type="http://schemas.openxmlformats.org/officeDocument/2006/relationships/tags" Target="../tags/tag867.xml"/><Relationship Id="rId26" Type="http://schemas.openxmlformats.org/officeDocument/2006/relationships/tags" Target="../tags/tag875.xml"/><Relationship Id="rId39" Type="http://schemas.openxmlformats.org/officeDocument/2006/relationships/tags" Target="../tags/tag888.xml"/><Relationship Id="rId21" Type="http://schemas.openxmlformats.org/officeDocument/2006/relationships/tags" Target="../tags/tag870.xml"/><Relationship Id="rId34" Type="http://schemas.openxmlformats.org/officeDocument/2006/relationships/tags" Target="../tags/tag883.xml"/><Relationship Id="rId42" Type="http://schemas.openxmlformats.org/officeDocument/2006/relationships/tags" Target="../tags/tag891.xml"/><Relationship Id="rId47" Type="http://schemas.openxmlformats.org/officeDocument/2006/relationships/tags" Target="../tags/tag896.xml"/><Relationship Id="rId50" Type="http://schemas.openxmlformats.org/officeDocument/2006/relationships/tags" Target="../tags/tag899.xml"/><Relationship Id="rId55" Type="http://schemas.openxmlformats.org/officeDocument/2006/relationships/notesSlide" Target="../notesSlides/notesSlide31.xml"/><Relationship Id="rId7" Type="http://schemas.openxmlformats.org/officeDocument/2006/relationships/tags" Target="../tags/tag856.xml"/><Relationship Id="rId12" Type="http://schemas.openxmlformats.org/officeDocument/2006/relationships/tags" Target="../tags/tag861.xml"/><Relationship Id="rId17" Type="http://schemas.openxmlformats.org/officeDocument/2006/relationships/tags" Target="../tags/tag866.xml"/><Relationship Id="rId25" Type="http://schemas.openxmlformats.org/officeDocument/2006/relationships/tags" Target="../tags/tag874.xml"/><Relationship Id="rId33" Type="http://schemas.openxmlformats.org/officeDocument/2006/relationships/tags" Target="../tags/tag882.xml"/><Relationship Id="rId38" Type="http://schemas.openxmlformats.org/officeDocument/2006/relationships/tags" Target="../tags/tag887.xml"/><Relationship Id="rId46" Type="http://schemas.openxmlformats.org/officeDocument/2006/relationships/tags" Target="../tags/tag895.xml"/><Relationship Id="rId2" Type="http://schemas.openxmlformats.org/officeDocument/2006/relationships/tags" Target="../tags/tag851.xml"/><Relationship Id="rId16" Type="http://schemas.openxmlformats.org/officeDocument/2006/relationships/tags" Target="../tags/tag865.xml"/><Relationship Id="rId20" Type="http://schemas.openxmlformats.org/officeDocument/2006/relationships/tags" Target="../tags/tag869.xml"/><Relationship Id="rId29" Type="http://schemas.openxmlformats.org/officeDocument/2006/relationships/tags" Target="../tags/tag878.xml"/><Relationship Id="rId41" Type="http://schemas.openxmlformats.org/officeDocument/2006/relationships/tags" Target="../tags/tag890.xml"/><Relationship Id="rId54" Type="http://schemas.openxmlformats.org/officeDocument/2006/relationships/slideLayout" Target="../slideLayouts/slideLayout18.xml"/><Relationship Id="rId1" Type="http://schemas.openxmlformats.org/officeDocument/2006/relationships/tags" Target="../tags/tag850.xml"/><Relationship Id="rId6" Type="http://schemas.openxmlformats.org/officeDocument/2006/relationships/tags" Target="../tags/tag855.xml"/><Relationship Id="rId11" Type="http://schemas.openxmlformats.org/officeDocument/2006/relationships/tags" Target="../tags/tag860.xml"/><Relationship Id="rId24" Type="http://schemas.openxmlformats.org/officeDocument/2006/relationships/tags" Target="../tags/tag873.xml"/><Relationship Id="rId32" Type="http://schemas.openxmlformats.org/officeDocument/2006/relationships/tags" Target="../tags/tag881.xml"/><Relationship Id="rId37" Type="http://schemas.openxmlformats.org/officeDocument/2006/relationships/tags" Target="../tags/tag886.xml"/><Relationship Id="rId40" Type="http://schemas.openxmlformats.org/officeDocument/2006/relationships/tags" Target="../tags/tag889.xml"/><Relationship Id="rId45" Type="http://schemas.openxmlformats.org/officeDocument/2006/relationships/tags" Target="../tags/tag894.xml"/><Relationship Id="rId53" Type="http://schemas.openxmlformats.org/officeDocument/2006/relationships/tags" Target="../tags/tag902.xml"/><Relationship Id="rId5" Type="http://schemas.openxmlformats.org/officeDocument/2006/relationships/tags" Target="../tags/tag854.xml"/><Relationship Id="rId15" Type="http://schemas.openxmlformats.org/officeDocument/2006/relationships/tags" Target="../tags/tag864.xml"/><Relationship Id="rId23" Type="http://schemas.openxmlformats.org/officeDocument/2006/relationships/tags" Target="../tags/tag872.xml"/><Relationship Id="rId28" Type="http://schemas.openxmlformats.org/officeDocument/2006/relationships/tags" Target="../tags/tag877.xml"/><Relationship Id="rId36" Type="http://schemas.openxmlformats.org/officeDocument/2006/relationships/tags" Target="../tags/tag885.xml"/><Relationship Id="rId49" Type="http://schemas.openxmlformats.org/officeDocument/2006/relationships/tags" Target="../tags/tag898.xml"/><Relationship Id="rId10" Type="http://schemas.openxmlformats.org/officeDocument/2006/relationships/tags" Target="../tags/tag859.xml"/><Relationship Id="rId19" Type="http://schemas.openxmlformats.org/officeDocument/2006/relationships/tags" Target="../tags/tag868.xml"/><Relationship Id="rId31" Type="http://schemas.openxmlformats.org/officeDocument/2006/relationships/tags" Target="../tags/tag880.xml"/><Relationship Id="rId44" Type="http://schemas.openxmlformats.org/officeDocument/2006/relationships/tags" Target="../tags/tag893.xml"/><Relationship Id="rId52" Type="http://schemas.openxmlformats.org/officeDocument/2006/relationships/tags" Target="../tags/tag901.xml"/><Relationship Id="rId4" Type="http://schemas.openxmlformats.org/officeDocument/2006/relationships/tags" Target="../tags/tag853.xml"/><Relationship Id="rId9" Type="http://schemas.openxmlformats.org/officeDocument/2006/relationships/tags" Target="../tags/tag858.xml"/><Relationship Id="rId14" Type="http://schemas.openxmlformats.org/officeDocument/2006/relationships/tags" Target="../tags/tag863.xml"/><Relationship Id="rId22" Type="http://schemas.openxmlformats.org/officeDocument/2006/relationships/tags" Target="../tags/tag871.xml"/><Relationship Id="rId27" Type="http://schemas.openxmlformats.org/officeDocument/2006/relationships/tags" Target="../tags/tag876.xml"/><Relationship Id="rId30" Type="http://schemas.openxmlformats.org/officeDocument/2006/relationships/tags" Target="../tags/tag879.xml"/><Relationship Id="rId35" Type="http://schemas.openxmlformats.org/officeDocument/2006/relationships/tags" Target="../tags/tag884.xml"/><Relationship Id="rId43" Type="http://schemas.openxmlformats.org/officeDocument/2006/relationships/tags" Target="../tags/tag892.xml"/><Relationship Id="rId48" Type="http://schemas.openxmlformats.org/officeDocument/2006/relationships/tags" Target="../tags/tag897.xml"/><Relationship Id="rId8" Type="http://schemas.openxmlformats.org/officeDocument/2006/relationships/tags" Target="../tags/tag857.xml"/><Relationship Id="rId51" Type="http://schemas.openxmlformats.org/officeDocument/2006/relationships/tags" Target="../tags/tag900.xml"/><Relationship Id="rId3" Type="http://schemas.openxmlformats.org/officeDocument/2006/relationships/tags" Target="../tags/tag852.xml"/></Relationships>
</file>

<file path=ppt/slides/_rels/slide32.xml.rels><?xml version="1.0" encoding="UTF-8" standalone="yes"?>
<Relationships xmlns="http://schemas.openxmlformats.org/package/2006/relationships"><Relationship Id="rId3" Type="http://schemas.openxmlformats.org/officeDocument/2006/relationships/tags" Target="../tags/tag905.xml"/><Relationship Id="rId2" Type="http://schemas.openxmlformats.org/officeDocument/2006/relationships/tags" Target="../tags/tag904.xml"/><Relationship Id="rId1" Type="http://schemas.openxmlformats.org/officeDocument/2006/relationships/tags" Target="../tags/tag903.xml"/><Relationship Id="rId6" Type="http://schemas.openxmlformats.org/officeDocument/2006/relationships/image" Target="../media/image13.PNG"/><Relationship Id="rId5" Type="http://schemas.openxmlformats.org/officeDocument/2006/relationships/notesSlide" Target="../notesSlides/notesSlide32.xml"/><Relationship Id="rId4"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8" Type="http://schemas.openxmlformats.org/officeDocument/2006/relationships/tags" Target="../tags/tag913.xml"/><Relationship Id="rId13" Type="http://schemas.openxmlformats.org/officeDocument/2006/relationships/tags" Target="../tags/tag918.xml"/><Relationship Id="rId18" Type="http://schemas.openxmlformats.org/officeDocument/2006/relationships/slideLayout" Target="../slideLayouts/slideLayout18.xml"/><Relationship Id="rId3" Type="http://schemas.openxmlformats.org/officeDocument/2006/relationships/tags" Target="../tags/tag908.xml"/><Relationship Id="rId7" Type="http://schemas.openxmlformats.org/officeDocument/2006/relationships/tags" Target="../tags/tag912.xml"/><Relationship Id="rId12" Type="http://schemas.openxmlformats.org/officeDocument/2006/relationships/tags" Target="../tags/tag917.xml"/><Relationship Id="rId17" Type="http://schemas.openxmlformats.org/officeDocument/2006/relationships/tags" Target="../tags/tag922.xml"/><Relationship Id="rId2" Type="http://schemas.openxmlformats.org/officeDocument/2006/relationships/tags" Target="../tags/tag907.xml"/><Relationship Id="rId16" Type="http://schemas.openxmlformats.org/officeDocument/2006/relationships/tags" Target="../tags/tag921.xml"/><Relationship Id="rId20" Type="http://schemas.openxmlformats.org/officeDocument/2006/relationships/image" Target="../media/image13.PNG"/><Relationship Id="rId1" Type="http://schemas.openxmlformats.org/officeDocument/2006/relationships/tags" Target="../tags/tag906.xml"/><Relationship Id="rId6" Type="http://schemas.openxmlformats.org/officeDocument/2006/relationships/tags" Target="../tags/tag911.xml"/><Relationship Id="rId11" Type="http://schemas.openxmlformats.org/officeDocument/2006/relationships/tags" Target="../tags/tag916.xml"/><Relationship Id="rId5" Type="http://schemas.openxmlformats.org/officeDocument/2006/relationships/tags" Target="../tags/tag910.xml"/><Relationship Id="rId15" Type="http://schemas.openxmlformats.org/officeDocument/2006/relationships/tags" Target="../tags/tag920.xml"/><Relationship Id="rId10" Type="http://schemas.openxmlformats.org/officeDocument/2006/relationships/tags" Target="../tags/tag915.xml"/><Relationship Id="rId19" Type="http://schemas.openxmlformats.org/officeDocument/2006/relationships/notesSlide" Target="../notesSlides/notesSlide33.xml"/><Relationship Id="rId4" Type="http://schemas.openxmlformats.org/officeDocument/2006/relationships/tags" Target="../tags/tag909.xml"/><Relationship Id="rId9" Type="http://schemas.openxmlformats.org/officeDocument/2006/relationships/tags" Target="../tags/tag914.xml"/><Relationship Id="rId14" Type="http://schemas.openxmlformats.org/officeDocument/2006/relationships/tags" Target="../tags/tag919.xml"/></Relationships>
</file>

<file path=ppt/slides/_rels/slide34.xml.rels><?xml version="1.0" encoding="UTF-8" standalone="yes"?>
<Relationships xmlns="http://schemas.openxmlformats.org/package/2006/relationships"><Relationship Id="rId13" Type="http://schemas.openxmlformats.org/officeDocument/2006/relationships/tags" Target="../tags/tag935.xml"/><Relationship Id="rId18" Type="http://schemas.openxmlformats.org/officeDocument/2006/relationships/tags" Target="../tags/tag940.xml"/><Relationship Id="rId26" Type="http://schemas.openxmlformats.org/officeDocument/2006/relationships/tags" Target="../tags/tag948.xml"/><Relationship Id="rId39" Type="http://schemas.openxmlformats.org/officeDocument/2006/relationships/tags" Target="../tags/tag961.xml"/><Relationship Id="rId21" Type="http://schemas.openxmlformats.org/officeDocument/2006/relationships/tags" Target="../tags/tag943.xml"/><Relationship Id="rId34" Type="http://schemas.openxmlformats.org/officeDocument/2006/relationships/tags" Target="../tags/tag956.xml"/><Relationship Id="rId42" Type="http://schemas.openxmlformats.org/officeDocument/2006/relationships/tags" Target="../tags/tag964.xml"/><Relationship Id="rId47" Type="http://schemas.openxmlformats.org/officeDocument/2006/relationships/tags" Target="../tags/tag969.xml"/><Relationship Id="rId50" Type="http://schemas.openxmlformats.org/officeDocument/2006/relationships/tags" Target="../tags/tag972.xml"/><Relationship Id="rId55" Type="http://schemas.openxmlformats.org/officeDocument/2006/relationships/tags" Target="../tags/tag977.xml"/><Relationship Id="rId63" Type="http://schemas.openxmlformats.org/officeDocument/2006/relationships/tags" Target="../tags/tag985.xml"/><Relationship Id="rId68" Type="http://schemas.openxmlformats.org/officeDocument/2006/relationships/tags" Target="../tags/tag990.xml"/><Relationship Id="rId76" Type="http://schemas.openxmlformats.org/officeDocument/2006/relationships/tags" Target="../tags/tag998.xml"/><Relationship Id="rId84" Type="http://schemas.openxmlformats.org/officeDocument/2006/relationships/tags" Target="../tags/tag1006.xml"/><Relationship Id="rId7" Type="http://schemas.openxmlformats.org/officeDocument/2006/relationships/tags" Target="../tags/tag929.xml"/><Relationship Id="rId71" Type="http://schemas.openxmlformats.org/officeDocument/2006/relationships/tags" Target="../tags/tag993.xml"/><Relationship Id="rId2" Type="http://schemas.openxmlformats.org/officeDocument/2006/relationships/tags" Target="../tags/tag924.xml"/><Relationship Id="rId16" Type="http://schemas.openxmlformats.org/officeDocument/2006/relationships/tags" Target="../tags/tag938.xml"/><Relationship Id="rId29" Type="http://schemas.openxmlformats.org/officeDocument/2006/relationships/tags" Target="../tags/tag951.xml"/><Relationship Id="rId11" Type="http://schemas.openxmlformats.org/officeDocument/2006/relationships/tags" Target="../tags/tag933.xml"/><Relationship Id="rId24" Type="http://schemas.openxmlformats.org/officeDocument/2006/relationships/tags" Target="../tags/tag946.xml"/><Relationship Id="rId32" Type="http://schemas.openxmlformats.org/officeDocument/2006/relationships/tags" Target="../tags/tag954.xml"/><Relationship Id="rId37" Type="http://schemas.openxmlformats.org/officeDocument/2006/relationships/tags" Target="../tags/tag959.xml"/><Relationship Id="rId40" Type="http://schemas.openxmlformats.org/officeDocument/2006/relationships/tags" Target="../tags/tag962.xml"/><Relationship Id="rId45" Type="http://schemas.openxmlformats.org/officeDocument/2006/relationships/tags" Target="../tags/tag967.xml"/><Relationship Id="rId53" Type="http://schemas.openxmlformats.org/officeDocument/2006/relationships/tags" Target="../tags/tag975.xml"/><Relationship Id="rId58" Type="http://schemas.openxmlformats.org/officeDocument/2006/relationships/tags" Target="../tags/tag980.xml"/><Relationship Id="rId66" Type="http://schemas.openxmlformats.org/officeDocument/2006/relationships/tags" Target="../tags/tag988.xml"/><Relationship Id="rId74" Type="http://schemas.openxmlformats.org/officeDocument/2006/relationships/tags" Target="../tags/tag996.xml"/><Relationship Id="rId79" Type="http://schemas.openxmlformats.org/officeDocument/2006/relationships/tags" Target="../tags/tag1001.xml"/><Relationship Id="rId87" Type="http://schemas.openxmlformats.org/officeDocument/2006/relationships/image" Target="../media/image14.png"/><Relationship Id="rId5" Type="http://schemas.openxmlformats.org/officeDocument/2006/relationships/tags" Target="../tags/tag927.xml"/><Relationship Id="rId61" Type="http://schemas.openxmlformats.org/officeDocument/2006/relationships/tags" Target="../tags/tag983.xml"/><Relationship Id="rId82" Type="http://schemas.openxmlformats.org/officeDocument/2006/relationships/tags" Target="../tags/tag1004.xml"/><Relationship Id="rId19" Type="http://schemas.openxmlformats.org/officeDocument/2006/relationships/tags" Target="../tags/tag941.xml"/><Relationship Id="rId4" Type="http://schemas.openxmlformats.org/officeDocument/2006/relationships/tags" Target="../tags/tag926.xml"/><Relationship Id="rId9" Type="http://schemas.openxmlformats.org/officeDocument/2006/relationships/tags" Target="../tags/tag931.xml"/><Relationship Id="rId14" Type="http://schemas.openxmlformats.org/officeDocument/2006/relationships/tags" Target="../tags/tag936.xml"/><Relationship Id="rId22" Type="http://schemas.openxmlformats.org/officeDocument/2006/relationships/tags" Target="../tags/tag944.xml"/><Relationship Id="rId27" Type="http://schemas.openxmlformats.org/officeDocument/2006/relationships/tags" Target="../tags/tag949.xml"/><Relationship Id="rId30" Type="http://schemas.openxmlformats.org/officeDocument/2006/relationships/tags" Target="../tags/tag952.xml"/><Relationship Id="rId35" Type="http://schemas.openxmlformats.org/officeDocument/2006/relationships/tags" Target="../tags/tag957.xml"/><Relationship Id="rId43" Type="http://schemas.openxmlformats.org/officeDocument/2006/relationships/tags" Target="../tags/tag965.xml"/><Relationship Id="rId48" Type="http://schemas.openxmlformats.org/officeDocument/2006/relationships/tags" Target="../tags/tag970.xml"/><Relationship Id="rId56" Type="http://schemas.openxmlformats.org/officeDocument/2006/relationships/tags" Target="../tags/tag978.xml"/><Relationship Id="rId64" Type="http://schemas.openxmlformats.org/officeDocument/2006/relationships/tags" Target="../tags/tag986.xml"/><Relationship Id="rId69" Type="http://schemas.openxmlformats.org/officeDocument/2006/relationships/tags" Target="../tags/tag991.xml"/><Relationship Id="rId77" Type="http://schemas.openxmlformats.org/officeDocument/2006/relationships/tags" Target="../tags/tag999.xml"/><Relationship Id="rId8" Type="http://schemas.openxmlformats.org/officeDocument/2006/relationships/tags" Target="../tags/tag930.xml"/><Relationship Id="rId51" Type="http://schemas.openxmlformats.org/officeDocument/2006/relationships/tags" Target="../tags/tag973.xml"/><Relationship Id="rId72" Type="http://schemas.openxmlformats.org/officeDocument/2006/relationships/tags" Target="../tags/tag994.xml"/><Relationship Id="rId80" Type="http://schemas.openxmlformats.org/officeDocument/2006/relationships/tags" Target="../tags/tag1002.xml"/><Relationship Id="rId85" Type="http://schemas.openxmlformats.org/officeDocument/2006/relationships/slideLayout" Target="../slideLayouts/slideLayout18.xml"/><Relationship Id="rId3" Type="http://schemas.openxmlformats.org/officeDocument/2006/relationships/tags" Target="../tags/tag925.xml"/><Relationship Id="rId12" Type="http://schemas.openxmlformats.org/officeDocument/2006/relationships/tags" Target="../tags/tag934.xml"/><Relationship Id="rId17" Type="http://schemas.openxmlformats.org/officeDocument/2006/relationships/tags" Target="../tags/tag939.xml"/><Relationship Id="rId25" Type="http://schemas.openxmlformats.org/officeDocument/2006/relationships/tags" Target="../tags/tag947.xml"/><Relationship Id="rId33" Type="http://schemas.openxmlformats.org/officeDocument/2006/relationships/tags" Target="../tags/tag955.xml"/><Relationship Id="rId38" Type="http://schemas.openxmlformats.org/officeDocument/2006/relationships/tags" Target="../tags/tag960.xml"/><Relationship Id="rId46" Type="http://schemas.openxmlformats.org/officeDocument/2006/relationships/tags" Target="../tags/tag968.xml"/><Relationship Id="rId59" Type="http://schemas.openxmlformats.org/officeDocument/2006/relationships/tags" Target="../tags/tag981.xml"/><Relationship Id="rId67" Type="http://schemas.openxmlformats.org/officeDocument/2006/relationships/tags" Target="../tags/tag989.xml"/><Relationship Id="rId20" Type="http://schemas.openxmlformats.org/officeDocument/2006/relationships/tags" Target="../tags/tag942.xml"/><Relationship Id="rId41" Type="http://schemas.openxmlformats.org/officeDocument/2006/relationships/tags" Target="../tags/tag963.xml"/><Relationship Id="rId54" Type="http://schemas.openxmlformats.org/officeDocument/2006/relationships/tags" Target="../tags/tag976.xml"/><Relationship Id="rId62" Type="http://schemas.openxmlformats.org/officeDocument/2006/relationships/tags" Target="../tags/tag984.xml"/><Relationship Id="rId70" Type="http://schemas.openxmlformats.org/officeDocument/2006/relationships/tags" Target="../tags/tag992.xml"/><Relationship Id="rId75" Type="http://schemas.openxmlformats.org/officeDocument/2006/relationships/tags" Target="../tags/tag997.xml"/><Relationship Id="rId83" Type="http://schemas.openxmlformats.org/officeDocument/2006/relationships/tags" Target="../tags/tag1005.xml"/><Relationship Id="rId88" Type="http://schemas.openxmlformats.org/officeDocument/2006/relationships/image" Target="../media/image15.png"/><Relationship Id="rId1" Type="http://schemas.openxmlformats.org/officeDocument/2006/relationships/tags" Target="../tags/tag923.xml"/><Relationship Id="rId6" Type="http://schemas.openxmlformats.org/officeDocument/2006/relationships/tags" Target="../tags/tag928.xml"/><Relationship Id="rId15" Type="http://schemas.openxmlformats.org/officeDocument/2006/relationships/tags" Target="../tags/tag937.xml"/><Relationship Id="rId23" Type="http://schemas.openxmlformats.org/officeDocument/2006/relationships/tags" Target="../tags/tag945.xml"/><Relationship Id="rId28" Type="http://schemas.openxmlformats.org/officeDocument/2006/relationships/tags" Target="../tags/tag950.xml"/><Relationship Id="rId36" Type="http://schemas.openxmlformats.org/officeDocument/2006/relationships/tags" Target="../tags/tag958.xml"/><Relationship Id="rId49" Type="http://schemas.openxmlformats.org/officeDocument/2006/relationships/tags" Target="../tags/tag971.xml"/><Relationship Id="rId57" Type="http://schemas.openxmlformats.org/officeDocument/2006/relationships/tags" Target="../tags/tag979.xml"/><Relationship Id="rId10" Type="http://schemas.openxmlformats.org/officeDocument/2006/relationships/tags" Target="../tags/tag932.xml"/><Relationship Id="rId31" Type="http://schemas.openxmlformats.org/officeDocument/2006/relationships/tags" Target="../tags/tag953.xml"/><Relationship Id="rId44" Type="http://schemas.openxmlformats.org/officeDocument/2006/relationships/tags" Target="../tags/tag966.xml"/><Relationship Id="rId52" Type="http://schemas.openxmlformats.org/officeDocument/2006/relationships/tags" Target="../tags/tag974.xml"/><Relationship Id="rId60" Type="http://schemas.openxmlformats.org/officeDocument/2006/relationships/tags" Target="../tags/tag982.xml"/><Relationship Id="rId65" Type="http://schemas.openxmlformats.org/officeDocument/2006/relationships/tags" Target="../tags/tag987.xml"/><Relationship Id="rId73" Type="http://schemas.openxmlformats.org/officeDocument/2006/relationships/tags" Target="../tags/tag995.xml"/><Relationship Id="rId78" Type="http://schemas.openxmlformats.org/officeDocument/2006/relationships/tags" Target="../tags/tag1000.xml"/><Relationship Id="rId81" Type="http://schemas.openxmlformats.org/officeDocument/2006/relationships/tags" Target="../tags/tag1003.xml"/><Relationship Id="rId86"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26" Type="http://schemas.openxmlformats.org/officeDocument/2006/relationships/tags" Target="../tags/tag1032.xml"/><Relationship Id="rId21" Type="http://schemas.openxmlformats.org/officeDocument/2006/relationships/tags" Target="../tags/tag1027.xml"/><Relationship Id="rId42" Type="http://schemas.openxmlformats.org/officeDocument/2006/relationships/tags" Target="../tags/tag1048.xml"/><Relationship Id="rId47" Type="http://schemas.openxmlformats.org/officeDocument/2006/relationships/tags" Target="../tags/tag1053.xml"/><Relationship Id="rId63" Type="http://schemas.openxmlformats.org/officeDocument/2006/relationships/tags" Target="../tags/tag1069.xml"/><Relationship Id="rId68" Type="http://schemas.openxmlformats.org/officeDocument/2006/relationships/tags" Target="../tags/tag1074.xml"/><Relationship Id="rId84" Type="http://schemas.openxmlformats.org/officeDocument/2006/relationships/tags" Target="../tags/tag1090.xml"/><Relationship Id="rId89" Type="http://schemas.openxmlformats.org/officeDocument/2006/relationships/tags" Target="../tags/tag1095.xml"/><Relationship Id="rId7" Type="http://schemas.openxmlformats.org/officeDocument/2006/relationships/tags" Target="../tags/tag1013.xml"/><Relationship Id="rId71" Type="http://schemas.openxmlformats.org/officeDocument/2006/relationships/tags" Target="../tags/tag1077.xml"/><Relationship Id="rId92" Type="http://schemas.openxmlformats.org/officeDocument/2006/relationships/tags" Target="../tags/tag1098.xml"/><Relationship Id="rId2" Type="http://schemas.openxmlformats.org/officeDocument/2006/relationships/tags" Target="../tags/tag1008.xml"/><Relationship Id="rId16" Type="http://schemas.openxmlformats.org/officeDocument/2006/relationships/tags" Target="../tags/tag1022.xml"/><Relationship Id="rId29" Type="http://schemas.openxmlformats.org/officeDocument/2006/relationships/tags" Target="../tags/tag1035.xml"/><Relationship Id="rId11" Type="http://schemas.openxmlformats.org/officeDocument/2006/relationships/tags" Target="../tags/tag1017.xml"/><Relationship Id="rId24" Type="http://schemas.openxmlformats.org/officeDocument/2006/relationships/tags" Target="../tags/tag1030.xml"/><Relationship Id="rId32" Type="http://schemas.openxmlformats.org/officeDocument/2006/relationships/tags" Target="../tags/tag1038.xml"/><Relationship Id="rId37" Type="http://schemas.openxmlformats.org/officeDocument/2006/relationships/tags" Target="../tags/tag1043.xml"/><Relationship Id="rId40" Type="http://schemas.openxmlformats.org/officeDocument/2006/relationships/tags" Target="../tags/tag1046.xml"/><Relationship Id="rId45" Type="http://schemas.openxmlformats.org/officeDocument/2006/relationships/tags" Target="../tags/tag1051.xml"/><Relationship Id="rId53" Type="http://schemas.openxmlformats.org/officeDocument/2006/relationships/tags" Target="../tags/tag1059.xml"/><Relationship Id="rId58" Type="http://schemas.openxmlformats.org/officeDocument/2006/relationships/tags" Target="../tags/tag1064.xml"/><Relationship Id="rId66" Type="http://schemas.openxmlformats.org/officeDocument/2006/relationships/tags" Target="../tags/tag1072.xml"/><Relationship Id="rId74" Type="http://schemas.openxmlformats.org/officeDocument/2006/relationships/tags" Target="../tags/tag1080.xml"/><Relationship Id="rId79" Type="http://schemas.openxmlformats.org/officeDocument/2006/relationships/tags" Target="../tags/tag1085.xml"/><Relationship Id="rId87" Type="http://schemas.openxmlformats.org/officeDocument/2006/relationships/tags" Target="../tags/tag1093.xml"/><Relationship Id="rId102" Type="http://schemas.openxmlformats.org/officeDocument/2006/relationships/slideLayout" Target="../slideLayouts/slideLayout18.xml"/><Relationship Id="rId5" Type="http://schemas.openxmlformats.org/officeDocument/2006/relationships/tags" Target="../tags/tag1011.xml"/><Relationship Id="rId61" Type="http://schemas.openxmlformats.org/officeDocument/2006/relationships/tags" Target="../tags/tag1067.xml"/><Relationship Id="rId82" Type="http://schemas.openxmlformats.org/officeDocument/2006/relationships/tags" Target="../tags/tag1088.xml"/><Relationship Id="rId90" Type="http://schemas.openxmlformats.org/officeDocument/2006/relationships/tags" Target="../tags/tag1096.xml"/><Relationship Id="rId95" Type="http://schemas.openxmlformats.org/officeDocument/2006/relationships/tags" Target="../tags/tag1101.xml"/><Relationship Id="rId19" Type="http://schemas.openxmlformats.org/officeDocument/2006/relationships/tags" Target="../tags/tag1025.xml"/><Relationship Id="rId14" Type="http://schemas.openxmlformats.org/officeDocument/2006/relationships/tags" Target="../tags/tag1020.xml"/><Relationship Id="rId22" Type="http://schemas.openxmlformats.org/officeDocument/2006/relationships/tags" Target="../tags/tag1028.xml"/><Relationship Id="rId27" Type="http://schemas.openxmlformats.org/officeDocument/2006/relationships/tags" Target="../tags/tag1033.xml"/><Relationship Id="rId30" Type="http://schemas.openxmlformats.org/officeDocument/2006/relationships/tags" Target="../tags/tag1036.xml"/><Relationship Id="rId35" Type="http://schemas.openxmlformats.org/officeDocument/2006/relationships/tags" Target="../tags/tag1041.xml"/><Relationship Id="rId43" Type="http://schemas.openxmlformats.org/officeDocument/2006/relationships/tags" Target="../tags/tag1049.xml"/><Relationship Id="rId48" Type="http://schemas.openxmlformats.org/officeDocument/2006/relationships/tags" Target="../tags/tag1054.xml"/><Relationship Id="rId56" Type="http://schemas.openxmlformats.org/officeDocument/2006/relationships/tags" Target="../tags/tag1062.xml"/><Relationship Id="rId64" Type="http://schemas.openxmlformats.org/officeDocument/2006/relationships/tags" Target="../tags/tag1070.xml"/><Relationship Id="rId69" Type="http://schemas.openxmlformats.org/officeDocument/2006/relationships/tags" Target="../tags/tag1075.xml"/><Relationship Id="rId77" Type="http://schemas.openxmlformats.org/officeDocument/2006/relationships/tags" Target="../tags/tag1083.xml"/><Relationship Id="rId100" Type="http://schemas.openxmlformats.org/officeDocument/2006/relationships/tags" Target="../tags/tag1106.xml"/><Relationship Id="rId105" Type="http://schemas.openxmlformats.org/officeDocument/2006/relationships/image" Target="../media/image15.png"/><Relationship Id="rId8" Type="http://schemas.openxmlformats.org/officeDocument/2006/relationships/tags" Target="../tags/tag1014.xml"/><Relationship Id="rId51" Type="http://schemas.openxmlformats.org/officeDocument/2006/relationships/tags" Target="../tags/tag1057.xml"/><Relationship Id="rId72" Type="http://schemas.openxmlformats.org/officeDocument/2006/relationships/tags" Target="../tags/tag1078.xml"/><Relationship Id="rId80" Type="http://schemas.openxmlformats.org/officeDocument/2006/relationships/tags" Target="../tags/tag1086.xml"/><Relationship Id="rId85" Type="http://schemas.openxmlformats.org/officeDocument/2006/relationships/tags" Target="../tags/tag1091.xml"/><Relationship Id="rId93" Type="http://schemas.openxmlformats.org/officeDocument/2006/relationships/tags" Target="../tags/tag1099.xml"/><Relationship Id="rId98" Type="http://schemas.openxmlformats.org/officeDocument/2006/relationships/tags" Target="../tags/tag1104.xml"/><Relationship Id="rId3" Type="http://schemas.openxmlformats.org/officeDocument/2006/relationships/tags" Target="../tags/tag1009.xml"/><Relationship Id="rId12" Type="http://schemas.openxmlformats.org/officeDocument/2006/relationships/tags" Target="../tags/tag1018.xml"/><Relationship Id="rId17" Type="http://schemas.openxmlformats.org/officeDocument/2006/relationships/tags" Target="../tags/tag1023.xml"/><Relationship Id="rId25" Type="http://schemas.openxmlformats.org/officeDocument/2006/relationships/tags" Target="../tags/tag1031.xml"/><Relationship Id="rId33" Type="http://schemas.openxmlformats.org/officeDocument/2006/relationships/tags" Target="../tags/tag1039.xml"/><Relationship Id="rId38" Type="http://schemas.openxmlformats.org/officeDocument/2006/relationships/tags" Target="../tags/tag1044.xml"/><Relationship Id="rId46" Type="http://schemas.openxmlformats.org/officeDocument/2006/relationships/tags" Target="../tags/tag1052.xml"/><Relationship Id="rId59" Type="http://schemas.openxmlformats.org/officeDocument/2006/relationships/tags" Target="../tags/tag1065.xml"/><Relationship Id="rId67" Type="http://schemas.openxmlformats.org/officeDocument/2006/relationships/tags" Target="../tags/tag1073.xml"/><Relationship Id="rId103" Type="http://schemas.openxmlformats.org/officeDocument/2006/relationships/notesSlide" Target="../notesSlides/notesSlide35.xml"/><Relationship Id="rId20" Type="http://schemas.openxmlformats.org/officeDocument/2006/relationships/tags" Target="../tags/tag1026.xml"/><Relationship Id="rId41" Type="http://schemas.openxmlformats.org/officeDocument/2006/relationships/tags" Target="../tags/tag1047.xml"/><Relationship Id="rId54" Type="http://schemas.openxmlformats.org/officeDocument/2006/relationships/tags" Target="../tags/tag1060.xml"/><Relationship Id="rId62" Type="http://schemas.openxmlformats.org/officeDocument/2006/relationships/tags" Target="../tags/tag1068.xml"/><Relationship Id="rId70" Type="http://schemas.openxmlformats.org/officeDocument/2006/relationships/tags" Target="../tags/tag1076.xml"/><Relationship Id="rId75" Type="http://schemas.openxmlformats.org/officeDocument/2006/relationships/tags" Target="../tags/tag1081.xml"/><Relationship Id="rId83" Type="http://schemas.openxmlformats.org/officeDocument/2006/relationships/tags" Target="../tags/tag1089.xml"/><Relationship Id="rId88" Type="http://schemas.openxmlformats.org/officeDocument/2006/relationships/tags" Target="../tags/tag1094.xml"/><Relationship Id="rId91" Type="http://schemas.openxmlformats.org/officeDocument/2006/relationships/tags" Target="../tags/tag1097.xml"/><Relationship Id="rId96" Type="http://schemas.openxmlformats.org/officeDocument/2006/relationships/tags" Target="../tags/tag1102.xml"/><Relationship Id="rId1" Type="http://schemas.openxmlformats.org/officeDocument/2006/relationships/tags" Target="../tags/tag1007.xml"/><Relationship Id="rId6" Type="http://schemas.openxmlformats.org/officeDocument/2006/relationships/tags" Target="../tags/tag1012.xml"/><Relationship Id="rId15" Type="http://schemas.openxmlformats.org/officeDocument/2006/relationships/tags" Target="../tags/tag1021.xml"/><Relationship Id="rId23" Type="http://schemas.openxmlformats.org/officeDocument/2006/relationships/tags" Target="../tags/tag1029.xml"/><Relationship Id="rId28" Type="http://schemas.openxmlformats.org/officeDocument/2006/relationships/tags" Target="../tags/tag1034.xml"/><Relationship Id="rId36" Type="http://schemas.openxmlformats.org/officeDocument/2006/relationships/tags" Target="../tags/tag1042.xml"/><Relationship Id="rId49" Type="http://schemas.openxmlformats.org/officeDocument/2006/relationships/tags" Target="../tags/tag1055.xml"/><Relationship Id="rId57" Type="http://schemas.openxmlformats.org/officeDocument/2006/relationships/tags" Target="../tags/tag1063.xml"/><Relationship Id="rId10" Type="http://schemas.openxmlformats.org/officeDocument/2006/relationships/tags" Target="../tags/tag1016.xml"/><Relationship Id="rId31" Type="http://schemas.openxmlformats.org/officeDocument/2006/relationships/tags" Target="../tags/tag1037.xml"/><Relationship Id="rId44" Type="http://schemas.openxmlformats.org/officeDocument/2006/relationships/tags" Target="../tags/tag1050.xml"/><Relationship Id="rId52" Type="http://schemas.openxmlformats.org/officeDocument/2006/relationships/tags" Target="../tags/tag1058.xml"/><Relationship Id="rId60" Type="http://schemas.openxmlformats.org/officeDocument/2006/relationships/tags" Target="../tags/tag1066.xml"/><Relationship Id="rId65" Type="http://schemas.openxmlformats.org/officeDocument/2006/relationships/tags" Target="../tags/tag1071.xml"/><Relationship Id="rId73" Type="http://schemas.openxmlformats.org/officeDocument/2006/relationships/tags" Target="../tags/tag1079.xml"/><Relationship Id="rId78" Type="http://schemas.openxmlformats.org/officeDocument/2006/relationships/tags" Target="../tags/tag1084.xml"/><Relationship Id="rId81" Type="http://schemas.openxmlformats.org/officeDocument/2006/relationships/tags" Target="../tags/tag1087.xml"/><Relationship Id="rId86" Type="http://schemas.openxmlformats.org/officeDocument/2006/relationships/tags" Target="../tags/tag1092.xml"/><Relationship Id="rId94" Type="http://schemas.openxmlformats.org/officeDocument/2006/relationships/tags" Target="../tags/tag1100.xml"/><Relationship Id="rId99" Type="http://schemas.openxmlformats.org/officeDocument/2006/relationships/tags" Target="../tags/tag1105.xml"/><Relationship Id="rId101" Type="http://schemas.openxmlformats.org/officeDocument/2006/relationships/tags" Target="../tags/tag1107.xml"/><Relationship Id="rId4" Type="http://schemas.openxmlformats.org/officeDocument/2006/relationships/tags" Target="../tags/tag1010.xml"/><Relationship Id="rId9" Type="http://schemas.openxmlformats.org/officeDocument/2006/relationships/tags" Target="../tags/tag1015.xml"/><Relationship Id="rId13" Type="http://schemas.openxmlformats.org/officeDocument/2006/relationships/tags" Target="../tags/tag1019.xml"/><Relationship Id="rId18" Type="http://schemas.openxmlformats.org/officeDocument/2006/relationships/tags" Target="../tags/tag1024.xml"/><Relationship Id="rId39" Type="http://schemas.openxmlformats.org/officeDocument/2006/relationships/tags" Target="../tags/tag1045.xml"/><Relationship Id="rId34" Type="http://schemas.openxmlformats.org/officeDocument/2006/relationships/tags" Target="../tags/tag1040.xml"/><Relationship Id="rId50" Type="http://schemas.openxmlformats.org/officeDocument/2006/relationships/tags" Target="../tags/tag1056.xml"/><Relationship Id="rId55" Type="http://schemas.openxmlformats.org/officeDocument/2006/relationships/tags" Target="../tags/tag1061.xml"/><Relationship Id="rId76" Type="http://schemas.openxmlformats.org/officeDocument/2006/relationships/tags" Target="../tags/tag1082.xml"/><Relationship Id="rId97" Type="http://schemas.openxmlformats.org/officeDocument/2006/relationships/tags" Target="../tags/tag1103.xml"/><Relationship Id="rId104" Type="http://schemas.openxmlformats.org/officeDocument/2006/relationships/image" Target="../media/image14.png"/></Relationships>
</file>

<file path=ppt/slides/_rels/slide36.xml.rels><?xml version="1.0" encoding="UTF-8" standalone="yes"?>
<Relationships xmlns="http://schemas.openxmlformats.org/package/2006/relationships"><Relationship Id="rId8" Type="http://schemas.openxmlformats.org/officeDocument/2006/relationships/tags" Target="../tags/tag1115.xml"/><Relationship Id="rId13" Type="http://schemas.openxmlformats.org/officeDocument/2006/relationships/tags" Target="../tags/tag1120.xml"/><Relationship Id="rId18" Type="http://schemas.openxmlformats.org/officeDocument/2006/relationships/tags" Target="../tags/tag1125.xml"/><Relationship Id="rId3" Type="http://schemas.openxmlformats.org/officeDocument/2006/relationships/tags" Target="../tags/tag1110.xml"/><Relationship Id="rId21" Type="http://schemas.openxmlformats.org/officeDocument/2006/relationships/tags" Target="../tags/tag1128.xml"/><Relationship Id="rId7" Type="http://schemas.openxmlformats.org/officeDocument/2006/relationships/tags" Target="../tags/tag1114.xml"/><Relationship Id="rId12" Type="http://schemas.openxmlformats.org/officeDocument/2006/relationships/tags" Target="../tags/tag1119.xml"/><Relationship Id="rId17" Type="http://schemas.openxmlformats.org/officeDocument/2006/relationships/tags" Target="../tags/tag1124.xml"/><Relationship Id="rId25" Type="http://schemas.openxmlformats.org/officeDocument/2006/relationships/image" Target="../media/image1.png"/><Relationship Id="rId2" Type="http://schemas.openxmlformats.org/officeDocument/2006/relationships/tags" Target="../tags/tag1109.xml"/><Relationship Id="rId16" Type="http://schemas.openxmlformats.org/officeDocument/2006/relationships/tags" Target="../tags/tag1123.xml"/><Relationship Id="rId20" Type="http://schemas.openxmlformats.org/officeDocument/2006/relationships/tags" Target="../tags/tag1127.xml"/><Relationship Id="rId1" Type="http://schemas.openxmlformats.org/officeDocument/2006/relationships/tags" Target="../tags/tag1108.xml"/><Relationship Id="rId6" Type="http://schemas.openxmlformats.org/officeDocument/2006/relationships/tags" Target="../tags/tag1113.xml"/><Relationship Id="rId11" Type="http://schemas.openxmlformats.org/officeDocument/2006/relationships/tags" Target="../tags/tag1118.xml"/><Relationship Id="rId24" Type="http://schemas.openxmlformats.org/officeDocument/2006/relationships/image" Target="../media/image16.png"/><Relationship Id="rId5" Type="http://schemas.openxmlformats.org/officeDocument/2006/relationships/tags" Target="../tags/tag1112.xml"/><Relationship Id="rId15" Type="http://schemas.openxmlformats.org/officeDocument/2006/relationships/tags" Target="../tags/tag1122.xml"/><Relationship Id="rId23" Type="http://schemas.openxmlformats.org/officeDocument/2006/relationships/notesSlide" Target="../notesSlides/notesSlide36.xml"/><Relationship Id="rId10" Type="http://schemas.openxmlformats.org/officeDocument/2006/relationships/tags" Target="../tags/tag1117.xml"/><Relationship Id="rId19" Type="http://schemas.openxmlformats.org/officeDocument/2006/relationships/tags" Target="../tags/tag1126.xml"/><Relationship Id="rId4" Type="http://schemas.openxmlformats.org/officeDocument/2006/relationships/tags" Target="../tags/tag1111.xml"/><Relationship Id="rId9" Type="http://schemas.openxmlformats.org/officeDocument/2006/relationships/tags" Target="../tags/tag1116.xml"/><Relationship Id="rId14" Type="http://schemas.openxmlformats.org/officeDocument/2006/relationships/tags" Target="../tags/tag1121.xml"/><Relationship Id="rId22"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3" Type="http://schemas.openxmlformats.org/officeDocument/2006/relationships/tags" Target="../tags/tag1141.xml"/><Relationship Id="rId18" Type="http://schemas.openxmlformats.org/officeDocument/2006/relationships/tags" Target="../tags/tag1146.xml"/><Relationship Id="rId26" Type="http://schemas.openxmlformats.org/officeDocument/2006/relationships/tags" Target="../tags/tag1154.xml"/><Relationship Id="rId39" Type="http://schemas.openxmlformats.org/officeDocument/2006/relationships/tags" Target="../tags/tag1167.xml"/><Relationship Id="rId21" Type="http://schemas.openxmlformats.org/officeDocument/2006/relationships/tags" Target="../tags/tag1149.xml"/><Relationship Id="rId34" Type="http://schemas.openxmlformats.org/officeDocument/2006/relationships/tags" Target="../tags/tag1162.xml"/><Relationship Id="rId42" Type="http://schemas.openxmlformats.org/officeDocument/2006/relationships/tags" Target="../tags/tag1170.xml"/><Relationship Id="rId47" Type="http://schemas.openxmlformats.org/officeDocument/2006/relationships/tags" Target="../tags/tag1175.xml"/><Relationship Id="rId50" Type="http://schemas.openxmlformats.org/officeDocument/2006/relationships/tags" Target="../tags/tag1178.xml"/><Relationship Id="rId55" Type="http://schemas.openxmlformats.org/officeDocument/2006/relationships/notesSlide" Target="../notesSlides/notesSlide37.xml"/><Relationship Id="rId7" Type="http://schemas.openxmlformats.org/officeDocument/2006/relationships/tags" Target="../tags/tag1135.xml"/><Relationship Id="rId12" Type="http://schemas.openxmlformats.org/officeDocument/2006/relationships/tags" Target="../tags/tag1140.xml"/><Relationship Id="rId17" Type="http://schemas.openxmlformats.org/officeDocument/2006/relationships/tags" Target="../tags/tag1145.xml"/><Relationship Id="rId25" Type="http://schemas.openxmlformats.org/officeDocument/2006/relationships/tags" Target="../tags/tag1153.xml"/><Relationship Id="rId33" Type="http://schemas.openxmlformats.org/officeDocument/2006/relationships/tags" Target="../tags/tag1161.xml"/><Relationship Id="rId38" Type="http://schemas.openxmlformats.org/officeDocument/2006/relationships/tags" Target="../tags/tag1166.xml"/><Relationship Id="rId46" Type="http://schemas.openxmlformats.org/officeDocument/2006/relationships/tags" Target="../tags/tag1174.xml"/><Relationship Id="rId2" Type="http://schemas.openxmlformats.org/officeDocument/2006/relationships/tags" Target="../tags/tag1130.xml"/><Relationship Id="rId16" Type="http://schemas.openxmlformats.org/officeDocument/2006/relationships/tags" Target="../tags/tag1144.xml"/><Relationship Id="rId20" Type="http://schemas.openxmlformats.org/officeDocument/2006/relationships/tags" Target="../tags/tag1148.xml"/><Relationship Id="rId29" Type="http://schemas.openxmlformats.org/officeDocument/2006/relationships/tags" Target="../tags/tag1157.xml"/><Relationship Id="rId41" Type="http://schemas.openxmlformats.org/officeDocument/2006/relationships/tags" Target="../tags/tag1169.xml"/><Relationship Id="rId54" Type="http://schemas.openxmlformats.org/officeDocument/2006/relationships/slideLayout" Target="../slideLayouts/slideLayout12.xml"/><Relationship Id="rId1" Type="http://schemas.openxmlformats.org/officeDocument/2006/relationships/tags" Target="../tags/tag1129.xml"/><Relationship Id="rId6" Type="http://schemas.openxmlformats.org/officeDocument/2006/relationships/tags" Target="../tags/tag1134.xml"/><Relationship Id="rId11" Type="http://schemas.openxmlformats.org/officeDocument/2006/relationships/tags" Target="../tags/tag1139.xml"/><Relationship Id="rId24" Type="http://schemas.openxmlformats.org/officeDocument/2006/relationships/tags" Target="../tags/tag1152.xml"/><Relationship Id="rId32" Type="http://schemas.openxmlformats.org/officeDocument/2006/relationships/tags" Target="../tags/tag1160.xml"/><Relationship Id="rId37" Type="http://schemas.openxmlformats.org/officeDocument/2006/relationships/tags" Target="../tags/tag1165.xml"/><Relationship Id="rId40" Type="http://schemas.openxmlformats.org/officeDocument/2006/relationships/tags" Target="../tags/tag1168.xml"/><Relationship Id="rId45" Type="http://schemas.openxmlformats.org/officeDocument/2006/relationships/tags" Target="../tags/tag1173.xml"/><Relationship Id="rId53" Type="http://schemas.openxmlformats.org/officeDocument/2006/relationships/tags" Target="../tags/tag1181.xml"/><Relationship Id="rId5" Type="http://schemas.openxmlformats.org/officeDocument/2006/relationships/tags" Target="../tags/tag1133.xml"/><Relationship Id="rId15" Type="http://schemas.openxmlformats.org/officeDocument/2006/relationships/tags" Target="../tags/tag1143.xml"/><Relationship Id="rId23" Type="http://schemas.openxmlformats.org/officeDocument/2006/relationships/tags" Target="../tags/tag1151.xml"/><Relationship Id="rId28" Type="http://schemas.openxmlformats.org/officeDocument/2006/relationships/tags" Target="../tags/tag1156.xml"/><Relationship Id="rId36" Type="http://schemas.openxmlformats.org/officeDocument/2006/relationships/tags" Target="../tags/tag1164.xml"/><Relationship Id="rId49" Type="http://schemas.openxmlformats.org/officeDocument/2006/relationships/tags" Target="../tags/tag1177.xml"/><Relationship Id="rId10" Type="http://schemas.openxmlformats.org/officeDocument/2006/relationships/tags" Target="../tags/tag1138.xml"/><Relationship Id="rId19" Type="http://schemas.openxmlformats.org/officeDocument/2006/relationships/tags" Target="../tags/tag1147.xml"/><Relationship Id="rId31" Type="http://schemas.openxmlformats.org/officeDocument/2006/relationships/tags" Target="../tags/tag1159.xml"/><Relationship Id="rId44" Type="http://schemas.openxmlformats.org/officeDocument/2006/relationships/tags" Target="../tags/tag1172.xml"/><Relationship Id="rId52" Type="http://schemas.openxmlformats.org/officeDocument/2006/relationships/tags" Target="../tags/tag1180.xml"/><Relationship Id="rId4" Type="http://schemas.openxmlformats.org/officeDocument/2006/relationships/tags" Target="../tags/tag1132.xml"/><Relationship Id="rId9" Type="http://schemas.openxmlformats.org/officeDocument/2006/relationships/tags" Target="../tags/tag1137.xml"/><Relationship Id="rId14" Type="http://schemas.openxmlformats.org/officeDocument/2006/relationships/tags" Target="../tags/tag1142.xml"/><Relationship Id="rId22" Type="http://schemas.openxmlformats.org/officeDocument/2006/relationships/tags" Target="../tags/tag1150.xml"/><Relationship Id="rId27" Type="http://schemas.openxmlformats.org/officeDocument/2006/relationships/tags" Target="../tags/tag1155.xml"/><Relationship Id="rId30" Type="http://schemas.openxmlformats.org/officeDocument/2006/relationships/tags" Target="../tags/tag1158.xml"/><Relationship Id="rId35" Type="http://schemas.openxmlformats.org/officeDocument/2006/relationships/tags" Target="../tags/tag1163.xml"/><Relationship Id="rId43" Type="http://schemas.openxmlformats.org/officeDocument/2006/relationships/tags" Target="../tags/tag1171.xml"/><Relationship Id="rId48" Type="http://schemas.openxmlformats.org/officeDocument/2006/relationships/tags" Target="../tags/tag1176.xml"/><Relationship Id="rId8" Type="http://schemas.openxmlformats.org/officeDocument/2006/relationships/tags" Target="../tags/tag1136.xml"/><Relationship Id="rId51" Type="http://schemas.openxmlformats.org/officeDocument/2006/relationships/tags" Target="../tags/tag1179.xml"/><Relationship Id="rId3" Type="http://schemas.openxmlformats.org/officeDocument/2006/relationships/tags" Target="../tags/tag1131.xml"/></Relationships>
</file>

<file path=ppt/slides/_rels/slide38.xml.rels><?xml version="1.0" encoding="UTF-8" standalone="yes"?>
<Relationships xmlns="http://schemas.openxmlformats.org/package/2006/relationships"><Relationship Id="rId8" Type="http://schemas.openxmlformats.org/officeDocument/2006/relationships/tags" Target="../tags/tag1189.xml"/><Relationship Id="rId13" Type="http://schemas.openxmlformats.org/officeDocument/2006/relationships/tags" Target="../tags/tag1194.xml"/><Relationship Id="rId18" Type="http://schemas.openxmlformats.org/officeDocument/2006/relationships/tags" Target="../tags/tag1199.xml"/><Relationship Id="rId26" Type="http://schemas.openxmlformats.org/officeDocument/2006/relationships/tags" Target="../tags/tag1207.xml"/><Relationship Id="rId3" Type="http://schemas.openxmlformats.org/officeDocument/2006/relationships/tags" Target="../tags/tag1184.xml"/><Relationship Id="rId21" Type="http://schemas.openxmlformats.org/officeDocument/2006/relationships/tags" Target="../tags/tag1202.xml"/><Relationship Id="rId34" Type="http://schemas.openxmlformats.org/officeDocument/2006/relationships/slideLayout" Target="../slideLayouts/slideLayout12.xml"/><Relationship Id="rId7" Type="http://schemas.openxmlformats.org/officeDocument/2006/relationships/tags" Target="../tags/tag1188.xml"/><Relationship Id="rId12" Type="http://schemas.openxmlformats.org/officeDocument/2006/relationships/tags" Target="../tags/tag1193.xml"/><Relationship Id="rId17" Type="http://schemas.openxmlformats.org/officeDocument/2006/relationships/tags" Target="../tags/tag1198.xml"/><Relationship Id="rId25" Type="http://schemas.openxmlformats.org/officeDocument/2006/relationships/tags" Target="../tags/tag1206.xml"/><Relationship Id="rId33" Type="http://schemas.openxmlformats.org/officeDocument/2006/relationships/tags" Target="../tags/tag1214.xml"/><Relationship Id="rId2" Type="http://schemas.openxmlformats.org/officeDocument/2006/relationships/tags" Target="../tags/tag1183.xml"/><Relationship Id="rId16" Type="http://schemas.openxmlformats.org/officeDocument/2006/relationships/tags" Target="../tags/tag1197.xml"/><Relationship Id="rId20" Type="http://schemas.openxmlformats.org/officeDocument/2006/relationships/tags" Target="../tags/tag1201.xml"/><Relationship Id="rId29" Type="http://schemas.openxmlformats.org/officeDocument/2006/relationships/tags" Target="../tags/tag1210.xml"/><Relationship Id="rId1" Type="http://schemas.openxmlformats.org/officeDocument/2006/relationships/tags" Target="../tags/tag1182.xml"/><Relationship Id="rId6" Type="http://schemas.openxmlformats.org/officeDocument/2006/relationships/tags" Target="../tags/tag1187.xml"/><Relationship Id="rId11" Type="http://schemas.openxmlformats.org/officeDocument/2006/relationships/tags" Target="../tags/tag1192.xml"/><Relationship Id="rId24" Type="http://schemas.openxmlformats.org/officeDocument/2006/relationships/tags" Target="../tags/tag1205.xml"/><Relationship Id="rId32" Type="http://schemas.openxmlformats.org/officeDocument/2006/relationships/tags" Target="../tags/tag1213.xml"/><Relationship Id="rId37" Type="http://schemas.openxmlformats.org/officeDocument/2006/relationships/image" Target="../media/image18.png"/><Relationship Id="rId5" Type="http://schemas.openxmlformats.org/officeDocument/2006/relationships/tags" Target="../tags/tag1186.xml"/><Relationship Id="rId15" Type="http://schemas.openxmlformats.org/officeDocument/2006/relationships/tags" Target="../tags/tag1196.xml"/><Relationship Id="rId23" Type="http://schemas.openxmlformats.org/officeDocument/2006/relationships/tags" Target="../tags/tag1204.xml"/><Relationship Id="rId28" Type="http://schemas.openxmlformats.org/officeDocument/2006/relationships/tags" Target="../tags/tag1209.xml"/><Relationship Id="rId36" Type="http://schemas.openxmlformats.org/officeDocument/2006/relationships/image" Target="../media/image17.png"/><Relationship Id="rId10" Type="http://schemas.openxmlformats.org/officeDocument/2006/relationships/tags" Target="../tags/tag1191.xml"/><Relationship Id="rId19" Type="http://schemas.openxmlformats.org/officeDocument/2006/relationships/tags" Target="../tags/tag1200.xml"/><Relationship Id="rId31" Type="http://schemas.openxmlformats.org/officeDocument/2006/relationships/tags" Target="../tags/tag1212.xml"/><Relationship Id="rId4" Type="http://schemas.openxmlformats.org/officeDocument/2006/relationships/tags" Target="../tags/tag1185.xml"/><Relationship Id="rId9" Type="http://schemas.openxmlformats.org/officeDocument/2006/relationships/tags" Target="../tags/tag1190.xml"/><Relationship Id="rId14" Type="http://schemas.openxmlformats.org/officeDocument/2006/relationships/tags" Target="../tags/tag1195.xml"/><Relationship Id="rId22" Type="http://schemas.openxmlformats.org/officeDocument/2006/relationships/tags" Target="../tags/tag1203.xml"/><Relationship Id="rId27" Type="http://schemas.openxmlformats.org/officeDocument/2006/relationships/tags" Target="../tags/tag1208.xml"/><Relationship Id="rId30" Type="http://schemas.openxmlformats.org/officeDocument/2006/relationships/tags" Target="../tags/tag1211.xml"/><Relationship Id="rId35"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tags" Target="../tags/tag1217.xml"/><Relationship Id="rId7" Type="http://schemas.openxmlformats.org/officeDocument/2006/relationships/image" Target="../media/image20.PNG"/><Relationship Id="rId2" Type="http://schemas.openxmlformats.org/officeDocument/2006/relationships/tags" Target="../tags/tag1216.xml"/><Relationship Id="rId1" Type="http://schemas.openxmlformats.org/officeDocument/2006/relationships/tags" Target="../tags/tag1215.xml"/><Relationship Id="rId6" Type="http://schemas.openxmlformats.org/officeDocument/2006/relationships/image" Target="../media/image19.png"/><Relationship Id="rId5" Type="http://schemas.openxmlformats.org/officeDocument/2006/relationships/notesSlide" Target="../notesSlides/notesSlide39.xml"/><Relationship Id="rId4"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3" Type="http://schemas.openxmlformats.org/officeDocument/2006/relationships/tags" Target="../tags/tag130.xml"/><Relationship Id="rId18" Type="http://schemas.openxmlformats.org/officeDocument/2006/relationships/tags" Target="../tags/tag135.xml"/><Relationship Id="rId26" Type="http://schemas.openxmlformats.org/officeDocument/2006/relationships/tags" Target="../tags/tag143.xml"/><Relationship Id="rId39" Type="http://schemas.openxmlformats.org/officeDocument/2006/relationships/tags" Target="../tags/tag156.xml"/><Relationship Id="rId21" Type="http://schemas.openxmlformats.org/officeDocument/2006/relationships/tags" Target="../tags/tag138.xml"/><Relationship Id="rId34" Type="http://schemas.openxmlformats.org/officeDocument/2006/relationships/tags" Target="../tags/tag151.xml"/><Relationship Id="rId42" Type="http://schemas.openxmlformats.org/officeDocument/2006/relationships/tags" Target="../tags/tag159.xml"/><Relationship Id="rId47" Type="http://schemas.openxmlformats.org/officeDocument/2006/relationships/tags" Target="../tags/tag164.xml"/><Relationship Id="rId50" Type="http://schemas.openxmlformats.org/officeDocument/2006/relationships/tags" Target="../tags/tag167.xml"/><Relationship Id="rId55" Type="http://schemas.openxmlformats.org/officeDocument/2006/relationships/tags" Target="../tags/tag172.xml"/><Relationship Id="rId7" Type="http://schemas.openxmlformats.org/officeDocument/2006/relationships/tags" Target="../tags/tag124.xml"/><Relationship Id="rId12" Type="http://schemas.openxmlformats.org/officeDocument/2006/relationships/tags" Target="../tags/tag129.xml"/><Relationship Id="rId17" Type="http://schemas.openxmlformats.org/officeDocument/2006/relationships/tags" Target="../tags/tag134.xml"/><Relationship Id="rId25" Type="http://schemas.openxmlformats.org/officeDocument/2006/relationships/tags" Target="../tags/tag142.xml"/><Relationship Id="rId33" Type="http://schemas.openxmlformats.org/officeDocument/2006/relationships/tags" Target="../tags/tag150.xml"/><Relationship Id="rId38" Type="http://schemas.openxmlformats.org/officeDocument/2006/relationships/tags" Target="../tags/tag155.xml"/><Relationship Id="rId46" Type="http://schemas.openxmlformats.org/officeDocument/2006/relationships/tags" Target="../tags/tag163.xml"/><Relationship Id="rId2" Type="http://schemas.openxmlformats.org/officeDocument/2006/relationships/tags" Target="../tags/tag119.xml"/><Relationship Id="rId16" Type="http://schemas.openxmlformats.org/officeDocument/2006/relationships/tags" Target="../tags/tag133.xml"/><Relationship Id="rId20" Type="http://schemas.openxmlformats.org/officeDocument/2006/relationships/tags" Target="../tags/tag137.xml"/><Relationship Id="rId29" Type="http://schemas.openxmlformats.org/officeDocument/2006/relationships/tags" Target="../tags/tag146.xml"/><Relationship Id="rId41" Type="http://schemas.openxmlformats.org/officeDocument/2006/relationships/tags" Target="../tags/tag158.xml"/><Relationship Id="rId54" Type="http://schemas.openxmlformats.org/officeDocument/2006/relationships/tags" Target="../tags/tag171.xml"/><Relationship Id="rId1" Type="http://schemas.openxmlformats.org/officeDocument/2006/relationships/tags" Target="../tags/tag118.xml"/><Relationship Id="rId6" Type="http://schemas.openxmlformats.org/officeDocument/2006/relationships/tags" Target="../tags/tag123.xml"/><Relationship Id="rId11" Type="http://schemas.openxmlformats.org/officeDocument/2006/relationships/tags" Target="../tags/tag128.xml"/><Relationship Id="rId24" Type="http://schemas.openxmlformats.org/officeDocument/2006/relationships/tags" Target="../tags/tag141.xml"/><Relationship Id="rId32" Type="http://schemas.openxmlformats.org/officeDocument/2006/relationships/tags" Target="../tags/tag149.xml"/><Relationship Id="rId37" Type="http://schemas.openxmlformats.org/officeDocument/2006/relationships/tags" Target="../tags/tag154.xml"/><Relationship Id="rId40" Type="http://schemas.openxmlformats.org/officeDocument/2006/relationships/tags" Target="../tags/tag157.xml"/><Relationship Id="rId45" Type="http://schemas.openxmlformats.org/officeDocument/2006/relationships/tags" Target="../tags/tag162.xml"/><Relationship Id="rId53" Type="http://schemas.openxmlformats.org/officeDocument/2006/relationships/tags" Target="../tags/tag170.xml"/><Relationship Id="rId5" Type="http://schemas.openxmlformats.org/officeDocument/2006/relationships/tags" Target="../tags/tag122.xml"/><Relationship Id="rId15" Type="http://schemas.openxmlformats.org/officeDocument/2006/relationships/tags" Target="../tags/tag132.xml"/><Relationship Id="rId23" Type="http://schemas.openxmlformats.org/officeDocument/2006/relationships/tags" Target="../tags/tag140.xml"/><Relationship Id="rId28" Type="http://schemas.openxmlformats.org/officeDocument/2006/relationships/tags" Target="../tags/tag145.xml"/><Relationship Id="rId36" Type="http://schemas.openxmlformats.org/officeDocument/2006/relationships/tags" Target="../tags/tag153.xml"/><Relationship Id="rId49" Type="http://schemas.openxmlformats.org/officeDocument/2006/relationships/tags" Target="../tags/tag166.xml"/><Relationship Id="rId57" Type="http://schemas.openxmlformats.org/officeDocument/2006/relationships/notesSlide" Target="../notesSlides/notesSlide4.xml"/><Relationship Id="rId10" Type="http://schemas.openxmlformats.org/officeDocument/2006/relationships/tags" Target="../tags/tag127.xml"/><Relationship Id="rId19" Type="http://schemas.openxmlformats.org/officeDocument/2006/relationships/tags" Target="../tags/tag136.xml"/><Relationship Id="rId31" Type="http://schemas.openxmlformats.org/officeDocument/2006/relationships/tags" Target="../tags/tag148.xml"/><Relationship Id="rId44" Type="http://schemas.openxmlformats.org/officeDocument/2006/relationships/tags" Target="../tags/tag161.xml"/><Relationship Id="rId52" Type="http://schemas.openxmlformats.org/officeDocument/2006/relationships/tags" Target="../tags/tag169.xml"/><Relationship Id="rId4" Type="http://schemas.openxmlformats.org/officeDocument/2006/relationships/tags" Target="../tags/tag121.xml"/><Relationship Id="rId9" Type="http://schemas.openxmlformats.org/officeDocument/2006/relationships/tags" Target="../tags/tag126.xml"/><Relationship Id="rId14" Type="http://schemas.openxmlformats.org/officeDocument/2006/relationships/tags" Target="../tags/tag131.xml"/><Relationship Id="rId22" Type="http://schemas.openxmlformats.org/officeDocument/2006/relationships/tags" Target="../tags/tag139.xml"/><Relationship Id="rId27" Type="http://schemas.openxmlformats.org/officeDocument/2006/relationships/tags" Target="../tags/tag144.xml"/><Relationship Id="rId30" Type="http://schemas.openxmlformats.org/officeDocument/2006/relationships/tags" Target="../tags/tag147.xml"/><Relationship Id="rId35" Type="http://schemas.openxmlformats.org/officeDocument/2006/relationships/tags" Target="../tags/tag152.xml"/><Relationship Id="rId43" Type="http://schemas.openxmlformats.org/officeDocument/2006/relationships/tags" Target="../tags/tag160.xml"/><Relationship Id="rId48" Type="http://schemas.openxmlformats.org/officeDocument/2006/relationships/tags" Target="../tags/tag165.xml"/><Relationship Id="rId56" Type="http://schemas.openxmlformats.org/officeDocument/2006/relationships/slideLayout" Target="../slideLayouts/slideLayout18.xml"/><Relationship Id="rId8" Type="http://schemas.openxmlformats.org/officeDocument/2006/relationships/tags" Target="../tags/tag125.xml"/><Relationship Id="rId51" Type="http://schemas.openxmlformats.org/officeDocument/2006/relationships/tags" Target="../tags/tag168.xml"/><Relationship Id="rId3" Type="http://schemas.openxmlformats.org/officeDocument/2006/relationships/tags" Target="../tags/tag120.xml"/></Relationships>
</file>

<file path=ppt/slides/_rels/slide40.xml.rels><?xml version="1.0" encoding="UTF-8" standalone="yes"?>
<Relationships xmlns="http://schemas.openxmlformats.org/package/2006/relationships"><Relationship Id="rId8" Type="http://schemas.openxmlformats.org/officeDocument/2006/relationships/tags" Target="../tags/tag1225.xml"/><Relationship Id="rId13" Type="http://schemas.openxmlformats.org/officeDocument/2006/relationships/tags" Target="../tags/tag1230.xml"/><Relationship Id="rId18" Type="http://schemas.openxmlformats.org/officeDocument/2006/relationships/slideLayout" Target="../slideLayouts/slideLayout1.xml"/><Relationship Id="rId3" Type="http://schemas.openxmlformats.org/officeDocument/2006/relationships/tags" Target="../tags/tag1220.xml"/><Relationship Id="rId21" Type="http://schemas.openxmlformats.org/officeDocument/2006/relationships/image" Target="../media/image22.jpeg"/><Relationship Id="rId7" Type="http://schemas.openxmlformats.org/officeDocument/2006/relationships/tags" Target="../tags/tag1224.xml"/><Relationship Id="rId12" Type="http://schemas.openxmlformats.org/officeDocument/2006/relationships/tags" Target="../tags/tag1229.xml"/><Relationship Id="rId17" Type="http://schemas.openxmlformats.org/officeDocument/2006/relationships/tags" Target="../tags/tag1234.xml"/><Relationship Id="rId2" Type="http://schemas.openxmlformats.org/officeDocument/2006/relationships/tags" Target="../tags/tag1219.xml"/><Relationship Id="rId16" Type="http://schemas.openxmlformats.org/officeDocument/2006/relationships/tags" Target="../tags/tag1233.xml"/><Relationship Id="rId20" Type="http://schemas.openxmlformats.org/officeDocument/2006/relationships/image" Target="../media/image21.png"/><Relationship Id="rId1" Type="http://schemas.openxmlformats.org/officeDocument/2006/relationships/tags" Target="../tags/tag1218.xml"/><Relationship Id="rId6" Type="http://schemas.openxmlformats.org/officeDocument/2006/relationships/tags" Target="../tags/tag1223.xml"/><Relationship Id="rId11" Type="http://schemas.openxmlformats.org/officeDocument/2006/relationships/tags" Target="../tags/tag1228.xml"/><Relationship Id="rId5" Type="http://schemas.openxmlformats.org/officeDocument/2006/relationships/tags" Target="../tags/tag1222.xml"/><Relationship Id="rId15" Type="http://schemas.openxmlformats.org/officeDocument/2006/relationships/tags" Target="../tags/tag1232.xml"/><Relationship Id="rId10" Type="http://schemas.openxmlformats.org/officeDocument/2006/relationships/tags" Target="../tags/tag1227.xml"/><Relationship Id="rId19" Type="http://schemas.openxmlformats.org/officeDocument/2006/relationships/notesSlide" Target="../notesSlides/notesSlide40.xml"/><Relationship Id="rId4" Type="http://schemas.openxmlformats.org/officeDocument/2006/relationships/tags" Target="../tags/tag1221.xml"/><Relationship Id="rId9" Type="http://schemas.openxmlformats.org/officeDocument/2006/relationships/tags" Target="../tags/tag1226.xml"/><Relationship Id="rId14" Type="http://schemas.openxmlformats.org/officeDocument/2006/relationships/tags" Target="../tags/tag1231.xml"/><Relationship Id="rId22" Type="http://schemas.openxmlformats.org/officeDocument/2006/relationships/image" Target="../media/image23.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xml"/><Relationship Id="rId1" Type="http://schemas.openxmlformats.org/officeDocument/2006/relationships/tags" Target="../tags/tag1235.xml"/><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8" Type="http://schemas.openxmlformats.org/officeDocument/2006/relationships/tags" Target="../tags/tag1243.xml"/><Relationship Id="rId13" Type="http://schemas.openxmlformats.org/officeDocument/2006/relationships/tags" Target="../tags/tag1248.xml"/><Relationship Id="rId18" Type="http://schemas.openxmlformats.org/officeDocument/2006/relationships/tags" Target="../tags/tag1253.xml"/><Relationship Id="rId3" Type="http://schemas.openxmlformats.org/officeDocument/2006/relationships/tags" Target="../tags/tag1238.xml"/><Relationship Id="rId21" Type="http://schemas.openxmlformats.org/officeDocument/2006/relationships/image" Target="../media/image25.jpeg"/><Relationship Id="rId7" Type="http://schemas.openxmlformats.org/officeDocument/2006/relationships/tags" Target="../tags/tag1242.xml"/><Relationship Id="rId12" Type="http://schemas.openxmlformats.org/officeDocument/2006/relationships/tags" Target="../tags/tag1247.xml"/><Relationship Id="rId17" Type="http://schemas.openxmlformats.org/officeDocument/2006/relationships/tags" Target="../tags/tag1252.xml"/><Relationship Id="rId2" Type="http://schemas.openxmlformats.org/officeDocument/2006/relationships/tags" Target="../tags/tag1237.xml"/><Relationship Id="rId16" Type="http://schemas.openxmlformats.org/officeDocument/2006/relationships/tags" Target="../tags/tag1251.xml"/><Relationship Id="rId20" Type="http://schemas.openxmlformats.org/officeDocument/2006/relationships/notesSlide" Target="../notesSlides/notesSlide42.xml"/><Relationship Id="rId1" Type="http://schemas.openxmlformats.org/officeDocument/2006/relationships/tags" Target="../tags/tag1236.xml"/><Relationship Id="rId6" Type="http://schemas.openxmlformats.org/officeDocument/2006/relationships/tags" Target="../tags/tag1241.xml"/><Relationship Id="rId11" Type="http://schemas.openxmlformats.org/officeDocument/2006/relationships/tags" Target="../tags/tag1246.xml"/><Relationship Id="rId5" Type="http://schemas.openxmlformats.org/officeDocument/2006/relationships/tags" Target="../tags/tag1240.xml"/><Relationship Id="rId15" Type="http://schemas.openxmlformats.org/officeDocument/2006/relationships/tags" Target="../tags/tag1250.xml"/><Relationship Id="rId10" Type="http://schemas.openxmlformats.org/officeDocument/2006/relationships/tags" Target="../tags/tag1245.xml"/><Relationship Id="rId19" Type="http://schemas.openxmlformats.org/officeDocument/2006/relationships/slideLayout" Target="../slideLayouts/slideLayout1.xml"/><Relationship Id="rId4" Type="http://schemas.openxmlformats.org/officeDocument/2006/relationships/tags" Target="../tags/tag1239.xml"/><Relationship Id="rId9" Type="http://schemas.openxmlformats.org/officeDocument/2006/relationships/tags" Target="../tags/tag1244.xml"/><Relationship Id="rId14" Type="http://schemas.openxmlformats.org/officeDocument/2006/relationships/tags" Target="../tags/tag1249.xml"/><Relationship Id="rId22" Type="http://schemas.openxmlformats.org/officeDocument/2006/relationships/image" Target="../media/image26.jpeg"/></Relationships>
</file>

<file path=ppt/slides/_rels/slide43.xml.rels><?xml version="1.0" encoding="UTF-8" standalone="yes"?>
<Relationships xmlns="http://schemas.openxmlformats.org/package/2006/relationships"><Relationship Id="rId3" Type="http://schemas.openxmlformats.org/officeDocument/2006/relationships/tags" Target="../tags/tag1256.xml"/><Relationship Id="rId2" Type="http://schemas.openxmlformats.org/officeDocument/2006/relationships/tags" Target="../tags/tag1255.xml"/><Relationship Id="rId1" Type="http://schemas.openxmlformats.org/officeDocument/2006/relationships/tags" Target="../tags/tag1254.xml"/><Relationship Id="rId6" Type="http://schemas.openxmlformats.org/officeDocument/2006/relationships/image" Target="../media/image27.jpeg"/><Relationship Id="rId5" Type="http://schemas.openxmlformats.org/officeDocument/2006/relationships/notesSlide" Target="../notesSlides/notesSlide43.xml"/><Relationship Id="rId4"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58.xml"/><Relationship Id="rId1" Type="http://schemas.openxmlformats.org/officeDocument/2006/relationships/tags" Target="../tags/tag1257.xml"/><Relationship Id="rId5" Type="http://schemas.openxmlformats.org/officeDocument/2006/relationships/image" Target="../media/image28.jpeg"/><Relationship Id="rId4"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60.xml"/><Relationship Id="rId1" Type="http://schemas.openxmlformats.org/officeDocument/2006/relationships/tags" Target="../tags/tag1259.xml"/><Relationship Id="rId5" Type="http://schemas.openxmlformats.org/officeDocument/2006/relationships/image" Target="../media/image29.jpeg"/><Relationship Id="rId4"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xml"/><Relationship Id="rId1" Type="http://schemas.openxmlformats.org/officeDocument/2006/relationships/tags" Target="../tags/tag1261.xml"/><Relationship Id="rId5" Type="http://schemas.openxmlformats.org/officeDocument/2006/relationships/image" Target="../media/image31.png"/><Relationship Id="rId4" Type="http://schemas.openxmlformats.org/officeDocument/2006/relationships/image" Target="../media/image30.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xml"/><Relationship Id="rId1" Type="http://schemas.openxmlformats.org/officeDocument/2006/relationships/tags" Target="../tags/tag1262.xml"/><Relationship Id="rId5" Type="http://schemas.openxmlformats.org/officeDocument/2006/relationships/image" Target="../media/image33.png"/><Relationship Id="rId4" Type="http://schemas.openxmlformats.org/officeDocument/2006/relationships/image" Target="../media/image32.jpe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64.xml"/><Relationship Id="rId1" Type="http://schemas.openxmlformats.org/officeDocument/2006/relationships/tags" Target="../tags/tag1263.xml"/><Relationship Id="rId5" Type="http://schemas.openxmlformats.org/officeDocument/2006/relationships/image" Target="../media/image34.jpeg"/><Relationship Id="rId4"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66.xml"/><Relationship Id="rId1" Type="http://schemas.openxmlformats.org/officeDocument/2006/relationships/tags" Target="../tags/tag1265.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74.xml"/><Relationship Id="rId1" Type="http://schemas.openxmlformats.org/officeDocument/2006/relationships/tags" Target="../tags/tag173.xml"/><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68.xml"/><Relationship Id="rId1" Type="http://schemas.openxmlformats.org/officeDocument/2006/relationships/tags" Target="../tags/tag1267.xml"/><Relationship Id="rId5" Type="http://schemas.openxmlformats.org/officeDocument/2006/relationships/image" Target="../media/image34.jpeg"/><Relationship Id="rId4"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6.xml"/><Relationship Id="rId1" Type="http://schemas.openxmlformats.org/officeDocument/2006/relationships/tags" Target="../tags/tag1269.xml"/></Relationships>
</file>

<file path=ppt/slides/_rels/slide52.xml.rels><?xml version="1.0" encoding="UTF-8" standalone="yes"?>
<Relationships xmlns="http://schemas.openxmlformats.org/package/2006/relationships"><Relationship Id="rId3" Type="http://schemas.openxmlformats.org/officeDocument/2006/relationships/tags" Target="../tags/tag1272.xml"/><Relationship Id="rId2" Type="http://schemas.openxmlformats.org/officeDocument/2006/relationships/tags" Target="../tags/tag1271.xml"/><Relationship Id="rId1" Type="http://schemas.openxmlformats.org/officeDocument/2006/relationships/tags" Target="../tags/tag1270.xml"/><Relationship Id="rId5" Type="http://schemas.openxmlformats.org/officeDocument/2006/relationships/notesSlide" Target="../notesSlides/notesSlide52.xml"/><Relationship Id="rId4"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tags" Target="../tags/tag1275.xml"/><Relationship Id="rId7" Type="http://schemas.openxmlformats.org/officeDocument/2006/relationships/image" Target="../media/image36.PNG"/><Relationship Id="rId2" Type="http://schemas.openxmlformats.org/officeDocument/2006/relationships/tags" Target="../tags/tag1274.xml"/><Relationship Id="rId1" Type="http://schemas.openxmlformats.org/officeDocument/2006/relationships/tags" Target="../tags/tag1273.xml"/><Relationship Id="rId6" Type="http://schemas.openxmlformats.org/officeDocument/2006/relationships/notesSlide" Target="../notesSlides/notesSlide53.xml"/><Relationship Id="rId5" Type="http://schemas.openxmlformats.org/officeDocument/2006/relationships/slideLayout" Target="../slideLayouts/slideLayout6.xml"/><Relationship Id="rId4" Type="http://schemas.openxmlformats.org/officeDocument/2006/relationships/tags" Target="../tags/tag1276.xml"/></Relationships>
</file>

<file path=ppt/slides/_rels/slide54.xml.rels><?xml version="1.0" encoding="UTF-8" standalone="yes"?>
<Relationships xmlns="http://schemas.openxmlformats.org/package/2006/relationships"><Relationship Id="rId3" Type="http://schemas.openxmlformats.org/officeDocument/2006/relationships/tags" Target="../tags/tag1279.xml"/><Relationship Id="rId7" Type="http://schemas.openxmlformats.org/officeDocument/2006/relationships/image" Target="../media/image36.PNG"/><Relationship Id="rId2" Type="http://schemas.openxmlformats.org/officeDocument/2006/relationships/tags" Target="../tags/tag1278.xml"/><Relationship Id="rId1" Type="http://schemas.openxmlformats.org/officeDocument/2006/relationships/tags" Target="../tags/tag1277.xml"/><Relationship Id="rId6" Type="http://schemas.openxmlformats.org/officeDocument/2006/relationships/notesSlide" Target="../notesSlides/notesSlide54.xml"/><Relationship Id="rId5" Type="http://schemas.openxmlformats.org/officeDocument/2006/relationships/slideLayout" Target="../slideLayouts/slideLayout2.xml"/><Relationship Id="rId4" Type="http://schemas.openxmlformats.org/officeDocument/2006/relationships/tags" Target="../tags/tag1280.xml"/></Relationships>
</file>

<file path=ppt/slides/_rels/slide55.xml.rels><?xml version="1.0" encoding="UTF-8" standalone="yes"?>
<Relationships xmlns="http://schemas.openxmlformats.org/package/2006/relationships"><Relationship Id="rId3" Type="http://schemas.openxmlformats.org/officeDocument/2006/relationships/tags" Target="../tags/tag1283.xml"/><Relationship Id="rId7" Type="http://schemas.openxmlformats.org/officeDocument/2006/relationships/image" Target="../media/image37.png"/><Relationship Id="rId2" Type="http://schemas.openxmlformats.org/officeDocument/2006/relationships/tags" Target="../tags/tag1282.xml"/><Relationship Id="rId1" Type="http://schemas.openxmlformats.org/officeDocument/2006/relationships/tags" Target="../tags/tag1281.xml"/><Relationship Id="rId6" Type="http://schemas.openxmlformats.org/officeDocument/2006/relationships/notesSlide" Target="../notesSlides/notesSlide55.xml"/><Relationship Id="rId5" Type="http://schemas.openxmlformats.org/officeDocument/2006/relationships/slideLayout" Target="../slideLayouts/slideLayout6.xml"/><Relationship Id="rId4" Type="http://schemas.openxmlformats.org/officeDocument/2006/relationships/tags" Target="../tags/tag1284.xml"/></Relationships>
</file>

<file path=ppt/slides/_rels/slide6.xml.rels><?xml version="1.0" encoding="UTF-8" standalone="yes"?>
<Relationships xmlns="http://schemas.openxmlformats.org/package/2006/relationships"><Relationship Id="rId13" Type="http://schemas.openxmlformats.org/officeDocument/2006/relationships/tags" Target="../tags/tag187.xml"/><Relationship Id="rId18" Type="http://schemas.openxmlformats.org/officeDocument/2006/relationships/tags" Target="../tags/tag192.xml"/><Relationship Id="rId26" Type="http://schemas.openxmlformats.org/officeDocument/2006/relationships/tags" Target="../tags/tag200.xml"/><Relationship Id="rId39" Type="http://schemas.openxmlformats.org/officeDocument/2006/relationships/tags" Target="../tags/tag213.xml"/><Relationship Id="rId21" Type="http://schemas.openxmlformats.org/officeDocument/2006/relationships/tags" Target="../tags/tag195.xml"/><Relationship Id="rId34" Type="http://schemas.openxmlformats.org/officeDocument/2006/relationships/tags" Target="../tags/tag208.xml"/><Relationship Id="rId42" Type="http://schemas.openxmlformats.org/officeDocument/2006/relationships/tags" Target="../tags/tag216.xml"/><Relationship Id="rId47" Type="http://schemas.openxmlformats.org/officeDocument/2006/relationships/tags" Target="../tags/tag221.xml"/><Relationship Id="rId50" Type="http://schemas.openxmlformats.org/officeDocument/2006/relationships/tags" Target="../tags/tag224.xml"/><Relationship Id="rId55" Type="http://schemas.openxmlformats.org/officeDocument/2006/relationships/slideLayout" Target="../slideLayouts/slideLayout18.xml"/><Relationship Id="rId7" Type="http://schemas.openxmlformats.org/officeDocument/2006/relationships/tags" Target="../tags/tag181.xml"/><Relationship Id="rId12" Type="http://schemas.openxmlformats.org/officeDocument/2006/relationships/tags" Target="../tags/tag186.xml"/><Relationship Id="rId17" Type="http://schemas.openxmlformats.org/officeDocument/2006/relationships/tags" Target="../tags/tag191.xml"/><Relationship Id="rId25" Type="http://schemas.openxmlformats.org/officeDocument/2006/relationships/tags" Target="../tags/tag199.xml"/><Relationship Id="rId33" Type="http://schemas.openxmlformats.org/officeDocument/2006/relationships/tags" Target="../tags/tag207.xml"/><Relationship Id="rId38" Type="http://schemas.openxmlformats.org/officeDocument/2006/relationships/tags" Target="../tags/tag212.xml"/><Relationship Id="rId46" Type="http://schemas.openxmlformats.org/officeDocument/2006/relationships/tags" Target="../tags/tag220.xml"/><Relationship Id="rId2" Type="http://schemas.openxmlformats.org/officeDocument/2006/relationships/tags" Target="../tags/tag176.xml"/><Relationship Id="rId16" Type="http://schemas.openxmlformats.org/officeDocument/2006/relationships/tags" Target="../tags/tag190.xml"/><Relationship Id="rId20" Type="http://schemas.openxmlformats.org/officeDocument/2006/relationships/tags" Target="../tags/tag194.xml"/><Relationship Id="rId29" Type="http://schemas.openxmlformats.org/officeDocument/2006/relationships/tags" Target="../tags/tag203.xml"/><Relationship Id="rId41" Type="http://schemas.openxmlformats.org/officeDocument/2006/relationships/tags" Target="../tags/tag215.xml"/><Relationship Id="rId54" Type="http://schemas.openxmlformats.org/officeDocument/2006/relationships/tags" Target="../tags/tag228.xml"/><Relationship Id="rId1" Type="http://schemas.openxmlformats.org/officeDocument/2006/relationships/tags" Target="../tags/tag175.xml"/><Relationship Id="rId6" Type="http://schemas.openxmlformats.org/officeDocument/2006/relationships/tags" Target="../tags/tag180.xml"/><Relationship Id="rId11" Type="http://schemas.openxmlformats.org/officeDocument/2006/relationships/tags" Target="../tags/tag185.xml"/><Relationship Id="rId24" Type="http://schemas.openxmlformats.org/officeDocument/2006/relationships/tags" Target="../tags/tag198.xml"/><Relationship Id="rId32" Type="http://schemas.openxmlformats.org/officeDocument/2006/relationships/tags" Target="../tags/tag206.xml"/><Relationship Id="rId37" Type="http://schemas.openxmlformats.org/officeDocument/2006/relationships/tags" Target="../tags/tag211.xml"/><Relationship Id="rId40" Type="http://schemas.openxmlformats.org/officeDocument/2006/relationships/tags" Target="../tags/tag214.xml"/><Relationship Id="rId45" Type="http://schemas.openxmlformats.org/officeDocument/2006/relationships/tags" Target="../tags/tag219.xml"/><Relationship Id="rId53" Type="http://schemas.openxmlformats.org/officeDocument/2006/relationships/tags" Target="../tags/tag227.xml"/><Relationship Id="rId5" Type="http://schemas.openxmlformats.org/officeDocument/2006/relationships/tags" Target="../tags/tag179.xml"/><Relationship Id="rId15" Type="http://schemas.openxmlformats.org/officeDocument/2006/relationships/tags" Target="../tags/tag189.xml"/><Relationship Id="rId23" Type="http://schemas.openxmlformats.org/officeDocument/2006/relationships/tags" Target="../tags/tag197.xml"/><Relationship Id="rId28" Type="http://schemas.openxmlformats.org/officeDocument/2006/relationships/tags" Target="../tags/tag202.xml"/><Relationship Id="rId36" Type="http://schemas.openxmlformats.org/officeDocument/2006/relationships/tags" Target="../tags/tag210.xml"/><Relationship Id="rId49" Type="http://schemas.openxmlformats.org/officeDocument/2006/relationships/tags" Target="../tags/tag223.xml"/><Relationship Id="rId57" Type="http://schemas.openxmlformats.org/officeDocument/2006/relationships/image" Target="../media/image1.png"/><Relationship Id="rId10" Type="http://schemas.openxmlformats.org/officeDocument/2006/relationships/tags" Target="../tags/tag184.xml"/><Relationship Id="rId19" Type="http://schemas.openxmlformats.org/officeDocument/2006/relationships/tags" Target="../tags/tag193.xml"/><Relationship Id="rId31" Type="http://schemas.openxmlformats.org/officeDocument/2006/relationships/tags" Target="../tags/tag205.xml"/><Relationship Id="rId44" Type="http://schemas.openxmlformats.org/officeDocument/2006/relationships/tags" Target="../tags/tag218.xml"/><Relationship Id="rId52" Type="http://schemas.openxmlformats.org/officeDocument/2006/relationships/tags" Target="../tags/tag226.xml"/><Relationship Id="rId4" Type="http://schemas.openxmlformats.org/officeDocument/2006/relationships/tags" Target="../tags/tag178.xml"/><Relationship Id="rId9" Type="http://schemas.openxmlformats.org/officeDocument/2006/relationships/tags" Target="../tags/tag183.xml"/><Relationship Id="rId14" Type="http://schemas.openxmlformats.org/officeDocument/2006/relationships/tags" Target="../tags/tag188.xml"/><Relationship Id="rId22" Type="http://schemas.openxmlformats.org/officeDocument/2006/relationships/tags" Target="../tags/tag196.xml"/><Relationship Id="rId27" Type="http://schemas.openxmlformats.org/officeDocument/2006/relationships/tags" Target="../tags/tag201.xml"/><Relationship Id="rId30" Type="http://schemas.openxmlformats.org/officeDocument/2006/relationships/tags" Target="../tags/tag204.xml"/><Relationship Id="rId35" Type="http://schemas.openxmlformats.org/officeDocument/2006/relationships/tags" Target="../tags/tag209.xml"/><Relationship Id="rId43" Type="http://schemas.openxmlformats.org/officeDocument/2006/relationships/tags" Target="../tags/tag217.xml"/><Relationship Id="rId48" Type="http://schemas.openxmlformats.org/officeDocument/2006/relationships/tags" Target="../tags/tag222.xml"/><Relationship Id="rId56" Type="http://schemas.openxmlformats.org/officeDocument/2006/relationships/notesSlide" Target="../notesSlides/notesSlide6.xml"/><Relationship Id="rId8" Type="http://schemas.openxmlformats.org/officeDocument/2006/relationships/tags" Target="../tags/tag182.xml"/><Relationship Id="rId51" Type="http://schemas.openxmlformats.org/officeDocument/2006/relationships/tags" Target="../tags/tag225.xml"/><Relationship Id="rId3" Type="http://schemas.openxmlformats.org/officeDocument/2006/relationships/tags" Target="../tags/tag177.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3" Type="http://schemas.openxmlformats.org/officeDocument/2006/relationships/tags" Target="../tags/tag231.xml"/><Relationship Id="rId7" Type="http://schemas.openxmlformats.org/officeDocument/2006/relationships/slideLayout" Target="../slideLayouts/slideLayout51.xml"/><Relationship Id="rId2" Type="http://schemas.openxmlformats.org/officeDocument/2006/relationships/tags" Target="../tags/tag230.xml"/><Relationship Id="rId1" Type="http://schemas.openxmlformats.org/officeDocument/2006/relationships/tags" Target="../tags/tag229.xml"/><Relationship Id="rId6" Type="http://schemas.openxmlformats.org/officeDocument/2006/relationships/tags" Target="../tags/tag234.xml"/><Relationship Id="rId5" Type="http://schemas.openxmlformats.org/officeDocument/2006/relationships/tags" Target="../tags/tag233.xml"/><Relationship Id="rId4" Type="http://schemas.openxmlformats.org/officeDocument/2006/relationships/tags" Target="../tags/tag232.xml"/><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tags" Target="../tags/tag236.xml"/><Relationship Id="rId1" Type="http://schemas.openxmlformats.org/officeDocument/2006/relationships/tags" Target="../tags/tag235.xml"/><Relationship Id="rId5" Type="http://schemas.openxmlformats.org/officeDocument/2006/relationships/image" Target="../media/image3.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tags" Target="../tags/tag244.xml"/><Relationship Id="rId13" Type="http://schemas.openxmlformats.org/officeDocument/2006/relationships/tags" Target="../tags/tag249.xml"/><Relationship Id="rId18" Type="http://schemas.openxmlformats.org/officeDocument/2006/relationships/tags" Target="../tags/tag254.xml"/><Relationship Id="rId26" Type="http://schemas.openxmlformats.org/officeDocument/2006/relationships/notesSlide" Target="../notesSlides/notesSlide9.xml"/><Relationship Id="rId3" Type="http://schemas.openxmlformats.org/officeDocument/2006/relationships/tags" Target="../tags/tag239.xml"/><Relationship Id="rId21" Type="http://schemas.openxmlformats.org/officeDocument/2006/relationships/tags" Target="../tags/tag257.xml"/><Relationship Id="rId7" Type="http://schemas.openxmlformats.org/officeDocument/2006/relationships/tags" Target="../tags/tag243.xml"/><Relationship Id="rId12" Type="http://schemas.openxmlformats.org/officeDocument/2006/relationships/tags" Target="../tags/tag248.xml"/><Relationship Id="rId17" Type="http://schemas.openxmlformats.org/officeDocument/2006/relationships/tags" Target="../tags/tag253.xml"/><Relationship Id="rId25" Type="http://schemas.openxmlformats.org/officeDocument/2006/relationships/slideLayout" Target="../slideLayouts/slideLayout51.xml"/><Relationship Id="rId2" Type="http://schemas.openxmlformats.org/officeDocument/2006/relationships/tags" Target="../tags/tag238.xml"/><Relationship Id="rId16" Type="http://schemas.openxmlformats.org/officeDocument/2006/relationships/tags" Target="../tags/tag252.xml"/><Relationship Id="rId20" Type="http://schemas.openxmlformats.org/officeDocument/2006/relationships/tags" Target="../tags/tag256.xml"/><Relationship Id="rId1" Type="http://schemas.openxmlformats.org/officeDocument/2006/relationships/tags" Target="../tags/tag237.xml"/><Relationship Id="rId6" Type="http://schemas.openxmlformats.org/officeDocument/2006/relationships/tags" Target="../tags/tag242.xml"/><Relationship Id="rId11" Type="http://schemas.openxmlformats.org/officeDocument/2006/relationships/tags" Target="../tags/tag247.xml"/><Relationship Id="rId24" Type="http://schemas.openxmlformats.org/officeDocument/2006/relationships/tags" Target="../tags/tag260.xml"/><Relationship Id="rId5" Type="http://schemas.openxmlformats.org/officeDocument/2006/relationships/tags" Target="../tags/tag241.xml"/><Relationship Id="rId15" Type="http://schemas.openxmlformats.org/officeDocument/2006/relationships/tags" Target="../tags/tag251.xml"/><Relationship Id="rId23" Type="http://schemas.openxmlformats.org/officeDocument/2006/relationships/tags" Target="../tags/tag259.xml"/><Relationship Id="rId10" Type="http://schemas.openxmlformats.org/officeDocument/2006/relationships/tags" Target="../tags/tag246.xml"/><Relationship Id="rId19" Type="http://schemas.openxmlformats.org/officeDocument/2006/relationships/tags" Target="../tags/tag255.xml"/><Relationship Id="rId4" Type="http://schemas.openxmlformats.org/officeDocument/2006/relationships/tags" Target="../tags/tag240.xml"/><Relationship Id="rId9" Type="http://schemas.openxmlformats.org/officeDocument/2006/relationships/tags" Target="../tags/tag245.xml"/><Relationship Id="rId14" Type="http://schemas.openxmlformats.org/officeDocument/2006/relationships/tags" Target="../tags/tag250.xml"/><Relationship Id="rId22" Type="http://schemas.openxmlformats.org/officeDocument/2006/relationships/tags" Target="../tags/tag258.xml"/><Relationship Id="rId27"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 name="Picture 76"/>
          <p:cNvPicPr>
            <a:picLocks noChangeAspect="1" noChangeArrowheads="1"/>
          </p:cNvPicPr>
          <p:nvPr/>
        </p:nvPicPr>
        <p:blipFill>
          <a:blip r:embed="rId22">
            <a:extLst>
              <a:ext uri="{28A0092B-C50C-407E-A947-70E740481C1C}">
                <a14:useLocalDpi xmlns:a14="http://schemas.microsoft.com/office/drawing/2010/main" val="0"/>
              </a:ext>
            </a:extLst>
          </a:blip>
          <a:srcRect l="37613" t="59518" r="39482" b="29967"/>
          <a:stretch>
            <a:fillRect/>
          </a:stretch>
        </p:blipFill>
        <p:spPr bwMode="auto">
          <a:xfrm>
            <a:off x="4495800" y="5334000"/>
            <a:ext cx="2530234" cy="825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2" name="Rounded Rectangle 1"/>
          <p:cNvSpPr/>
          <p:nvPr/>
        </p:nvSpPr>
        <p:spPr bwMode="auto">
          <a:xfrm>
            <a:off x="4594511" y="2987204"/>
            <a:ext cx="3623202" cy="975196"/>
          </a:xfrm>
          <a:prstGeom prst="roundRect">
            <a:avLst/>
          </a:prstGeom>
          <a:solidFill>
            <a:schemeClr val="bg1"/>
          </a:solidFill>
          <a:ln w="190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pic>
        <p:nvPicPr>
          <p:cNvPr id="119" name="Picture 76"/>
          <p:cNvPicPr>
            <a:picLocks noChangeAspect="1" noChangeArrowheads="1"/>
          </p:cNvPicPr>
          <p:nvPr/>
        </p:nvPicPr>
        <p:blipFill rotWithShape="1">
          <a:blip r:embed="rId22">
            <a:extLst>
              <a:ext uri="{28A0092B-C50C-407E-A947-70E740481C1C}">
                <a14:useLocalDpi xmlns:a14="http://schemas.microsoft.com/office/drawing/2010/main" val="0"/>
              </a:ext>
            </a:extLst>
          </a:blip>
          <a:srcRect l="40949" t="71304" r="39482" b="16571"/>
          <a:stretch/>
        </p:blipFill>
        <p:spPr bwMode="auto">
          <a:xfrm>
            <a:off x="6817660" y="4884298"/>
            <a:ext cx="2173939" cy="9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117" name="Picture 76"/>
          <p:cNvPicPr>
            <a:picLocks noChangeAspect="1" noChangeArrowheads="1"/>
          </p:cNvPicPr>
          <p:nvPr/>
        </p:nvPicPr>
        <p:blipFill>
          <a:blip r:embed="rId22">
            <a:extLst>
              <a:ext uri="{28A0092B-C50C-407E-A947-70E740481C1C}">
                <a14:useLocalDpi xmlns:a14="http://schemas.microsoft.com/office/drawing/2010/main" val="0"/>
              </a:ext>
            </a:extLst>
          </a:blip>
          <a:srcRect l="37613" t="47820" r="39482" b="42685"/>
          <a:stretch>
            <a:fillRect/>
          </a:stretch>
        </p:blipFill>
        <p:spPr bwMode="auto">
          <a:xfrm>
            <a:off x="3863689" y="4579183"/>
            <a:ext cx="2660312" cy="784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7" name="Rounded Rectangle 6"/>
          <p:cNvSpPr/>
          <p:nvPr/>
        </p:nvSpPr>
        <p:spPr bwMode="auto">
          <a:xfrm>
            <a:off x="642937" y="4267200"/>
            <a:ext cx="2898422" cy="1854201"/>
          </a:xfrm>
          <a:prstGeom prst="roundRect">
            <a:avLst/>
          </a:prstGeom>
          <a:solidFill>
            <a:srgbClr val="D8F0DE"/>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16387" name="Text Box 5"/>
          <p:cNvSpPr txBox="1">
            <a:spLocks noChangeArrowheads="1"/>
          </p:cNvSpPr>
          <p:nvPr>
            <p:custDataLst>
              <p:tags r:id="rId1"/>
            </p:custDataLst>
          </p:nvPr>
        </p:nvSpPr>
        <p:spPr bwMode="auto">
          <a:xfrm>
            <a:off x="5051711" y="3078163"/>
            <a:ext cx="31718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4200" dirty="0">
                <a:latin typeface="Cambria" pitchFamily="18" charset="0"/>
              </a:rPr>
              <a:t>CS       Today</a:t>
            </a:r>
          </a:p>
        </p:txBody>
      </p:sp>
      <p:sp>
        <p:nvSpPr>
          <p:cNvPr id="16388" name="Text Box 6"/>
          <p:cNvSpPr txBox="1">
            <a:spLocks noChangeArrowheads="1"/>
          </p:cNvSpPr>
          <p:nvPr>
            <p:custDataLst>
              <p:tags r:id="rId2"/>
            </p:custDataLst>
          </p:nvPr>
        </p:nvSpPr>
        <p:spPr bwMode="auto">
          <a:xfrm>
            <a:off x="609600" y="4450141"/>
            <a:ext cx="2852737" cy="1569660"/>
          </a:xfrm>
          <a:prstGeom prst="rect">
            <a:avLst/>
          </a:prstGeom>
          <a:noFill/>
          <a:ln>
            <a:noFill/>
          </a:ln>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b="1" dirty="0" err="1" smtClean="0">
                <a:latin typeface="Calibri" pitchFamily="-106" charset="0"/>
              </a:rPr>
              <a:t>Minterm</a:t>
            </a:r>
            <a:r>
              <a:rPr lang="en-US" sz="3200" b="1" dirty="0" smtClean="0">
                <a:latin typeface="Calibri" pitchFamily="-106" charset="0"/>
              </a:rPr>
              <a:t>  </a:t>
            </a:r>
            <a:r>
              <a:rPr lang="en-US" sz="3200" b="1" dirty="0">
                <a:latin typeface="Calibri" pitchFamily="-106" charset="0"/>
              </a:rPr>
              <a:t>Expansion  </a:t>
            </a:r>
            <a:r>
              <a:rPr lang="en-US" sz="3200" b="1" dirty="0" smtClean="0">
                <a:latin typeface="Calibri" pitchFamily="-106" charset="0"/>
              </a:rPr>
              <a:t>Principle</a:t>
            </a:r>
          </a:p>
        </p:txBody>
      </p:sp>
      <p:sp>
        <p:nvSpPr>
          <p:cNvPr id="16429" name="Rectangle 74"/>
          <p:cNvSpPr>
            <a:spLocks noChangeArrowheads="1"/>
          </p:cNvSpPr>
          <p:nvPr/>
        </p:nvSpPr>
        <p:spPr bwMode="auto">
          <a:xfrm>
            <a:off x="1066800" y="6053220"/>
            <a:ext cx="2163569" cy="276999"/>
          </a:xfrm>
          <a:prstGeom prst="rect">
            <a:avLst/>
          </a:prstGeom>
          <a:solidFill>
            <a:srgbClr val="D8F0DE"/>
          </a:solidFill>
          <a:ln>
            <a:noFill/>
          </a:ln>
        </p:spPr>
        <p:txBody>
          <a:bodyPr wrap="square">
            <a:spAutoFit/>
          </a:bodyPr>
          <a:lstStyle/>
          <a:p>
            <a:r>
              <a:rPr lang="en-US" sz="1200" dirty="0" smtClean="0">
                <a:solidFill>
                  <a:srgbClr val="067B0E"/>
                </a:solidFill>
                <a:latin typeface="Cambria" pitchFamily="18" charset="0"/>
                <a:cs typeface="Times New Roman" pitchFamily="-106" charset="0"/>
              </a:rPr>
              <a:t>That's</a:t>
            </a:r>
            <a:r>
              <a:rPr lang="en-US" sz="1200" b="1" dirty="0" smtClean="0">
                <a:solidFill>
                  <a:srgbClr val="067B0E"/>
                </a:solidFill>
                <a:latin typeface="Cambria" pitchFamily="18" charset="0"/>
                <a:cs typeface="Times New Roman" pitchFamily="-106" charset="0"/>
              </a:rPr>
              <a:t> </a:t>
            </a:r>
            <a:r>
              <a:rPr lang="en-US" sz="1200" i="1" dirty="0" err="1">
                <a:solidFill>
                  <a:srgbClr val="067B0E"/>
                </a:solidFill>
                <a:latin typeface="Cambria" pitchFamily="18" charset="0"/>
                <a:cs typeface="Times New Roman" pitchFamily="-106" charset="0"/>
              </a:rPr>
              <a:t>m</a:t>
            </a:r>
            <a:r>
              <a:rPr lang="en-US" sz="1200" i="1" dirty="0" err="1" smtClean="0">
                <a:solidFill>
                  <a:srgbClr val="067B0E"/>
                </a:solidFill>
                <a:latin typeface="Cambria" pitchFamily="18" charset="0"/>
                <a:cs typeface="Times New Roman" pitchFamily="-106" charset="0"/>
              </a:rPr>
              <a:t>interm</a:t>
            </a:r>
            <a:r>
              <a:rPr lang="en-US" sz="1200" dirty="0">
                <a:solidFill>
                  <a:srgbClr val="067B0E"/>
                </a:solidFill>
                <a:latin typeface="Cambria" pitchFamily="18" charset="0"/>
                <a:cs typeface="Times New Roman" pitchFamily="-106" charset="0"/>
              </a:rPr>
              <a:t>, </a:t>
            </a:r>
            <a:r>
              <a:rPr lang="en-US" sz="1200" b="1" dirty="0">
                <a:solidFill>
                  <a:srgbClr val="067B0E"/>
                </a:solidFill>
                <a:latin typeface="Cambria" pitchFamily="18" charset="0"/>
                <a:cs typeface="Times New Roman" pitchFamily="-106" charset="0"/>
              </a:rPr>
              <a:t>NOT</a:t>
            </a:r>
            <a:r>
              <a:rPr lang="en-US" sz="1200" dirty="0">
                <a:solidFill>
                  <a:srgbClr val="067B0E"/>
                </a:solidFill>
                <a:latin typeface="Cambria" pitchFamily="18" charset="0"/>
                <a:cs typeface="Times New Roman" pitchFamily="-106" charset="0"/>
              </a:rPr>
              <a:t> </a:t>
            </a:r>
            <a:r>
              <a:rPr lang="en-US" sz="1200" i="1" dirty="0">
                <a:solidFill>
                  <a:srgbClr val="067B0E"/>
                </a:solidFill>
                <a:latin typeface="Cambria" pitchFamily="18" charset="0"/>
                <a:cs typeface="Times New Roman" pitchFamily="-106" charset="0"/>
              </a:rPr>
              <a:t>midterm</a:t>
            </a:r>
            <a:endParaRPr lang="en-US" sz="1200" i="1" dirty="0">
              <a:latin typeface="Cambria" pitchFamily="18" charset="0"/>
              <a:cs typeface="Times New Roman" pitchFamily="-106" charset="0"/>
            </a:endParaRPr>
          </a:p>
        </p:txBody>
      </p:sp>
      <p:sp>
        <p:nvSpPr>
          <p:cNvPr id="16434" name="Line 94"/>
          <p:cNvSpPr>
            <a:spLocks noChangeShapeType="1"/>
          </p:cNvSpPr>
          <p:nvPr>
            <p:custDataLst>
              <p:tags r:id="rId3"/>
            </p:custDataLst>
          </p:nvPr>
        </p:nvSpPr>
        <p:spPr bwMode="auto">
          <a:xfrm>
            <a:off x="6131211" y="3138312"/>
            <a:ext cx="0" cy="647700"/>
          </a:xfrm>
          <a:prstGeom prst="line">
            <a:avLst/>
          </a:prstGeom>
          <a:noFill/>
          <a:ln w="38100">
            <a:solidFill>
              <a:srgbClr val="009900"/>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6435" name="Line 95"/>
          <p:cNvSpPr>
            <a:spLocks noChangeShapeType="1"/>
          </p:cNvSpPr>
          <p:nvPr>
            <p:custDataLst>
              <p:tags r:id="rId4"/>
            </p:custDataLst>
          </p:nvPr>
        </p:nvSpPr>
        <p:spPr bwMode="auto">
          <a:xfrm>
            <a:off x="6335999" y="3157362"/>
            <a:ext cx="0" cy="609600"/>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6436" name="Line 97"/>
          <p:cNvSpPr>
            <a:spLocks noChangeShapeType="1"/>
          </p:cNvSpPr>
          <p:nvPr>
            <p:custDataLst>
              <p:tags r:id="rId5"/>
            </p:custDataLst>
          </p:nvPr>
        </p:nvSpPr>
        <p:spPr bwMode="auto">
          <a:xfrm>
            <a:off x="5931186" y="3157362"/>
            <a:ext cx="0" cy="609600"/>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grpSp>
        <p:nvGrpSpPr>
          <p:cNvPr id="16413" name="Group 68"/>
          <p:cNvGrpSpPr>
            <a:grpSpLocks/>
          </p:cNvGrpSpPr>
          <p:nvPr>
            <p:custDataLst>
              <p:tags r:id="rId6"/>
            </p:custDataLst>
          </p:nvPr>
        </p:nvGrpSpPr>
        <p:grpSpPr bwMode="auto">
          <a:xfrm>
            <a:off x="3124200" y="6063457"/>
            <a:ext cx="363538" cy="420688"/>
            <a:chOff x="2928" y="1051"/>
            <a:chExt cx="840" cy="957"/>
          </a:xfrm>
        </p:grpSpPr>
        <p:sp>
          <p:nvSpPr>
            <p:cNvPr id="16443" name="Freeform 69"/>
            <p:cNvSpPr>
              <a:spLocks/>
            </p:cNvSpPr>
            <p:nvPr>
              <p:custDataLst>
                <p:tags r:id="rId7"/>
              </p:custDataLst>
            </p:nvPr>
          </p:nvSpPr>
          <p:spPr bwMode="auto">
            <a:xfrm>
              <a:off x="2928" y="1759"/>
              <a:ext cx="810" cy="249"/>
            </a:xfrm>
            <a:custGeom>
              <a:avLst/>
              <a:gdLst>
                <a:gd name="T0" fmla="*/ 40 w 1048"/>
                <a:gd name="T1" fmla="*/ 21 h 250"/>
                <a:gd name="T2" fmla="*/ 70 w 1048"/>
                <a:gd name="T3" fmla="*/ 83 h 250"/>
                <a:gd name="T4" fmla="*/ 73 w 1048"/>
                <a:gd name="T5" fmla="*/ 111 h 250"/>
                <a:gd name="T6" fmla="*/ 76 w 1048"/>
                <a:gd name="T7" fmla="*/ 128 h 250"/>
                <a:gd name="T8" fmla="*/ 80 w 1048"/>
                <a:gd name="T9" fmla="*/ 169 h 250"/>
                <a:gd name="T10" fmla="*/ 56 w 1048"/>
                <a:gd name="T11" fmla="*/ 238 h 250"/>
                <a:gd name="T12" fmla="*/ 6 w 1048"/>
                <a:gd name="T13" fmla="*/ 218 h 250"/>
                <a:gd name="T14" fmla="*/ 0 w 1048"/>
                <a:gd name="T15" fmla="*/ 197 h 250"/>
                <a:gd name="T16" fmla="*/ 2 w 1048"/>
                <a:gd name="T17" fmla="*/ 163 h 250"/>
                <a:gd name="T18" fmla="*/ 7 w 1048"/>
                <a:gd name="T19" fmla="*/ 125 h 250"/>
                <a:gd name="T20" fmla="*/ 15 w 1048"/>
                <a:gd name="T21" fmla="*/ 76 h 250"/>
                <a:gd name="T22" fmla="*/ 22 w 1048"/>
                <a:gd name="T23" fmla="*/ 55 h 250"/>
                <a:gd name="T24" fmla="*/ 25 w 1048"/>
                <a:gd name="T25" fmla="*/ 28 h 250"/>
                <a:gd name="T26" fmla="*/ 29 w 1048"/>
                <a:gd name="T27" fmla="*/ 14 h 250"/>
                <a:gd name="T28" fmla="*/ 38 w 1048"/>
                <a:gd name="T29" fmla="*/ 28 h 250"/>
                <a:gd name="T30" fmla="*/ 40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6444" name="Oval 70"/>
            <p:cNvSpPr>
              <a:spLocks noChangeArrowheads="1"/>
            </p:cNvSpPr>
            <p:nvPr>
              <p:custDataLst>
                <p:tags r:id="rId8"/>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6445" name="Oval 71"/>
            <p:cNvSpPr>
              <a:spLocks noChangeArrowheads="1"/>
            </p:cNvSpPr>
            <p:nvPr>
              <p:custDataLst>
                <p:tags r:id="rId9"/>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446" name="Oval 72"/>
            <p:cNvSpPr>
              <a:spLocks noChangeArrowheads="1"/>
            </p:cNvSpPr>
            <p:nvPr>
              <p:custDataLst>
                <p:tags r:id="rId10"/>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447" name="Oval 73"/>
            <p:cNvSpPr>
              <a:spLocks noChangeArrowheads="1"/>
            </p:cNvSpPr>
            <p:nvPr>
              <p:custDataLst>
                <p:tags r:id="rId11"/>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448" name="Oval 74"/>
            <p:cNvSpPr>
              <a:spLocks noChangeArrowheads="1"/>
            </p:cNvSpPr>
            <p:nvPr>
              <p:custDataLst>
                <p:tags r:id="rId12"/>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449" name="Oval 75"/>
            <p:cNvSpPr>
              <a:spLocks noChangeArrowheads="1"/>
            </p:cNvSpPr>
            <p:nvPr>
              <p:custDataLst>
                <p:tags r:id="rId13"/>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450" name="Oval 76"/>
            <p:cNvSpPr>
              <a:spLocks noChangeArrowheads="1"/>
            </p:cNvSpPr>
            <p:nvPr>
              <p:custDataLst>
                <p:tags r:id="rId14"/>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451" name="AutoShape 77"/>
            <p:cNvSpPr>
              <a:spLocks noChangeArrowheads="1"/>
            </p:cNvSpPr>
            <p:nvPr>
              <p:custDataLst>
                <p:tags r:id="rId15"/>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6452" name="Freeform 78"/>
            <p:cNvSpPr>
              <a:spLocks/>
            </p:cNvSpPr>
            <p:nvPr>
              <p:custDataLst>
                <p:tags r:id="rId16"/>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6453" name="Freeform 79"/>
            <p:cNvSpPr>
              <a:spLocks/>
            </p:cNvSpPr>
            <p:nvPr>
              <p:custDataLst>
                <p:tags r:id="rId17"/>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6454" name="Freeform 80"/>
            <p:cNvSpPr>
              <a:spLocks/>
            </p:cNvSpPr>
            <p:nvPr>
              <p:custDataLst>
                <p:tags r:id="rId18"/>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6455" name="Freeform 81"/>
            <p:cNvSpPr>
              <a:spLocks/>
            </p:cNvSpPr>
            <p:nvPr>
              <p:custDataLst>
                <p:tags r:id="rId19"/>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6389" name="Text Box 13"/>
          <p:cNvSpPr txBox="1">
            <a:spLocks noChangeArrowheads="1"/>
          </p:cNvSpPr>
          <p:nvPr/>
        </p:nvSpPr>
        <p:spPr bwMode="auto">
          <a:xfrm>
            <a:off x="4142713" y="4126468"/>
            <a:ext cx="4772687" cy="369332"/>
          </a:xfrm>
          <a:prstGeom prst="rect">
            <a:avLst/>
          </a:prstGeom>
          <a:noFill/>
          <a:ln>
            <a:noFill/>
          </a:ln>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800" dirty="0">
                <a:latin typeface="Cambria" pitchFamily="18" charset="0"/>
              </a:rPr>
              <a:t>A</a:t>
            </a:r>
            <a:r>
              <a:rPr lang="en-US" sz="1800" dirty="0" smtClean="0">
                <a:latin typeface="Cambria" pitchFamily="18" charset="0"/>
              </a:rPr>
              <a:t> </a:t>
            </a:r>
            <a:r>
              <a:rPr lang="en-US" sz="1800" dirty="0">
                <a:latin typeface="Cambria" pitchFamily="18" charset="0"/>
              </a:rPr>
              <a:t>circuit for </a:t>
            </a:r>
            <a:r>
              <a:rPr lang="en-US" sz="1800" b="1" i="1" dirty="0">
                <a:latin typeface="Cambria" pitchFamily="18" charset="0"/>
              </a:rPr>
              <a:t>any </a:t>
            </a:r>
            <a:r>
              <a:rPr lang="en-US" sz="1800" b="1" i="1" dirty="0" smtClean="0">
                <a:latin typeface="Cambria" pitchFamily="18" charset="0"/>
              </a:rPr>
              <a:t>function </a:t>
            </a:r>
            <a:r>
              <a:rPr lang="en-US" sz="1800" dirty="0">
                <a:latin typeface="Cambria" pitchFamily="18" charset="0"/>
              </a:rPr>
              <a:t>can be built </a:t>
            </a:r>
            <a:r>
              <a:rPr lang="en-US" sz="1800" dirty="0" smtClean="0">
                <a:latin typeface="Cambria" pitchFamily="18" charset="0"/>
              </a:rPr>
              <a:t>from…</a:t>
            </a:r>
            <a:endParaRPr lang="en-US" sz="1800" dirty="0">
              <a:latin typeface="Cambria" pitchFamily="18" charset="0"/>
            </a:endParaRPr>
          </a:p>
        </p:txBody>
      </p:sp>
      <p:sp>
        <p:nvSpPr>
          <p:cNvPr id="9" name="Rectangle 8"/>
          <p:cNvSpPr/>
          <p:nvPr/>
        </p:nvSpPr>
        <p:spPr>
          <a:xfrm>
            <a:off x="4973548" y="6305490"/>
            <a:ext cx="3941852" cy="400110"/>
          </a:xfrm>
          <a:prstGeom prst="rect">
            <a:avLst/>
          </a:prstGeom>
        </p:spPr>
        <p:txBody>
          <a:bodyPr wrap="square">
            <a:spAutoFit/>
          </a:bodyPr>
          <a:lstStyle/>
          <a:p>
            <a:pPr algn="r"/>
            <a:r>
              <a:rPr lang="en-US" sz="2000" i="1" dirty="0" smtClean="0">
                <a:latin typeface="Cambria" pitchFamily="18" charset="0"/>
              </a:rPr>
              <a:t> </a:t>
            </a:r>
            <a:r>
              <a:rPr lang="en-US" sz="2000" i="1" dirty="0" smtClean="0">
                <a:latin typeface="Cambria" pitchFamily="18" charset="0"/>
              </a:rPr>
              <a:t>…</a:t>
            </a:r>
            <a:r>
              <a:rPr lang="en-US" sz="2000" b="1" i="1" dirty="0" smtClean="0">
                <a:latin typeface="Cambria" pitchFamily="18" charset="0"/>
              </a:rPr>
              <a:t>just</a:t>
            </a:r>
            <a:r>
              <a:rPr lang="en-US" sz="2000" dirty="0" smtClean="0">
                <a:latin typeface="Cambria" pitchFamily="18" charset="0"/>
              </a:rPr>
              <a:t> </a:t>
            </a:r>
            <a:r>
              <a:rPr lang="en-US" sz="2000" dirty="0" smtClean="0">
                <a:latin typeface="Cambria" pitchFamily="18" charset="0"/>
              </a:rPr>
              <a:t>these three logic gates!</a:t>
            </a:r>
            <a:endParaRPr lang="en-US" sz="2000" dirty="0"/>
          </a:p>
        </p:txBody>
      </p:sp>
      <p:sp>
        <p:nvSpPr>
          <p:cNvPr id="56" name="Rectangle 58"/>
          <p:cNvSpPr>
            <a:spLocks noChangeArrowheads="1"/>
          </p:cNvSpPr>
          <p:nvPr/>
        </p:nvSpPr>
        <p:spPr bwMode="auto">
          <a:xfrm>
            <a:off x="1653889" y="285690"/>
            <a:ext cx="2994311" cy="400110"/>
          </a:xfrm>
          <a:prstGeom prst="rect">
            <a:avLst/>
          </a:prstGeom>
          <a:solidFill>
            <a:srgbClr val="FFCC99"/>
          </a:solidFill>
          <a:ln w="19050">
            <a:solidFill>
              <a:schemeClr val="bg1"/>
            </a:solidFill>
          </a:ln>
        </p:spPr>
        <p:txBody>
          <a:bodyPr wrap="square">
            <a:spAutoFit/>
          </a:bodyPr>
          <a:lstStyle/>
          <a:p>
            <a:pPr>
              <a:spcBef>
                <a:spcPct val="50000"/>
              </a:spcBef>
            </a:pPr>
            <a:r>
              <a:rPr lang="en-US" sz="2000" b="1" dirty="0" smtClean="0">
                <a:latin typeface="Cambria" pitchFamily="18" charset="0"/>
              </a:rPr>
              <a:t>Hw#5:  </a:t>
            </a:r>
            <a:r>
              <a:rPr lang="en-US" sz="2000" dirty="0" smtClean="0">
                <a:latin typeface="Cambria" pitchFamily="18" charset="0"/>
              </a:rPr>
              <a:t>binary + Python</a:t>
            </a:r>
            <a:endParaRPr lang="en-US" sz="2000" dirty="0">
              <a:latin typeface="Cambria" pitchFamily="18" charset="0"/>
            </a:endParaRPr>
          </a:p>
        </p:txBody>
      </p:sp>
      <p:pic>
        <p:nvPicPr>
          <p:cNvPr id="112" name="Picture 42"/>
          <p:cNvPicPr>
            <a:picLocks noChangeAspect="1" noChangeArrowheads="1"/>
          </p:cNvPicPr>
          <p:nvPr/>
        </p:nvPicPr>
        <p:blipFill>
          <a:blip r:embed="rId23">
            <a:extLst>
              <a:ext uri="{28A0092B-C50C-407E-A947-70E740481C1C}">
                <a14:useLocalDpi xmlns:a14="http://schemas.microsoft.com/office/drawing/2010/main" val="0"/>
              </a:ext>
            </a:extLst>
          </a:blip>
          <a:srcRect l="35718" t="13806" r="32141" b="52756"/>
          <a:stretch>
            <a:fillRect/>
          </a:stretch>
        </p:blipFill>
        <p:spPr bwMode="auto">
          <a:xfrm>
            <a:off x="305813" y="1123133"/>
            <a:ext cx="3981450" cy="272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Lst>
        </p:spPr>
      </p:pic>
      <p:sp>
        <p:nvSpPr>
          <p:cNvPr id="114" name="Rectangle 3"/>
          <p:cNvSpPr>
            <a:spLocks noChangeArrowheads="1"/>
          </p:cNvSpPr>
          <p:nvPr/>
        </p:nvSpPr>
        <p:spPr bwMode="auto">
          <a:xfrm>
            <a:off x="1237025" y="951703"/>
            <a:ext cx="1823118" cy="307777"/>
          </a:xfrm>
          <a:prstGeom prst="rect">
            <a:avLst/>
          </a:prstGeom>
          <a:solidFill>
            <a:schemeClr val="bg1"/>
          </a:solidFill>
          <a:ln>
            <a:solidFill>
              <a:schemeClr val="tx1"/>
            </a:solidFill>
          </a:ln>
          <a:extLst/>
        </p:spPr>
        <p:txBody>
          <a:bodyPr wrap="square">
            <a:spAutoFit/>
          </a:bodyPr>
          <a:lstStyle/>
          <a:p>
            <a:r>
              <a:rPr lang="en-US" sz="1400" dirty="0" smtClean="0">
                <a:latin typeface="Cambria" pitchFamily="18" charset="0"/>
              </a:rPr>
              <a:t>Circuit design, part 1</a:t>
            </a:r>
            <a:endParaRPr lang="en-US" sz="1400" dirty="0"/>
          </a:p>
        </p:txBody>
      </p:sp>
      <p:sp>
        <p:nvSpPr>
          <p:cNvPr id="115" name="Rectangle 3"/>
          <p:cNvSpPr>
            <a:spLocks noChangeArrowheads="1"/>
          </p:cNvSpPr>
          <p:nvPr/>
        </p:nvSpPr>
        <p:spPr bwMode="auto">
          <a:xfrm rot="20636920">
            <a:off x="2602932" y="3095037"/>
            <a:ext cx="1814387" cy="523220"/>
          </a:xfrm>
          <a:prstGeom prst="rect">
            <a:avLst/>
          </a:prstGeom>
          <a:solidFill>
            <a:srgbClr val="DDFFDF"/>
          </a:solidFill>
          <a:ln>
            <a:noFill/>
          </a:ln>
          <a:extLst/>
        </p:spPr>
        <p:txBody>
          <a:bodyPr wrap="square">
            <a:spAutoFit/>
          </a:bodyPr>
          <a:lstStyle/>
          <a:p>
            <a:r>
              <a:rPr lang="en-US" sz="1400" dirty="0">
                <a:latin typeface="Cambria" pitchFamily="18" charset="0"/>
              </a:rPr>
              <a:t>T</a:t>
            </a:r>
            <a:r>
              <a:rPr lang="en-US" sz="1400" dirty="0" smtClean="0">
                <a:latin typeface="Cambria" pitchFamily="18" charset="0"/>
              </a:rPr>
              <a:t>his circuit was NOT, in fact, </a:t>
            </a:r>
            <a:r>
              <a:rPr lang="en-US" sz="1400" i="1" dirty="0" smtClean="0">
                <a:latin typeface="Cambria" pitchFamily="18" charset="0"/>
              </a:rPr>
              <a:t>designed</a:t>
            </a:r>
            <a:r>
              <a:rPr lang="en-US" sz="1400" dirty="0" smtClean="0">
                <a:latin typeface="Cambria" pitchFamily="18" charset="0"/>
              </a:rPr>
              <a:t>!</a:t>
            </a:r>
            <a:endParaRPr lang="en-US" sz="1400" dirty="0"/>
          </a:p>
        </p:txBody>
      </p:sp>
      <p:sp>
        <p:nvSpPr>
          <p:cNvPr id="5" name="TextBox 4"/>
          <p:cNvSpPr txBox="1"/>
          <p:nvPr/>
        </p:nvSpPr>
        <p:spPr>
          <a:xfrm>
            <a:off x="129889" y="228600"/>
            <a:ext cx="1579773" cy="523220"/>
          </a:xfrm>
          <a:prstGeom prst="rect">
            <a:avLst/>
          </a:prstGeom>
          <a:solidFill>
            <a:srgbClr val="FFCC99"/>
          </a:solidFill>
          <a:ln w="12700">
            <a:solidFill>
              <a:schemeClr val="bg1"/>
            </a:solidFill>
          </a:ln>
        </p:spPr>
        <p:txBody>
          <a:bodyPr wrap="square" rtlCol="0">
            <a:spAutoFit/>
          </a:bodyPr>
          <a:lstStyle/>
          <a:p>
            <a:pPr algn="r"/>
            <a:r>
              <a:rPr lang="en-US" sz="1400" dirty="0" smtClean="0">
                <a:latin typeface="Cambria" pitchFamily="18" charset="0"/>
              </a:rPr>
              <a:t>OK Recurring?</a:t>
            </a:r>
          </a:p>
          <a:p>
            <a:pPr algn="r"/>
            <a:r>
              <a:rPr lang="en-US" sz="1400" dirty="0" err="1" smtClean="0">
                <a:latin typeface="Cambria" pitchFamily="18" charset="0"/>
              </a:rPr>
              <a:t>OKer</a:t>
            </a:r>
            <a:r>
              <a:rPr lang="en-US" sz="1400" dirty="0" smtClean="0">
                <a:latin typeface="Cambria" pitchFamily="18" charset="0"/>
              </a:rPr>
              <a:t> than before?</a:t>
            </a:r>
            <a:endParaRPr lang="en-US" sz="1400" dirty="0">
              <a:latin typeface="Cambria" pitchFamily="18" charset="0"/>
            </a:endParaRPr>
          </a:p>
        </p:txBody>
      </p:sp>
      <p:sp>
        <p:nvSpPr>
          <p:cNvPr id="3" name="TextBox 2"/>
          <p:cNvSpPr txBox="1"/>
          <p:nvPr/>
        </p:nvSpPr>
        <p:spPr>
          <a:xfrm>
            <a:off x="4800600" y="152400"/>
            <a:ext cx="4114800" cy="2701998"/>
          </a:xfrm>
          <a:prstGeom prst="rect">
            <a:avLst/>
          </a:prstGeom>
          <a:solidFill>
            <a:srgbClr val="CCFFCC"/>
          </a:solidFill>
        </p:spPr>
        <p:txBody>
          <a:bodyPr wrap="square" rtlCol="0">
            <a:noAutofit/>
          </a:bodyPr>
          <a:lstStyle/>
          <a:p>
            <a:pPr algn="l"/>
            <a:r>
              <a:rPr lang="en-US" sz="2800" b="1" dirty="0" smtClean="0"/>
              <a:t>Professor Disappears!</a:t>
            </a:r>
          </a:p>
          <a:p>
            <a:pPr algn="l"/>
            <a:r>
              <a:rPr lang="en-US" sz="1600" dirty="0" smtClean="0"/>
              <a:t>Claremont (AP) —An obscure computer science professor failed to show up for classes last week.  Some sources suggest that he was present but invisible, but others alleged that he had decamped to Oakland, California.  Still others felt that it was unlikely that </a:t>
            </a:r>
            <a:r>
              <a:rPr lang="en-US" sz="1600" i="1" dirty="0" smtClean="0"/>
              <a:t>anybody</a:t>
            </a:r>
            <a:r>
              <a:rPr lang="en-US" sz="1600" dirty="0" smtClean="0"/>
              <a:t> would voluntarily visit Oakland,  and were convinced that he had been abducted by three-eyed aliens who probed him  </a:t>
            </a:r>
            <a:r>
              <a:rPr lang="en-US" sz="1400" dirty="0" smtClean="0"/>
              <a:t>(continued on p. 42)</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6"/>
          <p:cNvPicPr>
            <a:picLocks noChangeAspect="1" noChangeArrowheads="1"/>
          </p:cNvPicPr>
          <p:nvPr/>
        </p:nvPicPr>
        <p:blipFill>
          <a:blip r:embed="rId5">
            <a:extLst>
              <a:ext uri="{28A0092B-C50C-407E-A947-70E740481C1C}">
                <a14:useLocalDpi xmlns:a14="http://schemas.microsoft.com/office/drawing/2010/main" val="0"/>
              </a:ext>
            </a:extLst>
          </a:blip>
          <a:srcRect l="59372" t="21306" r="16650" b="45506"/>
          <a:stretch>
            <a:fillRect/>
          </a:stretch>
        </p:blipFill>
        <p:spPr bwMode="auto">
          <a:xfrm>
            <a:off x="3824288" y="1939925"/>
            <a:ext cx="1614487" cy="146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Lst>
        </p:spPr>
      </p:pic>
      <p:sp>
        <p:nvSpPr>
          <p:cNvPr id="43011" name="Text Box 5"/>
          <p:cNvSpPr txBox="1">
            <a:spLocks noChangeArrowheads="1"/>
          </p:cNvSpPr>
          <p:nvPr>
            <p:custDataLst>
              <p:tags r:id="rId1"/>
            </p:custDataLst>
          </p:nvPr>
        </p:nvSpPr>
        <p:spPr bwMode="auto">
          <a:xfrm>
            <a:off x="282575" y="212725"/>
            <a:ext cx="7239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4000">
                <a:solidFill>
                  <a:srgbClr val="000000"/>
                </a:solidFill>
                <a:latin typeface="Cambria" pitchFamily="18" charset="0"/>
              </a:rPr>
              <a:t>AND</a:t>
            </a:r>
          </a:p>
        </p:txBody>
      </p:sp>
      <p:cxnSp>
        <p:nvCxnSpPr>
          <p:cNvPr id="43012" name="Straight Connector 10"/>
          <p:cNvCxnSpPr>
            <a:cxnSpLocks noChangeShapeType="1"/>
          </p:cNvCxnSpPr>
          <p:nvPr/>
        </p:nvCxnSpPr>
        <p:spPr bwMode="auto">
          <a:xfrm>
            <a:off x="5426075" y="2684463"/>
            <a:ext cx="847725"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43013" name="Straight Connector 111"/>
          <p:cNvCxnSpPr>
            <a:cxnSpLocks noChangeShapeType="1"/>
          </p:cNvCxnSpPr>
          <p:nvPr/>
        </p:nvCxnSpPr>
        <p:spPr bwMode="auto">
          <a:xfrm>
            <a:off x="3048000" y="2286000"/>
            <a:ext cx="847725" cy="1588"/>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43014" name="Straight Connector 112"/>
          <p:cNvCxnSpPr>
            <a:cxnSpLocks noChangeShapeType="1"/>
          </p:cNvCxnSpPr>
          <p:nvPr/>
        </p:nvCxnSpPr>
        <p:spPr bwMode="auto">
          <a:xfrm>
            <a:off x="3048000" y="2805113"/>
            <a:ext cx="847725" cy="1587"/>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43015" name="Text Box 21"/>
          <p:cNvSpPr txBox="1">
            <a:spLocks noChangeArrowheads="1"/>
          </p:cNvSpPr>
          <p:nvPr>
            <p:custDataLst>
              <p:tags r:id="rId2"/>
            </p:custDataLst>
          </p:nvPr>
        </p:nvSpPr>
        <p:spPr bwMode="auto">
          <a:xfrm>
            <a:off x="457200" y="5029200"/>
            <a:ext cx="816451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600" b="1">
                <a:solidFill>
                  <a:srgbClr val="000000"/>
                </a:solidFill>
                <a:latin typeface="Cambria" pitchFamily="18" charset="0"/>
              </a:rPr>
              <a:t>AND</a:t>
            </a:r>
            <a:r>
              <a:rPr lang="en-US" sz="3600">
                <a:solidFill>
                  <a:srgbClr val="000000"/>
                </a:solidFill>
                <a:latin typeface="Cambria" pitchFamily="18" charset="0"/>
              </a:rPr>
              <a:t>  outputs 1 when </a:t>
            </a:r>
            <a:r>
              <a:rPr lang="en-US" sz="3600" b="1">
                <a:solidFill>
                  <a:srgbClr val="FF0000"/>
                </a:solidFill>
                <a:latin typeface="Cambria" pitchFamily="18" charset="0"/>
              </a:rPr>
              <a:t>ALL</a:t>
            </a:r>
            <a:r>
              <a:rPr lang="en-US" sz="3600">
                <a:solidFill>
                  <a:srgbClr val="000000"/>
                </a:solidFill>
                <a:latin typeface="Cambria" pitchFamily="18" charset="0"/>
              </a:rPr>
              <a:t> inputs are 1</a:t>
            </a:r>
          </a:p>
          <a:p>
            <a:pPr>
              <a:spcBef>
                <a:spcPct val="50000"/>
              </a:spcBef>
            </a:pPr>
            <a:r>
              <a:rPr lang="en-US" sz="3600">
                <a:solidFill>
                  <a:srgbClr val="000000"/>
                </a:solidFill>
                <a:latin typeface="Cambria" pitchFamily="18" charset="0"/>
              </a:rPr>
              <a:t>otherwise it outputs 0</a:t>
            </a:r>
          </a:p>
        </p:txBody>
      </p:sp>
      <p:sp>
        <p:nvSpPr>
          <p:cNvPr id="43016" name="Rectangle 117"/>
          <p:cNvSpPr>
            <a:spLocks noChangeArrowheads="1"/>
          </p:cNvSpPr>
          <p:nvPr/>
        </p:nvSpPr>
        <p:spPr bwMode="auto">
          <a:xfrm>
            <a:off x="381000" y="2509838"/>
            <a:ext cx="1019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latin typeface="Cambria" pitchFamily="18" charset="0"/>
                <a:ea typeface="MS PGothic" pitchFamily="34" charset="-128"/>
              </a:rPr>
              <a:t>inputs</a:t>
            </a:r>
            <a:endParaRPr lang="en-US">
              <a:solidFill>
                <a:srgbClr val="000000"/>
              </a:solidFill>
              <a:latin typeface="Times" charset="0"/>
              <a:ea typeface="MS PGothic" pitchFamily="34" charset="-128"/>
            </a:endParaRPr>
          </a:p>
        </p:txBody>
      </p:sp>
      <p:sp>
        <p:nvSpPr>
          <p:cNvPr id="43017" name="Rectangle 118"/>
          <p:cNvSpPr>
            <a:spLocks noChangeArrowheads="1"/>
          </p:cNvSpPr>
          <p:nvPr/>
        </p:nvSpPr>
        <p:spPr bwMode="auto">
          <a:xfrm>
            <a:off x="7770813" y="2443163"/>
            <a:ext cx="10683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latin typeface="Cambria" pitchFamily="18" charset="0"/>
                <a:ea typeface="MS PGothic" pitchFamily="34" charset="-128"/>
              </a:rPr>
              <a:t>output</a:t>
            </a:r>
            <a:endParaRPr lang="en-US">
              <a:solidFill>
                <a:srgbClr val="000000"/>
              </a:solidFill>
              <a:latin typeface="Times" charset="0"/>
              <a:ea typeface="MS PGothic" pitchFamily="34" charset="-128"/>
            </a:endParaRPr>
          </a:p>
        </p:txBody>
      </p:sp>
      <p:sp>
        <p:nvSpPr>
          <p:cNvPr id="43018" name="Right Arrow 119"/>
          <p:cNvSpPr>
            <a:spLocks noChangeArrowheads="1"/>
          </p:cNvSpPr>
          <p:nvPr/>
        </p:nvSpPr>
        <p:spPr bwMode="auto">
          <a:xfrm>
            <a:off x="1524000" y="2576513"/>
            <a:ext cx="457200" cy="330200"/>
          </a:xfrm>
          <a:prstGeom prst="rightArrow">
            <a:avLst>
              <a:gd name="adj1" fmla="val 50000"/>
              <a:gd name="adj2" fmla="val 50026"/>
            </a:avLst>
          </a:prstGeom>
          <a:solidFill>
            <a:srgbClr val="DDFFDF"/>
          </a:solidFill>
          <a:ln w="19050" algn="ctr">
            <a:solidFill>
              <a:srgbClr val="13801C"/>
            </a:solidFill>
            <a:round/>
            <a:headEnd/>
            <a:tailEnd/>
          </a:ln>
        </p:spPr>
        <p:txBody>
          <a:bodyPr>
            <a:spAutoFit/>
          </a:bodyPr>
          <a:lstStyle/>
          <a:p>
            <a:endParaRPr lang="en-US">
              <a:solidFill>
                <a:srgbClr val="000000"/>
              </a:solidFill>
              <a:latin typeface="Times" charset="0"/>
              <a:ea typeface="MS PGothic" pitchFamily="34" charset="-128"/>
            </a:endParaRPr>
          </a:p>
        </p:txBody>
      </p:sp>
      <p:sp>
        <p:nvSpPr>
          <p:cNvPr id="43019" name="Right Arrow 120"/>
          <p:cNvSpPr>
            <a:spLocks noChangeArrowheads="1"/>
          </p:cNvSpPr>
          <p:nvPr/>
        </p:nvSpPr>
        <p:spPr bwMode="auto">
          <a:xfrm>
            <a:off x="7245350" y="2508250"/>
            <a:ext cx="457200" cy="330200"/>
          </a:xfrm>
          <a:prstGeom prst="rightArrow">
            <a:avLst>
              <a:gd name="adj1" fmla="val 50000"/>
              <a:gd name="adj2" fmla="val 50026"/>
            </a:avLst>
          </a:prstGeom>
          <a:solidFill>
            <a:srgbClr val="DDFFDF"/>
          </a:solidFill>
          <a:ln w="19050" algn="ctr">
            <a:solidFill>
              <a:srgbClr val="13801C"/>
            </a:solidFill>
            <a:round/>
            <a:headEnd/>
            <a:tailEnd/>
          </a:ln>
        </p:spPr>
        <p:txBody>
          <a:bodyPr>
            <a:spAutoFit/>
          </a:bodyPr>
          <a:lstStyle/>
          <a:p>
            <a:endParaRPr lang="en-US">
              <a:solidFill>
                <a:srgbClr val="000000"/>
              </a:solidFill>
              <a:latin typeface="Times" charset="0"/>
              <a:ea typeface="MS PGothic" pitchFamily="34" charset="-128"/>
            </a:endParaRPr>
          </a:p>
        </p:txBody>
      </p:sp>
      <p:sp>
        <p:nvSpPr>
          <p:cNvPr id="43020" name="Rectangle 122"/>
          <p:cNvSpPr>
            <a:spLocks noChangeArrowheads="1"/>
          </p:cNvSpPr>
          <p:nvPr/>
        </p:nvSpPr>
        <p:spPr bwMode="auto">
          <a:xfrm>
            <a:off x="4197350" y="2479675"/>
            <a:ext cx="7493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latin typeface="Calibri" pitchFamily="34" charset="0"/>
                <a:ea typeface="MS PGothic" pitchFamily="34" charset="-128"/>
              </a:rPr>
              <a:t>AND</a:t>
            </a:r>
            <a:endParaRPr lang="en-US">
              <a:solidFill>
                <a:srgbClr val="000000"/>
              </a:solidFill>
              <a:latin typeface="Times" charset="0"/>
              <a:ea typeface="MS PGothic" pitchFamily="34" charset="-128"/>
            </a:endParaRPr>
          </a:p>
        </p:txBody>
      </p:sp>
      <p:cxnSp>
        <p:nvCxnSpPr>
          <p:cNvPr id="43021" name="Straight Connector 13"/>
          <p:cNvCxnSpPr>
            <a:cxnSpLocks noChangeShapeType="1"/>
          </p:cNvCxnSpPr>
          <p:nvPr/>
        </p:nvCxnSpPr>
        <p:spPr bwMode="auto">
          <a:xfrm>
            <a:off x="3048000" y="2546350"/>
            <a:ext cx="847725"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43022" name="Straight Connector 14"/>
          <p:cNvCxnSpPr>
            <a:cxnSpLocks noChangeShapeType="1"/>
          </p:cNvCxnSpPr>
          <p:nvPr/>
        </p:nvCxnSpPr>
        <p:spPr bwMode="auto">
          <a:xfrm>
            <a:off x="3048000" y="3065463"/>
            <a:ext cx="847725"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43023" name="TextBox 1"/>
          <p:cNvSpPr txBox="1">
            <a:spLocks noChangeArrowheads="1"/>
          </p:cNvSpPr>
          <p:nvPr/>
        </p:nvSpPr>
        <p:spPr bwMode="auto">
          <a:xfrm>
            <a:off x="6781800" y="3087688"/>
            <a:ext cx="2300288" cy="785812"/>
          </a:xfrm>
          <a:prstGeom prst="rect">
            <a:avLst/>
          </a:prstGeom>
          <a:solidFill>
            <a:srgbClr val="DDFFD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sz="1500">
                <a:solidFill>
                  <a:srgbClr val="000000"/>
                </a:solidFill>
                <a:latin typeface="Cambria" pitchFamily="18" charset="0"/>
              </a:rPr>
              <a:t>How many different input combinations yield an output of 0 here?</a:t>
            </a:r>
          </a:p>
        </p:txBody>
      </p:sp>
      <p:sp>
        <p:nvSpPr>
          <p:cNvPr id="17" name="TextBox 16"/>
          <p:cNvSpPr txBox="1"/>
          <p:nvPr/>
        </p:nvSpPr>
        <p:spPr>
          <a:xfrm>
            <a:off x="5750718" y="212945"/>
            <a:ext cx="3240882" cy="584775"/>
          </a:xfrm>
          <a:prstGeom prst="rect">
            <a:avLst/>
          </a:prstGeom>
          <a:noFill/>
        </p:spPr>
        <p:txBody>
          <a:bodyPr wrap="square" rtlCol="0">
            <a:spAutoFit/>
          </a:bodyPr>
          <a:lstStyle/>
          <a:p>
            <a:r>
              <a:rPr lang="en-US" sz="1600" dirty="0">
                <a:solidFill>
                  <a:srgbClr val="FFFFFF">
                    <a:lumMod val="65000"/>
                  </a:srgbClr>
                </a:solidFill>
                <a:latin typeface="Cambria" panose="02040503050406030204" pitchFamily="18" charset="0"/>
                <a:ea typeface="MS PGothic" pitchFamily="34" charset="-128"/>
              </a:rPr>
              <a:t>S</a:t>
            </a:r>
            <a:r>
              <a:rPr lang="en-US" sz="1600" dirty="0" smtClean="0">
                <a:solidFill>
                  <a:srgbClr val="FFFFFF">
                    <a:lumMod val="65000"/>
                  </a:srgbClr>
                </a:solidFill>
                <a:latin typeface="Cambria" panose="02040503050406030204" pitchFamily="18" charset="0"/>
                <a:ea typeface="MS PGothic" pitchFamily="34" charset="-128"/>
              </a:rPr>
              <a:t>trict! </a:t>
            </a:r>
            <a:r>
              <a:rPr lang="en-US" sz="1600" u="sng" dirty="0">
                <a:solidFill>
                  <a:srgbClr val="FFFFFF">
                    <a:lumMod val="65000"/>
                  </a:srgbClr>
                </a:solidFill>
                <a:latin typeface="Cambria" panose="02040503050406030204" pitchFamily="18" charset="0"/>
                <a:ea typeface="MS PGothic" pitchFamily="34" charset="-128"/>
              </a:rPr>
              <a:t>E</a:t>
            </a:r>
            <a:r>
              <a:rPr lang="en-US" sz="1600" u="sng" dirty="0" smtClean="0">
                <a:solidFill>
                  <a:srgbClr val="FFFFFF">
                    <a:lumMod val="65000"/>
                  </a:srgbClr>
                </a:solidFill>
                <a:latin typeface="Cambria" panose="02040503050406030204" pitchFamily="18" charset="0"/>
                <a:ea typeface="MS PGothic" pitchFamily="34" charset="-128"/>
              </a:rPr>
              <a:t>verything</a:t>
            </a:r>
            <a:r>
              <a:rPr lang="en-US" sz="1600" dirty="0" smtClean="0">
                <a:solidFill>
                  <a:srgbClr val="FFFFFF">
                    <a:lumMod val="65000"/>
                  </a:srgbClr>
                </a:solidFill>
                <a:latin typeface="Cambria" panose="02040503050406030204" pitchFamily="18" charset="0"/>
                <a:ea typeface="MS PGothic" pitchFamily="34" charset="-128"/>
              </a:rPr>
              <a:t> input must be True to output a True</a:t>
            </a:r>
            <a:endParaRPr lang="en-US" sz="1600" dirty="0">
              <a:solidFill>
                <a:srgbClr val="FFFFFF">
                  <a:lumMod val="65000"/>
                </a:srgbClr>
              </a:solidFill>
              <a:latin typeface="Cambria" panose="02040503050406030204" pitchFamily="18" charset="0"/>
              <a:ea typeface="MS PGothic" pitchFamily="34" charset="-128"/>
            </a:endParaRPr>
          </a:p>
        </p:txBody>
      </p:sp>
    </p:spTree>
    <p:extLst>
      <p:ext uri="{BB962C8B-B14F-4D97-AF65-F5344CB8AC3E}">
        <p14:creationId xmlns:p14="http://schemas.microsoft.com/office/powerpoint/2010/main" val="3855361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ounded Rectangle 52"/>
          <p:cNvSpPr>
            <a:spLocks noChangeArrowheads="1"/>
          </p:cNvSpPr>
          <p:nvPr/>
        </p:nvSpPr>
        <p:spPr bwMode="auto">
          <a:xfrm>
            <a:off x="3171825" y="6230938"/>
            <a:ext cx="3465513" cy="328612"/>
          </a:xfrm>
          <a:prstGeom prst="roundRect">
            <a:avLst>
              <a:gd name="adj" fmla="val 16667"/>
            </a:avLst>
          </a:prstGeom>
          <a:solidFill>
            <a:srgbClr val="DDFFDF"/>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solidFill>
                <a:srgbClr val="000000"/>
              </a:solidFill>
              <a:latin typeface="Times" charset="0"/>
              <a:ea typeface="MS PGothic" pitchFamily="34" charset="-128"/>
            </a:endParaRPr>
          </a:p>
        </p:txBody>
      </p:sp>
      <p:pic>
        <p:nvPicPr>
          <p:cNvPr id="44035" name="Picture 6"/>
          <p:cNvPicPr>
            <a:picLocks noChangeAspect="1" noChangeArrowheads="1"/>
          </p:cNvPicPr>
          <p:nvPr/>
        </p:nvPicPr>
        <p:blipFill>
          <a:blip r:embed="rId41">
            <a:extLst>
              <a:ext uri="{28A0092B-C50C-407E-A947-70E740481C1C}">
                <a14:useLocalDpi xmlns:a14="http://schemas.microsoft.com/office/drawing/2010/main" val="0"/>
              </a:ext>
            </a:extLst>
          </a:blip>
          <a:srcRect l="59372" t="21306" r="16650" b="45506"/>
          <a:stretch>
            <a:fillRect/>
          </a:stretch>
        </p:blipFill>
        <p:spPr bwMode="auto">
          <a:xfrm>
            <a:off x="3824288" y="1939925"/>
            <a:ext cx="1614487" cy="146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Lst>
        </p:spPr>
      </p:pic>
      <p:sp>
        <p:nvSpPr>
          <p:cNvPr id="44036" name="Text Box 5"/>
          <p:cNvSpPr txBox="1">
            <a:spLocks noChangeArrowheads="1"/>
          </p:cNvSpPr>
          <p:nvPr>
            <p:custDataLst>
              <p:tags r:id="rId1"/>
            </p:custDataLst>
          </p:nvPr>
        </p:nvSpPr>
        <p:spPr bwMode="auto">
          <a:xfrm>
            <a:off x="282575" y="212725"/>
            <a:ext cx="7239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4000" dirty="0" smtClean="0">
                <a:solidFill>
                  <a:srgbClr val="000000"/>
                </a:solidFill>
                <a:latin typeface="Cambria" pitchFamily="18" charset="0"/>
              </a:rPr>
              <a:t>AND</a:t>
            </a:r>
            <a:endParaRPr lang="en-US" sz="4000" dirty="0">
              <a:solidFill>
                <a:srgbClr val="000000"/>
              </a:solidFill>
              <a:latin typeface="Cambria" pitchFamily="18" charset="0"/>
            </a:endParaRPr>
          </a:p>
        </p:txBody>
      </p:sp>
      <p:cxnSp>
        <p:nvCxnSpPr>
          <p:cNvPr id="44038" name="Straight Connector 10"/>
          <p:cNvCxnSpPr>
            <a:cxnSpLocks noChangeShapeType="1"/>
          </p:cNvCxnSpPr>
          <p:nvPr/>
        </p:nvCxnSpPr>
        <p:spPr bwMode="auto">
          <a:xfrm>
            <a:off x="5426075" y="2684463"/>
            <a:ext cx="847725"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44039" name="Straight Connector 111"/>
          <p:cNvCxnSpPr>
            <a:cxnSpLocks noChangeShapeType="1"/>
          </p:cNvCxnSpPr>
          <p:nvPr/>
        </p:nvCxnSpPr>
        <p:spPr bwMode="auto">
          <a:xfrm>
            <a:off x="3048000" y="2286000"/>
            <a:ext cx="847725" cy="1588"/>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44040" name="Straight Connector 112"/>
          <p:cNvCxnSpPr>
            <a:cxnSpLocks noChangeShapeType="1"/>
          </p:cNvCxnSpPr>
          <p:nvPr/>
        </p:nvCxnSpPr>
        <p:spPr bwMode="auto">
          <a:xfrm>
            <a:off x="3048000" y="2805113"/>
            <a:ext cx="847725" cy="1587"/>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44041" name="Rectangle 117"/>
          <p:cNvSpPr>
            <a:spLocks noChangeArrowheads="1"/>
          </p:cNvSpPr>
          <p:nvPr/>
        </p:nvSpPr>
        <p:spPr bwMode="auto">
          <a:xfrm>
            <a:off x="381000" y="2509838"/>
            <a:ext cx="1019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latin typeface="Cambria" pitchFamily="18" charset="0"/>
                <a:ea typeface="MS PGothic" pitchFamily="34" charset="-128"/>
              </a:rPr>
              <a:t>inputs</a:t>
            </a:r>
            <a:endParaRPr lang="en-US">
              <a:solidFill>
                <a:srgbClr val="000000"/>
              </a:solidFill>
              <a:latin typeface="Times" charset="0"/>
              <a:ea typeface="MS PGothic" pitchFamily="34" charset="-128"/>
            </a:endParaRPr>
          </a:p>
        </p:txBody>
      </p:sp>
      <p:sp>
        <p:nvSpPr>
          <p:cNvPr id="44042" name="Rectangle 118"/>
          <p:cNvSpPr>
            <a:spLocks noChangeArrowheads="1"/>
          </p:cNvSpPr>
          <p:nvPr/>
        </p:nvSpPr>
        <p:spPr bwMode="auto">
          <a:xfrm>
            <a:off x="7770813" y="2443163"/>
            <a:ext cx="10683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latin typeface="Cambria" pitchFamily="18" charset="0"/>
                <a:ea typeface="MS PGothic" pitchFamily="34" charset="-128"/>
              </a:rPr>
              <a:t>output</a:t>
            </a:r>
            <a:endParaRPr lang="en-US">
              <a:solidFill>
                <a:srgbClr val="000000"/>
              </a:solidFill>
              <a:latin typeface="Times" charset="0"/>
              <a:ea typeface="MS PGothic" pitchFamily="34" charset="-128"/>
            </a:endParaRPr>
          </a:p>
        </p:txBody>
      </p:sp>
      <p:sp>
        <p:nvSpPr>
          <p:cNvPr id="44043" name="Right Arrow 119"/>
          <p:cNvSpPr>
            <a:spLocks noChangeArrowheads="1"/>
          </p:cNvSpPr>
          <p:nvPr/>
        </p:nvSpPr>
        <p:spPr bwMode="auto">
          <a:xfrm>
            <a:off x="1524000" y="2576513"/>
            <a:ext cx="457200" cy="330200"/>
          </a:xfrm>
          <a:prstGeom prst="rightArrow">
            <a:avLst>
              <a:gd name="adj1" fmla="val 50000"/>
              <a:gd name="adj2" fmla="val 50026"/>
            </a:avLst>
          </a:prstGeom>
          <a:solidFill>
            <a:srgbClr val="DDFFDF"/>
          </a:solidFill>
          <a:ln w="19050" algn="ctr">
            <a:solidFill>
              <a:srgbClr val="13801C"/>
            </a:solidFill>
            <a:round/>
            <a:headEnd/>
            <a:tailEnd/>
          </a:ln>
        </p:spPr>
        <p:txBody>
          <a:bodyPr>
            <a:spAutoFit/>
          </a:bodyPr>
          <a:lstStyle/>
          <a:p>
            <a:endParaRPr lang="en-US">
              <a:solidFill>
                <a:srgbClr val="000000"/>
              </a:solidFill>
              <a:latin typeface="Times" charset="0"/>
              <a:ea typeface="MS PGothic" pitchFamily="34" charset="-128"/>
            </a:endParaRPr>
          </a:p>
        </p:txBody>
      </p:sp>
      <p:sp>
        <p:nvSpPr>
          <p:cNvPr id="44044" name="Right Arrow 120"/>
          <p:cNvSpPr>
            <a:spLocks noChangeArrowheads="1"/>
          </p:cNvSpPr>
          <p:nvPr/>
        </p:nvSpPr>
        <p:spPr bwMode="auto">
          <a:xfrm>
            <a:off x="7245350" y="2508250"/>
            <a:ext cx="457200" cy="330200"/>
          </a:xfrm>
          <a:prstGeom prst="rightArrow">
            <a:avLst>
              <a:gd name="adj1" fmla="val 50000"/>
              <a:gd name="adj2" fmla="val 50026"/>
            </a:avLst>
          </a:prstGeom>
          <a:solidFill>
            <a:srgbClr val="DDFFDF"/>
          </a:solidFill>
          <a:ln w="19050" algn="ctr">
            <a:solidFill>
              <a:srgbClr val="13801C"/>
            </a:solidFill>
            <a:round/>
            <a:headEnd/>
            <a:tailEnd/>
          </a:ln>
        </p:spPr>
        <p:txBody>
          <a:bodyPr>
            <a:spAutoFit/>
          </a:bodyPr>
          <a:lstStyle/>
          <a:p>
            <a:endParaRPr lang="en-US">
              <a:solidFill>
                <a:srgbClr val="000000"/>
              </a:solidFill>
              <a:latin typeface="Times" charset="0"/>
              <a:ea typeface="MS PGothic" pitchFamily="34" charset="-128"/>
            </a:endParaRPr>
          </a:p>
        </p:txBody>
      </p:sp>
      <p:sp>
        <p:nvSpPr>
          <p:cNvPr id="44045" name="Rectangle 122"/>
          <p:cNvSpPr>
            <a:spLocks noChangeArrowheads="1"/>
          </p:cNvSpPr>
          <p:nvPr/>
        </p:nvSpPr>
        <p:spPr bwMode="auto">
          <a:xfrm>
            <a:off x="4197350" y="2479675"/>
            <a:ext cx="7493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latin typeface="Calibri" pitchFamily="34" charset="0"/>
                <a:ea typeface="MS PGothic" pitchFamily="34" charset="-128"/>
              </a:rPr>
              <a:t>AND</a:t>
            </a:r>
            <a:endParaRPr lang="en-US">
              <a:solidFill>
                <a:srgbClr val="000000"/>
              </a:solidFill>
              <a:latin typeface="Times" charset="0"/>
              <a:ea typeface="MS PGothic" pitchFamily="34" charset="-128"/>
            </a:endParaRPr>
          </a:p>
        </p:txBody>
      </p:sp>
      <p:cxnSp>
        <p:nvCxnSpPr>
          <p:cNvPr id="44046" name="Straight Connector 13"/>
          <p:cNvCxnSpPr>
            <a:cxnSpLocks noChangeShapeType="1"/>
          </p:cNvCxnSpPr>
          <p:nvPr/>
        </p:nvCxnSpPr>
        <p:spPr bwMode="auto">
          <a:xfrm>
            <a:off x="3048000" y="2546350"/>
            <a:ext cx="847725"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44047" name="Straight Connector 14"/>
          <p:cNvCxnSpPr>
            <a:cxnSpLocks noChangeShapeType="1"/>
          </p:cNvCxnSpPr>
          <p:nvPr/>
        </p:nvCxnSpPr>
        <p:spPr bwMode="auto">
          <a:xfrm>
            <a:off x="3048000" y="3065463"/>
            <a:ext cx="847725"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44048" name="Text Box 6"/>
          <p:cNvSpPr txBox="1">
            <a:spLocks noChangeArrowheads="1"/>
          </p:cNvSpPr>
          <p:nvPr>
            <p:custDataLst>
              <p:tags r:id="rId2"/>
            </p:custDataLst>
          </p:nvPr>
        </p:nvSpPr>
        <p:spPr bwMode="auto">
          <a:xfrm>
            <a:off x="3203575" y="4521200"/>
            <a:ext cx="54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x</a:t>
            </a:r>
          </a:p>
        </p:txBody>
      </p:sp>
      <p:sp>
        <p:nvSpPr>
          <p:cNvPr id="44049" name="Text Box 7"/>
          <p:cNvSpPr txBox="1">
            <a:spLocks noChangeArrowheads="1"/>
          </p:cNvSpPr>
          <p:nvPr>
            <p:custDataLst>
              <p:tags r:id="rId3"/>
            </p:custDataLst>
          </p:nvPr>
        </p:nvSpPr>
        <p:spPr bwMode="auto">
          <a:xfrm>
            <a:off x="3727450" y="4521200"/>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y</a:t>
            </a:r>
          </a:p>
        </p:txBody>
      </p:sp>
      <p:sp>
        <p:nvSpPr>
          <p:cNvPr id="44050" name="Text Box 8"/>
          <p:cNvSpPr txBox="1">
            <a:spLocks noChangeArrowheads="1"/>
          </p:cNvSpPr>
          <p:nvPr>
            <p:custDataLst>
              <p:tags r:id="rId4"/>
            </p:custDataLst>
          </p:nvPr>
        </p:nvSpPr>
        <p:spPr bwMode="auto">
          <a:xfrm>
            <a:off x="3201988" y="4978400"/>
            <a:ext cx="54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0</a:t>
            </a:r>
          </a:p>
        </p:txBody>
      </p:sp>
      <p:sp>
        <p:nvSpPr>
          <p:cNvPr id="44051" name="Text Box 9"/>
          <p:cNvSpPr txBox="1">
            <a:spLocks noChangeArrowheads="1"/>
          </p:cNvSpPr>
          <p:nvPr>
            <p:custDataLst>
              <p:tags r:id="rId5"/>
            </p:custDataLst>
          </p:nvPr>
        </p:nvSpPr>
        <p:spPr bwMode="auto">
          <a:xfrm>
            <a:off x="3725863" y="4978400"/>
            <a:ext cx="573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0</a:t>
            </a:r>
          </a:p>
        </p:txBody>
      </p:sp>
      <p:sp>
        <p:nvSpPr>
          <p:cNvPr id="44052" name="Text Box 10"/>
          <p:cNvSpPr txBox="1">
            <a:spLocks noChangeArrowheads="1"/>
          </p:cNvSpPr>
          <p:nvPr>
            <p:custDataLst>
              <p:tags r:id="rId6"/>
            </p:custDataLst>
          </p:nvPr>
        </p:nvSpPr>
        <p:spPr bwMode="auto">
          <a:xfrm>
            <a:off x="3205163" y="5291138"/>
            <a:ext cx="54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0</a:t>
            </a:r>
          </a:p>
        </p:txBody>
      </p:sp>
      <p:sp>
        <p:nvSpPr>
          <p:cNvPr id="44053" name="Text Box 11"/>
          <p:cNvSpPr txBox="1">
            <a:spLocks noChangeArrowheads="1"/>
          </p:cNvSpPr>
          <p:nvPr>
            <p:custDataLst>
              <p:tags r:id="rId7"/>
            </p:custDataLst>
          </p:nvPr>
        </p:nvSpPr>
        <p:spPr bwMode="auto">
          <a:xfrm>
            <a:off x="3729038" y="5291138"/>
            <a:ext cx="573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0</a:t>
            </a:r>
          </a:p>
        </p:txBody>
      </p:sp>
      <p:sp>
        <p:nvSpPr>
          <p:cNvPr id="44054" name="Text Box 12"/>
          <p:cNvSpPr txBox="1">
            <a:spLocks noChangeArrowheads="1"/>
          </p:cNvSpPr>
          <p:nvPr>
            <p:custDataLst>
              <p:tags r:id="rId8"/>
            </p:custDataLst>
          </p:nvPr>
        </p:nvSpPr>
        <p:spPr bwMode="auto">
          <a:xfrm>
            <a:off x="3201988" y="5853113"/>
            <a:ext cx="54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1</a:t>
            </a:r>
          </a:p>
        </p:txBody>
      </p:sp>
      <p:sp>
        <p:nvSpPr>
          <p:cNvPr id="44055" name="Text Box 13"/>
          <p:cNvSpPr txBox="1">
            <a:spLocks noChangeArrowheads="1"/>
          </p:cNvSpPr>
          <p:nvPr>
            <p:custDataLst>
              <p:tags r:id="rId9"/>
            </p:custDataLst>
          </p:nvPr>
        </p:nvSpPr>
        <p:spPr bwMode="auto">
          <a:xfrm>
            <a:off x="3725863" y="5853113"/>
            <a:ext cx="573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1</a:t>
            </a:r>
          </a:p>
        </p:txBody>
      </p:sp>
      <p:sp>
        <p:nvSpPr>
          <p:cNvPr id="44056" name="Text Box 14"/>
          <p:cNvSpPr txBox="1">
            <a:spLocks noChangeArrowheads="1"/>
          </p:cNvSpPr>
          <p:nvPr>
            <p:custDataLst>
              <p:tags r:id="rId10"/>
            </p:custDataLst>
          </p:nvPr>
        </p:nvSpPr>
        <p:spPr bwMode="auto">
          <a:xfrm>
            <a:off x="3205163" y="6165850"/>
            <a:ext cx="54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1</a:t>
            </a:r>
          </a:p>
        </p:txBody>
      </p:sp>
      <p:sp>
        <p:nvSpPr>
          <p:cNvPr id="44057" name="Text Box 15"/>
          <p:cNvSpPr txBox="1">
            <a:spLocks noChangeArrowheads="1"/>
          </p:cNvSpPr>
          <p:nvPr>
            <p:custDataLst>
              <p:tags r:id="rId11"/>
            </p:custDataLst>
          </p:nvPr>
        </p:nvSpPr>
        <p:spPr bwMode="auto">
          <a:xfrm>
            <a:off x="3729038" y="6165850"/>
            <a:ext cx="573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1</a:t>
            </a:r>
          </a:p>
        </p:txBody>
      </p:sp>
      <p:sp>
        <p:nvSpPr>
          <p:cNvPr id="44058" name="Text Box 16"/>
          <p:cNvSpPr txBox="1">
            <a:spLocks noChangeArrowheads="1"/>
          </p:cNvSpPr>
          <p:nvPr>
            <p:custDataLst>
              <p:tags r:id="rId12"/>
            </p:custDataLst>
          </p:nvPr>
        </p:nvSpPr>
        <p:spPr bwMode="auto">
          <a:xfrm>
            <a:off x="5399088" y="4546600"/>
            <a:ext cx="182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AND(xyzw)</a:t>
            </a:r>
          </a:p>
        </p:txBody>
      </p:sp>
      <p:sp>
        <p:nvSpPr>
          <p:cNvPr id="44059" name="Text Box 17"/>
          <p:cNvSpPr txBox="1">
            <a:spLocks noChangeArrowheads="1"/>
          </p:cNvSpPr>
          <p:nvPr>
            <p:custDataLst>
              <p:tags r:id="rId13"/>
            </p:custDataLst>
          </p:nvPr>
        </p:nvSpPr>
        <p:spPr bwMode="auto">
          <a:xfrm>
            <a:off x="5972175" y="4978400"/>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0</a:t>
            </a:r>
          </a:p>
        </p:txBody>
      </p:sp>
      <p:sp>
        <p:nvSpPr>
          <p:cNvPr id="44060" name="Text Box 18"/>
          <p:cNvSpPr txBox="1">
            <a:spLocks noChangeArrowheads="1"/>
          </p:cNvSpPr>
          <p:nvPr>
            <p:custDataLst>
              <p:tags r:id="rId14"/>
            </p:custDataLst>
          </p:nvPr>
        </p:nvSpPr>
        <p:spPr bwMode="auto">
          <a:xfrm>
            <a:off x="5975350" y="5291138"/>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0</a:t>
            </a:r>
          </a:p>
        </p:txBody>
      </p:sp>
      <p:sp>
        <p:nvSpPr>
          <p:cNvPr id="44061" name="Text Box 19"/>
          <p:cNvSpPr txBox="1">
            <a:spLocks noChangeArrowheads="1"/>
          </p:cNvSpPr>
          <p:nvPr>
            <p:custDataLst>
              <p:tags r:id="rId15"/>
            </p:custDataLst>
          </p:nvPr>
        </p:nvSpPr>
        <p:spPr bwMode="auto">
          <a:xfrm>
            <a:off x="5972175" y="5859463"/>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0</a:t>
            </a:r>
          </a:p>
        </p:txBody>
      </p:sp>
      <p:sp>
        <p:nvSpPr>
          <p:cNvPr id="44062" name="Text Box 20"/>
          <p:cNvSpPr txBox="1">
            <a:spLocks noChangeArrowheads="1"/>
          </p:cNvSpPr>
          <p:nvPr>
            <p:custDataLst>
              <p:tags r:id="rId16"/>
            </p:custDataLst>
          </p:nvPr>
        </p:nvSpPr>
        <p:spPr bwMode="auto">
          <a:xfrm>
            <a:off x="5975350" y="6172200"/>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1</a:t>
            </a:r>
          </a:p>
        </p:txBody>
      </p:sp>
      <p:sp>
        <p:nvSpPr>
          <p:cNvPr id="44063" name="Text Box 7"/>
          <p:cNvSpPr txBox="1">
            <a:spLocks noChangeArrowheads="1"/>
          </p:cNvSpPr>
          <p:nvPr>
            <p:custDataLst>
              <p:tags r:id="rId17"/>
            </p:custDataLst>
          </p:nvPr>
        </p:nvSpPr>
        <p:spPr bwMode="auto">
          <a:xfrm>
            <a:off x="4222750" y="4527550"/>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z</a:t>
            </a:r>
          </a:p>
        </p:txBody>
      </p:sp>
      <p:sp>
        <p:nvSpPr>
          <p:cNvPr id="44064" name="Text Box 9"/>
          <p:cNvSpPr txBox="1">
            <a:spLocks noChangeArrowheads="1"/>
          </p:cNvSpPr>
          <p:nvPr>
            <p:custDataLst>
              <p:tags r:id="rId18"/>
            </p:custDataLst>
          </p:nvPr>
        </p:nvSpPr>
        <p:spPr bwMode="auto">
          <a:xfrm>
            <a:off x="4221163" y="4984750"/>
            <a:ext cx="573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0</a:t>
            </a:r>
          </a:p>
        </p:txBody>
      </p:sp>
      <p:sp>
        <p:nvSpPr>
          <p:cNvPr id="44065" name="Text Box 11"/>
          <p:cNvSpPr txBox="1">
            <a:spLocks noChangeArrowheads="1"/>
          </p:cNvSpPr>
          <p:nvPr>
            <p:custDataLst>
              <p:tags r:id="rId19"/>
            </p:custDataLst>
          </p:nvPr>
        </p:nvSpPr>
        <p:spPr bwMode="auto">
          <a:xfrm>
            <a:off x="4224338" y="5297488"/>
            <a:ext cx="573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0</a:t>
            </a:r>
          </a:p>
        </p:txBody>
      </p:sp>
      <p:sp>
        <p:nvSpPr>
          <p:cNvPr id="44066" name="Text Box 13"/>
          <p:cNvSpPr txBox="1">
            <a:spLocks noChangeArrowheads="1"/>
          </p:cNvSpPr>
          <p:nvPr>
            <p:custDataLst>
              <p:tags r:id="rId20"/>
            </p:custDataLst>
          </p:nvPr>
        </p:nvSpPr>
        <p:spPr bwMode="auto">
          <a:xfrm>
            <a:off x="4221163" y="5859463"/>
            <a:ext cx="573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1</a:t>
            </a:r>
          </a:p>
        </p:txBody>
      </p:sp>
      <p:sp>
        <p:nvSpPr>
          <p:cNvPr id="44067" name="Text Box 15"/>
          <p:cNvSpPr txBox="1">
            <a:spLocks noChangeArrowheads="1"/>
          </p:cNvSpPr>
          <p:nvPr>
            <p:custDataLst>
              <p:tags r:id="rId21"/>
            </p:custDataLst>
          </p:nvPr>
        </p:nvSpPr>
        <p:spPr bwMode="auto">
          <a:xfrm>
            <a:off x="4224338" y="6172200"/>
            <a:ext cx="573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1</a:t>
            </a:r>
          </a:p>
        </p:txBody>
      </p:sp>
      <p:sp>
        <p:nvSpPr>
          <p:cNvPr id="44068" name="Text Box 7"/>
          <p:cNvSpPr txBox="1">
            <a:spLocks noChangeArrowheads="1"/>
          </p:cNvSpPr>
          <p:nvPr>
            <p:custDataLst>
              <p:tags r:id="rId22"/>
            </p:custDataLst>
          </p:nvPr>
        </p:nvSpPr>
        <p:spPr bwMode="auto">
          <a:xfrm>
            <a:off x="4679950" y="4524375"/>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w</a:t>
            </a:r>
          </a:p>
        </p:txBody>
      </p:sp>
      <p:sp>
        <p:nvSpPr>
          <p:cNvPr id="44069" name="Text Box 9"/>
          <p:cNvSpPr txBox="1">
            <a:spLocks noChangeArrowheads="1"/>
          </p:cNvSpPr>
          <p:nvPr>
            <p:custDataLst>
              <p:tags r:id="rId23"/>
            </p:custDataLst>
          </p:nvPr>
        </p:nvSpPr>
        <p:spPr bwMode="auto">
          <a:xfrm>
            <a:off x="4678363" y="4981575"/>
            <a:ext cx="573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0</a:t>
            </a:r>
          </a:p>
        </p:txBody>
      </p:sp>
      <p:sp>
        <p:nvSpPr>
          <p:cNvPr id="44070" name="Text Box 11"/>
          <p:cNvSpPr txBox="1">
            <a:spLocks noChangeArrowheads="1"/>
          </p:cNvSpPr>
          <p:nvPr>
            <p:custDataLst>
              <p:tags r:id="rId24"/>
            </p:custDataLst>
          </p:nvPr>
        </p:nvSpPr>
        <p:spPr bwMode="auto">
          <a:xfrm>
            <a:off x="4681538" y="5294313"/>
            <a:ext cx="573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1</a:t>
            </a:r>
          </a:p>
        </p:txBody>
      </p:sp>
      <p:sp>
        <p:nvSpPr>
          <p:cNvPr id="44071" name="Text Box 13"/>
          <p:cNvSpPr txBox="1">
            <a:spLocks noChangeArrowheads="1"/>
          </p:cNvSpPr>
          <p:nvPr>
            <p:custDataLst>
              <p:tags r:id="rId25"/>
            </p:custDataLst>
          </p:nvPr>
        </p:nvSpPr>
        <p:spPr bwMode="auto">
          <a:xfrm>
            <a:off x="4678363" y="5856288"/>
            <a:ext cx="573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0</a:t>
            </a:r>
          </a:p>
        </p:txBody>
      </p:sp>
      <p:sp>
        <p:nvSpPr>
          <p:cNvPr id="44072" name="Text Box 15"/>
          <p:cNvSpPr txBox="1">
            <a:spLocks noChangeArrowheads="1"/>
          </p:cNvSpPr>
          <p:nvPr>
            <p:custDataLst>
              <p:tags r:id="rId26"/>
            </p:custDataLst>
          </p:nvPr>
        </p:nvSpPr>
        <p:spPr bwMode="auto">
          <a:xfrm>
            <a:off x="4681538" y="6169025"/>
            <a:ext cx="573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1</a:t>
            </a:r>
          </a:p>
        </p:txBody>
      </p:sp>
      <p:sp>
        <p:nvSpPr>
          <p:cNvPr id="44073" name="Text Box 7"/>
          <p:cNvSpPr txBox="1">
            <a:spLocks noChangeArrowheads="1"/>
          </p:cNvSpPr>
          <p:nvPr>
            <p:custDataLst>
              <p:tags r:id="rId27"/>
            </p:custDataLst>
          </p:nvPr>
        </p:nvSpPr>
        <p:spPr bwMode="auto">
          <a:xfrm>
            <a:off x="2686050" y="2816225"/>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solidFill>
                  <a:srgbClr val="000000"/>
                </a:solidFill>
                <a:latin typeface="Courier New" pitchFamily="49" charset="0"/>
              </a:rPr>
              <a:t>w</a:t>
            </a:r>
          </a:p>
        </p:txBody>
      </p:sp>
      <p:sp>
        <p:nvSpPr>
          <p:cNvPr id="44074" name="Text Box 7"/>
          <p:cNvSpPr txBox="1">
            <a:spLocks noChangeArrowheads="1"/>
          </p:cNvSpPr>
          <p:nvPr>
            <p:custDataLst>
              <p:tags r:id="rId28"/>
            </p:custDataLst>
          </p:nvPr>
        </p:nvSpPr>
        <p:spPr bwMode="auto">
          <a:xfrm>
            <a:off x="5548313" y="2655888"/>
            <a:ext cx="742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a:solidFill>
                  <a:srgbClr val="000000"/>
                </a:solidFill>
                <a:latin typeface="Cambria" pitchFamily="18" charset="0"/>
              </a:rPr>
              <a:t>output</a:t>
            </a:r>
          </a:p>
        </p:txBody>
      </p:sp>
      <p:sp>
        <p:nvSpPr>
          <p:cNvPr id="44075" name="Rectangle 39"/>
          <p:cNvSpPr>
            <a:spLocks noChangeArrowheads="1"/>
          </p:cNvSpPr>
          <p:nvPr>
            <p:custDataLst>
              <p:tags r:id="rId29"/>
            </p:custDataLst>
          </p:nvPr>
        </p:nvSpPr>
        <p:spPr bwMode="auto">
          <a:xfrm>
            <a:off x="3973513" y="4281488"/>
            <a:ext cx="5984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400">
                <a:solidFill>
                  <a:srgbClr val="000000"/>
                </a:solidFill>
                <a:latin typeface="Cambria" pitchFamily="18" charset="0"/>
                <a:ea typeface="MS PGothic" pitchFamily="34" charset="-128"/>
              </a:rPr>
              <a:t>input</a:t>
            </a:r>
          </a:p>
        </p:txBody>
      </p:sp>
      <p:sp>
        <p:nvSpPr>
          <p:cNvPr id="50" name="Line 40"/>
          <p:cNvSpPr>
            <a:spLocks noChangeShapeType="1"/>
          </p:cNvSpPr>
          <p:nvPr>
            <p:custDataLst>
              <p:tags r:id="rId30"/>
            </p:custDataLst>
          </p:nvPr>
        </p:nvSpPr>
        <p:spPr bwMode="auto">
          <a:xfrm>
            <a:off x="3338513" y="4600575"/>
            <a:ext cx="1824037" cy="0"/>
          </a:xfrm>
          <a:prstGeom prst="line">
            <a:avLst/>
          </a:prstGeom>
          <a:noFill/>
          <a:ln w="12700">
            <a:solidFill>
              <a:schemeClr val="bg1">
                <a:lumMod val="65000"/>
              </a:schemeClr>
            </a:solidFill>
            <a:round/>
            <a:headEnd/>
            <a:tailEnd/>
          </a:ln>
          <a:extLst>
            <a:ext uri="{909E8E84-426E-40DD-AFC4-6F175D3DCCD1}">
              <a14:hiddenFill xmlns:a14="http://schemas.microsoft.com/office/drawing/2010/main">
                <a:noFill/>
              </a14:hiddenFill>
            </a:ext>
          </a:extLst>
        </p:spPr>
        <p:txBody>
          <a:bodyPr anchor="ctr">
            <a:spAutoFit/>
          </a:bodyPr>
          <a:lstStyle/>
          <a:p>
            <a:pPr>
              <a:defRPr/>
            </a:pPr>
            <a:endParaRPr lang="en-US">
              <a:solidFill>
                <a:srgbClr val="000000"/>
              </a:solidFill>
              <a:ea typeface="ＭＳ Ｐゴシック" pitchFamily="34" charset="-128"/>
            </a:endParaRPr>
          </a:p>
        </p:txBody>
      </p:sp>
      <p:sp>
        <p:nvSpPr>
          <p:cNvPr id="44077" name="Rectangle 41"/>
          <p:cNvSpPr>
            <a:spLocks noChangeArrowheads="1"/>
          </p:cNvSpPr>
          <p:nvPr>
            <p:custDataLst>
              <p:tags r:id="rId31"/>
            </p:custDataLst>
          </p:nvPr>
        </p:nvSpPr>
        <p:spPr bwMode="auto">
          <a:xfrm>
            <a:off x="5900738" y="4281488"/>
            <a:ext cx="7254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400">
                <a:solidFill>
                  <a:srgbClr val="000000"/>
                </a:solidFill>
                <a:latin typeface="Cambria" pitchFamily="18" charset="0"/>
                <a:ea typeface="MS PGothic" pitchFamily="34" charset="-128"/>
              </a:rPr>
              <a:t>output</a:t>
            </a:r>
          </a:p>
        </p:txBody>
      </p:sp>
      <p:sp>
        <p:nvSpPr>
          <p:cNvPr id="52" name="Line 42"/>
          <p:cNvSpPr>
            <a:spLocks noChangeShapeType="1"/>
          </p:cNvSpPr>
          <p:nvPr>
            <p:custDataLst>
              <p:tags r:id="rId32"/>
            </p:custDataLst>
          </p:nvPr>
        </p:nvSpPr>
        <p:spPr bwMode="auto">
          <a:xfrm>
            <a:off x="5624513" y="4600575"/>
            <a:ext cx="1309687" cy="0"/>
          </a:xfrm>
          <a:prstGeom prst="line">
            <a:avLst/>
          </a:prstGeom>
          <a:noFill/>
          <a:ln w="12700">
            <a:solidFill>
              <a:schemeClr val="bg1">
                <a:lumMod val="65000"/>
              </a:schemeClr>
            </a:solidFill>
            <a:round/>
            <a:headEnd/>
            <a:tailEnd/>
          </a:ln>
          <a:extLst>
            <a:ext uri="{909E8E84-426E-40DD-AFC4-6F175D3DCCD1}">
              <a14:hiddenFill xmlns:a14="http://schemas.microsoft.com/office/drawing/2010/main">
                <a:noFill/>
              </a14:hiddenFill>
            </a:ext>
          </a:extLst>
        </p:spPr>
        <p:txBody>
          <a:bodyPr anchor="ctr">
            <a:spAutoFit/>
          </a:bodyPr>
          <a:lstStyle/>
          <a:p>
            <a:pPr>
              <a:defRPr/>
            </a:pPr>
            <a:endParaRPr lang="en-US">
              <a:solidFill>
                <a:srgbClr val="000000"/>
              </a:solidFill>
              <a:ea typeface="ＭＳ Ｐゴシック" pitchFamily="34" charset="-128"/>
            </a:endParaRPr>
          </a:p>
        </p:txBody>
      </p:sp>
      <p:sp>
        <p:nvSpPr>
          <p:cNvPr id="44079" name="Text Box 7"/>
          <p:cNvSpPr txBox="1">
            <a:spLocks noChangeArrowheads="1"/>
          </p:cNvSpPr>
          <p:nvPr>
            <p:custDataLst>
              <p:tags r:id="rId33"/>
            </p:custDataLst>
          </p:nvPr>
        </p:nvSpPr>
        <p:spPr bwMode="auto">
          <a:xfrm>
            <a:off x="2982913" y="5654675"/>
            <a:ext cx="2438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a:solidFill>
                  <a:srgbClr val="000000"/>
                </a:solidFill>
                <a:latin typeface="Calibri" pitchFamily="34" charset="0"/>
              </a:rPr>
              <a:t>…12 more rows not shown…</a:t>
            </a:r>
          </a:p>
        </p:txBody>
      </p:sp>
      <p:sp>
        <p:nvSpPr>
          <p:cNvPr id="44080" name="Text Box 18"/>
          <p:cNvSpPr txBox="1">
            <a:spLocks noChangeArrowheads="1"/>
          </p:cNvSpPr>
          <p:nvPr>
            <p:custDataLst>
              <p:tags r:id="rId34"/>
            </p:custDataLst>
          </p:nvPr>
        </p:nvSpPr>
        <p:spPr bwMode="auto">
          <a:xfrm>
            <a:off x="5975350" y="5653088"/>
            <a:ext cx="573088"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b="1">
                <a:solidFill>
                  <a:srgbClr val="000000"/>
                </a:solidFill>
                <a:latin typeface="Courier New" pitchFamily="49" charset="0"/>
              </a:rPr>
              <a:t>0</a:t>
            </a:r>
          </a:p>
        </p:txBody>
      </p:sp>
      <p:sp>
        <p:nvSpPr>
          <p:cNvPr id="44081" name="Text Box 7"/>
          <p:cNvSpPr txBox="1">
            <a:spLocks noChangeArrowheads="1"/>
          </p:cNvSpPr>
          <p:nvPr>
            <p:custDataLst>
              <p:tags r:id="rId35"/>
            </p:custDataLst>
          </p:nvPr>
        </p:nvSpPr>
        <p:spPr bwMode="auto">
          <a:xfrm>
            <a:off x="2681288" y="2557463"/>
            <a:ext cx="573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solidFill>
                  <a:srgbClr val="000000"/>
                </a:solidFill>
                <a:latin typeface="Courier New" pitchFamily="49" charset="0"/>
              </a:rPr>
              <a:t>z</a:t>
            </a:r>
          </a:p>
        </p:txBody>
      </p:sp>
      <p:sp>
        <p:nvSpPr>
          <p:cNvPr id="44082" name="Text Box 7"/>
          <p:cNvSpPr txBox="1">
            <a:spLocks noChangeArrowheads="1"/>
          </p:cNvSpPr>
          <p:nvPr>
            <p:custDataLst>
              <p:tags r:id="rId36"/>
            </p:custDataLst>
          </p:nvPr>
        </p:nvSpPr>
        <p:spPr bwMode="auto">
          <a:xfrm>
            <a:off x="2689225" y="2286000"/>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solidFill>
                  <a:srgbClr val="000000"/>
                </a:solidFill>
                <a:latin typeface="Courier New" pitchFamily="49" charset="0"/>
              </a:rPr>
              <a:t>y</a:t>
            </a:r>
          </a:p>
        </p:txBody>
      </p:sp>
      <p:sp>
        <p:nvSpPr>
          <p:cNvPr id="44083" name="Text Box 7"/>
          <p:cNvSpPr txBox="1">
            <a:spLocks noChangeArrowheads="1"/>
          </p:cNvSpPr>
          <p:nvPr>
            <p:custDataLst>
              <p:tags r:id="rId37"/>
            </p:custDataLst>
          </p:nvPr>
        </p:nvSpPr>
        <p:spPr bwMode="auto">
          <a:xfrm>
            <a:off x="2689225" y="2035175"/>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solidFill>
                  <a:srgbClr val="000000"/>
                </a:solidFill>
                <a:latin typeface="Courier New" pitchFamily="49" charset="0"/>
              </a:rPr>
              <a:t>x</a:t>
            </a:r>
          </a:p>
        </p:txBody>
      </p:sp>
      <p:sp>
        <p:nvSpPr>
          <p:cNvPr id="44085" name="TextBox 59"/>
          <p:cNvSpPr txBox="1">
            <a:spLocks noChangeArrowheads="1"/>
          </p:cNvSpPr>
          <p:nvPr/>
        </p:nvSpPr>
        <p:spPr bwMode="auto">
          <a:xfrm>
            <a:off x="7262813" y="6242050"/>
            <a:ext cx="1219200" cy="323850"/>
          </a:xfrm>
          <a:prstGeom prst="rect">
            <a:avLst/>
          </a:prstGeom>
          <a:solidFill>
            <a:srgbClr val="DDFFD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sz="1500">
                <a:solidFill>
                  <a:srgbClr val="000000"/>
                </a:solidFill>
                <a:latin typeface="Cambria" pitchFamily="18" charset="0"/>
              </a:rPr>
              <a:t>one </a:t>
            </a:r>
            <a:r>
              <a:rPr lang="en-US" sz="1500" b="1">
                <a:solidFill>
                  <a:srgbClr val="000000"/>
                </a:solidFill>
                <a:latin typeface="Courier New" pitchFamily="49" charset="0"/>
                <a:cs typeface="Courier New" pitchFamily="49" charset="0"/>
              </a:rPr>
              <a:t>1</a:t>
            </a:r>
            <a:endParaRPr lang="en-US" sz="1500">
              <a:solidFill>
                <a:srgbClr val="000000"/>
              </a:solidFill>
              <a:latin typeface="Cambria" pitchFamily="18" charset="0"/>
            </a:endParaRPr>
          </a:p>
        </p:txBody>
      </p:sp>
      <p:sp>
        <p:nvSpPr>
          <p:cNvPr id="44086" name="Text Box 21"/>
          <p:cNvSpPr txBox="1">
            <a:spLocks noChangeArrowheads="1"/>
          </p:cNvSpPr>
          <p:nvPr>
            <p:custDataLst>
              <p:tags r:id="rId38"/>
            </p:custDataLst>
          </p:nvPr>
        </p:nvSpPr>
        <p:spPr bwMode="auto">
          <a:xfrm>
            <a:off x="300038" y="4724400"/>
            <a:ext cx="195421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2800" b="1">
                <a:solidFill>
                  <a:srgbClr val="000000"/>
                </a:solidFill>
                <a:latin typeface="Cambria" pitchFamily="18" charset="0"/>
              </a:rPr>
              <a:t>AND's </a:t>
            </a:r>
            <a:r>
              <a:rPr lang="en-US" sz="2800">
                <a:solidFill>
                  <a:srgbClr val="000000"/>
                </a:solidFill>
                <a:latin typeface="Cambria" pitchFamily="18" charset="0"/>
              </a:rPr>
              <a:t>function:</a:t>
            </a:r>
          </a:p>
        </p:txBody>
      </p:sp>
      <p:sp>
        <p:nvSpPr>
          <p:cNvPr id="55" name="TextBox 54"/>
          <p:cNvSpPr txBox="1"/>
          <p:nvPr/>
        </p:nvSpPr>
        <p:spPr>
          <a:xfrm>
            <a:off x="5750718" y="212945"/>
            <a:ext cx="3240882" cy="584775"/>
          </a:xfrm>
          <a:prstGeom prst="rect">
            <a:avLst/>
          </a:prstGeom>
          <a:noFill/>
        </p:spPr>
        <p:txBody>
          <a:bodyPr wrap="square" rtlCol="0">
            <a:spAutoFit/>
          </a:bodyPr>
          <a:lstStyle/>
          <a:p>
            <a:r>
              <a:rPr lang="en-US" sz="1600" dirty="0">
                <a:solidFill>
                  <a:srgbClr val="FFFFFF">
                    <a:lumMod val="65000"/>
                  </a:srgbClr>
                </a:solidFill>
                <a:latin typeface="Cambria" panose="02040503050406030204" pitchFamily="18" charset="0"/>
                <a:ea typeface="MS PGothic" pitchFamily="34" charset="-128"/>
              </a:rPr>
              <a:t>S</a:t>
            </a:r>
            <a:r>
              <a:rPr lang="en-US" sz="1600" dirty="0" smtClean="0">
                <a:solidFill>
                  <a:srgbClr val="FFFFFF">
                    <a:lumMod val="65000"/>
                  </a:srgbClr>
                </a:solidFill>
                <a:latin typeface="Cambria" panose="02040503050406030204" pitchFamily="18" charset="0"/>
                <a:ea typeface="MS PGothic" pitchFamily="34" charset="-128"/>
              </a:rPr>
              <a:t>trict! </a:t>
            </a:r>
            <a:r>
              <a:rPr lang="en-US" sz="1600" u="sng" dirty="0">
                <a:solidFill>
                  <a:srgbClr val="FFFFFF">
                    <a:lumMod val="65000"/>
                  </a:srgbClr>
                </a:solidFill>
                <a:latin typeface="Cambria" panose="02040503050406030204" pitchFamily="18" charset="0"/>
                <a:ea typeface="MS PGothic" pitchFamily="34" charset="-128"/>
              </a:rPr>
              <a:t>E</a:t>
            </a:r>
            <a:r>
              <a:rPr lang="en-US" sz="1600" u="sng" dirty="0" smtClean="0">
                <a:solidFill>
                  <a:srgbClr val="FFFFFF">
                    <a:lumMod val="65000"/>
                  </a:srgbClr>
                </a:solidFill>
                <a:latin typeface="Cambria" panose="02040503050406030204" pitchFamily="18" charset="0"/>
                <a:ea typeface="MS PGothic" pitchFamily="34" charset="-128"/>
              </a:rPr>
              <a:t>verything</a:t>
            </a:r>
            <a:r>
              <a:rPr lang="en-US" sz="1600" dirty="0" smtClean="0">
                <a:solidFill>
                  <a:srgbClr val="FFFFFF">
                    <a:lumMod val="65000"/>
                  </a:srgbClr>
                </a:solidFill>
                <a:latin typeface="Cambria" panose="02040503050406030204" pitchFamily="18" charset="0"/>
                <a:ea typeface="MS PGothic" pitchFamily="34" charset="-128"/>
              </a:rPr>
              <a:t> input must be True to output a True</a:t>
            </a:r>
            <a:endParaRPr lang="en-US" sz="1600" dirty="0">
              <a:solidFill>
                <a:srgbClr val="FFFFFF">
                  <a:lumMod val="65000"/>
                </a:srgbClr>
              </a:solidFill>
              <a:latin typeface="Cambria" panose="02040503050406030204" pitchFamily="18" charset="0"/>
              <a:ea typeface="MS PGothic" pitchFamily="34" charset="-128"/>
            </a:endParaRPr>
          </a:p>
        </p:txBody>
      </p:sp>
      <p:sp>
        <p:nvSpPr>
          <p:cNvPr id="56" name="TextBox 58"/>
          <p:cNvSpPr txBox="1">
            <a:spLocks noChangeArrowheads="1"/>
          </p:cNvSpPr>
          <p:nvPr/>
        </p:nvSpPr>
        <p:spPr bwMode="auto">
          <a:xfrm>
            <a:off x="7262813" y="5368925"/>
            <a:ext cx="1219200" cy="322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sz="1500">
                <a:latin typeface="Cambria" pitchFamily="18" charset="0"/>
              </a:rPr>
              <a:t>fifteen </a:t>
            </a:r>
            <a:r>
              <a:rPr lang="en-US" sz="1500" b="1">
                <a:latin typeface="Courier New" pitchFamily="49" charset="0"/>
                <a:cs typeface="Courier New" pitchFamily="49" charset="0"/>
              </a:rPr>
              <a:t>0</a:t>
            </a:r>
            <a:r>
              <a:rPr lang="en-US" sz="1500">
                <a:latin typeface="Cambria" pitchFamily="18" charset="0"/>
              </a:rPr>
              <a:t>s</a:t>
            </a:r>
          </a:p>
        </p:txBody>
      </p:sp>
      <p:sp>
        <p:nvSpPr>
          <p:cNvPr id="57" name="Right Arrow 120"/>
          <p:cNvSpPr>
            <a:spLocks noChangeArrowheads="1"/>
          </p:cNvSpPr>
          <p:nvPr/>
        </p:nvSpPr>
        <p:spPr bwMode="auto">
          <a:xfrm rot="16200000">
            <a:off x="7643813" y="5001261"/>
            <a:ext cx="457200" cy="330200"/>
          </a:xfrm>
          <a:prstGeom prst="rightArrow">
            <a:avLst>
              <a:gd name="adj1" fmla="val 50000"/>
              <a:gd name="adj2" fmla="val 50026"/>
            </a:avLst>
          </a:prstGeom>
          <a:solidFill>
            <a:schemeClr val="bg1"/>
          </a:solidFill>
          <a:ln w="3175" algn="ctr">
            <a:solidFill>
              <a:schemeClr val="bg1">
                <a:lumMod val="50000"/>
              </a:schemeClr>
            </a:solidFill>
            <a:round/>
            <a:headEnd/>
            <a:tailEnd/>
          </a:ln>
        </p:spPr>
        <p:txBody>
          <a:bodyPr>
            <a:spAutoFit/>
          </a:bodyPr>
          <a:lstStyle/>
          <a:p>
            <a:endParaRPr lang="en-US"/>
          </a:p>
        </p:txBody>
      </p:sp>
      <p:sp>
        <p:nvSpPr>
          <p:cNvPr id="58" name="Right Arrow 120"/>
          <p:cNvSpPr>
            <a:spLocks noChangeArrowheads="1"/>
          </p:cNvSpPr>
          <p:nvPr/>
        </p:nvSpPr>
        <p:spPr bwMode="auto">
          <a:xfrm rot="5400000">
            <a:off x="7643813" y="5725161"/>
            <a:ext cx="457200" cy="330200"/>
          </a:xfrm>
          <a:prstGeom prst="rightArrow">
            <a:avLst>
              <a:gd name="adj1" fmla="val 50000"/>
              <a:gd name="adj2" fmla="val 50026"/>
            </a:avLst>
          </a:prstGeom>
          <a:solidFill>
            <a:schemeClr val="bg1"/>
          </a:solidFill>
          <a:ln w="3175" algn="ctr">
            <a:solidFill>
              <a:schemeClr val="bg1">
                <a:lumMod val="50000"/>
              </a:schemeClr>
            </a:solidFill>
            <a:round/>
            <a:headEnd/>
            <a:tailEnd/>
          </a:ln>
        </p:spPr>
        <p:txBody>
          <a:bodyPr>
            <a:spAutoFit/>
          </a:bodyPr>
          <a:lstStyle/>
          <a:p>
            <a:endParaRPr lang="en-US"/>
          </a:p>
        </p:txBody>
      </p:sp>
    </p:spTree>
    <p:extLst>
      <p:ext uri="{BB962C8B-B14F-4D97-AF65-F5344CB8AC3E}">
        <p14:creationId xmlns:p14="http://schemas.microsoft.com/office/powerpoint/2010/main" val="42042371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5"/>
          <p:cNvSpPr txBox="1">
            <a:spLocks noChangeArrowheads="1"/>
          </p:cNvSpPr>
          <p:nvPr>
            <p:custDataLst>
              <p:tags r:id="rId1"/>
            </p:custDataLst>
          </p:nvPr>
        </p:nvSpPr>
        <p:spPr bwMode="auto">
          <a:xfrm>
            <a:off x="282575" y="212725"/>
            <a:ext cx="7239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4000">
                <a:solidFill>
                  <a:srgbClr val="000000"/>
                </a:solidFill>
                <a:latin typeface="Cambria" pitchFamily="18" charset="0"/>
              </a:rPr>
              <a:t>OR</a:t>
            </a:r>
          </a:p>
        </p:txBody>
      </p:sp>
      <p:cxnSp>
        <p:nvCxnSpPr>
          <p:cNvPr id="46083" name="Straight Connector 10"/>
          <p:cNvCxnSpPr>
            <a:cxnSpLocks noChangeShapeType="1"/>
          </p:cNvCxnSpPr>
          <p:nvPr/>
        </p:nvCxnSpPr>
        <p:spPr bwMode="auto">
          <a:xfrm>
            <a:off x="5426075" y="2684463"/>
            <a:ext cx="847725"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46084" name="Text Box 21"/>
          <p:cNvSpPr txBox="1">
            <a:spLocks noChangeArrowheads="1"/>
          </p:cNvSpPr>
          <p:nvPr>
            <p:custDataLst>
              <p:tags r:id="rId2"/>
            </p:custDataLst>
          </p:nvPr>
        </p:nvSpPr>
        <p:spPr bwMode="auto">
          <a:xfrm>
            <a:off x="457200" y="5029200"/>
            <a:ext cx="81645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600" b="1">
                <a:solidFill>
                  <a:srgbClr val="000000"/>
                </a:solidFill>
                <a:latin typeface="Cambria" pitchFamily="18" charset="0"/>
              </a:rPr>
              <a:t>OR</a:t>
            </a:r>
            <a:r>
              <a:rPr lang="en-US" sz="3600">
                <a:solidFill>
                  <a:srgbClr val="000000"/>
                </a:solidFill>
                <a:latin typeface="Cambria" pitchFamily="18" charset="0"/>
              </a:rPr>
              <a:t>  outputs 1 when </a:t>
            </a:r>
            <a:r>
              <a:rPr lang="en-US" sz="3600" b="1">
                <a:solidFill>
                  <a:srgbClr val="FF0000"/>
                </a:solidFill>
                <a:latin typeface="Cambria" pitchFamily="18" charset="0"/>
              </a:rPr>
              <a:t>ANY</a:t>
            </a:r>
            <a:r>
              <a:rPr lang="en-US" sz="3600">
                <a:solidFill>
                  <a:srgbClr val="000000"/>
                </a:solidFill>
                <a:latin typeface="Cambria" pitchFamily="18" charset="0"/>
              </a:rPr>
              <a:t> input is 1</a:t>
            </a:r>
          </a:p>
          <a:p>
            <a:pPr>
              <a:spcBef>
                <a:spcPct val="50000"/>
              </a:spcBef>
            </a:pPr>
            <a:r>
              <a:rPr lang="en-US">
                <a:solidFill>
                  <a:srgbClr val="000000"/>
                </a:solidFill>
                <a:latin typeface="Cambria" pitchFamily="18" charset="0"/>
              </a:rPr>
              <a:t>It outputs 0 only if all inputs are 0.</a:t>
            </a:r>
          </a:p>
        </p:txBody>
      </p:sp>
      <p:sp>
        <p:nvSpPr>
          <p:cNvPr id="46085" name="Rectangle 117"/>
          <p:cNvSpPr>
            <a:spLocks noChangeArrowheads="1"/>
          </p:cNvSpPr>
          <p:nvPr/>
        </p:nvSpPr>
        <p:spPr bwMode="auto">
          <a:xfrm>
            <a:off x="381000" y="2509838"/>
            <a:ext cx="1019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latin typeface="Cambria" pitchFamily="18" charset="0"/>
                <a:ea typeface="MS PGothic" pitchFamily="34" charset="-128"/>
              </a:rPr>
              <a:t>inputs</a:t>
            </a:r>
            <a:endParaRPr lang="en-US">
              <a:solidFill>
                <a:srgbClr val="000000"/>
              </a:solidFill>
              <a:latin typeface="Times" charset="0"/>
              <a:ea typeface="MS PGothic" pitchFamily="34" charset="-128"/>
            </a:endParaRPr>
          </a:p>
        </p:txBody>
      </p:sp>
      <p:sp>
        <p:nvSpPr>
          <p:cNvPr id="46086" name="Rectangle 118"/>
          <p:cNvSpPr>
            <a:spLocks noChangeArrowheads="1"/>
          </p:cNvSpPr>
          <p:nvPr/>
        </p:nvSpPr>
        <p:spPr bwMode="auto">
          <a:xfrm>
            <a:off x="7770813" y="2443163"/>
            <a:ext cx="10683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latin typeface="Cambria" pitchFamily="18" charset="0"/>
                <a:ea typeface="MS PGothic" pitchFamily="34" charset="-128"/>
              </a:rPr>
              <a:t>output</a:t>
            </a:r>
            <a:endParaRPr lang="en-US">
              <a:solidFill>
                <a:srgbClr val="000000"/>
              </a:solidFill>
              <a:latin typeface="Times" charset="0"/>
              <a:ea typeface="MS PGothic" pitchFamily="34" charset="-128"/>
            </a:endParaRPr>
          </a:p>
        </p:txBody>
      </p:sp>
      <p:sp>
        <p:nvSpPr>
          <p:cNvPr id="46087" name="Right Arrow 119"/>
          <p:cNvSpPr>
            <a:spLocks noChangeArrowheads="1"/>
          </p:cNvSpPr>
          <p:nvPr/>
        </p:nvSpPr>
        <p:spPr bwMode="auto">
          <a:xfrm>
            <a:off x="1524000" y="2576513"/>
            <a:ext cx="457200" cy="330200"/>
          </a:xfrm>
          <a:prstGeom prst="rightArrow">
            <a:avLst>
              <a:gd name="adj1" fmla="val 50000"/>
              <a:gd name="adj2" fmla="val 50026"/>
            </a:avLst>
          </a:prstGeom>
          <a:solidFill>
            <a:srgbClr val="DDFFDF"/>
          </a:solidFill>
          <a:ln w="19050" algn="ctr">
            <a:solidFill>
              <a:srgbClr val="13801C"/>
            </a:solidFill>
            <a:round/>
            <a:headEnd/>
            <a:tailEnd/>
          </a:ln>
        </p:spPr>
        <p:txBody>
          <a:bodyPr>
            <a:spAutoFit/>
          </a:bodyPr>
          <a:lstStyle/>
          <a:p>
            <a:endParaRPr lang="en-US">
              <a:solidFill>
                <a:srgbClr val="000000"/>
              </a:solidFill>
              <a:latin typeface="Times" charset="0"/>
              <a:ea typeface="MS PGothic" pitchFamily="34" charset="-128"/>
            </a:endParaRPr>
          </a:p>
        </p:txBody>
      </p:sp>
      <p:sp>
        <p:nvSpPr>
          <p:cNvPr id="46088" name="Right Arrow 120"/>
          <p:cNvSpPr>
            <a:spLocks noChangeArrowheads="1"/>
          </p:cNvSpPr>
          <p:nvPr/>
        </p:nvSpPr>
        <p:spPr bwMode="auto">
          <a:xfrm>
            <a:off x="7245350" y="2508250"/>
            <a:ext cx="457200" cy="330200"/>
          </a:xfrm>
          <a:prstGeom prst="rightArrow">
            <a:avLst>
              <a:gd name="adj1" fmla="val 50000"/>
              <a:gd name="adj2" fmla="val 50026"/>
            </a:avLst>
          </a:prstGeom>
          <a:solidFill>
            <a:srgbClr val="DDFFDF"/>
          </a:solidFill>
          <a:ln w="19050" algn="ctr">
            <a:solidFill>
              <a:srgbClr val="13801C"/>
            </a:solidFill>
            <a:round/>
            <a:headEnd/>
            <a:tailEnd/>
          </a:ln>
        </p:spPr>
        <p:txBody>
          <a:bodyPr>
            <a:spAutoFit/>
          </a:bodyPr>
          <a:lstStyle/>
          <a:p>
            <a:endParaRPr lang="en-US">
              <a:solidFill>
                <a:srgbClr val="000000"/>
              </a:solidFill>
              <a:latin typeface="Times" charset="0"/>
              <a:ea typeface="MS PGothic" pitchFamily="34" charset="-128"/>
            </a:endParaRPr>
          </a:p>
        </p:txBody>
      </p:sp>
      <p:pic>
        <p:nvPicPr>
          <p:cNvPr id="46089" name="Picture 4"/>
          <p:cNvPicPr>
            <a:picLocks noChangeAspect="1" noChangeArrowheads="1"/>
          </p:cNvPicPr>
          <p:nvPr/>
        </p:nvPicPr>
        <p:blipFill>
          <a:blip r:embed="rId5">
            <a:extLst>
              <a:ext uri="{28A0092B-C50C-407E-A947-70E740481C1C}">
                <a14:useLocalDpi xmlns:a14="http://schemas.microsoft.com/office/drawing/2010/main" val="0"/>
              </a:ext>
            </a:extLst>
          </a:blip>
          <a:srcRect l="58244" t="51929" r="28967" b="27338"/>
          <a:stretch>
            <a:fillRect/>
          </a:stretch>
        </p:blipFill>
        <p:spPr bwMode="auto">
          <a:xfrm>
            <a:off x="4076700" y="2060575"/>
            <a:ext cx="1347788" cy="124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Lst>
        </p:spPr>
      </p:pic>
      <p:sp>
        <p:nvSpPr>
          <p:cNvPr id="46090" name="Rectangle 14"/>
          <p:cNvSpPr>
            <a:spLocks noChangeArrowheads="1"/>
          </p:cNvSpPr>
          <p:nvPr/>
        </p:nvSpPr>
        <p:spPr bwMode="auto">
          <a:xfrm>
            <a:off x="4525963" y="2454275"/>
            <a:ext cx="5556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latin typeface="Calibri" pitchFamily="34" charset="0"/>
                <a:ea typeface="MS PGothic" pitchFamily="34" charset="-128"/>
              </a:rPr>
              <a:t>OR</a:t>
            </a:r>
            <a:endParaRPr lang="en-US">
              <a:solidFill>
                <a:srgbClr val="000000"/>
              </a:solidFill>
              <a:latin typeface="Times" charset="0"/>
              <a:ea typeface="MS PGothic" pitchFamily="34" charset="-128"/>
            </a:endParaRPr>
          </a:p>
        </p:txBody>
      </p:sp>
      <p:cxnSp>
        <p:nvCxnSpPr>
          <p:cNvPr id="46091" name="Straight Connector 111"/>
          <p:cNvCxnSpPr>
            <a:cxnSpLocks noChangeShapeType="1"/>
          </p:cNvCxnSpPr>
          <p:nvPr/>
        </p:nvCxnSpPr>
        <p:spPr bwMode="auto">
          <a:xfrm>
            <a:off x="3513138" y="2398713"/>
            <a:ext cx="847725" cy="1587"/>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46092" name="Straight Connector 112"/>
          <p:cNvCxnSpPr>
            <a:cxnSpLocks noChangeShapeType="1"/>
          </p:cNvCxnSpPr>
          <p:nvPr/>
        </p:nvCxnSpPr>
        <p:spPr bwMode="auto">
          <a:xfrm>
            <a:off x="3506788" y="3025775"/>
            <a:ext cx="847725"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13" name="TextBox 12"/>
          <p:cNvSpPr txBox="1"/>
          <p:nvPr/>
        </p:nvSpPr>
        <p:spPr>
          <a:xfrm>
            <a:off x="4131468" y="212725"/>
            <a:ext cx="1624013" cy="584775"/>
          </a:xfrm>
          <a:prstGeom prst="rect">
            <a:avLst/>
          </a:prstGeom>
          <a:noFill/>
        </p:spPr>
        <p:txBody>
          <a:bodyPr wrap="square" rtlCol="0">
            <a:spAutoFit/>
          </a:bodyPr>
          <a:lstStyle/>
          <a:p>
            <a:r>
              <a:rPr lang="en-US" sz="1600" dirty="0" smtClean="0">
                <a:solidFill>
                  <a:srgbClr val="FFFFFF">
                    <a:lumMod val="65000"/>
                  </a:srgbClr>
                </a:solidFill>
                <a:latin typeface="Cambria" panose="02040503050406030204" pitchFamily="18" charset="0"/>
                <a:ea typeface="MS PGothic" pitchFamily="34" charset="-128"/>
              </a:rPr>
              <a:t>camp counselor metaphor?</a:t>
            </a:r>
            <a:endParaRPr lang="en-US" sz="1600" dirty="0">
              <a:solidFill>
                <a:srgbClr val="FFFFFF">
                  <a:lumMod val="65000"/>
                </a:srgbClr>
              </a:solidFill>
              <a:latin typeface="Cambria" panose="02040503050406030204" pitchFamily="18" charset="0"/>
              <a:ea typeface="MS PGothic" pitchFamily="34" charset="-128"/>
            </a:endParaRPr>
          </a:p>
        </p:txBody>
      </p:sp>
      <p:cxnSp>
        <p:nvCxnSpPr>
          <p:cNvPr id="14" name="Straight Arrow Connector 13"/>
          <p:cNvCxnSpPr/>
          <p:nvPr/>
        </p:nvCxnSpPr>
        <p:spPr bwMode="auto">
          <a:xfrm flipH="1">
            <a:off x="4366419" y="797500"/>
            <a:ext cx="234950" cy="955100"/>
          </a:xfrm>
          <a:prstGeom prst="straightConnector1">
            <a:avLst/>
          </a:prstGeom>
          <a:noFill/>
          <a:ln w="12700" cap="flat" cmpd="sng" algn="ctr">
            <a:solidFill>
              <a:schemeClr val="bg1">
                <a:lumMod val="65000"/>
              </a:schemeClr>
            </a:solidFill>
            <a:prstDash val="solid"/>
            <a:round/>
            <a:headEnd type="none" w="med" len="med"/>
            <a:tailEnd type="arrow"/>
          </a:ln>
          <a:effectLst/>
        </p:spPr>
      </p:cxnSp>
      <p:sp>
        <p:nvSpPr>
          <p:cNvPr id="15" name="TextBox 14"/>
          <p:cNvSpPr txBox="1"/>
          <p:nvPr/>
        </p:nvSpPr>
        <p:spPr>
          <a:xfrm>
            <a:off x="6154737" y="212945"/>
            <a:ext cx="2379663" cy="584775"/>
          </a:xfrm>
          <a:prstGeom prst="rect">
            <a:avLst/>
          </a:prstGeom>
          <a:noFill/>
        </p:spPr>
        <p:txBody>
          <a:bodyPr wrap="square" rtlCol="0">
            <a:spAutoFit/>
          </a:bodyPr>
          <a:lstStyle/>
          <a:p>
            <a:r>
              <a:rPr lang="en-US" sz="1600" dirty="0" smtClean="0">
                <a:solidFill>
                  <a:srgbClr val="FFFFFF">
                    <a:lumMod val="65000"/>
                  </a:srgbClr>
                </a:solidFill>
                <a:latin typeface="Cambria" panose="02040503050406030204" pitchFamily="18" charset="0"/>
                <a:ea typeface="MS PGothic" pitchFamily="34" charset="-128"/>
              </a:rPr>
              <a:t>easy-going: if </a:t>
            </a:r>
            <a:r>
              <a:rPr lang="en-US" sz="1600" u="sng" dirty="0" smtClean="0">
                <a:solidFill>
                  <a:srgbClr val="FFFFFF">
                    <a:lumMod val="65000"/>
                  </a:srgbClr>
                </a:solidFill>
                <a:latin typeface="Cambria" panose="02040503050406030204" pitchFamily="18" charset="0"/>
                <a:ea typeface="MS PGothic" pitchFamily="34" charset="-128"/>
              </a:rPr>
              <a:t>anything</a:t>
            </a:r>
            <a:r>
              <a:rPr lang="en-US" sz="1600" dirty="0" smtClean="0">
                <a:solidFill>
                  <a:srgbClr val="FFFFFF">
                    <a:lumMod val="65000"/>
                  </a:srgbClr>
                </a:solidFill>
                <a:latin typeface="Cambria" panose="02040503050406030204" pitchFamily="18" charset="0"/>
                <a:ea typeface="MS PGothic" pitchFamily="34" charset="-128"/>
              </a:rPr>
              <a:t> is OK, everything's OK</a:t>
            </a:r>
            <a:endParaRPr lang="en-US" sz="1600" dirty="0">
              <a:solidFill>
                <a:srgbClr val="FFFFFF">
                  <a:lumMod val="65000"/>
                </a:srgbClr>
              </a:solidFill>
              <a:latin typeface="Cambria" panose="02040503050406030204" pitchFamily="18" charset="0"/>
              <a:ea typeface="MS PGothic" pitchFamily="34" charset="-128"/>
            </a:endParaRPr>
          </a:p>
        </p:txBody>
      </p:sp>
    </p:spTree>
    <p:extLst>
      <p:ext uri="{BB962C8B-B14F-4D97-AF65-F5344CB8AC3E}">
        <p14:creationId xmlns:p14="http://schemas.microsoft.com/office/powerpoint/2010/main" val="24388324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5"/>
          <p:cNvSpPr txBox="1">
            <a:spLocks noChangeArrowheads="1"/>
          </p:cNvSpPr>
          <p:nvPr>
            <p:custDataLst>
              <p:tags r:id="rId1"/>
            </p:custDataLst>
          </p:nvPr>
        </p:nvSpPr>
        <p:spPr bwMode="auto">
          <a:xfrm>
            <a:off x="282575" y="212725"/>
            <a:ext cx="7239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4000">
                <a:solidFill>
                  <a:srgbClr val="000000"/>
                </a:solidFill>
                <a:latin typeface="Cambria" pitchFamily="18" charset="0"/>
              </a:rPr>
              <a:t>OR</a:t>
            </a:r>
          </a:p>
        </p:txBody>
      </p:sp>
      <p:sp>
        <p:nvSpPr>
          <p:cNvPr id="47107" name="Rectangle 117"/>
          <p:cNvSpPr>
            <a:spLocks noChangeArrowheads="1"/>
          </p:cNvSpPr>
          <p:nvPr/>
        </p:nvSpPr>
        <p:spPr bwMode="auto">
          <a:xfrm>
            <a:off x="381000" y="2509838"/>
            <a:ext cx="1019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latin typeface="Cambria" pitchFamily="18" charset="0"/>
                <a:ea typeface="MS PGothic" pitchFamily="34" charset="-128"/>
              </a:rPr>
              <a:t>inputs</a:t>
            </a:r>
            <a:endParaRPr lang="en-US">
              <a:solidFill>
                <a:srgbClr val="000000"/>
              </a:solidFill>
              <a:latin typeface="Times" charset="0"/>
              <a:ea typeface="MS PGothic" pitchFamily="34" charset="-128"/>
            </a:endParaRPr>
          </a:p>
        </p:txBody>
      </p:sp>
      <p:sp>
        <p:nvSpPr>
          <p:cNvPr id="47108" name="Rectangle 118"/>
          <p:cNvSpPr>
            <a:spLocks noChangeArrowheads="1"/>
          </p:cNvSpPr>
          <p:nvPr/>
        </p:nvSpPr>
        <p:spPr bwMode="auto">
          <a:xfrm>
            <a:off x="7770813" y="2443163"/>
            <a:ext cx="10683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latin typeface="Cambria" pitchFamily="18" charset="0"/>
                <a:ea typeface="MS PGothic" pitchFamily="34" charset="-128"/>
              </a:rPr>
              <a:t>output</a:t>
            </a:r>
            <a:endParaRPr lang="en-US">
              <a:solidFill>
                <a:srgbClr val="000000"/>
              </a:solidFill>
              <a:latin typeface="Times" charset="0"/>
              <a:ea typeface="MS PGothic" pitchFamily="34" charset="-128"/>
            </a:endParaRPr>
          </a:p>
        </p:txBody>
      </p:sp>
      <p:sp>
        <p:nvSpPr>
          <p:cNvPr id="47109" name="Right Arrow 119"/>
          <p:cNvSpPr>
            <a:spLocks noChangeArrowheads="1"/>
          </p:cNvSpPr>
          <p:nvPr/>
        </p:nvSpPr>
        <p:spPr bwMode="auto">
          <a:xfrm>
            <a:off x="1524000" y="2576513"/>
            <a:ext cx="457200" cy="330200"/>
          </a:xfrm>
          <a:prstGeom prst="rightArrow">
            <a:avLst>
              <a:gd name="adj1" fmla="val 50000"/>
              <a:gd name="adj2" fmla="val 50026"/>
            </a:avLst>
          </a:prstGeom>
          <a:solidFill>
            <a:srgbClr val="DDFFDF"/>
          </a:solidFill>
          <a:ln w="19050" algn="ctr">
            <a:solidFill>
              <a:srgbClr val="13801C"/>
            </a:solidFill>
            <a:round/>
            <a:headEnd/>
            <a:tailEnd/>
          </a:ln>
        </p:spPr>
        <p:txBody>
          <a:bodyPr>
            <a:spAutoFit/>
          </a:bodyPr>
          <a:lstStyle/>
          <a:p>
            <a:endParaRPr lang="en-US">
              <a:solidFill>
                <a:srgbClr val="000000"/>
              </a:solidFill>
              <a:latin typeface="Times" charset="0"/>
              <a:ea typeface="MS PGothic" pitchFamily="34" charset="-128"/>
            </a:endParaRPr>
          </a:p>
        </p:txBody>
      </p:sp>
      <p:sp>
        <p:nvSpPr>
          <p:cNvPr id="47110" name="Right Arrow 120"/>
          <p:cNvSpPr>
            <a:spLocks noChangeArrowheads="1"/>
          </p:cNvSpPr>
          <p:nvPr/>
        </p:nvSpPr>
        <p:spPr bwMode="auto">
          <a:xfrm>
            <a:off x="7245350" y="2508250"/>
            <a:ext cx="457200" cy="330200"/>
          </a:xfrm>
          <a:prstGeom prst="rightArrow">
            <a:avLst>
              <a:gd name="adj1" fmla="val 50000"/>
              <a:gd name="adj2" fmla="val 50026"/>
            </a:avLst>
          </a:prstGeom>
          <a:solidFill>
            <a:srgbClr val="DDFFDF"/>
          </a:solidFill>
          <a:ln w="19050" algn="ctr">
            <a:solidFill>
              <a:srgbClr val="13801C"/>
            </a:solidFill>
            <a:round/>
            <a:headEnd/>
            <a:tailEnd/>
          </a:ln>
        </p:spPr>
        <p:txBody>
          <a:bodyPr>
            <a:spAutoFit/>
          </a:bodyPr>
          <a:lstStyle/>
          <a:p>
            <a:endParaRPr lang="en-US">
              <a:solidFill>
                <a:srgbClr val="000000"/>
              </a:solidFill>
              <a:latin typeface="Times" charset="0"/>
              <a:ea typeface="MS PGothic" pitchFamily="34" charset="-128"/>
            </a:endParaRPr>
          </a:p>
        </p:txBody>
      </p:sp>
      <p:sp>
        <p:nvSpPr>
          <p:cNvPr id="47111" name="Rounded Rectangle 13"/>
          <p:cNvSpPr>
            <a:spLocks noChangeArrowheads="1"/>
          </p:cNvSpPr>
          <p:nvPr/>
        </p:nvSpPr>
        <p:spPr bwMode="auto">
          <a:xfrm>
            <a:off x="3278188" y="5327650"/>
            <a:ext cx="2163762" cy="1028700"/>
          </a:xfrm>
          <a:prstGeom prst="roundRect">
            <a:avLst>
              <a:gd name="adj" fmla="val 16667"/>
            </a:avLst>
          </a:prstGeom>
          <a:solidFill>
            <a:srgbClr val="DDFFDF"/>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solidFill>
                <a:srgbClr val="000000"/>
              </a:solidFill>
              <a:latin typeface="Times" charset="0"/>
              <a:ea typeface="MS PGothic" pitchFamily="34" charset="-128"/>
            </a:endParaRPr>
          </a:p>
        </p:txBody>
      </p:sp>
      <p:sp>
        <p:nvSpPr>
          <p:cNvPr id="47112" name="Text Box 6"/>
          <p:cNvSpPr txBox="1">
            <a:spLocks noChangeArrowheads="1"/>
          </p:cNvSpPr>
          <p:nvPr>
            <p:custDataLst>
              <p:tags r:id="rId2"/>
            </p:custDataLst>
          </p:nvPr>
        </p:nvSpPr>
        <p:spPr bwMode="auto">
          <a:xfrm>
            <a:off x="3203575" y="4521200"/>
            <a:ext cx="54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x</a:t>
            </a:r>
          </a:p>
        </p:txBody>
      </p:sp>
      <p:sp>
        <p:nvSpPr>
          <p:cNvPr id="47113" name="Text Box 7"/>
          <p:cNvSpPr txBox="1">
            <a:spLocks noChangeArrowheads="1"/>
          </p:cNvSpPr>
          <p:nvPr>
            <p:custDataLst>
              <p:tags r:id="rId3"/>
            </p:custDataLst>
          </p:nvPr>
        </p:nvSpPr>
        <p:spPr bwMode="auto">
          <a:xfrm>
            <a:off x="3727450" y="4521200"/>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y</a:t>
            </a:r>
          </a:p>
        </p:txBody>
      </p:sp>
      <p:sp>
        <p:nvSpPr>
          <p:cNvPr id="47114" name="Text Box 8"/>
          <p:cNvSpPr txBox="1">
            <a:spLocks noChangeArrowheads="1"/>
          </p:cNvSpPr>
          <p:nvPr>
            <p:custDataLst>
              <p:tags r:id="rId4"/>
            </p:custDataLst>
          </p:nvPr>
        </p:nvSpPr>
        <p:spPr bwMode="auto">
          <a:xfrm>
            <a:off x="3201988" y="4978400"/>
            <a:ext cx="54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0</a:t>
            </a:r>
          </a:p>
        </p:txBody>
      </p:sp>
      <p:sp>
        <p:nvSpPr>
          <p:cNvPr id="47115" name="Text Box 9"/>
          <p:cNvSpPr txBox="1">
            <a:spLocks noChangeArrowheads="1"/>
          </p:cNvSpPr>
          <p:nvPr>
            <p:custDataLst>
              <p:tags r:id="rId5"/>
            </p:custDataLst>
          </p:nvPr>
        </p:nvSpPr>
        <p:spPr bwMode="auto">
          <a:xfrm>
            <a:off x="3725863" y="4978400"/>
            <a:ext cx="573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0</a:t>
            </a:r>
          </a:p>
        </p:txBody>
      </p:sp>
      <p:sp>
        <p:nvSpPr>
          <p:cNvPr id="47116" name="Text Box 10"/>
          <p:cNvSpPr txBox="1">
            <a:spLocks noChangeArrowheads="1"/>
          </p:cNvSpPr>
          <p:nvPr>
            <p:custDataLst>
              <p:tags r:id="rId6"/>
            </p:custDataLst>
          </p:nvPr>
        </p:nvSpPr>
        <p:spPr bwMode="auto">
          <a:xfrm>
            <a:off x="3205163" y="5291138"/>
            <a:ext cx="54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0</a:t>
            </a:r>
          </a:p>
        </p:txBody>
      </p:sp>
      <p:sp>
        <p:nvSpPr>
          <p:cNvPr id="47117" name="Text Box 11"/>
          <p:cNvSpPr txBox="1">
            <a:spLocks noChangeArrowheads="1"/>
          </p:cNvSpPr>
          <p:nvPr>
            <p:custDataLst>
              <p:tags r:id="rId7"/>
            </p:custDataLst>
          </p:nvPr>
        </p:nvSpPr>
        <p:spPr bwMode="auto">
          <a:xfrm>
            <a:off x="3729038" y="5291138"/>
            <a:ext cx="573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1</a:t>
            </a:r>
          </a:p>
        </p:txBody>
      </p:sp>
      <p:sp>
        <p:nvSpPr>
          <p:cNvPr id="47118" name="Text Box 12"/>
          <p:cNvSpPr txBox="1">
            <a:spLocks noChangeArrowheads="1"/>
          </p:cNvSpPr>
          <p:nvPr>
            <p:custDataLst>
              <p:tags r:id="rId8"/>
            </p:custDataLst>
          </p:nvPr>
        </p:nvSpPr>
        <p:spPr bwMode="auto">
          <a:xfrm>
            <a:off x="3201988" y="5616575"/>
            <a:ext cx="54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1</a:t>
            </a:r>
          </a:p>
        </p:txBody>
      </p:sp>
      <p:sp>
        <p:nvSpPr>
          <p:cNvPr id="47119" name="Text Box 13"/>
          <p:cNvSpPr txBox="1">
            <a:spLocks noChangeArrowheads="1"/>
          </p:cNvSpPr>
          <p:nvPr>
            <p:custDataLst>
              <p:tags r:id="rId9"/>
            </p:custDataLst>
          </p:nvPr>
        </p:nvSpPr>
        <p:spPr bwMode="auto">
          <a:xfrm>
            <a:off x="3725863" y="5616575"/>
            <a:ext cx="573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0</a:t>
            </a:r>
          </a:p>
        </p:txBody>
      </p:sp>
      <p:sp>
        <p:nvSpPr>
          <p:cNvPr id="47120" name="Text Box 14"/>
          <p:cNvSpPr txBox="1">
            <a:spLocks noChangeArrowheads="1"/>
          </p:cNvSpPr>
          <p:nvPr>
            <p:custDataLst>
              <p:tags r:id="rId10"/>
            </p:custDataLst>
          </p:nvPr>
        </p:nvSpPr>
        <p:spPr bwMode="auto">
          <a:xfrm>
            <a:off x="3205163" y="5929313"/>
            <a:ext cx="54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1</a:t>
            </a:r>
          </a:p>
        </p:txBody>
      </p:sp>
      <p:sp>
        <p:nvSpPr>
          <p:cNvPr id="47121" name="Text Box 15"/>
          <p:cNvSpPr txBox="1">
            <a:spLocks noChangeArrowheads="1"/>
          </p:cNvSpPr>
          <p:nvPr>
            <p:custDataLst>
              <p:tags r:id="rId11"/>
            </p:custDataLst>
          </p:nvPr>
        </p:nvSpPr>
        <p:spPr bwMode="auto">
          <a:xfrm>
            <a:off x="3729038" y="5929313"/>
            <a:ext cx="573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1</a:t>
            </a:r>
          </a:p>
        </p:txBody>
      </p:sp>
      <p:sp>
        <p:nvSpPr>
          <p:cNvPr id="47122" name="Text Box 16"/>
          <p:cNvSpPr txBox="1">
            <a:spLocks noChangeArrowheads="1"/>
          </p:cNvSpPr>
          <p:nvPr>
            <p:custDataLst>
              <p:tags r:id="rId12"/>
            </p:custDataLst>
          </p:nvPr>
        </p:nvSpPr>
        <p:spPr bwMode="auto">
          <a:xfrm>
            <a:off x="4424363" y="45466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OR(x,y)</a:t>
            </a:r>
          </a:p>
        </p:txBody>
      </p:sp>
      <p:sp>
        <p:nvSpPr>
          <p:cNvPr id="47123" name="Text Box 17"/>
          <p:cNvSpPr txBox="1">
            <a:spLocks noChangeArrowheads="1"/>
          </p:cNvSpPr>
          <p:nvPr>
            <p:custDataLst>
              <p:tags r:id="rId13"/>
            </p:custDataLst>
          </p:nvPr>
        </p:nvSpPr>
        <p:spPr bwMode="auto">
          <a:xfrm>
            <a:off x="4910138" y="4978400"/>
            <a:ext cx="573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0</a:t>
            </a:r>
          </a:p>
        </p:txBody>
      </p:sp>
      <p:sp>
        <p:nvSpPr>
          <p:cNvPr id="47124" name="Text Box 18"/>
          <p:cNvSpPr txBox="1">
            <a:spLocks noChangeArrowheads="1"/>
          </p:cNvSpPr>
          <p:nvPr>
            <p:custDataLst>
              <p:tags r:id="rId14"/>
            </p:custDataLst>
          </p:nvPr>
        </p:nvSpPr>
        <p:spPr bwMode="auto">
          <a:xfrm>
            <a:off x="4913313" y="5291138"/>
            <a:ext cx="573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1</a:t>
            </a:r>
          </a:p>
        </p:txBody>
      </p:sp>
      <p:sp>
        <p:nvSpPr>
          <p:cNvPr id="47125" name="Text Box 19"/>
          <p:cNvSpPr txBox="1">
            <a:spLocks noChangeArrowheads="1"/>
          </p:cNvSpPr>
          <p:nvPr>
            <p:custDataLst>
              <p:tags r:id="rId15"/>
            </p:custDataLst>
          </p:nvPr>
        </p:nvSpPr>
        <p:spPr bwMode="auto">
          <a:xfrm>
            <a:off x="4910138" y="5616575"/>
            <a:ext cx="573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1</a:t>
            </a:r>
          </a:p>
        </p:txBody>
      </p:sp>
      <p:sp>
        <p:nvSpPr>
          <p:cNvPr id="47126" name="Text Box 20"/>
          <p:cNvSpPr txBox="1">
            <a:spLocks noChangeArrowheads="1"/>
          </p:cNvSpPr>
          <p:nvPr>
            <p:custDataLst>
              <p:tags r:id="rId16"/>
            </p:custDataLst>
          </p:nvPr>
        </p:nvSpPr>
        <p:spPr bwMode="auto">
          <a:xfrm>
            <a:off x="4913313" y="5929313"/>
            <a:ext cx="573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1</a:t>
            </a:r>
          </a:p>
        </p:txBody>
      </p:sp>
      <p:sp>
        <p:nvSpPr>
          <p:cNvPr id="47127" name="Rectangle 39"/>
          <p:cNvSpPr>
            <a:spLocks noChangeArrowheads="1"/>
          </p:cNvSpPr>
          <p:nvPr>
            <p:custDataLst>
              <p:tags r:id="rId17"/>
            </p:custDataLst>
          </p:nvPr>
        </p:nvSpPr>
        <p:spPr bwMode="auto">
          <a:xfrm>
            <a:off x="3473450" y="4281488"/>
            <a:ext cx="5984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400">
                <a:solidFill>
                  <a:srgbClr val="000000"/>
                </a:solidFill>
                <a:latin typeface="Cambria" pitchFamily="18" charset="0"/>
                <a:ea typeface="MS PGothic" pitchFamily="34" charset="-128"/>
              </a:rPr>
              <a:t>input</a:t>
            </a:r>
          </a:p>
        </p:txBody>
      </p:sp>
      <p:sp>
        <p:nvSpPr>
          <p:cNvPr id="31" name="Line 40"/>
          <p:cNvSpPr>
            <a:spLocks noChangeShapeType="1"/>
          </p:cNvSpPr>
          <p:nvPr>
            <p:custDataLst>
              <p:tags r:id="rId18"/>
            </p:custDataLst>
          </p:nvPr>
        </p:nvSpPr>
        <p:spPr bwMode="auto">
          <a:xfrm>
            <a:off x="3281363" y="4600575"/>
            <a:ext cx="990600" cy="0"/>
          </a:xfrm>
          <a:prstGeom prst="line">
            <a:avLst/>
          </a:prstGeom>
          <a:noFill/>
          <a:ln w="12700">
            <a:solidFill>
              <a:schemeClr val="bg1">
                <a:lumMod val="65000"/>
              </a:schemeClr>
            </a:solidFill>
            <a:round/>
            <a:headEnd/>
            <a:tailEnd/>
          </a:ln>
          <a:extLst>
            <a:ext uri="{909E8E84-426E-40DD-AFC4-6F175D3DCCD1}">
              <a14:hiddenFill xmlns:a14="http://schemas.microsoft.com/office/drawing/2010/main">
                <a:noFill/>
              </a14:hiddenFill>
            </a:ext>
          </a:extLst>
        </p:spPr>
        <p:txBody>
          <a:bodyPr wrap="none" anchor="ctr">
            <a:spAutoFit/>
          </a:bodyPr>
          <a:lstStyle/>
          <a:p>
            <a:pPr>
              <a:defRPr/>
            </a:pPr>
            <a:endParaRPr lang="en-US">
              <a:solidFill>
                <a:srgbClr val="000000"/>
              </a:solidFill>
              <a:ea typeface="ＭＳ Ｐゴシック" pitchFamily="34" charset="-128"/>
            </a:endParaRPr>
          </a:p>
        </p:txBody>
      </p:sp>
      <p:sp>
        <p:nvSpPr>
          <p:cNvPr id="47129" name="Rectangle 41"/>
          <p:cNvSpPr>
            <a:spLocks noChangeArrowheads="1"/>
          </p:cNvSpPr>
          <p:nvPr>
            <p:custDataLst>
              <p:tags r:id="rId19"/>
            </p:custDataLst>
          </p:nvPr>
        </p:nvSpPr>
        <p:spPr bwMode="auto">
          <a:xfrm>
            <a:off x="4886325" y="4281488"/>
            <a:ext cx="7254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400">
                <a:solidFill>
                  <a:srgbClr val="000000"/>
                </a:solidFill>
                <a:latin typeface="Cambria" pitchFamily="18" charset="0"/>
                <a:ea typeface="MS PGothic" pitchFamily="34" charset="-128"/>
              </a:rPr>
              <a:t>output</a:t>
            </a:r>
          </a:p>
        </p:txBody>
      </p:sp>
      <p:sp>
        <p:nvSpPr>
          <p:cNvPr id="33" name="Line 42"/>
          <p:cNvSpPr>
            <a:spLocks noChangeShapeType="1"/>
          </p:cNvSpPr>
          <p:nvPr>
            <p:custDataLst>
              <p:tags r:id="rId20"/>
            </p:custDataLst>
          </p:nvPr>
        </p:nvSpPr>
        <p:spPr bwMode="auto">
          <a:xfrm>
            <a:off x="4610100" y="4600575"/>
            <a:ext cx="1309688" cy="0"/>
          </a:xfrm>
          <a:prstGeom prst="line">
            <a:avLst/>
          </a:prstGeom>
          <a:noFill/>
          <a:ln w="12700">
            <a:solidFill>
              <a:schemeClr val="bg1">
                <a:lumMod val="65000"/>
              </a:schemeClr>
            </a:solidFill>
            <a:round/>
            <a:headEnd/>
            <a:tailEnd/>
          </a:ln>
          <a:extLst>
            <a:ext uri="{909E8E84-426E-40DD-AFC4-6F175D3DCCD1}">
              <a14:hiddenFill xmlns:a14="http://schemas.microsoft.com/office/drawing/2010/main">
                <a:noFill/>
              </a14:hiddenFill>
            </a:ext>
          </a:extLst>
        </p:spPr>
        <p:txBody>
          <a:bodyPr anchor="ctr">
            <a:spAutoFit/>
          </a:bodyPr>
          <a:lstStyle/>
          <a:p>
            <a:pPr>
              <a:defRPr/>
            </a:pPr>
            <a:endParaRPr lang="en-US">
              <a:solidFill>
                <a:srgbClr val="000000"/>
              </a:solidFill>
              <a:ea typeface="ＭＳ Ｐゴシック" pitchFamily="34" charset="-128"/>
            </a:endParaRPr>
          </a:p>
        </p:txBody>
      </p:sp>
      <p:sp>
        <p:nvSpPr>
          <p:cNvPr id="47131" name="Text Box 6"/>
          <p:cNvSpPr txBox="1">
            <a:spLocks noChangeArrowheads="1"/>
          </p:cNvSpPr>
          <p:nvPr>
            <p:custDataLst>
              <p:tags r:id="rId21"/>
            </p:custDataLst>
          </p:nvPr>
        </p:nvSpPr>
        <p:spPr bwMode="auto">
          <a:xfrm>
            <a:off x="3140075" y="2151063"/>
            <a:ext cx="54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solidFill>
                  <a:srgbClr val="000000"/>
                </a:solidFill>
                <a:latin typeface="Courier New" pitchFamily="49" charset="0"/>
              </a:rPr>
              <a:t>x</a:t>
            </a:r>
          </a:p>
        </p:txBody>
      </p:sp>
      <p:sp>
        <p:nvSpPr>
          <p:cNvPr id="47132" name="Text Box 7"/>
          <p:cNvSpPr txBox="1">
            <a:spLocks noChangeArrowheads="1"/>
          </p:cNvSpPr>
          <p:nvPr>
            <p:custDataLst>
              <p:tags r:id="rId22"/>
            </p:custDataLst>
          </p:nvPr>
        </p:nvSpPr>
        <p:spPr bwMode="auto">
          <a:xfrm>
            <a:off x="3149600" y="2765425"/>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solidFill>
                  <a:srgbClr val="000000"/>
                </a:solidFill>
                <a:latin typeface="Courier New" pitchFamily="49" charset="0"/>
              </a:rPr>
              <a:t>y</a:t>
            </a:r>
          </a:p>
        </p:txBody>
      </p:sp>
      <p:sp>
        <p:nvSpPr>
          <p:cNvPr id="47133" name="Text Box 7"/>
          <p:cNvSpPr txBox="1">
            <a:spLocks noChangeArrowheads="1"/>
          </p:cNvSpPr>
          <p:nvPr>
            <p:custDataLst>
              <p:tags r:id="rId23"/>
            </p:custDataLst>
          </p:nvPr>
        </p:nvSpPr>
        <p:spPr bwMode="auto">
          <a:xfrm>
            <a:off x="5548313" y="2655888"/>
            <a:ext cx="742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a:solidFill>
                  <a:srgbClr val="000000"/>
                </a:solidFill>
                <a:latin typeface="Cambria" pitchFamily="18" charset="0"/>
              </a:rPr>
              <a:t>output</a:t>
            </a:r>
          </a:p>
        </p:txBody>
      </p:sp>
      <p:sp>
        <p:nvSpPr>
          <p:cNvPr id="47134" name="Text Box 21"/>
          <p:cNvSpPr txBox="1">
            <a:spLocks noChangeArrowheads="1"/>
          </p:cNvSpPr>
          <p:nvPr>
            <p:custDataLst>
              <p:tags r:id="rId24"/>
            </p:custDataLst>
          </p:nvPr>
        </p:nvSpPr>
        <p:spPr bwMode="auto">
          <a:xfrm>
            <a:off x="300038" y="4724400"/>
            <a:ext cx="195421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2800" b="1">
                <a:solidFill>
                  <a:srgbClr val="000000"/>
                </a:solidFill>
                <a:latin typeface="Cambria" pitchFamily="18" charset="0"/>
              </a:rPr>
              <a:t>OR's </a:t>
            </a:r>
            <a:r>
              <a:rPr lang="en-US" sz="2800">
                <a:solidFill>
                  <a:srgbClr val="000000"/>
                </a:solidFill>
                <a:latin typeface="Cambria" pitchFamily="18" charset="0"/>
              </a:rPr>
              <a:t>function:</a:t>
            </a:r>
          </a:p>
        </p:txBody>
      </p:sp>
      <p:cxnSp>
        <p:nvCxnSpPr>
          <p:cNvPr id="47135" name="Straight Connector 37"/>
          <p:cNvCxnSpPr>
            <a:cxnSpLocks noChangeShapeType="1"/>
          </p:cNvCxnSpPr>
          <p:nvPr/>
        </p:nvCxnSpPr>
        <p:spPr bwMode="auto">
          <a:xfrm>
            <a:off x="5426075" y="2684463"/>
            <a:ext cx="847725"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pic>
        <p:nvPicPr>
          <p:cNvPr id="47136" name="Picture 4"/>
          <p:cNvPicPr>
            <a:picLocks noChangeAspect="1" noChangeArrowheads="1"/>
          </p:cNvPicPr>
          <p:nvPr/>
        </p:nvPicPr>
        <p:blipFill>
          <a:blip r:embed="rId27">
            <a:extLst>
              <a:ext uri="{28A0092B-C50C-407E-A947-70E740481C1C}">
                <a14:useLocalDpi xmlns:a14="http://schemas.microsoft.com/office/drawing/2010/main" val="0"/>
              </a:ext>
            </a:extLst>
          </a:blip>
          <a:srcRect l="58244" t="51929" r="28967" b="27338"/>
          <a:stretch>
            <a:fillRect/>
          </a:stretch>
        </p:blipFill>
        <p:spPr bwMode="auto">
          <a:xfrm>
            <a:off x="4076700" y="2060575"/>
            <a:ext cx="1347788" cy="124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Lst>
        </p:spPr>
      </p:pic>
      <p:sp>
        <p:nvSpPr>
          <p:cNvPr id="47137" name="Rectangle 39"/>
          <p:cNvSpPr>
            <a:spLocks noChangeArrowheads="1"/>
          </p:cNvSpPr>
          <p:nvPr/>
        </p:nvSpPr>
        <p:spPr bwMode="auto">
          <a:xfrm>
            <a:off x="4525963" y="2454275"/>
            <a:ext cx="5556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latin typeface="Calibri" pitchFamily="34" charset="0"/>
                <a:ea typeface="MS PGothic" pitchFamily="34" charset="-128"/>
              </a:rPr>
              <a:t>OR</a:t>
            </a:r>
            <a:endParaRPr lang="en-US">
              <a:solidFill>
                <a:srgbClr val="000000"/>
              </a:solidFill>
              <a:latin typeface="Times" charset="0"/>
              <a:ea typeface="MS PGothic" pitchFamily="34" charset="-128"/>
            </a:endParaRPr>
          </a:p>
        </p:txBody>
      </p:sp>
      <p:cxnSp>
        <p:nvCxnSpPr>
          <p:cNvPr id="47138" name="Straight Connector 40"/>
          <p:cNvCxnSpPr>
            <a:cxnSpLocks noChangeShapeType="1"/>
          </p:cNvCxnSpPr>
          <p:nvPr/>
        </p:nvCxnSpPr>
        <p:spPr bwMode="auto">
          <a:xfrm>
            <a:off x="3513138" y="2398713"/>
            <a:ext cx="847725" cy="1587"/>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47139" name="Straight Connector 41"/>
          <p:cNvCxnSpPr>
            <a:cxnSpLocks noChangeShapeType="1"/>
          </p:cNvCxnSpPr>
          <p:nvPr/>
        </p:nvCxnSpPr>
        <p:spPr bwMode="auto">
          <a:xfrm>
            <a:off x="3506788" y="3025775"/>
            <a:ext cx="847725"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36" name="TextBox 35"/>
          <p:cNvSpPr txBox="1"/>
          <p:nvPr/>
        </p:nvSpPr>
        <p:spPr>
          <a:xfrm>
            <a:off x="6096000" y="212945"/>
            <a:ext cx="2608263" cy="584775"/>
          </a:xfrm>
          <a:prstGeom prst="rect">
            <a:avLst/>
          </a:prstGeom>
          <a:noFill/>
        </p:spPr>
        <p:txBody>
          <a:bodyPr wrap="square" rtlCol="0">
            <a:spAutoFit/>
          </a:bodyPr>
          <a:lstStyle/>
          <a:p>
            <a:r>
              <a:rPr lang="en-US" sz="1600" dirty="0" smtClean="0">
                <a:solidFill>
                  <a:srgbClr val="000000"/>
                </a:solidFill>
                <a:latin typeface="Cambria" panose="02040503050406030204" pitchFamily="18" charset="0"/>
                <a:ea typeface="MS PGothic" pitchFamily="34" charset="-128"/>
              </a:rPr>
              <a:t>easy-going: if </a:t>
            </a:r>
            <a:r>
              <a:rPr lang="en-US" sz="1600" u="sng" dirty="0" smtClean="0">
                <a:solidFill>
                  <a:srgbClr val="000000"/>
                </a:solidFill>
                <a:latin typeface="Cambria" panose="02040503050406030204" pitchFamily="18" charset="0"/>
                <a:ea typeface="MS PGothic" pitchFamily="34" charset="-128"/>
              </a:rPr>
              <a:t>anything</a:t>
            </a:r>
            <a:r>
              <a:rPr lang="en-US" sz="1600" dirty="0" smtClean="0">
                <a:solidFill>
                  <a:srgbClr val="000000"/>
                </a:solidFill>
                <a:latin typeface="Cambria" panose="02040503050406030204" pitchFamily="18" charset="0"/>
                <a:ea typeface="MS PGothic" pitchFamily="34" charset="-128"/>
              </a:rPr>
              <a:t> is True, the output is True</a:t>
            </a:r>
            <a:endParaRPr lang="en-US" sz="1600" dirty="0">
              <a:solidFill>
                <a:srgbClr val="000000"/>
              </a:solidFill>
              <a:latin typeface="Cambria" panose="02040503050406030204" pitchFamily="18" charset="0"/>
              <a:ea typeface="MS PGothic" pitchFamily="34" charset="-128"/>
            </a:endParaRPr>
          </a:p>
        </p:txBody>
      </p:sp>
    </p:spTree>
    <p:extLst>
      <p:ext uri="{BB962C8B-B14F-4D97-AF65-F5344CB8AC3E}">
        <p14:creationId xmlns:p14="http://schemas.microsoft.com/office/powerpoint/2010/main" val="28889080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p:cNvPicPr>
            <a:picLocks noChangeAspect="1" noChangeArrowheads="1"/>
          </p:cNvPicPr>
          <p:nvPr/>
        </p:nvPicPr>
        <p:blipFill>
          <a:blip r:embed="rId5">
            <a:extLst>
              <a:ext uri="{28A0092B-C50C-407E-A947-70E740481C1C}">
                <a14:useLocalDpi xmlns:a14="http://schemas.microsoft.com/office/drawing/2010/main" val="0"/>
              </a:ext>
            </a:extLst>
          </a:blip>
          <a:srcRect l="58244" t="51929" r="28967" b="27338"/>
          <a:stretch>
            <a:fillRect/>
          </a:stretch>
        </p:blipFill>
        <p:spPr bwMode="auto">
          <a:xfrm>
            <a:off x="4076700" y="2060575"/>
            <a:ext cx="1347788" cy="124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Lst>
        </p:spPr>
      </p:pic>
      <p:sp>
        <p:nvSpPr>
          <p:cNvPr id="48131" name="Text Box 5"/>
          <p:cNvSpPr txBox="1">
            <a:spLocks noChangeArrowheads="1"/>
          </p:cNvSpPr>
          <p:nvPr>
            <p:custDataLst>
              <p:tags r:id="rId1"/>
            </p:custDataLst>
          </p:nvPr>
        </p:nvSpPr>
        <p:spPr bwMode="auto">
          <a:xfrm>
            <a:off x="282575" y="212725"/>
            <a:ext cx="7239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4000">
                <a:solidFill>
                  <a:srgbClr val="000000"/>
                </a:solidFill>
                <a:latin typeface="Cambria" pitchFamily="18" charset="0"/>
              </a:rPr>
              <a:t>OR</a:t>
            </a:r>
          </a:p>
        </p:txBody>
      </p:sp>
      <p:sp>
        <p:nvSpPr>
          <p:cNvPr id="48132" name="Text Box 21"/>
          <p:cNvSpPr txBox="1">
            <a:spLocks noChangeArrowheads="1"/>
          </p:cNvSpPr>
          <p:nvPr>
            <p:custDataLst>
              <p:tags r:id="rId2"/>
            </p:custDataLst>
          </p:nvPr>
        </p:nvSpPr>
        <p:spPr bwMode="auto">
          <a:xfrm>
            <a:off x="457200" y="5029200"/>
            <a:ext cx="81645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600" b="1">
                <a:solidFill>
                  <a:srgbClr val="000000"/>
                </a:solidFill>
                <a:latin typeface="Cambria" pitchFamily="18" charset="0"/>
              </a:rPr>
              <a:t>OR</a:t>
            </a:r>
            <a:r>
              <a:rPr lang="en-US" sz="3600">
                <a:solidFill>
                  <a:srgbClr val="000000"/>
                </a:solidFill>
                <a:latin typeface="Cambria" pitchFamily="18" charset="0"/>
              </a:rPr>
              <a:t>  outputs 1 when </a:t>
            </a:r>
            <a:r>
              <a:rPr lang="en-US" sz="3600" b="1">
                <a:solidFill>
                  <a:srgbClr val="FF0000"/>
                </a:solidFill>
                <a:latin typeface="Cambria" pitchFamily="18" charset="0"/>
              </a:rPr>
              <a:t>ANY</a:t>
            </a:r>
            <a:r>
              <a:rPr lang="en-US" sz="3600">
                <a:solidFill>
                  <a:srgbClr val="000000"/>
                </a:solidFill>
                <a:latin typeface="Cambria" pitchFamily="18" charset="0"/>
              </a:rPr>
              <a:t> input is 1</a:t>
            </a:r>
          </a:p>
          <a:p>
            <a:pPr>
              <a:spcBef>
                <a:spcPct val="50000"/>
              </a:spcBef>
            </a:pPr>
            <a:r>
              <a:rPr lang="en-US">
                <a:solidFill>
                  <a:srgbClr val="000000"/>
                </a:solidFill>
                <a:latin typeface="Cambria" pitchFamily="18" charset="0"/>
              </a:rPr>
              <a:t>It outputs 0 only if all inputs are 0.</a:t>
            </a:r>
          </a:p>
        </p:txBody>
      </p:sp>
      <p:sp>
        <p:nvSpPr>
          <p:cNvPr id="48133" name="Rectangle 117"/>
          <p:cNvSpPr>
            <a:spLocks noChangeArrowheads="1"/>
          </p:cNvSpPr>
          <p:nvPr/>
        </p:nvSpPr>
        <p:spPr bwMode="auto">
          <a:xfrm>
            <a:off x="381000" y="2509838"/>
            <a:ext cx="1019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latin typeface="Cambria" pitchFamily="18" charset="0"/>
                <a:ea typeface="MS PGothic" pitchFamily="34" charset="-128"/>
              </a:rPr>
              <a:t>inputs</a:t>
            </a:r>
            <a:endParaRPr lang="en-US">
              <a:solidFill>
                <a:srgbClr val="000000"/>
              </a:solidFill>
              <a:latin typeface="Times" charset="0"/>
              <a:ea typeface="MS PGothic" pitchFamily="34" charset="-128"/>
            </a:endParaRPr>
          </a:p>
        </p:txBody>
      </p:sp>
      <p:sp>
        <p:nvSpPr>
          <p:cNvPr id="48134" name="Rectangle 118"/>
          <p:cNvSpPr>
            <a:spLocks noChangeArrowheads="1"/>
          </p:cNvSpPr>
          <p:nvPr/>
        </p:nvSpPr>
        <p:spPr bwMode="auto">
          <a:xfrm>
            <a:off x="7770813" y="2443163"/>
            <a:ext cx="10683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latin typeface="Cambria" pitchFamily="18" charset="0"/>
                <a:ea typeface="MS PGothic" pitchFamily="34" charset="-128"/>
              </a:rPr>
              <a:t>output</a:t>
            </a:r>
            <a:endParaRPr lang="en-US">
              <a:solidFill>
                <a:srgbClr val="000000"/>
              </a:solidFill>
              <a:latin typeface="Times" charset="0"/>
              <a:ea typeface="MS PGothic" pitchFamily="34" charset="-128"/>
            </a:endParaRPr>
          </a:p>
        </p:txBody>
      </p:sp>
      <p:sp>
        <p:nvSpPr>
          <p:cNvPr id="48135" name="Right Arrow 119"/>
          <p:cNvSpPr>
            <a:spLocks noChangeArrowheads="1"/>
          </p:cNvSpPr>
          <p:nvPr/>
        </p:nvSpPr>
        <p:spPr bwMode="auto">
          <a:xfrm>
            <a:off x="1524000" y="2576513"/>
            <a:ext cx="457200" cy="330200"/>
          </a:xfrm>
          <a:prstGeom prst="rightArrow">
            <a:avLst>
              <a:gd name="adj1" fmla="val 50000"/>
              <a:gd name="adj2" fmla="val 50026"/>
            </a:avLst>
          </a:prstGeom>
          <a:solidFill>
            <a:srgbClr val="DDFFDF"/>
          </a:solidFill>
          <a:ln w="19050" algn="ctr">
            <a:solidFill>
              <a:srgbClr val="13801C"/>
            </a:solidFill>
            <a:round/>
            <a:headEnd/>
            <a:tailEnd/>
          </a:ln>
        </p:spPr>
        <p:txBody>
          <a:bodyPr>
            <a:spAutoFit/>
          </a:bodyPr>
          <a:lstStyle/>
          <a:p>
            <a:endParaRPr lang="en-US">
              <a:solidFill>
                <a:srgbClr val="000000"/>
              </a:solidFill>
              <a:latin typeface="Times" charset="0"/>
              <a:ea typeface="MS PGothic" pitchFamily="34" charset="-128"/>
            </a:endParaRPr>
          </a:p>
        </p:txBody>
      </p:sp>
      <p:sp>
        <p:nvSpPr>
          <p:cNvPr id="48136" name="Right Arrow 120"/>
          <p:cNvSpPr>
            <a:spLocks noChangeArrowheads="1"/>
          </p:cNvSpPr>
          <p:nvPr/>
        </p:nvSpPr>
        <p:spPr bwMode="auto">
          <a:xfrm>
            <a:off x="7245350" y="2508250"/>
            <a:ext cx="457200" cy="330200"/>
          </a:xfrm>
          <a:prstGeom prst="rightArrow">
            <a:avLst>
              <a:gd name="adj1" fmla="val 50000"/>
              <a:gd name="adj2" fmla="val 50026"/>
            </a:avLst>
          </a:prstGeom>
          <a:solidFill>
            <a:srgbClr val="DDFFDF"/>
          </a:solidFill>
          <a:ln w="19050" algn="ctr">
            <a:solidFill>
              <a:srgbClr val="13801C"/>
            </a:solidFill>
            <a:round/>
            <a:headEnd/>
            <a:tailEnd/>
          </a:ln>
        </p:spPr>
        <p:txBody>
          <a:bodyPr>
            <a:spAutoFit/>
          </a:bodyPr>
          <a:lstStyle/>
          <a:p>
            <a:endParaRPr lang="en-US">
              <a:solidFill>
                <a:srgbClr val="000000"/>
              </a:solidFill>
              <a:latin typeface="Times" charset="0"/>
              <a:ea typeface="MS PGothic" pitchFamily="34" charset="-128"/>
            </a:endParaRPr>
          </a:p>
        </p:txBody>
      </p:sp>
      <p:cxnSp>
        <p:nvCxnSpPr>
          <p:cNvPr id="48137" name="Straight Connector 15"/>
          <p:cNvCxnSpPr>
            <a:cxnSpLocks noChangeShapeType="1"/>
          </p:cNvCxnSpPr>
          <p:nvPr/>
        </p:nvCxnSpPr>
        <p:spPr bwMode="auto">
          <a:xfrm>
            <a:off x="5426075" y="2684463"/>
            <a:ext cx="847725"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48138" name="Straight Connector 16"/>
          <p:cNvCxnSpPr>
            <a:cxnSpLocks noChangeShapeType="1"/>
          </p:cNvCxnSpPr>
          <p:nvPr/>
        </p:nvCxnSpPr>
        <p:spPr bwMode="auto">
          <a:xfrm>
            <a:off x="3476625" y="2286000"/>
            <a:ext cx="847725" cy="1588"/>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48139" name="Straight Connector 17"/>
          <p:cNvCxnSpPr>
            <a:cxnSpLocks noChangeShapeType="1"/>
          </p:cNvCxnSpPr>
          <p:nvPr/>
        </p:nvCxnSpPr>
        <p:spPr bwMode="auto">
          <a:xfrm>
            <a:off x="3476625" y="2805113"/>
            <a:ext cx="971550" cy="1587"/>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48140" name="Straight Connector 19"/>
          <p:cNvCxnSpPr>
            <a:cxnSpLocks noChangeShapeType="1"/>
          </p:cNvCxnSpPr>
          <p:nvPr/>
        </p:nvCxnSpPr>
        <p:spPr bwMode="auto">
          <a:xfrm>
            <a:off x="3476625" y="2546350"/>
            <a:ext cx="966788"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48141" name="Straight Connector 20"/>
          <p:cNvCxnSpPr>
            <a:cxnSpLocks noChangeShapeType="1"/>
          </p:cNvCxnSpPr>
          <p:nvPr/>
        </p:nvCxnSpPr>
        <p:spPr bwMode="auto">
          <a:xfrm>
            <a:off x="3476625" y="3065463"/>
            <a:ext cx="847725"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48142" name="TextBox 21"/>
          <p:cNvSpPr txBox="1">
            <a:spLocks noChangeArrowheads="1"/>
          </p:cNvSpPr>
          <p:nvPr/>
        </p:nvSpPr>
        <p:spPr bwMode="auto">
          <a:xfrm>
            <a:off x="6629400" y="3087688"/>
            <a:ext cx="2452688" cy="784830"/>
          </a:xfrm>
          <a:prstGeom prst="rect">
            <a:avLst/>
          </a:prstGeom>
          <a:solidFill>
            <a:srgbClr val="DDFFD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sz="1500" dirty="0">
                <a:solidFill>
                  <a:srgbClr val="000000"/>
                </a:solidFill>
                <a:latin typeface="Cambria" pitchFamily="18" charset="0"/>
              </a:rPr>
              <a:t>How many different </a:t>
            </a:r>
            <a:r>
              <a:rPr lang="en-US" sz="1500" dirty="0" smtClean="0">
                <a:solidFill>
                  <a:srgbClr val="000000"/>
                </a:solidFill>
                <a:latin typeface="Cambria" pitchFamily="18" charset="0"/>
              </a:rPr>
              <a:t>4-input </a:t>
            </a:r>
            <a:r>
              <a:rPr lang="en-US" sz="1500" dirty="0">
                <a:solidFill>
                  <a:srgbClr val="000000"/>
                </a:solidFill>
                <a:latin typeface="Cambria" pitchFamily="18" charset="0"/>
              </a:rPr>
              <a:t>combinations yield an output of </a:t>
            </a:r>
            <a:r>
              <a:rPr lang="en-US" sz="1500" dirty="0" smtClean="0">
                <a:solidFill>
                  <a:srgbClr val="000000"/>
                </a:solidFill>
                <a:latin typeface="Cambria" pitchFamily="18" charset="0"/>
              </a:rPr>
              <a:t>1?</a:t>
            </a:r>
            <a:endParaRPr lang="en-US" sz="1500" dirty="0">
              <a:solidFill>
                <a:srgbClr val="000000"/>
              </a:solidFill>
              <a:latin typeface="Cambria" pitchFamily="18" charset="0"/>
            </a:endParaRPr>
          </a:p>
        </p:txBody>
      </p:sp>
      <p:sp>
        <p:nvSpPr>
          <p:cNvPr id="48143" name="Rectangle 23"/>
          <p:cNvSpPr>
            <a:spLocks noChangeArrowheads="1"/>
          </p:cNvSpPr>
          <p:nvPr/>
        </p:nvSpPr>
        <p:spPr bwMode="auto">
          <a:xfrm>
            <a:off x="4525963" y="2454275"/>
            <a:ext cx="5556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latin typeface="Calibri" pitchFamily="34" charset="0"/>
                <a:ea typeface="MS PGothic" pitchFamily="34" charset="-128"/>
              </a:rPr>
              <a:t>OR</a:t>
            </a:r>
            <a:endParaRPr lang="en-US">
              <a:solidFill>
                <a:srgbClr val="000000"/>
              </a:solidFill>
              <a:latin typeface="Times" charset="0"/>
              <a:ea typeface="MS PGothic" pitchFamily="34" charset="-128"/>
            </a:endParaRPr>
          </a:p>
        </p:txBody>
      </p:sp>
      <p:sp>
        <p:nvSpPr>
          <p:cNvPr id="16" name="TextBox 15"/>
          <p:cNvSpPr txBox="1"/>
          <p:nvPr/>
        </p:nvSpPr>
        <p:spPr>
          <a:xfrm>
            <a:off x="6154737" y="212945"/>
            <a:ext cx="2379663" cy="584775"/>
          </a:xfrm>
          <a:prstGeom prst="rect">
            <a:avLst/>
          </a:prstGeom>
          <a:noFill/>
        </p:spPr>
        <p:txBody>
          <a:bodyPr wrap="square" rtlCol="0">
            <a:spAutoFit/>
          </a:bodyPr>
          <a:lstStyle/>
          <a:p>
            <a:r>
              <a:rPr lang="en-US" sz="1600" dirty="0" smtClean="0">
                <a:solidFill>
                  <a:srgbClr val="FFFFFF">
                    <a:lumMod val="65000"/>
                  </a:srgbClr>
                </a:solidFill>
                <a:latin typeface="Cambria" panose="02040503050406030204" pitchFamily="18" charset="0"/>
                <a:ea typeface="MS PGothic" pitchFamily="34" charset="-128"/>
              </a:rPr>
              <a:t>easy-going: if </a:t>
            </a:r>
            <a:r>
              <a:rPr lang="en-US" sz="1600" u="sng" dirty="0" smtClean="0">
                <a:solidFill>
                  <a:srgbClr val="FFFFFF">
                    <a:lumMod val="65000"/>
                  </a:srgbClr>
                </a:solidFill>
                <a:latin typeface="Cambria" panose="02040503050406030204" pitchFamily="18" charset="0"/>
                <a:ea typeface="MS PGothic" pitchFamily="34" charset="-128"/>
              </a:rPr>
              <a:t>anything</a:t>
            </a:r>
            <a:r>
              <a:rPr lang="en-US" sz="1600" dirty="0" smtClean="0">
                <a:solidFill>
                  <a:srgbClr val="FFFFFF">
                    <a:lumMod val="65000"/>
                  </a:srgbClr>
                </a:solidFill>
                <a:latin typeface="Cambria" panose="02040503050406030204" pitchFamily="18" charset="0"/>
                <a:ea typeface="MS PGothic" pitchFamily="34" charset="-128"/>
              </a:rPr>
              <a:t> is OK, everything's OK</a:t>
            </a:r>
            <a:endParaRPr lang="en-US" sz="1600" dirty="0">
              <a:solidFill>
                <a:srgbClr val="FFFFFF">
                  <a:lumMod val="65000"/>
                </a:srgbClr>
              </a:solidFill>
              <a:latin typeface="Cambria" panose="02040503050406030204" pitchFamily="18" charset="0"/>
              <a:ea typeface="MS PGothic" pitchFamily="34" charset="-128"/>
            </a:endParaRPr>
          </a:p>
        </p:txBody>
      </p:sp>
    </p:spTree>
    <p:extLst>
      <p:ext uri="{BB962C8B-B14F-4D97-AF65-F5344CB8AC3E}">
        <p14:creationId xmlns:p14="http://schemas.microsoft.com/office/powerpoint/2010/main" val="31904703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5"/>
          <p:cNvSpPr txBox="1">
            <a:spLocks noChangeArrowheads="1"/>
          </p:cNvSpPr>
          <p:nvPr>
            <p:custDataLst>
              <p:tags r:id="rId1"/>
            </p:custDataLst>
          </p:nvPr>
        </p:nvSpPr>
        <p:spPr bwMode="auto">
          <a:xfrm>
            <a:off x="282575" y="212725"/>
            <a:ext cx="7239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4000">
                <a:solidFill>
                  <a:srgbClr val="000000"/>
                </a:solidFill>
                <a:latin typeface="Cambria" pitchFamily="18" charset="0"/>
              </a:rPr>
              <a:t>OR</a:t>
            </a:r>
          </a:p>
        </p:txBody>
      </p:sp>
      <p:sp>
        <p:nvSpPr>
          <p:cNvPr id="49155" name="Rectangle 117"/>
          <p:cNvSpPr>
            <a:spLocks noChangeArrowheads="1"/>
          </p:cNvSpPr>
          <p:nvPr/>
        </p:nvSpPr>
        <p:spPr bwMode="auto">
          <a:xfrm>
            <a:off x="381000" y="2509838"/>
            <a:ext cx="1019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latin typeface="Cambria" pitchFamily="18" charset="0"/>
                <a:ea typeface="MS PGothic" pitchFamily="34" charset="-128"/>
              </a:rPr>
              <a:t>inputs</a:t>
            </a:r>
            <a:endParaRPr lang="en-US">
              <a:solidFill>
                <a:srgbClr val="000000"/>
              </a:solidFill>
              <a:latin typeface="Times" charset="0"/>
              <a:ea typeface="MS PGothic" pitchFamily="34" charset="-128"/>
            </a:endParaRPr>
          </a:p>
        </p:txBody>
      </p:sp>
      <p:sp>
        <p:nvSpPr>
          <p:cNvPr id="49156" name="Rectangle 118"/>
          <p:cNvSpPr>
            <a:spLocks noChangeArrowheads="1"/>
          </p:cNvSpPr>
          <p:nvPr/>
        </p:nvSpPr>
        <p:spPr bwMode="auto">
          <a:xfrm>
            <a:off x="7770813" y="2443163"/>
            <a:ext cx="10683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latin typeface="Cambria" pitchFamily="18" charset="0"/>
                <a:ea typeface="MS PGothic" pitchFamily="34" charset="-128"/>
              </a:rPr>
              <a:t>output</a:t>
            </a:r>
            <a:endParaRPr lang="en-US">
              <a:solidFill>
                <a:srgbClr val="000000"/>
              </a:solidFill>
              <a:latin typeface="Times" charset="0"/>
              <a:ea typeface="MS PGothic" pitchFamily="34" charset="-128"/>
            </a:endParaRPr>
          </a:p>
        </p:txBody>
      </p:sp>
      <p:sp>
        <p:nvSpPr>
          <p:cNvPr id="49157" name="Right Arrow 119"/>
          <p:cNvSpPr>
            <a:spLocks noChangeArrowheads="1"/>
          </p:cNvSpPr>
          <p:nvPr/>
        </p:nvSpPr>
        <p:spPr bwMode="auto">
          <a:xfrm>
            <a:off x="1524000" y="2576513"/>
            <a:ext cx="457200" cy="330200"/>
          </a:xfrm>
          <a:prstGeom prst="rightArrow">
            <a:avLst>
              <a:gd name="adj1" fmla="val 50000"/>
              <a:gd name="adj2" fmla="val 50026"/>
            </a:avLst>
          </a:prstGeom>
          <a:solidFill>
            <a:srgbClr val="DDFFDF"/>
          </a:solidFill>
          <a:ln w="19050" algn="ctr">
            <a:solidFill>
              <a:srgbClr val="13801C"/>
            </a:solidFill>
            <a:round/>
            <a:headEnd/>
            <a:tailEnd/>
          </a:ln>
        </p:spPr>
        <p:txBody>
          <a:bodyPr>
            <a:spAutoFit/>
          </a:bodyPr>
          <a:lstStyle/>
          <a:p>
            <a:endParaRPr lang="en-US">
              <a:solidFill>
                <a:srgbClr val="000000"/>
              </a:solidFill>
              <a:latin typeface="Times" charset="0"/>
              <a:ea typeface="MS PGothic" pitchFamily="34" charset="-128"/>
            </a:endParaRPr>
          </a:p>
        </p:txBody>
      </p:sp>
      <p:sp>
        <p:nvSpPr>
          <p:cNvPr id="49158" name="Right Arrow 120"/>
          <p:cNvSpPr>
            <a:spLocks noChangeArrowheads="1"/>
          </p:cNvSpPr>
          <p:nvPr/>
        </p:nvSpPr>
        <p:spPr bwMode="auto">
          <a:xfrm>
            <a:off x="7245350" y="2508250"/>
            <a:ext cx="457200" cy="330200"/>
          </a:xfrm>
          <a:prstGeom prst="rightArrow">
            <a:avLst>
              <a:gd name="adj1" fmla="val 50000"/>
              <a:gd name="adj2" fmla="val 50026"/>
            </a:avLst>
          </a:prstGeom>
          <a:solidFill>
            <a:srgbClr val="DDFFDF"/>
          </a:solidFill>
          <a:ln w="19050" algn="ctr">
            <a:solidFill>
              <a:srgbClr val="13801C"/>
            </a:solidFill>
            <a:round/>
            <a:headEnd/>
            <a:tailEnd/>
          </a:ln>
        </p:spPr>
        <p:txBody>
          <a:bodyPr>
            <a:spAutoFit/>
          </a:bodyPr>
          <a:lstStyle/>
          <a:p>
            <a:endParaRPr lang="en-US">
              <a:solidFill>
                <a:srgbClr val="000000"/>
              </a:solidFill>
              <a:latin typeface="Times" charset="0"/>
              <a:ea typeface="MS PGothic" pitchFamily="34" charset="-128"/>
            </a:endParaRPr>
          </a:p>
        </p:txBody>
      </p:sp>
      <p:pic>
        <p:nvPicPr>
          <p:cNvPr id="49159" name="Picture 4"/>
          <p:cNvPicPr>
            <a:picLocks noChangeAspect="1" noChangeArrowheads="1"/>
          </p:cNvPicPr>
          <p:nvPr/>
        </p:nvPicPr>
        <p:blipFill>
          <a:blip r:embed="rId41">
            <a:extLst>
              <a:ext uri="{28A0092B-C50C-407E-A947-70E740481C1C}">
                <a14:useLocalDpi xmlns:a14="http://schemas.microsoft.com/office/drawing/2010/main" val="0"/>
              </a:ext>
            </a:extLst>
          </a:blip>
          <a:srcRect l="58244" t="51929" r="28967" b="27338"/>
          <a:stretch>
            <a:fillRect/>
          </a:stretch>
        </p:blipFill>
        <p:spPr bwMode="auto">
          <a:xfrm>
            <a:off x="4076700" y="2060575"/>
            <a:ext cx="1347788" cy="124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Lst>
        </p:spPr>
      </p:pic>
      <p:cxnSp>
        <p:nvCxnSpPr>
          <p:cNvPr id="49160" name="Straight Connector 43"/>
          <p:cNvCxnSpPr>
            <a:cxnSpLocks noChangeShapeType="1"/>
          </p:cNvCxnSpPr>
          <p:nvPr/>
        </p:nvCxnSpPr>
        <p:spPr bwMode="auto">
          <a:xfrm>
            <a:off x="5426075" y="2684463"/>
            <a:ext cx="847725"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49161" name="Straight Connector 44"/>
          <p:cNvCxnSpPr>
            <a:cxnSpLocks noChangeShapeType="1"/>
          </p:cNvCxnSpPr>
          <p:nvPr/>
        </p:nvCxnSpPr>
        <p:spPr bwMode="auto">
          <a:xfrm>
            <a:off x="3476625" y="2286000"/>
            <a:ext cx="847725" cy="1588"/>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49162" name="Straight Connector 45"/>
          <p:cNvCxnSpPr>
            <a:cxnSpLocks noChangeShapeType="1"/>
          </p:cNvCxnSpPr>
          <p:nvPr/>
        </p:nvCxnSpPr>
        <p:spPr bwMode="auto">
          <a:xfrm>
            <a:off x="3476625" y="2805113"/>
            <a:ext cx="971550" cy="1587"/>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49163" name="Straight Connector 46"/>
          <p:cNvCxnSpPr>
            <a:cxnSpLocks noChangeShapeType="1"/>
          </p:cNvCxnSpPr>
          <p:nvPr/>
        </p:nvCxnSpPr>
        <p:spPr bwMode="auto">
          <a:xfrm>
            <a:off x="3476625" y="2546350"/>
            <a:ext cx="966788"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49164" name="Straight Connector 47"/>
          <p:cNvCxnSpPr>
            <a:cxnSpLocks noChangeShapeType="1"/>
          </p:cNvCxnSpPr>
          <p:nvPr/>
        </p:nvCxnSpPr>
        <p:spPr bwMode="auto">
          <a:xfrm>
            <a:off x="3476625" y="3065463"/>
            <a:ext cx="847725"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49165" name="Rectangle 48"/>
          <p:cNvSpPr>
            <a:spLocks noChangeArrowheads="1"/>
          </p:cNvSpPr>
          <p:nvPr/>
        </p:nvSpPr>
        <p:spPr bwMode="auto">
          <a:xfrm>
            <a:off x="4525963" y="2454275"/>
            <a:ext cx="5556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latin typeface="Calibri" pitchFamily="34" charset="0"/>
                <a:ea typeface="MS PGothic" pitchFamily="34" charset="-128"/>
              </a:rPr>
              <a:t>OR</a:t>
            </a:r>
            <a:endParaRPr lang="en-US">
              <a:solidFill>
                <a:srgbClr val="000000"/>
              </a:solidFill>
              <a:latin typeface="Times" charset="0"/>
              <a:ea typeface="MS PGothic" pitchFamily="34" charset="-128"/>
            </a:endParaRPr>
          </a:p>
        </p:txBody>
      </p:sp>
      <p:sp>
        <p:nvSpPr>
          <p:cNvPr id="49166" name="Text Box 7"/>
          <p:cNvSpPr txBox="1">
            <a:spLocks noChangeArrowheads="1"/>
          </p:cNvSpPr>
          <p:nvPr>
            <p:custDataLst>
              <p:tags r:id="rId2"/>
            </p:custDataLst>
          </p:nvPr>
        </p:nvSpPr>
        <p:spPr bwMode="auto">
          <a:xfrm>
            <a:off x="3125788" y="2816225"/>
            <a:ext cx="573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solidFill>
                  <a:srgbClr val="000000"/>
                </a:solidFill>
                <a:latin typeface="Courier New" pitchFamily="49" charset="0"/>
              </a:rPr>
              <a:t>w</a:t>
            </a:r>
          </a:p>
        </p:txBody>
      </p:sp>
      <p:sp>
        <p:nvSpPr>
          <p:cNvPr id="49167" name="Text Box 7"/>
          <p:cNvSpPr txBox="1">
            <a:spLocks noChangeArrowheads="1"/>
          </p:cNvSpPr>
          <p:nvPr>
            <p:custDataLst>
              <p:tags r:id="rId3"/>
            </p:custDataLst>
          </p:nvPr>
        </p:nvSpPr>
        <p:spPr bwMode="auto">
          <a:xfrm>
            <a:off x="5548313" y="2655888"/>
            <a:ext cx="742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a:solidFill>
                  <a:srgbClr val="000000"/>
                </a:solidFill>
                <a:latin typeface="Cambria" pitchFamily="18" charset="0"/>
              </a:rPr>
              <a:t>output</a:t>
            </a:r>
          </a:p>
        </p:txBody>
      </p:sp>
      <p:sp>
        <p:nvSpPr>
          <p:cNvPr id="49168" name="Text Box 7"/>
          <p:cNvSpPr txBox="1">
            <a:spLocks noChangeArrowheads="1"/>
          </p:cNvSpPr>
          <p:nvPr>
            <p:custDataLst>
              <p:tags r:id="rId4"/>
            </p:custDataLst>
          </p:nvPr>
        </p:nvSpPr>
        <p:spPr bwMode="auto">
          <a:xfrm>
            <a:off x="3121025" y="2557463"/>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solidFill>
                  <a:srgbClr val="000000"/>
                </a:solidFill>
                <a:latin typeface="Courier New" pitchFamily="49" charset="0"/>
              </a:rPr>
              <a:t>z</a:t>
            </a:r>
          </a:p>
        </p:txBody>
      </p:sp>
      <p:sp>
        <p:nvSpPr>
          <p:cNvPr id="49169" name="Text Box 7"/>
          <p:cNvSpPr txBox="1">
            <a:spLocks noChangeArrowheads="1"/>
          </p:cNvSpPr>
          <p:nvPr>
            <p:custDataLst>
              <p:tags r:id="rId5"/>
            </p:custDataLst>
          </p:nvPr>
        </p:nvSpPr>
        <p:spPr bwMode="auto">
          <a:xfrm>
            <a:off x="3128963" y="2286000"/>
            <a:ext cx="573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solidFill>
                  <a:srgbClr val="000000"/>
                </a:solidFill>
                <a:latin typeface="Courier New" pitchFamily="49" charset="0"/>
              </a:rPr>
              <a:t>y</a:t>
            </a:r>
          </a:p>
        </p:txBody>
      </p:sp>
      <p:sp>
        <p:nvSpPr>
          <p:cNvPr id="49170" name="Text Box 7"/>
          <p:cNvSpPr txBox="1">
            <a:spLocks noChangeArrowheads="1"/>
          </p:cNvSpPr>
          <p:nvPr>
            <p:custDataLst>
              <p:tags r:id="rId6"/>
            </p:custDataLst>
          </p:nvPr>
        </p:nvSpPr>
        <p:spPr bwMode="auto">
          <a:xfrm>
            <a:off x="3128963" y="2035175"/>
            <a:ext cx="573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solidFill>
                  <a:srgbClr val="000000"/>
                </a:solidFill>
                <a:latin typeface="Courier New" pitchFamily="49" charset="0"/>
              </a:rPr>
              <a:t>x</a:t>
            </a:r>
          </a:p>
        </p:txBody>
      </p:sp>
      <p:sp>
        <p:nvSpPr>
          <p:cNvPr id="49171" name="Rounded Rectangle 54"/>
          <p:cNvSpPr>
            <a:spLocks noChangeArrowheads="1"/>
          </p:cNvSpPr>
          <p:nvPr/>
        </p:nvSpPr>
        <p:spPr bwMode="auto">
          <a:xfrm>
            <a:off x="3171825" y="5340350"/>
            <a:ext cx="3454400" cy="1219200"/>
          </a:xfrm>
          <a:prstGeom prst="roundRect">
            <a:avLst>
              <a:gd name="adj" fmla="val 16667"/>
            </a:avLst>
          </a:prstGeom>
          <a:solidFill>
            <a:srgbClr val="DDFFDF"/>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solidFill>
                <a:srgbClr val="000000"/>
              </a:solidFill>
              <a:latin typeface="Times" charset="0"/>
              <a:ea typeface="MS PGothic" pitchFamily="34" charset="-128"/>
            </a:endParaRPr>
          </a:p>
        </p:txBody>
      </p:sp>
      <p:sp>
        <p:nvSpPr>
          <p:cNvPr id="49172" name="Text Box 6"/>
          <p:cNvSpPr txBox="1">
            <a:spLocks noChangeArrowheads="1"/>
          </p:cNvSpPr>
          <p:nvPr>
            <p:custDataLst>
              <p:tags r:id="rId7"/>
            </p:custDataLst>
          </p:nvPr>
        </p:nvSpPr>
        <p:spPr bwMode="auto">
          <a:xfrm>
            <a:off x="3203575" y="4521200"/>
            <a:ext cx="54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x</a:t>
            </a:r>
          </a:p>
        </p:txBody>
      </p:sp>
      <p:sp>
        <p:nvSpPr>
          <p:cNvPr id="49173" name="Text Box 7"/>
          <p:cNvSpPr txBox="1">
            <a:spLocks noChangeArrowheads="1"/>
          </p:cNvSpPr>
          <p:nvPr>
            <p:custDataLst>
              <p:tags r:id="rId8"/>
            </p:custDataLst>
          </p:nvPr>
        </p:nvSpPr>
        <p:spPr bwMode="auto">
          <a:xfrm>
            <a:off x="3727450" y="4521200"/>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y</a:t>
            </a:r>
          </a:p>
        </p:txBody>
      </p:sp>
      <p:sp>
        <p:nvSpPr>
          <p:cNvPr id="49174" name="Text Box 8"/>
          <p:cNvSpPr txBox="1">
            <a:spLocks noChangeArrowheads="1"/>
          </p:cNvSpPr>
          <p:nvPr>
            <p:custDataLst>
              <p:tags r:id="rId9"/>
            </p:custDataLst>
          </p:nvPr>
        </p:nvSpPr>
        <p:spPr bwMode="auto">
          <a:xfrm>
            <a:off x="3201988" y="4978400"/>
            <a:ext cx="54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0</a:t>
            </a:r>
          </a:p>
        </p:txBody>
      </p:sp>
      <p:sp>
        <p:nvSpPr>
          <p:cNvPr id="49175" name="Text Box 9"/>
          <p:cNvSpPr txBox="1">
            <a:spLocks noChangeArrowheads="1"/>
          </p:cNvSpPr>
          <p:nvPr>
            <p:custDataLst>
              <p:tags r:id="rId10"/>
            </p:custDataLst>
          </p:nvPr>
        </p:nvSpPr>
        <p:spPr bwMode="auto">
          <a:xfrm>
            <a:off x="3725863" y="4978400"/>
            <a:ext cx="573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0</a:t>
            </a:r>
          </a:p>
        </p:txBody>
      </p:sp>
      <p:sp>
        <p:nvSpPr>
          <p:cNvPr id="49176" name="Text Box 10"/>
          <p:cNvSpPr txBox="1">
            <a:spLocks noChangeArrowheads="1"/>
          </p:cNvSpPr>
          <p:nvPr>
            <p:custDataLst>
              <p:tags r:id="rId11"/>
            </p:custDataLst>
          </p:nvPr>
        </p:nvSpPr>
        <p:spPr bwMode="auto">
          <a:xfrm>
            <a:off x="3205163" y="5291138"/>
            <a:ext cx="54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0</a:t>
            </a:r>
          </a:p>
        </p:txBody>
      </p:sp>
      <p:sp>
        <p:nvSpPr>
          <p:cNvPr id="49177" name="Text Box 11"/>
          <p:cNvSpPr txBox="1">
            <a:spLocks noChangeArrowheads="1"/>
          </p:cNvSpPr>
          <p:nvPr>
            <p:custDataLst>
              <p:tags r:id="rId12"/>
            </p:custDataLst>
          </p:nvPr>
        </p:nvSpPr>
        <p:spPr bwMode="auto">
          <a:xfrm>
            <a:off x="3729038" y="5291138"/>
            <a:ext cx="573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0</a:t>
            </a:r>
          </a:p>
        </p:txBody>
      </p:sp>
      <p:sp>
        <p:nvSpPr>
          <p:cNvPr id="49178" name="Text Box 12"/>
          <p:cNvSpPr txBox="1">
            <a:spLocks noChangeArrowheads="1"/>
          </p:cNvSpPr>
          <p:nvPr>
            <p:custDataLst>
              <p:tags r:id="rId13"/>
            </p:custDataLst>
          </p:nvPr>
        </p:nvSpPr>
        <p:spPr bwMode="auto">
          <a:xfrm>
            <a:off x="3201988" y="5853113"/>
            <a:ext cx="54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1</a:t>
            </a:r>
          </a:p>
        </p:txBody>
      </p:sp>
      <p:sp>
        <p:nvSpPr>
          <p:cNvPr id="49179" name="Text Box 13"/>
          <p:cNvSpPr txBox="1">
            <a:spLocks noChangeArrowheads="1"/>
          </p:cNvSpPr>
          <p:nvPr>
            <p:custDataLst>
              <p:tags r:id="rId14"/>
            </p:custDataLst>
          </p:nvPr>
        </p:nvSpPr>
        <p:spPr bwMode="auto">
          <a:xfrm>
            <a:off x="3725863" y="5853113"/>
            <a:ext cx="573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1</a:t>
            </a:r>
          </a:p>
        </p:txBody>
      </p:sp>
      <p:sp>
        <p:nvSpPr>
          <p:cNvPr id="49180" name="Text Box 14"/>
          <p:cNvSpPr txBox="1">
            <a:spLocks noChangeArrowheads="1"/>
          </p:cNvSpPr>
          <p:nvPr>
            <p:custDataLst>
              <p:tags r:id="rId15"/>
            </p:custDataLst>
          </p:nvPr>
        </p:nvSpPr>
        <p:spPr bwMode="auto">
          <a:xfrm>
            <a:off x="3205163" y="6165850"/>
            <a:ext cx="54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1</a:t>
            </a:r>
          </a:p>
        </p:txBody>
      </p:sp>
      <p:sp>
        <p:nvSpPr>
          <p:cNvPr id="49181" name="Text Box 15"/>
          <p:cNvSpPr txBox="1">
            <a:spLocks noChangeArrowheads="1"/>
          </p:cNvSpPr>
          <p:nvPr>
            <p:custDataLst>
              <p:tags r:id="rId16"/>
            </p:custDataLst>
          </p:nvPr>
        </p:nvSpPr>
        <p:spPr bwMode="auto">
          <a:xfrm>
            <a:off x="3729038" y="6165850"/>
            <a:ext cx="573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1</a:t>
            </a:r>
          </a:p>
        </p:txBody>
      </p:sp>
      <p:sp>
        <p:nvSpPr>
          <p:cNvPr id="49182" name="Text Box 16"/>
          <p:cNvSpPr txBox="1">
            <a:spLocks noChangeArrowheads="1"/>
          </p:cNvSpPr>
          <p:nvPr>
            <p:custDataLst>
              <p:tags r:id="rId17"/>
            </p:custDataLst>
          </p:nvPr>
        </p:nvSpPr>
        <p:spPr bwMode="auto">
          <a:xfrm>
            <a:off x="5486400" y="45466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OR(xyzw)</a:t>
            </a:r>
          </a:p>
        </p:txBody>
      </p:sp>
      <p:sp>
        <p:nvSpPr>
          <p:cNvPr id="49183" name="Text Box 17"/>
          <p:cNvSpPr txBox="1">
            <a:spLocks noChangeArrowheads="1"/>
          </p:cNvSpPr>
          <p:nvPr>
            <p:custDataLst>
              <p:tags r:id="rId18"/>
            </p:custDataLst>
          </p:nvPr>
        </p:nvSpPr>
        <p:spPr bwMode="auto">
          <a:xfrm>
            <a:off x="5972175" y="4978400"/>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0</a:t>
            </a:r>
          </a:p>
        </p:txBody>
      </p:sp>
      <p:sp>
        <p:nvSpPr>
          <p:cNvPr id="49184" name="Text Box 18"/>
          <p:cNvSpPr txBox="1">
            <a:spLocks noChangeArrowheads="1"/>
          </p:cNvSpPr>
          <p:nvPr>
            <p:custDataLst>
              <p:tags r:id="rId19"/>
            </p:custDataLst>
          </p:nvPr>
        </p:nvSpPr>
        <p:spPr bwMode="auto">
          <a:xfrm>
            <a:off x="5975350" y="5291138"/>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1</a:t>
            </a:r>
          </a:p>
        </p:txBody>
      </p:sp>
      <p:sp>
        <p:nvSpPr>
          <p:cNvPr id="49185" name="Text Box 19"/>
          <p:cNvSpPr txBox="1">
            <a:spLocks noChangeArrowheads="1"/>
          </p:cNvSpPr>
          <p:nvPr>
            <p:custDataLst>
              <p:tags r:id="rId20"/>
            </p:custDataLst>
          </p:nvPr>
        </p:nvSpPr>
        <p:spPr bwMode="auto">
          <a:xfrm>
            <a:off x="5972175" y="5859463"/>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1</a:t>
            </a:r>
          </a:p>
        </p:txBody>
      </p:sp>
      <p:sp>
        <p:nvSpPr>
          <p:cNvPr id="49186" name="Text Box 20"/>
          <p:cNvSpPr txBox="1">
            <a:spLocks noChangeArrowheads="1"/>
          </p:cNvSpPr>
          <p:nvPr>
            <p:custDataLst>
              <p:tags r:id="rId21"/>
            </p:custDataLst>
          </p:nvPr>
        </p:nvSpPr>
        <p:spPr bwMode="auto">
          <a:xfrm>
            <a:off x="5975350" y="6172200"/>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1</a:t>
            </a:r>
          </a:p>
        </p:txBody>
      </p:sp>
      <p:sp>
        <p:nvSpPr>
          <p:cNvPr id="49187" name="Text Box 7"/>
          <p:cNvSpPr txBox="1">
            <a:spLocks noChangeArrowheads="1"/>
          </p:cNvSpPr>
          <p:nvPr>
            <p:custDataLst>
              <p:tags r:id="rId22"/>
            </p:custDataLst>
          </p:nvPr>
        </p:nvSpPr>
        <p:spPr bwMode="auto">
          <a:xfrm>
            <a:off x="4222750" y="4527550"/>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z</a:t>
            </a:r>
          </a:p>
        </p:txBody>
      </p:sp>
      <p:sp>
        <p:nvSpPr>
          <p:cNvPr id="49188" name="Text Box 9"/>
          <p:cNvSpPr txBox="1">
            <a:spLocks noChangeArrowheads="1"/>
          </p:cNvSpPr>
          <p:nvPr>
            <p:custDataLst>
              <p:tags r:id="rId23"/>
            </p:custDataLst>
          </p:nvPr>
        </p:nvSpPr>
        <p:spPr bwMode="auto">
          <a:xfrm>
            <a:off x="4221163" y="4984750"/>
            <a:ext cx="573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0</a:t>
            </a:r>
          </a:p>
        </p:txBody>
      </p:sp>
      <p:sp>
        <p:nvSpPr>
          <p:cNvPr id="49189" name="Text Box 11"/>
          <p:cNvSpPr txBox="1">
            <a:spLocks noChangeArrowheads="1"/>
          </p:cNvSpPr>
          <p:nvPr>
            <p:custDataLst>
              <p:tags r:id="rId24"/>
            </p:custDataLst>
          </p:nvPr>
        </p:nvSpPr>
        <p:spPr bwMode="auto">
          <a:xfrm>
            <a:off x="4224338" y="5297488"/>
            <a:ext cx="573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0</a:t>
            </a:r>
          </a:p>
        </p:txBody>
      </p:sp>
      <p:sp>
        <p:nvSpPr>
          <p:cNvPr id="49190" name="Text Box 13"/>
          <p:cNvSpPr txBox="1">
            <a:spLocks noChangeArrowheads="1"/>
          </p:cNvSpPr>
          <p:nvPr>
            <p:custDataLst>
              <p:tags r:id="rId25"/>
            </p:custDataLst>
          </p:nvPr>
        </p:nvSpPr>
        <p:spPr bwMode="auto">
          <a:xfrm>
            <a:off x="4221163" y="5859463"/>
            <a:ext cx="573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1</a:t>
            </a:r>
          </a:p>
        </p:txBody>
      </p:sp>
      <p:sp>
        <p:nvSpPr>
          <p:cNvPr id="49191" name="Text Box 15"/>
          <p:cNvSpPr txBox="1">
            <a:spLocks noChangeArrowheads="1"/>
          </p:cNvSpPr>
          <p:nvPr>
            <p:custDataLst>
              <p:tags r:id="rId26"/>
            </p:custDataLst>
          </p:nvPr>
        </p:nvSpPr>
        <p:spPr bwMode="auto">
          <a:xfrm>
            <a:off x="4224338" y="6172200"/>
            <a:ext cx="573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1</a:t>
            </a:r>
          </a:p>
        </p:txBody>
      </p:sp>
      <p:sp>
        <p:nvSpPr>
          <p:cNvPr id="49192" name="Text Box 7"/>
          <p:cNvSpPr txBox="1">
            <a:spLocks noChangeArrowheads="1"/>
          </p:cNvSpPr>
          <p:nvPr>
            <p:custDataLst>
              <p:tags r:id="rId27"/>
            </p:custDataLst>
          </p:nvPr>
        </p:nvSpPr>
        <p:spPr bwMode="auto">
          <a:xfrm>
            <a:off x="4679950" y="4524375"/>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w</a:t>
            </a:r>
          </a:p>
        </p:txBody>
      </p:sp>
      <p:sp>
        <p:nvSpPr>
          <p:cNvPr id="49193" name="Text Box 9"/>
          <p:cNvSpPr txBox="1">
            <a:spLocks noChangeArrowheads="1"/>
          </p:cNvSpPr>
          <p:nvPr>
            <p:custDataLst>
              <p:tags r:id="rId28"/>
            </p:custDataLst>
          </p:nvPr>
        </p:nvSpPr>
        <p:spPr bwMode="auto">
          <a:xfrm>
            <a:off x="4678363" y="4981575"/>
            <a:ext cx="573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0</a:t>
            </a:r>
          </a:p>
        </p:txBody>
      </p:sp>
      <p:sp>
        <p:nvSpPr>
          <p:cNvPr id="49194" name="Text Box 11"/>
          <p:cNvSpPr txBox="1">
            <a:spLocks noChangeArrowheads="1"/>
          </p:cNvSpPr>
          <p:nvPr>
            <p:custDataLst>
              <p:tags r:id="rId29"/>
            </p:custDataLst>
          </p:nvPr>
        </p:nvSpPr>
        <p:spPr bwMode="auto">
          <a:xfrm>
            <a:off x="4681538" y="5294313"/>
            <a:ext cx="573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1</a:t>
            </a:r>
          </a:p>
        </p:txBody>
      </p:sp>
      <p:sp>
        <p:nvSpPr>
          <p:cNvPr id="49195" name="Text Box 13"/>
          <p:cNvSpPr txBox="1">
            <a:spLocks noChangeArrowheads="1"/>
          </p:cNvSpPr>
          <p:nvPr>
            <p:custDataLst>
              <p:tags r:id="rId30"/>
            </p:custDataLst>
          </p:nvPr>
        </p:nvSpPr>
        <p:spPr bwMode="auto">
          <a:xfrm>
            <a:off x="4678363" y="5856288"/>
            <a:ext cx="573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0</a:t>
            </a:r>
          </a:p>
        </p:txBody>
      </p:sp>
      <p:sp>
        <p:nvSpPr>
          <p:cNvPr id="49196" name="Text Box 15"/>
          <p:cNvSpPr txBox="1">
            <a:spLocks noChangeArrowheads="1"/>
          </p:cNvSpPr>
          <p:nvPr>
            <p:custDataLst>
              <p:tags r:id="rId31"/>
            </p:custDataLst>
          </p:nvPr>
        </p:nvSpPr>
        <p:spPr bwMode="auto">
          <a:xfrm>
            <a:off x="4681538" y="6169025"/>
            <a:ext cx="573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1</a:t>
            </a:r>
          </a:p>
        </p:txBody>
      </p:sp>
      <p:sp>
        <p:nvSpPr>
          <p:cNvPr id="49197" name="Rectangle 39"/>
          <p:cNvSpPr>
            <a:spLocks noChangeArrowheads="1"/>
          </p:cNvSpPr>
          <p:nvPr>
            <p:custDataLst>
              <p:tags r:id="rId32"/>
            </p:custDataLst>
          </p:nvPr>
        </p:nvSpPr>
        <p:spPr bwMode="auto">
          <a:xfrm>
            <a:off x="3973513" y="4281488"/>
            <a:ext cx="5984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400">
                <a:solidFill>
                  <a:srgbClr val="000000"/>
                </a:solidFill>
                <a:latin typeface="Cambria" pitchFamily="18" charset="0"/>
                <a:ea typeface="MS PGothic" pitchFamily="34" charset="-128"/>
              </a:rPr>
              <a:t>input</a:t>
            </a:r>
          </a:p>
        </p:txBody>
      </p:sp>
      <p:sp>
        <p:nvSpPr>
          <p:cNvPr id="82" name="Line 40"/>
          <p:cNvSpPr>
            <a:spLocks noChangeShapeType="1"/>
          </p:cNvSpPr>
          <p:nvPr>
            <p:custDataLst>
              <p:tags r:id="rId33"/>
            </p:custDataLst>
          </p:nvPr>
        </p:nvSpPr>
        <p:spPr bwMode="auto">
          <a:xfrm>
            <a:off x="3338513" y="4600575"/>
            <a:ext cx="1824037" cy="0"/>
          </a:xfrm>
          <a:prstGeom prst="line">
            <a:avLst/>
          </a:prstGeom>
          <a:noFill/>
          <a:ln w="12700">
            <a:solidFill>
              <a:schemeClr val="bg1">
                <a:lumMod val="65000"/>
              </a:schemeClr>
            </a:solidFill>
            <a:round/>
            <a:headEnd/>
            <a:tailEnd/>
          </a:ln>
          <a:extLst>
            <a:ext uri="{909E8E84-426E-40DD-AFC4-6F175D3DCCD1}">
              <a14:hiddenFill xmlns:a14="http://schemas.microsoft.com/office/drawing/2010/main">
                <a:noFill/>
              </a14:hiddenFill>
            </a:ext>
          </a:extLst>
        </p:spPr>
        <p:txBody>
          <a:bodyPr anchor="ctr">
            <a:spAutoFit/>
          </a:bodyPr>
          <a:lstStyle/>
          <a:p>
            <a:pPr>
              <a:defRPr/>
            </a:pPr>
            <a:endParaRPr lang="en-US">
              <a:solidFill>
                <a:srgbClr val="000000"/>
              </a:solidFill>
              <a:ea typeface="ＭＳ Ｐゴシック" pitchFamily="34" charset="-128"/>
            </a:endParaRPr>
          </a:p>
        </p:txBody>
      </p:sp>
      <p:sp>
        <p:nvSpPr>
          <p:cNvPr id="49199" name="Rectangle 41"/>
          <p:cNvSpPr>
            <a:spLocks noChangeArrowheads="1"/>
          </p:cNvSpPr>
          <p:nvPr>
            <p:custDataLst>
              <p:tags r:id="rId34"/>
            </p:custDataLst>
          </p:nvPr>
        </p:nvSpPr>
        <p:spPr bwMode="auto">
          <a:xfrm>
            <a:off x="5900738" y="4281488"/>
            <a:ext cx="7254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400">
                <a:solidFill>
                  <a:srgbClr val="000000"/>
                </a:solidFill>
                <a:latin typeface="Cambria" pitchFamily="18" charset="0"/>
                <a:ea typeface="MS PGothic" pitchFamily="34" charset="-128"/>
              </a:rPr>
              <a:t>output</a:t>
            </a:r>
          </a:p>
        </p:txBody>
      </p:sp>
      <p:sp>
        <p:nvSpPr>
          <p:cNvPr id="84" name="Line 42"/>
          <p:cNvSpPr>
            <a:spLocks noChangeShapeType="1"/>
          </p:cNvSpPr>
          <p:nvPr>
            <p:custDataLst>
              <p:tags r:id="rId35"/>
            </p:custDataLst>
          </p:nvPr>
        </p:nvSpPr>
        <p:spPr bwMode="auto">
          <a:xfrm>
            <a:off x="5624513" y="4600575"/>
            <a:ext cx="1309687" cy="0"/>
          </a:xfrm>
          <a:prstGeom prst="line">
            <a:avLst/>
          </a:prstGeom>
          <a:noFill/>
          <a:ln w="12700">
            <a:solidFill>
              <a:schemeClr val="bg1">
                <a:lumMod val="65000"/>
              </a:schemeClr>
            </a:solidFill>
            <a:round/>
            <a:headEnd/>
            <a:tailEnd/>
          </a:ln>
          <a:extLst>
            <a:ext uri="{909E8E84-426E-40DD-AFC4-6F175D3DCCD1}">
              <a14:hiddenFill xmlns:a14="http://schemas.microsoft.com/office/drawing/2010/main">
                <a:noFill/>
              </a14:hiddenFill>
            </a:ext>
          </a:extLst>
        </p:spPr>
        <p:txBody>
          <a:bodyPr anchor="ctr">
            <a:spAutoFit/>
          </a:bodyPr>
          <a:lstStyle/>
          <a:p>
            <a:pPr>
              <a:defRPr/>
            </a:pPr>
            <a:endParaRPr lang="en-US">
              <a:solidFill>
                <a:srgbClr val="000000"/>
              </a:solidFill>
              <a:ea typeface="ＭＳ Ｐゴシック" pitchFamily="34" charset="-128"/>
            </a:endParaRPr>
          </a:p>
        </p:txBody>
      </p:sp>
      <p:sp>
        <p:nvSpPr>
          <p:cNvPr id="49201" name="Text Box 7"/>
          <p:cNvSpPr txBox="1">
            <a:spLocks noChangeArrowheads="1"/>
          </p:cNvSpPr>
          <p:nvPr>
            <p:custDataLst>
              <p:tags r:id="rId36"/>
            </p:custDataLst>
          </p:nvPr>
        </p:nvSpPr>
        <p:spPr bwMode="auto">
          <a:xfrm>
            <a:off x="2982913" y="5654675"/>
            <a:ext cx="2438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a:solidFill>
                  <a:srgbClr val="000000"/>
                </a:solidFill>
                <a:latin typeface="Calibri" pitchFamily="34" charset="0"/>
              </a:rPr>
              <a:t>…12 more rows not shown…</a:t>
            </a:r>
          </a:p>
        </p:txBody>
      </p:sp>
      <p:sp>
        <p:nvSpPr>
          <p:cNvPr id="49202" name="Text Box 18"/>
          <p:cNvSpPr txBox="1">
            <a:spLocks noChangeArrowheads="1"/>
          </p:cNvSpPr>
          <p:nvPr>
            <p:custDataLst>
              <p:tags r:id="rId37"/>
            </p:custDataLst>
          </p:nvPr>
        </p:nvSpPr>
        <p:spPr bwMode="auto">
          <a:xfrm>
            <a:off x="5975350" y="5653088"/>
            <a:ext cx="573088"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b="1">
                <a:solidFill>
                  <a:srgbClr val="000000"/>
                </a:solidFill>
                <a:latin typeface="Courier New" pitchFamily="49" charset="0"/>
              </a:rPr>
              <a:t>1</a:t>
            </a:r>
          </a:p>
        </p:txBody>
      </p:sp>
      <p:sp>
        <p:nvSpPr>
          <p:cNvPr id="49204" name="TextBox 87"/>
          <p:cNvSpPr txBox="1">
            <a:spLocks noChangeArrowheads="1"/>
          </p:cNvSpPr>
          <p:nvPr/>
        </p:nvSpPr>
        <p:spPr bwMode="auto">
          <a:xfrm>
            <a:off x="7262813" y="5029200"/>
            <a:ext cx="1219200" cy="323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sz="1500">
                <a:solidFill>
                  <a:srgbClr val="000000"/>
                </a:solidFill>
                <a:latin typeface="Cambria" pitchFamily="18" charset="0"/>
              </a:rPr>
              <a:t>one </a:t>
            </a:r>
            <a:r>
              <a:rPr lang="en-US" sz="1500" b="1">
                <a:solidFill>
                  <a:srgbClr val="000000"/>
                </a:solidFill>
                <a:latin typeface="Courier New" pitchFamily="49" charset="0"/>
                <a:cs typeface="Courier New" pitchFamily="49" charset="0"/>
              </a:rPr>
              <a:t>0</a:t>
            </a:r>
            <a:endParaRPr lang="en-US" sz="1500">
              <a:solidFill>
                <a:srgbClr val="000000"/>
              </a:solidFill>
              <a:latin typeface="Cambria" pitchFamily="18" charset="0"/>
            </a:endParaRPr>
          </a:p>
        </p:txBody>
      </p:sp>
      <p:sp>
        <p:nvSpPr>
          <p:cNvPr id="49205" name="Text Box 21"/>
          <p:cNvSpPr txBox="1">
            <a:spLocks noChangeArrowheads="1"/>
          </p:cNvSpPr>
          <p:nvPr>
            <p:custDataLst>
              <p:tags r:id="rId38"/>
            </p:custDataLst>
          </p:nvPr>
        </p:nvSpPr>
        <p:spPr bwMode="auto">
          <a:xfrm>
            <a:off x="300038" y="4724400"/>
            <a:ext cx="195421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2800" b="1">
                <a:solidFill>
                  <a:srgbClr val="000000"/>
                </a:solidFill>
                <a:latin typeface="Cambria" pitchFamily="18" charset="0"/>
              </a:rPr>
              <a:t>OR's </a:t>
            </a:r>
            <a:r>
              <a:rPr lang="en-US" sz="2800">
                <a:solidFill>
                  <a:srgbClr val="000000"/>
                </a:solidFill>
                <a:latin typeface="Cambria" pitchFamily="18" charset="0"/>
              </a:rPr>
              <a:t>function:</a:t>
            </a:r>
          </a:p>
        </p:txBody>
      </p:sp>
      <p:sp>
        <p:nvSpPr>
          <p:cNvPr id="54" name="TextBox 53"/>
          <p:cNvSpPr txBox="1"/>
          <p:nvPr/>
        </p:nvSpPr>
        <p:spPr>
          <a:xfrm>
            <a:off x="6154737" y="212945"/>
            <a:ext cx="2379663" cy="584775"/>
          </a:xfrm>
          <a:prstGeom prst="rect">
            <a:avLst/>
          </a:prstGeom>
          <a:noFill/>
        </p:spPr>
        <p:txBody>
          <a:bodyPr wrap="square" rtlCol="0">
            <a:spAutoFit/>
          </a:bodyPr>
          <a:lstStyle/>
          <a:p>
            <a:r>
              <a:rPr lang="en-US" sz="1600" dirty="0" smtClean="0">
                <a:solidFill>
                  <a:srgbClr val="FFFFFF">
                    <a:lumMod val="65000"/>
                  </a:srgbClr>
                </a:solidFill>
                <a:latin typeface="Cambria" panose="02040503050406030204" pitchFamily="18" charset="0"/>
                <a:ea typeface="MS PGothic" pitchFamily="34" charset="-128"/>
              </a:rPr>
              <a:t>easy-going: if </a:t>
            </a:r>
            <a:r>
              <a:rPr lang="en-US" sz="1600" u="sng" dirty="0" smtClean="0">
                <a:solidFill>
                  <a:srgbClr val="FFFFFF">
                    <a:lumMod val="65000"/>
                  </a:srgbClr>
                </a:solidFill>
                <a:latin typeface="Cambria" panose="02040503050406030204" pitchFamily="18" charset="0"/>
                <a:ea typeface="MS PGothic" pitchFamily="34" charset="-128"/>
              </a:rPr>
              <a:t>anything</a:t>
            </a:r>
            <a:r>
              <a:rPr lang="en-US" sz="1600" dirty="0" smtClean="0">
                <a:solidFill>
                  <a:srgbClr val="FFFFFF">
                    <a:lumMod val="65000"/>
                  </a:srgbClr>
                </a:solidFill>
                <a:latin typeface="Cambria" panose="02040503050406030204" pitchFamily="18" charset="0"/>
                <a:ea typeface="MS PGothic" pitchFamily="34" charset="-128"/>
              </a:rPr>
              <a:t> is OK, everything's OK</a:t>
            </a:r>
            <a:endParaRPr lang="en-US" sz="1600" dirty="0">
              <a:solidFill>
                <a:srgbClr val="FFFFFF">
                  <a:lumMod val="65000"/>
                </a:srgbClr>
              </a:solidFill>
              <a:latin typeface="Cambria" panose="02040503050406030204" pitchFamily="18" charset="0"/>
              <a:ea typeface="MS PGothic" pitchFamily="34" charset="-128"/>
            </a:endParaRPr>
          </a:p>
        </p:txBody>
      </p:sp>
      <p:sp>
        <p:nvSpPr>
          <p:cNvPr id="55" name="TextBox 86"/>
          <p:cNvSpPr txBox="1">
            <a:spLocks noChangeArrowheads="1"/>
          </p:cNvSpPr>
          <p:nvPr/>
        </p:nvSpPr>
        <p:spPr bwMode="auto">
          <a:xfrm>
            <a:off x="7262813" y="5848350"/>
            <a:ext cx="1219200" cy="323850"/>
          </a:xfrm>
          <a:prstGeom prst="rect">
            <a:avLst/>
          </a:prstGeom>
          <a:solidFill>
            <a:srgbClr val="DDFFD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sz="1500">
                <a:latin typeface="Cambria" pitchFamily="18" charset="0"/>
              </a:rPr>
              <a:t>fifteen </a:t>
            </a:r>
            <a:r>
              <a:rPr lang="en-US" sz="1500" b="1">
                <a:latin typeface="Courier New" pitchFamily="49" charset="0"/>
                <a:cs typeface="Courier New" pitchFamily="49" charset="0"/>
              </a:rPr>
              <a:t>1</a:t>
            </a:r>
            <a:r>
              <a:rPr lang="en-US" sz="1500">
                <a:latin typeface="Cambria" pitchFamily="18" charset="0"/>
              </a:rPr>
              <a:t>s</a:t>
            </a:r>
          </a:p>
        </p:txBody>
      </p:sp>
      <p:sp>
        <p:nvSpPr>
          <p:cNvPr id="56" name="Right Arrow 120"/>
          <p:cNvSpPr>
            <a:spLocks noChangeArrowheads="1"/>
          </p:cNvSpPr>
          <p:nvPr/>
        </p:nvSpPr>
        <p:spPr bwMode="auto">
          <a:xfrm rot="16200000">
            <a:off x="7643813" y="5487987"/>
            <a:ext cx="457200" cy="330200"/>
          </a:xfrm>
          <a:prstGeom prst="rightArrow">
            <a:avLst>
              <a:gd name="adj1" fmla="val 50000"/>
              <a:gd name="adj2" fmla="val 50026"/>
            </a:avLst>
          </a:prstGeom>
          <a:solidFill>
            <a:srgbClr val="DDFFDF"/>
          </a:solidFill>
          <a:ln w="3175" algn="ctr">
            <a:solidFill>
              <a:srgbClr val="13801C"/>
            </a:solidFill>
            <a:round/>
            <a:headEnd/>
            <a:tailEnd/>
          </a:ln>
        </p:spPr>
        <p:txBody>
          <a:bodyPr>
            <a:spAutoFit/>
          </a:bodyPr>
          <a:lstStyle/>
          <a:p>
            <a:endParaRPr lang="en-US"/>
          </a:p>
        </p:txBody>
      </p:sp>
      <p:sp>
        <p:nvSpPr>
          <p:cNvPr id="57" name="Right Arrow 120"/>
          <p:cNvSpPr>
            <a:spLocks noChangeArrowheads="1"/>
          </p:cNvSpPr>
          <p:nvPr/>
        </p:nvSpPr>
        <p:spPr bwMode="auto">
          <a:xfrm rot="5400000">
            <a:off x="7643813" y="6211887"/>
            <a:ext cx="457200" cy="330200"/>
          </a:xfrm>
          <a:prstGeom prst="rightArrow">
            <a:avLst>
              <a:gd name="adj1" fmla="val 50000"/>
              <a:gd name="adj2" fmla="val 50026"/>
            </a:avLst>
          </a:prstGeom>
          <a:solidFill>
            <a:srgbClr val="DDFFDF"/>
          </a:solidFill>
          <a:ln w="3175" algn="ctr">
            <a:solidFill>
              <a:srgbClr val="13801C"/>
            </a:solidFill>
            <a:round/>
            <a:headEnd/>
            <a:tailEnd/>
          </a:ln>
        </p:spPr>
        <p:txBody>
          <a:bodyPr>
            <a:spAutoFit/>
          </a:bodyPr>
          <a:lstStyle/>
          <a:p>
            <a:endParaRPr lang="en-US"/>
          </a:p>
        </p:txBody>
      </p:sp>
    </p:spTree>
    <p:extLst>
      <p:ext uri="{BB962C8B-B14F-4D97-AF65-F5344CB8AC3E}">
        <p14:creationId xmlns:p14="http://schemas.microsoft.com/office/powerpoint/2010/main" val="22021664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a:spLocks noChangeArrowheads="1"/>
          </p:cNvSpPr>
          <p:nvPr/>
        </p:nvSpPr>
        <p:spPr bwMode="auto">
          <a:xfrm>
            <a:off x="3284715" y="5475112"/>
            <a:ext cx="2054931" cy="327377"/>
          </a:xfrm>
          <a:prstGeom prst="roundRect">
            <a:avLst>
              <a:gd name="adj" fmla="val 16667"/>
            </a:avLst>
          </a:prstGeom>
          <a:solidFill>
            <a:srgbClr val="DDFFDF"/>
          </a:solidFill>
          <a:ln>
            <a:noFill/>
          </a:ln>
          <a:extLst>
            <a:ext uri="{91240B29-F687-4F45-9708-019B960494DF}">
              <a14:hiddenLine xmlns:a14="http://schemas.microsoft.com/office/drawing/2010/main" w="19050" algn="ctr">
                <a:solidFill>
                  <a:srgbClr val="000000"/>
                </a:solidFill>
                <a:round/>
                <a:headEnd/>
                <a:tailEnd/>
              </a14:hiddenLine>
            </a:ext>
          </a:extLst>
        </p:spPr>
        <p:txBody>
          <a:bodyPr wrap="square">
            <a:spAutoFit/>
          </a:bodyPr>
          <a:lstStyle/>
          <a:p>
            <a:endParaRPr lang="en-US">
              <a:solidFill>
                <a:srgbClr val="000000"/>
              </a:solidFill>
              <a:latin typeface="Times" charset="0"/>
              <a:ea typeface="MS PGothic" pitchFamily="34" charset="-128"/>
            </a:endParaRPr>
          </a:p>
        </p:txBody>
      </p:sp>
      <p:sp>
        <p:nvSpPr>
          <p:cNvPr id="49154" name="Text Box 5"/>
          <p:cNvSpPr txBox="1">
            <a:spLocks noChangeArrowheads="1"/>
          </p:cNvSpPr>
          <p:nvPr>
            <p:custDataLst>
              <p:tags r:id="rId1"/>
            </p:custDataLst>
          </p:nvPr>
        </p:nvSpPr>
        <p:spPr bwMode="auto">
          <a:xfrm>
            <a:off x="282575" y="212725"/>
            <a:ext cx="7239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4000" dirty="0" smtClean="0">
                <a:solidFill>
                  <a:srgbClr val="000000"/>
                </a:solidFill>
                <a:latin typeface="Cambria" pitchFamily="18" charset="0"/>
              </a:rPr>
              <a:t>NOT</a:t>
            </a:r>
            <a:endParaRPr lang="en-US" sz="4000" dirty="0">
              <a:solidFill>
                <a:srgbClr val="000000"/>
              </a:solidFill>
              <a:latin typeface="Cambria" pitchFamily="18" charset="0"/>
            </a:endParaRPr>
          </a:p>
        </p:txBody>
      </p:sp>
      <p:sp>
        <p:nvSpPr>
          <p:cNvPr id="49155" name="Rectangle 117"/>
          <p:cNvSpPr>
            <a:spLocks noChangeArrowheads="1"/>
          </p:cNvSpPr>
          <p:nvPr/>
        </p:nvSpPr>
        <p:spPr bwMode="auto">
          <a:xfrm>
            <a:off x="381000" y="2509838"/>
            <a:ext cx="1019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latin typeface="Cambria" pitchFamily="18" charset="0"/>
                <a:ea typeface="MS PGothic" pitchFamily="34" charset="-128"/>
              </a:rPr>
              <a:t>inputs</a:t>
            </a:r>
            <a:endParaRPr lang="en-US">
              <a:solidFill>
                <a:srgbClr val="000000"/>
              </a:solidFill>
              <a:latin typeface="Times" charset="0"/>
              <a:ea typeface="MS PGothic" pitchFamily="34" charset="-128"/>
            </a:endParaRPr>
          </a:p>
        </p:txBody>
      </p:sp>
      <p:sp>
        <p:nvSpPr>
          <p:cNvPr id="49156" name="Rectangle 118"/>
          <p:cNvSpPr>
            <a:spLocks noChangeArrowheads="1"/>
          </p:cNvSpPr>
          <p:nvPr/>
        </p:nvSpPr>
        <p:spPr bwMode="auto">
          <a:xfrm>
            <a:off x="7770813" y="2443163"/>
            <a:ext cx="10683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latin typeface="Cambria" pitchFamily="18" charset="0"/>
                <a:ea typeface="MS PGothic" pitchFamily="34" charset="-128"/>
              </a:rPr>
              <a:t>output</a:t>
            </a:r>
            <a:endParaRPr lang="en-US">
              <a:solidFill>
                <a:srgbClr val="000000"/>
              </a:solidFill>
              <a:latin typeface="Times" charset="0"/>
              <a:ea typeface="MS PGothic" pitchFamily="34" charset="-128"/>
            </a:endParaRPr>
          </a:p>
        </p:txBody>
      </p:sp>
      <p:sp>
        <p:nvSpPr>
          <p:cNvPr id="49157" name="Right Arrow 119"/>
          <p:cNvSpPr>
            <a:spLocks noChangeArrowheads="1"/>
          </p:cNvSpPr>
          <p:nvPr/>
        </p:nvSpPr>
        <p:spPr bwMode="auto">
          <a:xfrm>
            <a:off x="1524000" y="2576513"/>
            <a:ext cx="457200" cy="330200"/>
          </a:xfrm>
          <a:prstGeom prst="rightArrow">
            <a:avLst>
              <a:gd name="adj1" fmla="val 50000"/>
              <a:gd name="adj2" fmla="val 50026"/>
            </a:avLst>
          </a:prstGeom>
          <a:solidFill>
            <a:srgbClr val="DDFFDF"/>
          </a:solidFill>
          <a:ln w="19050" algn="ctr">
            <a:solidFill>
              <a:srgbClr val="13801C"/>
            </a:solidFill>
            <a:round/>
            <a:headEnd/>
            <a:tailEnd/>
          </a:ln>
        </p:spPr>
        <p:txBody>
          <a:bodyPr>
            <a:spAutoFit/>
          </a:bodyPr>
          <a:lstStyle/>
          <a:p>
            <a:endParaRPr lang="en-US">
              <a:solidFill>
                <a:srgbClr val="000000"/>
              </a:solidFill>
              <a:latin typeface="Times" charset="0"/>
              <a:ea typeface="MS PGothic" pitchFamily="34" charset="-128"/>
            </a:endParaRPr>
          </a:p>
        </p:txBody>
      </p:sp>
      <p:sp>
        <p:nvSpPr>
          <p:cNvPr id="49158" name="Right Arrow 120"/>
          <p:cNvSpPr>
            <a:spLocks noChangeArrowheads="1"/>
          </p:cNvSpPr>
          <p:nvPr/>
        </p:nvSpPr>
        <p:spPr bwMode="auto">
          <a:xfrm>
            <a:off x="7245350" y="2508250"/>
            <a:ext cx="457200" cy="330200"/>
          </a:xfrm>
          <a:prstGeom prst="rightArrow">
            <a:avLst>
              <a:gd name="adj1" fmla="val 50000"/>
              <a:gd name="adj2" fmla="val 50026"/>
            </a:avLst>
          </a:prstGeom>
          <a:solidFill>
            <a:srgbClr val="DDFFDF"/>
          </a:solidFill>
          <a:ln w="19050" algn="ctr">
            <a:solidFill>
              <a:srgbClr val="13801C"/>
            </a:solidFill>
            <a:round/>
            <a:headEnd/>
            <a:tailEnd/>
          </a:ln>
        </p:spPr>
        <p:txBody>
          <a:bodyPr>
            <a:spAutoFit/>
          </a:bodyPr>
          <a:lstStyle/>
          <a:p>
            <a:endParaRPr lang="en-US">
              <a:solidFill>
                <a:srgbClr val="000000"/>
              </a:solidFill>
              <a:latin typeface="Times" charset="0"/>
              <a:ea typeface="MS PGothic" pitchFamily="34" charset="-128"/>
            </a:endParaRPr>
          </a:p>
        </p:txBody>
      </p:sp>
      <p:cxnSp>
        <p:nvCxnSpPr>
          <p:cNvPr id="49160" name="Straight Connector 43"/>
          <p:cNvCxnSpPr>
            <a:cxnSpLocks noChangeShapeType="1"/>
          </p:cNvCxnSpPr>
          <p:nvPr/>
        </p:nvCxnSpPr>
        <p:spPr bwMode="auto">
          <a:xfrm>
            <a:off x="5715000" y="2728516"/>
            <a:ext cx="390403" cy="794"/>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49161" name="Straight Connector 44"/>
          <p:cNvCxnSpPr>
            <a:cxnSpLocks noChangeShapeType="1"/>
          </p:cNvCxnSpPr>
          <p:nvPr/>
        </p:nvCxnSpPr>
        <p:spPr bwMode="auto">
          <a:xfrm>
            <a:off x="3433762" y="2727722"/>
            <a:ext cx="847725" cy="1588"/>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49165" name="Rectangle 48"/>
          <p:cNvSpPr>
            <a:spLocks noChangeArrowheads="1"/>
          </p:cNvSpPr>
          <p:nvPr/>
        </p:nvSpPr>
        <p:spPr bwMode="auto">
          <a:xfrm>
            <a:off x="4279120" y="2497684"/>
            <a:ext cx="7294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solidFill>
                  <a:srgbClr val="000000"/>
                </a:solidFill>
                <a:latin typeface="Calibri" pitchFamily="34" charset="0"/>
                <a:ea typeface="MS PGothic" pitchFamily="34" charset="-128"/>
              </a:rPr>
              <a:t>NOT</a:t>
            </a:r>
            <a:endParaRPr lang="en-US" dirty="0">
              <a:solidFill>
                <a:srgbClr val="000000"/>
              </a:solidFill>
              <a:latin typeface="Times" charset="0"/>
              <a:ea typeface="MS PGothic" pitchFamily="34" charset="-128"/>
            </a:endParaRPr>
          </a:p>
        </p:txBody>
      </p:sp>
      <p:sp>
        <p:nvSpPr>
          <p:cNvPr id="49167" name="Text Box 7"/>
          <p:cNvSpPr txBox="1">
            <a:spLocks noChangeArrowheads="1"/>
          </p:cNvSpPr>
          <p:nvPr>
            <p:custDataLst>
              <p:tags r:id="rId2"/>
            </p:custDataLst>
          </p:nvPr>
        </p:nvSpPr>
        <p:spPr bwMode="auto">
          <a:xfrm>
            <a:off x="5398008" y="524994"/>
            <a:ext cx="13716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i="1" dirty="0" smtClean="0">
                <a:solidFill>
                  <a:srgbClr val="000000"/>
                </a:solidFill>
                <a:latin typeface="Cambria" pitchFamily="18" charset="0"/>
              </a:rPr>
              <a:t>"NOT bubble" </a:t>
            </a:r>
            <a:r>
              <a:rPr lang="en-US" sz="900" dirty="0" smtClean="0">
                <a:solidFill>
                  <a:srgbClr val="000000"/>
                </a:solidFill>
                <a:latin typeface="Cambria" pitchFamily="18" charset="0"/>
              </a:rPr>
              <a:t>(</a:t>
            </a:r>
            <a:r>
              <a:rPr lang="en-US" sz="900" u="sng" dirty="0" smtClean="0">
                <a:solidFill>
                  <a:srgbClr val="000000"/>
                </a:solidFill>
                <a:latin typeface="Cambria" pitchFamily="18" charset="0"/>
              </a:rPr>
              <a:t>or</a:t>
            </a:r>
            <a:r>
              <a:rPr lang="en-US" sz="900" dirty="0" smtClean="0">
                <a:solidFill>
                  <a:srgbClr val="000000"/>
                </a:solidFill>
                <a:latin typeface="Cambria" pitchFamily="18" charset="0"/>
              </a:rPr>
              <a:t> the only thing needed!)</a:t>
            </a:r>
            <a:endParaRPr lang="en-US" sz="900" dirty="0">
              <a:solidFill>
                <a:srgbClr val="000000"/>
              </a:solidFill>
              <a:latin typeface="Cambria" pitchFamily="18" charset="0"/>
            </a:endParaRPr>
          </a:p>
        </p:txBody>
      </p:sp>
      <p:sp>
        <p:nvSpPr>
          <p:cNvPr id="49170" name="Text Box 7"/>
          <p:cNvSpPr txBox="1">
            <a:spLocks noChangeArrowheads="1"/>
          </p:cNvSpPr>
          <p:nvPr>
            <p:custDataLst>
              <p:tags r:id="rId3"/>
            </p:custDataLst>
          </p:nvPr>
        </p:nvSpPr>
        <p:spPr bwMode="auto">
          <a:xfrm>
            <a:off x="3086100" y="2499916"/>
            <a:ext cx="573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solidFill>
                  <a:srgbClr val="000000"/>
                </a:solidFill>
                <a:latin typeface="Courier New" pitchFamily="49" charset="0"/>
              </a:rPr>
              <a:t>x</a:t>
            </a:r>
          </a:p>
        </p:txBody>
      </p:sp>
      <p:sp>
        <p:nvSpPr>
          <p:cNvPr id="49172" name="Text Box 6"/>
          <p:cNvSpPr txBox="1">
            <a:spLocks noChangeArrowheads="1"/>
          </p:cNvSpPr>
          <p:nvPr>
            <p:custDataLst>
              <p:tags r:id="rId4"/>
            </p:custDataLst>
          </p:nvPr>
        </p:nvSpPr>
        <p:spPr bwMode="auto">
          <a:xfrm>
            <a:off x="3291681" y="4975835"/>
            <a:ext cx="54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x</a:t>
            </a:r>
          </a:p>
        </p:txBody>
      </p:sp>
      <p:sp>
        <p:nvSpPr>
          <p:cNvPr id="49174" name="Text Box 8"/>
          <p:cNvSpPr txBox="1">
            <a:spLocks noChangeArrowheads="1"/>
          </p:cNvSpPr>
          <p:nvPr>
            <p:custDataLst>
              <p:tags r:id="rId5"/>
            </p:custDataLst>
          </p:nvPr>
        </p:nvSpPr>
        <p:spPr bwMode="auto">
          <a:xfrm>
            <a:off x="3291681" y="5433035"/>
            <a:ext cx="54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0</a:t>
            </a:r>
          </a:p>
        </p:txBody>
      </p:sp>
      <p:sp>
        <p:nvSpPr>
          <p:cNvPr id="49176" name="Text Box 10"/>
          <p:cNvSpPr txBox="1">
            <a:spLocks noChangeArrowheads="1"/>
          </p:cNvSpPr>
          <p:nvPr>
            <p:custDataLst>
              <p:tags r:id="rId6"/>
            </p:custDataLst>
          </p:nvPr>
        </p:nvSpPr>
        <p:spPr bwMode="auto">
          <a:xfrm>
            <a:off x="3291681" y="5745773"/>
            <a:ext cx="54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dirty="0">
                <a:solidFill>
                  <a:srgbClr val="000000"/>
                </a:solidFill>
                <a:latin typeface="Courier New" pitchFamily="49" charset="0"/>
              </a:rPr>
              <a:t>1</a:t>
            </a:r>
          </a:p>
        </p:txBody>
      </p:sp>
      <p:sp>
        <p:nvSpPr>
          <p:cNvPr id="49182" name="Text Box 16"/>
          <p:cNvSpPr txBox="1">
            <a:spLocks noChangeArrowheads="1"/>
          </p:cNvSpPr>
          <p:nvPr>
            <p:custDataLst>
              <p:tags r:id="rId7"/>
            </p:custDataLst>
          </p:nvPr>
        </p:nvSpPr>
        <p:spPr bwMode="auto">
          <a:xfrm>
            <a:off x="4319587" y="4989512"/>
            <a:ext cx="1676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dirty="0" smtClean="0">
                <a:solidFill>
                  <a:srgbClr val="000000"/>
                </a:solidFill>
                <a:latin typeface="Courier New" pitchFamily="49" charset="0"/>
              </a:rPr>
              <a:t>NOT(x)</a:t>
            </a:r>
            <a:endParaRPr lang="en-US" b="1" dirty="0">
              <a:solidFill>
                <a:srgbClr val="000000"/>
              </a:solidFill>
              <a:latin typeface="Courier New" pitchFamily="49" charset="0"/>
            </a:endParaRPr>
          </a:p>
        </p:txBody>
      </p:sp>
      <p:sp>
        <p:nvSpPr>
          <p:cNvPr id="49183" name="Text Box 17"/>
          <p:cNvSpPr txBox="1">
            <a:spLocks noChangeArrowheads="1"/>
          </p:cNvSpPr>
          <p:nvPr>
            <p:custDataLst>
              <p:tags r:id="rId8"/>
            </p:custDataLst>
          </p:nvPr>
        </p:nvSpPr>
        <p:spPr bwMode="auto">
          <a:xfrm>
            <a:off x="4805362" y="5421312"/>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dirty="0">
                <a:solidFill>
                  <a:srgbClr val="000000"/>
                </a:solidFill>
                <a:latin typeface="Courier New" pitchFamily="49" charset="0"/>
              </a:rPr>
              <a:t>1</a:t>
            </a:r>
          </a:p>
        </p:txBody>
      </p:sp>
      <p:sp>
        <p:nvSpPr>
          <p:cNvPr id="49184" name="Text Box 18"/>
          <p:cNvSpPr txBox="1">
            <a:spLocks noChangeArrowheads="1"/>
          </p:cNvSpPr>
          <p:nvPr>
            <p:custDataLst>
              <p:tags r:id="rId9"/>
            </p:custDataLst>
          </p:nvPr>
        </p:nvSpPr>
        <p:spPr bwMode="auto">
          <a:xfrm>
            <a:off x="4808537" y="5734050"/>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dirty="0">
                <a:solidFill>
                  <a:srgbClr val="000000"/>
                </a:solidFill>
                <a:latin typeface="Courier New" pitchFamily="49" charset="0"/>
              </a:rPr>
              <a:t>0</a:t>
            </a:r>
          </a:p>
        </p:txBody>
      </p:sp>
      <p:sp>
        <p:nvSpPr>
          <p:cNvPr id="49197" name="Rectangle 39"/>
          <p:cNvSpPr>
            <a:spLocks noChangeArrowheads="1"/>
          </p:cNvSpPr>
          <p:nvPr>
            <p:custDataLst>
              <p:tags r:id="rId10"/>
            </p:custDataLst>
          </p:nvPr>
        </p:nvSpPr>
        <p:spPr bwMode="auto">
          <a:xfrm>
            <a:off x="3263900" y="4736123"/>
            <a:ext cx="5984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400">
                <a:solidFill>
                  <a:srgbClr val="000000"/>
                </a:solidFill>
                <a:latin typeface="Cambria" pitchFamily="18" charset="0"/>
                <a:ea typeface="MS PGothic" pitchFamily="34" charset="-128"/>
              </a:rPr>
              <a:t>input</a:t>
            </a:r>
          </a:p>
        </p:txBody>
      </p:sp>
      <p:sp>
        <p:nvSpPr>
          <p:cNvPr id="82" name="Line 40"/>
          <p:cNvSpPr>
            <a:spLocks noChangeShapeType="1"/>
          </p:cNvSpPr>
          <p:nvPr>
            <p:custDataLst>
              <p:tags r:id="rId11"/>
            </p:custDataLst>
          </p:nvPr>
        </p:nvSpPr>
        <p:spPr bwMode="auto">
          <a:xfrm>
            <a:off x="3281362" y="5055210"/>
            <a:ext cx="563562" cy="0"/>
          </a:xfrm>
          <a:prstGeom prst="line">
            <a:avLst/>
          </a:prstGeom>
          <a:noFill/>
          <a:ln w="12700">
            <a:solidFill>
              <a:schemeClr val="bg1">
                <a:lumMod val="65000"/>
              </a:schemeClr>
            </a:solidFill>
            <a:round/>
            <a:headEnd/>
            <a:tailEnd/>
          </a:ln>
          <a:extLst>
            <a:ext uri="{909E8E84-426E-40DD-AFC4-6F175D3DCCD1}">
              <a14:hiddenFill xmlns:a14="http://schemas.microsoft.com/office/drawing/2010/main">
                <a:noFill/>
              </a14:hiddenFill>
            </a:ext>
          </a:extLst>
        </p:spPr>
        <p:txBody>
          <a:bodyPr wrap="square" anchor="ctr">
            <a:spAutoFit/>
          </a:bodyPr>
          <a:lstStyle/>
          <a:p>
            <a:pPr>
              <a:defRPr/>
            </a:pPr>
            <a:endParaRPr lang="en-US">
              <a:solidFill>
                <a:srgbClr val="000000"/>
              </a:solidFill>
              <a:ea typeface="ＭＳ Ｐゴシック" pitchFamily="34" charset="-128"/>
            </a:endParaRPr>
          </a:p>
        </p:txBody>
      </p:sp>
      <p:sp>
        <p:nvSpPr>
          <p:cNvPr id="49199" name="Rectangle 41"/>
          <p:cNvSpPr>
            <a:spLocks noChangeArrowheads="1"/>
          </p:cNvSpPr>
          <p:nvPr>
            <p:custDataLst>
              <p:tags r:id="rId12"/>
            </p:custDataLst>
          </p:nvPr>
        </p:nvSpPr>
        <p:spPr bwMode="auto">
          <a:xfrm>
            <a:off x="4733925" y="4724400"/>
            <a:ext cx="7254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400">
                <a:solidFill>
                  <a:srgbClr val="000000"/>
                </a:solidFill>
                <a:latin typeface="Cambria" pitchFamily="18" charset="0"/>
                <a:ea typeface="MS PGothic" pitchFamily="34" charset="-128"/>
              </a:rPr>
              <a:t>output</a:t>
            </a:r>
          </a:p>
        </p:txBody>
      </p:sp>
      <p:sp>
        <p:nvSpPr>
          <p:cNvPr id="84" name="Line 42"/>
          <p:cNvSpPr>
            <a:spLocks noChangeShapeType="1"/>
          </p:cNvSpPr>
          <p:nvPr>
            <p:custDataLst>
              <p:tags r:id="rId13"/>
            </p:custDataLst>
          </p:nvPr>
        </p:nvSpPr>
        <p:spPr bwMode="auto">
          <a:xfrm>
            <a:off x="4457700" y="5043487"/>
            <a:ext cx="1309687" cy="0"/>
          </a:xfrm>
          <a:prstGeom prst="line">
            <a:avLst/>
          </a:prstGeom>
          <a:noFill/>
          <a:ln w="12700">
            <a:solidFill>
              <a:schemeClr val="bg1">
                <a:lumMod val="65000"/>
              </a:schemeClr>
            </a:solidFill>
            <a:round/>
            <a:headEnd/>
            <a:tailEnd/>
          </a:ln>
          <a:extLst>
            <a:ext uri="{909E8E84-426E-40DD-AFC4-6F175D3DCCD1}">
              <a14:hiddenFill xmlns:a14="http://schemas.microsoft.com/office/drawing/2010/main">
                <a:noFill/>
              </a14:hiddenFill>
            </a:ext>
          </a:extLst>
        </p:spPr>
        <p:txBody>
          <a:bodyPr anchor="ctr">
            <a:spAutoFit/>
          </a:bodyPr>
          <a:lstStyle/>
          <a:p>
            <a:pPr>
              <a:defRPr/>
            </a:pPr>
            <a:endParaRPr lang="en-US">
              <a:solidFill>
                <a:srgbClr val="000000"/>
              </a:solidFill>
              <a:ea typeface="ＭＳ Ｐゴシック" pitchFamily="34" charset="-128"/>
            </a:endParaRPr>
          </a:p>
        </p:txBody>
      </p:sp>
      <p:sp>
        <p:nvSpPr>
          <p:cNvPr id="49203" name="TextBox 86"/>
          <p:cNvSpPr txBox="1">
            <a:spLocks noChangeArrowheads="1"/>
          </p:cNvSpPr>
          <p:nvPr/>
        </p:nvSpPr>
        <p:spPr bwMode="auto">
          <a:xfrm>
            <a:off x="6096000" y="5480578"/>
            <a:ext cx="1219200" cy="323850"/>
          </a:xfrm>
          <a:prstGeom prst="rect">
            <a:avLst/>
          </a:prstGeom>
          <a:solidFill>
            <a:srgbClr val="DDFFD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sz="1500" dirty="0" smtClean="0">
                <a:solidFill>
                  <a:srgbClr val="000000"/>
                </a:solidFill>
                <a:latin typeface="Cambria" pitchFamily="18" charset="0"/>
              </a:rPr>
              <a:t>one </a:t>
            </a:r>
            <a:r>
              <a:rPr lang="en-US" sz="1500" b="1" dirty="0" smtClean="0">
                <a:solidFill>
                  <a:srgbClr val="000000"/>
                </a:solidFill>
                <a:latin typeface="Courier New" pitchFamily="49" charset="0"/>
                <a:cs typeface="Courier New" pitchFamily="49" charset="0"/>
              </a:rPr>
              <a:t>1</a:t>
            </a:r>
            <a:endParaRPr lang="en-US" sz="1500" dirty="0">
              <a:solidFill>
                <a:srgbClr val="000000"/>
              </a:solidFill>
              <a:latin typeface="Cambria" pitchFamily="18" charset="0"/>
            </a:endParaRPr>
          </a:p>
        </p:txBody>
      </p:sp>
      <p:sp>
        <p:nvSpPr>
          <p:cNvPr id="49204" name="TextBox 87"/>
          <p:cNvSpPr txBox="1">
            <a:spLocks noChangeArrowheads="1"/>
          </p:cNvSpPr>
          <p:nvPr/>
        </p:nvSpPr>
        <p:spPr bwMode="auto">
          <a:xfrm>
            <a:off x="6096000" y="5842528"/>
            <a:ext cx="1219200" cy="323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sz="1500">
                <a:solidFill>
                  <a:srgbClr val="000000"/>
                </a:solidFill>
                <a:latin typeface="Cambria" pitchFamily="18" charset="0"/>
              </a:rPr>
              <a:t>one </a:t>
            </a:r>
            <a:r>
              <a:rPr lang="en-US" sz="1500" b="1">
                <a:solidFill>
                  <a:srgbClr val="000000"/>
                </a:solidFill>
                <a:latin typeface="Courier New" pitchFamily="49" charset="0"/>
                <a:cs typeface="Courier New" pitchFamily="49" charset="0"/>
              </a:rPr>
              <a:t>0</a:t>
            </a:r>
            <a:endParaRPr lang="en-US" sz="1500">
              <a:solidFill>
                <a:srgbClr val="000000"/>
              </a:solidFill>
              <a:latin typeface="Cambria" pitchFamily="18" charset="0"/>
            </a:endParaRPr>
          </a:p>
        </p:txBody>
      </p:sp>
      <p:sp>
        <p:nvSpPr>
          <p:cNvPr id="49205" name="Text Box 21"/>
          <p:cNvSpPr txBox="1">
            <a:spLocks noChangeArrowheads="1"/>
          </p:cNvSpPr>
          <p:nvPr>
            <p:custDataLst>
              <p:tags r:id="rId14"/>
            </p:custDataLst>
          </p:nvPr>
        </p:nvSpPr>
        <p:spPr bwMode="auto">
          <a:xfrm>
            <a:off x="300038" y="4724400"/>
            <a:ext cx="19542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2800" b="1" dirty="0" smtClean="0">
                <a:solidFill>
                  <a:srgbClr val="000000"/>
                </a:solidFill>
                <a:latin typeface="Cambria" pitchFamily="18" charset="0"/>
              </a:rPr>
              <a:t>NOT's </a:t>
            </a:r>
            <a:r>
              <a:rPr lang="en-US" sz="2800" dirty="0">
                <a:solidFill>
                  <a:srgbClr val="000000"/>
                </a:solidFill>
                <a:latin typeface="Cambria" pitchFamily="18" charset="0"/>
              </a:rPr>
              <a:t>function:</a:t>
            </a:r>
          </a:p>
        </p:txBody>
      </p:sp>
      <p:sp>
        <p:nvSpPr>
          <p:cNvPr id="2" name="Isosceles Triangle 1"/>
          <p:cNvSpPr/>
          <p:nvPr/>
        </p:nvSpPr>
        <p:spPr bwMode="auto">
          <a:xfrm rot="5400000">
            <a:off x="4350941" y="2126060"/>
            <a:ext cx="1037432" cy="1204913"/>
          </a:xfrm>
          <a:prstGeom prst="triangl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Times" pitchFamily="1" charset="0"/>
              <a:ea typeface="ＭＳ Ｐゴシック" pitchFamily="1" charset="-128"/>
            </a:endParaRPr>
          </a:p>
        </p:txBody>
      </p:sp>
      <p:sp>
        <p:nvSpPr>
          <p:cNvPr id="3" name="Oval 2"/>
          <p:cNvSpPr/>
          <p:nvPr/>
        </p:nvSpPr>
        <p:spPr bwMode="auto">
          <a:xfrm>
            <a:off x="5475414" y="2613378"/>
            <a:ext cx="228600" cy="228600"/>
          </a:xfrm>
          <a:prstGeom prst="ellips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Times" pitchFamily="1" charset="0"/>
              <a:ea typeface="ＭＳ Ｐゴシック" pitchFamily="1" charset="-128"/>
            </a:endParaRPr>
          </a:p>
        </p:txBody>
      </p:sp>
      <p:cxnSp>
        <p:nvCxnSpPr>
          <p:cNvPr id="8" name="Straight Arrow Connector 7"/>
          <p:cNvCxnSpPr/>
          <p:nvPr/>
        </p:nvCxnSpPr>
        <p:spPr bwMode="auto">
          <a:xfrm flipH="1">
            <a:off x="5704014" y="1066800"/>
            <a:ext cx="317550" cy="1376363"/>
          </a:xfrm>
          <a:prstGeom prst="straightConnector1">
            <a:avLst/>
          </a:prstGeom>
          <a:noFill/>
          <a:ln w="635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19883149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ounded Rectangle 73"/>
          <p:cNvSpPr>
            <a:spLocks noChangeArrowheads="1"/>
          </p:cNvSpPr>
          <p:nvPr/>
        </p:nvSpPr>
        <p:spPr bwMode="auto">
          <a:xfrm>
            <a:off x="6970776" y="2267712"/>
            <a:ext cx="1524001" cy="329184"/>
          </a:xfrm>
          <a:prstGeom prst="roundRect">
            <a:avLst>
              <a:gd name="adj" fmla="val 16667"/>
            </a:avLst>
          </a:prstGeom>
          <a:solidFill>
            <a:srgbClr val="FFCC99"/>
          </a:solidFill>
          <a:ln>
            <a:noFill/>
          </a:ln>
          <a:extLst/>
        </p:spPr>
        <p:txBody>
          <a:bodyPr wrap="square">
            <a:spAutoFit/>
          </a:bodyPr>
          <a:lstStyle/>
          <a:p>
            <a:endParaRPr lang="en-US">
              <a:solidFill>
                <a:srgbClr val="000000"/>
              </a:solidFill>
              <a:latin typeface="Times" charset="0"/>
              <a:ea typeface="MS PGothic" pitchFamily="34" charset="-128"/>
            </a:endParaRPr>
          </a:p>
        </p:txBody>
      </p:sp>
      <p:sp>
        <p:nvSpPr>
          <p:cNvPr id="45059" name="Rounded Rectangle 74"/>
          <p:cNvSpPr>
            <a:spLocks noChangeArrowheads="1"/>
          </p:cNvSpPr>
          <p:nvPr/>
        </p:nvSpPr>
        <p:spPr bwMode="auto">
          <a:xfrm>
            <a:off x="3730625" y="2276475"/>
            <a:ext cx="2151063" cy="1038225"/>
          </a:xfrm>
          <a:prstGeom prst="roundRect">
            <a:avLst>
              <a:gd name="adj" fmla="val 16667"/>
            </a:avLst>
          </a:prstGeom>
          <a:solidFill>
            <a:srgbClr val="FFCC99"/>
          </a:solidFill>
          <a:ln>
            <a:noFill/>
          </a:ln>
          <a:extLst/>
        </p:spPr>
        <p:txBody>
          <a:bodyPr>
            <a:spAutoFit/>
          </a:bodyPr>
          <a:lstStyle/>
          <a:p>
            <a:endParaRPr lang="en-US">
              <a:solidFill>
                <a:srgbClr val="000000"/>
              </a:solidFill>
              <a:latin typeface="Times" charset="0"/>
              <a:ea typeface="MS PGothic" pitchFamily="34" charset="-128"/>
            </a:endParaRPr>
          </a:p>
        </p:txBody>
      </p:sp>
      <p:sp>
        <p:nvSpPr>
          <p:cNvPr id="45060" name="Rounded Rectangle 73"/>
          <p:cNvSpPr>
            <a:spLocks noChangeArrowheads="1"/>
          </p:cNvSpPr>
          <p:nvPr/>
        </p:nvSpPr>
        <p:spPr bwMode="auto">
          <a:xfrm>
            <a:off x="381000" y="2900363"/>
            <a:ext cx="2133600" cy="381000"/>
          </a:xfrm>
          <a:prstGeom prst="roundRect">
            <a:avLst>
              <a:gd name="adj" fmla="val 16667"/>
            </a:avLst>
          </a:prstGeom>
          <a:solidFill>
            <a:srgbClr val="FFCC99"/>
          </a:solidFill>
          <a:ln>
            <a:noFill/>
          </a:ln>
          <a:extLst/>
        </p:spPr>
        <p:txBody>
          <a:bodyPr>
            <a:spAutoFit/>
          </a:bodyPr>
          <a:lstStyle/>
          <a:p>
            <a:endParaRPr lang="en-US">
              <a:solidFill>
                <a:srgbClr val="000000"/>
              </a:solidFill>
              <a:latin typeface="Times" charset="0"/>
              <a:ea typeface="MS PGothic" pitchFamily="34" charset="-128"/>
            </a:endParaRPr>
          </a:p>
        </p:txBody>
      </p:sp>
      <p:sp>
        <p:nvSpPr>
          <p:cNvPr id="32772" name="Text Box 5"/>
          <p:cNvSpPr txBox="1">
            <a:spLocks noChangeArrowheads="1"/>
          </p:cNvSpPr>
          <p:nvPr>
            <p:custDataLst>
              <p:tags r:id="rId1"/>
            </p:custDataLst>
          </p:nvPr>
        </p:nvSpPr>
        <p:spPr bwMode="auto">
          <a:xfrm>
            <a:off x="307975" y="133350"/>
            <a:ext cx="8607425" cy="646113"/>
          </a:xfrm>
          <a:prstGeom prst="rect">
            <a:avLst/>
          </a:prstGeom>
          <a:solidFill>
            <a:schemeClr val="bg1">
              <a:lumMod val="95000"/>
            </a:schemeClr>
          </a:solid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defRPr/>
            </a:pPr>
            <a:r>
              <a:rPr lang="en-US" sz="3600" dirty="0" smtClean="0">
                <a:solidFill>
                  <a:srgbClr val="000000"/>
                </a:solidFill>
                <a:latin typeface="Cambria" pitchFamily="18" charset="0"/>
              </a:rPr>
              <a:t>Our building blocks:   </a:t>
            </a:r>
            <a:r>
              <a:rPr lang="en-US" sz="3600" b="1" i="1" dirty="0" smtClean="0">
                <a:solidFill>
                  <a:srgbClr val="000000"/>
                </a:solidFill>
                <a:latin typeface="Cambria" pitchFamily="18" charset="0"/>
              </a:rPr>
              <a:t>logic gates</a:t>
            </a:r>
          </a:p>
        </p:txBody>
      </p:sp>
      <p:sp>
        <p:nvSpPr>
          <p:cNvPr id="45062" name="Text Box 6"/>
          <p:cNvSpPr txBox="1">
            <a:spLocks noChangeArrowheads="1"/>
          </p:cNvSpPr>
          <p:nvPr>
            <p:custDataLst>
              <p:tags r:id="rId2"/>
            </p:custDataLst>
          </p:nvPr>
        </p:nvSpPr>
        <p:spPr bwMode="auto">
          <a:xfrm>
            <a:off x="306388" y="1446213"/>
            <a:ext cx="54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x</a:t>
            </a:r>
          </a:p>
        </p:txBody>
      </p:sp>
      <p:sp>
        <p:nvSpPr>
          <p:cNvPr id="45063" name="Text Box 7"/>
          <p:cNvSpPr txBox="1">
            <a:spLocks noChangeArrowheads="1"/>
          </p:cNvSpPr>
          <p:nvPr>
            <p:custDataLst>
              <p:tags r:id="rId3"/>
            </p:custDataLst>
          </p:nvPr>
        </p:nvSpPr>
        <p:spPr bwMode="auto">
          <a:xfrm>
            <a:off x="830263" y="1446213"/>
            <a:ext cx="573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y</a:t>
            </a:r>
          </a:p>
        </p:txBody>
      </p:sp>
      <p:sp>
        <p:nvSpPr>
          <p:cNvPr id="45064" name="Text Box 8"/>
          <p:cNvSpPr txBox="1">
            <a:spLocks noChangeArrowheads="1"/>
          </p:cNvSpPr>
          <p:nvPr>
            <p:custDataLst>
              <p:tags r:id="rId4"/>
            </p:custDataLst>
          </p:nvPr>
        </p:nvSpPr>
        <p:spPr bwMode="auto">
          <a:xfrm>
            <a:off x="304800" y="1903413"/>
            <a:ext cx="54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0</a:t>
            </a:r>
          </a:p>
        </p:txBody>
      </p:sp>
      <p:sp>
        <p:nvSpPr>
          <p:cNvPr id="45065" name="Text Box 9"/>
          <p:cNvSpPr txBox="1">
            <a:spLocks noChangeArrowheads="1"/>
          </p:cNvSpPr>
          <p:nvPr>
            <p:custDataLst>
              <p:tags r:id="rId5"/>
            </p:custDataLst>
          </p:nvPr>
        </p:nvSpPr>
        <p:spPr bwMode="auto">
          <a:xfrm>
            <a:off x="828675" y="1903413"/>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0</a:t>
            </a:r>
          </a:p>
        </p:txBody>
      </p:sp>
      <p:sp>
        <p:nvSpPr>
          <p:cNvPr id="45066" name="Text Box 10"/>
          <p:cNvSpPr txBox="1">
            <a:spLocks noChangeArrowheads="1"/>
          </p:cNvSpPr>
          <p:nvPr>
            <p:custDataLst>
              <p:tags r:id="rId6"/>
            </p:custDataLst>
          </p:nvPr>
        </p:nvSpPr>
        <p:spPr bwMode="auto">
          <a:xfrm>
            <a:off x="307975" y="2216150"/>
            <a:ext cx="54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0</a:t>
            </a:r>
          </a:p>
        </p:txBody>
      </p:sp>
      <p:sp>
        <p:nvSpPr>
          <p:cNvPr id="45067" name="Text Box 11"/>
          <p:cNvSpPr txBox="1">
            <a:spLocks noChangeArrowheads="1"/>
          </p:cNvSpPr>
          <p:nvPr>
            <p:custDataLst>
              <p:tags r:id="rId7"/>
            </p:custDataLst>
          </p:nvPr>
        </p:nvSpPr>
        <p:spPr bwMode="auto">
          <a:xfrm>
            <a:off x="831850" y="2216150"/>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1</a:t>
            </a:r>
          </a:p>
        </p:txBody>
      </p:sp>
      <p:sp>
        <p:nvSpPr>
          <p:cNvPr id="45068" name="Text Box 12"/>
          <p:cNvSpPr txBox="1">
            <a:spLocks noChangeArrowheads="1"/>
          </p:cNvSpPr>
          <p:nvPr>
            <p:custDataLst>
              <p:tags r:id="rId8"/>
            </p:custDataLst>
          </p:nvPr>
        </p:nvSpPr>
        <p:spPr bwMode="auto">
          <a:xfrm>
            <a:off x="304800" y="2541588"/>
            <a:ext cx="54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1</a:t>
            </a:r>
          </a:p>
        </p:txBody>
      </p:sp>
      <p:sp>
        <p:nvSpPr>
          <p:cNvPr id="45069" name="Text Box 13"/>
          <p:cNvSpPr txBox="1">
            <a:spLocks noChangeArrowheads="1"/>
          </p:cNvSpPr>
          <p:nvPr>
            <p:custDataLst>
              <p:tags r:id="rId9"/>
            </p:custDataLst>
          </p:nvPr>
        </p:nvSpPr>
        <p:spPr bwMode="auto">
          <a:xfrm>
            <a:off x="828675" y="2541588"/>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0</a:t>
            </a:r>
          </a:p>
        </p:txBody>
      </p:sp>
      <p:sp>
        <p:nvSpPr>
          <p:cNvPr id="45070" name="Text Box 14"/>
          <p:cNvSpPr txBox="1">
            <a:spLocks noChangeArrowheads="1"/>
          </p:cNvSpPr>
          <p:nvPr>
            <p:custDataLst>
              <p:tags r:id="rId10"/>
            </p:custDataLst>
          </p:nvPr>
        </p:nvSpPr>
        <p:spPr bwMode="auto">
          <a:xfrm>
            <a:off x="307975" y="2854325"/>
            <a:ext cx="54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1</a:t>
            </a:r>
          </a:p>
        </p:txBody>
      </p:sp>
      <p:sp>
        <p:nvSpPr>
          <p:cNvPr id="45071" name="Text Box 15"/>
          <p:cNvSpPr txBox="1">
            <a:spLocks noChangeArrowheads="1"/>
          </p:cNvSpPr>
          <p:nvPr>
            <p:custDataLst>
              <p:tags r:id="rId11"/>
            </p:custDataLst>
          </p:nvPr>
        </p:nvSpPr>
        <p:spPr bwMode="auto">
          <a:xfrm>
            <a:off x="831850" y="2854325"/>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1</a:t>
            </a:r>
          </a:p>
        </p:txBody>
      </p:sp>
      <p:sp>
        <p:nvSpPr>
          <p:cNvPr id="45072" name="Text Box 16"/>
          <p:cNvSpPr txBox="1">
            <a:spLocks noChangeArrowheads="1"/>
          </p:cNvSpPr>
          <p:nvPr>
            <p:custDataLst>
              <p:tags r:id="rId12"/>
            </p:custDataLst>
          </p:nvPr>
        </p:nvSpPr>
        <p:spPr bwMode="auto">
          <a:xfrm>
            <a:off x="1527175" y="1471613"/>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AND(x,y)</a:t>
            </a:r>
          </a:p>
        </p:txBody>
      </p:sp>
      <p:sp>
        <p:nvSpPr>
          <p:cNvPr id="45073" name="Text Box 17"/>
          <p:cNvSpPr txBox="1">
            <a:spLocks noChangeArrowheads="1"/>
          </p:cNvSpPr>
          <p:nvPr>
            <p:custDataLst>
              <p:tags r:id="rId13"/>
            </p:custDataLst>
          </p:nvPr>
        </p:nvSpPr>
        <p:spPr bwMode="auto">
          <a:xfrm>
            <a:off x="2012950" y="1903413"/>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0</a:t>
            </a:r>
          </a:p>
        </p:txBody>
      </p:sp>
      <p:sp>
        <p:nvSpPr>
          <p:cNvPr id="45074" name="Text Box 18"/>
          <p:cNvSpPr txBox="1">
            <a:spLocks noChangeArrowheads="1"/>
          </p:cNvSpPr>
          <p:nvPr>
            <p:custDataLst>
              <p:tags r:id="rId14"/>
            </p:custDataLst>
          </p:nvPr>
        </p:nvSpPr>
        <p:spPr bwMode="auto">
          <a:xfrm>
            <a:off x="2016125" y="2216150"/>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0</a:t>
            </a:r>
          </a:p>
        </p:txBody>
      </p:sp>
      <p:sp>
        <p:nvSpPr>
          <p:cNvPr id="45075" name="Text Box 19"/>
          <p:cNvSpPr txBox="1">
            <a:spLocks noChangeArrowheads="1"/>
          </p:cNvSpPr>
          <p:nvPr>
            <p:custDataLst>
              <p:tags r:id="rId15"/>
            </p:custDataLst>
          </p:nvPr>
        </p:nvSpPr>
        <p:spPr bwMode="auto">
          <a:xfrm>
            <a:off x="2012950" y="2541588"/>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0</a:t>
            </a:r>
          </a:p>
        </p:txBody>
      </p:sp>
      <p:sp>
        <p:nvSpPr>
          <p:cNvPr id="45076" name="Text Box 20"/>
          <p:cNvSpPr txBox="1">
            <a:spLocks noChangeArrowheads="1"/>
          </p:cNvSpPr>
          <p:nvPr>
            <p:custDataLst>
              <p:tags r:id="rId16"/>
            </p:custDataLst>
          </p:nvPr>
        </p:nvSpPr>
        <p:spPr bwMode="auto">
          <a:xfrm>
            <a:off x="2016125" y="2854325"/>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1</a:t>
            </a:r>
          </a:p>
        </p:txBody>
      </p:sp>
      <p:sp>
        <p:nvSpPr>
          <p:cNvPr id="45077" name="Text Box 21"/>
          <p:cNvSpPr txBox="1">
            <a:spLocks noChangeArrowheads="1"/>
          </p:cNvSpPr>
          <p:nvPr>
            <p:custDataLst>
              <p:tags r:id="rId17"/>
            </p:custDataLst>
          </p:nvPr>
        </p:nvSpPr>
        <p:spPr bwMode="auto">
          <a:xfrm>
            <a:off x="381000" y="3910013"/>
            <a:ext cx="2743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ambria" pitchFamily="18" charset="0"/>
              </a:rPr>
              <a:t>AND</a:t>
            </a:r>
            <a:r>
              <a:rPr lang="en-US">
                <a:solidFill>
                  <a:srgbClr val="000000"/>
                </a:solidFill>
                <a:latin typeface="Cambria" pitchFamily="18" charset="0"/>
              </a:rPr>
              <a:t> outputs 1 only if </a:t>
            </a:r>
            <a:r>
              <a:rPr lang="en-US" b="1">
                <a:solidFill>
                  <a:srgbClr val="FF0000"/>
                </a:solidFill>
                <a:latin typeface="Cambria" pitchFamily="18" charset="0"/>
              </a:rPr>
              <a:t>ALL</a:t>
            </a:r>
            <a:r>
              <a:rPr lang="en-US">
                <a:solidFill>
                  <a:srgbClr val="000000"/>
                </a:solidFill>
                <a:latin typeface="Cambria" pitchFamily="18" charset="0"/>
              </a:rPr>
              <a:t> inputs are 1</a:t>
            </a:r>
          </a:p>
        </p:txBody>
      </p:sp>
      <p:sp>
        <p:nvSpPr>
          <p:cNvPr id="45078" name="Text Box 22"/>
          <p:cNvSpPr txBox="1">
            <a:spLocks noChangeArrowheads="1"/>
          </p:cNvSpPr>
          <p:nvPr>
            <p:custDataLst>
              <p:tags r:id="rId18"/>
            </p:custDataLst>
          </p:nvPr>
        </p:nvSpPr>
        <p:spPr bwMode="auto">
          <a:xfrm>
            <a:off x="3735388" y="1463675"/>
            <a:ext cx="54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x</a:t>
            </a:r>
          </a:p>
        </p:txBody>
      </p:sp>
      <p:sp>
        <p:nvSpPr>
          <p:cNvPr id="45079" name="Text Box 23"/>
          <p:cNvSpPr txBox="1">
            <a:spLocks noChangeArrowheads="1"/>
          </p:cNvSpPr>
          <p:nvPr>
            <p:custDataLst>
              <p:tags r:id="rId19"/>
            </p:custDataLst>
          </p:nvPr>
        </p:nvSpPr>
        <p:spPr bwMode="auto">
          <a:xfrm>
            <a:off x="4279900" y="1463675"/>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y</a:t>
            </a:r>
          </a:p>
        </p:txBody>
      </p:sp>
      <p:sp>
        <p:nvSpPr>
          <p:cNvPr id="45080" name="Text Box 24"/>
          <p:cNvSpPr txBox="1">
            <a:spLocks noChangeArrowheads="1"/>
          </p:cNvSpPr>
          <p:nvPr>
            <p:custDataLst>
              <p:tags r:id="rId20"/>
            </p:custDataLst>
          </p:nvPr>
        </p:nvSpPr>
        <p:spPr bwMode="auto">
          <a:xfrm>
            <a:off x="3733800" y="1920875"/>
            <a:ext cx="54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0</a:t>
            </a:r>
          </a:p>
        </p:txBody>
      </p:sp>
      <p:sp>
        <p:nvSpPr>
          <p:cNvPr id="45081" name="Text Box 25"/>
          <p:cNvSpPr txBox="1">
            <a:spLocks noChangeArrowheads="1"/>
          </p:cNvSpPr>
          <p:nvPr>
            <p:custDataLst>
              <p:tags r:id="rId21"/>
            </p:custDataLst>
          </p:nvPr>
        </p:nvSpPr>
        <p:spPr bwMode="auto">
          <a:xfrm>
            <a:off x="4278313" y="1920875"/>
            <a:ext cx="573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0</a:t>
            </a:r>
          </a:p>
        </p:txBody>
      </p:sp>
      <p:sp>
        <p:nvSpPr>
          <p:cNvPr id="45082" name="Text Box 26"/>
          <p:cNvSpPr txBox="1">
            <a:spLocks noChangeArrowheads="1"/>
          </p:cNvSpPr>
          <p:nvPr>
            <p:custDataLst>
              <p:tags r:id="rId22"/>
            </p:custDataLst>
          </p:nvPr>
        </p:nvSpPr>
        <p:spPr bwMode="auto">
          <a:xfrm>
            <a:off x="3736975" y="2233613"/>
            <a:ext cx="54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0</a:t>
            </a:r>
          </a:p>
        </p:txBody>
      </p:sp>
      <p:sp>
        <p:nvSpPr>
          <p:cNvPr id="45083" name="Text Box 27"/>
          <p:cNvSpPr txBox="1">
            <a:spLocks noChangeArrowheads="1"/>
          </p:cNvSpPr>
          <p:nvPr>
            <p:custDataLst>
              <p:tags r:id="rId23"/>
            </p:custDataLst>
          </p:nvPr>
        </p:nvSpPr>
        <p:spPr bwMode="auto">
          <a:xfrm>
            <a:off x="4281488" y="2233613"/>
            <a:ext cx="573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1</a:t>
            </a:r>
          </a:p>
        </p:txBody>
      </p:sp>
      <p:sp>
        <p:nvSpPr>
          <p:cNvPr id="45084" name="Text Box 28"/>
          <p:cNvSpPr txBox="1">
            <a:spLocks noChangeArrowheads="1"/>
          </p:cNvSpPr>
          <p:nvPr>
            <p:custDataLst>
              <p:tags r:id="rId24"/>
            </p:custDataLst>
          </p:nvPr>
        </p:nvSpPr>
        <p:spPr bwMode="auto">
          <a:xfrm>
            <a:off x="3733800" y="2559050"/>
            <a:ext cx="54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1</a:t>
            </a:r>
          </a:p>
        </p:txBody>
      </p:sp>
      <p:sp>
        <p:nvSpPr>
          <p:cNvPr id="45085" name="Text Box 29"/>
          <p:cNvSpPr txBox="1">
            <a:spLocks noChangeArrowheads="1"/>
          </p:cNvSpPr>
          <p:nvPr>
            <p:custDataLst>
              <p:tags r:id="rId25"/>
            </p:custDataLst>
          </p:nvPr>
        </p:nvSpPr>
        <p:spPr bwMode="auto">
          <a:xfrm>
            <a:off x="4278313" y="2559050"/>
            <a:ext cx="573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0</a:t>
            </a:r>
          </a:p>
        </p:txBody>
      </p:sp>
      <p:sp>
        <p:nvSpPr>
          <p:cNvPr id="45086" name="Text Box 30"/>
          <p:cNvSpPr txBox="1">
            <a:spLocks noChangeArrowheads="1"/>
          </p:cNvSpPr>
          <p:nvPr>
            <p:custDataLst>
              <p:tags r:id="rId26"/>
            </p:custDataLst>
          </p:nvPr>
        </p:nvSpPr>
        <p:spPr bwMode="auto">
          <a:xfrm>
            <a:off x="3736975" y="2871788"/>
            <a:ext cx="54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1</a:t>
            </a:r>
          </a:p>
        </p:txBody>
      </p:sp>
      <p:sp>
        <p:nvSpPr>
          <p:cNvPr id="45087" name="Text Box 31"/>
          <p:cNvSpPr txBox="1">
            <a:spLocks noChangeArrowheads="1"/>
          </p:cNvSpPr>
          <p:nvPr>
            <p:custDataLst>
              <p:tags r:id="rId27"/>
            </p:custDataLst>
          </p:nvPr>
        </p:nvSpPr>
        <p:spPr bwMode="auto">
          <a:xfrm>
            <a:off x="4281488" y="2871788"/>
            <a:ext cx="573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1</a:t>
            </a:r>
          </a:p>
        </p:txBody>
      </p:sp>
      <p:sp>
        <p:nvSpPr>
          <p:cNvPr id="45088" name="Text Box 32"/>
          <p:cNvSpPr txBox="1">
            <a:spLocks noChangeArrowheads="1"/>
          </p:cNvSpPr>
          <p:nvPr>
            <p:custDataLst>
              <p:tags r:id="rId28"/>
            </p:custDataLst>
          </p:nvPr>
        </p:nvSpPr>
        <p:spPr bwMode="auto">
          <a:xfrm>
            <a:off x="4813300" y="1489075"/>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OR(x,y)</a:t>
            </a:r>
          </a:p>
        </p:txBody>
      </p:sp>
      <p:sp>
        <p:nvSpPr>
          <p:cNvPr id="45089" name="Text Box 33"/>
          <p:cNvSpPr txBox="1">
            <a:spLocks noChangeArrowheads="1"/>
          </p:cNvSpPr>
          <p:nvPr>
            <p:custDataLst>
              <p:tags r:id="rId29"/>
            </p:custDataLst>
          </p:nvPr>
        </p:nvSpPr>
        <p:spPr bwMode="auto">
          <a:xfrm>
            <a:off x="5299075" y="1920875"/>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0</a:t>
            </a:r>
          </a:p>
        </p:txBody>
      </p:sp>
      <p:sp>
        <p:nvSpPr>
          <p:cNvPr id="45090" name="Text Box 34"/>
          <p:cNvSpPr txBox="1">
            <a:spLocks noChangeArrowheads="1"/>
          </p:cNvSpPr>
          <p:nvPr>
            <p:custDataLst>
              <p:tags r:id="rId30"/>
            </p:custDataLst>
          </p:nvPr>
        </p:nvSpPr>
        <p:spPr bwMode="auto">
          <a:xfrm>
            <a:off x="5302250" y="2233613"/>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1</a:t>
            </a:r>
          </a:p>
        </p:txBody>
      </p:sp>
      <p:sp>
        <p:nvSpPr>
          <p:cNvPr id="45091" name="Text Box 35"/>
          <p:cNvSpPr txBox="1">
            <a:spLocks noChangeArrowheads="1"/>
          </p:cNvSpPr>
          <p:nvPr>
            <p:custDataLst>
              <p:tags r:id="rId31"/>
            </p:custDataLst>
          </p:nvPr>
        </p:nvSpPr>
        <p:spPr bwMode="auto">
          <a:xfrm>
            <a:off x="5299075" y="2559050"/>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1</a:t>
            </a:r>
          </a:p>
        </p:txBody>
      </p:sp>
      <p:sp>
        <p:nvSpPr>
          <p:cNvPr id="45092" name="Text Box 36"/>
          <p:cNvSpPr txBox="1">
            <a:spLocks noChangeArrowheads="1"/>
          </p:cNvSpPr>
          <p:nvPr>
            <p:custDataLst>
              <p:tags r:id="rId32"/>
            </p:custDataLst>
          </p:nvPr>
        </p:nvSpPr>
        <p:spPr bwMode="auto">
          <a:xfrm>
            <a:off x="5302250" y="2871788"/>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1</a:t>
            </a:r>
          </a:p>
        </p:txBody>
      </p:sp>
      <p:sp>
        <p:nvSpPr>
          <p:cNvPr id="45093" name="Text Box 37"/>
          <p:cNvSpPr txBox="1">
            <a:spLocks noChangeArrowheads="1"/>
          </p:cNvSpPr>
          <p:nvPr>
            <p:custDataLst>
              <p:tags r:id="rId33"/>
            </p:custDataLst>
          </p:nvPr>
        </p:nvSpPr>
        <p:spPr bwMode="auto">
          <a:xfrm>
            <a:off x="3657600" y="3910013"/>
            <a:ext cx="2438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ambria" pitchFamily="18" charset="0"/>
              </a:rPr>
              <a:t>OR</a:t>
            </a:r>
            <a:r>
              <a:rPr lang="en-US">
                <a:solidFill>
                  <a:srgbClr val="000000"/>
                </a:solidFill>
                <a:latin typeface="Cambria" pitchFamily="18" charset="0"/>
              </a:rPr>
              <a:t> outputs 1 if </a:t>
            </a:r>
            <a:r>
              <a:rPr lang="en-US" b="1">
                <a:solidFill>
                  <a:srgbClr val="FF0000"/>
                </a:solidFill>
                <a:latin typeface="Cambria" pitchFamily="18" charset="0"/>
              </a:rPr>
              <a:t>ANY</a:t>
            </a:r>
            <a:r>
              <a:rPr lang="en-US">
                <a:solidFill>
                  <a:srgbClr val="000000"/>
                </a:solidFill>
                <a:latin typeface="Cambria" pitchFamily="18" charset="0"/>
              </a:rPr>
              <a:t> input is 1</a:t>
            </a:r>
          </a:p>
        </p:txBody>
      </p:sp>
      <p:sp>
        <p:nvSpPr>
          <p:cNvPr id="45094" name="Text Box 38"/>
          <p:cNvSpPr txBox="1">
            <a:spLocks noChangeArrowheads="1"/>
          </p:cNvSpPr>
          <p:nvPr>
            <p:custDataLst>
              <p:tags r:id="rId34"/>
            </p:custDataLst>
          </p:nvPr>
        </p:nvSpPr>
        <p:spPr bwMode="auto">
          <a:xfrm>
            <a:off x="6757988" y="3913188"/>
            <a:ext cx="21574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ambria" pitchFamily="18" charset="0"/>
              </a:rPr>
              <a:t>NOT</a:t>
            </a:r>
            <a:r>
              <a:rPr lang="en-US">
                <a:solidFill>
                  <a:srgbClr val="000000"/>
                </a:solidFill>
                <a:latin typeface="Cambria" pitchFamily="18" charset="0"/>
              </a:rPr>
              <a:t> reverses its input</a:t>
            </a:r>
          </a:p>
        </p:txBody>
      </p:sp>
      <p:sp>
        <p:nvSpPr>
          <p:cNvPr id="45095" name="Rectangle 39"/>
          <p:cNvSpPr>
            <a:spLocks noChangeArrowheads="1"/>
          </p:cNvSpPr>
          <p:nvPr>
            <p:custDataLst>
              <p:tags r:id="rId35"/>
            </p:custDataLst>
          </p:nvPr>
        </p:nvSpPr>
        <p:spPr bwMode="auto">
          <a:xfrm>
            <a:off x="576263" y="1206500"/>
            <a:ext cx="5984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400">
                <a:solidFill>
                  <a:srgbClr val="000000"/>
                </a:solidFill>
                <a:latin typeface="Cambria" pitchFamily="18" charset="0"/>
                <a:ea typeface="MS PGothic" pitchFamily="34" charset="-128"/>
              </a:rPr>
              <a:t>input</a:t>
            </a:r>
          </a:p>
        </p:txBody>
      </p:sp>
      <p:sp>
        <p:nvSpPr>
          <p:cNvPr id="37927" name="Line 40"/>
          <p:cNvSpPr>
            <a:spLocks noChangeShapeType="1"/>
          </p:cNvSpPr>
          <p:nvPr>
            <p:custDataLst>
              <p:tags r:id="rId36"/>
            </p:custDataLst>
          </p:nvPr>
        </p:nvSpPr>
        <p:spPr bwMode="auto">
          <a:xfrm>
            <a:off x="384175" y="1525588"/>
            <a:ext cx="990600" cy="0"/>
          </a:xfrm>
          <a:prstGeom prst="line">
            <a:avLst/>
          </a:prstGeom>
          <a:noFill/>
          <a:ln w="12700">
            <a:solidFill>
              <a:schemeClr val="bg1">
                <a:lumMod val="65000"/>
              </a:schemeClr>
            </a:solidFill>
            <a:round/>
            <a:headEnd/>
            <a:tailEnd/>
          </a:ln>
          <a:extLst>
            <a:ext uri="{909E8E84-426E-40DD-AFC4-6F175D3DCCD1}">
              <a14:hiddenFill xmlns:a14="http://schemas.microsoft.com/office/drawing/2010/main">
                <a:noFill/>
              </a14:hiddenFill>
            </a:ext>
          </a:extLst>
        </p:spPr>
        <p:txBody>
          <a:bodyPr wrap="none" anchor="ctr">
            <a:spAutoFit/>
          </a:bodyPr>
          <a:lstStyle/>
          <a:p>
            <a:pPr>
              <a:defRPr/>
            </a:pPr>
            <a:endParaRPr lang="en-US">
              <a:solidFill>
                <a:srgbClr val="000000"/>
              </a:solidFill>
              <a:ea typeface="ＭＳ Ｐゴシック" pitchFamily="34" charset="-128"/>
            </a:endParaRPr>
          </a:p>
        </p:txBody>
      </p:sp>
      <p:sp>
        <p:nvSpPr>
          <p:cNvPr id="45097" name="Rectangle 41"/>
          <p:cNvSpPr>
            <a:spLocks noChangeArrowheads="1"/>
          </p:cNvSpPr>
          <p:nvPr>
            <p:custDataLst>
              <p:tags r:id="rId37"/>
            </p:custDataLst>
          </p:nvPr>
        </p:nvSpPr>
        <p:spPr bwMode="auto">
          <a:xfrm>
            <a:off x="1989138" y="1206500"/>
            <a:ext cx="7254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400">
                <a:solidFill>
                  <a:srgbClr val="000000"/>
                </a:solidFill>
                <a:latin typeface="Cambria" pitchFamily="18" charset="0"/>
                <a:ea typeface="MS PGothic" pitchFamily="34" charset="-128"/>
              </a:rPr>
              <a:t>output</a:t>
            </a:r>
          </a:p>
        </p:txBody>
      </p:sp>
      <p:sp>
        <p:nvSpPr>
          <p:cNvPr id="37929" name="Line 42"/>
          <p:cNvSpPr>
            <a:spLocks noChangeShapeType="1"/>
          </p:cNvSpPr>
          <p:nvPr>
            <p:custDataLst>
              <p:tags r:id="rId38"/>
            </p:custDataLst>
          </p:nvPr>
        </p:nvSpPr>
        <p:spPr bwMode="auto">
          <a:xfrm>
            <a:off x="1712913" y="1525588"/>
            <a:ext cx="1309687" cy="0"/>
          </a:xfrm>
          <a:prstGeom prst="line">
            <a:avLst/>
          </a:prstGeom>
          <a:noFill/>
          <a:ln w="12700">
            <a:solidFill>
              <a:schemeClr val="bg1">
                <a:lumMod val="65000"/>
              </a:schemeClr>
            </a:solidFill>
            <a:round/>
            <a:headEnd/>
            <a:tailEnd/>
          </a:ln>
          <a:extLst>
            <a:ext uri="{909E8E84-426E-40DD-AFC4-6F175D3DCCD1}">
              <a14:hiddenFill xmlns:a14="http://schemas.microsoft.com/office/drawing/2010/main">
                <a:noFill/>
              </a14:hiddenFill>
            </a:ext>
          </a:extLst>
        </p:spPr>
        <p:txBody>
          <a:bodyPr anchor="ctr">
            <a:spAutoFit/>
          </a:bodyPr>
          <a:lstStyle/>
          <a:p>
            <a:pPr>
              <a:defRPr/>
            </a:pPr>
            <a:endParaRPr lang="en-US">
              <a:solidFill>
                <a:srgbClr val="000000"/>
              </a:solidFill>
              <a:ea typeface="ＭＳ Ｐゴシック" pitchFamily="34" charset="-128"/>
            </a:endParaRPr>
          </a:p>
        </p:txBody>
      </p:sp>
      <p:sp>
        <p:nvSpPr>
          <p:cNvPr id="45099" name="Text Box 43"/>
          <p:cNvSpPr txBox="1">
            <a:spLocks noChangeArrowheads="1"/>
          </p:cNvSpPr>
          <p:nvPr>
            <p:custDataLst>
              <p:tags r:id="rId39"/>
            </p:custDataLst>
          </p:nvPr>
        </p:nvSpPr>
        <p:spPr bwMode="auto">
          <a:xfrm>
            <a:off x="6948488" y="1762125"/>
            <a:ext cx="54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x</a:t>
            </a:r>
          </a:p>
        </p:txBody>
      </p:sp>
      <p:sp>
        <p:nvSpPr>
          <p:cNvPr id="45100" name="Text Box 44"/>
          <p:cNvSpPr txBox="1">
            <a:spLocks noChangeArrowheads="1"/>
          </p:cNvSpPr>
          <p:nvPr>
            <p:custDataLst>
              <p:tags r:id="rId40"/>
            </p:custDataLst>
          </p:nvPr>
        </p:nvSpPr>
        <p:spPr bwMode="auto">
          <a:xfrm>
            <a:off x="6946900" y="2219325"/>
            <a:ext cx="54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0</a:t>
            </a:r>
          </a:p>
        </p:txBody>
      </p:sp>
      <p:sp>
        <p:nvSpPr>
          <p:cNvPr id="45101" name="Text Box 45"/>
          <p:cNvSpPr txBox="1">
            <a:spLocks noChangeArrowheads="1"/>
          </p:cNvSpPr>
          <p:nvPr>
            <p:custDataLst>
              <p:tags r:id="rId41"/>
            </p:custDataLst>
          </p:nvPr>
        </p:nvSpPr>
        <p:spPr bwMode="auto">
          <a:xfrm>
            <a:off x="6950075" y="2532063"/>
            <a:ext cx="54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1</a:t>
            </a:r>
          </a:p>
        </p:txBody>
      </p:sp>
      <p:sp>
        <p:nvSpPr>
          <p:cNvPr id="45102" name="Text Box 46"/>
          <p:cNvSpPr txBox="1">
            <a:spLocks noChangeArrowheads="1"/>
          </p:cNvSpPr>
          <p:nvPr>
            <p:custDataLst>
              <p:tags r:id="rId42"/>
            </p:custDataLst>
          </p:nvPr>
        </p:nvSpPr>
        <p:spPr bwMode="auto">
          <a:xfrm>
            <a:off x="7315200" y="1779588"/>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NOT(x)</a:t>
            </a:r>
          </a:p>
        </p:txBody>
      </p:sp>
      <p:sp>
        <p:nvSpPr>
          <p:cNvPr id="45103" name="Text Box 47"/>
          <p:cNvSpPr txBox="1">
            <a:spLocks noChangeArrowheads="1"/>
          </p:cNvSpPr>
          <p:nvPr>
            <p:custDataLst>
              <p:tags r:id="rId43"/>
            </p:custDataLst>
          </p:nvPr>
        </p:nvSpPr>
        <p:spPr bwMode="auto">
          <a:xfrm>
            <a:off x="7800975" y="2211388"/>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1</a:t>
            </a:r>
          </a:p>
        </p:txBody>
      </p:sp>
      <p:sp>
        <p:nvSpPr>
          <p:cNvPr id="45104" name="Text Box 48"/>
          <p:cNvSpPr txBox="1">
            <a:spLocks noChangeArrowheads="1"/>
          </p:cNvSpPr>
          <p:nvPr>
            <p:custDataLst>
              <p:tags r:id="rId44"/>
            </p:custDataLst>
          </p:nvPr>
        </p:nvSpPr>
        <p:spPr bwMode="auto">
          <a:xfrm>
            <a:off x="7804150" y="2524125"/>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0</a:t>
            </a:r>
          </a:p>
        </p:txBody>
      </p:sp>
      <p:sp>
        <p:nvSpPr>
          <p:cNvPr id="45105" name="Rectangle 49"/>
          <p:cNvSpPr>
            <a:spLocks noChangeArrowheads="1"/>
          </p:cNvSpPr>
          <p:nvPr>
            <p:custDataLst>
              <p:tags r:id="rId45"/>
            </p:custDataLst>
          </p:nvPr>
        </p:nvSpPr>
        <p:spPr bwMode="auto">
          <a:xfrm>
            <a:off x="3990975" y="1208088"/>
            <a:ext cx="5984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400">
                <a:solidFill>
                  <a:srgbClr val="000000"/>
                </a:solidFill>
                <a:latin typeface="Cambria" pitchFamily="18" charset="0"/>
                <a:ea typeface="MS PGothic" pitchFamily="34" charset="-128"/>
              </a:rPr>
              <a:t>input</a:t>
            </a:r>
          </a:p>
        </p:txBody>
      </p:sp>
      <p:sp>
        <p:nvSpPr>
          <p:cNvPr id="37937" name="Line 50"/>
          <p:cNvSpPr>
            <a:spLocks noChangeShapeType="1"/>
          </p:cNvSpPr>
          <p:nvPr>
            <p:custDataLst>
              <p:tags r:id="rId46"/>
            </p:custDataLst>
          </p:nvPr>
        </p:nvSpPr>
        <p:spPr bwMode="auto">
          <a:xfrm>
            <a:off x="3798888" y="1527175"/>
            <a:ext cx="990600" cy="0"/>
          </a:xfrm>
          <a:prstGeom prst="line">
            <a:avLst/>
          </a:prstGeom>
          <a:noFill/>
          <a:ln w="12700">
            <a:solidFill>
              <a:schemeClr val="bg1">
                <a:lumMod val="65000"/>
              </a:schemeClr>
            </a:solidFill>
            <a:round/>
            <a:headEnd/>
            <a:tailEnd/>
          </a:ln>
          <a:extLst>
            <a:ext uri="{909E8E84-426E-40DD-AFC4-6F175D3DCCD1}">
              <a14:hiddenFill xmlns:a14="http://schemas.microsoft.com/office/drawing/2010/main">
                <a:noFill/>
              </a14:hiddenFill>
            </a:ext>
          </a:extLst>
        </p:spPr>
        <p:txBody>
          <a:bodyPr wrap="none" anchor="ctr">
            <a:spAutoFit/>
          </a:bodyPr>
          <a:lstStyle/>
          <a:p>
            <a:pPr>
              <a:defRPr/>
            </a:pPr>
            <a:endParaRPr lang="en-US">
              <a:solidFill>
                <a:srgbClr val="000000"/>
              </a:solidFill>
              <a:ea typeface="ＭＳ Ｐゴシック" pitchFamily="34" charset="-128"/>
            </a:endParaRPr>
          </a:p>
        </p:txBody>
      </p:sp>
      <p:sp>
        <p:nvSpPr>
          <p:cNvPr id="45107" name="Rectangle 51"/>
          <p:cNvSpPr>
            <a:spLocks noChangeArrowheads="1"/>
          </p:cNvSpPr>
          <p:nvPr>
            <p:custDataLst>
              <p:tags r:id="rId47"/>
            </p:custDataLst>
          </p:nvPr>
        </p:nvSpPr>
        <p:spPr bwMode="auto">
          <a:xfrm>
            <a:off x="5257800" y="1208088"/>
            <a:ext cx="7254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400">
                <a:solidFill>
                  <a:srgbClr val="000000"/>
                </a:solidFill>
                <a:latin typeface="Cambria" pitchFamily="18" charset="0"/>
                <a:ea typeface="MS PGothic" pitchFamily="34" charset="-128"/>
              </a:rPr>
              <a:t>output</a:t>
            </a:r>
          </a:p>
        </p:txBody>
      </p:sp>
      <p:sp>
        <p:nvSpPr>
          <p:cNvPr id="37939" name="Line 52"/>
          <p:cNvSpPr>
            <a:spLocks noChangeShapeType="1"/>
          </p:cNvSpPr>
          <p:nvPr>
            <p:custDataLst>
              <p:tags r:id="rId48"/>
            </p:custDataLst>
          </p:nvPr>
        </p:nvSpPr>
        <p:spPr bwMode="auto">
          <a:xfrm>
            <a:off x="5048250" y="1527175"/>
            <a:ext cx="1174750" cy="0"/>
          </a:xfrm>
          <a:prstGeom prst="line">
            <a:avLst/>
          </a:prstGeom>
          <a:noFill/>
          <a:ln w="12700">
            <a:solidFill>
              <a:schemeClr val="bg1">
                <a:lumMod val="65000"/>
              </a:schemeClr>
            </a:solidFill>
            <a:round/>
            <a:headEnd/>
            <a:tailEnd/>
          </a:ln>
          <a:extLst>
            <a:ext uri="{909E8E84-426E-40DD-AFC4-6F175D3DCCD1}">
              <a14:hiddenFill xmlns:a14="http://schemas.microsoft.com/office/drawing/2010/main">
                <a:noFill/>
              </a14:hiddenFill>
            </a:ext>
          </a:extLst>
        </p:spPr>
        <p:txBody>
          <a:bodyPr anchor="ctr">
            <a:spAutoFit/>
          </a:bodyPr>
          <a:lstStyle/>
          <a:p>
            <a:pPr>
              <a:defRPr/>
            </a:pPr>
            <a:endParaRPr lang="en-US">
              <a:solidFill>
                <a:srgbClr val="000000"/>
              </a:solidFill>
              <a:ea typeface="ＭＳ Ｐゴシック" pitchFamily="34" charset="-128"/>
            </a:endParaRPr>
          </a:p>
        </p:txBody>
      </p:sp>
      <p:sp>
        <p:nvSpPr>
          <p:cNvPr id="45109" name="Rectangle 53"/>
          <p:cNvSpPr>
            <a:spLocks noChangeArrowheads="1"/>
          </p:cNvSpPr>
          <p:nvPr>
            <p:custDataLst>
              <p:tags r:id="rId49"/>
            </p:custDataLst>
          </p:nvPr>
        </p:nvSpPr>
        <p:spPr bwMode="auto">
          <a:xfrm>
            <a:off x="6905625" y="1511300"/>
            <a:ext cx="5984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400">
                <a:solidFill>
                  <a:srgbClr val="000000"/>
                </a:solidFill>
                <a:latin typeface="Cambria" pitchFamily="18" charset="0"/>
                <a:ea typeface="MS PGothic" pitchFamily="34" charset="-128"/>
              </a:rPr>
              <a:t>input</a:t>
            </a:r>
          </a:p>
        </p:txBody>
      </p:sp>
      <p:sp>
        <p:nvSpPr>
          <p:cNvPr id="37941" name="Line 54"/>
          <p:cNvSpPr>
            <a:spLocks noChangeShapeType="1"/>
          </p:cNvSpPr>
          <p:nvPr>
            <p:custDataLst>
              <p:tags r:id="rId50"/>
            </p:custDataLst>
          </p:nvPr>
        </p:nvSpPr>
        <p:spPr bwMode="auto">
          <a:xfrm>
            <a:off x="7027863" y="1830388"/>
            <a:ext cx="350837" cy="0"/>
          </a:xfrm>
          <a:prstGeom prst="line">
            <a:avLst/>
          </a:prstGeom>
          <a:noFill/>
          <a:ln w="12700">
            <a:solidFill>
              <a:schemeClr val="bg1">
                <a:lumMod val="65000"/>
              </a:schemeClr>
            </a:solidFill>
            <a:round/>
            <a:headEnd/>
            <a:tailEnd/>
          </a:ln>
          <a:extLst>
            <a:ext uri="{909E8E84-426E-40DD-AFC4-6F175D3DCCD1}">
              <a14:hiddenFill xmlns:a14="http://schemas.microsoft.com/office/drawing/2010/main">
                <a:noFill/>
              </a14:hiddenFill>
            </a:ext>
          </a:extLst>
        </p:spPr>
        <p:txBody>
          <a:bodyPr anchor="ctr">
            <a:spAutoFit/>
          </a:bodyPr>
          <a:lstStyle/>
          <a:p>
            <a:pPr>
              <a:defRPr/>
            </a:pPr>
            <a:endParaRPr lang="en-US">
              <a:solidFill>
                <a:srgbClr val="000000"/>
              </a:solidFill>
              <a:ea typeface="ＭＳ Ｐゴシック" pitchFamily="34" charset="-128"/>
            </a:endParaRPr>
          </a:p>
        </p:txBody>
      </p:sp>
      <p:sp>
        <p:nvSpPr>
          <p:cNvPr id="45111" name="Rectangle 55"/>
          <p:cNvSpPr>
            <a:spLocks noChangeArrowheads="1"/>
          </p:cNvSpPr>
          <p:nvPr>
            <p:custDataLst>
              <p:tags r:id="rId51"/>
            </p:custDataLst>
          </p:nvPr>
        </p:nvSpPr>
        <p:spPr bwMode="auto">
          <a:xfrm>
            <a:off x="7715250" y="1511300"/>
            <a:ext cx="7254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400">
                <a:solidFill>
                  <a:srgbClr val="000000"/>
                </a:solidFill>
                <a:latin typeface="Cambria" pitchFamily="18" charset="0"/>
                <a:ea typeface="MS PGothic" pitchFamily="34" charset="-128"/>
              </a:rPr>
              <a:t>output</a:t>
            </a:r>
          </a:p>
        </p:txBody>
      </p:sp>
      <p:sp>
        <p:nvSpPr>
          <p:cNvPr id="37943" name="Line 56"/>
          <p:cNvSpPr>
            <a:spLocks noChangeShapeType="1"/>
          </p:cNvSpPr>
          <p:nvPr>
            <p:custDataLst>
              <p:tags r:id="rId52"/>
            </p:custDataLst>
          </p:nvPr>
        </p:nvSpPr>
        <p:spPr bwMode="auto">
          <a:xfrm>
            <a:off x="7585075" y="1830388"/>
            <a:ext cx="1047750" cy="0"/>
          </a:xfrm>
          <a:prstGeom prst="line">
            <a:avLst/>
          </a:prstGeom>
          <a:noFill/>
          <a:ln w="12700">
            <a:solidFill>
              <a:schemeClr val="bg1">
                <a:lumMod val="65000"/>
              </a:schemeClr>
            </a:solidFill>
            <a:round/>
            <a:headEnd/>
            <a:tailEnd/>
          </a:ln>
          <a:extLst>
            <a:ext uri="{909E8E84-426E-40DD-AFC4-6F175D3DCCD1}">
              <a14:hiddenFill xmlns:a14="http://schemas.microsoft.com/office/drawing/2010/main">
                <a:noFill/>
              </a14:hiddenFill>
            </a:ext>
          </a:extLst>
        </p:spPr>
        <p:txBody>
          <a:bodyPr anchor="ctr">
            <a:spAutoFit/>
          </a:bodyPr>
          <a:lstStyle/>
          <a:p>
            <a:pPr>
              <a:defRPr/>
            </a:pPr>
            <a:endParaRPr lang="en-US">
              <a:solidFill>
                <a:srgbClr val="000000"/>
              </a:solidFill>
              <a:ea typeface="ＭＳ Ｐゴシック" pitchFamily="34" charset="-128"/>
            </a:endParaRPr>
          </a:p>
        </p:txBody>
      </p:sp>
      <p:sp>
        <p:nvSpPr>
          <p:cNvPr id="45113" name="Line 57"/>
          <p:cNvSpPr>
            <a:spLocks noChangeShapeType="1"/>
          </p:cNvSpPr>
          <p:nvPr>
            <p:custDataLst>
              <p:tags r:id="rId53"/>
            </p:custDataLst>
          </p:nvPr>
        </p:nvSpPr>
        <p:spPr bwMode="auto">
          <a:xfrm>
            <a:off x="3352800" y="1282700"/>
            <a:ext cx="0" cy="5257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solidFill>
                <a:srgbClr val="000000"/>
              </a:solidFill>
              <a:latin typeface="Times" charset="0"/>
              <a:ea typeface="MS PGothic" pitchFamily="34" charset="-128"/>
            </a:endParaRPr>
          </a:p>
        </p:txBody>
      </p:sp>
      <p:sp>
        <p:nvSpPr>
          <p:cNvPr id="45114" name="Line 58"/>
          <p:cNvSpPr>
            <a:spLocks noChangeShapeType="1"/>
          </p:cNvSpPr>
          <p:nvPr>
            <p:custDataLst>
              <p:tags r:id="rId54"/>
            </p:custDataLst>
          </p:nvPr>
        </p:nvSpPr>
        <p:spPr bwMode="auto">
          <a:xfrm>
            <a:off x="6500813" y="1282700"/>
            <a:ext cx="0" cy="5257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solidFill>
                <a:srgbClr val="000000"/>
              </a:solidFill>
              <a:latin typeface="Times" charset="0"/>
              <a:ea typeface="MS PGothic" pitchFamily="34" charset="-128"/>
            </a:endParaRPr>
          </a:p>
        </p:txBody>
      </p:sp>
      <p:sp>
        <p:nvSpPr>
          <p:cNvPr id="45115" name="Rectangle 73"/>
          <p:cNvSpPr>
            <a:spLocks noChangeArrowheads="1"/>
          </p:cNvSpPr>
          <p:nvPr/>
        </p:nvSpPr>
        <p:spPr bwMode="auto">
          <a:xfrm>
            <a:off x="1068388" y="4940300"/>
            <a:ext cx="115728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solidFill>
                  <a:srgbClr val="13801C"/>
                </a:solidFill>
                <a:latin typeface="Courier New" pitchFamily="49" charset="0"/>
                <a:ea typeface="MS PGothic" pitchFamily="34" charset="-128"/>
              </a:rPr>
              <a:t>AND</a:t>
            </a:r>
            <a:endParaRPr lang="en-US" sz="4200">
              <a:solidFill>
                <a:srgbClr val="13801C"/>
              </a:solidFill>
              <a:latin typeface="Times" charset="0"/>
              <a:ea typeface="MS PGothic" pitchFamily="34" charset="-128"/>
            </a:endParaRPr>
          </a:p>
        </p:txBody>
      </p:sp>
      <p:sp>
        <p:nvSpPr>
          <p:cNvPr id="45116" name="Rectangle 74"/>
          <p:cNvSpPr>
            <a:spLocks noChangeArrowheads="1"/>
          </p:cNvSpPr>
          <p:nvPr/>
        </p:nvSpPr>
        <p:spPr bwMode="auto">
          <a:xfrm>
            <a:off x="4354513" y="4940300"/>
            <a:ext cx="83343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solidFill>
                  <a:srgbClr val="13801C"/>
                </a:solidFill>
                <a:latin typeface="Courier New" pitchFamily="49" charset="0"/>
                <a:ea typeface="MS PGothic" pitchFamily="34" charset="-128"/>
              </a:rPr>
              <a:t>OR</a:t>
            </a:r>
            <a:endParaRPr lang="en-US" sz="4200">
              <a:solidFill>
                <a:srgbClr val="13801C"/>
              </a:solidFill>
              <a:latin typeface="Times" charset="0"/>
              <a:ea typeface="MS PGothic" pitchFamily="34" charset="-128"/>
            </a:endParaRPr>
          </a:p>
        </p:txBody>
      </p:sp>
      <p:sp>
        <p:nvSpPr>
          <p:cNvPr id="45117" name="Rectangle 75"/>
          <p:cNvSpPr>
            <a:spLocks noChangeArrowheads="1"/>
          </p:cNvSpPr>
          <p:nvPr/>
        </p:nvSpPr>
        <p:spPr bwMode="auto">
          <a:xfrm>
            <a:off x="7258050" y="4940300"/>
            <a:ext cx="115728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solidFill>
                  <a:srgbClr val="13801C"/>
                </a:solidFill>
                <a:latin typeface="Courier New" pitchFamily="49" charset="0"/>
                <a:ea typeface="MS PGothic" pitchFamily="34" charset="-128"/>
              </a:rPr>
              <a:t>NOT</a:t>
            </a:r>
            <a:endParaRPr lang="en-US" sz="4200">
              <a:solidFill>
                <a:srgbClr val="13801C"/>
              </a:solidFill>
              <a:latin typeface="Times" charset="0"/>
              <a:ea typeface="MS PGothic" pitchFamily="34" charset="-128"/>
            </a:endParaRPr>
          </a:p>
        </p:txBody>
      </p:sp>
      <p:pic>
        <p:nvPicPr>
          <p:cNvPr id="45118" name="Picture 76"/>
          <p:cNvPicPr>
            <a:picLocks noChangeAspect="1" noChangeArrowheads="1"/>
          </p:cNvPicPr>
          <p:nvPr/>
        </p:nvPicPr>
        <p:blipFill>
          <a:blip r:embed="rId57">
            <a:extLst>
              <a:ext uri="{28A0092B-C50C-407E-A947-70E740481C1C}">
                <a14:useLocalDpi xmlns:a14="http://schemas.microsoft.com/office/drawing/2010/main" val="0"/>
              </a:ext>
            </a:extLst>
          </a:blip>
          <a:srcRect l="37613" t="47820" r="39482" b="42685"/>
          <a:stretch>
            <a:fillRect/>
          </a:stretch>
        </p:blipFill>
        <p:spPr bwMode="auto">
          <a:xfrm>
            <a:off x="257175" y="5702300"/>
            <a:ext cx="2881313"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45119" name="Picture 76"/>
          <p:cNvPicPr>
            <a:picLocks noChangeAspect="1" noChangeArrowheads="1"/>
          </p:cNvPicPr>
          <p:nvPr/>
        </p:nvPicPr>
        <p:blipFill>
          <a:blip r:embed="rId57">
            <a:extLst>
              <a:ext uri="{28A0092B-C50C-407E-A947-70E740481C1C}">
                <a14:useLocalDpi xmlns:a14="http://schemas.microsoft.com/office/drawing/2010/main" val="0"/>
              </a:ext>
            </a:extLst>
          </a:blip>
          <a:srcRect l="37613" t="59518" r="39482" b="29967"/>
          <a:stretch>
            <a:fillRect/>
          </a:stretch>
        </p:blipFill>
        <p:spPr bwMode="auto">
          <a:xfrm>
            <a:off x="3505200" y="5702300"/>
            <a:ext cx="28019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45120" name="Picture 76"/>
          <p:cNvPicPr>
            <a:picLocks noChangeAspect="1" noChangeArrowheads="1"/>
          </p:cNvPicPr>
          <p:nvPr/>
        </p:nvPicPr>
        <p:blipFill>
          <a:blip r:embed="rId57">
            <a:extLst>
              <a:ext uri="{28A0092B-C50C-407E-A947-70E740481C1C}">
                <a14:useLocalDpi xmlns:a14="http://schemas.microsoft.com/office/drawing/2010/main" val="0"/>
              </a:ext>
            </a:extLst>
          </a:blip>
          <a:srcRect l="37613" t="71304" r="39482" b="16571"/>
          <a:stretch>
            <a:fillRect/>
          </a:stretch>
        </p:blipFill>
        <p:spPr bwMode="auto">
          <a:xfrm>
            <a:off x="6781800" y="5854700"/>
            <a:ext cx="20574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Tree>
    <p:extLst>
      <p:ext uri="{BB962C8B-B14F-4D97-AF65-F5344CB8AC3E}">
        <p14:creationId xmlns:p14="http://schemas.microsoft.com/office/powerpoint/2010/main" val="6388744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ounded Rectangle 50"/>
          <p:cNvSpPr>
            <a:spLocks noChangeArrowheads="1"/>
          </p:cNvSpPr>
          <p:nvPr/>
        </p:nvSpPr>
        <p:spPr bwMode="auto">
          <a:xfrm>
            <a:off x="7772400" y="1143000"/>
            <a:ext cx="1066800" cy="1295400"/>
          </a:xfrm>
          <a:prstGeom prst="roundRect">
            <a:avLst>
              <a:gd name="adj" fmla="val 16667"/>
            </a:avLst>
          </a:prstGeom>
          <a:solidFill>
            <a:srgbClr val="E2FEE2"/>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solidFill>
                <a:srgbClr val="000000"/>
              </a:solidFill>
              <a:latin typeface="Times" charset="0"/>
              <a:ea typeface="MS PGothic" pitchFamily="34" charset="-128"/>
            </a:endParaRPr>
          </a:p>
        </p:txBody>
      </p:sp>
      <p:sp>
        <p:nvSpPr>
          <p:cNvPr id="54275" name="Text Box 5"/>
          <p:cNvSpPr txBox="1">
            <a:spLocks noChangeArrowheads="1"/>
          </p:cNvSpPr>
          <p:nvPr>
            <p:custDataLst>
              <p:tags r:id="rId1"/>
            </p:custDataLst>
          </p:nvPr>
        </p:nvSpPr>
        <p:spPr bwMode="auto">
          <a:xfrm>
            <a:off x="982663" y="182562"/>
            <a:ext cx="72453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b="1" dirty="0" smtClean="0">
                <a:solidFill>
                  <a:srgbClr val="000000"/>
                </a:solidFill>
                <a:latin typeface="Cambria" pitchFamily="18" charset="0"/>
              </a:rPr>
              <a:t>Claim!?</a:t>
            </a:r>
            <a:endParaRPr lang="en-US" sz="4200" i="1" dirty="0">
              <a:solidFill>
                <a:srgbClr val="000000"/>
              </a:solidFill>
              <a:latin typeface="Cambria" pitchFamily="18" charset="0"/>
            </a:endParaRPr>
          </a:p>
        </p:txBody>
      </p:sp>
      <p:grpSp>
        <p:nvGrpSpPr>
          <p:cNvPr id="54276" name="Group 34"/>
          <p:cNvGrpSpPr>
            <a:grpSpLocks/>
          </p:cNvGrpSpPr>
          <p:nvPr>
            <p:custDataLst>
              <p:tags r:id="rId2"/>
            </p:custDataLst>
          </p:nvPr>
        </p:nvGrpSpPr>
        <p:grpSpPr bwMode="auto">
          <a:xfrm>
            <a:off x="8305800" y="1752600"/>
            <a:ext cx="420688" cy="496888"/>
            <a:chOff x="2928" y="1051"/>
            <a:chExt cx="840" cy="957"/>
          </a:xfrm>
        </p:grpSpPr>
        <p:sp>
          <p:nvSpPr>
            <p:cNvPr id="54306" name="Freeform 35"/>
            <p:cNvSpPr>
              <a:spLocks/>
            </p:cNvSpPr>
            <p:nvPr>
              <p:custDataLst>
                <p:tags r:id="rId27"/>
              </p:custDataLst>
            </p:nvPr>
          </p:nvSpPr>
          <p:spPr bwMode="auto">
            <a:xfrm>
              <a:off x="2928" y="1759"/>
              <a:ext cx="810" cy="249"/>
            </a:xfrm>
            <a:custGeom>
              <a:avLst/>
              <a:gdLst>
                <a:gd name="T0" fmla="*/ 12 w 1048"/>
                <a:gd name="T1" fmla="*/ 21 h 250"/>
                <a:gd name="T2" fmla="*/ 19 w 1048"/>
                <a:gd name="T3" fmla="*/ 83 h 250"/>
                <a:gd name="T4" fmla="*/ 20 w 1048"/>
                <a:gd name="T5" fmla="*/ 111 h 250"/>
                <a:gd name="T6" fmla="*/ 22 w 1048"/>
                <a:gd name="T7" fmla="*/ 125 h 250"/>
                <a:gd name="T8" fmla="*/ 22 w 1048"/>
                <a:gd name="T9" fmla="*/ 164 h 250"/>
                <a:gd name="T10" fmla="*/ 15 w 1048"/>
                <a:gd name="T11" fmla="*/ 233 h 250"/>
                <a:gd name="T12" fmla="*/ 2 w 1048"/>
                <a:gd name="T13" fmla="*/ 213 h 250"/>
                <a:gd name="T14" fmla="*/ 0 w 1048"/>
                <a:gd name="T15" fmla="*/ 192 h 250"/>
                <a:gd name="T16" fmla="*/ 2 w 1048"/>
                <a:gd name="T17" fmla="*/ 158 h 250"/>
                <a:gd name="T18" fmla="*/ 2 w 1048"/>
                <a:gd name="T19" fmla="*/ 125 h 250"/>
                <a:gd name="T20" fmla="*/ 4 w 1048"/>
                <a:gd name="T21" fmla="*/ 76 h 250"/>
                <a:gd name="T22" fmla="*/ 6 w 1048"/>
                <a:gd name="T23" fmla="*/ 55 h 250"/>
                <a:gd name="T24" fmla="*/ 7 w 1048"/>
                <a:gd name="T25" fmla="*/ 28 h 250"/>
                <a:gd name="T26" fmla="*/ 8 w 1048"/>
                <a:gd name="T27" fmla="*/ 14 h 250"/>
                <a:gd name="T28" fmla="*/ 10 w 1048"/>
                <a:gd name="T29" fmla="*/ 28 h 250"/>
                <a:gd name="T30" fmla="*/ 1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solidFill>
                  <a:srgbClr val="000000"/>
                </a:solidFill>
                <a:latin typeface="Times" charset="0"/>
                <a:ea typeface="MS PGothic" pitchFamily="34" charset="-128"/>
              </a:endParaRPr>
            </a:p>
          </p:txBody>
        </p:sp>
        <p:sp>
          <p:nvSpPr>
            <p:cNvPr id="54307" name="Oval 36"/>
            <p:cNvSpPr>
              <a:spLocks noChangeArrowheads="1"/>
            </p:cNvSpPr>
            <p:nvPr>
              <p:custDataLst>
                <p:tags r:id="rId28"/>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solidFill>
                  <a:srgbClr val="000000"/>
                </a:solidFill>
                <a:latin typeface="Times" charset="0"/>
                <a:ea typeface="MS PGothic" pitchFamily="34" charset="-128"/>
              </a:endParaRPr>
            </a:p>
          </p:txBody>
        </p:sp>
        <p:sp>
          <p:nvSpPr>
            <p:cNvPr id="54308" name="Oval 37"/>
            <p:cNvSpPr>
              <a:spLocks noChangeArrowheads="1"/>
            </p:cNvSpPr>
            <p:nvPr>
              <p:custDataLst>
                <p:tags r:id="rId29"/>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Times" charset="0"/>
                <a:ea typeface="MS PGothic" pitchFamily="34" charset="-128"/>
              </a:endParaRPr>
            </a:p>
          </p:txBody>
        </p:sp>
        <p:sp>
          <p:nvSpPr>
            <p:cNvPr id="54309" name="Oval 38"/>
            <p:cNvSpPr>
              <a:spLocks noChangeArrowheads="1"/>
            </p:cNvSpPr>
            <p:nvPr>
              <p:custDataLst>
                <p:tags r:id="rId30"/>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Times" charset="0"/>
                <a:ea typeface="MS PGothic" pitchFamily="34" charset="-128"/>
              </a:endParaRPr>
            </a:p>
          </p:txBody>
        </p:sp>
        <p:sp>
          <p:nvSpPr>
            <p:cNvPr id="54310" name="Oval 39"/>
            <p:cNvSpPr>
              <a:spLocks noChangeArrowheads="1"/>
            </p:cNvSpPr>
            <p:nvPr>
              <p:custDataLst>
                <p:tags r:id="rId31"/>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Times" charset="0"/>
                <a:ea typeface="MS PGothic" pitchFamily="34" charset="-128"/>
              </a:endParaRPr>
            </a:p>
          </p:txBody>
        </p:sp>
        <p:sp>
          <p:nvSpPr>
            <p:cNvPr id="54311" name="Oval 40"/>
            <p:cNvSpPr>
              <a:spLocks noChangeArrowheads="1"/>
            </p:cNvSpPr>
            <p:nvPr>
              <p:custDataLst>
                <p:tags r:id="rId32"/>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Times" charset="0"/>
                <a:ea typeface="MS PGothic" pitchFamily="34" charset="-128"/>
              </a:endParaRPr>
            </a:p>
          </p:txBody>
        </p:sp>
        <p:sp>
          <p:nvSpPr>
            <p:cNvPr id="54312" name="Oval 41"/>
            <p:cNvSpPr>
              <a:spLocks noChangeArrowheads="1"/>
            </p:cNvSpPr>
            <p:nvPr>
              <p:custDataLst>
                <p:tags r:id="rId33"/>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Times" charset="0"/>
                <a:ea typeface="MS PGothic" pitchFamily="34" charset="-128"/>
              </a:endParaRPr>
            </a:p>
          </p:txBody>
        </p:sp>
        <p:sp>
          <p:nvSpPr>
            <p:cNvPr id="54313" name="Oval 42"/>
            <p:cNvSpPr>
              <a:spLocks noChangeArrowheads="1"/>
            </p:cNvSpPr>
            <p:nvPr>
              <p:custDataLst>
                <p:tags r:id="rId34"/>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Times" charset="0"/>
                <a:ea typeface="MS PGothic" pitchFamily="34" charset="-128"/>
              </a:endParaRPr>
            </a:p>
          </p:txBody>
        </p:sp>
        <p:sp>
          <p:nvSpPr>
            <p:cNvPr id="54314" name="AutoShape 43"/>
            <p:cNvSpPr>
              <a:spLocks noChangeArrowheads="1"/>
            </p:cNvSpPr>
            <p:nvPr>
              <p:custDataLst>
                <p:tags r:id="rId35"/>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solidFill>
                  <a:srgbClr val="000000"/>
                </a:solidFill>
                <a:latin typeface="Times" charset="0"/>
                <a:ea typeface="MS PGothic" pitchFamily="34" charset="-128"/>
              </a:endParaRPr>
            </a:p>
          </p:txBody>
        </p:sp>
        <p:sp>
          <p:nvSpPr>
            <p:cNvPr id="54315" name="Freeform 44"/>
            <p:cNvSpPr>
              <a:spLocks/>
            </p:cNvSpPr>
            <p:nvPr>
              <p:custDataLst>
                <p:tags r:id="rId36"/>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solidFill>
                  <a:srgbClr val="000000"/>
                </a:solidFill>
                <a:latin typeface="Times" charset="0"/>
                <a:ea typeface="MS PGothic" pitchFamily="34" charset="-128"/>
              </a:endParaRPr>
            </a:p>
          </p:txBody>
        </p:sp>
        <p:sp>
          <p:nvSpPr>
            <p:cNvPr id="54316" name="Freeform 45"/>
            <p:cNvSpPr>
              <a:spLocks/>
            </p:cNvSpPr>
            <p:nvPr>
              <p:custDataLst>
                <p:tags r:id="rId37"/>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solidFill>
                  <a:srgbClr val="000000"/>
                </a:solidFill>
                <a:latin typeface="Times" charset="0"/>
                <a:ea typeface="MS PGothic" pitchFamily="34" charset="-128"/>
              </a:endParaRPr>
            </a:p>
          </p:txBody>
        </p:sp>
        <p:sp>
          <p:nvSpPr>
            <p:cNvPr id="54317" name="Freeform 46"/>
            <p:cNvSpPr>
              <a:spLocks/>
            </p:cNvSpPr>
            <p:nvPr>
              <p:custDataLst>
                <p:tags r:id="rId38"/>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latin typeface="Times" charset="0"/>
                <a:ea typeface="MS PGothic" pitchFamily="34" charset="-128"/>
              </a:endParaRPr>
            </a:p>
          </p:txBody>
        </p:sp>
        <p:sp>
          <p:nvSpPr>
            <p:cNvPr id="54318" name="Freeform 47"/>
            <p:cNvSpPr>
              <a:spLocks/>
            </p:cNvSpPr>
            <p:nvPr>
              <p:custDataLst>
                <p:tags r:id="rId39"/>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latin typeface="Times" charset="0"/>
                <a:ea typeface="MS PGothic" pitchFamily="34" charset="-128"/>
              </a:endParaRPr>
            </a:p>
          </p:txBody>
        </p:sp>
      </p:grpSp>
      <p:sp>
        <p:nvSpPr>
          <p:cNvPr id="54277" name="Text Box 48"/>
          <p:cNvSpPr txBox="1">
            <a:spLocks noChangeArrowheads="1"/>
          </p:cNvSpPr>
          <p:nvPr>
            <p:custDataLst>
              <p:tags r:id="rId3"/>
            </p:custDataLst>
          </p:nvPr>
        </p:nvSpPr>
        <p:spPr bwMode="auto">
          <a:xfrm>
            <a:off x="7797800" y="1246188"/>
            <a:ext cx="8207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a:solidFill>
                  <a:srgbClr val="067B0E"/>
                </a:solidFill>
                <a:latin typeface="Comic Sans MS" pitchFamily="66" charset="0"/>
              </a:rPr>
              <a:t>I need proof!</a:t>
            </a:r>
          </a:p>
        </p:txBody>
      </p:sp>
      <p:sp>
        <p:nvSpPr>
          <p:cNvPr id="54278" name="Rectangle 49"/>
          <p:cNvSpPr>
            <a:spLocks noChangeArrowheads="1"/>
          </p:cNvSpPr>
          <p:nvPr>
            <p:custDataLst>
              <p:tags r:id="rId4"/>
            </p:custDataLst>
          </p:nvPr>
        </p:nvSpPr>
        <p:spPr bwMode="auto">
          <a:xfrm>
            <a:off x="1143000" y="1143000"/>
            <a:ext cx="6096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spAutoFit/>
          </a:bodyPr>
          <a:lstStyle/>
          <a:p>
            <a:r>
              <a:rPr lang="en-US" sz="3200" i="1">
                <a:solidFill>
                  <a:srgbClr val="000000"/>
                </a:solidFill>
                <a:latin typeface="Cambria" pitchFamily="18" charset="0"/>
                <a:ea typeface="MS PGothic" pitchFamily="34" charset="-128"/>
              </a:rPr>
              <a:t>We need only these three building blocks to compute anything at all</a:t>
            </a:r>
          </a:p>
        </p:txBody>
      </p:sp>
      <p:grpSp>
        <p:nvGrpSpPr>
          <p:cNvPr id="54279" name="Group 60"/>
          <p:cNvGrpSpPr>
            <a:grpSpLocks/>
          </p:cNvGrpSpPr>
          <p:nvPr>
            <p:custDataLst>
              <p:tags r:id="rId5"/>
            </p:custDataLst>
          </p:nvPr>
        </p:nvGrpSpPr>
        <p:grpSpPr bwMode="auto">
          <a:xfrm>
            <a:off x="1811338" y="4267200"/>
            <a:ext cx="1027112" cy="641350"/>
            <a:chOff x="4734" y="3053"/>
            <a:chExt cx="656" cy="491"/>
          </a:xfrm>
        </p:grpSpPr>
        <p:grpSp>
          <p:nvGrpSpPr>
            <p:cNvPr id="54300" name="Group 61"/>
            <p:cNvGrpSpPr>
              <a:grpSpLocks/>
            </p:cNvGrpSpPr>
            <p:nvPr/>
          </p:nvGrpSpPr>
          <p:grpSpPr bwMode="auto">
            <a:xfrm>
              <a:off x="4734" y="3053"/>
              <a:ext cx="648" cy="254"/>
              <a:chOff x="4734" y="3053"/>
              <a:chExt cx="648" cy="254"/>
            </a:xfrm>
          </p:grpSpPr>
          <p:sp>
            <p:nvSpPr>
              <p:cNvPr id="54304" name="Freeform 62"/>
              <p:cNvSpPr>
                <a:spLocks/>
              </p:cNvSpPr>
              <p:nvPr>
                <p:custDataLst>
                  <p:tags r:id="rId25"/>
                </p:custDataLst>
              </p:nvPr>
            </p:nvSpPr>
            <p:spPr bwMode="auto">
              <a:xfrm>
                <a:off x="4734" y="3053"/>
                <a:ext cx="648" cy="254"/>
              </a:xfrm>
              <a:custGeom>
                <a:avLst/>
                <a:gdLst>
                  <a:gd name="T0" fmla="*/ 0 w 806"/>
                  <a:gd name="T1" fmla="*/ 0 h 254"/>
                  <a:gd name="T2" fmla="*/ 18 w 806"/>
                  <a:gd name="T3" fmla="*/ 30 h 254"/>
                  <a:gd name="T4" fmla="*/ 20 w 806"/>
                  <a:gd name="T5" fmla="*/ 47 h 254"/>
                  <a:gd name="T6" fmla="*/ 22 w 806"/>
                  <a:gd name="T7" fmla="*/ 65 h 254"/>
                  <a:gd name="T8" fmla="*/ 24 w 806"/>
                  <a:gd name="T9" fmla="*/ 94 h 254"/>
                  <a:gd name="T10" fmla="*/ 25 w 806"/>
                  <a:gd name="T11" fmla="*/ 112 h 254"/>
                  <a:gd name="T12" fmla="*/ 26 w 806"/>
                  <a:gd name="T13" fmla="*/ 124 h 254"/>
                  <a:gd name="T14" fmla="*/ 27 w 806"/>
                  <a:gd name="T15" fmla="*/ 159 h 254"/>
                  <a:gd name="T16" fmla="*/ 28 w 806"/>
                  <a:gd name="T17" fmla="*/ 188 h 254"/>
                  <a:gd name="T18" fmla="*/ 31 w 806"/>
                  <a:gd name="T19" fmla="*/ 235 h 254"/>
                  <a:gd name="T20" fmla="*/ 31 w 806"/>
                  <a:gd name="T21" fmla="*/ 253 h 2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6"/>
                  <a:gd name="T34" fmla="*/ 0 h 254"/>
                  <a:gd name="T35" fmla="*/ 806 w 806"/>
                  <a:gd name="T36" fmla="*/ 254 h 2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6" h="254">
                    <a:moveTo>
                      <a:pt x="0" y="0"/>
                    </a:moveTo>
                    <a:cubicBezTo>
                      <a:pt x="165" y="3"/>
                      <a:pt x="315" y="11"/>
                      <a:pt x="477" y="30"/>
                    </a:cubicBezTo>
                    <a:cubicBezTo>
                      <a:pt x="528" y="44"/>
                      <a:pt x="460" y="23"/>
                      <a:pt x="512" y="47"/>
                    </a:cubicBezTo>
                    <a:cubicBezTo>
                      <a:pt x="552" y="65"/>
                      <a:pt x="536" y="53"/>
                      <a:pt x="571" y="65"/>
                    </a:cubicBezTo>
                    <a:cubicBezTo>
                      <a:pt x="594" y="72"/>
                      <a:pt x="612" y="86"/>
                      <a:pt x="636" y="94"/>
                    </a:cubicBezTo>
                    <a:cubicBezTo>
                      <a:pt x="643" y="100"/>
                      <a:pt x="650" y="106"/>
                      <a:pt x="659" y="112"/>
                    </a:cubicBezTo>
                    <a:cubicBezTo>
                      <a:pt x="666" y="116"/>
                      <a:pt x="675" y="118"/>
                      <a:pt x="683" y="124"/>
                    </a:cubicBezTo>
                    <a:cubicBezTo>
                      <a:pt x="714" y="146"/>
                      <a:pt x="687" y="134"/>
                      <a:pt x="712" y="159"/>
                    </a:cubicBezTo>
                    <a:cubicBezTo>
                      <a:pt x="720" y="167"/>
                      <a:pt x="741" y="180"/>
                      <a:pt x="753" y="188"/>
                    </a:cubicBezTo>
                    <a:cubicBezTo>
                      <a:pt x="761" y="212"/>
                      <a:pt x="773" y="221"/>
                      <a:pt x="795" y="235"/>
                    </a:cubicBezTo>
                    <a:cubicBezTo>
                      <a:pt x="800" y="254"/>
                      <a:pt x="793" y="253"/>
                      <a:pt x="806" y="253"/>
                    </a:cubicBezTo>
                  </a:path>
                </a:pathLst>
              </a:custGeom>
              <a:noFill/>
              <a:ln w="28575">
                <a:solidFill>
                  <a:srgbClr val="13801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Times" charset="0"/>
                  <a:ea typeface="MS PGothic" pitchFamily="34" charset="-128"/>
                </a:endParaRPr>
              </a:p>
            </p:txBody>
          </p:sp>
          <p:sp>
            <p:nvSpPr>
              <p:cNvPr id="54305" name="Freeform 63"/>
              <p:cNvSpPr>
                <a:spLocks/>
              </p:cNvSpPr>
              <p:nvPr>
                <p:custDataLst>
                  <p:tags r:id="rId26"/>
                </p:custDataLst>
              </p:nvPr>
            </p:nvSpPr>
            <p:spPr bwMode="auto">
              <a:xfrm>
                <a:off x="4741" y="3059"/>
                <a:ext cx="129" cy="241"/>
              </a:xfrm>
              <a:custGeom>
                <a:avLst/>
                <a:gdLst>
                  <a:gd name="T0" fmla="*/ 0 w 129"/>
                  <a:gd name="T1" fmla="*/ 0 h 241"/>
                  <a:gd name="T2" fmla="*/ 41 w 129"/>
                  <a:gd name="T3" fmla="*/ 35 h 241"/>
                  <a:gd name="T4" fmla="*/ 106 w 129"/>
                  <a:gd name="T5" fmla="*/ 171 h 241"/>
                  <a:gd name="T6" fmla="*/ 123 w 129"/>
                  <a:gd name="T7" fmla="*/ 218 h 241"/>
                  <a:gd name="T8" fmla="*/ 129 w 129"/>
                  <a:gd name="T9" fmla="*/ 241 h 241"/>
                  <a:gd name="T10" fmla="*/ 0 60000 65536"/>
                  <a:gd name="T11" fmla="*/ 0 60000 65536"/>
                  <a:gd name="T12" fmla="*/ 0 60000 65536"/>
                  <a:gd name="T13" fmla="*/ 0 60000 65536"/>
                  <a:gd name="T14" fmla="*/ 0 60000 65536"/>
                  <a:gd name="T15" fmla="*/ 0 w 129"/>
                  <a:gd name="T16" fmla="*/ 0 h 241"/>
                  <a:gd name="T17" fmla="*/ 129 w 129"/>
                  <a:gd name="T18" fmla="*/ 241 h 241"/>
                </a:gdLst>
                <a:ahLst/>
                <a:cxnLst>
                  <a:cxn ang="T10">
                    <a:pos x="T0" y="T1"/>
                  </a:cxn>
                  <a:cxn ang="T11">
                    <a:pos x="T2" y="T3"/>
                  </a:cxn>
                  <a:cxn ang="T12">
                    <a:pos x="T4" y="T5"/>
                  </a:cxn>
                  <a:cxn ang="T13">
                    <a:pos x="T6" y="T7"/>
                  </a:cxn>
                  <a:cxn ang="T14">
                    <a:pos x="T8" y="T9"/>
                  </a:cxn>
                </a:cxnLst>
                <a:rect l="T15" t="T16" r="T17" b="T18"/>
                <a:pathLst>
                  <a:path w="129" h="241">
                    <a:moveTo>
                      <a:pt x="0" y="0"/>
                    </a:moveTo>
                    <a:cubicBezTo>
                      <a:pt x="24" y="8"/>
                      <a:pt x="18" y="20"/>
                      <a:pt x="41" y="35"/>
                    </a:cubicBezTo>
                    <a:cubicBezTo>
                      <a:pt x="57" y="83"/>
                      <a:pt x="87" y="123"/>
                      <a:pt x="106" y="171"/>
                    </a:cubicBezTo>
                    <a:cubicBezTo>
                      <a:pt x="111" y="186"/>
                      <a:pt x="117" y="202"/>
                      <a:pt x="123" y="218"/>
                    </a:cubicBezTo>
                    <a:cubicBezTo>
                      <a:pt x="125" y="225"/>
                      <a:pt x="129" y="241"/>
                      <a:pt x="129" y="241"/>
                    </a:cubicBezTo>
                  </a:path>
                </a:pathLst>
              </a:custGeom>
              <a:noFill/>
              <a:ln w="28575">
                <a:solidFill>
                  <a:srgbClr val="13801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Times" charset="0"/>
                  <a:ea typeface="MS PGothic" pitchFamily="34" charset="-128"/>
                </a:endParaRPr>
              </a:p>
            </p:txBody>
          </p:sp>
        </p:grpSp>
        <p:grpSp>
          <p:nvGrpSpPr>
            <p:cNvPr id="54301" name="Group 64"/>
            <p:cNvGrpSpPr>
              <a:grpSpLocks/>
            </p:cNvGrpSpPr>
            <p:nvPr/>
          </p:nvGrpSpPr>
          <p:grpSpPr bwMode="auto">
            <a:xfrm flipV="1">
              <a:off x="4742" y="3290"/>
              <a:ext cx="648" cy="254"/>
              <a:chOff x="4734" y="3053"/>
              <a:chExt cx="648" cy="254"/>
            </a:xfrm>
          </p:grpSpPr>
          <p:sp>
            <p:nvSpPr>
              <p:cNvPr id="54302" name="Freeform 65"/>
              <p:cNvSpPr>
                <a:spLocks/>
              </p:cNvSpPr>
              <p:nvPr>
                <p:custDataLst>
                  <p:tags r:id="rId23"/>
                </p:custDataLst>
              </p:nvPr>
            </p:nvSpPr>
            <p:spPr bwMode="auto">
              <a:xfrm>
                <a:off x="4734" y="3053"/>
                <a:ext cx="648" cy="254"/>
              </a:xfrm>
              <a:custGeom>
                <a:avLst/>
                <a:gdLst>
                  <a:gd name="T0" fmla="*/ 0 w 806"/>
                  <a:gd name="T1" fmla="*/ 0 h 254"/>
                  <a:gd name="T2" fmla="*/ 18 w 806"/>
                  <a:gd name="T3" fmla="*/ 30 h 254"/>
                  <a:gd name="T4" fmla="*/ 20 w 806"/>
                  <a:gd name="T5" fmla="*/ 47 h 254"/>
                  <a:gd name="T6" fmla="*/ 22 w 806"/>
                  <a:gd name="T7" fmla="*/ 65 h 254"/>
                  <a:gd name="T8" fmla="*/ 24 w 806"/>
                  <a:gd name="T9" fmla="*/ 94 h 254"/>
                  <a:gd name="T10" fmla="*/ 25 w 806"/>
                  <a:gd name="T11" fmla="*/ 112 h 254"/>
                  <a:gd name="T12" fmla="*/ 26 w 806"/>
                  <a:gd name="T13" fmla="*/ 124 h 254"/>
                  <a:gd name="T14" fmla="*/ 27 w 806"/>
                  <a:gd name="T15" fmla="*/ 159 h 254"/>
                  <a:gd name="T16" fmla="*/ 28 w 806"/>
                  <a:gd name="T17" fmla="*/ 188 h 254"/>
                  <a:gd name="T18" fmla="*/ 31 w 806"/>
                  <a:gd name="T19" fmla="*/ 235 h 254"/>
                  <a:gd name="T20" fmla="*/ 31 w 806"/>
                  <a:gd name="T21" fmla="*/ 253 h 2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6"/>
                  <a:gd name="T34" fmla="*/ 0 h 254"/>
                  <a:gd name="T35" fmla="*/ 806 w 806"/>
                  <a:gd name="T36" fmla="*/ 254 h 2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6" h="254">
                    <a:moveTo>
                      <a:pt x="0" y="0"/>
                    </a:moveTo>
                    <a:cubicBezTo>
                      <a:pt x="165" y="3"/>
                      <a:pt x="315" y="11"/>
                      <a:pt x="477" y="30"/>
                    </a:cubicBezTo>
                    <a:cubicBezTo>
                      <a:pt x="528" y="44"/>
                      <a:pt x="460" y="23"/>
                      <a:pt x="512" y="47"/>
                    </a:cubicBezTo>
                    <a:cubicBezTo>
                      <a:pt x="552" y="65"/>
                      <a:pt x="536" y="53"/>
                      <a:pt x="571" y="65"/>
                    </a:cubicBezTo>
                    <a:cubicBezTo>
                      <a:pt x="594" y="72"/>
                      <a:pt x="612" y="86"/>
                      <a:pt x="636" y="94"/>
                    </a:cubicBezTo>
                    <a:cubicBezTo>
                      <a:pt x="643" y="100"/>
                      <a:pt x="650" y="106"/>
                      <a:pt x="659" y="112"/>
                    </a:cubicBezTo>
                    <a:cubicBezTo>
                      <a:pt x="666" y="116"/>
                      <a:pt x="675" y="118"/>
                      <a:pt x="683" y="124"/>
                    </a:cubicBezTo>
                    <a:cubicBezTo>
                      <a:pt x="714" y="146"/>
                      <a:pt x="687" y="134"/>
                      <a:pt x="712" y="159"/>
                    </a:cubicBezTo>
                    <a:cubicBezTo>
                      <a:pt x="720" y="167"/>
                      <a:pt x="741" y="180"/>
                      <a:pt x="753" y="188"/>
                    </a:cubicBezTo>
                    <a:cubicBezTo>
                      <a:pt x="761" y="212"/>
                      <a:pt x="773" y="221"/>
                      <a:pt x="795" y="235"/>
                    </a:cubicBezTo>
                    <a:cubicBezTo>
                      <a:pt x="800" y="254"/>
                      <a:pt x="793" y="253"/>
                      <a:pt x="806" y="253"/>
                    </a:cubicBezTo>
                  </a:path>
                </a:pathLst>
              </a:custGeom>
              <a:noFill/>
              <a:ln w="28575">
                <a:solidFill>
                  <a:srgbClr val="13801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Times" charset="0"/>
                  <a:ea typeface="MS PGothic" pitchFamily="34" charset="-128"/>
                </a:endParaRPr>
              </a:p>
            </p:txBody>
          </p:sp>
          <p:sp>
            <p:nvSpPr>
              <p:cNvPr id="54303" name="Freeform 66"/>
              <p:cNvSpPr>
                <a:spLocks/>
              </p:cNvSpPr>
              <p:nvPr>
                <p:custDataLst>
                  <p:tags r:id="rId24"/>
                </p:custDataLst>
              </p:nvPr>
            </p:nvSpPr>
            <p:spPr bwMode="auto">
              <a:xfrm>
                <a:off x="4741" y="3059"/>
                <a:ext cx="129" cy="241"/>
              </a:xfrm>
              <a:custGeom>
                <a:avLst/>
                <a:gdLst>
                  <a:gd name="T0" fmla="*/ 0 w 129"/>
                  <a:gd name="T1" fmla="*/ 0 h 241"/>
                  <a:gd name="T2" fmla="*/ 41 w 129"/>
                  <a:gd name="T3" fmla="*/ 35 h 241"/>
                  <a:gd name="T4" fmla="*/ 106 w 129"/>
                  <a:gd name="T5" fmla="*/ 171 h 241"/>
                  <a:gd name="T6" fmla="*/ 123 w 129"/>
                  <a:gd name="T7" fmla="*/ 218 h 241"/>
                  <a:gd name="T8" fmla="*/ 129 w 129"/>
                  <a:gd name="T9" fmla="*/ 241 h 241"/>
                  <a:gd name="T10" fmla="*/ 0 60000 65536"/>
                  <a:gd name="T11" fmla="*/ 0 60000 65536"/>
                  <a:gd name="T12" fmla="*/ 0 60000 65536"/>
                  <a:gd name="T13" fmla="*/ 0 60000 65536"/>
                  <a:gd name="T14" fmla="*/ 0 60000 65536"/>
                  <a:gd name="T15" fmla="*/ 0 w 129"/>
                  <a:gd name="T16" fmla="*/ 0 h 241"/>
                  <a:gd name="T17" fmla="*/ 129 w 129"/>
                  <a:gd name="T18" fmla="*/ 241 h 241"/>
                </a:gdLst>
                <a:ahLst/>
                <a:cxnLst>
                  <a:cxn ang="T10">
                    <a:pos x="T0" y="T1"/>
                  </a:cxn>
                  <a:cxn ang="T11">
                    <a:pos x="T2" y="T3"/>
                  </a:cxn>
                  <a:cxn ang="T12">
                    <a:pos x="T4" y="T5"/>
                  </a:cxn>
                  <a:cxn ang="T13">
                    <a:pos x="T6" y="T7"/>
                  </a:cxn>
                  <a:cxn ang="T14">
                    <a:pos x="T8" y="T9"/>
                  </a:cxn>
                </a:cxnLst>
                <a:rect l="T15" t="T16" r="T17" b="T18"/>
                <a:pathLst>
                  <a:path w="129" h="241">
                    <a:moveTo>
                      <a:pt x="0" y="0"/>
                    </a:moveTo>
                    <a:cubicBezTo>
                      <a:pt x="24" y="8"/>
                      <a:pt x="18" y="20"/>
                      <a:pt x="41" y="35"/>
                    </a:cubicBezTo>
                    <a:cubicBezTo>
                      <a:pt x="57" y="83"/>
                      <a:pt x="87" y="123"/>
                      <a:pt x="106" y="171"/>
                    </a:cubicBezTo>
                    <a:cubicBezTo>
                      <a:pt x="111" y="186"/>
                      <a:pt x="117" y="202"/>
                      <a:pt x="123" y="218"/>
                    </a:cubicBezTo>
                    <a:cubicBezTo>
                      <a:pt x="125" y="225"/>
                      <a:pt x="129" y="241"/>
                      <a:pt x="129" y="241"/>
                    </a:cubicBezTo>
                  </a:path>
                </a:pathLst>
              </a:custGeom>
              <a:noFill/>
              <a:ln w="28575">
                <a:solidFill>
                  <a:srgbClr val="13801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Times" charset="0"/>
                  <a:ea typeface="MS PGothic" pitchFamily="34" charset="-128"/>
                </a:endParaRPr>
              </a:p>
            </p:txBody>
          </p:sp>
        </p:grpSp>
      </p:grpSp>
      <p:sp>
        <p:nvSpPr>
          <p:cNvPr id="54280" name="Line 67"/>
          <p:cNvSpPr>
            <a:spLocks noChangeShapeType="1"/>
          </p:cNvSpPr>
          <p:nvPr>
            <p:custDataLst>
              <p:tags r:id="rId6"/>
            </p:custDataLst>
          </p:nvPr>
        </p:nvSpPr>
        <p:spPr bwMode="auto">
          <a:xfrm rot="-5400000">
            <a:off x="1567657" y="4385469"/>
            <a:ext cx="0" cy="763587"/>
          </a:xfrm>
          <a:prstGeom prst="line">
            <a:avLst/>
          </a:prstGeom>
          <a:noFill/>
          <a:ln w="28575">
            <a:solidFill>
              <a:srgbClr val="13801C"/>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solidFill>
                <a:srgbClr val="000000"/>
              </a:solidFill>
              <a:latin typeface="Times" charset="0"/>
              <a:ea typeface="MS PGothic" pitchFamily="34" charset="-128"/>
            </a:endParaRPr>
          </a:p>
        </p:txBody>
      </p:sp>
      <p:sp>
        <p:nvSpPr>
          <p:cNvPr id="54281" name="Line 68"/>
          <p:cNvSpPr>
            <a:spLocks noChangeShapeType="1"/>
          </p:cNvSpPr>
          <p:nvPr>
            <p:custDataLst>
              <p:tags r:id="rId7"/>
            </p:custDataLst>
          </p:nvPr>
        </p:nvSpPr>
        <p:spPr bwMode="auto">
          <a:xfrm rot="-5400000">
            <a:off x="1569244" y="4090194"/>
            <a:ext cx="0" cy="763588"/>
          </a:xfrm>
          <a:prstGeom prst="line">
            <a:avLst/>
          </a:prstGeom>
          <a:noFill/>
          <a:ln w="28575">
            <a:solidFill>
              <a:srgbClr val="13801C"/>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solidFill>
                <a:srgbClr val="000000"/>
              </a:solidFill>
              <a:latin typeface="Times" charset="0"/>
              <a:ea typeface="MS PGothic" pitchFamily="34" charset="-128"/>
            </a:endParaRPr>
          </a:p>
        </p:txBody>
      </p:sp>
      <p:sp>
        <p:nvSpPr>
          <p:cNvPr id="54282" name="Line 69"/>
          <p:cNvSpPr>
            <a:spLocks noChangeShapeType="1"/>
          </p:cNvSpPr>
          <p:nvPr>
            <p:custDataLst>
              <p:tags r:id="rId8"/>
            </p:custDataLst>
          </p:nvPr>
        </p:nvSpPr>
        <p:spPr bwMode="auto">
          <a:xfrm rot="-5400000">
            <a:off x="3202782" y="4221956"/>
            <a:ext cx="0" cy="763587"/>
          </a:xfrm>
          <a:prstGeom prst="line">
            <a:avLst/>
          </a:prstGeom>
          <a:noFill/>
          <a:ln w="28575">
            <a:solidFill>
              <a:srgbClr val="13801C"/>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solidFill>
                <a:srgbClr val="000000"/>
              </a:solidFill>
              <a:latin typeface="Times" charset="0"/>
              <a:ea typeface="MS PGothic" pitchFamily="34" charset="-128"/>
            </a:endParaRPr>
          </a:p>
        </p:txBody>
      </p:sp>
      <p:sp>
        <p:nvSpPr>
          <p:cNvPr id="54283" name="Rectangle 64"/>
          <p:cNvSpPr>
            <a:spLocks noChangeArrowheads="1"/>
          </p:cNvSpPr>
          <p:nvPr/>
        </p:nvSpPr>
        <p:spPr bwMode="auto">
          <a:xfrm>
            <a:off x="1919288" y="3043238"/>
            <a:ext cx="766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13801C"/>
                </a:solidFill>
                <a:latin typeface="Calibri" pitchFamily="34" charset="0"/>
                <a:ea typeface="MS PGothic" pitchFamily="34" charset="-128"/>
              </a:rPr>
              <a:t>AND</a:t>
            </a:r>
          </a:p>
        </p:txBody>
      </p:sp>
      <p:sp>
        <p:nvSpPr>
          <p:cNvPr id="54284" name="Rectangle 65"/>
          <p:cNvSpPr>
            <a:spLocks noChangeArrowheads="1"/>
          </p:cNvSpPr>
          <p:nvPr/>
        </p:nvSpPr>
        <p:spPr bwMode="auto">
          <a:xfrm>
            <a:off x="2063750" y="4352925"/>
            <a:ext cx="5667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13801C"/>
                </a:solidFill>
                <a:latin typeface="Calibri" pitchFamily="34" charset="0"/>
                <a:ea typeface="MS PGothic" pitchFamily="34" charset="-128"/>
              </a:rPr>
              <a:t>OR</a:t>
            </a:r>
          </a:p>
        </p:txBody>
      </p:sp>
      <p:sp>
        <p:nvSpPr>
          <p:cNvPr id="54285" name="Line 69"/>
          <p:cNvSpPr>
            <a:spLocks noChangeShapeType="1"/>
          </p:cNvSpPr>
          <p:nvPr>
            <p:custDataLst>
              <p:tags r:id="rId9"/>
            </p:custDataLst>
          </p:nvPr>
        </p:nvSpPr>
        <p:spPr bwMode="auto">
          <a:xfrm rot="-5400000">
            <a:off x="1507332" y="5485606"/>
            <a:ext cx="0" cy="763587"/>
          </a:xfrm>
          <a:prstGeom prst="line">
            <a:avLst/>
          </a:prstGeom>
          <a:noFill/>
          <a:ln w="28575">
            <a:solidFill>
              <a:srgbClr val="13801C"/>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solidFill>
                <a:srgbClr val="000000"/>
              </a:solidFill>
              <a:latin typeface="Times" charset="0"/>
              <a:ea typeface="MS PGothic" pitchFamily="34" charset="-128"/>
            </a:endParaRPr>
          </a:p>
        </p:txBody>
      </p:sp>
      <p:sp>
        <p:nvSpPr>
          <p:cNvPr id="54286" name="AutoShape 54"/>
          <p:cNvSpPr>
            <a:spLocks noChangeArrowheads="1"/>
          </p:cNvSpPr>
          <p:nvPr>
            <p:custDataLst>
              <p:tags r:id="rId10"/>
            </p:custDataLst>
          </p:nvPr>
        </p:nvSpPr>
        <p:spPr bwMode="auto">
          <a:xfrm rot="5400000">
            <a:off x="2001838" y="5400675"/>
            <a:ext cx="685800" cy="914400"/>
          </a:xfrm>
          <a:prstGeom prst="triangle">
            <a:avLst>
              <a:gd name="adj" fmla="val 50000"/>
            </a:avLst>
          </a:prstGeom>
          <a:noFill/>
          <a:ln w="28575">
            <a:solidFill>
              <a:srgbClr val="13801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Times" charset="0"/>
              <a:ea typeface="MS PGothic" pitchFamily="34" charset="-128"/>
            </a:endParaRPr>
          </a:p>
        </p:txBody>
      </p:sp>
      <p:sp>
        <p:nvSpPr>
          <p:cNvPr id="54287" name="Rectangle 68"/>
          <p:cNvSpPr>
            <a:spLocks noChangeArrowheads="1"/>
          </p:cNvSpPr>
          <p:nvPr/>
        </p:nvSpPr>
        <p:spPr bwMode="auto">
          <a:xfrm>
            <a:off x="1858963" y="5638800"/>
            <a:ext cx="6731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100" b="1" dirty="0">
                <a:solidFill>
                  <a:srgbClr val="13801C"/>
                </a:solidFill>
                <a:latin typeface="Calibri" pitchFamily="34" charset="0"/>
                <a:ea typeface="MS PGothic" pitchFamily="34" charset="-128"/>
              </a:rPr>
              <a:t>NOT</a:t>
            </a:r>
          </a:p>
        </p:txBody>
      </p:sp>
      <p:sp>
        <p:nvSpPr>
          <p:cNvPr id="54288" name="Oval 55"/>
          <p:cNvSpPr>
            <a:spLocks noChangeArrowheads="1"/>
          </p:cNvSpPr>
          <p:nvPr>
            <p:custDataLst>
              <p:tags r:id="rId11"/>
            </p:custDataLst>
          </p:nvPr>
        </p:nvSpPr>
        <p:spPr bwMode="auto">
          <a:xfrm rot="5400000">
            <a:off x="2815431" y="5774532"/>
            <a:ext cx="141287" cy="139700"/>
          </a:xfrm>
          <a:prstGeom prst="ellipse">
            <a:avLst/>
          </a:prstGeom>
          <a:noFill/>
          <a:ln w="28575">
            <a:solidFill>
              <a:srgbClr val="13801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Times" charset="0"/>
              <a:ea typeface="MS PGothic" pitchFamily="34" charset="-128"/>
            </a:endParaRPr>
          </a:p>
        </p:txBody>
      </p:sp>
      <p:sp>
        <p:nvSpPr>
          <p:cNvPr id="54289" name="Line 69"/>
          <p:cNvSpPr>
            <a:spLocks noChangeShapeType="1"/>
          </p:cNvSpPr>
          <p:nvPr>
            <p:custDataLst>
              <p:tags r:id="rId12"/>
            </p:custDataLst>
          </p:nvPr>
        </p:nvSpPr>
        <p:spPr bwMode="auto">
          <a:xfrm rot="-5400000">
            <a:off x="3350419" y="5471319"/>
            <a:ext cx="0" cy="763588"/>
          </a:xfrm>
          <a:prstGeom prst="line">
            <a:avLst/>
          </a:prstGeom>
          <a:noFill/>
          <a:ln w="28575">
            <a:solidFill>
              <a:srgbClr val="13801C"/>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solidFill>
                <a:srgbClr val="000000"/>
              </a:solidFill>
              <a:latin typeface="Times" charset="0"/>
              <a:ea typeface="MS PGothic" pitchFamily="34" charset="-128"/>
            </a:endParaRPr>
          </a:p>
        </p:txBody>
      </p:sp>
      <p:grpSp>
        <p:nvGrpSpPr>
          <p:cNvPr id="54290" name="Group 32"/>
          <p:cNvGrpSpPr>
            <a:grpSpLocks/>
          </p:cNvGrpSpPr>
          <p:nvPr>
            <p:custDataLst>
              <p:tags r:id="rId13"/>
            </p:custDataLst>
          </p:nvPr>
        </p:nvGrpSpPr>
        <p:grpSpPr bwMode="auto">
          <a:xfrm rot="-5400000">
            <a:off x="2043112" y="2833688"/>
            <a:ext cx="620713" cy="896938"/>
            <a:chOff x="672" y="2544"/>
            <a:chExt cx="336" cy="399"/>
          </a:xfrm>
        </p:grpSpPr>
        <p:sp>
          <p:nvSpPr>
            <p:cNvPr id="54297" name="Freeform 33"/>
            <p:cNvSpPr>
              <a:spLocks/>
            </p:cNvSpPr>
            <p:nvPr>
              <p:custDataLst>
                <p:tags r:id="rId20"/>
              </p:custDataLst>
            </p:nvPr>
          </p:nvSpPr>
          <p:spPr bwMode="auto">
            <a:xfrm>
              <a:off x="672" y="2544"/>
              <a:ext cx="336" cy="288"/>
            </a:xfrm>
            <a:custGeom>
              <a:avLst/>
              <a:gdLst>
                <a:gd name="T0" fmla="*/ 0 w 336"/>
                <a:gd name="T1" fmla="*/ 288 h 288"/>
                <a:gd name="T2" fmla="*/ 0 w 336"/>
                <a:gd name="T3" fmla="*/ 0 h 288"/>
                <a:gd name="T4" fmla="*/ 336 w 336"/>
                <a:gd name="T5" fmla="*/ 0 h 288"/>
                <a:gd name="T6" fmla="*/ 336 w 336"/>
                <a:gd name="T7" fmla="*/ 288 h 288"/>
                <a:gd name="T8" fmla="*/ 0 60000 65536"/>
                <a:gd name="T9" fmla="*/ 0 60000 65536"/>
                <a:gd name="T10" fmla="*/ 0 60000 65536"/>
                <a:gd name="T11" fmla="*/ 0 60000 65536"/>
                <a:gd name="T12" fmla="*/ 0 w 336"/>
                <a:gd name="T13" fmla="*/ 0 h 288"/>
                <a:gd name="T14" fmla="*/ 336 w 336"/>
                <a:gd name="T15" fmla="*/ 288 h 288"/>
              </a:gdLst>
              <a:ahLst/>
              <a:cxnLst>
                <a:cxn ang="T8">
                  <a:pos x="T0" y="T1"/>
                </a:cxn>
                <a:cxn ang="T9">
                  <a:pos x="T2" y="T3"/>
                </a:cxn>
                <a:cxn ang="T10">
                  <a:pos x="T4" y="T5"/>
                </a:cxn>
                <a:cxn ang="T11">
                  <a:pos x="T6" y="T7"/>
                </a:cxn>
              </a:cxnLst>
              <a:rect l="T12" t="T13" r="T14" b="T15"/>
              <a:pathLst>
                <a:path w="336" h="288">
                  <a:moveTo>
                    <a:pt x="0" y="288"/>
                  </a:moveTo>
                  <a:lnTo>
                    <a:pt x="0" y="0"/>
                  </a:lnTo>
                  <a:lnTo>
                    <a:pt x="336" y="0"/>
                  </a:lnTo>
                  <a:lnTo>
                    <a:pt x="336" y="288"/>
                  </a:lnTo>
                </a:path>
              </a:pathLst>
            </a:custGeom>
            <a:noFill/>
            <a:ln w="28575" cap="flat" cmpd="sng">
              <a:solidFill>
                <a:srgbClr val="13801C"/>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solidFill>
                  <a:srgbClr val="000000"/>
                </a:solidFill>
                <a:latin typeface="Times" charset="0"/>
                <a:ea typeface="MS PGothic" pitchFamily="34" charset="-128"/>
              </a:endParaRPr>
            </a:p>
          </p:txBody>
        </p:sp>
        <p:sp>
          <p:nvSpPr>
            <p:cNvPr id="54298" name="Arc 34"/>
            <p:cNvSpPr>
              <a:spLocks/>
            </p:cNvSpPr>
            <p:nvPr>
              <p:custDataLst>
                <p:tags r:id="rId21"/>
              </p:custDataLst>
            </p:nvPr>
          </p:nvSpPr>
          <p:spPr bwMode="auto">
            <a:xfrm flipH="1" flipV="1">
              <a:off x="675" y="2825"/>
              <a:ext cx="170" cy="11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cmpd="sng">
              <a:solidFill>
                <a:srgbClr val="13801C"/>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solidFill>
                  <a:srgbClr val="000000"/>
                </a:solidFill>
                <a:latin typeface="Times" charset="0"/>
                <a:ea typeface="MS PGothic" pitchFamily="34" charset="-128"/>
              </a:endParaRPr>
            </a:p>
          </p:txBody>
        </p:sp>
        <p:sp>
          <p:nvSpPr>
            <p:cNvPr id="54299" name="Arc 35"/>
            <p:cNvSpPr>
              <a:spLocks/>
            </p:cNvSpPr>
            <p:nvPr>
              <p:custDataLst>
                <p:tags r:id="rId22"/>
              </p:custDataLst>
            </p:nvPr>
          </p:nvSpPr>
          <p:spPr bwMode="auto">
            <a:xfrm flipV="1">
              <a:off x="836" y="2825"/>
              <a:ext cx="170" cy="11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cmpd="sng">
              <a:solidFill>
                <a:srgbClr val="13801C"/>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solidFill>
                  <a:srgbClr val="000000"/>
                </a:solidFill>
                <a:latin typeface="Times" charset="0"/>
                <a:ea typeface="MS PGothic" pitchFamily="34" charset="-128"/>
              </a:endParaRPr>
            </a:p>
          </p:txBody>
        </p:sp>
      </p:grpSp>
      <p:sp>
        <p:nvSpPr>
          <p:cNvPr id="54291" name="Line 47"/>
          <p:cNvSpPr>
            <a:spLocks noChangeShapeType="1"/>
          </p:cNvSpPr>
          <p:nvPr>
            <p:custDataLst>
              <p:tags r:id="rId14"/>
            </p:custDataLst>
          </p:nvPr>
        </p:nvSpPr>
        <p:spPr bwMode="auto">
          <a:xfrm rot="-5400000">
            <a:off x="3130550" y="2968625"/>
            <a:ext cx="0" cy="647700"/>
          </a:xfrm>
          <a:prstGeom prst="line">
            <a:avLst/>
          </a:prstGeom>
          <a:noFill/>
          <a:ln w="28575">
            <a:solidFill>
              <a:srgbClr val="13801C"/>
            </a:solidFill>
            <a:round/>
            <a:headEnd/>
            <a:tailEnd/>
          </a:ln>
          <a:extLst>
            <a:ext uri="{909E8E84-426E-40DD-AFC4-6F175D3DCCD1}">
              <a14:hiddenFill xmlns:a14="http://schemas.microsoft.com/office/drawing/2010/main">
                <a:noFill/>
              </a14:hiddenFill>
            </a:ext>
          </a:extLst>
        </p:spPr>
        <p:txBody>
          <a:bodyPr anchor="ctr">
            <a:spAutoFit/>
          </a:bodyPr>
          <a:lstStyle/>
          <a:p>
            <a:endParaRPr lang="en-US">
              <a:solidFill>
                <a:srgbClr val="000000"/>
              </a:solidFill>
              <a:latin typeface="Times" charset="0"/>
              <a:ea typeface="MS PGothic" pitchFamily="34" charset="-128"/>
            </a:endParaRPr>
          </a:p>
        </p:txBody>
      </p:sp>
      <p:sp>
        <p:nvSpPr>
          <p:cNvPr id="54292" name="Line 91"/>
          <p:cNvSpPr>
            <a:spLocks noChangeShapeType="1"/>
          </p:cNvSpPr>
          <p:nvPr>
            <p:custDataLst>
              <p:tags r:id="rId15"/>
            </p:custDataLst>
          </p:nvPr>
        </p:nvSpPr>
        <p:spPr bwMode="auto">
          <a:xfrm rot="-5400000">
            <a:off x="1582738" y="2846388"/>
            <a:ext cx="0" cy="609600"/>
          </a:xfrm>
          <a:prstGeom prst="line">
            <a:avLst/>
          </a:prstGeom>
          <a:noFill/>
          <a:ln w="28575">
            <a:solidFill>
              <a:srgbClr val="13801C"/>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solidFill>
                <a:srgbClr val="000000"/>
              </a:solidFill>
              <a:latin typeface="Times" charset="0"/>
              <a:ea typeface="MS PGothic" pitchFamily="34" charset="-128"/>
            </a:endParaRPr>
          </a:p>
        </p:txBody>
      </p:sp>
      <p:sp>
        <p:nvSpPr>
          <p:cNvPr id="54293" name="Line 92"/>
          <p:cNvSpPr>
            <a:spLocks noChangeShapeType="1"/>
          </p:cNvSpPr>
          <p:nvPr>
            <p:custDataLst>
              <p:tags r:id="rId16"/>
            </p:custDataLst>
          </p:nvPr>
        </p:nvSpPr>
        <p:spPr bwMode="auto">
          <a:xfrm rot="-5400000">
            <a:off x="1582738" y="3116263"/>
            <a:ext cx="0" cy="609600"/>
          </a:xfrm>
          <a:prstGeom prst="line">
            <a:avLst/>
          </a:prstGeom>
          <a:noFill/>
          <a:ln w="28575">
            <a:solidFill>
              <a:srgbClr val="13801C"/>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solidFill>
                <a:srgbClr val="000000"/>
              </a:solidFill>
              <a:latin typeface="Times" charset="0"/>
              <a:ea typeface="MS PGothic" pitchFamily="34" charset="-128"/>
            </a:endParaRPr>
          </a:p>
        </p:txBody>
      </p:sp>
      <p:sp>
        <p:nvSpPr>
          <p:cNvPr id="54294" name="Text Box 21"/>
          <p:cNvSpPr txBox="1">
            <a:spLocks noChangeArrowheads="1"/>
          </p:cNvSpPr>
          <p:nvPr>
            <p:custDataLst>
              <p:tags r:id="rId17"/>
            </p:custDataLst>
          </p:nvPr>
        </p:nvSpPr>
        <p:spPr bwMode="auto">
          <a:xfrm>
            <a:off x="4457700" y="2967038"/>
            <a:ext cx="32385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ambria" pitchFamily="18" charset="0"/>
              </a:rPr>
              <a:t>AND</a:t>
            </a:r>
            <a:r>
              <a:rPr lang="en-US">
                <a:solidFill>
                  <a:srgbClr val="000000"/>
                </a:solidFill>
                <a:latin typeface="Cambria" pitchFamily="18" charset="0"/>
              </a:rPr>
              <a:t> outputs 1 iff </a:t>
            </a:r>
            <a:r>
              <a:rPr lang="en-US" b="1" i="1">
                <a:solidFill>
                  <a:srgbClr val="FF0000"/>
                </a:solidFill>
                <a:latin typeface="Cambria" pitchFamily="18" charset="0"/>
              </a:rPr>
              <a:t>ALL</a:t>
            </a:r>
            <a:r>
              <a:rPr lang="en-US">
                <a:solidFill>
                  <a:srgbClr val="000000"/>
                </a:solidFill>
                <a:latin typeface="Cambria" pitchFamily="18" charset="0"/>
              </a:rPr>
              <a:t> its inputs are 1</a:t>
            </a:r>
          </a:p>
        </p:txBody>
      </p:sp>
      <p:sp>
        <p:nvSpPr>
          <p:cNvPr id="54295" name="Text Box 37"/>
          <p:cNvSpPr txBox="1">
            <a:spLocks noChangeArrowheads="1"/>
          </p:cNvSpPr>
          <p:nvPr>
            <p:custDataLst>
              <p:tags r:id="rId18"/>
            </p:custDataLst>
          </p:nvPr>
        </p:nvSpPr>
        <p:spPr bwMode="auto">
          <a:xfrm>
            <a:off x="4457700" y="4225925"/>
            <a:ext cx="32385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ambria" pitchFamily="18" charset="0"/>
              </a:rPr>
              <a:t>OR</a:t>
            </a:r>
            <a:r>
              <a:rPr lang="en-US">
                <a:solidFill>
                  <a:srgbClr val="000000"/>
                </a:solidFill>
                <a:latin typeface="Cambria" pitchFamily="18" charset="0"/>
              </a:rPr>
              <a:t> outputs 1 iff </a:t>
            </a:r>
            <a:r>
              <a:rPr lang="en-US" b="1" i="1">
                <a:solidFill>
                  <a:srgbClr val="FF0000"/>
                </a:solidFill>
                <a:latin typeface="Cambria" pitchFamily="18" charset="0"/>
              </a:rPr>
              <a:t>ANY</a:t>
            </a:r>
            <a:r>
              <a:rPr lang="en-US" i="1">
                <a:solidFill>
                  <a:srgbClr val="FF0000"/>
                </a:solidFill>
                <a:latin typeface="Cambria" pitchFamily="18" charset="0"/>
              </a:rPr>
              <a:t> </a:t>
            </a:r>
            <a:r>
              <a:rPr lang="en-US">
                <a:solidFill>
                  <a:srgbClr val="000000"/>
                </a:solidFill>
                <a:latin typeface="Cambria" pitchFamily="18" charset="0"/>
              </a:rPr>
              <a:t>input is 1</a:t>
            </a:r>
          </a:p>
        </p:txBody>
      </p:sp>
      <p:sp>
        <p:nvSpPr>
          <p:cNvPr id="54296" name="Text Box 38"/>
          <p:cNvSpPr txBox="1">
            <a:spLocks noChangeArrowheads="1"/>
          </p:cNvSpPr>
          <p:nvPr>
            <p:custDataLst>
              <p:tags r:id="rId19"/>
            </p:custDataLst>
          </p:nvPr>
        </p:nvSpPr>
        <p:spPr bwMode="auto">
          <a:xfrm>
            <a:off x="4343400" y="5710238"/>
            <a:ext cx="35004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ambria" pitchFamily="18" charset="0"/>
              </a:rPr>
              <a:t>NOT</a:t>
            </a:r>
            <a:r>
              <a:rPr lang="en-US">
                <a:solidFill>
                  <a:srgbClr val="000000"/>
                </a:solidFill>
                <a:latin typeface="Cambria" pitchFamily="18" charset="0"/>
              </a:rPr>
              <a:t> reverses its input</a:t>
            </a:r>
          </a:p>
        </p:txBody>
      </p:sp>
    </p:spTree>
    <p:extLst>
      <p:ext uri="{BB962C8B-B14F-4D97-AF65-F5344CB8AC3E}">
        <p14:creationId xmlns:p14="http://schemas.microsoft.com/office/powerpoint/2010/main" val="35467307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800" y="1143000"/>
            <a:ext cx="8534400" cy="5416210"/>
          </a:xfrm>
          <a:prstGeom prst="rect">
            <a:avLst/>
          </a:prstGeom>
        </p:spPr>
      </p:pic>
      <p:sp>
        <p:nvSpPr>
          <p:cNvPr id="50183" name="TextBox 2"/>
          <p:cNvSpPr txBox="1">
            <a:spLocks noChangeArrowheads="1"/>
          </p:cNvSpPr>
          <p:nvPr/>
        </p:nvSpPr>
        <p:spPr bwMode="auto">
          <a:xfrm>
            <a:off x="609600" y="5486400"/>
            <a:ext cx="1601788" cy="646113"/>
          </a:xfrm>
          <a:prstGeom prst="rect">
            <a:avLst/>
          </a:prstGeom>
          <a:solidFill>
            <a:srgbClr val="DDFFDF"/>
          </a:solidFill>
          <a:ln w="9525">
            <a:solidFill>
              <a:srgbClr val="13801C"/>
            </a:solidFill>
            <a:miter lim="800000"/>
            <a:headEnd/>
            <a:tailEnd/>
          </a:ln>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sz="3600">
                <a:solidFill>
                  <a:srgbClr val="13801C"/>
                </a:solidFill>
                <a:latin typeface="Calibri" pitchFamily="34" charset="0"/>
              </a:rPr>
              <a:t>Logisim</a:t>
            </a:r>
          </a:p>
        </p:txBody>
      </p:sp>
      <p:sp>
        <p:nvSpPr>
          <p:cNvPr id="11" name="Text Box 5"/>
          <p:cNvSpPr txBox="1">
            <a:spLocks noChangeArrowheads="1"/>
          </p:cNvSpPr>
          <p:nvPr>
            <p:custDataLst>
              <p:tags r:id="rId1"/>
            </p:custDataLst>
          </p:nvPr>
        </p:nvSpPr>
        <p:spPr bwMode="auto">
          <a:xfrm>
            <a:off x="304800" y="169863"/>
            <a:ext cx="72453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3600" dirty="0" smtClean="0">
                <a:latin typeface="Cambria" pitchFamily="18" charset="0"/>
              </a:rPr>
              <a:t>A circuit…</a:t>
            </a:r>
            <a:endParaRPr lang="en-US" sz="3600" i="1" dirty="0">
              <a:latin typeface="Cambria" pitchFamily="18" charset="0"/>
            </a:endParaRPr>
          </a:p>
        </p:txBody>
      </p: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00800" y="119528"/>
            <a:ext cx="2610214" cy="3334216"/>
          </a:xfrm>
          <a:prstGeom prst="rect">
            <a:avLst/>
          </a:prstGeom>
        </p:spPr>
      </p:pic>
      <p:sp>
        <p:nvSpPr>
          <p:cNvPr id="4" name="Right Arrow 3"/>
          <p:cNvSpPr/>
          <p:nvPr/>
        </p:nvSpPr>
        <p:spPr bwMode="auto">
          <a:xfrm rot="1898097">
            <a:off x="5519211" y="753414"/>
            <a:ext cx="1109133" cy="578556"/>
          </a:xfrm>
          <a:prstGeom prst="rightArrow">
            <a:avLst/>
          </a:prstGeom>
          <a:solidFill>
            <a:schemeClr val="bg1">
              <a:lumMod val="95000"/>
            </a:schemeClr>
          </a:solidFill>
          <a:ln w="190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5" name="TextBox 4"/>
          <p:cNvSpPr txBox="1"/>
          <p:nvPr/>
        </p:nvSpPr>
        <p:spPr>
          <a:xfrm>
            <a:off x="7351776" y="762000"/>
            <a:ext cx="190500" cy="220573"/>
          </a:xfrm>
          <a:prstGeom prst="rect">
            <a:avLst/>
          </a:prstGeom>
          <a:solidFill>
            <a:schemeClr val="bg1">
              <a:lumMod val="95000"/>
            </a:schemeClr>
          </a:solidFill>
        </p:spPr>
        <p:txBody>
          <a:bodyPr wrap="square" rtlCol="0">
            <a:spAutoFit/>
          </a:bodyPr>
          <a:lstStyle/>
          <a:p>
            <a:pPr>
              <a:lnSpc>
                <a:spcPts val="1000"/>
              </a:lnSpc>
            </a:pPr>
            <a:r>
              <a:rPr lang="en-US" sz="1600" b="1" dirty="0">
                <a:latin typeface="Courier New" panose="02070309020205020404" pitchFamily="49" charset="0"/>
                <a:cs typeface="Courier New" panose="02070309020205020404" pitchFamily="49" charset="0"/>
              </a:rPr>
              <a:t>c</a:t>
            </a:r>
            <a:endParaRPr lang="en-US" sz="1600" b="1" dirty="0" smtClean="0">
              <a:latin typeface="Courier New" panose="02070309020205020404" pitchFamily="49" charset="0"/>
              <a:cs typeface="Courier New" panose="02070309020205020404" pitchFamily="49" charset="0"/>
            </a:endParaRPr>
          </a:p>
        </p:txBody>
      </p:sp>
      <p:sp>
        <p:nvSpPr>
          <p:cNvPr id="9" name="Rectangle 49"/>
          <p:cNvSpPr>
            <a:spLocks noChangeArrowheads="1"/>
          </p:cNvSpPr>
          <p:nvPr>
            <p:custDataLst>
              <p:tags r:id="rId2"/>
            </p:custDataLst>
          </p:nvPr>
        </p:nvSpPr>
        <p:spPr bwMode="auto">
          <a:xfrm>
            <a:off x="2819400" y="5741722"/>
            <a:ext cx="5260975" cy="461963"/>
          </a:xfrm>
          <a:prstGeom prst="rect">
            <a:avLst/>
          </a:prstGeom>
          <a:solidFill>
            <a:schemeClr val="bg1">
              <a:lumMod val="85000"/>
            </a:schemeClr>
          </a:solidFill>
          <a:ln>
            <a:noFill/>
          </a:ln>
          <a:extLst/>
        </p:spPr>
        <p:txBody>
          <a:bodyPr anchor="ctr">
            <a:spAutoFit/>
          </a:bodyPr>
          <a:lstStyle/>
          <a:p>
            <a:r>
              <a:rPr lang="en-US" i="1" dirty="0">
                <a:solidFill>
                  <a:srgbClr val="000000"/>
                </a:solidFill>
                <a:latin typeface="Calibri" pitchFamily="34" charset="0"/>
                <a:ea typeface="MS PGothic" pitchFamily="34" charset="-128"/>
              </a:rPr>
              <a:t>What inputs make this circuit output </a:t>
            </a:r>
            <a:r>
              <a:rPr lang="en-US" i="1" dirty="0" smtClean="0">
                <a:solidFill>
                  <a:srgbClr val="000000"/>
                </a:solidFill>
                <a:latin typeface="Calibri" pitchFamily="34" charset="0"/>
                <a:ea typeface="MS PGothic" pitchFamily="34" charset="-128"/>
              </a:rPr>
              <a:t>0?</a:t>
            </a:r>
            <a:endParaRPr lang="en-US" i="1" dirty="0">
              <a:solidFill>
                <a:srgbClr val="000000"/>
              </a:solidFill>
              <a:latin typeface="Calibri" pitchFamily="34" charset="0"/>
              <a:ea typeface="MS PGothic" pitchFamily="34" charset="-128"/>
            </a:endParaRPr>
          </a:p>
        </p:txBody>
      </p:sp>
      <p:sp>
        <p:nvSpPr>
          <p:cNvPr id="13" name="Rectangle 49"/>
          <p:cNvSpPr>
            <a:spLocks noChangeArrowheads="1"/>
          </p:cNvSpPr>
          <p:nvPr>
            <p:custDataLst>
              <p:tags r:id="rId3"/>
            </p:custDataLst>
          </p:nvPr>
        </p:nvSpPr>
        <p:spPr bwMode="auto">
          <a:xfrm>
            <a:off x="914400" y="1443037"/>
            <a:ext cx="5260975" cy="461963"/>
          </a:xfrm>
          <a:prstGeom prst="rect">
            <a:avLst/>
          </a:prstGeom>
          <a:solidFill>
            <a:srgbClr val="D8F0DE"/>
          </a:solidFill>
          <a:ln>
            <a:noFill/>
          </a:ln>
          <a:extLst/>
        </p:spPr>
        <p:txBody>
          <a:bodyPr anchor="ctr">
            <a:spAutoFit/>
          </a:bodyPr>
          <a:lstStyle/>
          <a:p>
            <a:r>
              <a:rPr lang="en-US" i="1" dirty="0">
                <a:solidFill>
                  <a:srgbClr val="000000"/>
                </a:solidFill>
                <a:latin typeface="Calibri" pitchFamily="34" charset="0"/>
                <a:ea typeface="MS PGothic" pitchFamily="34" charset="-128"/>
              </a:rPr>
              <a:t>What inputs make this circuit output 1?</a:t>
            </a:r>
          </a:p>
        </p:txBody>
      </p:sp>
      <p:sp>
        <p:nvSpPr>
          <p:cNvPr id="14" name="Down Arrow 1"/>
          <p:cNvSpPr>
            <a:spLocks noChangeArrowheads="1"/>
          </p:cNvSpPr>
          <p:nvPr/>
        </p:nvSpPr>
        <p:spPr bwMode="auto">
          <a:xfrm rot="17237241">
            <a:off x="1880356" y="1729501"/>
            <a:ext cx="304800" cy="468313"/>
          </a:xfrm>
          <a:prstGeom prst="downArrow">
            <a:avLst>
              <a:gd name="adj1" fmla="val 50000"/>
              <a:gd name="adj2" fmla="val 50091"/>
            </a:avLst>
          </a:prstGeom>
          <a:solidFill>
            <a:srgbClr val="D8F0DE"/>
          </a:solidFill>
          <a:ln w="19050" algn="ctr">
            <a:solidFill>
              <a:schemeClr val="bg1"/>
            </a:solidFill>
            <a:round/>
            <a:headEnd/>
            <a:tailEnd/>
          </a:ln>
        </p:spPr>
        <p:txBody>
          <a:bodyPr>
            <a:spAutoFit/>
          </a:bodyPr>
          <a:lstStyle/>
          <a:p>
            <a:endParaRPr lang="en-US">
              <a:solidFill>
                <a:srgbClr val="000000"/>
              </a:solidFill>
              <a:latin typeface="Times" charset="0"/>
              <a:ea typeface="MS PGothic" pitchFamily="34" charset="-128"/>
            </a:endParaRPr>
          </a:p>
        </p:txBody>
      </p:sp>
      <p:sp>
        <p:nvSpPr>
          <p:cNvPr id="15" name="Down Arrow 6"/>
          <p:cNvSpPr>
            <a:spLocks noChangeArrowheads="1"/>
          </p:cNvSpPr>
          <p:nvPr/>
        </p:nvSpPr>
        <p:spPr bwMode="auto">
          <a:xfrm rot="20984264">
            <a:off x="5674748" y="1836077"/>
            <a:ext cx="373520" cy="1838506"/>
          </a:xfrm>
          <a:prstGeom prst="downArrow">
            <a:avLst>
              <a:gd name="adj1" fmla="val 50000"/>
              <a:gd name="adj2" fmla="val 49977"/>
            </a:avLst>
          </a:prstGeom>
          <a:solidFill>
            <a:srgbClr val="D8F0DE"/>
          </a:solidFill>
          <a:ln w="19050" algn="ctr">
            <a:solidFill>
              <a:schemeClr val="bg1"/>
            </a:solidFill>
            <a:round/>
            <a:headEnd/>
            <a:tailEnd/>
          </a:ln>
        </p:spPr>
        <p:txBody>
          <a:bodyPr wrap="square">
            <a:spAutoFit/>
          </a:bodyPr>
          <a:lstStyle/>
          <a:p>
            <a:endParaRPr lang="en-US">
              <a:solidFill>
                <a:srgbClr val="000000"/>
              </a:solidFill>
              <a:latin typeface="Times" charset="0"/>
              <a:ea typeface="MS PGothic" pitchFamily="34" charset="-128"/>
            </a:endParaRPr>
          </a:p>
        </p:txBody>
      </p:sp>
      <p:sp>
        <p:nvSpPr>
          <p:cNvPr id="10" name="Down Arrow 1"/>
          <p:cNvSpPr>
            <a:spLocks noChangeArrowheads="1"/>
          </p:cNvSpPr>
          <p:nvPr/>
        </p:nvSpPr>
        <p:spPr bwMode="auto">
          <a:xfrm rot="10800000">
            <a:off x="3135489" y="5342642"/>
            <a:ext cx="304800" cy="468313"/>
          </a:xfrm>
          <a:prstGeom prst="downArrow">
            <a:avLst>
              <a:gd name="adj1" fmla="val 50000"/>
              <a:gd name="adj2" fmla="val 50091"/>
            </a:avLst>
          </a:prstGeom>
          <a:solidFill>
            <a:schemeClr val="bg1">
              <a:lumMod val="85000"/>
            </a:schemeClr>
          </a:solidFill>
          <a:ln w="19050" algn="ctr">
            <a:solidFill>
              <a:schemeClr val="bg1"/>
            </a:solidFill>
            <a:round/>
            <a:headEnd/>
            <a:tailEnd/>
          </a:ln>
        </p:spPr>
        <p:txBody>
          <a:bodyPr>
            <a:spAutoFit/>
          </a:bodyPr>
          <a:lstStyle/>
          <a:p>
            <a:endParaRPr lang="en-US">
              <a:solidFill>
                <a:srgbClr val="000000"/>
              </a:solidFill>
              <a:latin typeface="Times" charset="0"/>
              <a:ea typeface="MS PGothic" pitchFamily="34" charset="-128"/>
            </a:endParaRPr>
          </a:p>
        </p:txBody>
      </p:sp>
      <p:sp>
        <p:nvSpPr>
          <p:cNvPr id="12" name="Down Arrow 6"/>
          <p:cNvSpPr>
            <a:spLocks noChangeArrowheads="1"/>
          </p:cNvSpPr>
          <p:nvPr/>
        </p:nvSpPr>
        <p:spPr bwMode="auto">
          <a:xfrm rot="10585055">
            <a:off x="6644111" y="3994345"/>
            <a:ext cx="385767" cy="1827625"/>
          </a:xfrm>
          <a:prstGeom prst="downArrow">
            <a:avLst>
              <a:gd name="adj1" fmla="val 50000"/>
              <a:gd name="adj2" fmla="val 49977"/>
            </a:avLst>
          </a:prstGeom>
          <a:solidFill>
            <a:schemeClr val="bg1">
              <a:lumMod val="85000"/>
            </a:schemeClr>
          </a:solidFill>
          <a:ln w="19050" algn="ctr">
            <a:solidFill>
              <a:schemeClr val="bg1"/>
            </a:solidFill>
            <a:round/>
            <a:headEnd/>
            <a:tailEnd/>
          </a:ln>
        </p:spPr>
        <p:txBody>
          <a:bodyPr wrap="square">
            <a:spAutoFit/>
          </a:bodyPr>
          <a:lstStyle/>
          <a:p>
            <a:endParaRPr lang="en-US">
              <a:solidFill>
                <a:srgbClr val="000000"/>
              </a:solidFill>
              <a:latin typeface="Times" charset="0"/>
              <a:ea typeface="MS PGothic" pitchFamily="34" charset="-128"/>
            </a:endParaRPr>
          </a:p>
        </p:txBody>
      </p:sp>
      <p:sp>
        <p:nvSpPr>
          <p:cNvPr id="50180" name="Rectangle 49"/>
          <p:cNvSpPr>
            <a:spLocks noChangeArrowheads="1"/>
          </p:cNvSpPr>
          <p:nvPr>
            <p:custDataLst>
              <p:tags r:id="rId4"/>
            </p:custDataLst>
          </p:nvPr>
        </p:nvSpPr>
        <p:spPr bwMode="auto">
          <a:xfrm>
            <a:off x="2719606" y="379631"/>
            <a:ext cx="3419080" cy="461963"/>
          </a:xfrm>
          <a:prstGeom prst="rect">
            <a:avLst/>
          </a:prstGeom>
          <a:solidFill>
            <a:schemeClr val="bg1">
              <a:lumMod val="95000"/>
            </a:schemeClr>
          </a:solidFill>
          <a:ln>
            <a:solidFill>
              <a:schemeClr val="bg1">
                <a:lumMod val="65000"/>
              </a:schemeClr>
            </a:solidFill>
          </a:ln>
          <a:extLst/>
        </p:spPr>
        <p:txBody>
          <a:bodyPr wrap="square" anchor="ctr">
            <a:spAutoFit/>
          </a:bodyPr>
          <a:lstStyle/>
          <a:p>
            <a:pPr algn="r"/>
            <a:r>
              <a:rPr lang="en-US" i="1" dirty="0" smtClean="0">
                <a:solidFill>
                  <a:srgbClr val="000000"/>
                </a:solidFill>
                <a:latin typeface="Calibri" pitchFamily="34" charset="0"/>
                <a:ea typeface="MS PGothic" pitchFamily="34" charset="-128"/>
              </a:rPr>
              <a:t>What are ALL its outputs?</a:t>
            </a:r>
            <a:endParaRPr lang="en-US" i="1" dirty="0">
              <a:solidFill>
                <a:srgbClr val="000000"/>
              </a:solidFill>
              <a:latin typeface="Calibri" pitchFamily="34" charset="0"/>
              <a:ea typeface="MS PGothic" pitchFamily="34" charset="-128"/>
            </a:endParaRPr>
          </a:p>
        </p:txBody>
      </p:sp>
    </p:spTree>
    <p:extLst>
      <p:ext uri="{BB962C8B-B14F-4D97-AF65-F5344CB8AC3E}">
        <p14:creationId xmlns:p14="http://schemas.microsoft.com/office/powerpoint/2010/main" val="40496125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ChangeArrowheads="1"/>
          </p:cNvSpPr>
          <p:nvPr>
            <p:custDataLst>
              <p:tags r:id="rId1"/>
            </p:custDataLst>
          </p:nvPr>
        </p:nvSpPr>
        <p:spPr bwMode="auto">
          <a:xfrm>
            <a:off x="1600200" y="1981200"/>
            <a:ext cx="990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spAutoFit/>
          </a:bodyPr>
          <a:lstStyle/>
          <a:p>
            <a:pPr algn="r"/>
            <a:r>
              <a:rPr lang="en-US" sz="4200" b="1">
                <a:solidFill>
                  <a:srgbClr val="C00000"/>
                </a:solidFill>
                <a:latin typeface="Courier New" pitchFamily="49" charset="0"/>
                <a:ea typeface="MS PGothic" pitchFamily="34" charset="-128"/>
              </a:rPr>
              <a:t>42</a:t>
            </a:r>
          </a:p>
        </p:txBody>
      </p:sp>
      <p:sp>
        <p:nvSpPr>
          <p:cNvPr id="38915" name="Rectangle 8"/>
          <p:cNvSpPr>
            <a:spLocks noChangeArrowheads="1"/>
          </p:cNvSpPr>
          <p:nvPr>
            <p:custDataLst>
              <p:tags r:id="rId2"/>
            </p:custDataLst>
          </p:nvPr>
        </p:nvSpPr>
        <p:spPr bwMode="auto">
          <a:xfrm>
            <a:off x="2835275" y="1839913"/>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spAutoFit/>
          </a:bodyPr>
          <a:lstStyle/>
          <a:p>
            <a:pPr algn="l"/>
            <a:r>
              <a:rPr lang="en-US" b="1">
                <a:solidFill>
                  <a:srgbClr val="000000"/>
                </a:solidFill>
                <a:latin typeface="Courier New" pitchFamily="49" charset="0"/>
                <a:ea typeface="MS PGothic" pitchFamily="34" charset="-128"/>
              </a:rPr>
              <a:t>101010</a:t>
            </a:r>
          </a:p>
        </p:txBody>
      </p:sp>
      <p:grpSp>
        <p:nvGrpSpPr>
          <p:cNvPr id="38916" name="Group 41"/>
          <p:cNvGrpSpPr>
            <a:grpSpLocks/>
          </p:cNvGrpSpPr>
          <p:nvPr/>
        </p:nvGrpSpPr>
        <p:grpSpPr bwMode="auto">
          <a:xfrm>
            <a:off x="2984500" y="2271713"/>
            <a:ext cx="927100" cy="990600"/>
            <a:chOff x="2374900" y="2652712"/>
            <a:chExt cx="927100" cy="990600"/>
          </a:xfrm>
        </p:grpSpPr>
        <p:sp>
          <p:nvSpPr>
            <p:cNvPr id="38958" name="Line 9"/>
            <p:cNvSpPr>
              <a:spLocks noChangeShapeType="1"/>
            </p:cNvSpPr>
            <p:nvPr>
              <p:custDataLst>
                <p:tags r:id="rId37"/>
              </p:custDataLst>
            </p:nvPr>
          </p:nvSpPr>
          <p:spPr bwMode="auto">
            <a:xfrm>
              <a:off x="2374900" y="2652712"/>
              <a:ext cx="0" cy="990600"/>
            </a:xfrm>
            <a:prstGeom prst="line">
              <a:avLst/>
            </a:prstGeom>
            <a:noFill/>
            <a:ln w="38100">
              <a:solidFill>
                <a:srgbClr val="00FF16"/>
              </a:solidFill>
              <a:round/>
              <a:headEnd type="none" w="sm" len="sm"/>
              <a:tailEnd type="triangle" w="sm" len="sm"/>
            </a:ln>
            <a:extLst>
              <a:ext uri="{909E8E84-426E-40DD-AFC4-6F175D3DCCD1}">
                <a14:hiddenFill xmlns:a14="http://schemas.microsoft.com/office/drawing/2010/main">
                  <a:noFill/>
                </a14:hiddenFill>
              </a:ext>
            </a:extLst>
          </p:spPr>
          <p:txBody>
            <a:bodyPr wrap="none" anchor="ctr">
              <a:spAutoFit/>
            </a:bodyPr>
            <a:lstStyle/>
            <a:p>
              <a:endParaRPr lang="en-US">
                <a:solidFill>
                  <a:srgbClr val="000000"/>
                </a:solidFill>
                <a:latin typeface="Times" charset="0"/>
                <a:ea typeface="MS PGothic" pitchFamily="34" charset="-128"/>
              </a:endParaRPr>
            </a:p>
          </p:txBody>
        </p:sp>
        <p:sp>
          <p:nvSpPr>
            <p:cNvPr id="38959" name="Line 10"/>
            <p:cNvSpPr>
              <a:spLocks noChangeShapeType="1"/>
            </p:cNvSpPr>
            <p:nvPr>
              <p:custDataLst>
                <p:tags r:id="rId38"/>
              </p:custDataLst>
            </p:nvPr>
          </p:nvSpPr>
          <p:spPr bwMode="auto">
            <a:xfrm>
              <a:off x="2551113" y="2652712"/>
              <a:ext cx="0" cy="990600"/>
            </a:xfrm>
            <a:prstGeom prst="line">
              <a:avLst/>
            </a:prstGeom>
            <a:noFill/>
            <a:ln w="38100">
              <a:solidFill>
                <a:srgbClr val="067B0E"/>
              </a:solidFill>
              <a:round/>
              <a:headEnd type="none" w="sm" len="sm"/>
              <a:tailEnd type="triangle" w="sm" len="sm"/>
            </a:ln>
            <a:extLst>
              <a:ext uri="{909E8E84-426E-40DD-AFC4-6F175D3DCCD1}">
                <a14:hiddenFill xmlns:a14="http://schemas.microsoft.com/office/drawing/2010/main">
                  <a:noFill/>
                </a14:hiddenFill>
              </a:ext>
            </a:extLst>
          </p:spPr>
          <p:txBody>
            <a:bodyPr wrap="none" anchor="ctr">
              <a:spAutoFit/>
            </a:bodyPr>
            <a:lstStyle/>
            <a:p>
              <a:endParaRPr lang="en-US">
                <a:solidFill>
                  <a:srgbClr val="000000"/>
                </a:solidFill>
                <a:latin typeface="Times" charset="0"/>
                <a:ea typeface="MS PGothic" pitchFamily="34" charset="-128"/>
              </a:endParaRPr>
            </a:p>
          </p:txBody>
        </p:sp>
        <p:sp>
          <p:nvSpPr>
            <p:cNvPr id="38960" name="Line 11"/>
            <p:cNvSpPr>
              <a:spLocks noChangeShapeType="1"/>
            </p:cNvSpPr>
            <p:nvPr>
              <p:custDataLst>
                <p:tags r:id="rId39"/>
              </p:custDataLst>
            </p:nvPr>
          </p:nvSpPr>
          <p:spPr bwMode="auto">
            <a:xfrm>
              <a:off x="2743200" y="2652712"/>
              <a:ext cx="0" cy="990600"/>
            </a:xfrm>
            <a:prstGeom prst="line">
              <a:avLst/>
            </a:prstGeom>
            <a:noFill/>
            <a:ln w="38100">
              <a:solidFill>
                <a:srgbClr val="00FF16"/>
              </a:solidFill>
              <a:round/>
              <a:headEnd type="none" w="sm" len="sm"/>
              <a:tailEnd type="triangle" w="sm" len="sm"/>
            </a:ln>
            <a:extLst>
              <a:ext uri="{909E8E84-426E-40DD-AFC4-6F175D3DCCD1}">
                <a14:hiddenFill xmlns:a14="http://schemas.microsoft.com/office/drawing/2010/main">
                  <a:noFill/>
                </a14:hiddenFill>
              </a:ext>
            </a:extLst>
          </p:spPr>
          <p:txBody>
            <a:bodyPr wrap="none" anchor="ctr">
              <a:spAutoFit/>
            </a:bodyPr>
            <a:lstStyle/>
            <a:p>
              <a:endParaRPr lang="en-US">
                <a:solidFill>
                  <a:srgbClr val="000000"/>
                </a:solidFill>
                <a:latin typeface="Times" charset="0"/>
                <a:ea typeface="MS PGothic" pitchFamily="34" charset="-128"/>
              </a:endParaRPr>
            </a:p>
          </p:txBody>
        </p:sp>
        <p:sp>
          <p:nvSpPr>
            <p:cNvPr id="38961" name="Line 12"/>
            <p:cNvSpPr>
              <a:spLocks noChangeShapeType="1"/>
            </p:cNvSpPr>
            <p:nvPr>
              <p:custDataLst>
                <p:tags r:id="rId40"/>
              </p:custDataLst>
            </p:nvPr>
          </p:nvSpPr>
          <p:spPr bwMode="auto">
            <a:xfrm>
              <a:off x="2919413" y="2652712"/>
              <a:ext cx="0" cy="990600"/>
            </a:xfrm>
            <a:prstGeom prst="line">
              <a:avLst/>
            </a:prstGeom>
            <a:noFill/>
            <a:ln w="38100">
              <a:solidFill>
                <a:srgbClr val="067B0E"/>
              </a:solidFill>
              <a:round/>
              <a:headEnd type="none" w="sm" len="sm"/>
              <a:tailEnd type="triangle" w="sm" len="sm"/>
            </a:ln>
            <a:extLst>
              <a:ext uri="{909E8E84-426E-40DD-AFC4-6F175D3DCCD1}">
                <a14:hiddenFill xmlns:a14="http://schemas.microsoft.com/office/drawing/2010/main">
                  <a:noFill/>
                </a14:hiddenFill>
              </a:ext>
            </a:extLst>
          </p:spPr>
          <p:txBody>
            <a:bodyPr wrap="none" anchor="ctr">
              <a:spAutoFit/>
            </a:bodyPr>
            <a:lstStyle/>
            <a:p>
              <a:endParaRPr lang="en-US">
                <a:solidFill>
                  <a:srgbClr val="000000"/>
                </a:solidFill>
                <a:latin typeface="Times" charset="0"/>
                <a:ea typeface="MS PGothic" pitchFamily="34" charset="-128"/>
              </a:endParaRPr>
            </a:p>
          </p:txBody>
        </p:sp>
        <p:sp>
          <p:nvSpPr>
            <p:cNvPr id="38962" name="Line 13"/>
            <p:cNvSpPr>
              <a:spLocks noChangeShapeType="1"/>
            </p:cNvSpPr>
            <p:nvPr>
              <p:custDataLst>
                <p:tags r:id="rId41"/>
              </p:custDataLst>
            </p:nvPr>
          </p:nvSpPr>
          <p:spPr bwMode="auto">
            <a:xfrm>
              <a:off x="3105150" y="2652712"/>
              <a:ext cx="0" cy="990600"/>
            </a:xfrm>
            <a:prstGeom prst="line">
              <a:avLst/>
            </a:prstGeom>
            <a:noFill/>
            <a:ln w="38100">
              <a:solidFill>
                <a:srgbClr val="00FF16"/>
              </a:solidFill>
              <a:round/>
              <a:headEnd type="none" w="sm" len="sm"/>
              <a:tailEnd type="triangle" w="sm" len="sm"/>
            </a:ln>
            <a:extLst>
              <a:ext uri="{909E8E84-426E-40DD-AFC4-6F175D3DCCD1}">
                <a14:hiddenFill xmlns:a14="http://schemas.microsoft.com/office/drawing/2010/main">
                  <a:noFill/>
                </a14:hiddenFill>
              </a:ext>
            </a:extLst>
          </p:spPr>
          <p:txBody>
            <a:bodyPr wrap="none" anchor="ctr">
              <a:spAutoFit/>
            </a:bodyPr>
            <a:lstStyle/>
            <a:p>
              <a:endParaRPr lang="en-US">
                <a:solidFill>
                  <a:srgbClr val="000000"/>
                </a:solidFill>
                <a:latin typeface="Times" charset="0"/>
                <a:ea typeface="MS PGothic" pitchFamily="34" charset="-128"/>
              </a:endParaRPr>
            </a:p>
          </p:txBody>
        </p:sp>
        <p:sp>
          <p:nvSpPr>
            <p:cNvPr id="38963" name="Line 14"/>
            <p:cNvSpPr>
              <a:spLocks noChangeShapeType="1"/>
            </p:cNvSpPr>
            <p:nvPr>
              <p:custDataLst>
                <p:tags r:id="rId42"/>
              </p:custDataLst>
            </p:nvPr>
          </p:nvSpPr>
          <p:spPr bwMode="auto">
            <a:xfrm>
              <a:off x="3302000" y="2652712"/>
              <a:ext cx="0" cy="990600"/>
            </a:xfrm>
            <a:prstGeom prst="line">
              <a:avLst/>
            </a:prstGeom>
            <a:noFill/>
            <a:ln w="38100">
              <a:solidFill>
                <a:srgbClr val="067B0E"/>
              </a:solidFill>
              <a:round/>
              <a:headEnd type="none" w="sm" len="sm"/>
              <a:tailEnd type="triangle" w="sm" len="sm"/>
            </a:ln>
            <a:extLst>
              <a:ext uri="{909E8E84-426E-40DD-AFC4-6F175D3DCCD1}">
                <a14:hiddenFill xmlns:a14="http://schemas.microsoft.com/office/drawing/2010/main">
                  <a:noFill/>
                </a14:hiddenFill>
              </a:ext>
            </a:extLst>
          </p:spPr>
          <p:txBody>
            <a:bodyPr wrap="none" anchor="ctr">
              <a:spAutoFit/>
            </a:bodyPr>
            <a:lstStyle/>
            <a:p>
              <a:endParaRPr lang="en-US">
                <a:solidFill>
                  <a:srgbClr val="000000"/>
                </a:solidFill>
                <a:latin typeface="Times" charset="0"/>
                <a:ea typeface="MS PGothic" pitchFamily="34" charset="-128"/>
              </a:endParaRPr>
            </a:p>
          </p:txBody>
        </p:sp>
      </p:grpSp>
      <p:sp>
        <p:nvSpPr>
          <p:cNvPr id="31754" name="Text Box 15"/>
          <p:cNvSpPr txBox="1">
            <a:spLocks noChangeArrowheads="1"/>
          </p:cNvSpPr>
          <p:nvPr>
            <p:custDataLst>
              <p:tags r:id="rId3"/>
            </p:custDataLst>
          </p:nvPr>
        </p:nvSpPr>
        <p:spPr bwMode="auto">
          <a:xfrm>
            <a:off x="4676484" y="152400"/>
            <a:ext cx="4149372" cy="707886"/>
          </a:xfrm>
          <a:prstGeom prst="rect">
            <a:avLst/>
          </a:prstGeom>
          <a:noFill/>
          <a:ln w="19050">
            <a:noFill/>
            <a:miter lim="800000"/>
            <a:headEnd/>
            <a:tailEnd/>
          </a:ln>
        </p:spPr>
        <p:txBody>
          <a:bodyPr wrap="square">
            <a:spAutoFit/>
          </a:bodyPr>
          <a:lstStyle/>
          <a:p>
            <a:pPr>
              <a:spcBef>
                <a:spcPct val="50000"/>
              </a:spcBef>
              <a:defRPr/>
            </a:pPr>
            <a:r>
              <a:rPr lang="en-US" sz="2000" dirty="0">
                <a:solidFill>
                  <a:srgbClr val="000000"/>
                </a:solidFill>
                <a:latin typeface="Calibri" pitchFamily="34" charset="0"/>
                <a:ea typeface="ＭＳ Ｐゴシック" pitchFamily="34" charset="-128"/>
                <a:cs typeface="Calibri" pitchFamily="34" charset="0"/>
              </a:rPr>
              <a:t>In a computer, each bit is represented as a </a:t>
            </a:r>
            <a:r>
              <a:rPr lang="en-US" sz="2000" u="sng" dirty="0">
                <a:solidFill>
                  <a:srgbClr val="000000"/>
                </a:solidFill>
                <a:latin typeface="Calibri" pitchFamily="34" charset="0"/>
                <a:ea typeface="ＭＳ Ｐゴシック" pitchFamily="34" charset="-128"/>
                <a:cs typeface="Calibri" pitchFamily="34" charset="0"/>
              </a:rPr>
              <a:t>voltage</a:t>
            </a:r>
            <a:r>
              <a:rPr lang="en-US" sz="2000" dirty="0">
                <a:solidFill>
                  <a:srgbClr val="000000"/>
                </a:solidFill>
                <a:latin typeface="Calibri" pitchFamily="34" charset="0"/>
                <a:ea typeface="ＭＳ Ｐゴシック" pitchFamily="34" charset="-128"/>
                <a:cs typeface="Calibri" pitchFamily="34" charset="0"/>
              </a:rPr>
              <a:t> (</a:t>
            </a:r>
            <a:r>
              <a:rPr lang="en-US" sz="2000" b="1" dirty="0">
                <a:solidFill>
                  <a:srgbClr val="000000"/>
                </a:solidFill>
                <a:latin typeface="Calibri" pitchFamily="34" charset="0"/>
                <a:ea typeface="ＭＳ Ｐゴシック" pitchFamily="34" charset="-128"/>
                <a:cs typeface="Calibri" pitchFamily="34" charset="0"/>
              </a:rPr>
              <a:t>1</a:t>
            </a:r>
            <a:r>
              <a:rPr lang="en-US" sz="2000" dirty="0">
                <a:solidFill>
                  <a:srgbClr val="000000"/>
                </a:solidFill>
                <a:latin typeface="Calibri" pitchFamily="34" charset="0"/>
                <a:ea typeface="ＭＳ Ｐゴシック" pitchFamily="34" charset="-128"/>
                <a:cs typeface="Calibri" pitchFamily="34" charset="0"/>
              </a:rPr>
              <a:t> is </a:t>
            </a:r>
            <a:r>
              <a:rPr lang="en-US" sz="2000" dirty="0" smtClean="0">
                <a:solidFill>
                  <a:srgbClr val="00CC66"/>
                </a:solidFill>
                <a:latin typeface="Calibri" pitchFamily="34" charset="0"/>
                <a:ea typeface="ＭＳ Ｐゴシック" pitchFamily="34" charset="-128"/>
                <a:cs typeface="Calibri" pitchFamily="34" charset="0"/>
              </a:rPr>
              <a:t>+3v</a:t>
            </a:r>
            <a:r>
              <a:rPr lang="en-US" sz="2000" dirty="0" smtClean="0">
                <a:solidFill>
                  <a:srgbClr val="000000"/>
                </a:solidFill>
                <a:latin typeface="Calibri" pitchFamily="34" charset="0"/>
                <a:ea typeface="ＭＳ Ｐゴシック" pitchFamily="34" charset="-128"/>
                <a:cs typeface="Calibri" pitchFamily="34" charset="0"/>
              </a:rPr>
              <a:t>  </a:t>
            </a:r>
            <a:r>
              <a:rPr lang="en-US" sz="2000" dirty="0">
                <a:solidFill>
                  <a:srgbClr val="000000"/>
                </a:solidFill>
                <a:latin typeface="Calibri" pitchFamily="34" charset="0"/>
                <a:ea typeface="ＭＳ Ｐゴシック" pitchFamily="34" charset="-128"/>
                <a:cs typeface="Calibri" pitchFamily="34" charset="0"/>
              </a:rPr>
              <a:t>and  </a:t>
            </a:r>
            <a:r>
              <a:rPr lang="en-US" sz="2000" b="1" dirty="0">
                <a:solidFill>
                  <a:srgbClr val="000000"/>
                </a:solidFill>
                <a:latin typeface="Calibri" pitchFamily="34" charset="0"/>
                <a:ea typeface="ＭＳ Ｐゴシック" pitchFamily="34" charset="-128"/>
                <a:cs typeface="Calibri" pitchFamily="34" charset="0"/>
              </a:rPr>
              <a:t>0</a:t>
            </a:r>
            <a:r>
              <a:rPr lang="en-US" sz="2000" dirty="0">
                <a:solidFill>
                  <a:srgbClr val="000000"/>
                </a:solidFill>
                <a:latin typeface="Calibri" pitchFamily="34" charset="0"/>
                <a:ea typeface="ＭＳ Ｐゴシック" pitchFamily="34" charset="-128"/>
                <a:cs typeface="Calibri" pitchFamily="34" charset="0"/>
              </a:rPr>
              <a:t> is </a:t>
            </a:r>
            <a:r>
              <a:rPr lang="en-US" sz="2000" dirty="0">
                <a:solidFill>
                  <a:srgbClr val="13801C"/>
                </a:solidFill>
                <a:latin typeface="Calibri" pitchFamily="34" charset="0"/>
                <a:ea typeface="ＭＳ Ｐゴシック" pitchFamily="34" charset="-128"/>
                <a:cs typeface="Calibri" pitchFamily="34" charset="0"/>
              </a:rPr>
              <a:t>0v</a:t>
            </a:r>
            <a:r>
              <a:rPr lang="en-US" sz="2000" dirty="0">
                <a:solidFill>
                  <a:srgbClr val="000000"/>
                </a:solidFill>
                <a:latin typeface="Calibri" pitchFamily="34" charset="0"/>
                <a:ea typeface="ＭＳ Ｐゴシック" pitchFamily="34" charset="-128"/>
                <a:cs typeface="Calibri" pitchFamily="34" charset="0"/>
              </a:rPr>
              <a:t>)</a:t>
            </a:r>
          </a:p>
        </p:txBody>
      </p:sp>
      <p:sp>
        <p:nvSpPr>
          <p:cNvPr id="38918" name="Rectangle 16"/>
          <p:cNvSpPr>
            <a:spLocks noChangeArrowheads="1"/>
          </p:cNvSpPr>
          <p:nvPr>
            <p:custDataLst>
              <p:tags r:id="rId4"/>
            </p:custDataLst>
          </p:nvPr>
        </p:nvSpPr>
        <p:spPr bwMode="auto">
          <a:xfrm>
            <a:off x="1447800" y="5334000"/>
            <a:ext cx="990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spAutoFit/>
          </a:bodyPr>
          <a:lstStyle/>
          <a:p>
            <a:pPr algn="r"/>
            <a:r>
              <a:rPr lang="en-US" sz="4200" b="1">
                <a:solidFill>
                  <a:srgbClr val="C00000"/>
                </a:solidFill>
                <a:latin typeface="Courier New" pitchFamily="49" charset="0"/>
                <a:ea typeface="MS PGothic" pitchFamily="34" charset="-128"/>
              </a:rPr>
              <a:t>9</a:t>
            </a:r>
          </a:p>
        </p:txBody>
      </p:sp>
      <p:sp>
        <p:nvSpPr>
          <p:cNvPr id="38919" name="Rectangle 17"/>
          <p:cNvSpPr>
            <a:spLocks noChangeArrowheads="1"/>
          </p:cNvSpPr>
          <p:nvPr>
            <p:custDataLst>
              <p:tags r:id="rId5"/>
            </p:custDataLst>
          </p:nvPr>
        </p:nvSpPr>
        <p:spPr bwMode="auto">
          <a:xfrm>
            <a:off x="2800350" y="57912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spAutoFit/>
          </a:bodyPr>
          <a:lstStyle/>
          <a:p>
            <a:pPr algn="l"/>
            <a:r>
              <a:rPr lang="en-US" b="1">
                <a:solidFill>
                  <a:srgbClr val="000000"/>
                </a:solidFill>
                <a:latin typeface="Courier New" pitchFamily="49" charset="0"/>
                <a:ea typeface="MS PGothic" pitchFamily="34" charset="-128"/>
              </a:rPr>
              <a:t>001001</a:t>
            </a:r>
          </a:p>
        </p:txBody>
      </p:sp>
      <p:sp>
        <p:nvSpPr>
          <p:cNvPr id="38920" name="Line 18"/>
          <p:cNvSpPr>
            <a:spLocks noChangeShapeType="1"/>
          </p:cNvSpPr>
          <p:nvPr>
            <p:custDataLst>
              <p:tags r:id="rId6"/>
            </p:custDataLst>
          </p:nvPr>
        </p:nvSpPr>
        <p:spPr bwMode="auto">
          <a:xfrm>
            <a:off x="2989263" y="4833938"/>
            <a:ext cx="0" cy="990600"/>
          </a:xfrm>
          <a:prstGeom prst="line">
            <a:avLst/>
          </a:prstGeom>
          <a:noFill/>
          <a:ln w="38100">
            <a:solidFill>
              <a:srgbClr val="067B0E"/>
            </a:solidFill>
            <a:round/>
            <a:headEnd type="triangle" w="sm" len="sm"/>
            <a:tailEnd/>
          </a:ln>
          <a:extLst>
            <a:ext uri="{909E8E84-426E-40DD-AFC4-6F175D3DCCD1}">
              <a14:hiddenFill xmlns:a14="http://schemas.microsoft.com/office/drawing/2010/main">
                <a:noFill/>
              </a14:hiddenFill>
            </a:ext>
          </a:extLst>
        </p:spPr>
        <p:txBody>
          <a:bodyPr wrap="none" anchor="ctr">
            <a:spAutoFit/>
          </a:bodyPr>
          <a:lstStyle/>
          <a:p>
            <a:endParaRPr lang="en-US">
              <a:solidFill>
                <a:srgbClr val="000000"/>
              </a:solidFill>
              <a:latin typeface="Times" charset="0"/>
              <a:ea typeface="MS PGothic" pitchFamily="34" charset="-128"/>
            </a:endParaRPr>
          </a:p>
        </p:txBody>
      </p:sp>
      <p:sp>
        <p:nvSpPr>
          <p:cNvPr id="38921" name="Line 19"/>
          <p:cNvSpPr>
            <a:spLocks noChangeShapeType="1"/>
          </p:cNvSpPr>
          <p:nvPr>
            <p:custDataLst>
              <p:tags r:id="rId7"/>
            </p:custDataLst>
          </p:nvPr>
        </p:nvSpPr>
        <p:spPr bwMode="auto">
          <a:xfrm>
            <a:off x="3165475" y="4833938"/>
            <a:ext cx="0" cy="990600"/>
          </a:xfrm>
          <a:prstGeom prst="line">
            <a:avLst/>
          </a:prstGeom>
          <a:noFill/>
          <a:ln w="38100">
            <a:solidFill>
              <a:srgbClr val="067B0E"/>
            </a:solidFill>
            <a:round/>
            <a:headEnd type="triangle" w="sm" len="sm"/>
            <a:tailEnd/>
          </a:ln>
          <a:extLst>
            <a:ext uri="{909E8E84-426E-40DD-AFC4-6F175D3DCCD1}">
              <a14:hiddenFill xmlns:a14="http://schemas.microsoft.com/office/drawing/2010/main">
                <a:noFill/>
              </a14:hiddenFill>
            </a:ext>
          </a:extLst>
        </p:spPr>
        <p:txBody>
          <a:bodyPr wrap="none" anchor="ctr">
            <a:spAutoFit/>
          </a:bodyPr>
          <a:lstStyle/>
          <a:p>
            <a:endParaRPr lang="en-US">
              <a:solidFill>
                <a:srgbClr val="000000"/>
              </a:solidFill>
              <a:latin typeface="Times" charset="0"/>
              <a:ea typeface="MS PGothic" pitchFamily="34" charset="-128"/>
            </a:endParaRPr>
          </a:p>
        </p:txBody>
      </p:sp>
      <p:sp>
        <p:nvSpPr>
          <p:cNvPr id="38922" name="Line 20"/>
          <p:cNvSpPr>
            <a:spLocks noChangeShapeType="1"/>
          </p:cNvSpPr>
          <p:nvPr>
            <p:custDataLst>
              <p:tags r:id="rId8"/>
            </p:custDataLst>
          </p:nvPr>
        </p:nvSpPr>
        <p:spPr bwMode="auto">
          <a:xfrm>
            <a:off x="3357563" y="4833938"/>
            <a:ext cx="0" cy="990600"/>
          </a:xfrm>
          <a:prstGeom prst="line">
            <a:avLst/>
          </a:prstGeom>
          <a:noFill/>
          <a:ln w="38100">
            <a:solidFill>
              <a:srgbClr val="00FF16"/>
            </a:solidFill>
            <a:round/>
            <a:headEnd type="triangle" w="sm" len="sm"/>
            <a:tailEnd/>
          </a:ln>
          <a:extLst>
            <a:ext uri="{909E8E84-426E-40DD-AFC4-6F175D3DCCD1}">
              <a14:hiddenFill xmlns:a14="http://schemas.microsoft.com/office/drawing/2010/main">
                <a:noFill/>
              </a14:hiddenFill>
            </a:ext>
          </a:extLst>
        </p:spPr>
        <p:txBody>
          <a:bodyPr wrap="none" anchor="ctr">
            <a:spAutoFit/>
          </a:bodyPr>
          <a:lstStyle/>
          <a:p>
            <a:endParaRPr lang="en-US">
              <a:solidFill>
                <a:srgbClr val="000000"/>
              </a:solidFill>
              <a:latin typeface="Times" charset="0"/>
              <a:ea typeface="MS PGothic" pitchFamily="34" charset="-128"/>
            </a:endParaRPr>
          </a:p>
        </p:txBody>
      </p:sp>
      <p:sp>
        <p:nvSpPr>
          <p:cNvPr id="38923" name="Line 21"/>
          <p:cNvSpPr>
            <a:spLocks noChangeShapeType="1"/>
          </p:cNvSpPr>
          <p:nvPr>
            <p:custDataLst>
              <p:tags r:id="rId9"/>
            </p:custDataLst>
          </p:nvPr>
        </p:nvSpPr>
        <p:spPr bwMode="auto">
          <a:xfrm>
            <a:off x="3533775" y="4833938"/>
            <a:ext cx="0" cy="990600"/>
          </a:xfrm>
          <a:prstGeom prst="line">
            <a:avLst/>
          </a:prstGeom>
          <a:noFill/>
          <a:ln w="38100">
            <a:solidFill>
              <a:srgbClr val="067B0E"/>
            </a:solidFill>
            <a:round/>
            <a:headEnd type="triangle" w="sm" len="sm"/>
            <a:tailEnd/>
          </a:ln>
          <a:extLst>
            <a:ext uri="{909E8E84-426E-40DD-AFC4-6F175D3DCCD1}">
              <a14:hiddenFill xmlns:a14="http://schemas.microsoft.com/office/drawing/2010/main">
                <a:noFill/>
              </a14:hiddenFill>
            </a:ext>
          </a:extLst>
        </p:spPr>
        <p:txBody>
          <a:bodyPr wrap="none" anchor="ctr">
            <a:spAutoFit/>
          </a:bodyPr>
          <a:lstStyle/>
          <a:p>
            <a:endParaRPr lang="en-US">
              <a:solidFill>
                <a:srgbClr val="000000"/>
              </a:solidFill>
              <a:latin typeface="Times" charset="0"/>
              <a:ea typeface="MS PGothic" pitchFamily="34" charset="-128"/>
            </a:endParaRPr>
          </a:p>
        </p:txBody>
      </p:sp>
      <p:sp>
        <p:nvSpPr>
          <p:cNvPr id="38924" name="Line 22"/>
          <p:cNvSpPr>
            <a:spLocks noChangeShapeType="1"/>
          </p:cNvSpPr>
          <p:nvPr>
            <p:custDataLst>
              <p:tags r:id="rId10"/>
            </p:custDataLst>
          </p:nvPr>
        </p:nvSpPr>
        <p:spPr bwMode="auto">
          <a:xfrm>
            <a:off x="3719513" y="4833938"/>
            <a:ext cx="0" cy="990600"/>
          </a:xfrm>
          <a:prstGeom prst="line">
            <a:avLst/>
          </a:prstGeom>
          <a:noFill/>
          <a:ln w="38100">
            <a:solidFill>
              <a:srgbClr val="067B0E"/>
            </a:solidFill>
            <a:round/>
            <a:headEnd type="triangle" w="sm" len="sm"/>
            <a:tailEnd/>
          </a:ln>
          <a:extLst>
            <a:ext uri="{909E8E84-426E-40DD-AFC4-6F175D3DCCD1}">
              <a14:hiddenFill xmlns:a14="http://schemas.microsoft.com/office/drawing/2010/main">
                <a:noFill/>
              </a14:hiddenFill>
            </a:ext>
          </a:extLst>
        </p:spPr>
        <p:txBody>
          <a:bodyPr wrap="none" anchor="ctr">
            <a:spAutoFit/>
          </a:bodyPr>
          <a:lstStyle/>
          <a:p>
            <a:endParaRPr lang="en-US">
              <a:solidFill>
                <a:srgbClr val="000000"/>
              </a:solidFill>
              <a:latin typeface="Times" charset="0"/>
              <a:ea typeface="MS PGothic" pitchFamily="34" charset="-128"/>
            </a:endParaRPr>
          </a:p>
        </p:txBody>
      </p:sp>
      <p:sp>
        <p:nvSpPr>
          <p:cNvPr id="38925" name="Line 23"/>
          <p:cNvSpPr>
            <a:spLocks noChangeShapeType="1"/>
          </p:cNvSpPr>
          <p:nvPr>
            <p:custDataLst>
              <p:tags r:id="rId11"/>
            </p:custDataLst>
          </p:nvPr>
        </p:nvSpPr>
        <p:spPr bwMode="auto">
          <a:xfrm>
            <a:off x="3916363" y="4833938"/>
            <a:ext cx="0" cy="990600"/>
          </a:xfrm>
          <a:prstGeom prst="line">
            <a:avLst/>
          </a:prstGeom>
          <a:noFill/>
          <a:ln w="38100">
            <a:solidFill>
              <a:srgbClr val="00FF16"/>
            </a:solidFill>
            <a:round/>
            <a:headEnd type="triangle" w="sm" len="sm"/>
            <a:tailEnd/>
          </a:ln>
          <a:extLst>
            <a:ext uri="{909E8E84-426E-40DD-AFC4-6F175D3DCCD1}">
              <a14:hiddenFill xmlns:a14="http://schemas.microsoft.com/office/drawing/2010/main">
                <a:noFill/>
              </a14:hiddenFill>
            </a:ext>
          </a:extLst>
        </p:spPr>
        <p:txBody>
          <a:bodyPr wrap="none" anchor="ctr">
            <a:spAutoFit/>
          </a:bodyPr>
          <a:lstStyle/>
          <a:p>
            <a:endParaRPr lang="en-US">
              <a:solidFill>
                <a:srgbClr val="000000"/>
              </a:solidFill>
              <a:latin typeface="Times" charset="0"/>
              <a:ea typeface="MS PGothic" pitchFamily="34" charset="-128"/>
            </a:endParaRPr>
          </a:p>
        </p:txBody>
      </p:sp>
      <p:sp>
        <p:nvSpPr>
          <p:cNvPr id="38926" name="Text Box 26"/>
          <p:cNvSpPr txBox="1">
            <a:spLocks noChangeArrowheads="1"/>
          </p:cNvSpPr>
          <p:nvPr>
            <p:custDataLst>
              <p:tags r:id="rId12"/>
            </p:custDataLst>
          </p:nvPr>
        </p:nvSpPr>
        <p:spPr bwMode="auto">
          <a:xfrm>
            <a:off x="2497138" y="3505200"/>
            <a:ext cx="1922462" cy="1077913"/>
          </a:xfrm>
          <a:prstGeom prst="rect">
            <a:avLst/>
          </a:prstGeom>
          <a:solidFill>
            <a:srgbClr val="DDFFDF"/>
          </a:solidFill>
          <a:ln w="19050">
            <a:solidFill>
              <a:srgbClr val="009900"/>
            </a:solidFill>
            <a:miter lim="800000"/>
            <a:headEnd/>
            <a:tailEnd/>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b="1" dirty="0" smtClean="0">
                <a:latin typeface="Calibri" panose="020F0502020204030204" pitchFamily="34" charset="0"/>
              </a:rPr>
              <a:t>ADDER </a:t>
            </a:r>
            <a:r>
              <a:rPr lang="en-US" sz="3200" b="1" dirty="0">
                <a:latin typeface="Calibri" panose="020F0502020204030204" pitchFamily="34" charset="0"/>
              </a:rPr>
              <a:t>circuit</a:t>
            </a:r>
          </a:p>
        </p:txBody>
      </p:sp>
      <p:sp>
        <p:nvSpPr>
          <p:cNvPr id="38927" name="Rectangle 36"/>
          <p:cNvSpPr>
            <a:spLocks noChangeArrowheads="1"/>
          </p:cNvSpPr>
          <p:nvPr>
            <p:custDataLst>
              <p:tags r:id="rId13"/>
            </p:custDataLst>
          </p:nvPr>
        </p:nvSpPr>
        <p:spPr bwMode="auto">
          <a:xfrm rot="-5400000">
            <a:off x="4876800" y="38100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spAutoFit/>
          </a:bodyPr>
          <a:lstStyle/>
          <a:p>
            <a:r>
              <a:rPr lang="en-US" b="1">
                <a:solidFill>
                  <a:srgbClr val="000000"/>
                </a:solidFill>
                <a:latin typeface="Courier New" pitchFamily="49" charset="0"/>
                <a:ea typeface="MS PGothic" pitchFamily="34" charset="-128"/>
              </a:rPr>
              <a:t>110011</a:t>
            </a:r>
          </a:p>
        </p:txBody>
      </p:sp>
      <p:sp>
        <p:nvSpPr>
          <p:cNvPr id="38928" name="Rectangle 37"/>
          <p:cNvSpPr>
            <a:spLocks noChangeArrowheads="1"/>
          </p:cNvSpPr>
          <p:nvPr>
            <p:custDataLst>
              <p:tags r:id="rId14"/>
            </p:custDataLst>
          </p:nvPr>
        </p:nvSpPr>
        <p:spPr bwMode="auto">
          <a:xfrm>
            <a:off x="6629400" y="3609975"/>
            <a:ext cx="9906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spAutoFit/>
          </a:bodyPr>
          <a:lstStyle/>
          <a:p>
            <a:r>
              <a:rPr lang="en-US" sz="4200" b="1">
                <a:solidFill>
                  <a:srgbClr val="C00000"/>
                </a:solidFill>
                <a:latin typeface="Courier New" pitchFamily="49" charset="0"/>
                <a:ea typeface="MS PGothic" pitchFamily="34" charset="-128"/>
              </a:rPr>
              <a:t>51</a:t>
            </a:r>
          </a:p>
        </p:txBody>
      </p:sp>
      <p:sp>
        <p:nvSpPr>
          <p:cNvPr id="38929" name="Line 9"/>
          <p:cNvSpPr>
            <a:spLocks noChangeShapeType="1"/>
          </p:cNvSpPr>
          <p:nvPr>
            <p:custDataLst>
              <p:tags r:id="rId15"/>
            </p:custDataLst>
          </p:nvPr>
        </p:nvSpPr>
        <p:spPr bwMode="auto">
          <a:xfrm rot="-5400000">
            <a:off x="5067300" y="4013200"/>
            <a:ext cx="0" cy="990600"/>
          </a:xfrm>
          <a:prstGeom prst="line">
            <a:avLst/>
          </a:prstGeom>
          <a:noFill/>
          <a:ln w="38100">
            <a:solidFill>
              <a:srgbClr val="00FF16"/>
            </a:solidFill>
            <a:round/>
            <a:headEnd type="none" w="sm" len="sm"/>
            <a:tailEnd type="triangle" w="sm" len="sm"/>
          </a:ln>
          <a:extLst>
            <a:ext uri="{909E8E84-426E-40DD-AFC4-6F175D3DCCD1}">
              <a14:hiddenFill xmlns:a14="http://schemas.microsoft.com/office/drawing/2010/main">
                <a:noFill/>
              </a14:hiddenFill>
            </a:ext>
          </a:extLst>
        </p:spPr>
        <p:txBody>
          <a:bodyPr wrap="none" anchor="ctr">
            <a:spAutoFit/>
          </a:bodyPr>
          <a:lstStyle/>
          <a:p>
            <a:endParaRPr lang="en-US">
              <a:solidFill>
                <a:srgbClr val="000000"/>
              </a:solidFill>
              <a:latin typeface="Times" charset="0"/>
              <a:ea typeface="MS PGothic" pitchFamily="34" charset="-128"/>
            </a:endParaRPr>
          </a:p>
        </p:txBody>
      </p:sp>
      <p:sp>
        <p:nvSpPr>
          <p:cNvPr id="38930" name="Line 10"/>
          <p:cNvSpPr>
            <a:spLocks noChangeShapeType="1"/>
          </p:cNvSpPr>
          <p:nvPr>
            <p:custDataLst>
              <p:tags r:id="rId16"/>
            </p:custDataLst>
          </p:nvPr>
        </p:nvSpPr>
        <p:spPr bwMode="auto">
          <a:xfrm rot="-5400000">
            <a:off x="5067300" y="3836988"/>
            <a:ext cx="0" cy="990600"/>
          </a:xfrm>
          <a:prstGeom prst="line">
            <a:avLst/>
          </a:prstGeom>
          <a:noFill/>
          <a:ln w="38100">
            <a:solidFill>
              <a:srgbClr val="00FF00"/>
            </a:solidFill>
            <a:round/>
            <a:headEnd type="none" w="sm" len="sm"/>
            <a:tailEnd type="triangle" w="sm" len="sm"/>
          </a:ln>
          <a:extLst>
            <a:ext uri="{909E8E84-426E-40DD-AFC4-6F175D3DCCD1}">
              <a14:hiddenFill xmlns:a14="http://schemas.microsoft.com/office/drawing/2010/main">
                <a:noFill/>
              </a14:hiddenFill>
            </a:ext>
          </a:extLst>
        </p:spPr>
        <p:txBody>
          <a:bodyPr wrap="none" anchor="ctr">
            <a:spAutoFit/>
          </a:bodyPr>
          <a:lstStyle/>
          <a:p>
            <a:endParaRPr lang="en-US">
              <a:solidFill>
                <a:srgbClr val="000000"/>
              </a:solidFill>
              <a:latin typeface="Times" charset="0"/>
              <a:ea typeface="MS PGothic" pitchFamily="34" charset="-128"/>
            </a:endParaRPr>
          </a:p>
        </p:txBody>
      </p:sp>
      <p:sp>
        <p:nvSpPr>
          <p:cNvPr id="38931" name="Line 11"/>
          <p:cNvSpPr>
            <a:spLocks noChangeShapeType="1"/>
          </p:cNvSpPr>
          <p:nvPr>
            <p:custDataLst>
              <p:tags r:id="rId17"/>
            </p:custDataLst>
          </p:nvPr>
        </p:nvSpPr>
        <p:spPr bwMode="auto">
          <a:xfrm rot="-5400000">
            <a:off x="5067300" y="3644900"/>
            <a:ext cx="0" cy="990600"/>
          </a:xfrm>
          <a:prstGeom prst="line">
            <a:avLst/>
          </a:prstGeom>
          <a:noFill/>
          <a:ln w="38100">
            <a:solidFill>
              <a:srgbClr val="13801C"/>
            </a:solidFill>
            <a:round/>
            <a:headEnd type="none" w="sm" len="sm"/>
            <a:tailEnd type="triangle" w="sm" len="sm"/>
          </a:ln>
          <a:extLst>
            <a:ext uri="{909E8E84-426E-40DD-AFC4-6F175D3DCCD1}">
              <a14:hiddenFill xmlns:a14="http://schemas.microsoft.com/office/drawing/2010/main">
                <a:noFill/>
              </a14:hiddenFill>
            </a:ext>
          </a:extLst>
        </p:spPr>
        <p:txBody>
          <a:bodyPr wrap="none" anchor="ctr">
            <a:spAutoFit/>
          </a:bodyPr>
          <a:lstStyle/>
          <a:p>
            <a:endParaRPr lang="en-US">
              <a:solidFill>
                <a:srgbClr val="000000"/>
              </a:solidFill>
              <a:latin typeface="Times" charset="0"/>
              <a:ea typeface="MS PGothic" pitchFamily="34" charset="-128"/>
            </a:endParaRPr>
          </a:p>
        </p:txBody>
      </p:sp>
      <p:sp>
        <p:nvSpPr>
          <p:cNvPr id="38932" name="Line 12"/>
          <p:cNvSpPr>
            <a:spLocks noChangeShapeType="1"/>
          </p:cNvSpPr>
          <p:nvPr>
            <p:custDataLst>
              <p:tags r:id="rId18"/>
            </p:custDataLst>
          </p:nvPr>
        </p:nvSpPr>
        <p:spPr bwMode="auto">
          <a:xfrm rot="-5400000">
            <a:off x="5067300" y="3468688"/>
            <a:ext cx="0" cy="990600"/>
          </a:xfrm>
          <a:prstGeom prst="line">
            <a:avLst/>
          </a:prstGeom>
          <a:noFill/>
          <a:ln w="38100">
            <a:solidFill>
              <a:srgbClr val="067B0E"/>
            </a:solidFill>
            <a:round/>
            <a:headEnd type="none" w="sm" len="sm"/>
            <a:tailEnd type="triangle" w="sm" len="sm"/>
          </a:ln>
          <a:extLst>
            <a:ext uri="{909E8E84-426E-40DD-AFC4-6F175D3DCCD1}">
              <a14:hiddenFill xmlns:a14="http://schemas.microsoft.com/office/drawing/2010/main">
                <a:noFill/>
              </a14:hiddenFill>
            </a:ext>
          </a:extLst>
        </p:spPr>
        <p:txBody>
          <a:bodyPr wrap="none" anchor="ctr">
            <a:spAutoFit/>
          </a:bodyPr>
          <a:lstStyle/>
          <a:p>
            <a:endParaRPr lang="en-US">
              <a:solidFill>
                <a:srgbClr val="000000"/>
              </a:solidFill>
              <a:latin typeface="Times" charset="0"/>
              <a:ea typeface="MS PGothic" pitchFamily="34" charset="-128"/>
            </a:endParaRPr>
          </a:p>
        </p:txBody>
      </p:sp>
      <p:sp>
        <p:nvSpPr>
          <p:cNvPr id="38933" name="Line 13"/>
          <p:cNvSpPr>
            <a:spLocks noChangeShapeType="1"/>
          </p:cNvSpPr>
          <p:nvPr>
            <p:custDataLst>
              <p:tags r:id="rId19"/>
            </p:custDataLst>
          </p:nvPr>
        </p:nvSpPr>
        <p:spPr bwMode="auto">
          <a:xfrm rot="-5400000">
            <a:off x="5067300" y="3282950"/>
            <a:ext cx="0" cy="990600"/>
          </a:xfrm>
          <a:prstGeom prst="line">
            <a:avLst/>
          </a:prstGeom>
          <a:noFill/>
          <a:ln w="38100">
            <a:solidFill>
              <a:srgbClr val="00FF16"/>
            </a:solidFill>
            <a:round/>
            <a:headEnd type="none" w="sm" len="sm"/>
            <a:tailEnd type="triangle" w="sm" len="sm"/>
          </a:ln>
          <a:extLst>
            <a:ext uri="{909E8E84-426E-40DD-AFC4-6F175D3DCCD1}">
              <a14:hiddenFill xmlns:a14="http://schemas.microsoft.com/office/drawing/2010/main">
                <a:noFill/>
              </a14:hiddenFill>
            </a:ext>
          </a:extLst>
        </p:spPr>
        <p:txBody>
          <a:bodyPr wrap="none" anchor="ctr">
            <a:spAutoFit/>
          </a:bodyPr>
          <a:lstStyle/>
          <a:p>
            <a:endParaRPr lang="en-US">
              <a:solidFill>
                <a:srgbClr val="000000"/>
              </a:solidFill>
              <a:latin typeface="Times" charset="0"/>
              <a:ea typeface="MS PGothic" pitchFamily="34" charset="-128"/>
            </a:endParaRPr>
          </a:p>
        </p:txBody>
      </p:sp>
      <p:sp>
        <p:nvSpPr>
          <p:cNvPr id="38934" name="Line 14"/>
          <p:cNvSpPr>
            <a:spLocks noChangeShapeType="1"/>
          </p:cNvSpPr>
          <p:nvPr>
            <p:custDataLst>
              <p:tags r:id="rId20"/>
            </p:custDataLst>
          </p:nvPr>
        </p:nvSpPr>
        <p:spPr bwMode="auto">
          <a:xfrm rot="-5400000">
            <a:off x="5067300" y="3086100"/>
            <a:ext cx="0" cy="990600"/>
          </a:xfrm>
          <a:prstGeom prst="line">
            <a:avLst/>
          </a:prstGeom>
          <a:noFill/>
          <a:ln w="38100">
            <a:solidFill>
              <a:srgbClr val="00FF00"/>
            </a:solidFill>
            <a:round/>
            <a:headEnd type="none" w="sm" len="sm"/>
            <a:tailEnd type="triangle" w="sm" len="sm"/>
          </a:ln>
          <a:extLst>
            <a:ext uri="{909E8E84-426E-40DD-AFC4-6F175D3DCCD1}">
              <a14:hiddenFill xmlns:a14="http://schemas.microsoft.com/office/drawing/2010/main">
                <a:noFill/>
              </a14:hiddenFill>
            </a:ext>
          </a:extLst>
        </p:spPr>
        <p:txBody>
          <a:bodyPr wrap="none" anchor="ctr">
            <a:spAutoFit/>
          </a:bodyPr>
          <a:lstStyle/>
          <a:p>
            <a:endParaRPr lang="en-US">
              <a:solidFill>
                <a:srgbClr val="000000"/>
              </a:solidFill>
              <a:latin typeface="Times" charset="0"/>
              <a:ea typeface="MS PGothic" pitchFamily="34" charset="-128"/>
            </a:endParaRPr>
          </a:p>
        </p:txBody>
      </p:sp>
      <p:sp>
        <p:nvSpPr>
          <p:cNvPr id="38935" name="Down Arrow 49"/>
          <p:cNvSpPr>
            <a:spLocks noChangeArrowheads="1"/>
          </p:cNvSpPr>
          <p:nvPr/>
        </p:nvSpPr>
        <p:spPr bwMode="auto">
          <a:xfrm rot="-613604">
            <a:off x="2057400" y="2667000"/>
            <a:ext cx="457200" cy="533400"/>
          </a:xfrm>
          <a:prstGeom prst="downArrow">
            <a:avLst>
              <a:gd name="adj1" fmla="val 50000"/>
              <a:gd name="adj2" fmla="val 49999"/>
            </a:avLst>
          </a:prstGeom>
          <a:noFill/>
          <a:ln w="190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solidFill>
                <a:srgbClr val="000000"/>
              </a:solidFill>
              <a:latin typeface="Times" charset="0"/>
              <a:ea typeface="MS PGothic" pitchFamily="34" charset="-128"/>
            </a:endParaRPr>
          </a:p>
        </p:txBody>
      </p:sp>
      <p:sp>
        <p:nvSpPr>
          <p:cNvPr id="38936" name="Down Arrow 50"/>
          <p:cNvSpPr>
            <a:spLocks noChangeArrowheads="1"/>
          </p:cNvSpPr>
          <p:nvPr/>
        </p:nvSpPr>
        <p:spPr bwMode="auto">
          <a:xfrm rot="613604" flipV="1">
            <a:off x="2101850" y="4760913"/>
            <a:ext cx="457200" cy="533400"/>
          </a:xfrm>
          <a:prstGeom prst="downArrow">
            <a:avLst>
              <a:gd name="adj1" fmla="val 50000"/>
              <a:gd name="adj2" fmla="val 49999"/>
            </a:avLst>
          </a:prstGeom>
          <a:noFill/>
          <a:ln w="190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solidFill>
                <a:srgbClr val="000000"/>
              </a:solidFill>
              <a:latin typeface="Times" charset="0"/>
              <a:ea typeface="MS PGothic" pitchFamily="34" charset="-128"/>
            </a:endParaRPr>
          </a:p>
        </p:txBody>
      </p:sp>
      <p:sp>
        <p:nvSpPr>
          <p:cNvPr id="38937" name="Down Arrow 51"/>
          <p:cNvSpPr>
            <a:spLocks noChangeArrowheads="1"/>
          </p:cNvSpPr>
          <p:nvPr/>
        </p:nvSpPr>
        <p:spPr bwMode="auto">
          <a:xfrm rot="-5400000">
            <a:off x="6210300" y="3695700"/>
            <a:ext cx="457200" cy="533400"/>
          </a:xfrm>
          <a:prstGeom prst="downArrow">
            <a:avLst>
              <a:gd name="adj1" fmla="val 50000"/>
              <a:gd name="adj2" fmla="val 49999"/>
            </a:avLst>
          </a:prstGeom>
          <a:noFill/>
          <a:ln w="190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solidFill>
                <a:srgbClr val="000000"/>
              </a:solidFill>
              <a:latin typeface="Times" charset="0"/>
              <a:ea typeface="MS PGothic" pitchFamily="34" charset="-128"/>
            </a:endParaRPr>
          </a:p>
        </p:txBody>
      </p:sp>
      <p:sp>
        <p:nvSpPr>
          <p:cNvPr id="38938" name="Rectangle 52"/>
          <p:cNvSpPr>
            <a:spLocks noChangeArrowheads="1"/>
          </p:cNvSpPr>
          <p:nvPr/>
        </p:nvSpPr>
        <p:spPr bwMode="auto">
          <a:xfrm>
            <a:off x="4565904" y="974411"/>
            <a:ext cx="437053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dirty="0">
                <a:solidFill>
                  <a:srgbClr val="000000"/>
                </a:solidFill>
                <a:latin typeface="Calibri" pitchFamily="34" charset="0"/>
                <a:ea typeface="MS PGothic" pitchFamily="34" charset="-128"/>
              </a:rPr>
              <a:t>Computation is simply the </a:t>
            </a:r>
            <a:r>
              <a:rPr lang="en-US" sz="2000" b="1" dirty="0">
                <a:solidFill>
                  <a:srgbClr val="C00000"/>
                </a:solidFill>
                <a:latin typeface="Calibri" pitchFamily="34" charset="0"/>
                <a:ea typeface="MS PGothic" pitchFamily="34" charset="-128"/>
              </a:rPr>
              <a:t>deliberate combination </a:t>
            </a:r>
            <a:r>
              <a:rPr lang="en-US" sz="2000" dirty="0">
                <a:solidFill>
                  <a:srgbClr val="000000"/>
                </a:solidFill>
                <a:latin typeface="Calibri" pitchFamily="34" charset="0"/>
                <a:ea typeface="MS PGothic" pitchFamily="34" charset="-128"/>
              </a:rPr>
              <a:t>of those voltages!</a:t>
            </a:r>
            <a:endParaRPr lang="en-US" sz="2000" dirty="0">
              <a:solidFill>
                <a:srgbClr val="000000"/>
              </a:solidFill>
              <a:latin typeface="Times" charset="0"/>
              <a:ea typeface="MS PGothic" pitchFamily="34" charset="-128"/>
            </a:endParaRPr>
          </a:p>
        </p:txBody>
      </p:sp>
      <p:grpSp>
        <p:nvGrpSpPr>
          <p:cNvPr id="38940" name="Group 34"/>
          <p:cNvGrpSpPr>
            <a:grpSpLocks/>
          </p:cNvGrpSpPr>
          <p:nvPr>
            <p:custDataLst>
              <p:tags r:id="rId21"/>
            </p:custDataLst>
          </p:nvPr>
        </p:nvGrpSpPr>
        <p:grpSpPr bwMode="auto">
          <a:xfrm>
            <a:off x="118087" y="6280596"/>
            <a:ext cx="368300" cy="488950"/>
            <a:chOff x="2928" y="1051"/>
            <a:chExt cx="840" cy="957"/>
          </a:xfrm>
        </p:grpSpPr>
        <p:sp>
          <p:nvSpPr>
            <p:cNvPr id="38945" name="Freeform 35"/>
            <p:cNvSpPr>
              <a:spLocks/>
            </p:cNvSpPr>
            <p:nvPr>
              <p:custDataLst>
                <p:tags r:id="rId24"/>
              </p:custDataLst>
            </p:nvPr>
          </p:nvSpPr>
          <p:spPr bwMode="auto">
            <a:xfrm>
              <a:off x="2928" y="1759"/>
              <a:ext cx="810" cy="249"/>
            </a:xfrm>
            <a:custGeom>
              <a:avLst/>
              <a:gdLst>
                <a:gd name="T0" fmla="*/ 12 w 1048"/>
                <a:gd name="T1" fmla="*/ 21 h 250"/>
                <a:gd name="T2" fmla="*/ 19 w 1048"/>
                <a:gd name="T3" fmla="*/ 83 h 250"/>
                <a:gd name="T4" fmla="*/ 20 w 1048"/>
                <a:gd name="T5" fmla="*/ 111 h 250"/>
                <a:gd name="T6" fmla="*/ 22 w 1048"/>
                <a:gd name="T7" fmla="*/ 125 h 250"/>
                <a:gd name="T8" fmla="*/ 22 w 1048"/>
                <a:gd name="T9" fmla="*/ 164 h 250"/>
                <a:gd name="T10" fmla="*/ 15 w 1048"/>
                <a:gd name="T11" fmla="*/ 233 h 250"/>
                <a:gd name="T12" fmla="*/ 2 w 1048"/>
                <a:gd name="T13" fmla="*/ 213 h 250"/>
                <a:gd name="T14" fmla="*/ 0 w 1048"/>
                <a:gd name="T15" fmla="*/ 192 h 250"/>
                <a:gd name="T16" fmla="*/ 2 w 1048"/>
                <a:gd name="T17" fmla="*/ 158 h 250"/>
                <a:gd name="T18" fmla="*/ 2 w 1048"/>
                <a:gd name="T19" fmla="*/ 125 h 250"/>
                <a:gd name="T20" fmla="*/ 4 w 1048"/>
                <a:gd name="T21" fmla="*/ 76 h 250"/>
                <a:gd name="T22" fmla="*/ 6 w 1048"/>
                <a:gd name="T23" fmla="*/ 55 h 250"/>
                <a:gd name="T24" fmla="*/ 7 w 1048"/>
                <a:gd name="T25" fmla="*/ 28 h 250"/>
                <a:gd name="T26" fmla="*/ 8 w 1048"/>
                <a:gd name="T27" fmla="*/ 14 h 250"/>
                <a:gd name="T28" fmla="*/ 10 w 1048"/>
                <a:gd name="T29" fmla="*/ 28 h 250"/>
                <a:gd name="T30" fmla="*/ 1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solidFill>
                  <a:srgbClr val="000000"/>
                </a:solidFill>
                <a:latin typeface="Times" charset="0"/>
                <a:ea typeface="MS PGothic" pitchFamily="34" charset="-128"/>
              </a:endParaRPr>
            </a:p>
          </p:txBody>
        </p:sp>
        <p:sp>
          <p:nvSpPr>
            <p:cNvPr id="38946" name="Oval 36"/>
            <p:cNvSpPr>
              <a:spLocks noChangeArrowheads="1"/>
            </p:cNvSpPr>
            <p:nvPr>
              <p:custDataLst>
                <p:tags r:id="rId25"/>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solidFill>
                  <a:srgbClr val="000000"/>
                </a:solidFill>
                <a:latin typeface="Times" charset="0"/>
                <a:ea typeface="MS PGothic" pitchFamily="34" charset="-128"/>
              </a:endParaRPr>
            </a:p>
          </p:txBody>
        </p:sp>
        <p:sp>
          <p:nvSpPr>
            <p:cNvPr id="38947" name="Oval 37"/>
            <p:cNvSpPr>
              <a:spLocks noChangeArrowheads="1"/>
            </p:cNvSpPr>
            <p:nvPr>
              <p:custDataLst>
                <p:tags r:id="rId26"/>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Times" charset="0"/>
                <a:ea typeface="MS PGothic" pitchFamily="34" charset="-128"/>
              </a:endParaRPr>
            </a:p>
          </p:txBody>
        </p:sp>
        <p:sp>
          <p:nvSpPr>
            <p:cNvPr id="38948" name="Oval 38"/>
            <p:cNvSpPr>
              <a:spLocks noChangeArrowheads="1"/>
            </p:cNvSpPr>
            <p:nvPr>
              <p:custDataLst>
                <p:tags r:id="rId27"/>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Times" charset="0"/>
                <a:ea typeface="MS PGothic" pitchFamily="34" charset="-128"/>
              </a:endParaRPr>
            </a:p>
          </p:txBody>
        </p:sp>
        <p:sp>
          <p:nvSpPr>
            <p:cNvPr id="38949" name="Oval 39"/>
            <p:cNvSpPr>
              <a:spLocks noChangeArrowheads="1"/>
            </p:cNvSpPr>
            <p:nvPr>
              <p:custDataLst>
                <p:tags r:id="rId28"/>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Times" charset="0"/>
                <a:ea typeface="MS PGothic" pitchFamily="34" charset="-128"/>
              </a:endParaRPr>
            </a:p>
          </p:txBody>
        </p:sp>
        <p:sp>
          <p:nvSpPr>
            <p:cNvPr id="38950" name="Oval 40"/>
            <p:cNvSpPr>
              <a:spLocks noChangeArrowheads="1"/>
            </p:cNvSpPr>
            <p:nvPr>
              <p:custDataLst>
                <p:tags r:id="rId29"/>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Times" charset="0"/>
                <a:ea typeface="MS PGothic" pitchFamily="34" charset="-128"/>
              </a:endParaRPr>
            </a:p>
          </p:txBody>
        </p:sp>
        <p:sp>
          <p:nvSpPr>
            <p:cNvPr id="38951" name="Oval 41"/>
            <p:cNvSpPr>
              <a:spLocks noChangeArrowheads="1"/>
            </p:cNvSpPr>
            <p:nvPr>
              <p:custDataLst>
                <p:tags r:id="rId30"/>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Times" charset="0"/>
                <a:ea typeface="MS PGothic" pitchFamily="34" charset="-128"/>
              </a:endParaRPr>
            </a:p>
          </p:txBody>
        </p:sp>
        <p:sp>
          <p:nvSpPr>
            <p:cNvPr id="38952" name="Oval 42"/>
            <p:cNvSpPr>
              <a:spLocks noChangeArrowheads="1"/>
            </p:cNvSpPr>
            <p:nvPr>
              <p:custDataLst>
                <p:tags r:id="rId31"/>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Times" charset="0"/>
                <a:ea typeface="MS PGothic" pitchFamily="34" charset="-128"/>
              </a:endParaRPr>
            </a:p>
          </p:txBody>
        </p:sp>
        <p:sp>
          <p:nvSpPr>
            <p:cNvPr id="38953" name="AutoShape 43"/>
            <p:cNvSpPr>
              <a:spLocks noChangeArrowheads="1"/>
            </p:cNvSpPr>
            <p:nvPr>
              <p:custDataLst>
                <p:tags r:id="rId32"/>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solidFill>
                  <a:srgbClr val="000000"/>
                </a:solidFill>
                <a:latin typeface="Times" charset="0"/>
                <a:ea typeface="MS PGothic" pitchFamily="34" charset="-128"/>
              </a:endParaRPr>
            </a:p>
          </p:txBody>
        </p:sp>
        <p:sp>
          <p:nvSpPr>
            <p:cNvPr id="38954" name="Freeform 44"/>
            <p:cNvSpPr>
              <a:spLocks/>
            </p:cNvSpPr>
            <p:nvPr>
              <p:custDataLst>
                <p:tags r:id="rId33"/>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solidFill>
                  <a:srgbClr val="000000"/>
                </a:solidFill>
                <a:latin typeface="Times" charset="0"/>
                <a:ea typeface="MS PGothic" pitchFamily="34" charset="-128"/>
              </a:endParaRPr>
            </a:p>
          </p:txBody>
        </p:sp>
        <p:sp>
          <p:nvSpPr>
            <p:cNvPr id="38955" name="Freeform 45"/>
            <p:cNvSpPr>
              <a:spLocks/>
            </p:cNvSpPr>
            <p:nvPr>
              <p:custDataLst>
                <p:tags r:id="rId34"/>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solidFill>
                  <a:srgbClr val="000000"/>
                </a:solidFill>
                <a:latin typeface="Times" charset="0"/>
                <a:ea typeface="MS PGothic" pitchFamily="34" charset="-128"/>
              </a:endParaRPr>
            </a:p>
          </p:txBody>
        </p:sp>
        <p:sp>
          <p:nvSpPr>
            <p:cNvPr id="38956" name="Freeform 46"/>
            <p:cNvSpPr>
              <a:spLocks/>
            </p:cNvSpPr>
            <p:nvPr>
              <p:custDataLst>
                <p:tags r:id="rId35"/>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latin typeface="Times" charset="0"/>
                <a:ea typeface="MS PGothic" pitchFamily="34" charset="-128"/>
              </a:endParaRPr>
            </a:p>
          </p:txBody>
        </p:sp>
        <p:sp>
          <p:nvSpPr>
            <p:cNvPr id="38957" name="Freeform 47"/>
            <p:cNvSpPr>
              <a:spLocks/>
            </p:cNvSpPr>
            <p:nvPr>
              <p:custDataLst>
                <p:tags r:id="rId36"/>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latin typeface="Times" charset="0"/>
                <a:ea typeface="MS PGothic" pitchFamily="34" charset="-128"/>
              </a:endParaRPr>
            </a:p>
          </p:txBody>
        </p:sp>
      </p:grpSp>
      <p:sp>
        <p:nvSpPr>
          <p:cNvPr id="38941" name="Text Box 48"/>
          <p:cNvSpPr txBox="1">
            <a:spLocks noChangeArrowheads="1"/>
          </p:cNvSpPr>
          <p:nvPr>
            <p:custDataLst>
              <p:tags r:id="rId22"/>
            </p:custDataLst>
          </p:nvPr>
        </p:nvSpPr>
        <p:spPr bwMode="auto">
          <a:xfrm>
            <a:off x="379994" y="6070619"/>
            <a:ext cx="13629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smtClean="0">
                <a:solidFill>
                  <a:srgbClr val="067B0E"/>
                </a:solidFill>
                <a:latin typeface="Cambria" pitchFamily="18" charset="0"/>
              </a:rPr>
              <a:t>What's in that </a:t>
            </a:r>
            <a:r>
              <a:rPr lang="en-US" sz="1400" dirty="0">
                <a:solidFill>
                  <a:srgbClr val="067B0E"/>
                </a:solidFill>
                <a:latin typeface="Cambria" pitchFamily="18" charset="0"/>
              </a:rPr>
              <a:t>green </a:t>
            </a:r>
            <a:r>
              <a:rPr lang="en-US" sz="1400" dirty="0" smtClean="0">
                <a:solidFill>
                  <a:srgbClr val="067B0E"/>
                </a:solidFill>
                <a:latin typeface="Cambria" pitchFamily="18" charset="0"/>
              </a:rPr>
              <a:t>box?</a:t>
            </a:r>
            <a:endParaRPr lang="en-US" sz="1400" dirty="0">
              <a:solidFill>
                <a:srgbClr val="067B0E"/>
              </a:solidFill>
              <a:latin typeface="Cambria" pitchFamily="18" charset="0"/>
            </a:endParaRPr>
          </a:p>
        </p:txBody>
      </p:sp>
      <p:sp>
        <p:nvSpPr>
          <p:cNvPr id="38942" name="Rectangle 54"/>
          <p:cNvSpPr>
            <a:spLocks noChangeArrowheads="1"/>
          </p:cNvSpPr>
          <p:nvPr/>
        </p:nvSpPr>
        <p:spPr bwMode="auto">
          <a:xfrm>
            <a:off x="6460162" y="4351649"/>
            <a:ext cx="23939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i="1" dirty="0" smtClean="0">
                <a:solidFill>
                  <a:srgbClr val="C00000"/>
                </a:solidFill>
                <a:latin typeface="Calibri" pitchFamily="34" charset="0"/>
                <a:ea typeface="MS PGothic" pitchFamily="34" charset="-128"/>
              </a:rPr>
              <a:t>(3) read </a:t>
            </a:r>
            <a:r>
              <a:rPr lang="en-US" i="1" dirty="0">
                <a:solidFill>
                  <a:srgbClr val="C00000"/>
                </a:solidFill>
                <a:latin typeface="Calibri" pitchFamily="34" charset="0"/>
                <a:ea typeface="MS PGothic" pitchFamily="34" charset="-128"/>
              </a:rPr>
              <a:t>output voltages</a:t>
            </a:r>
            <a:endParaRPr lang="en-US" dirty="0">
              <a:solidFill>
                <a:srgbClr val="C00000"/>
              </a:solidFill>
              <a:latin typeface="Times" charset="0"/>
              <a:ea typeface="MS PGothic" pitchFamily="34" charset="-128"/>
            </a:endParaRPr>
          </a:p>
        </p:txBody>
      </p:sp>
      <p:sp>
        <p:nvSpPr>
          <p:cNvPr id="38943" name="Rectangle 69"/>
          <p:cNvSpPr>
            <a:spLocks noChangeArrowheads="1"/>
          </p:cNvSpPr>
          <p:nvPr/>
        </p:nvSpPr>
        <p:spPr bwMode="auto">
          <a:xfrm>
            <a:off x="266165" y="3070569"/>
            <a:ext cx="188394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i="1" dirty="0" smtClean="0">
                <a:solidFill>
                  <a:srgbClr val="000000"/>
                </a:solidFill>
                <a:latin typeface="Calibri" pitchFamily="34" charset="0"/>
                <a:ea typeface="MS PGothic" pitchFamily="34" charset="-128"/>
              </a:rPr>
              <a:t>(1) set </a:t>
            </a:r>
            <a:r>
              <a:rPr lang="en-US" i="1" dirty="0">
                <a:solidFill>
                  <a:srgbClr val="000000"/>
                </a:solidFill>
                <a:latin typeface="Calibri" pitchFamily="34" charset="0"/>
                <a:ea typeface="MS PGothic" pitchFamily="34" charset="-128"/>
              </a:rPr>
              <a:t>input voltages</a:t>
            </a:r>
            <a:endParaRPr lang="en-US" dirty="0">
              <a:solidFill>
                <a:srgbClr val="000000"/>
              </a:solidFill>
              <a:latin typeface="Times" charset="0"/>
              <a:ea typeface="MS PGothic" pitchFamily="34" charset="-128"/>
            </a:endParaRPr>
          </a:p>
        </p:txBody>
      </p:sp>
      <p:sp>
        <p:nvSpPr>
          <p:cNvPr id="52" name="Rectangle 54"/>
          <p:cNvSpPr>
            <a:spLocks noChangeArrowheads="1"/>
          </p:cNvSpPr>
          <p:nvPr/>
        </p:nvSpPr>
        <p:spPr bwMode="auto">
          <a:xfrm>
            <a:off x="4293643" y="2809803"/>
            <a:ext cx="32678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i="1" dirty="0" smtClean="0">
                <a:solidFill>
                  <a:srgbClr val="13801C"/>
                </a:solidFill>
                <a:latin typeface="Calibri" pitchFamily="34" charset="0"/>
                <a:ea typeface="MS PGothic" pitchFamily="34" charset="-128"/>
              </a:rPr>
              <a:t>(2) perform </a:t>
            </a:r>
            <a:r>
              <a:rPr lang="en-US" i="1" dirty="0">
                <a:solidFill>
                  <a:srgbClr val="13801C"/>
                </a:solidFill>
                <a:latin typeface="Calibri" pitchFamily="34" charset="0"/>
                <a:ea typeface="MS PGothic" pitchFamily="34" charset="-128"/>
              </a:rPr>
              <a:t>computation</a:t>
            </a:r>
            <a:endParaRPr lang="en-US" dirty="0">
              <a:solidFill>
                <a:srgbClr val="13801C"/>
              </a:solidFill>
              <a:latin typeface="Times" charset="0"/>
              <a:ea typeface="MS PGothic" pitchFamily="34" charset="-128"/>
            </a:endParaRPr>
          </a:p>
        </p:txBody>
      </p:sp>
      <p:sp>
        <p:nvSpPr>
          <p:cNvPr id="51" name="Rectangle 53"/>
          <p:cNvSpPr>
            <a:spLocks noChangeArrowheads="1"/>
          </p:cNvSpPr>
          <p:nvPr/>
        </p:nvSpPr>
        <p:spPr bwMode="auto">
          <a:xfrm>
            <a:off x="5703711" y="6243289"/>
            <a:ext cx="3352800" cy="554038"/>
          </a:xfrm>
          <a:prstGeom prst="rect">
            <a:avLst/>
          </a:prstGeom>
          <a:solidFill>
            <a:srgbClr val="DDFFDF"/>
          </a:solidFill>
          <a:ln>
            <a:noFill/>
          </a:ln>
          <a:extLst/>
        </p:spPr>
        <p:txBody>
          <a:bodyPr>
            <a:spAutoFit/>
          </a:bodyPr>
          <a:lstStyle/>
          <a:p>
            <a:r>
              <a:rPr lang="en-US" sz="1500" b="1" dirty="0">
                <a:solidFill>
                  <a:srgbClr val="13801C"/>
                </a:solidFill>
                <a:latin typeface="Calibri" pitchFamily="34" charset="0"/>
              </a:rPr>
              <a:t>Richard Feynman</a:t>
            </a:r>
            <a:r>
              <a:rPr lang="en-US" sz="1500" dirty="0">
                <a:latin typeface="Calibri" pitchFamily="34" charset="0"/>
              </a:rPr>
              <a:t>: </a:t>
            </a:r>
            <a:r>
              <a:rPr lang="en-US" sz="1500" i="1" dirty="0">
                <a:latin typeface="Calibri" pitchFamily="34" charset="0"/>
              </a:rPr>
              <a:t>"Computation is just a physics experiment that always works!"</a:t>
            </a:r>
            <a:endParaRPr lang="en-US" sz="1500" dirty="0"/>
          </a:p>
        </p:txBody>
      </p:sp>
      <p:sp>
        <p:nvSpPr>
          <p:cNvPr id="53" name="Text Box 5"/>
          <p:cNvSpPr txBox="1">
            <a:spLocks noChangeArrowheads="1"/>
          </p:cNvSpPr>
          <p:nvPr>
            <p:custDataLst>
              <p:tags r:id="rId23"/>
            </p:custDataLst>
          </p:nvPr>
        </p:nvSpPr>
        <p:spPr bwMode="auto">
          <a:xfrm>
            <a:off x="228600" y="191869"/>
            <a:ext cx="7239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3600" i="1" dirty="0" smtClean="0">
                <a:solidFill>
                  <a:srgbClr val="000000"/>
                </a:solidFill>
                <a:latin typeface="Cambria" pitchFamily="18" charset="0"/>
              </a:rPr>
              <a:t>The big picture...</a:t>
            </a:r>
            <a:endParaRPr lang="en-US" sz="3600" dirty="0">
              <a:solidFill>
                <a:srgbClr val="000000"/>
              </a:solidFill>
              <a:latin typeface="Cambria" pitchFamily="18" charset="0"/>
            </a:endParaRPr>
          </a:p>
        </p:txBody>
      </p:sp>
    </p:spTree>
    <p:extLst>
      <p:ext uri="{BB962C8B-B14F-4D97-AF65-F5344CB8AC3E}">
        <p14:creationId xmlns:p14="http://schemas.microsoft.com/office/powerpoint/2010/main" val="497192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7010400" y="2795016"/>
            <a:ext cx="838200" cy="445154"/>
          </a:xfrm>
          <a:prstGeom prst="roundRect">
            <a:avLst/>
          </a:prstGeom>
          <a:solidFill>
            <a:srgbClr val="CCFFCC"/>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22052" t="13440" r="14910" b="29122"/>
          <a:stretch/>
        </p:blipFill>
        <p:spPr>
          <a:xfrm>
            <a:off x="228600" y="136202"/>
            <a:ext cx="5562600" cy="3216598"/>
          </a:xfrm>
          <a:prstGeom prst="rect">
            <a:avLst/>
          </a:prstGeom>
        </p:spPr>
      </p:pic>
      <p:sp>
        <p:nvSpPr>
          <p:cNvPr id="40962" name="Text Box 5"/>
          <p:cNvSpPr txBox="1">
            <a:spLocks noChangeArrowheads="1"/>
          </p:cNvSpPr>
          <p:nvPr>
            <p:custDataLst>
              <p:tags r:id="rId1"/>
            </p:custDataLst>
          </p:nvPr>
        </p:nvSpPr>
        <p:spPr bwMode="auto">
          <a:xfrm>
            <a:off x="5873750" y="82550"/>
            <a:ext cx="31178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4200" i="1" dirty="0" smtClean="0">
                <a:solidFill>
                  <a:srgbClr val="000000"/>
                </a:solidFill>
                <a:latin typeface="Cambria" pitchFamily="18" charset="0"/>
              </a:rPr>
              <a:t>Rails</a:t>
            </a:r>
            <a:endParaRPr lang="en-US" sz="4200" i="1" dirty="0">
              <a:solidFill>
                <a:srgbClr val="000000"/>
              </a:solidFill>
              <a:latin typeface="Cambria" pitchFamily="18" charset="0"/>
              <a:cs typeface="Courier New" pitchFamily="-106" charset="0"/>
            </a:endParaRPr>
          </a:p>
        </p:txBody>
      </p:sp>
      <p:cxnSp>
        <p:nvCxnSpPr>
          <p:cNvPr id="6151" name="Straight Connector 41"/>
          <p:cNvCxnSpPr>
            <a:cxnSpLocks noChangeShapeType="1"/>
          </p:cNvCxnSpPr>
          <p:nvPr/>
        </p:nvCxnSpPr>
        <p:spPr bwMode="auto">
          <a:xfrm>
            <a:off x="304800" y="3416300"/>
            <a:ext cx="8451850" cy="0"/>
          </a:xfrm>
          <a:prstGeom prst="line">
            <a:avLst/>
          </a:prstGeom>
          <a:noFill/>
          <a:ln w="38100" algn="ctr">
            <a:solidFill>
              <a:schemeClr val="bg1">
                <a:lumMod val="65000"/>
              </a:schemeClr>
            </a:solidFill>
            <a:round/>
            <a:headEnd/>
            <a:tailEnd/>
          </a:ln>
          <a:extLst>
            <a:ext uri="{909E8E84-426E-40DD-AFC4-6F175D3DCCD1}">
              <a14:hiddenFill xmlns:a14="http://schemas.microsoft.com/office/drawing/2010/main">
                <a:noFill/>
              </a14:hiddenFill>
            </a:ext>
          </a:extLst>
        </p:spPr>
      </p:cxnSp>
      <p:sp>
        <p:nvSpPr>
          <p:cNvPr id="40965" name="Rectangle 42"/>
          <p:cNvSpPr>
            <a:spLocks noChangeArrowheads="1"/>
          </p:cNvSpPr>
          <p:nvPr/>
        </p:nvSpPr>
        <p:spPr bwMode="auto">
          <a:xfrm>
            <a:off x="6263482" y="950976"/>
            <a:ext cx="233838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smtClean="0">
                <a:solidFill>
                  <a:srgbClr val="000000"/>
                </a:solidFill>
                <a:latin typeface="Cambria" pitchFamily="18" charset="0"/>
              </a:rPr>
              <a:t>There is NO difference </a:t>
            </a:r>
            <a:r>
              <a:rPr lang="en-US" dirty="0">
                <a:solidFill>
                  <a:srgbClr val="000000"/>
                </a:solidFill>
                <a:latin typeface="Cambria" pitchFamily="18" charset="0"/>
              </a:rPr>
              <a:t>between these two </a:t>
            </a:r>
            <a:r>
              <a:rPr lang="en-US" dirty="0" smtClean="0">
                <a:solidFill>
                  <a:srgbClr val="000000"/>
                </a:solidFill>
                <a:latin typeface="Cambria" pitchFamily="18" charset="0"/>
              </a:rPr>
              <a:t>circuits!</a:t>
            </a:r>
          </a:p>
          <a:p>
            <a:endParaRPr lang="en-US" dirty="0" smtClean="0">
              <a:solidFill>
                <a:srgbClr val="000000"/>
              </a:solidFill>
              <a:latin typeface="Cambria" pitchFamily="18" charset="0"/>
            </a:endParaRPr>
          </a:p>
          <a:p>
            <a:r>
              <a:rPr lang="en-US" i="1" dirty="0" smtClean="0">
                <a:solidFill>
                  <a:srgbClr val="000000"/>
                </a:solidFill>
                <a:latin typeface="Cambria" pitchFamily="18" charset="0"/>
              </a:rPr>
              <a:t>How?</a:t>
            </a:r>
            <a:endParaRPr lang="en-US" i="1" dirty="0">
              <a:latin typeface="Cambria" pitchFamily="18" charset="0"/>
            </a:endParaRPr>
          </a:p>
        </p:txBody>
      </p:sp>
      <p:sp>
        <p:nvSpPr>
          <p:cNvPr id="40966" name="Rectangle 43"/>
          <p:cNvSpPr>
            <a:spLocks noChangeArrowheads="1"/>
          </p:cNvSpPr>
          <p:nvPr/>
        </p:nvSpPr>
        <p:spPr bwMode="auto">
          <a:xfrm>
            <a:off x="6263482" y="4343400"/>
            <a:ext cx="23383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smtClean="0">
                <a:solidFill>
                  <a:srgbClr val="000000"/>
                </a:solidFill>
                <a:latin typeface="Cambria" pitchFamily="18" charset="0"/>
              </a:rPr>
              <a:t>Any </a:t>
            </a:r>
            <a:r>
              <a:rPr lang="en-US" dirty="0">
                <a:solidFill>
                  <a:srgbClr val="000000"/>
                </a:solidFill>
                <a:latin typeface="Cambria" pitchFamily="18" charset="0"/>
              </a:rPr>
              <a:t>advantages of </a:t>
            </a:r>
            <a:r>
              <a:rPr lang="en-US" dirty="0" smtClean="0">
                <a:solidFill>
                  <a:srgbClr val="000000"/>
                </a:solidFill>
                <a:latin typeface="Cambria" pitchFamily="18" charset="0"/>
              </a:rPr>
              <a:t>this "rails" approach?</a:t>
            </a:r>
            <a:endParaRPr lang="en-US" dirty="0">
              <a:latin typeface="Cambria" pitchFamily="18" charset="0"/>
            </a:endParaRPr>
          </a:p>
        </p:txBody>
      </p:sp>
      <p:sp>
        <p:nvSpPr>
          <p:cNvPr id="40967" name="TextBox 45"/>
          <p:cNvSpPr txBox="1">
            <a:spLocks noChangeArrowheads="1"/>
          </p:cNvSpPr>
          <p:nvPr/>
        </p:nvSpPr>
        <p:spPr bwMode="auto">
          <a:xfrm>
            <a:off x="5788818" y="3657600"/>
            <a:ext cx="3126581" cy="323165"/>
          </a:xfrm>
          <a:prstGeom prst="rect">
            <a:avLst/>
          </a:prstGeom>
          <a:solidFill>
            <a:srgbClr val="D8F0DE"/>
          </a:solidFill>
          <a:ln>
            <a:noFill/>
          </a:ln>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sz="1500" dirty="0">
                <a:latin typeface="Cambria" pitchFamily="18" charset="0"/>
              </a:rPr>
              <a:t>using </a:t>
            </a:r>
            <a:r>
              <a:rPr lang="en-US" sz="1500" i="1" dirty="0">
                <a:latin typeface="Cambria" pitchFamily="18" charset="0"/>
              </a:rPr>
              <a:t>rails</a:t>
            </a:r>
            <a:r>
              <a:rPr lang="en-US" sz="1500" dirty="0">
                <a:latin typeface="Cambria" pitchFamily="18" charset="0"/>
              </a:rPr>
              <a:t> for </a:t>
            </a:r>
            <a:r>
              <a:rPr lang="en-US" sz="1500" b="1" dirty="0" smtClean="0">
                <a:latin typeface="Cambria" pitchFamily="18" charset="0"/>
              </a:rPr>
              <a:t>not</a:t>
            </a:r>
            <a:r>
              <a:rPr lang="en-US" sz="1500" dirty="0" smtClean="0">
                <a:latin typeface="Cambria" pitchFamily="18" charset="0"/>
              </a:rPr>
              <a:t> </a:t>
            </a:r>
            <a:r>
              <a:rPr lang="en-US" sz="1500" b="1" dirty="0">
                <a:latin typeface="Courier New" panose="02070309020205020404" pitchFamily="49" charset="0"/>
                <a:cs typeface="Courier New" panose="02070309020205020404" pitchFamily="49" charset="0"/>
              </a:rPr>
              <a:t>x</a:t>
            </a:r>
            <a:r>
              <a:rPr lang="en-US" sz="1500" dirty="0" smtClean="0">
                <a:latin typeface="Cambria" pitchFamily="18" charset="0"/>
              </a:rPr>
              <a:t>,  </a:t>
            </a:r>
            <a:r>
              <a:rPr lang="en-US" sz="1500" b="1" dirty="0" smtClean="0">
                <a:latin typeface="Cambria" pitchFamily="18" charset="0"/>
              </a:rPr>
              <a:t>not</a:t>
            </a:r>
            <a:r>
              <a:rPr lang="en-US" sz="1500" dirty="0" smtClean="0">
                <a:latin typeface="Cambria" pitchFamily="18" charset="0"/>
              </a:rPr>
              <a:t> </a:t>
            </a:r>
            <a:r>
              <a:rPr lang="en-US" sz="1500" b="1" dirty="0" smtClean="0">
                <a:latin typeface="Courier New" panose="02070309020205020404" pitchFamily="49" charset="0"/>
                <a:cs typeface="Courier New" panose="02070309020205020404" pitchFamily="49" charset="0"/>
              </a:rPr>
              <a:t>y</a:t>
            </a:r>
            <a:r>
              <a:rPr lang="en-US" sz="1500" dirty="0" smtClean="0">
                <a:latin typeface="Cambria" pitchFamily="18" charset="0"/>
              </a:rPr>
              <a:t>, </a:t>
            </a:r>
            <a:r>
              <a:rPr lang="en-US" sz="1500" b="1" dirty="0" smtClean="0">
                <a:latin typeface="Cambria" pitchFamily="18" charset="0"/>
              </a:rPr>
              <a:t> not</a:t>
            </a:r>
            <a:r>
              <a:rPr lang="en-US" sz="1500" dirty="0" smtClean="0">
                <a:latin typeface="Cambria" pitchFamily="18" charset="0"/>
              </a:rPr>
              <a:t> </a:t>
            </a:r>
            <a:r>
              <a:rPr lang="en-US" sz="1500" b="1" dirty="0">
                <a:latin typeface="Courier New" panose="02070309020205020404" pitchFamily="49" charset="0"/>
                <a:cs typeface="Courier New" panose="02070309020205020404" pitchFamily="49" charset="0"/>
              </a:rPr>
              <a:t>c</a:t>
            </a:r>
            <a:endParaRPr lang="en-US" sz="1500" dirty="0">
              <a:latin typeface="Cambria" pitchFamily="18" charset="0"/>
            </a:endParaRPr>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r="13328" b="32235"/>
          <a:stretch/>
        </p:blipFill>
        <p:spPr>
          <a:xfrm>
            <a:off x="152400" y="3579813"/>
            <a:ext cx="5562600" cy="3125787"/>
          </a:xfrm>
          <a:prstGeom prst="rect">
            <a:avLst/>
          </a:prstGeom>
        </p:spPr>
      </p:pic>
      <p:sp>
        <p:nvSpPr>
          <p:cNvPr id="10" name="Down Arrow 1"/>
          <p:cNvSpPr>
            <a:spLocks noChangeArrowheads="1"/>
          </p:cNvSpPr>
          <p:nvPr/>
        </p:nvSpPr>
        <p:spPr bwMode="auto">
          <a:xfrm rot="2979571">
            <a:off x="5567692" y="3830902"/>
            <a:ext cx="304800" cy="468313"/>
          </a:xfrm>
          <a:prstGeom prst="downArrow">
            <a:avLst>
              <a:gd name="adj1" fmla="val 50000"/>
              <a:gd name="adj2" fmla="val 50091"/>
            </a:avLst>
          </a:prstGeom>
          <a:solidFill>
            <a:srgbClr val="D8F0DE"/>
          </a:solidFill>
          <a:ln w="3175" algn="ctr">
            <a:noFill/>
            <a:round/>
            <a:headEnd/>
            <a:tailEnd/>
          </a:ln>
        </p:spPr>
        <p:txBody>
          <a:bodyPr>
            <a:spAutoFit/>
          </a:bodyPr>
          <a:lstStyle/>
          <a:p>
            <a:endParaRPr lang="en-US">
              <a:solidFill>
                <a:srgbClr val="000000"/>
              </a:solidFill>
              <a:latin typeface="Times" charset="0"/>
              <a:ea typeface="MS PGothic" pitchFamily="34" charset="-128"/>
            </a:endParaRPr>
          </a:p>
        </p:txBody>
      </p:sp>
      <p:sp>
        <p:nvSpPr>
          <p:cNvPr id="11" name="Rectangle 43"/>
          <p:cNvSpPr>
            <a:spLocks noChangeArrowheads="1"/>
          </p:cNvSpPr>
          <p:nvPr/>
        </p:nvSpPr>
        <p:spPr bwMode="auto">
          <a:xfrm>
            <a:off x="6028929" y="6019800"/>
            <a:ext cx="28074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i="1" dirty="0" smtClean="0">
                <a:solidFill>
                  <a:srgbClr val="000000"/>
                </a:solidFill>
                <a:latin typeface="Cambria" pitchFamily="18" charset="0"/>
              </a:rPr>
              <a:t>Any disadvantages?</a:t>
            </a:r>
            <a:endParaRPr lang="en-US" i="1" dirty="0">
              <a:latin typeface="Cambria" pitchFamily="18" charset="0"/>
            </a:endParaRPr>
          </a:p>
        </p:txBody>
      </p:sp>
    </p:spTree>
    <p:extLst>
      <p:ext uri="{BB962C8B-B14F-4D97-AF65-F5344CB8AC3E}">
        <p14:creationId xmlns:p14="http://schemas.microsoft.com/office/powerpoint/2010/main" val="22402656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6">
            <a:extLst>
              <a:ext uri="{28A0092B-C50C-407E-A947-70E740481C1C}">
                <a14:useLocalDpi xmlns:a14="http://schemas.microsoft.com/office/drawing/2010/main" val="0"/>
              </a:ext>
            </a:extLst>
          </a:blip>
          <a:stretch>
            <a:fillRect/>
          </a:stretch>
        </p:blipFill>
        <p:spPr>
          <a:xfrm>
            <a:off x="218749" y="1408176"/>
            <a:ext cx="4581851" cy="4044668"/>
          </a:xfrm>
          <a:prstGeom prst="rect">
            <a:avLst/>
          </a:prstGeom>
        </p:spPr>
      </p:pic>
      <p:sp>
        <p:nvSpPr>
          <p:cNvPr id="52263" name="Text Box 5"/>
          <p:cNvSpPr txBox="1">
            <a:spLocks noChangeArrowheads="1"/>
          </p:cNvSpPr>
          <p:nvPr>
            <p:custDataLst>
              <p:tags r:id="rId1"/>
            </p:custDataLst>
          </p:nvPr>
        </p:nvSpPr>
        <p:spPr bwMode="auto">
          <a:xfrm>
            <a:off x="6235700" y="144149"/>
            <a:ext cx="267255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a:solidFill>
                  <a:srgbClr val="000000"/>
                </a:solidFill>
                <a:latin typeface="Cambria" pitchFamily="18" charset="0"/>
              </a:rPr>
              <a:t>Fill in the function values </a:t>
            </a:r>
            <a:r>
              <a:rPr lang="en-US" sz="1500" dirty="0" smtClean="0">
                <a:solidFill>
                  <a:srgbClr val="000000"/>
                </a:solidFill>
                <a:latin typeface="Cambria" pitchFamily="18" charset="0"/>
              </a:rPr>
              <a:t>for </a:t>
            </a:r>
            <a:r>
              <a:rPr lang="en-US" sz="1500" dirty="0">
                <a:solidFill>
                  <a:srgbClr val="000000"/>
                </a:solidFill>
                <a:latin typeface="Cambria" pitchFamily="18" charset="0"/>
              </a:rPr>
              <a:t>this </a:t>
            </a:r>
            <a:r>
              <a:rPr lang="en-US" sz="1500" dirty="0" smtClean="0">
                <a:solidFill>
                  <a:srgbClr val="000000"/>
                </a:solidFill>
                <a:latin typeface="Cambria" pitchFamily="18" charset="0"/>
              </a:rPr>
              <a:t>circuit (the truth </a:t>
            </a:r>
            <a:r>
              <a:rPr lang="en-US" sz="1500" dirty="0">
                <a:solidFill>
                  <a:srgbClr val="000000"/>
                </a:solidFill>
                <a:latin typeface="Cambria" pitchFamily="18" charset="0"/>
              </a:rPr>
              <a:t>table) </a:t>
            </a:r>
          </a:p>
        </p:txBody>
      </p:sp>
      <p:sp>
        <p:nvSpPr>
          <p:cNvPr id="52265" name="Text Box 5"/>
          <p:cNvSpPr txBox="1">
            <a:spLocks noChangeArrowheads="1"/>
          </p:cNvSpPr>
          <p:nvPr>
            <p:custDataLst>
              <p:tags r:id="rId2"/>
            </p:custDataLst>
          </p:nvPr>
        </p:nvSpPr>
        <p:spPr bwMode="auto">
          <a:xfrm>
            <a:off x="457200" y="6124298"/>
            <a:ext cx="83058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600" dirty="0" smtClean="0">
                <a:solidFill>
                  <a:srgbClr val="000000"/>
                </a:solidFill>
                <a:latin typeface="Cambria" pitchFamily="18" charset="0"/>
              </a:rPr>
              <a:t>(3) For </a:t>
            </a:r>
            <a:r>
              <a:rPr lang="en-US" sz="1600" b="1" i="1" dirty="0" smtClean="0">
                <a:solidFill>
                  <a:srgbClr val="000000"/>
                </a:solidFill>
                <a:latin typeface="Cambria" pitchFamily="18" charset="0"/>
              </a:rPr>
              <a:t>each</a:t>
            </a:r>
            <a:r>
              <a:rPr lang="en-US" sz="1600" dirty="0" smtClean="0">
                <a:solidFill>
                  <a:srgbClr val="000000"/>
                </a:solidFill>
                <a:latin typeface="Cambria" pitchFamily="18" charset="0"/>
              </a:rPr>
              <a:t> possible input, write the circuit output in the truth table above.       </a:t>
            </a:r>
            <a:endParaRPr lang="en-US" sz="1600" dirty="0">
              <a:solidFill>
                <a:schemeClr val="bg1">
                  <a:lumMod val="65000"/>
                </a:schemeClr>
              </a:solidFill>
              <a:latin typeface="Cambria" pitchFamily="18" charset="0"/>
            </a:endParaRPr>
          </a:p>
        </p:txBody>
      </p:sp>
      <p:sp>
        <p:nvSpPr>
          <p:cNvPr id="52266" name="Rectangle 1"/>
          <p:cNvSpPr>
            <a:spLocks noChangeArrowheads="1"/>
          </p:cNvSpPr>
          <p:nvPr/>
        </p:nvSpPr>
        <p:spPr bwMode="auto">
          <a:xfrm>
            <a:off x="2815723" y="2210463"/>
            <a:ext cx="3635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latin typeface="Calibri" pitchFamily="34" charset="0"/>
                <a:ea typeface="MS PGothic" pitchFamily="34" charset="-128"/>
              </a:rPr>
              <a:t>A</a:t>
            </a:r>
            <a:endParaRPr lang="en-US">
              <a:solidFill>
                <a:srgbClr val="000000"/>
              </a:solidFill>
              <a:latin typeface="Times" charset="0"/>
              <a:ea typeface="MS PGothic" pitchFamily="34" charset="-128"/>
            </a:endParaRPr>
          </a:p>
        </p:txBody>
      </p:sp>
      <p:sp>
        <p:nvSpPr>
          <p:cNvPr id="52267" name="Rectangle 80"/>
          <p:cNvSpPr>
            <a:spLocks noChangeArrowheads="1"/>
          </p:cNvSpPr>
          <p:nvPr/>
        </p:nvSpPr>
        <p:spPr bwMode="auto">
          <a:xfrm>
            <a:off x="2817311" y="2984104"/>
            <a:ext cx="3508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latin typeface="Calibri" pitchFamily="34" charset="0"/>
                <a:ea typeface="MS PGothic" pitchFamily="34" charset="-128"/>
              </a:rPr>
              <a:t>B</a:t>
            </a:r>
            <a:endParaRPr lang="en-US">
              <a:solidFill>
                <a:srgbClr val="000000"/>
              </a:solidFill>
              <a:latin typeface="Times" charset="0"/>
              <a:ea typeface="MS PGothic" pitchFamily="34" charset="-128"/>
            </a:endParaRPr>
          </a:p>
        </p:txBody>
      </p:sp>
      <p:sp>
        <p:nvSpPr>
          <p:cNvPr id="52268" name="Rectangle 85"/>
          <p:cNvSpPr>
            <a:spLocks noChangeArrowheads="1"/>
          </p:cNvSpPr>
          <p:nvPr/>
        </p:nvSpPr>
        <p:spPr bwMode="auto">
          <a:xfrm>
            <a:off x="2814136" y="3723350"/>
            <a:ext cx="349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solidFill>
                  <a:srgbClr val="000000"/>
                </a:solidFill>
                <a:latin typeface="Calibri" pitchFamily="34" charset="0"/>
                <a:ea typeface="MS PGothic" pitchFamily="34" charset="-128"/>
              </a:rPr>
              <a:t>C</a:t>
            </a:r>
            <a:endParaRPr lang="en-US" dirty="0">
              <a:solidFill>
                <a:srgbClr val="000000"/>
              </a:solidFill>
              <a:latin typeface="Times" charset="0"/>
              <a:ea typeface="MS PGothic" pitchFamily="34" charset="-128"/>
            </a:endParaRPr>
          </a:p>
        </p:txBody>
      </p:sp>
      <p:sp>
        <p:nvSpPr>
          <p:cNvPr id="52269" name="Rectangle 86"/>
          <p:cNvSpPr>
            <a:spLocks noChangeArrowheads="1"/>
          </p:cNvSpPr>
          <p:nvPr/>
        </p:nvSpPr>
        <p:spPr bwMode="auto">
          <a:xfrm>
            <a:off x="2822426" y="4448836"/>
            <a:ext cx="374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latin typeface="Calibri" pitchFamily="34" charset="0"/>
                <a:ea typeface="MS PGothic" pitchFamily="34" charset="-128"/>
              </a:rPr>
              <a:t>D</a:t>
            </a:r>
            <a:endParaRPr lang="en-US">
              <a:solidFill>
                <a:srgbClr val="000000"/>
              </a:solidFill>
              <a:latin typeface="Times" charset="0"/>
              <a:ea typeface="MS PGothic" pitchFamily="34" charset="-128"/>
            </a:endParaRPr>
          </a:p>
        </p:txBody>
      </p:sp>
      <p:sp>
        <p:nvSpPr>
          <p:cNvPr id="52270" name="Text Box 5"/>
          <p:cNvSpPr txBox="1">
            <a:spLocks noChangeArrowheads="1"/>
          </p:cNvSpPr>
          <p:nvPr>
            <p:custDataLst>
              <p:tags r:id="rId3"/>
            </p:custDataLst>
          </p:nvPr>
        </p:nvSpPr>
        <p:spPr bwMode="auto">
          <a:xfrm>
            <a:off x="457201" y="6443246"/>
            <a:ext cx="79986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600" dirty="0" smtClean="0">
                <a:solidFill>
                  <a:srgbClr val="000000"/>
                </a:solidFill>
                <a:latin typeface="Cambria" pitchFamily="18" charset="0"/>
              </a:rPr>
              <a:t>(4) Could this </a:t>
            </a:r>
            <a:r>
              <a:rPr lang="en-US" sz="1600" dirty="0">
                <a:solidFill>
                  <a:srgbClr val="000000"/>
                </a:solidFill>
                <a:latin typeface="Cambria" pitchFamily="18" charset="0"/>
              </a:rPr>
              <a:t>circuit </a:t>
            </a:r>
            <a:r>
              <a:rPr lang="en-US" sz="1600" dirty="0" smtClean="0">
                <a:solidFill>
                  <a:srgbClr val="000000"/>
                </a:solidFill>
                <a:latin typeface="Cambria" pitchFamily="18" charset="0"/>
              </a:rPr>
              <a:t>use </a:t>
            </a:r>
            <a:r>
              <a:rPr lang="en-US" sz="1600" b="1" i="1" dirty="0" smtClean="0">
                <a:solidFill>
                  <a:srgbClr val="000000"/>
                </a:solidFill>
                <a:latin typeface="Cambria" pitchFamily="18" charset="0"/>
              </a:rPr>
              <a:t>fewer</a:t>
            </a:r>
            <a:r>
              <a:rPr lang="en-US" sz="1600" dirty="0" smtClean="0">
                <a:solidFill>
                  <a:srgbClr val="000000"/>
                </a:solidFill>
                <a:latin typeface="Cambria" pitchFamily="18" charset="0"/>
              </a:rPr>
              <a:t> logic gates?        </a:t>
            </a:r>
            <a:r>
              <a:rPr lang="en-US" sz="1200" b="1" i="1" dirty="0" smtClean="0">
                <a:solidFill>
                  <a:srgbClr val="160CE3"/>
                </a:solidFill>
                <a:latin typeface="Cambria" pitchFamily="18" charset="0"/>
              </a:rPr>
              <a:t>If so, </a:t>
            </a:r>
            <a:r>
              <a:rPr lang="en-US" sz="1200" b="1" i="1" dirty="0">
                <a:solidFill>
                  <a:srgbClr val="160CE3"/>
                </a:solidFill>
                <a:latin typeface="Cambria" pitchFamily="18" charset="0"/>
              </a:rPr>
              <a:t>how?! </a:t>
            </a:r>
            <a:r>
              <a:rPr lang="en-US" sz="1200" b="1" i="1" dirty="0" smtClean="0">
                <a:solidFill>
                  <a:srgbClr val="160CE3"/>
                </a:solidFill>
                <a:latin typeface="Cambria" pitchFamily="18" charset="0"/>
              </a:rPr>
              <a:t>      </a:t>
            </a:r>
            <a:r>
              <a:rPr lang="en-US" sz="1200" b="1" i="1" dirty="0" smtClean="0">
                <a:solidFill>
                  <a:srgbClr val="CC3300"/>
                </a:solidFill>
                <a:latin typeface="Cambria" pitchFamily="18" charset="0"/>
              </a:rPr>
              <a:t>If not, how do you know?!</a:t>
            </a:r>
            <a:endParaRPr lang="en-US" sz="1200" b="1" dirty="0">
              <a:solidFill>
                <a:srgbClr val="CC3300"/>
              </a:solidFill>
              <a:latin typeface="Cambria" pitchFamily="18" charset="0"/>
            </a:endParaRPr>
          </a:p>
        </p:txBody>
      </p:sp>
      <p:sp>
        <p:nvSpPr>
          <p:cNvPr id="52" name="Rectangle 51"/>
          <p:cNvSpPr/>
          <p:nvPr/>
        </p:nvSpPr>
        <p:spPr bwMode="auto">
          <a:xfrm flipH="1" flipV="1">
            <a:off x="472747" y="1744370"/>
            <a:ext cx="167084" cy="166686"/>
          </a:xfrm>
          <a:prstGeom prst="rect">
            <a:avLst/>
          </a:prstGeom>
          <a:solidFill>
            <a:schemeClr val="bg1">
              <a:lumMod val="95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Times" pitchFamily="1" charset="0"/>
              <a:ea typeface="ＭＳ Ｐゴシック" pitchFamily="1" charset="-128"/>
            </a:endParaRPr>
          </a:p>
        </p:txBody>
      </p:sp>
      <p:sp>
        <p:nvSpPr>
          <p:cNvPr id="53" name="Rectangle 52"/>
          <p:cNvSpPr/>
          <p:nvPr/>
        </p:nvSpPr>
        <p:spPr bwMode="auto">
          <a:xfrm flipH="1" flipV="1">
            <a:off x="1110850" y="1740042"/>
            <a:ext cx="167084" cy="166686"/>
          </a:xfrm>
          <a:prstGeom prst="rect">
            <a:avLst/>
          </a:prstGeom>
          <a:solidFill>
            <a:schemeClr val="bg1">
              <a:lumMod val="95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Times" pitchFamily="1" charset="0"/>
              <a:ea typeface="ＭＳ Ｐゴシック" pitchFamily="1" charset="-128"/>
            </a:endParaRPr>
          </a:p>
        </p:txBody>
      </p:sp>
      <p:sp>
        <p:nvSpPr>
          <p:cNvPr id="54" name="Rectangle 53"/>
          <p:cNvSpPr/>
          <p:nvPr/>
        </p:nvSpPr>
        <p:spPr bwMode="auto">
          <a:xfrm flipH="1" flipV="1">
            <a:off x="1738572" y="1740307"/>
            <a:ext cx="167084" cy="166686"/>
          </a:xfrm>
          <a:prstGeom prst="rect">
            <a:avLst/>
          </a:prstGeom>
          <a:solidFill>
            <a:schemeClr val="bg1">
              <a:lumMod val="95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Times" pitchFamily="1" charset="0"/>
              <a:ea typeface="ＭＳ Ｐゴシック" pitchFamily="1" charset="-128"/>
            </a:endParaRPr>
          </a:p>
        </p:txBody>
      </p:sp>
      <p:sp>
        <p:nvSpPr>
          <p:cNvPr id="51" name="Text Box 5"/>
          <p:cNvSpPr txBox="1">
            <a:spLocks noChangeArrowheads="1"/>
          </p:cNvSpPr>
          <p:nvPr>
            <p:custDataLst>
              <p:tags r:id="rId4"/>
            </p:custDataLst>
          </p:nvPr>
        </p:nvSpPr>
        <p:spPr bwMode="auto">
          <a:xfrm>
            <a:off x="134938" y="51816"/>
            <a:ext cx="1465262" cy="738664"/>
          </a:xfrm>
          <a:prstGeom prst="rect">
            <a:avLst/>
          </a:prstGeom>
          <a:noFill/>
          <a:ln>
            <a:no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4200" i="1" dirty="0" smtClean="0">
                <a:solidFill>
                  <a:srgbClr val="000000"/>
                </a:solidFill>
                <a:latin typeface="Cambria" pitchFamily="18" charset="0"/>
              </a:rPr>
              <a:t>Quiz</a:t>
            </a:r>
            <a:endParaRPr lang="en-US" sz="4200" i="1" dirty="0">
              <a:solidFill>
                <a:srgbClr val="000000"/>
              </a:solidFill>
              <a:latin typeface="Cambria" pitchFamily="18" charset="0"/>
            </a:endParaRPr>
          </a:p>
        </p:txBody>
      </p:sp>
      <p:sp>
        <p:nvSpPr>
          <p:cNvPr id="57" name="Rectangle 56"/>
          <p:cNvSpPr/>
          <p:nvPr/>
        </p:nvSpPr>
        <p:spPr>
          <a:xfrm>
            <a:off x="1862569" y="236482"/>
            <a:ext cx="4879302" cy="369332"/>
          </a:xfrm>
          <a:prstGeom prst="rect">
            <a:avLst/>
          </a:prstGeom>
        </p:spPr>
        <p:txBody>
          <a:bodyPr wrap="square">
            <a:spAutoFit/>
          </a:bodyPr>
          <a:lstStyle/>
          <a:p>
            <a:pPr algn="l"/>
            <a:r>
              <a:rPr lang="en-US" sz="1800" dirty="0" smtClean="0">
                <a:solidFill>
                  <a:srgbClr val="000000"/>
                </a:solidFill>
                <a:latin typeface="Cambria" pitchFamily="18" charset="0"/>
                <a:ea typeface="MS PGothic" pitchFamily="34" charset="-128"/>
              </a:rPr>
              <a:t>Name(s) ___________________________________</a:t>
            </a:r>
            <a:endParaRPr lang="en-US" sz="1800" dirty="0">
              <a:solidFill>
                <a:srgbClr val="000000"/>
              </a:solidFill>
              <a:latin typeface="Times" charset="0"/>
              <a:ea typeface="MS PGothic" pitchFamily="34" charset="-128"/>
            </a:endParaRPr>
          </a:p>
        </p:txBody>
      </p:sp>
      <p:cxnSp>
        <p:nvCxnSpPr>
          <p:cNvPr id="3" name="Straight Arrow Connector 2"/>
          <p:cNvCxnSpPr/>
          <p:nvPr/>
        </p:nvCxnSpPr>
        <p:spPr bwMode="auto">
          <a:xfrm flipH="1">
            <a:off x="716032" y="1027176"/>
            <a:ext cx="165777" cy="636666"/>
          </a:xfrm>
          <a:prstGeom prst="straightConnector1">
            <a:avLst/>
          </a:prstGeom>
          <a:noFill/>
          <a:ln w="3175" cap="flat" cmpd="sng" algn="ctr">
            <a:solidFill>
              <a:schemeClr val="tx1"/>
            </a:solidFill>
            <a:prstDash val="solid"/>
            <a:round/>
            <a:headEnd type="none" w="med" len="med"/>
            <a:tailEnd type="arrow"/>
          </a:ln>
          <a:effectLst/>
        </p:spPr>
      </p:cxnSp>
      <p:cxnSp>
        <p:nvCxnSpPr>
          <p:cNvPr id="77" name="Straight Arrow Connector 76"/>
          <p:cNvCxnSpPr/>
          <p:nvPr/>
        </p:nvCxnSpPr>
        <p:spPr bwMode="auto">
          <a:xfrm>
            <a:off x="881809" y="1027176"/>
            <a:ext cx="165779" cy="636666"/>
          </a:xfrm>
          <a:prstGeom prst="straightConnector1">
            <a:avLst/>
          </a:prstGeom>
          <a:noFill/>
          <a:ln w="3175" cap="flat" cmpd="sng" algn="ctr">
            <a:solidFill>
              <a:schemeClr val="tx1"/>
            </a:solidFill>
            <a:prstDash val="solid"/>
            <a:round/>
            <a:headEnd type="none" w="med" len="med"/>
            <a:tailEnd type="arrow"/>
          </a:ln>
          <a:effectLst/>
        </p:spPr>
      </p:cxnSp>
      <p:cxnSp>
        <p:nvCxnSpPr>
          <p:cNvPr id="79" name="Straight Arrow Connector 78"/>
          <p:cNvCxnSpPr/>
          <p:nvPr/>
        </p:nvCxnSpPr>
        <p:spPr bwMode="auto">
          <a:xfrm>
            <a:off x="881809" y="1027176"/>
            <a:ext cx="775379" cy="636666"/>
          </a:xfrm>
          <a:prstGeom prst="straightConnector1">
            <a:avLst/>
          </a:prstGeom>
          <a:noFill/>
          <a:ln w="3175" cap="flat" cmpd="sng" algn="ctr">
            <a:solidFill>
              <a:schemeClr val="tx1"/>
            </a:solidFill>
            <a:prstDash val="solid"/>
            <a:round/>
            <a:headEnd type="none" w="med" len="med"/>
            <a:tailEnd type="arrow"/>
          </a:ln>
          <a:effectLst/>
        </p:spPr>
      </p:cxnSp>
      <p:sp>
        <p:nvSpPr>
          <p:cNvPr id="94" name="Rectangle 93"/>
          <p:cNvSpPr/>
          <p:nvPr/>
        </p:nvSpPr>
        <p:spPr bwMode="auto">
          <a:xfrm>
            <a:off x="5486400" y="1203890"/>
            <a:ext cx="3084512" cy="3835400"/>
          </a:xfrm>
          <a:prstGeom prst="rect">
            <a:avLst/>
          </a:prstGeom>
          <a:solidFill>
            <a:schemeClr val="bg1">
              <a:lumMod val="95000"/>
            </a:schemeClr>
          </a:solidFill>
          <a:ln w="19050" cap="flat" cmpd="sng" algn="ctr">
            <a:solidFill>
              <a:schemeClr val="bg1">
                <a:lumMod val="65000"/>
              </a:schemeClr>
            </a:solidFill>
            <a:prstDash val="solid"/>
            <a:round/>
            <a:headEnd type="none" w="med" len="med"/>
            <a:tailEnd type="none" w="med" len="med"/>
          </a:ln>
          <a:effectLst/>
        </p:spPr>
        <p:txBody>
          <a:bodyPr>
            <a:spAutoFit/>
          </a:bodyPr>
          <a:lstStyle/>
          <a:p>
            <a:pPr>
              <a:defRPr/>
            </a:pPr>
            <a:endParaRPr lang="en-US">
              <a:solidFill>
                <a:srgbClr val="000000"/>
              </a:solidFill>
              <a:latin typeface="Times" pitchFamily="1" charset="0"/>
              <a:ea typeface="ＭＳ Ｐゴシック" pitchFamily="1" charset="-128"/>
            </a:endParaRPr>
          </a:p>
        </p:txBody>
      </p:sp>
      <p:sp>
        <p:nvSpPr>
          <p:cNvPr id="95" name="Rounded Rectangle 83"/>
          <p:cNvSpPr>
            <a:spLocks noChangeArrowheads="1"/>
          </p:cNvSpPr>
          <p:nvPr/>
        </p:nvSpPr>
        <p:spPr bwMode="auto">
          <a:xfrm>
            <a:off x="5768975" y="4167752"/>
            <a:ext cx="2497137" cy="282575"/>
          </a:xfrm>
          <a:prstGeom prst="roundRect">
            <a:avLst>
              <a:gd name="adj" fmla="val 16667"/>
            </a:avLst>
          </a:prstGeom>
          <a:solidFill>
            <a:srgbClr val="CCECFF"/>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solidFill>
                <a:srgbClr val="000000"/>
              </a:solidFill>
              <a:latin typeface="Times" charset="0"/>
              <a:ea typeface="MS PGothic" pitchFamily="34" charset="-128"/>
            </a:endParaRPr>
          </a:p>
        </p:txBody>
      </p:sp>
      <p:sp>
        <p:nvSpPr>
          <p:cNvPr id="96" name="Rounded Rectangle 84"/>
          <p:cNvSpPr>
            <a:spLocks noChangeArrowheads="1"/>
          </p:cNvSpPr>
          <p:nvPr/>
        </p:nvSpPr>
        <p:spPr bwMode="auto">
          <a:xfrm>
            <a:off x="5768975" y="3653402"/>
            <a:ext cx="2497137" cy="282575"/>
          </a:xfrm>
          <a:prstGeom prst="roundRect">
            <a:avLst>
              <a:gd name="adj" fmla="val 16667"/>
            </a:avLst>
          </a:prstGeom>
          <a:solidFill>
            <a:srgbClr val="CCECFF"/>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solidFill>
                <a:srgbClr val="000000"/>
              </a:solidFill>
              <a:latin typeface="Times" charset="0"/>
              <a:ea typeface="MS PGothic" pitchFamily="34" charset="-128"/>
            </a:endParaRPr>
          </a:p>
        </p:txBody>
      </p:sp>
      <p:sp>
        <p:nvSpPr>
          <p:cNvPr id="97" name="Rounded Rectangle 82"/>
          <p:cNvSpPr>
            <a:spLocks noChangeArrowheads="1"/>
          </p:cNvSpPr>
          <p:nvPr/>
        </p:nvSpPr>
        <p:spPr bwMode="auto">
          <a:xfrm>
            <a:off x="5768975" y="3100952"/>
            <a:ext cx="2497137" cy="282575"/>
          </a:xfrm>
          <a:prstGeom prst="roundRect">
            <a:avLst>
              <a:gd name="adj" fmla="val 16667"/>
            </a:avLst>
          </a:prstGeom>
          <a:solidFill>
            <a:srgbClr val="CCECFF"/>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solidFill>
                <a:srgbClr val="000000"/>
              </a:solidFill>
              <a:latin typeface="Times" charset="0"/>
              <a:ea typeface="MS PGothic" pitchFamily="34" charset="-128"/>
            </a:endParaRPr>
          </a:p>
        </p:txBody>
      </p:sp>
      <p:sp>
        <p:nvSpPr>
          <p:cNvPr id="98" name="Rounded Rectangle 81"/>
          <p:cNvSpPr>
            <a:spLocks noChangeArrowheads="1"/>
          </p:cNvSpPr>
          <p:nvPr/>
        </p:nvSpPr>
        <p:spPr bwMode="auto">
          <a:xfrm>
            <a:off x="5768975" y="2586602"/>
            <a:ext cx="2497137" cy="282575"/>
          </a:xfrm>
          <a:prstGeom prst="roundRect">
            <a:avLst>
              <a:gd name="adj" fmla="val 16667"/>
            </a:avLst>
          </a:prstGeom>
          <a:solidFill>
            <a:srgbClr val="CCECFF"/>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solidFill>
                <a:srgbClr val="000000"/>
              </a:solidFill>
              <a:latin typeface="Times" charset="0"/>
              <a:ea typeface="MS PGothic" pitchFamily="34" charset="-128"/>
            </a:endParaRPr>
          </a:p>
        </p:txBody>
      </p:sp>
      <p:sp>
        <p:nvSpPr>
          <p:cNvPr id="99" name="Text Box 6"/>
          <p:cNvSpPr txBox="1">
            <a:spLocks noChangeArrowheads="1"/>
          </p:cNvSpPr>
          <p:nvPr>
            <p:custDataLst>
              <p:tags r:id="rId5"/>
            </p:custDataLst>
          </p:nvPr>
        </p:nvSpPr>
        <p:spPr bwMode="auto">
          <a:xfrm>
            <a:off x="6116637" y="1903977"/>
            <a:ext cx="542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000000"/>
                </a:solidFill>
                <a:latin typeface="Courier New" pitchFamily="49" charset="0"/>
              </a:rPr>
              <a:t>y</a:t>
            </a:r>
          </a:p>
        </p:txBody>
      </p:sp>
      <p:sp>
        <p:nvSpPr>
          <p:cNvPr id="100" name="Text Box 7"/>
          <p:cNvSpPr txBox="1">
            <a:spLocks noChangeArrowheads="1"/>
          </p:cNvSpPr>
          <p:nvPr>
            <p:custDataLst>
              <p:tags r:id="rId6"/>
            </p:custDataLst>
          </p:nvPr>
        </p:nvSpPr>
        <p:spPr bwMode="auto">
          <a:xfrm>
            <a:off x="6500812" y="1903977"/>
            <a:ext cx="573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000000"/>
                </a:solidFill>
                <a:latin typeface="Courier New" pitchFamily="49" charset="0"/>
              </a:rPr>
              <a:t>z</a:t>
            </a:r>
          </a:p>
        </p:txBody>
      </p:sp>
      <p:sp>
        <p:nvSpPr>
          <p:cNvPr id="101" name="Text Box 8"/>
          <p:cNvSpPr txBox="1">
            <a:spLocks noChangeArrowheads="1"/>
          </p:cNvSpPr>
          <p:nvPr>
            <p:custDataLst>
              <p:tags r:id="rId7"/>
            </p:custDataLst>
          </p:nvPr>
        </p:nvSpPr>
        <p:spPr bwMode="auto">
          <a:xfrm>
            <a:off x="6115050" y="2292915"/>
            <a:ext cx="5429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solidFill>
                  <a:srgbClr val="000000"/>
                </a:solidFill>
                <a:latin typeface="Courier New" pitchFamily="49" charset="0"/>
              </a:rPr>
              <a:t>0</a:t>
            </a:r>
          </a:p>
        </p:txBody>
      </p:sp>
      <p:sp>
        <p:nvSpPr>
          <p:cNvPr id="102" name="Text Box 9"/>
          <p:cNvSpPr txBox="1">
            <a:spLocks noChangeArrowheads="1"/>
          </p:cNvSpPr>
          <p:nvPr>
            <p:custDataLst>
              <p:tags r:id="rId8"/>
            </p:custDataLst>
          </p:nvPr>
        </p:nvSpPr>
        <p:spPr bwMode="auto">
          <a:xfrm>
            <a:off x="6499225" y="2280723"/>
            <a:ext cx="5730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dirty="0">
                <a:solidFill>
                  <a:srgbClr val="000000"/>
                </a:solidFill>
                <a:latin typeface="Courier New" pitchFamily="49" charset="0"/>
              </a:rPr>
              <a:t>0</a:t>
            </a:r>
          </a:p>
        </p:txBody>
      </p:sp>
      <p:sp>
        <p:nvSpPr>
          <p:cNvPr id="103" name="Text Box 10"/>
          <p:cNvSpPr txBox="1">
            <a:spLocks noChangeArrowheads="1"/>
          </p:cNvSpPr>
          <p:nvPr>
            <p:custDataLst>
              <p:tags r:id="rId9"/>
            </p:custDataLst>
          </p:nvPr>
        </p:nvSpPr>
        <p:spPr bwMode="auto">
          <a:xfrm>
            <a:off x="6118225" y="2561202"/>
            <a:ext cx="542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solidFill>
                  <a:srgbClr val="000000"/>
                </a:solidFill>
                <a:latin typeface="Courier New" pitchFamily="49" charset="0"/>
              </a:rPr>
              <a:t>0</a:t>
            </a:r>
          </a:p>
        </p:txBody>
      </p:sp>
      <p:sp>
        <p:nvSpPr>
          <p:cNvPr id="104" name="Text Box 11"/>
          <p:cNvSpPr txBox="1">
            <a:spLocks noChangeArrowheads="1"/>
          </p:cNvSpPr>
          <p:nvPr>
            <p:custDataLst>
              <p:tags r:id="rId10"/>
            </p:custDataLst>
          </p:nvPr>
        </p:nvSpPr>
        <p:spPr bwMode="auto">
          <a:xfrm>
            <a:off x="6502400" y="2561202"/>
            <a:ext cx="5730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solidFill>
                  <a:srgbClr val="000000"/>
                </a:solidFill>
                <a:latin typeface="Courier New" pitchFamily="49" charset="0"/>
              </a:rPr>
              <a:t>1</a:t>
            </a:r>
          </a:p>
        </p:txBody>
      </p:sp>
      <p:sp>
        <p:nvSpPr>
          <p:cNvPr id="105" name="Text Box 12"/>
          <p:cNvSpPr txBox="1">
            <a:spLocks noChangeArrowheads="1"/>
          </p:cNvSpPr>
          <p:nvPr>
            <p:custDataLst>
              <p:tags r:id="rId11"/>
            </p:custDataLst>
          </p:nvPr>
        </p:nvSpPr>
        <p:spPr bwMode="auto">
          <a:xfrm>
            <a:off x="6115050" y="2829490"/>
            <a:ext cx="542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solidFill>
                  <a:srgbClr val="000000"/>
                </a:solidFill>
                <a:latin typeface="Courier New" pitchFamily="49" charset="0"/>
              </a:rPr>
              <a:t>1</a:t>
            </a:r>
          </a:p>
        </p:txBody>
      </p:sp>
      <p:sp>
        <p:nvSpPr>
          <p:cNvPr id="106" name="Text Box 13"/>
          <p:cNvSpPr txBox="1">
            <a:spLocks noChangeArrowheads="1"/>
          </p:cNvSpPr>
          <p:nvPr>
            <p:custDataLst>
              <p:tags r:id="rId12"/>
            </p:custDataLst>
          </p:nvPr>
        </p:nvSpPr>
        <p:spPr bwMode="auto">
          <a:xfrm>
            <a:off x="6499225" y="2829490"/>
            <a:ext cx="5730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solidFill>
                  <a:srgbClr val="000000"/>
                </a:solidFill>
                <a:latin typeface="Courier New" pitchFamily="49" charset="0"/>
              </a:rPr>
              <a:t>0</a:t>
            </a:r>
          </a:p>
        </p:txBody>
      </p:sp>
      <p:sp>
        <p:nvSpPr>
          <p:cNvPr id="107" name="Text Box 14"/>
          <p:cNvSpPr txBox="1">
            <a:spLocks noChangeArrowheads="1"/>
          </p:cNvSpPr>
          <p:nvPr>
            <p:custDataLst>
              <p:tags r:id="rId13"/>
            </p:custDataLst>
          </p:nvPr>
        </p:nvSpPr>
        <p:spPr bwMode="auto">
          <a:xfrm>
            <a:off x="6118225" y="3096190"/>
            <a:ext cx="5429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solidFill>
                  <a:srgbClr val="000000"/>
                </a:solidFill>
                <a:latin typeface="Courier New" pitchFamily="49" charset="0"/>
              </a:rPr>
              <a:t>1</a:t>
            </a:r>
          </a:p>
        </p:txBody>
      </p:sp>
      <p:sp>
        <p:nvSpPr>
          <p:cNvPr id="108" name="Text Box 15"/>
          <p:cNvSpPr txBox="1">
            <a:spLocks noChangeArrowheads="1"/>
          </p:cNvSpPr>
          <p:nvPr>
            <p:custDataLst>
              <p:tags r:id="rId14"/>
            </p:custDataLst>
          </p:nvPr>
        </p:nvSpPr>
        <p:spPr bwMode="auto">
          <a:xfrm>
            <a:off x="6502400" y="3096190"/>
            <a:ext cx="5730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solidFill>
                  <a:srgbClr val="000000"/>
                </a:solidFill>
                <a:latin typeface="Courier New" pitchFamily="49" charset="0"/>
              </a:rPr>
              <a:t>1</a:t>
            </a:r>
          </a:p>
        </p:txBody>
      </p:sp>
      <p:sp>
        <p:nvSpPr>
          <p:cNvPr id="109" name="Rectangle 39"/>
          <p:cNvSpPr>
            <a:spLocks noChangeArrowheads="1"/>
          </p:cNvSpPr>
          <p:nvPr>
            <p:custDataLst>
              <p:tags r:id="rId15"/>
            </p:custDataLst>
          </p:nvPr>
        </p:nvSpPr>
        <p:spPr bwMode="auto">
          <a:xfrm>
            <a:off x="5936866" y="1475232"/>
            <a:ext cx="8354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2000" dirty="0" smtClean="0">
                <a:solidFill>
                  <a:srgbClr val="000000"/>
                </a:solidFill>
                <a:latin typeface="Calibri" panose="020F0502020204030204" pitchFamily="34" charset="0"/>
                <a:ea typeface="MS PGothic" pitchFamily="34" charset="-128"/>
              </a:rPr>
              <a:t>inputs</a:t>
            </a:r>
            <a:endParaRPr lang="en-US" sz="1400" dirty="0">
              <a:solidFill>
                <a:srgbClr val="000000"/>
              </a:solidFill>
              <a:latin typeface="Calibri" panose="020F0502020204030204" pitchFamily="34" charset="0"/>
              <a:ea typeface="MS PGothic" pitchFamily="34" charset="-128"/>
            </a:endParaRPr>
          </a:p>
        </p:txBody>
      </p:sp>
      <p:sp>
        <p:nvSpPr>
          <p:cNvPr id="110" name="Line 40"/>
          <p:cNvSpPr>
            <a:spLocks noChangeShapeType="1"/>
          </p:cNvSpPr>
          <p:nvPr>
            <p:custDataLst>
              <p:tags r:id="rId16"/>
            </p:custDataLst>
          </p:nvPr>
        </p:nvSpPr>
        <p:spPr bwMode="auto">
          <a:xfrm>
            <a:off x="5910262" y="1907152"/>
            <a:ext cx="990600" cy="0"/>
          </a:xfrm>
          <a:prstGeom prst="line">
            <a:avLst/>
          </a:prstGeom>
          <a:noFill/>
          <a:ln w="12700">
            <a:solidFill>
              <a:schemeClr val="bg1">
                <a:lumMod val="65000"/>
              </a:schemeClr>
            </a:solidFill>
            <a:round/>
            <a:headEnd/>
            <a:tailEnd/>
          </a:ln>
          <a:extLst>
            <a:ext uri="{909E8E84-426E-40DD-AFC4-6F175D3DCCD1}">
              <a14:hiddenFill xmlns:a14="http://schemas.microsoft.com/office/drawing/2010/main">
                <a:noFill/>
              </a14:hiddenFill>
            </a:ext>
          </a:extLst>
        </p:spPr>
        <p:txBody>
          <a:bodyPr wrap="none" anchor="ctr">
            <a:spAutoFit/>
          </a:bodyPr>
          <a:lstStyle/>
          <a:p>
            <a:pPr>
              <a:defRPr/>
            </a:pPr>
            <a:endParaRPr lang="en-US">
              <a:solidFill>
                <a:srgbClr val="000000"/>
              </a:solidFill>
              <a:ea typeface="ＭＳ Ｐゴシック" pitchFamily="34" charset="-128"/>
            </a:endParaRPr>
          </a:p>
        </p:txBody>
      </p:sp>
      <p:sp>
        <p:nvSpPr>
          <p:cNvPr id="111" name="Text Box 8"/>
          <p:cNvSpPr txBox="1">
            <a:spLocks noChangeArrowheads="1"/>
          </p:cNvSpPr>
          <p:nvPr>
            <p:custDataLst>
              <p:tags r:id="rId17"/>
            </p:custDataLst>
          </p:nvPr>
        </p:nvSpPr>
        <p:spPr bwMode="auto">
          <a:xfrm>
            <a:off x="6115050" y="3364477"/>
            <a:ext cx="542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solidFill>
                  <a:srgbClr val="000000"/>
                </a:solidFill>
                <a:latin typeface="Courier New" pitchFamily="49" charset="0"/>
              </a:rPr>
              <a:t>0</a:t>
            </a:r>
          </a:p>
        </p:txBody>
      </p:sp>
      <p:sp>
        <p:nvSpPr>
          <p:cNvPr id="112" name="Text Box 9"/>
          <p:cNvSpPr txBox="1">
            <a:spLocks noChangeArrowheads="1"/>
          </p:cNvSpPr>
          <p:nvPr>
            <p:custDataLst>
              <p:tags r:id="rId18"/>
            </p:custDataLst>
          </p:nvPr>
        </p:nvSpPr>
        <p:spPr bwMode="auto">
          <a:xfrm>
            <a:off x="6499225" y="3364477"/>
            <a:ext cx="5730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solidFill>
                  <a:srgbClr val="000000"/>
                </a:solidFill>
                <a:latin typeface="Courier New" pitchFamily="49" charset="0"/>
              </a:rPr>
              <a:t>0</a:t>
            </a:r>
          </a:p>
        </p:txBody>
      </p:sp>
      <p:sp>
        <p:nvSpPr>
          <p:cNvPr id="113" name="Text Box 10"/>
          <p:cNvSpPr txBox="1">
            <a:spLocks noChangeArrowheads="1"/>
          </p:cNvSpPr>
          <p:nvPr>
            <p:custDataLst>
              <p:tags r:id="rId19"/>
            </p:custDataLst>
          </p:nvPr>
        </p:nvSpPr>
        <p:spPr bwMode="auto">
          <a:xfrm>
            <a:off x="6118225" y="3632765"/>
            <a:ext cx="542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solidFill>
                  <a:srgbClr val="000000"/>
                </a:solidFill>
                <a:latin typeface="Courier New" pitchFamily="49" charset="0"/>
              </a:rPr>
              <a:t>0</a:t>
            </a:r>
          </a:p>
        </p:txBody>
      </p:sp>
      <p:sp>
        <p:nvSpPr>
          <p:cNvPr id="114" name="Text Box 11"/>
          <p:cNvSpPr txBox="1">
            <a:spLocks noChangeArrowheads="1"/>
          </p:cNvSpPr>
          <p:nvPr>
            <p:custDataLst>
              <p:tags r:id="rId20"/>
            </p:custDataLst>
          </p:nvPr>
        </p:nvSpPr>
        <p:spPr bwMode="auto">
          <a:xfrm>
            <a:off x="6502400" y="3632765"/>
            <a:ext cx="5730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solidFill>
                  <a:srgbClr val="000000"/>
                </a:solidFill>
                <a:latin typeface="Courier New" pitchFamily="49" charset="0"/>
              </a:rPr>
              <a:t>1</a:t>
            </a:r>
          </a:p>
        </p:txBody>
      </p:sp>
      <p:sp>
        <p:nvSpPr>
          <p:cNvPr id="115" name="Text Box 12"/>
          <p:cNvSpPr txBox="1">
            <a:spLocks noChangeArrowheads="1"/>
          </p:cNvSpPr>
          <p:nvPr>
            <p:custDataLst>
              <p:tags r:id="rId21"/>
            </p:custDataLst>
          </p:nvPr>
        </p:nvSpPr>
        <p:spPr bwMode="auto">
          <a:xfrm>
            <a:off x="6115050" y="3899465"/>
            <a:ext cx="5429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solidFill>
                  <a:srgbClr val="000000"/>
                </a:solidFill>
                <a:latin typeface="Courier New" pitchFamily="49" charset="0"/>
              </a:rPr>
              <a:t>1</a:t>
            </a:r>
          </a:p>
        </p:txBody>
      </p:sp>
      <p:sp>
        <p:nvSpPr>
          <p:cNvPr id="116" name="Text Box 13"/>
          <p:cNvSpPr txBox="1">
            <a:spLocks noChangeArrowheads="1"/>
          </p:cNvSpPr>
          <p:nvPr>
            <p:custDataLst>
              <p:tags r:id="rId22"/>
            </p:custDataLst>
          </p:nvPr>
        </p:nvSpPr>
        <p:spPr bwMode="auto">
          <a:xfrm>
            <a:off x="6499225" y="3899465"/>
            <a:ext cx="5730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solidFill>
                  <a:srgbClr val="000000"/>
                </a:solidFill>
                <a:latin typeface="Courier New" pitchFamily="49" charset="0"/>
              </a:rPr>
              <a:t>0</a:t>
            </a:r>
          </a:p>
        </p:txBody>
      </p:sp>
      <p:sp>
        <p:nvSpPr>
          <p:cNvPr id="117" name="Text Box 14"/>
          <p:cNvSpPr txBox="1">
            <a:spLocks noChangeArrowheads="1"/>
          </p:cNvSpPr>
          <p:nvPr>
            <p:custDataLst>
              <p:tags r:id="rId23"/>
            </p:custDataLst>
          </p:nvPr>
        </p:nvSpPr>
        <p:spPr bwMode="auto">
          <a:xfrm>
            <a:off x="6118225" y="4167752"/>
            <a:ext cx="542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solidFill>
                  <a:srgbClr val="000000"/>
                </a:solidFill>
                <a:latin typeface="Courier New" pitchFamily="49" charset="0"/>
              </a:rPr>
              <a:t>1</a:t>
            </a:r>
          </a:p>
        </p:txBody>
      </p:sp>
      <p:sp>
        <p:nvSpPr>
          <p:cNvPr id="118" name="Text Box 15"/>
          <p:cNvSpPr txBox="1">
            <a:spLocks noChangeArrowheads="1"/>
          </p:cNvSpPr>
          <p:nvPr>
            <p:custDataLst>
              <p:tags r:id="rId24"/>
            </p:custDataLst>
          </p:nvPr>
        </p:nvSpPr>
        <p:spPr bwMode="auto">
          <a:xfrm>
            <a:off x="6502400" y="4167752"/>
            <a:ext cx="5730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solidFill>
                  <a:srgbClr val="000000"/>
                </a:solidFill>
                <a:latin typeface="Courier New" pitchFamily="49" charset="0"/>
              </a:rPr>
              <a:t>1</a:t>
            </a:r>
          </a:p>
        </p:txBody>
      </p:sp>
      <p:sp>
        <p:nvSpPr>
          <p:cNvPr id="119" name="Text Box 6"/>
          <p:cNvSpPr txBox="1">
            <a:spLocks noChangeArrowheads="1"/>
          </p:cNvSpPr>
          <p:nvPr>
            <p:custDataLst>
              <p:tags r:id="rId25"/>
            </p:custDataLst>
          </p:nvPr>
        </p:nvSpPr>
        <p:spPr bwMode="auto">
          <a:xfrm>
            <a:off x="5694362" y="1903977"/>
            <a:ext cx="542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000000"/>
                </a:solidFill>
                <a:latin typeface="Courier New" pitchFamily="49" charset="0"/>
              </a:rPr>
              <a:t>x</a:t>
            </a:r>
          </a:p>
        </p:txBody>
      </p:sp>
      <p:sp>
        <p:nvSpPr>
          <p:cNvPr id="120" name="Text Box 8"/>
          <p:cNvSpPr txBox="1">
            <a:spLocks noChangeArrowheads="1"/>
          </p:cNvSpPr>
          <p:nvPr>
            <p:custDataLst>
              <p:tags r:id="rId26"/>
            </p:custDataLst>
          </p:nvPr>
        </p:nvSpPr>
        <p:spPr bwMode="auto">
          <a:xfrm>
            <a:off x="5692775" y="2292915"/>
            <a:ext cx="5429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solidFill>
                  <a:srgbClr val="000000"/>
                </a:solidFill>
                <a:latin typeface="Courier New" pitchFamily="49" charset="0"/>
              </a:rPr>
              <a:t>0</a:t>
            </a:r>
          </a:p>
        </p:txBody>
      </p:sp>
      <p:sp>
        <p:nvSpPr>
          <p:cNvPr id="121" name="Text Box 10"/>
          <p:cNvSpPr txBox="1">
            <a:spLocks noChangeArrowheads="1"/>
          </p:cNvSpPr>
          <p:nvPr>
            <p:custDataLst>
              <p:tags r:id="rId27"/>
            </p:custDataLst>
          </p:nvPr>
        </p:nvSpPr>
        <p:spPr bwMode="auto">
          <a:xfrm>
            <a:off x="5695950" y="2561202"/>
            <a:ext cx="542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solidFill>
                  <a:srgbClr val="000000"/>
                </a:solidFill>
                <a:latin typeface="Courier New" pitchFamily="49" charset="0"/>
              </a:rPr>
              <a:t>0</a:t>
            </a:r>
          </a:p>
        </p:txBody>
      </p:sp>
      <p:sp>
        <p:nvSpPr>
          <p:cNvPr id="122" name="Text Box 12"/>
          <p:cNvSpPr txBox="1">
            <a:spLocks noChangeArrowheads="1"/>
          </p:cNvSpPr>
          <p:nvPr>
            <p:custDataLst>
              <p:tags r:id="rId28"/>
            </p:custDataLst>
          </p:nvPr>
        </p:nvSpPr>
        <p:spPr bwMode="auto">
          <a:xfrm>
            <a:off x="5692775" y="2829490"/>
            <a:ext cx="542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solidFill>
                  <a:srgbClr val="000000"/>
                </a:solidFill>
                <a:latin typeface="Courier New" pitchFamily="49" charset="0"/>
              </a:rPr>
              <a:t>0</a:t>
            </a:r>
          </a:p>
        </p:txBody>
      </p:sp>
      <p:sp>
        <p:nvSpPr>
          <p:cNvPr id="123" name="Text Box 14"/>
          <p:cNvSpPr txBox="1">
            <a:spLocks noChangeArrowheads="1"/>
          </p:cNvSpPr>
          <p:nvPr>
            <p:custDataLst>
              <p:tags r:id="rId29"/>
            </p:custDataLst>
          </p:nvPr>
        </p:nvSpPr>
        <p:spPr bwMode="auto">
          <a:xfrm>
            <a:off x="5695950" y="3096190"/>
            <a:ext cx="5429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solidFill>
                  <a:srgbClr val="000000"/>
                </a:solidFill>
                <a:latin typeface="Courier New" pitchFamily="49" charset="0"/>
              </a:rPr>
              <a:t>0</a:t>
            </a:r>
          </a:p>
        </p:txBody>
      </p:sp>
      <p:sp>
        <p:nvSpPr>
          <p:cNvPr id="124" name="Text Box 8"/>
          <p:cNvSpPr txBox="1">
            <a:spLocks noChangeArrowheads="1"/>
          </p:cNvSpPr>
          <p:nvPr>
            <p:custDataLst>
              <p:tags r:id="rId30"/>
            </p:custDataLst>
          </p:nvPr>
        </p:nvSpPr>
        <p:spPr bwMode="auto">
          <a:xfrm>
            <a:off x="5692775" y="3364477"/>
            <a:ext cx="542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solidFill>
                  <a:srgbClr val="000000"/>
                </a:solidFill>
                <a:latin typeface="Courier New" pitchFamily="49" charset="0"/>
              </a:rPr>
              <a:t>1</a:t>
            </a:r>
          </a:p>
        </p:txBody>
      </p:sp>
      <p:sp>
        <p:nvSpPr>
          <p:cNvPr id="125" name="Text Box 10"/>
          <p:cNvSpPr txBox="1">
            <a:spLocks noChangeArrowheads="1"/>
          </p:cNvSpPr>
          <p:nvPr>
            <p:custDataLst>
              <p:tags r:id="rId31"/>
            </p:custDataLst>
          </p:nvPr>
        </p:nvSpPr>
        <p:spPr bwMode="auto">
          <a:xfrm>
            <a:off x="5695950" y="3632765"/>
            <a:ext cx="542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solidFill>
                  <a:srgbClr val="000000"/>
                </a:solidFill>
                <a:latin typeface="Courier New" pitchFamily="49" charset="0"/>
              </a:rPr>
              <a:t>1</a:t>
            </a:r>
          </a:p>
        </p:txBody>
      </p:sp>
      <p:sp>
        <p:nvSpPr>
          <p:cNvPr id="126" name="Text Box 12"/>
          <p:cNvSpPr txBox="1">
            <a:spLocks noChangeArrowheads="1"/>
          </p:cNvSpPr>
          <p:nvPr>
            <p:custDataLst>
              <p:tags r:id="rId32"/>
            </p:custDataLst>
          </p:nvPr>
        </p:nvSpPr>
        <p:spPr bwMode="auto">
          <a:xfrm>
            <a:off x="5692775" y="3899465"/>
            <a:ext cx="5429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solidFill>
                  <a:srgbClr val="000000"/>
                </a:solidFill>
                <a:latin typeface="Courier New" pitchFamily="49" charset="0"/>
              </a:rPr>
              <a:t>1</a:t>
            </a:r>
          </a:p>
        </p:txBody>
      </p:sp>
      <p:sp>
        <p:nvSpPr>
          <p:cNvPr id="127" name="Text Box 14"/>
          <p:cNvSpPr txBox="1">
            <a:spLocks noChangeArrowheads="1"/>
          </p:cNvSpPr>
          <p:nvPr>
            <p:custDataLst>
              <p:tags r:id="rId33"/>
            </p:custDataLst>
          </p:nvPr>
        </p:nvSpPr>
        <p:spPr bwMode="auto">
          <a:xfrm>
            <a:off x="5695950" y="4167752"/>
            <a:ext cx="542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solidFill>
                  <a:srgbClr val="000000"/>
                </a:solidFill>
                <a:latin typeface="Courier New" pitchFamily="49" charset="0"/>
              </a:rPr>
              <a:t>1</a:t>
            </a:r>
          </a:p>
        </p:txBody>
      </p:sp>
      <p:sp>
        <p:nvSpPr>
          <p:cNvPr id="128" name="Rectangle 41"/>
          <p:cNvSpPr>
            <a:spLocks noChangeArrowheads="1"/>
          </p:cNvSpPr>
          <p:nvPr>
            <p:custDataLst>
              <p:tags r:id="rId34"/>
            </p:custDataLst>
          </p:nvPr>
        </p:nvSpPr>
        <p:spPr bwMode="auto">
          <a:xfrm>
            <a:off x="7459662" y="1642040"/>
            <a:ext cx="7254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400" dirty="0">
                <a:solidFill>
                  <a:srgbClr val="000000"/>
                </a:solidFill>
                <a:latin typeface="Cambria" pitchFamily="18" charset="0"/>
                <a:ea typeface="MS PGothic" pitchFamily="34" charset="-128"/>
              </a:rPr>
              <a:t>output</a:t>
            </a:r>
          </a:p>
        </p:txBody>
      </p:sp>
      <p:sp>
        <p:nvSpPr>
          <p:cNvPr id="129" name="Down Arrow 128"/>
          <p:cNvSpPr/>
          <p:nvPr/>
        </p:nvSpPr>
        <p:spPr bwMode="auto">
          <a:xfrm>
            <a:off x="7669212" y="1946840"/>
            <a:ext cx="304800" cy="268287"/>
          </a:xfrm>
          <a:prstGeom prst="downArrow">
            <a:avLst/>
          </a:prstGeom>
          <a:solidFill>
            <a:schemeClr val="bg1">
              <a:lumMod val="50000"/>
            </a:schemeClr>
          </a:solidFill>
          <a:ln w="19050" cap="flat" cmpd="sng" algn="ctr">
            <a:noFill/>
            <a:prstDash val="solid"/>
            <a:round/>
            <a:headEnd type="none" w="med" len="med"/>
            <a:tailEnd type="none" w="med" len="med"/>
          </a:ln>
          <a:effectLst/>
        </p:spPr>
        <p:txBody>
          <a:bodyPr>
            <a:spAutoFit/>
          </a:bodyPr>
          <a:lstStyle/>
          <a:p>
            <a:pPr>
              <a:defRPr/>
            </a:pPr>
            <a:endParaRPr lang="en-US">
              <a:solidFill>
                <a:srgbClr val="000000"/>
              </a:solidFill>
              <a:latin typeface="Times" pitchFamily="1" charset="0"/>
              <a:ea typeface="ＭＳ Ｐゴシック" pitchFamily="1" charset="-128"/>
            </a:endParaRPr>
          </a:p>
        </p:txBody>
      </p:sp>
      <p:sp>
        <p:nvSpPr>
          <p:cNvPr id="130" name="Down Arrow 129"/>
          <p:cNvSpPr/>
          <p:nvPr/>
        </p:nvSpPr>
        <p:spPr bwMode="auto">
          <a:xfrm>
            <a:off x="7855140" y="692703"/>
            <a:ext cx="298260" cy="422903"/>
          </a:xfrm>
          <a:prstGeom prst="downArrow">
            <a:avLst/>
          </a:prstGeom>
          <a:solidFill>
            <a:schemeClr val="bg1">
              <a:lumMod val="75000"/>
            </a:schemeClr>
          </a:solidFill>
          <a:ln w="19050" cap="flat" cmpd="sng" algn="ctr">
            <a:noFill/>
            <a:prstDash val="solid"/>
            <a:round/>
            <a:headEnd type="none" w="med" len="med"/>
            <a:tailEnd type="none" w="med" len="med"/>
          </a:ln>
          <a:effectLst/>
        </p:spPr>
        <p:txBody>
          <a:bodyPr wrap="square">
            <a:spAutoFit/>
          </a:bodyPr>
          <a:lstStyle/>
          <a:p>
            <a:pPr>
              <a:defRPr/>
            </a:pPr>
            <a:endParaRPr lang="en-US">
              <a:solidFill>
                <a:srgbClr val="000000"/>
              </a:solidFill>
              <a:latin typeface="Times" pitchFamily="1" charset="0"/>
              <a:ea typeface="ＭＳ Ｐゴシック" pitchFamily="1" charset="-128"/>
            </a:endParaRPr>
          </a:p>
        </p:txBody>
      </p:sp>
      <p:sp>
        <p:nvSpPr>
          <p:cNvPr id="132" name="Rectangle 131"/>
          <p:cNvSpPr/>
          <p:nvPr/>
        </p:nvSpPr>
        <p:spPr>
          <a:xfrm>
            <a:off x="7493406" y="4780002"/>
            <a:ext cx="1181202" cy="553998"/>
          </a:xfrm>
          <a:prstGeom prst="rect">
            <a:avLst/>
          </a:prstGeom>
          <a:solidFill>
            <a:schemeClr val="bg1"/>
          </a:solidFill>
          <a:ln>
            <a:solidFill>
              <a:schemeClr val="bg1">
                <a:lumMod val="65000"/>
              </a:schemeClr>
            </a:solidFill>
          </a:ln>
        </p:spPr>
        <p:txBody>
          <a:bodyPr wrap="square">
            <a:spAutoFit/>
          </a:bodyPr>
          <a:lstStyle/>
          <a:p>
            <a:r>
              <a:rPr lang="en-US" sz="1500" dirty="0" smtClean="0">
                <a:solidFill>
                  <a:srgbClr val="000000"/>
                </a:solidFill>
                <a:latin typeface="Cambria" pitchFamily="18" charset="0"/>
                <a:ea typeface="MS PGothic" pitchFamily="34" charset="-128"/>
              </a:rPr>
              <a:t>Each output is 0 or 1</a:t>
            </a:r>
            <a:endParaRPr lang="en-US" dirty="0">
              <a:solidFill>
                <a:srgbClr val="000000"/>
              </a:solidFill>
              <a:latin typeface="Times" charset="0"/>
              <a:ea typeface="MS PGothic" pitchFamily="34" charset="-128"/>
            </a:endParaRPr>
          </a:p>
        </p:txBody>
      </p:sp>
      <p:cxnSp>
        <p:nvCxnSpPr>
          <p:cNvPr id="133" name="Straight Arrow Connector 132"/>
          <p:cNvCxnSpPr/>
          <p:nvPr/>
        </p:nvCxnSpPr>
        <p:spPr bwMode="auto">
          <a:xfrm flipH="1" flipV="1">
            <a:off x="7795417" y="4493698"/>
            <a:ext cx="1" cy="274112"/>
          </a:xfrm>
          <a:prstGeom prst="straightConnector1">
            <a:avLst/>
          </a:prstGeom>
          <a:noFill/>
          <a:ln w="3175" cap="flat" cmpd="sng" algn="ctr">
            <a:solidFill>
              <a:schemeClr val="tx1"/>
            </a:solidFill>
            <a:prstDash val="solid"/>
            <a:round/>
            <a:headEnd type="none" w="med" len="med"/>
            <a:tailEnd type="arrow"/>
          </a:ln>
          <a:effectLst/>
        </p:spPr>
      </p:cxnSp>
      <p:sp>
        <p:nvSpPr>
          <p:cNvPr id="134" name="Text Box 5"/>
          <p:cNvSpPr txBox="1">
            <a:spLocks noChangeArrowheads="1"/>
          </p:cNvSpPr>
          <p:nvPr>
            <p:custDataLst>
              <p:tags r:id="rId35"/>
            </p:custDataLst>
          </p:nvPr>
        </p:nvSpPr>
        <p:spPr bwMode="auto">
          <a:xfrm>
            <a:off x="457201" y="5486400"/>
            <a:ext cx="806847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600" dirty="0" smtClean="0">
                <a:solidFill>
                  <a:srgbClr val="000000"/>
                </a:solidFill>
                <a:latin typeface="Cambria" pitchFamily="18" charset="0"/>
              </a:rPr>
              <a:t>(1) </a:t>
            </a:r>
            <a:r>
              <a:rPr lang="en-US" sz="1600" dirty="0">
                <a:solidFill>
                  <a:srgbClr val="000000"/>
                </a:solidFill>
                <a:latin typeface="Cambria" pitchFamily="18" charset="0"/>
              </a:rPr>
              <a:t>This circuit uses </a:t>
            </a:r>
            <a:r>
              <a:rPr lang="en-US" sz="1600" dirty="0" smtClean="0">
                <a:solidFill>
                  <a:srgbClr val="000000"/>
                </a:solidFill>
                <a:latin typeface="Cambria" pitchFamily="18" charset="0"/>
              </a:rPr>
              <a:t>8 </a:t>
            </a:r>
            <a:r>
              <a:rPr lang="en-US" sz="1600" dirty="0">
                <a:solidFill>
                  <a:srgbClr val="000000"/>
                </a:solidFill>
                <a:latin typeface="Cambria" pitchFamily="18" charset="0"/>
              </a:rPr>
              <a:t>logic gates – </a:t>
            </a:r>
            <a:r>
              <a:rPr lang="en-US" sz="1600" i="1" dirty="0" smtClean="0">
                <a:solidFill>
                  <a:srgbClr val="000000"/>
                </a:solidFill>
                <a:latin typeface="Cambria" pitchFamily="18" charset="0"/>
              </a:rPr>
              <a:t>how many of each?    </a:t>
            </a:r>
            <a:r>
              <a:rPr lang="en-US" sz="1600" b="1" dirty="0" smtClean="0">
                <a:solidFill>
                  <a:srgbClr val="000000"/>
                </a:solidFill>
                <a:latin typeface="Calibri" panose="020F0502020204030204" pitchFamily="34" charset="0"/>
              </a:rPr>
              <a:t>AND ___       OR ___       NOT ___ </a:t>
            </a:r>
            <a:endParaRPr lang="en-US" sz="1600" b="1" dirty="0">
              <a:solidFill>
                <a:srgbClr val="000000"/>
              </a:solidFill>
              <a:latin typeface="Calibri" panose="020F0502020204030204" pitchFamily="34" charset="0"/>
            </a:endParaRPr>
          </a:p>
        </p:txBody>
      </p:sp>
      <p:sp>
        <p:nvSpPr>
          <p:cNvPr id="135" name="Text Box 9"/>
          <p:cNvSpPr txBox="1">
            <a:spLocks noChangeArrowheads="1"/>
          </p:cNvSpPr>
          <p:nvPr>
            <p:custDataLst>
              <p:tags r:id="rId36"/>
            </p:custDataLst>
          </p:nvPr>
        </p:nvSpPr>
        <p:spPr bwMode="auto">
          <a:xfrm>
            <a:off x="7521066" y="4156075"/>
            <a:ext cx="5730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dirty="0">
                <a:solidFill>
                  <a:srgbClr val="C00000"/>
                </a:solidFill>
                <a:latin typeface="Courier New" pitchFamily="49" charset="0"/>
              </a:rPr>
              <a:t>1</a:t>
            </a:r>
          </a:p>
        </p:txBody>
      </p:sp>
      <p:sp>
        <p:nvSpPr>
          <p:cNvPr id="138" name="Text Box 5"/>
          <p:cNvSpPr txBox="1">
            <a:spLocks noChangeArrowheads="1"/>
          </p:cNvSpPr>
          <p:nvPr>
            <p:custDataLst>
              <p:tags r:id="rId37"/>
            </p:custDataLst>
          </p:nvPr>
        </p:nvSpPr>
        <p:spPr bwMode="auto">
          <a:xfrm>
            <a:off x="457201" y="5805349"/>
            <a:ext cx="79986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600" dirty="0" smtClean="0">
                <a:solidFill>
                  <a:srgbClr val="000000"/>
                </a:solidFill>
                <a:latin typeface="Cambria" pitchFamily="18" charset="0"/>
              </a:rPr>
              <a:t>(2) Follow the inputs of  </a:t>
            </a:r>
            <a:r>
              <a:rPr lang="en-US" sz="1600" dirty="0" smtClean="0">
                <a:solidFill>
                  <a:srgbClr val="000000"/>
                </a:solidFill>
                <a:latin typeface="Calibri" panose="020F0502020204030204" pitchFamily="34" charset="0"/>
              </a:rPr>
              <a:t>x=1</a:t>
            </a:r>
            <a:r>
              <a:rPr lang="en-US" sz="1600" dirty="0" smtClean="0">
                <a:solidFill>
                  <a:srgbClr val="000000"/>
                </a:solidFill>
                <a:latin typeface="Cambria" pitchFamily="18" charset="0"/>
              </a:rPr>
              <a:t>, </a:t>
            </a:r>
            <a:r>
              <a:rPr lang="en-US" sz="1600" dirty="0" smtClean="0">
                <a:solidFill>
                  <a:srgbClr val="000000"/>
                </a:solidFill>
                <a:latin typeface="Calibri" panose="020F0502020204030204" pitchFamily="34" charset="0"/>
              </a:rPr>
              <a:t>y=1</a:t>
            </a:r>
            <a:r>
              <a:rPr lang="en-US" sz="1600" dirty="0" smtClean="0">
                <a:solidFill>
                  <a:srgbClr val="000000"/>
                </a:solidFill>
                <a:latin typeface="Cambria" pitchFamily="18" charset="0"/>
              </a:rPr>
              <a:t>, </a:t>
            </a:r>
            <a:r>
              <a:rPr lang="en-US" sz="1600" dirty="0" smtClean="0">
                <a:solidFill>
                  <a:srgbClr val="000000"/>
                </a:solidFill>
                <a:latin typeface="Calibri" panose="020F0502020204030204" pitchFamily="34" charset="0"/>
              </a:rPr>
              <a:t>z=1</a:t>
            </a:r>
            <a:r>
              <a:rPr lang="en-US" sz="1600" dirty="0" smtClean="0">
                <a:solidFill>
                  <a:srgbClr val="000000"/>
                </a:solidFill>
                <a:latin typeface="Cambria" pitchFamily="18" charset="0"/>
              </a:rPr>
              <a:t> and see why the overall output is </a:t>
            </a:r>
            <a:r>
              <a:rPr lang="en-US" sz="1600" dirty="0" smtClean="0">
                <a:solidFill>
                  <a:srgbClr val="000000"/>
                </a:solidFill>
                <a:latin typeface="Calibri" panose="020F0502020204030204" pitchFamily="34" charset="0"/>
              </a:rPr>
              <a:t>1</a:t>
            </a:r>
            <a:r>
              <a:rPr lang="en-US" sz="1600" dirty="0" smtClean="0">
                <a:solidFill>
                  <a:srgbClr val="000000"/>
                </a:solidFill>
                <a:latin typeface="Cambria" pitchFamily="18" charset="0"/>
              </a:rPr>
              <a:t> ...  </a:t>
            </a:r>
            <a:r>
              <a:rPr lang="en-US" sz="1100" dirty="0" smtClean="0">
                <a:solidFill>
                  <a:srgbClr val="000000"/>
                </a:solidFill>
                <a:latin typeface="Cambria" pitchFamily="18" charset="0"/>
              </a:rPr>
              <a:t>(already labeled)</a:t>
            </a:r>
            <a:endParaRPr lang="en-US" sz="1100" dirty="0">
              <a:solidFill>
                <a:srgbClr val="000000"/>
              </a:solidFill>
              <a:latin typeface="Cambria" pitchFamily="18" charset="0"/>
            </a:endParaRPr>
          </a:p>
        </p:txBody>
      </p:sp>
      <p:sp>
        <p:nvSpPr>
          <p:cNvPr id="139" name="Rectangle 41"/>
          <p:cNvSpPr>
            <a:spLocks noChangeArrowheads="1"/>
          </p:cNvSpPr>
          <p:nvPr>
            <p:custDataLst>
              <p:tags r:id="rId38"/>
            </p:custDataLst>
          </p:nvPr>
        </p:nvSpPr>
        <p:spPr bwMode="auto">
          <a:xfrm>
            <a:off x="7472145" y="1457015"/>
            <a:ext cx="6725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400" dirty="0" smtClean="0">
                <a:solidFill>
                  <a:srgbClr val="000000"/>
                </a:solidFill>
                <a:latin typeface="Cambria" pitchFamily="18" charset="0"/>
                <a:ea typeface="MS PGothic" pitchFamily="34" charset="-128"/>
              </a:rPr>
              <a:t>circuit</a:t>
            </a:r>
            <a:endParaRPr lang="en-US" sz="1400" dirty="0">
              <a:solidFill>
                <a:srgbClr val="000000"/>
              </a:solidFill>
              <a:latin typeface="Cambria" pitchFamily="18" charset="0"/>
              <a:ea typeface="MS PGothic" pitchFamily="34" charset="-128"/>
            </a:endParaRPr>
          </a:p>
        </p:txBody>
      </p:sp>
      <p:sp>
        <p:nvSpPr>
          <p:cNvPr id="12" name="Rectangle 11"/>
          <p:cNvSpPr/>
          <p:nvPr/>
        </p:nvSpPr>
        <p:spPr>
          <a:xfrm>
            <a:off x="206834" y="847344"/>
            <a:ext cx="6888232" cy="323165"/>
          </a:xfrm>
          <a:prstGeom prst="rect">
            <a:avLst/>
          </a:prstGeom>
          <a:solidFill>
            <a:schemeClr val="bg1"/>
          </a:solidFill>
        </p:spPr>
        <p:txBody>
          <a:bodyPr wrap="none">
            <a:spAutoFit/>
          </a:bodyPr>
          <a:lstStyle/>
          <a:p>
            <a:r>
              <a:rPr lang="en-US" sz="1500" dirty="0" smtClean="0">
                <a:solidFill>
                  <a:srgbClr val="000000"/>
                </a:solidFill>
                <a:latin typeface="Cambria" pitchFamily="18" charset="0"/>
                <a:ea typeface="MS PGothic" pitchFamily="34" charset="-128"/>
              </a:rPr>
              <a:t>Each input </a:t>
            </a:r>
            <a:r>
              <a:rPr lang="en-US" sz="1500" dirty="0" smtClean="0">
                <a:solidFill>
                  <a:srgbClr val="000000"/>
                </a:solidFill>
                <a:latin typeface="Calibri" panose="020F0502020204030204" pitchFamily="34" charset="0"/>
                <a:ea typeface="MS PGothic" pitchFamily="34" charset="-128"/>
              </a:rPr>
              <a:t>x</a:t>
            </a:r>
            <a:r>
              <a:rPr lang="en-US" sz="1500" dirty="0" smtClean="0">
                <a:solidFill>
                  <a:srgbClr val="000000"/>
                </a:solidFill>
                <a:latin typeface="Cambria" pitchFamily="18" charset="0"/>
                <a:ea typeface="MS PGothic" pitchFamily="34" charset="-128"/>
              </a:rPr>
              <a:t>, </a:t>
            </a:r>
            <a:r>
              <a:rPr lang="en-US" sz="1500" dirty="0" smtClean="0">
                <a:solidFill>
                  <a:srgbClr val="000000"/>
                </a:solidFill>
                <a:latin typeface="Calibri" panose="020F0502020204030204" pitchFamily="34" charset="0"/>
                <a:ea typeface="MS PGothic" pitchFamily="34" charset="-128"/>
              </a:rPr>
              <a:t>y</a:t>
            </a:r>
            <a:r>
              <a:rPr lang="en-US" sz="1500" dirty="0" smtClean="0">
                <a:solidFill>
                  <a:srgbClr val="000000"/>
                </a:solidFill>
                <a:latin typeface="Cambria" pitchFamily="18" charset="0"/>
                <a:ea typeface="MS PGothic" pitchFamily="34" charset="-128"/>
              </a:rPr>
              <a:t>, and </a:t>
            </a:r>
            <a:r>
              <a:rPr lang="en-US" sz="1500" dirty="0" smtClean="0">
                <a:solidFill>
                  <a:srgbClr val="000000"/>
                </a:solidFill>
                <a:latin typeface="Calibri" panose="020F0502020204030204" pitchFamily="34" charset="0"/>
                <a:ea typeface="MS PGothic" pitchFamily="34" charset="-128"/>
              </a:rPr>
              <a:t>z</a:t>
            </a:r>
            <a:r>
              <a:rPr lang="en-US" sz="1500" dirty="0" smtClean="0">
                <a:solidFill>
                  <a:srgbClr val="000000"/>
                </a:solidFill>
                <a:latin typeface="Cambria" pitchFamily="18" charset="0"/>
                <a:ea typeface="MS PGothic" pitchFamily="34" charset="-128"/>
              </a:rPr>
              <a:t> can </a:t>
            </a:r>
            <a:r>
              <a:rPr lang="en-US" sz="1500" b="1" i="1" dirty="0" smtClean="0">
                <a:solidFill>
                  <a:srgbClr val="000000"/>
                </a:solidFill>
                <a:latin typeface="Cambria" pitchFamily="18" charset="0"/>
                <a:ea typeface="MS PGothic" pitchFamily="34" charset="-128"/>
              </a:rPr>
              <a:t>independently </a:t>
            </a:r>
            <a:r>
              <a:rPr lang="en-US" sz="1500" dirty="0" smtClean="0">
                <a:solidFill>
                  <a:srgbClr val="000000"/>
                </a:solidFill>
                <a:latin typeface="Cambria" pitchFamily="18" charset="0"/>
                <a:ea typeface="MS PGothic" pitchFamily="34" charset="-128"/>
              </a:rPr>
              <a:t>be 0 or 1, for  </a:t>
            </a:r>
            <a:r>
              <a:rPr lang="en-US" sz="1500" i="1" dirty="0" smtClean="0">
                <a:solidFill>
                  <a:srgbClr val="000000"/>
                </a:solidFill>
                <a:latin typeface="Cambria" pitchFamily="18" charset="0"/>
                <a:ea typeface="MS PGothic" pitchFamily="34" charset="-128"/>
              </a:rPr>
              <a:t>eight</a:t>
            </a:r>
            <a:r>
              <a:rPr lang="en-US" sz="1500" dirty="0" smtClean="0">
                <a:solidFill>
                  <a:srgbClr val="000000"/>
                </a:solidFill>
                <a:latin typeface="Cambria" pitchFamily="18" charset="0"/>
                <a:ea typeface="MS PGothic" pitchFamily="34" charset="-128"/>
              </a:rPr>
              <a:t>  total possible inputs: </a:t>
            </a:r>
            <a:endParaRPr lang="en-US" dirty="0">
              <a:solidFill>
                <a:srgbClr val="000000"/>
              </a:solidFill>
              <a:latin typeface="Times" charset="0"/>
              <a:ea typeface="MS PGothic" pitchFamily="34" charset="-128"/>
            </a:endParaRPr>
          </a:p>
        </p:txBody>
      </p:sp>
      <p:grpSp>
        <p:nvGrpSpPr>
          <p:cNvPr id="63" name="Group 34"/>
          <p:cNvGrpSpPr>
            <a:grpSpLocks/>
          </p:cNvGrpSpPr>
          <p:nvPr>
            <p:custDataLst>
              <p:tags r:id="rId39"/>
            </p:custDataLst>
          </p:nvPr>
        </p:nvGrpSpPr>
        <p:grpSpPr bwMode="auto">
          <a:xfrm>
            <a:off x="8729472" y="6425184"/>
            <a:ext cx="334328" cy="364956"/>
            <a:chOff x="2928" y="1051"/>
            <a:chExt cx="840" cy="957"/>
          </a:xfrm>
        </p:grpSpPr>
        <p:sp>
          <p:nvSpPr>
            <p:cNvPr id="64" name="Freeform 35"/>
            <p:cNvSpPr>
              <a:spLocks/>
            </p:cNvSpPr>
            <p:nvPr>
              <p:custDataLst>
                <p:tags r:id="rId41"/>
              </p:custDataLst>
            </p:nvPr>
          </p:nvSpPr>
          <p:spPr bwMode="auto">
            <a:xfrm>
              <a:off x="2928" y="1759"/>
              <a:ext cx="810" cy="249"/>
            </a:xfrm>
            <a:custGeom>
              <a:avLst/>
              <a:gdLst>
                <a:gd name="T0" fmla="*/ 12 w 1048"/>
                <a:gd name="T1" fmla="*/ 21 h 250"/>
                <a:gd name="T2" fmla="*/ 19 w 1048"/>
                <a:gd name="T3" fmla="*/ 83 h 250"/>
                <a:gd name="T4" fmla="*/ 20 w 1048"/>
                <a:gd name="T5" fmla="*/ 111 h 250"/>
                <a:gd name="T6" fmla="*/ 22 w 1048"/>
                <a:gd name="T7" fmla="*/ 125 h 250"/>
                <a:gd name="T8" fmla="*/ 22 w 1048"/>
                <a:gd name="T9" fmla="*/ 164 h 250"/>
                <a:gd name="T10" fmla="*/ 15 w 1048"/>
                <a:gd name="T11" fmla="*/ 233 h 250"/>
                <a:gd name="T12" fmla="*/ 2 w 1048"/>
                <a:gd name="T13" fmla="*/ 213 h 250"/>
                <a:gd name="T14" fmla="*/ 0 w 1048"/>
                <a:gd name="T15" fmla="*/ 192 h 250"/>
                <a:gd name="T16" fmla="*/ 2 w 1048"/>
                <a:gd name="T17" fmla="*/ 158 h 250"/>
                <a:gd name="T18" fmla="*/ 2 w 1048"/>
                <a:gd name="T19" fmla="*/ 125 h 250"/>
                <a:gd name="T20" fmla="*/ 4 w 1048"/>
                <a:gd name="T21" fmla="*/ 76 h 250"/>
                <a:gd name="T22" fmla="*/ 6 w 1048"/>
                <a:gd name="T23" fmla="*/ 55 h 250"/>
                <a:gd name="T24" fmla="*/ 7 w 1048"/>
                <a:gd name="T25" fmla="*/ 28 h 250"/>
                <a:gd name="T26" fmla="*/ 8 w 1048"/>
                <a:gd name="T27" fmla="*/ 14 h 250"/>
                <a:gd name="T28" fmla="*/ 10 w 1048"/>
                <a:gd name="T29" fmla="*/ 28 h 250"/>
                <a:gd name="T30" fmla="*/ 1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solidFill>
                  <a:srgbClr val="000000"/>
                </a:solidFill>
                <a:latin typeface="Times" charset="0"/>
                <a:ea typeface="MS PGothic" pitchFamily="34" charset="-128"/>
              </a:endParaRPr>
            </a:p>
          </p:txBody>
        </p:sp>
        <p:sp>
          <p:nvSpPr>
            <p:cNvPr id="65" name="Oval 36"/>
            <p:cNvSpPr>
              <a:spLocks noChangeArrowheads="1"/>
            </p:cNvSpPr>
            <p:nvPr>
              <p:custDataLst>
                <p:tags r:id="rId42"/>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solidFill>
                  <a:srgbClr val="000000"/>
                </a:solidFill>
                <a:latin typeface="Times" charset="0"/>
                <a:ea typeface="MS PGothic" pitchFamily="34" charset="-128"/>
              </a:endParaRPr>
            </a:p>
          </p:txBody>
        </p:sp>
        <p:sp>
          <p:nvSpPr>
            <p:cNvPr id="66" name="Oval 37"/>
            <p:cNvSpPr>
              <a:spLocks noChangeArrowheads="1"/>
            </p:cNvSpPr>
            <p:nvPr>
              <p:custDataLst>
                <p:tags r:id="rId43"/>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Times" charset="0"/>
                <a:ea typeface="MS PGothic" pitchFamily="34" charset="-128"/>
              </a:endParaRPr>
            </a:p>
          </p:txBody>
        </p:sp>
        <p:sp>
          <p:nvSpPr>
            <p:cNvPr id="67" name="Oval 38"/>
            <p:cNvSpPr>
              <a:spLocks noChangeArrowheads="1"/>
            </p:cNvSpPr>
            <p:nvPr>
              <p:custDataLst>
                <p:tags r:id="rId44"/>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Times" charset="0"/>
                <a:ea typeface="MS PGothic" pitchFamily="34" charset="-128"/>
              </a:endParaRPr>
            </a:p>
          </p:txBody>
        </p:sp>
        <p:sp>
          <p:nvSpPr>
            <p:cNvPr id="68" name="Oval 39"/>
            <p:cNvSpPr>
              <a:spLocks noChangeArrowheads="1"/>
            </p:cNvSpPr>
            <p:nvPr>
              <p:custDataLst>
                <p:tags r:id="rId45"/>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Times" charset="0"/>
                <a:ea typeface="MS PGothic" pitchFamily="34" charset="-128"/>
              </a:endParaRPr>
            </a:p>
          </p:txBody>
        </p:sp>
        <p:sp>
          <p:nvSpPr>
            <p:cNvPr id="69" name="Oval 40"/>
            <p:cNvSpPr>
              <a:spLocks noChangeArrowheads="1"/>
            </p:cNvSpPr>
            <p:nvPr>
              <p:custDataLst>
                <p:tags r:id="rId46"/>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Times" charset="0"/>
                <a:ea typeface="MS PGothic" pitchFamily="34" charset="-128"/>
              </a:endParaRPr>
            </a:p>
          </p:txBody>
        </p:sp>
        <p:sp>
          <p:nvSpPr>
            <p:cNvPr id="70" name="Oval 41"/>
            <p:cNvSpPr>
              <a:spLocks noChangeArrowheads="1"/>
            </p:cNvSpPr>
            <p:nvPr>
              <p:custDataLst>
                <p:tags r:id="rId47"/>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Times" charset="0"/>
                <a:ea typeface="MS PGothic" pitchFamily="34" charset="-128"/>
              </a:endParaRPr>
            </a:p>
          </p:txBody>
        </p:sp>
        <p:sp>
          <p:nvSpPr>
            <p:cNvPr id="71" name="Oval 42"/>
            <p:cNvSpPr>
              <a:spLocks noChangeArrowheads="1"/>
            </p:cNvSpPr>
            <p:nvPr>
              <p:custDataLst>
                <p:tags r:id="rId48"/>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Times" charset="0"/>
                <a:ea typeface="MS PGothic" pitchFamily="34" charset="-128"/>
              </a:endParaRPr>
            </a:p>
          </p:txBody>
        </p:sp>
        <p:sp>
          <p:nvSpPr>
            <p:cNvPr id="72" name="AutoShape 43"/>
            <p:cNvSpPr>
              <a:spLocks noChangeArrowheads="1"/>
            </p:cNvSpPr>
            <p:nvPr>
              <p:custDataLst>
                <p:tags r:id="rId49"/>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solidFill>
                  <a:srgbClr val="000000"/>
                </a:solidFill>
                <a:latin typeface="Times" charset="0"/>
                <a:ea typeface="MS PGothic" pitchFamily="34" charset="-128"/>
              </a:endParaRPr>
            </a:p>
          </p:txBody>
        </p:sp>
        <p:sp>
          <p:nvSpPr>
            <p:cNvPr id="73" name="Freeform 44"/>
            <p:cNvSpPr>
              <a:spLocks/>
            </p:cNvSpPr>
            <p:nvPr>
              <p:custDataLst>
                <p:tags r:id="rId50"/>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solidFill>
                  <a:srgbClr val="000000"/>
                </a:solidFill>
                <a:latin typeface="Times" charset="0"/>
                <a:ea typeface="MS PGothic" pitchFamily="34" charset="-128"/>
              </a:endParaRPr>
            </a:p>
          </p:txBody>
        </p:sp>
        <p:sp>
          <p:nvSpPr>
            <p:cNvPr id="74" name="Freeform 45"/>
            <p:cNvSpPr>
              <a:spLocks/>
            </p:cNvSpPr>
            <p:nvPr>
              <p:custDataLst>
                <p:tags r:id="rId51"/>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solidFill>
                  <a:srgbClr val="000000"/>
                </a:solidFill>
                <a:latin typeface="Times" charset="0"/>
                <a:ea typeface="MS PGothic" pitchFamily="34" charset="-128"/>
              </a:endParaRPr>
            </a:p>
          </p:txBody>
        </p:sp>
        <p:sp>
          <p:nvSpPr>
            <p:cNvPr id="75" name="Freeform 46"/>
            <p:cNvSpPr>
              <a:spLocks/>
            </p:cNvSpPr>
            <p:nvPr>
              <p:custDataLst>
                <p:tags r:id="rId52"/>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latin typeface="Times" charset="0"/>
                <a:ea typeface="MS PGothic" pitchFamily="34" charset="-128"/>
              </a:endParaRPr>
            </a:p>
          </p:txBody>
        </p:sp>
        <p:sp>
          <p:nvSpPr>
            <p:cNvPr id="76" name="Freeform 47"/>
            <p:cNvSpPr>
              <a:spLocks/>
            </p:cNvSpPr>
            <p:nvPr>
              <p:custDataLst>
                <p:tags r:id="rId53"/>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latin typeface="Times" charset="0"/>
                <a:ea typeface="MS PGothic" pitchFamily="34" charset="-128"/>
              </a:endParaRPr>
            </a:p>
          </p:txBody>
        </p:sp>
      </p:grpSp>
      <p:sp>
        <p:nvSpPr>
          <p:cNvPr id="78" name="Text Box 48"/>
          <p:cNvSpPr txBox="1">
            <a:spLocks noChangeArrowheads="1"/>
          </p:cNvSpPr>
          <p:nvPr>
            <p:custDataLst>
              <p:tags r:id="rId40"/>
            </p:custDataLst>
          </p:nvPr>
        </p:nvSpPr>
        <p:spPr bwMode="auto">
          <a:xfrm>
            <a:off x="7647940" y="6422165"/>
            <a:ext cx="116043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900" dirty="0" smtClean="0">
                <a:solidFill>
                  <a:srgbClr val="067B0E"/>
                </a:solidFill>
                <a:latin typeface="Calibri" panose="020F0502020204030204" pitchFamily="34" charset="0"/>
              </a:rPr>
              <a:t>This circuit is prime!</a:t>
            </a:r>
            <a:endParaRPr lang="en-US" sz="900" dirty="0">
              <a:solidFill>
                <a:srgbClr val="067B0E"/>
              </a:solidFill>
              <a:latin typeface="Calibri" panose="020F0502020204030204" pitchFamily="34" charset="0"/>
            </a:endParaRPr>
          </a:p>
        </p:txBody>
      </p:sp>
    </p:spTree>
    <p:extLst>
      <p:ext uri="{BB962C8B-B14F-4D97-AF65-F5344CB8AC3E}">
        <p14:creationId xmlns:p14="http://schemas.microsoft.com/office/powerpoint/2010/main" val="11916777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72">
            <a:extLst>
              <a:ext uri="{28A0092B-C50C-407E-A947-70E740481C1C}">
                <a14:useLocalDpi xmlns:a14="http://schemas.microsoft.com/office/drawing/2010/main" val="0"/>
              </a:ext>
            </a:extLst>
          </a:blip>
          <a:stretch>
            <a:fillRect/>
          </a:stretch>
        </p:blipFill>
        <p:spPr>
          <a:xfrm>
            <a:off x="218749" y="1408176"/>
            <a:ext cx="4581851" cy="4044668"/>
          </a:xfrm>
          <a:prstGeom prst="rect">
            <a:avLst/>
          </a:prstGeom>
        </p:spPr>
      </p:pic>
      <p:sp>
        <p:nvSpPr>
          <p:cNvPr id="52263" name="Text Box 5"/>
          <p:cNvSpPr txBox="1">
            <a:spLocks noChangeArrowheads="1"/>
          </p:cNvSpPr>
          <p:nvPr>
            <p:custDataLst>
              <p:tags r:id="rId1"/>
            </p:custDataLst>
          </p:nvPr>
        </p:nvSpPr>
        <p:spPr bwMode="auto">
          <a:xfrm>
            <a:off x="6235700" y="144149"/>
            <a:ext cx="267255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a:solidFill>
                  <a:srgbClr val="000000"/>
                </a:solidFill>
                <a:latin typeface="Cambria" pitchFamily="18" charset="0"/>
              </a:rPr>
              <a:t>Fill in the function values </a:t>
            </a:r>
            <a:r>
              <a:rPr lang="en-US" sz="1500" dirty="0" smtClean="0">
                <a:solidFill>
                  <a:srgbClr val="000000"/>
                </a:solidFill>
                <a:latin typeface="Cambria" pitchFamily="18" charset="0"/>
              </a:rPr>
              <a:t>for </a:t>
            </a:r>
            <a:r>
              <a:rPr lang="en-US" sz="1500" dirty="0">
                <a:solidFill>
                  <a:srgbClr val="000000"/>
                </a:solidFill>
                <a:latin typeface="Cambria" pitchFamily="18" charset="0"/>
              </a:rPr>
              <a:t>this </a:t>
            </a:r>
            <a:r>
              <a:rPr lang="en-US" sz="1500" dirty="0" smtClean="0">
                <a:solidFill>
                  <a:srgbClr val="000000"/>
                </a:solidFill>
                <a:latin typeface="Cambria" pitchFamily="18" charset="0"/>
              </a:rPr>
              <a:t>circuit (the truth </a:t>
            </a:r>
            <a:r>
              <a:rPr lang="en-US" sz="1500" dirty="0">
                <a:solidFill>
                  <a:srgbClr val="000000"/>
                </a:solidFill>
                <a:latin typeface="Cambria" pitchFamily="18" charset="0"/>
              </a:rPr>
              <a:t>table) </a:t>
            </a:r>
          </a:p>
        </p:txBody>
      </p:sp>
      <p:sp>
        <p:nvSpPr>
          <p:cNvPr id="52266" name="Rectangle 1"/>
          <p:cNvSpPr>
            <a:spLocks noChangeArrowheads="1"/>
          </p:cNvSpPr>
          <p:nvPr/>
        </p:nvSpPr>
        <p:spPr bwMode="auto">
          <a:xfrm>
            <a:off x="2815723" y="2210463"/>
            <a:ext cx="3635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latin typeface="Calibri" pitchFamily="34" charset="0"/>
                <a:ea typeface="MS PGothic" pitchFamily="34" charset="-128"/>
              </a:rPr>
              <a:t>A</a:t>
            </a:r>
            <a:endParaRPr lang="en-US">
              <a:solidFill>
                <a:srgbClr val="000000"/>
              </a:solidFill>
              <a:latin typeface="Times" charset="0"/>
              <a:ea typeface="MS PGothic" pitchFamily="34" charset="-128"/>
            </a:endParaRPr>
          </a:p>
        </p:txBody>
      </p:sp>
      <p:sp>
        <p:nvSpPr>
          <p:cNvPr id="52267" name="Rectangle 80"/>
          <p:cNvSpPr>
            <a:spLocks noChangeArrowheads="1"/>
          </p:cNvSpPr>
          <p:nvPr/>
        </p:nvSpPr>
        <p:spPr bwMode="auto">
          <a:xfrm>
            <a:off x="2817311" y="2984104"/>
            <a:ext cx="3508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latin typeface="Calibri" pitchFamily="34" charset="0"/>
                <a:ea typeface="MS PGothic" pitchFamily="34" charset="-128"/>
              </a:rPr>
              <a:t>B</a:t>
            </a:r>
            <a:endParaRPr lang="en-US">
              <a:solidFill>
                <a:srgbClr val="000000"/>
              </a:solidFill>
              <a:latin typeface="Times" charset="0"/>
              <a:ea typeface="MS PGothic" pitchFamily="34" charset="-128"/>
            </a:endParaRPr>
          </a:p>
        </p:txBody>
      </p:sp>
      <p:sp>
        <p:nvSpPr>
          <p:cNvPr id="52268" name="Rectangle 85"/>
          <p:cNvSpPr>
            <a:spLocks noChangeArrowheads="1"/>
          </p:cNvSpPr>
          <p:nvPr/>
        </p:nvSpPr>
        <p:spPr bwMode="auto">
          <a:xfrm>
            <a:off x="2814136" y="3723350"/>
            <a:ext cx="349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solidFill>
                  <a:srgbClr val="000000"/>
                </a:solidFill>
                <a:latin typeface="Calibri" pitchFamily="34" charset="0"/>
                <a:ea typeface="MS PGothic" pitchFamily="34" charset="-128"/>
              </a:rPr>
              <a:t>C</a:t>
            </a:r>
            <a:endParaRPr lang="en-US" dirty="0">
              <a:solidFill>
                <a:srgbClr val="000000"/>
              </a:solidFill>
              <a:latin typeface="Times" charset="0"/>
              <a:ea typeface="MS PGothic" pitchFamily="34" charset="-128"/>
            </a:endParaRPr>
          </a:p>
        </p:txBody>
      </p:sp>
      <p:sp>
        <p:nvSpPr>
          <p:cNvPr id="52269" name="Rectangle 86"/>
          <p:cNvSpPr>
            <a:spLocks noChangeArrowheads="1"/>
          </p:cNvSpPr>
          <p:nvPr/>
        </p:nvSpPr>
        <p:spPr bwMode="auto">
          <a:xfrm>
            <a:off x="2822426" y="4448836"/>
            <a:ext cx="374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latin typeface="Calibri" pitchFamily="34" charset="0"/>
                <a:ea typeface="MS PGothic" pitchFamily="34" charset="-128"/>
              </a:rPr>
              <a:t>D</a:t>
            </a:r>
            <a:endParaRPr lang="en-US">
              <a:solidFill>
                <a:srgbClr val="000000"/>
              </a:solidFill>
              <a:latin typeface="Times" charset="0"/>
              <a:ea typeface="MS PGothic" pitchFamily="34" charset="-128"/>
            </a:endParaRPr>
          </a:p>
        </p:txBody>
      </p:sp>
      <p:sp>
        <p:nvSpPr>
          <p:cNvPr id="52" name="Rectangle 51"/>
          <p:cNvSpPr/>
          <p:nvPr/>
        </p:nvSpPr>
        <p:spPr bwMode="auto">
          <a:xfrm flipH="1" flipV="1">
            <a:off x="472747" y="1744370"/>
            <a:ext cx="167084" cy="166686"/>
          </a:xfrm>
          <a:prstGeom prst="rect">
            <a:avLst/>
          </a:prstGeom>
          <a:solidFill>
            <a:schemeClr val="bg1">
              <a:lumMod val="95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Times" pitchFamily="1" charset="0"/>
              <a:ea typeface="ＭＳ Ｐゴシック" pitchFamily="1" charset="-128"/>
            </a:endParaRPr>
          </a:p>
        </p:txBody>
      </p:sp>
      <p:sp>
        <p:nvSpPr>
          <p:cNvPr id="53" name="Rectangle 52"/>
          <p:cNvSpPr/>
          <p:nvPr/>
        </p:nvSpPr>
        <p:spPr bwMode="auto">
          <a:xfrm flipH="1" flipV="1">
            <a:off x="1110850" y="1740042"/>
            <a:ext cx="167084" cy="166686"/>
          </a:xfrm>
          <a:prstGeom prst="rect">
            <a:avLst/>
          </a:prstGeom>
          <a:solidFill>
            <a:schemeClr val="bg1">
              <a:lumMod val="95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Times" pitchFamily="1" charset="0"/>
              <a:ea typeface="ＭＳ Ｐゴシック" pitchFamily="1" charset="-128"/>
            </a:endParaRPr>
          </a:p>
        </p:txBody>
      </p:sp>
      <p:sp>
        <p:nvSpPr>
          <p:cNvPr id="54" name="Rectangle 53"/>
          <p:cNvSpPr/>
          <p:nvPr/>
        </p:nvSpPr>
        <p:spPr bwMode="auto">
          <a:xfrm flipH="1" flipV="1">
            <a:off x="1738572" y="1740307"/>
            <a:ext cx="167084" cy="166686"/>
          </a:xfrm>
          <a:prstGeom prst="rect">
            <a:avLst/>
          </a:prstGeom>
          <a:solidFill>
            <a:schemeClr val="bg1">
              <a:lumMod val="95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Times" pitchFamily="1" charset="0"/>
              <a:ea typeface="ＭＳ Ｐゴシック" pitchFamily="1" charset="-128"/>
            </a:endParaRPr>
          </a:p>
        </p:txBody>
      </p:sp>
      <p:sp>
        <p:nvSpPr>
          <p:cNvPr id="51" name="Text Box 5"/>
          <p:cNvSpPr txBox="1">
            <a:spLocks noChangeArrowheads="1"/>
          </p:cNvSpPr>
          <p:nvPr>
            <p:custDataLst>
              <p:tags r:id="rId2"/>
            </p:custDataLst>
          </p:nvPr>
        </p:nvSpPr>
        <p:spPr bwMode="auto">
          <a:xfrm>
            <a:off x="134938" y="51816"/>
            <a:ext cx="1465262" cy="738664"/>
          </a:xfrm>
          <a:prstGeom prst="rect">
            <a:avLst/>
          </a:prstGeom>
          <a:noFill/>
          <a:ln>
            <a:no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4200" i="1" dirty="0" smtClean="0">
                <a:solidFill>
                  <a:srgbClr val="000000"/>
                </a:solidFill>
                <a:latin typeface="Cambria" pitchFamily="18" charset="0"/>
              </a:rPr>
              <a:t>Quiz</a:t>
            </a:r>
            <a:endParaRPr lang="en-US" sz="4200" i="1" dirty="0">
              <a:solidFill>
                <a:srgbClr val="000000"/>
              </a:solidFill>
              <a:latin typeface="Cambria" pitchFamily="18" charset="0"/>
            </a:endParaRPr>
          </a:p>
        </p:txBody>
      </p:sp>
      <p:cxnSp>
        <p:nvCxnSpPr>
          <p:cNvPr id="3" name="Straight Arrow Connector 2"/>
          <p:cNvCxnSpPr/>
          <p:nvPr/>
        </p:nvCxnSpPr>
        <p:spPr bwMode="auto">
          <a:xfrm flipH="1">
            <a:off x="716032" y="1027176"/>
            <a:ext cx="165777" cy="636666"/>
          </a:xfrm>
          <a:prstGeom prst="straightConnector1">
            <a:avLst/>
          </a:prstGeom>
          <a:noFill/>
          <a:ln w="3175" cap="flat" cmpd="sng" algn="ctr">
            <a:solidFill>
              <a:schemeClr val="tx1"/>
            </a:solidFill>
            <a:prstDash val="solid"/>
            <a:round/>
            <a:headEnd type="none" w="med" len="med"/>
            <a:tailEnd type="arrow"/>
          </a:ln>
          <a:effectLst/>
        </p:spPr>
      </p:cxnSp>
      <p:cxnSp>
        <p:nvCxnSpPr>
          <p:cNvPr id="77" name="Straight Arrow Connector 76"/>
          <p:cNvCxnSpPr/>
          <p:nvPr/>
        </p:nvCxnSpPr>
        <p:spPr bwMode="auto">
          <a:xfrm>
            <a:off x="881809" y="1027176"/>
            <a:ext cx="165779" cy="636666"/>
          </a:xfrm>
          <a:prstGeom prst="straightConnector1">
            <a:avLst/>
          </a:prstGeom>
          <a:noFill/>
          <a:ln w="3175" cap="flat" cmpd="sng" algn="ctr">
            <a:solidFill>
              <a:schemeClr val="tx1"/>
            </a:solidFill>
            <a:prstDash val="solid"/>
            <a:round/>
            <a:headEnd type="none" w="med" len="med"/>
            <a:tailEnd type="arrow"/>
          </a:ln>
          <a:effectLst/>
        </p:spPr>
      </p:cxnSp>
      <p:cxnSp>
        <p:nvCxnSpPr>
          <p:cNvPr id="79" name="Straight Arrow Connector 78"/>
          <p:cNvCxnSpPr/>
          <p:nvPr/>
        </p:nvCxnSpPr>
        <p:spPr bwMode="auto">
          <a:xfrm>
            <a:off x="881809" y="1027176"/>
            <a:ext cx="775379" cy="636666"/>
          </a:xfrm>
          <a:prstGeom prst="straightConnector1">
            <a:avLst/>
          </a:prstGeom>
          <a:noFill/>
          <a:ln w="3175" cap="flat" cmpd="sng" algn="ctr">
            <a:solidFill>
              <a:schemeClr val="tx1"/>
            </a:solidFill>
            <a:prstDash val="solid"/>
            <a:round/>
            <a:headEnd type="none" w="med" len="med"/>
            <a:tailEnd type="arrow"/>
          </a:ln>
          <a:effectLst/>
        </p:spPr>
      </p:cxnSp>
      <p:sp>
        <p:nvSpPr>
          <p:cNvPr id="94" name="Rectangle 93"/>
          <p:cNvSpPr/>
          <p:nvPr/>
        </p:nvSpPr>
        <p:spPr bwMode="auto">
          <a:xfrm>
            <a:off x="5486400" y="1203890"/>
            <a:ext cx="3084512" cy="3835400"/>
          </a:xfrm>
          <a:prstGeom prst="rect">
            <a:avLst/>
          </a:prstGeom>
          <a:solidFill>
            <a:schemeClr val="bg1">
              <a:lumMod val="95000"/>
            </a:schemeClr>
          </a:solidFill>
          <a:ln w="19050" cap="flat" cmpd="sng" algn="ctr">
            <a:solidFill>
              <a:schemeClr val="bg1">
                <a:lumMod val="65000"/>
              </a:schemeClr>
            </a:solidFill>
            <a:prstDash val="solid"/>
            <a:round/>
            <a:headEnd type="none" w="med" len="med"/>
            <a:tailEnd type="none" w="med" len="med"/>
          </a:ln>
          <a:effectLst/>
        </p:spPr>
        <p:txBody>
          <a:bodyPr>
            <a:spAutoFit/>
          </a:bodyPr>
          <a:lstStyle/>
          <a:p>
            <a:pPr>
              <a:defRPr/>
            </a:pPr>
            <a:endParaRPr lang="en-US">
              <a:solidFill>
                <a:srgbClr val="000000"/>
              </a:solidFill>
              <a:latin typeface="Times" pitchFamily="1" charset="0"/>
              <a:ea typeface="ＭＳ Ｐゴシック" pitchFamily="1" charset="-128"/>
            </a:endParaRPr>
          </a:p>
        </p:txBody>
      </p:sp>
      <p:sp>
        <p:nvSpPr>
          <p:cNvPr id="95" name="Rounded Rectangle 83"/>
          <p:cNvSpPr>
            <a:spLocks noChangeArrowheads="1"/>
          </p:cNvSpPr>
          <p:nvPr/>
        </p:nvSpPr>
        <p:spPr bwMode="auto">
          <a:xfrm>
            <a:off x="5768975" y="4167752"/>
            <a:ext cx="2497137" cy="282575"/>
          </a:xfrm>
          <a:prstGeom prst="roundRect">
            <a:avLst>
              <a:gd name="adj" fmla="val 16667"/>
            </a:avLst>
          </a:prstGeom>
          <a:solidFill>
            <a:srgbClr val="CCECFF"/>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solidFill>
                <a:srgbClr val="000000"/>
              </a:solidFill>
              <a:latin typeface="Times" charset="0"/>
              <a:ea typeface="MS PGothic" pitchFamily="34" charset="-128"/>
            </a:endParaRPr>
          </a:p>
        </p:txBody>
      </p:sp>
      <p:sp>
        <p:nvSpPr>
          <p:cNvPr id="96" name="Rounded Rectangle 84"/>
          <p:cNvSpPr>
            <a:spLocks noChangeArrowheads="1"/>
          </p:cNvSpPr>
          <p:nvPr/>
        </p:nvSpPr>
        <p:spPr bwMode="auto">
          <a:xfrm>
            <a:off x="5768975" y="3653402"/>
            <a:ext cx="2497137" cy="282575"/>
          </a:xfrm>
          <a:prstGeom prst="roundRect">
            <a:avLst>
              <a:gd name="adj" fmla="val 16667"/>
            </a:avLst>
          </a:prstGeom>
          <a:solidFill>
            <a:srgbClr val="CCECFF"/>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solidFill>
                <a:srgbClr val="000000"/>
              </a:solidFill>
              <a:latin typeface="Times" charset="0"/>
              <a:ea typeface="MS PGothic" pitchFamily="34" charset="-128"/>
            </a:endParaRPr>
          </a:p>
        </p:txBody>
      </p:sp>
      <p:sp>
        <p:nvSpPr>
          <p:cNvPr id="97" name="Rounded Rectangle 82"/>
          <p:cNvSpPr>
            <a:spLocks noChangeArrowheads="1"/>
          </p:cNvSpPr>
          <p:nvPr/>
        </p:nvSpPr>
        <p:spPr bwMode="auto">
          <a:xfrm>
            <a:off x="5768975" y="3100952"/>
            <a:ext cx="2497137" cy="282575"/>
          </a:xfrm>
          <a:prstGeom prst="roundRect">
            <a:avLst>
              <a:gd name="adj" fmla="val 16667"/>
            </a:avLst>
          </a:prstGeom>
          <a:solidFill>
            <a:srgbClr val="CCECFF"/>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solidFill>
                <a:srgbClr val="000000"/>
              </a:solidFill>
              <a:latin typeface="Times" charset="0"/>
              <a:ea typeface="MS PGothic" pitchFamily="34" charset="-128"/>
            </a:endParaRPr>
          </a:p>
        </p:txBody>
      </p:sp>
      <p:sp>
        <p:nvSpPr>
          <p:cNvPr id="98" name="Rounded Rectangle 81"/>
          <p:cNvSpPr>
            <a:spLocks noChangeArrowheads="1"/>
          </p:cNvSpPr>
          <p:nvPr/>
        </p:nvSpPr>
        <p:spPr bwMode="auto">
          <a:xfrm>
            <a:off x="5768975" y="2586602"/>
            <a:ext cx="2497137" cy="282575"/>
          </a:xfrm>
          <a:prstGeom prst="roundRect">
            <a:avLst>
              <a:gd name="adj" fmla="val 16667"/>
            </a:avLst>
          </a:prstGeom>
          <a:solidFill>
            <a:srgbClr val="CCECFF"/>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solidFill>
                <a:srgbClr val="000000"/>
              </a:solidFill>
              <a:latin typeface="Times" charset="0"/>
              <a:ea typeface="MS PGothic" pitchFamily="34" charset="-128"/>
            </a:endParaRPr>
          </a:p>
        </p:txBody>
      </p:sp>
      <p:sp>
        <p:nvSpPr>
          <p:cNvPr id="99" name="Text Box 6"/>
          <p:cNvSpPr txBox="1">
            <a:spLocks noChangeArrowheads="1"/>
          </p:cNvSpPr>
          <p:nvPr>
            <p:custDataLst>
              <p:tags r:id="rId3"/>
            </p:custDataLst>
          </p:nvPr>
        </p:nvSpPr>
        <p:spPr bwMode="auto">
          <a:xfrm>
            <a:off x="6116637" y="1903977"/>
            <a:ext cx="542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000000"/>
                </a:solidFill>
                <a:latin typeface="Courier New" pitchFamily="49" charset="0"/>
              </a:rPr>
              <a:t>y</a:t>
            </a:r>
          </a:p>
        </p:txBody>
      </p:sp>
      <p:sp>
        <p:nvSpPr>
          <p:cNvPr id="100" name="Text Box 7"/>
          <p:cNvSpPr txBox="1">
            <a:spLocks noChangeArrowheads="1"/>
          </p:cNvSpPr>
          <p:nvPr>
            <p:custDataLst>
              <p:tags r:id="rId4"/>
            </p:custDataLst>
          </p:nvPr>
        </p:nvSpPr>
        <p:spPr bwMode="auto">
          <a:xfrm>
            <a:off x="6500812" y="1903977"/>
            <a:ext cx="573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000000"/>
                </a:solidFill>
                <a:latin typeface="Courier New" pitchFamily="49" charset="0"/>
              </a:rPr>
              <a:t>z</a:t>
            </a:r>
          </a:p>
        </p:txBody>
      </p:sp>
      <p:sp>
        <p:nvSpPr>
          <p:cNvPr id="101" name="Text Box 8"/>
          <p:cNvSpPr txBox="1">
            <a:spLocks noChangeArrowheads="1"/>
          </p:cNvSpPr>
          <p:nvPr>
            <p:custDataLst>
              <p:tags r:id="rId5"/>
            </p:custDataLst>
          </p:nvPr>
        </p:nvSpPr>
        <p:spPr bwMode="auto">
          <a:xfrm>
            <a:off x="6115050" y="2292915"/>
            <a:ext cx="5429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solidFill>
                  <a:srgbClr val="000000"/>
                </a:solidFill>
                <a:latin typeface="Courier New" pitchFamily="49" charset="0"/>
              </a:rPr>
              <a:t>0</a:t>
            </a:r>
          </a:p>
        </p:txBody>
      </p:sp>
      <p:sp>
        <p:nvSpPr>
          <p:cNvPr id="102" name="Text Box 9"/>
          <p:cNvSpPr txBox="1">
            <a:spLocks noChangeArrowheads="1"/>
          </p:cNvSpPr>
          <p:nvPr>
            <p:custDataLst>
              <p:tags r:id="rId6"/>
            </p:custDataLst>
          </p:nvPr>
        </p:nvSpPr>
        <p:spPr bwMode="auto">
          <a:xfrm>
            <a:off x="6499225" y="2280723"/>
            <a:ext cx="5730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dirty="0">
                <a:solidFill>
                  <a:srgbClr val="000000"/>
                </a:solidFill>
                <a:latin typeface="Courier New" pitchFamily="49" charset="0"/>
              </a:rPr>
              <a:t>0</a:t>
            </a:r>
          </a:p>
        </p:txBody>
      </p:sp>
      <p:sp>
        <p:nvSpPr>
          <p:cNvPr id="103" name="Text Box 10"/>
          <p:cNvSpPr txBox="1">
            <a:spLocks noChangeArrowheads="1"/>
          </p:cNvSpPr>
          <p:nvPr>
            <p:custDataLst>
              <p:tags r:id="rId7"/>
            </p:custDataLst>
          </p:nvPr>
        </p:nvSpPr>
        <p:spPr bwMode="auto">
          <a:xfrm>
            <a:off x="6118225" y="2561202"/>
            <a:ext cx="542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solidFill>
                  <a:srgbClr val="000000"/>
                </a:solidFill>
                <a:latin typeface="Courier New" pitchFamily="49" charset="0"/>
              </a:rPr>
              <a:t>0</a:t>
            </a:r>
          </a:p>
        </p:txBody>
      </p:sp>
      <p:sp>
        <p:nvSpPr>
          <p:cNvPr id="104" name="Text Box 11"/>
          <p:cNvSpPr txBox="1">
            <a:spLocks noChangeArrowheads="1"/>
          </p:cNvSpPr>
          <p:nvPr>
            <p:custDataLst>
              <p:tags r:id="rId8"/>
            </p:custDataLst>
          </p:nvPr>
        </p:nvSpPr>
        <p:spPr bwMode="auto">
          <a:xfrm>
            <a:off x="6502400" y="2561202"/>
            <a:ext cx="5730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solidFill>
                  <a:srgbClr val="000000"/>
                </a:solidFill>
                <a:latin typeface="Courier New" pitchFamily="49" charset="0"/>
              </a:rPr>
              <a:t>1</a:t>
            </a:r>
          </a:p>
        </p:txBody>
      </p:sp>
      <p:sp>
        <p:nvSpPr>
          <p:cNvPr id="105" name="Text Box 12"/>
          <p:cNvSpPr txBox="1">
            <a:spLocks noChangeArrowheads="1"/>
          </p:cNvSpPr>
          <p:nvPr>
            <p:custDataLst>
              <p:tags r:id="rId9"/>
            </p:custDataLst>
          </p:nvPr>
        </p:nvSpPr>
        <p:spPr bwMode="auto">
          <a:xfrm>
            <a:off x="6115050" y="2829490"/>
            <a:ext cx="542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solidFill>
                  <a:srgbClr val="000000"/>
                </a:solidFill>
                <a:latin typeface="Courier New" pitchFamily="49" charset="0"/>
              </a:rPr>
              <a:t>1</a:t>
            </a:r>
          </a:p>
        </p:txBody>
      </p:sp>
      <p:sp>
        <p:nvSpPr>
          <p:cNvPr id="106" name="Text Box 13"/>
          <p:cNvSpPr txBox="1">
            <a:spLocks noChangeArrowheads="1"/>
          </p:cNvSpPr>
          <p:nvPr>
            <p:custDataLst>
              <p:tags r:id="rId10"/>
            </p:custDataLst>
          </p:nvPr>
        </p:nvSpPr>
        <p:spPr bwMode="auto">
          <a:xfrm>
            <a:off x="6499225" y="2829490"/>
            <a:ext cx="5730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solidFill>
                  <a:srgbClr val="000000"/>
                </a:solidFill>
                <a:latin typeface="Courier New" pitchFamily="49" charset="0"/>
              </a:rPr>
              <a:t>0</a:t>
            </a:r>
          </a:p>
        </p:txBody>
      </p:sp>
      <p:sp>
        <p:nvSpPr>
          <p:cNvPr id="107" name="Text Box 14"/>
          <p:cNvSpPr txBox="1">
            <a:spLocks noChangeArrowheads="1"/>
          </p:cNvSpPr>
          <p:nvPr>
            <p:custDataLst>
              <p:tags r:id="rId11"/>
            </p:custDataLst>
          </p:nvPr>
        </p:nvSpPr>
        <p:spPr bwMode="auto">
          <a:xfrm>
            <a:off x="6118225" y="3096190"/>
            <a:ext cx="5429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solidFill>
                  <a:srgbClr val="000000"/>
                </a:solidFill>
                <a:latin typeface="Courier New" pitchFamily="49" charset="0"/>
              </a:rPr>
              <a:t>1</a:t>
            </a:r>
          </a:p>
        </p:txBody>
      </p:sp>
      <p:sp>
        <p:nvSpPr>
          <p:cNvPr id="108" name="Text Box 15"/>
          <p:cNvSpPr txBox="1">
            <a:spLocks noChangeArrowheads="1"/>
          </p:cNvSpPr>
          <p:nvPr>
            <p:custDataLst>
              <p:tags r:id="rId12"/>
            </p:custDataLst>
          </p:nvPr>
        </p:nvSpPr>
        <p:spPr bwMode="auto">
          <a:xfrm>
            <a:off x="6502400" y="3096190"/>
            <a:ext cx="5730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solidFill>
                  <a:srgbClr val="000000"/>
                </a:solidFill>
                <a:latin typeface="Courier New" pitchFamily="49" charset="0"/>
              </a:rPr>
              <a:t>1</a:t>
            </a:r>
          </a:p>
        </p:txBody>
      </p:sp>
      <p:sp>
        <p:nvSpPr>
          <p:cNvPr id="109" name="Rectangle 39"/>
          <p:cNvSpPr>
            <a:spLocks noChangeArrowheads="1"/>
          </p:cNvSpPr>
          <p:nvPr>
            <p:custDataLst>
              <p:tags r:id="rId13"/>
            </p:custDataLst>
          </p:nvPr>
        </p:nvSpPr>
        <p:spPr bwMode="auto">
          <a:xfrm>
            <a:off x="5936866" y="1475232"/>
            <a:ext cx="8354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2000" dirty="0" smtClean="0">
                <a:solidFill>
                  <a:srgbClr val="000000"/>
                </a:solidFill>
                <a:latin typeface="Calibri" panose="020F0502020204030204" pitchFamily="34" charset="0"/>
                <a:ea typeface="MS PGothic" pitchFamily="34" charset="-128"/>
              </a:rPr>
              <a:t>inputs</a:t>
            </a:r>
            <a:endParaRPr lang="en-US" sz="1400" dirty="0">
              <a:solidFill>
                <a:srgbClr val="000000"/>
              </a:solidFill>
              <a:latin typeface="Calibri" panose="020F0502020204030204" pitchFamily="34" charset="0"/>
              <a:ea typeface="MS PGothic" pitchFamily="34" charset="-128"/>
            </a:endParaRPr>
          </a:p>
        </p:txBody>
      </p:sp>
      <p:sp>
        <p:nvSpPr>
          <p:cNvPr id="110" name="Line 40"/>
          <p:cNvSpPr>
            <a:spLocks noChangeShapeType="1"/>
          </p:cNvSpPr>
          <p:nvPr>
            <p:custDataLst>
              <p:tags r:id="rId14"/>
            </p:custDataLst>
          </p:nvPr>
        </p:nvSpPr>
        <p:spPr bwMode="auto">
          <a:xfrm>
            <a:off x="5910262" y="1907152"/>
            <a:ext cx="990600" cy="0"/>
          </a:xfrm>
          <a:prstGeom prst="line">
            <a:avLst/>
          </a:prstGeom>
          <a:noFill/>
          <a:ln w="12700">
            <a:solidFill>
              <a:schemeClr val="bg1">
                <a:lumMod val="65000"/>
              </a:schemeClr>
            </a:solidFill>
            <a:round/>
            <a:headEnd/>
            <a:tailEnd/>
          </a:ln>
          <a:extLst>
            <a:ext uri="{909E8E84-426E-40DD-AFC4-6F175D3DCCD1}">
              <a14:hiddenFill xmlns:a14="http://schemas.microsoft.com/office/drawing/2010/main">
                <a:noFill/>
              </a14:hiddenFill>
            </a:ext>
          </a:extLst>
        </p:spPr>
        <p:txBody>
          <a:bodyPr wrap="none" anchor="ctr">
            <a:spAutoFit/>
          </a:bodyPr>
          <a:lstStyle/>
          <a:p>
            <a:pPr>
              <a:defRPr/>
            </a:pPr>
            <a:endParaRPr lang="en-US">
              <a:solidFill>
                <a:srgbClr val="000000"/>
              </a:solidFill>
              <a:ea typeface="ＭＳ Ｐゴシック" pitchFamily="34" charset="-128"/>
            </a:endParaRPr>
          </a:p>
        </p:txBody>
      </p:sp>
      <p:sp>
        <p:nvSpPr>
          <p:cNvPr id="111" name="Text Box 8"/>
          <p:cNvSpPr txBox="1">
            <a:spLocks noChangeArrowheads="1"/>
          </p:cNvSpPr>
          <p:nvPr>
            <p:custDataLst>
              <p:tags r:id="rId15"/>
            </p:custDataLst>
          </p:nvPr>
        </p:nvSpPr>
        <p:spPr bwMode="auto">
          <a:xfrm>
            <a:off x="6115050" y="3364477"/>
            <a:ext cx="542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solidFill>
                  <a:srgbClr val="000000"/>
                </a:solidFill>
                <a:latin typeface="Courier New" pitchFamily="49" charset="0"/>
              </a:rPr>
              <a:t>0</a:t>
            </a:r>
          </a:p>
        </p:txBody>
      </p:sp>
      <p:sp>
        <p:nvSpPr>
          <p:cNvPr id="112" name="Text Box 9"/>
          <p:cNvSpPr txBox="1">
            <a:spLocks noChangeArrowheads="1"/>
          </p:cNvSpPr>
          <p:nvPr>
            <p:custDataLst>
              <p:tags r:id="rId16"/>
            </p:custDataLst>
          </p:nvPr>
        </p:nvSpPr>
        <p:spPr bwMode="auto">
          <a:xfrm>
            <a:off x="6499225" y="3364477"/>
            <a:ext cx="5730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solidFill>
                  <a:srgbClr val="000000"/>
                </a:solidFill>
                <a:latin typeface="Courier New" pitchFamily="49" charset="0"/>
              </a:rPr>
              <a:t>0</a:t>
            </a:r>
          </a:p>
        </p:txBody>
      </p:sp>
      <p:sp>
        <p:nvSpPr>
          <p:cNvPr id="113" name="Text Box 10"/>
          <p:cNvSpPr txBox="1">
            <a:spLocks noChangeArrowheads="1"/>
          </p:cNvSpPr>
          <p:nvPr>
            <p:custDataLst>
              <p:tags r:id="rId17"/>
            </p:custDataLst>
          </p:nvPr>
        </p:nvSpPr>
        <p:spPr bwMode="auto">
          <a:xfrm>
            <a:off x="6118225" y="3632765"/>
            <a:ext cx="542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solidFill>
                  <a:srgbClr val="000000"/>
                </a:solidFill>
                <a:latin typeface="Courier New" pitchFamily="49" charset="0"/>
              </a:rPr>
              <a:t>0</a:t>
            </a:r>
          </a:p>
        </p:txBody>
      </p:sp>
      <p:sp>
        <p:nvSpPr>
          <p:cNvPr id="114" name="Text Box 11"/>
          <p:cNvSpPr txBox="1">
            <a:spLocks noChangeArrowheads="1"/>
          </p:cNvSpPr>
          <p:nvPr>
            <p:custDataLst>
              <p:tags r:id="rId18"/>
            </p:custDataLst>
          </p:nvPr>
        </p:nvSpPr>
        <p:spPr bwMode="auto">
          <a:xfrm>
            <a:off x="6502400" y="3632765"/>
            <a:ext cx="5730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solidFill>
                  <a:srgbClr val="000000"/>
                </a:solidFill>
                <a:latin typeface="Courier New" pitchFamily="49" charset="0"/>
              </a:rPr>
              <a:t>1</a:t>
            </a:r>
          </a:p>
        </p:txBody>
      </p:sp>
      <p:sp>
        <p:nvSpPr>
          <p:cNvPr id="115" name="Text Box 12"/>
          <p:cNvSpPr txBox="1">
            <a:spLocks noChangeArrowheads="1"/>
          </p:cNvSpPr>
          <p:nvPr>
            <p:custDataLst>
              <p:tags r:id="rId19"/>
            </p:custDataLst>
          </p:nvPr>
        </p:nvSpPr>
        <p:spPr bwMode="auto">
          <a:xfrm>
            <a:off x="6115050" y="3899465"/>
            <a:ext cx="5429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solidFill>
                  <a:srgbClr val="000000"/>
                </a:solidFill>
                <a:latin typeface="Courier New" pitchFamily="49" charset="0"/>
              </a:rPr>
              <a:t>1</a:t>
            </a:r>
          </a:p>
        </p:txBody>
      </p:sp>
      <p:sp>
        <p:nvSpPr>
          <p:cNvPr id="116" name="Text Box 13"/>
          <p:cNvSpPr txBox="1">
            <a:spLocks noChangeArrowheads="1"/>
          </p:cNvSpPr>
          <p:nvPr>
            <p:custDataLst>
              <p:tags r:id="rId20"/>
            </p:custDataLst>
          </p:nvPr>
        </p:nvSpPr>
        <p:spPr bwMode="auto">
          <a:xfrm>
            <a:off x="6499225" y="3899465"/>
            <a:ext cx="5730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solidFill>
                  <a:srgbClr val="000000"/>
                </a:solidFill>
                <a:latin typeface="Courier New" pitchFamily="49" charset="0"/>
              </a:rPr>
              <a:t>0</a:t>
            </a:r>
          </a:p>
        </p:txBody>
      </p:sp>
      <p:sp>
        <p:nvSpPr>
          <p:cNvPr id="117" name="Text Box 14"/>
          <p:cNvSpPr txBox="1">
            <a:spLocks noChangeArrowheads="1"/>
          </p:cNvSpPr>
          <p:nvPr>
            <p:custDataLst>
              <p:tags r:id="rId21"/>
            </p:custDataLst>
          </p:nvPr>
        </p:nvSpPr>
        <p:spPr bwMode="auto">
          <a:xfrm>
            <a:off x="6118225" y="4167752"/>
            <a:ext cx="542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solidFill>
                  <a:srgbClr val="000000"/>
                </a:solidFill>
                <a:latin typeface="Courier New" pitchFamily="49" charset="0"/>
              </a:rPr>
              <a:t>1</a:t>
            </a:r>
          </a:p>
        </p:txBody>
      </p:sp>
      <p:sp>
        <p:nvSpPr>
          <p:cNvPr id="118" name="Text Box 15"/>
          <p:cNvSpPr txBox="1">
            <a:spLocks noChangeArrowheads="1"/>
          </p:cNvSpPr>
          <p:nvPr>
            <p:custDataLst>
              <p:tags r:id="rId22"/>
            </p:custDataLst>
          </p:nvPr>
        </p:nvSpPr>
        <p:spPr bwMode="auto">
          <a:xfrm>
            <a:off x="6502400" y="4167752"/>
            <a:ext cx="5730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solidFill>
                  <a:srgbClr val="000000"/>
                </a:solidFill>
                <a:latin typeface="Courier New" pitchFamily="49" charset="0"/>
              </a:rPr>
              <a:t>1</a:t>
            </a:r>
          </a:p>
        </p:txBody>
      </p:sp>
      <p:sp>
        <p:nvSpPr>
          <p:cNvPr id="119" name="Text Box 6"/>
          <p:cNvSpPr txBox="1">
            <a:spLocks noChangeArrowheads="1"/>
          </p:cNvSpPr>
          <p:nvPr>
            <p:custDataLst>
              <p:tags r:id="rId23"/>
            </p:custDataLst>
          </p:nvPr>
        </p:nvSpPr>
        <p:spPr bwMode="auto">
          <a:xfrm>
            <a:off x="5694362" y="1903977"/>
            <a:ext cx="542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000000"/>
                </a:solidFill>
                <a:latin typeface="Courier New" pitchFamily="49" charset="0"/>
              </a:rPr>
              <a:t>x</a:t>
            </a:r>
          </a:p>
        </p:txBody>
      </p:sp>
      <p:sp>
        <p:nvSpPr>
          <p:cNvPr id="120" name="Text Box 8"/>
          <p:cNvSpPr txBox="1">
            <a:spLocks noChangeArrowheads="1"/>
          </p:cNvSpPr>
          <p:nvPr>
            <p:custDataLst>
              <p:tags r:id="rId24"/>
            </p:custDataLst>
          </p:nvPr>
        </p:nvSpPr>
        <p:spPr bwMode="auto">
          <a:xfrm>
            <a:off x="5692775" y="2292915"/>
            <a:ext cx="5429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solidFill>
                  <a:srgbClr val="000000"/>
                </a:solidFill>
                <a:latin typeface="Courier New" pitchFamily="49" charset="0"/>
              </a:rPr>
              <a:t>0</a:t>
            </a:r>
          </a:p>
        </p:txBody>
      </p:sp>
      <p:sp>
        <p:nvSpPr>
          <p:cNvPr id="121" name="Text Box 10"/>
          <p:cNvSpPr txBox="1">
            <a:spLocks noChangeArrowheads="1"/>
          </p:cNvSpPr>
          <p:nvPr>
            <p:custDataLst>
              <p:tags r:id="rId25"/>
            </p:custDataLst>
          </p:nvPr>
        </p:nvSpPr>
        <p:spPr bwMode="auto">
          <a:xfrm>
            <a:off x="5695950" y="2561202"/>
            <a:ext cx="542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solidFill>
                  <a:srgbClr val="000000"/>
                </a:solidFill>
                <a:latin typeface="Courier New" pitchFamily="49" charset="0"/>
              </a:rPr>
              <a:t>0</a:t>
            </a:r>
          </a:p>
        </p:txBody>
      </p:sp>
      <p:sp>
        <p:nvSpPr>
          <p:cNvPr id="122" name="Text Box 12"/>
          <p:cNvSpPr txBox="1">
            <a:spLocks noChangeArrowheads="1"/>
          </p:cNvSpPr>
          <p:nvPr>
            <p:custDataLst>
              <p:tags r:id="rId26"/>
            </p:custDataLst>
          </p:nvPr>
        </p:nvSpPr>
        <p:spPr bwMode="auto">
          <a:xfrm>
            <a:off x="5692775" y="2829490"/>
            <a:ext cx="542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solidFill>
                  <a:srgbClr val="000000"/>
                </a:solidFill>
                <a:latin typeface="Courier New" pitchFamily="49" charset="0"/>
              </a:rPr>
              <a:t>0</a:t>
            </a:r>
          </a:p>
        </p:txBody>
      </p:sp>
      <p:sp>
        <p:nvSpPr>
          <p:cNvPr id="123" name="Text Box 14"/>
          <p:cNvSpPr txBox="1">
            <a:spLocks noChangeArrowheads="1"/>
          </p:cNvSpPr>
          <p:nvPr>
            <p:custDataLst>
              <p:tags r:id="rId27"/>
            </p:custDataLst>
          </p:nvPr>
        </p:nvSpPr>
        <p:spPr bwMode="auto">
          <a:xfrm>
            <a:off x="5695950" y="3096190"/>
            <a:ext cx="5429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solidFill>
                  <a:srgbClr val="000000"/>
                </a:solidFill>
                <a:latin typeface="Courier New" pitchFamily="49" charset="0"/>
              </a:rPr>
              <a:t>0</a:t>
            </a:r>
          </a:p>
        </p:txBody>
      </p:sp>
      <p:sp>
        <p:nvSpPr>
          <p:cNvPr id="124" name="Text Box 8"/>
          <p:cNvSpPr txBox="1">
            <a:spLocks noChangeArrowheads="1"/>
          </p:cNvSpPr>
          <p:nvPr>
            <p:custDataLst>
              <p:tags r:id="rId28"/>
            </p:custDataLst>
          </p:nvPr>
        </p:nvSpPr>
        <p:spPr bwMode="auto">
          <a:xfrm>
            <a:off x="5692775" y="3364477"/>
            <a:ext cx="542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solidFill>
                  <a:srgbClr val="000000"/>
                </a:solidFill>
                <a:latin typeface="Courier New" pitchFamily="49" charset="0"/>
              </a:rPr>
              <a:t>1</a:t>
            </a:r>
          </a:p>
        </p:txBody>
      </p:sp>
      <p:sp>
        <p:nvSpPr>
          <p:cNvPr id="125" name="Text Box 10"/>
          <p:cNvSpPr txBox="1">
            <a:spLocks noChangeArrowheads="1"/>
          </p:cNvSpPr>
          <p:nvPr>
            <p:custDataLst>
              <p:tags r:id="rId29"/>
            </p:custDataLst>
          </p:nvPr>
        </p:nvSpPr>
        <p:spPr bwMode="auto">
          <a:xfrm>
            <a:off x="5695950" y="3632765"/>
            <a:ext cx="542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solidFill>
                  <a:srgbClr val="000000"/>
                </a:solidFill>
                <a:latin typeface="Courier New" pitchFamily="49" charset="0"/>
              </a:rPr>
              <a:t>1</a:t>
            </a:r>
          </a:p>
        </p:txBody>
      </p:sp>
      <p:sp>
        <p:nvSpPr>
          <p:cNvPr id="126" name="Text Box 12"/>
          <p:cNvSpPr txBox="1">
            <a:spLocks noChangeArrowheads="1"/>
          </p:cNvSpPr>
          <p:nvPr>
            <p:custDataLst>
              <p:tags r:id="rId30"/>
            </p:custDataLst>
          </p:nvPr>
        </p:nvSpPr>
        <p:spPr bwMode="auto">
          <a:xfrm>
            <a:off x="5692775" y="3899465"/>
            <a:ext cx="5429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solidFill>
                  <a:srgbClr val="000000"/>
                </a:solidFill>
                <a:latin typeface="Courier New" pitchFamily="49" charset="0"/>
              </a:rPr>
              <a:t>1</a:t>
            </a:r>
          </a:p>
        </p:txBody>
      </p:sp>
      <p:sp>
        <p:nvSpPr>
          <p:cNvPr id="127" name="Text Box 14"/>
          <p:cNvSpPr txBox="1">
            <a:spLocks noChangeArrowheads="1"/>
          </p:cNvSpPr>
          <p:nvPr>
            <p:custDataLst>
              <p:tags r:id="rId31"/>
            </p:custDataLst>
          </p:nvPr>
        </p:nvSpPr>
        <p:spPr bwMode="auto">
          <a:xfrm>
            <a:off x="5695950" y="4167752"/>
            <a:ext cx="542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solidFill>
                  <a:srgbClr val="000000"/>
                </a:solidFill>
                <a:latin typeface="Courier New" pitchFamily="49" charset="0"/>
              </a:rPr>
              <a:t>1</a:t>
            </a:r>
          </a:p>
        </p:txBody>
      </p:sp>
      <p:sp>
        <p:nvSpPr>
          <p:cNvPr id="128" name="Rectangle 41"/>
          <p:cNvSpPr>
            <a:spLocks noChangeArrowheads="1"/>
          </p:cNvSpPr>
          <p:nvPr>
            <p:custDataLst>
              <p:tags r:id="rId32"/>
            </p:custDataLst>
          </p:nvPr>
        </p:nvSpPr>
        <p:spPr bwMode="auto">
          <a:xfrm>
            <a:off x="7459662" y="1642040"/>
            <a:ext cx="7254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400" dirty="0">
                <a:solidFill>
                  <a:srgbClr val="000000"/>
                </a:solidFill>
                <a:latin typeface="Cambria" pitchFamily="18" charset="0"/>
                <a:ea typeface="MS PGothic" pitchFamily="34" charset="-128"/>
              </a:rPr>
              <a:t>output</a:t>
            </a:r>
          </a:p>
        </p:txBody>
      </p:sp>
      <p:sp>
        <p:nvSpPr>
          <p:cNvPr id="129" name="Down Arrow 128"/>
          <p:cNvSpPr/>
          <p:nvPr/>
        </p:nvSpPr>
        <p:spPr bwMode="auto">
          <a:xfrm>
            <a:off x="7669212" y="1946840"/>
            <a:ext cx="304800" cy="268287"/>
          </a:xfrm>
          <a:prstGeom prst="downArrow">
            <a:avLst/>
          </a:prstGeom>
          <a:solidFill>
            <a:schemeClr val="bg1">
              <a:lumMod val="50000"/>
            </a:schemeClr>
          </a:solidFill>
          <a:ln w="19050" cap="flat" cmpd="sng" algn="ctr">
            <a:noFill/>
            <a:prstDash val="solid"/>
            <a:round/>
            <a:headEnd type="none" w="med" len="med"/>
            <a:tailEnd type="none" w="med" len="med"/>
          </a:ln>
          <a:effectLst/>
        </p:spPr>
        <p:txBody>
          <a:bodyPr>
            <a:spAutoFit/>
          </a:bodyPr>
          <a:lstStyle/>
          <a:p>
            <a:pPr>
              <a:defRPr/>
            </a:pPr>
            <a:endParaRPr lang="en-US">
              <a:solidFill>
                <a:srgbClr val="000000"/>
              </a:solidFill>
              <a:latin typeface="Times" pitchFamily="1" charset="0"/>
              <a:ea typeface="ＭＳ Ｐゴシック" pitchFamily="1" charset="-128"/>
            </a:endParaRPr>
          </a:p>
        </p:txBody>
      </p:sp>
      <p:sp>
        <p:nvSpPr>
          <p:cNvPr id="130" name="Down Arrow 129"/>
          <p:cNvSpPr/>
          <p:nvPr/>
        </p:nvSpPr>
        <p:spPr bwMode="auto">
          <a:xfrm>
            <a:off x="7855140" y="692703"/>
            <a:ext cx="298260" cy="422903"/>
          </a:xfrm>
          <a:prstGeom prst="downArrow">
            <a:avLst/>
          </a:prstGeom>
          <a:solidFill>
            <a:schemeClr val="bg1">
              <a:lumMod val="75000"/>
            </a:schemeClr>
          </a:solidFill>
          <a:ln w="19050" cap="flat" cmpd="sng" algn="ctr">
            <a:noFill/>
            <a:prstDash val="solid"/>
            <a:round/>
            <a:headEnd type="none" w="med" len="med"/>
            <a:tailEnd type="none" w="med" len="med"/>
          </a:ln>
          <a:effectLst/>
        </p:spPr>
        <p:txBody>
          <a:bodyPr wrap="square">
            <a:spAutoFit/>
          </a:bodyPr>
          <a:lstStyle/>
          <a:p>
            <a:pPr>
              <a:defRPr/>
            </a:pPr>
            <a:endParaRPr lang="en-US">
              <a:solidFill>
                <a:srgbClr val="000000"/>
              </a:solidFill>
              <a:latin typeface="Times" pitchFamily="1" charset="0"/>
              <a:ea typeface="ＭＳ Ｐゴシック" pitchFamily="1" charset="-128"/>
            </a:endParaRPr>
          </a:p>
        </p:txBody>
      </p:sp>
      <p:sp>
        <p:nvSpPr>
          <p:cNvPr id="132" name="Rectangle 131"/>
          <p:cNvSpPr/>
          <p:nvPr/>
        </p:nvSpPr>
        <p:spPr>
          <a:xfrm>
            <a:off x="7493406" y="4780002"/>
            <a:ext cx="1181202" cy="553998"/>
          </a:xfrm>
          <a:prstGeom prst="rect">
            <a:avLst/>
          </a:prstGeom>
          <a:solidFill>
            <a:schemeClr val="bg1"/>
          </a:solidFill>
          <a:ln>
            <a:solidFill>
              <a:schemeClr val="bg1">
                <a:lumMod val="65000"/>
              </a:schemeClr>
            </a:solidFill>
          </a:ln>
        </p:spPr>
        <p:txBody>
          <a:bodyPr wrap="square">
            <a:spAutoFit/>
          </a:bodyPr>
          <a:lstStyle/>
          <a:p>
            <a:r>
              <a:rPr lang="en-US" sz="1500" dirty="0" smtClean="0">
                <a:solidFill>
                  <a:srgbClr val="000000"/>
                </a:solidFill>
                <a:latin typeface="Cambria" pitchFamily="18" charset="0"/>
                <a:ea typeface="MS PGothic" pitchFamily="34" charset="-128"/>
              </a:rPr>
              <a:t>Each output is 0 or 1</a:t>
            </a:r>
            <a:endParaRPr lang="en-US" dirty="0">
              <a:solidFill>
                <a:srgbClr val="000000"/>
              </a:solidFill>
              <a:latin typeface="Times" charset="0"/>
              <a:ea typeface="MS PGothic" pitchFamily="34" charset="-128"/>
            </a:endParaRPr>
          </a:p>
        </p:txBody>
      </p:sp>
      <p:cxnSp>
        <p:nvCxnSpPr>
          <p:cNvPr id="133" name="Straight Arrow Connector 132"/>
          <p:cNvCxnSpPr/>
          <p:nvPr/>
        </p:nvCxnSpPr>
        <p:spPr bwMode="auto">
          <a:xfrm flipH="1" flipV="1">
            <a:off x="7795417" y="4493698"/>
            <a:ext cx="1" cy="274112"/>
          </a:xfrm>
          <a:prstGeom prst="straightConnector1">
            <a:avLst/>
          </a:prstGeom>
          <a:noFill/>
          <a:ln w="3175" cap="flat" cmpd="sng" algn="ctr">
            <a:solidFill>
              <a:schemeClr val="tx1"/>
            </a:solidFill>
            <a:prstDash val="solid"/>
            <a:round/>
            <a:headEnd type="none" w="med" len="med"/>
            <a:tailEnd type="arrow"/>
          </a:ln>
          <a:effectLst/>
        </p:spPr>
      </p:cxnSp>
      <p:sp>
        <p:nvSpPr>
          <p:cNvPr id="135" name="Text Box 9"/>
          <p:cNvSpPr txBox="1">
            <a:spLocks noChangeArrowheads="1"/>
          </p:cNvSpPr>
          <p:nvPr>
            <p:custDataLst>
              <p:tags r:id="rId33"/>
            </p:custDataLst>
          </p:nvPr>
        </p:nvSpPr>
        <p:spPr bwMode="auto">
          <a:xfrm>
            <a:off x="7521066" y="4156075"/>
            <a:ext cx="5730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dirty="0">
                <a:solidFill>
                  <a:srgbClr val="C00000"/>
                </a:solidFill>
                <a:latin typeface="Courier New" pitchFamily="49" charset="0"/>
              </a:rPr>
              <a:t>1</a:t>
            </a:r>
          </a:p>
        </p:txBody>
      </p:sp>
      <p:sp>
        <p:nvSpPr>
          <p:cNvPr id="139" name="Rectangle 41"/>
          <p:cNvSpPr>
            <a:spLocks noChangeArrowheads="1"/>
          </p:cNvSpPr>
          <p:nvPr>
            <p:custDataLst>
              <p:tags r:id="rId34"/>
            </p:custDataLst>
          </p:nvPr>
        </p:nvSpPr>
        <p:spPr bwMode="auto">
          <a:xfrm>
            <a:off x="7472145" y="1457015"/>
            <a:ext cx="6725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400" dirty="0" smtClean="0">
                <a:solidFill>
                  <a:srgbClr val="000000"/>
                </a:solidFill>
                <a:latin typeface="Cambria" pitchFamily="18" charset="0"/>
                <a:ea typeface="MS PGothic" pitchFamily="34" charset="-128"/>
              </a:rPr>
              <a:t>circuit</a:t>
            </a:r>
            <a:endParaRPr lang="en-US" sz="1400" dirty="0">
              <a:solidFill>
                <a:srgbClr val="000000"/>
              </a:solidFill>
              <a:latin typeface="Cambria" pitchFamily="18" charset="0"/>
              <a:ea typeface="MS PGothic" pitchFamily="34" charset="-128"/>
            </a:endParaRPr>
          </a:p>
        </p:txBody>
      </p:sp>
      <p:sp>
        <p:nvSpPr>
          <p:cNvPr id="62" name="Rectangle 61"/>
          <p:cNvSpPr/>
          <p:nvPr/>
        </p:nvSpPr>
        <p:spPr>
          <a:xfrm>
            <a:off x="1862569" y="236482"/>
            <a:ext cx="4104843" cy="369332"/>
          </a:xfrm>
          <a:prstGeom prst="rect">
            <a:avLst/>
          </a:prstGeom>
          <a:solidFill>
            <a:schemeClr val="bg1">
              <a:lumMod val="85000"/>
            </a:schemeClr>
          </a:solidFill>
        </p:spPr>
        <p:txBody>
          <a:bodyPr wrap="square">
            <a:spAutoFit/>
          </a:bodyPr>
          <a:lstStyle/>
          <a:p>
            <a:r>
              <a:rPr lang="en-US" sz="1800" i="1" dirty="0" smtClean="0">
                <a:solidFill>
                  <a:srgbClr val="000000"/>
                </a:solidFill>
                <a:latin typeface="Cambria" pitchFamily="18" charset="0"/>
                <a:ea typeface="MS PGothic" pitchFamily="34" charset="-128"/>
              </a:rPr>
              <a:t>Try this on the back page first…</a:t>
            </a:r>
            <a:endParaRPr lang="en-US" sz="1800" i="1" dirty="0">
              <a:solidFill>
                <a:srgbClr val="000000"/>
              </a:solidFill>
              <a:latin typeface="Times" charset="0"/>
              <a:ea typeface="MS PGothic" pitchFamily="34" charset="-128"/>
            </a:endParaRPr>
          </a:p>
        </p:txBody>
      </p:sp>
      <p:sp>
        <p:nvSpPr>
          <p:cNvPr id="63" name="Text Box 5"/>
          <p:cNvSpPr txBox="1">
            <a:spLocks noChangeArrowheads="1"/>
          </p:cNvSpPr>
          <p:nvPr>
            <p:custDataLst>
              <p:tags r:id="rId35"/>
            </p:custDataLst>
          </p:nvPr>
        </p:nvSpPr>
        <p:spPr bwMode="auto">
          <a:xfrm>
            <a:off x="457200" y="6124298"/>
            <a:ext cx="83058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600" dirty="0" smtClean="0">
                <a:solidFill>
                  <a:srgbClr val="000000"/>
                </a:solidFill>
                <a:latin typeface="Cambria" pitchFamily="18" charset="0"/>
              </a:rPr>
              <a:t>(3) For </a:t>
            </a:r>
            <a:r>
              <a:rPr lang="en-US" sz="1600" b="1" i="1" dirty="0" smtClean="0">
                <a:solidFill>
                  <a:srgbClr val="000000"/>
                </a:solidFill>
                <a:latin typeface="Cambria" pitchFamily="18" charset="0"/>
              </a:rPr>
              <a:t>each</a:t>
            </a:r>
            <a:r>
              <a:rPr lang="en-US" sz="1600" dirty="0" smtClean="0">
                <a:solidFill>
                  <a:srgbClr val="000000"/>
                </a:solidFill>
                <a:latin typeface="Cambria" pitchFamily="18" charset="0"/>
              </a:rPr>
              <a:t> possible input, write the circuit output in the truth table above.       </a:t>
            </a:r>
            <a:endParaRPr lang="en-US" sz="1600" dirty="0">
              <a:solidFill>
                <a:schemeClr val="bg1">
                  <a:lumMod val="65000"/>
                </a:schemeClr>
              </a:solidFill>
              <a:latin typeface="Cambria" pitchFamily="18" charset="0"/>
            </a:endParaRPr>
          </a:p>
        </p:txBody>
      </p:sp>
      <p:sp>
        <p:nvSpPr>
          <p:cNvPr id="64" name="Text Box 5"/>
          <p:cNvSpPr txBox="1">
            <a:spLocks noChangeArrowheads="1"/>
          </p:cNvSpPr>
          <p:nvPr>
            <p:custDataLst>
              <p:tags r:id="rId36"/>
            </p:custDataLst>
          </p:nvPr>
        </p:nvSpPr>
        <p:spPr bwMode="auto">
          <a:xfrm>
            <a:off x="457201" y="6443246"/>
            <a:ext cx="79986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600" dirty="0" smtClean="0">
                <a:solidFill>
                  <a:srgbClr val="000000"/>
                </a:solidFill>
                <a:latin typeface="Cambria" pitchFamily="18" charset="0"/>
              </a:rPr>
              <a:t>(4) Could this </a:t>
            </a:r>
            <a:r>
              <a:rPr lang="en-US" sz="1600" dirty="0">
                <a:solidFill>
                  <a:srgbClr val="000000"/>
                </a:solidFill>
                <a:latin typeface="Cambria" pitchFamily="18" charset="0"/>
              </a:rPr>
              <a:t>circuit </a:t>
            </a:r>
            <a:r>
              <a:rPr lang="en-US" sz="1600" dirty="0" smtClean="0">
                <a:solidFill>
                  <a:srgbClr val="000000"/>
                </a:solidFill>
                <a:latin typeface="Cambria" pitchFamily="18" charset="0"/>
              </a:rPr>
              <a:t>use </a:t>
            </a:r>
            <a:r>
              <a:rPr lang="en-US" sz="1600" b="1" i="1" dirty="0" smtClean="0">
                <a:solidFill>
                  <a:srgbClr val="000000"/>
                </a:solidFill>
                <a:latin typeface="Cambria" pitchFamily="18" charset="0"/>
              </a:rPr>
              <a:t>fewer</a:t>
            </a:r>
            <a:r>
              <a:rPr lang="en-US" sz="1600" dirty="0" smtClean="0">
                <a:solidFill>
                  <a:srgbClr val="000000"/>
                </a:solidFill>
                <a:latin typeface="Cambria" pitchFamily="18" charset="0"/>
              </a:rPr>
              <a:t> logic gates?        </a:t>
            </a:r>
            <a:r>
              <a:rPr lang="en-US" sz="1200" b="1" i="1" dirty="0" smtClean="0">
                <a:solidFill>
                  <a:srgbClr val="160CE3"/>
                </a:solidFill>
                <a:latin typeface="Cambria" pitchFamily="18" charset="0"/>
              </a:rPr>
              <a:t>If so, </a:t>
            </a:r>
            <a:r>
              <a:rPr lang="en-US" sz="1200" b="1" i="1" dirty="0">
                <a:solidFill>
                  <a:srgbClr val="160CE3"/>
                </a:solidFill>
                <a:latin typeface="Cambria" pitchFamily="18" charset="0"/>
              </a:rPr>
              <a:t>how?! </a:t>
            </a:r>
            <a:r>
              <a:rPr lang="en-US" sz="1200" b="1" i="1" dirty="0" smtClean="0">
                <a:solidFill>
                  <a:srgbClr val="160CE3"/>
                </a:solidFill>
                <a:latin typeface="Cambria" pitchFamily="18" charset="0"/>
              </a:rPr>
              <a:t>      </a:t>
            </a:r>
            <a:r>
              <a:rPr lang="en-US" sz="1200" b="1" i="1" dirty="0" smtClean="0">
                <a:solidFill>
                  <a:srgbClr val="CC3300"/>
                </a:solidFill>
                <a:latin typeface="Cambria" pitchFamily="18" charset="0"/>
              </a:rPr>
              <a:t>If not, how do you know?!</a:t>
            </a:r>
            <a:endParaRPr lang="en-US" sz="1200" b="1" dirty="0">
              <a:solidFill>
                <a:srgbClr val="CC3300"/>
              </a:solidFill>
              <a:latin typeface="Cambria" pitchFamily="18" charset="0"/>
            </a:endParaRPr>
          </a:p>
        </p:txBody>
      </p:sp>
      <p:sp>
        <p:nvSpPr>
          <p:cNvPr id="66" name="Text Box 5"/>
          <p:cNvSpPr txBox="1">
            <a:spLocks noChangeArrowheads="1"/>
          </p:cNvSpPr>
          <p:nvPr>
            <p:custDataLst>
              <p:tags r:id="rId37"/>
            </p:custDataLst>
          </p:nvPr>
        </p:nvSpPr>
        <p:spPr bwMode="auto">
          <a:xfrm>
            <a:off x="457201" y="5486400"/>
            <a:ext cx="806847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600" dirty="0" smtClean="0">
                <a:solidFill>
                  <a:srgbClr val="000000"/>
                </a:solidFill>
                <a:latin typeface="Cambria" pitchFamily="18" charset="0"/>
              </a:rPr>
              <a:t>(1) </a:t>
            </a:r>
            <a:r>
              <a:rPr lang="en-US" sz="1600" dirty="0">
                <a:solidFill>
                  <a:srgbClr val="000000"/>
                </a:solidFill>
                <a:latin typeface="Cambria" pitchFamily="18" charset="0"/>
              </a:rPr>
              <a:t>This circuit uses </a:t>
            </a:r>
            <a:r>
              <a:rPr lang="en-US" sz="1600" dirty="0" smtClean="0">
                <a:solidFill>
                  <a:srgbClr val="000000"/>
                </a:solidFill>
                <a:latin typeface="Cambria" pitchFamily="18" charset="0"/>
              </a:rPr>
              <a:t>8 </a:t>
            </a:r>
            <a:r>
              <a:rPr lang="en-US" sz="1600" dirty="0">
                <a:solidFill>
                  <a:srgbClr val="000000"/>
                </a:solidFill>
                <a:latin typeface="Cambria" pitchFamily="18" charset="0"/>
              </a:rPr>
              <a:t>logic gates – </a:t>
            </a:r>
            <a:r>
              <a:rPr lang="en-US" sz="1600" i="1" dirty="0" smtClean="0">
                <a:solidFill>
                  <a:srgbClr val="000000"/>
                </a:solidFill>
                <a:latin typeface="Cambria" pitchFamily="18" charset="0"/>
              </a:rPr>
              <a:t>how many of each?    </a:t>
            </a:r>
            <a:r>
              <a:rPr lang="en-US" sz="1600" b="1" dirty="0" smtClean="0">
                <a:solidFill>
                  <a:srgbClr val="000000"/>
                </a:solidFill>
                <a:latin typeface="Calibri" panose="020F0502020204030204" pitchFamily="34" charset="0"/>
              </a:rPr>
              <a:t>AND ___       OR ___       NOT ___ </a:t>
            </a:r>
            <a:endParaRPr lang="en-US" sz="1600" b="1" dirty="0">
              <a:solidFill>
                <a:srgbClr val="000000"/>
              </a:solidFill>
              <a:latin typeface="Calibri" panose="020F0502020204030204" pitchFamily="34" charset="0"/>
            </a:endParaRPr>
          </a:p>
        </p:txBody>
      </p:sp>
      <p:sp>
        <p:nvSpPr>
          <p:cNvPr id="67" name="Text Box 5"/>
          <p:cNvSpPr txBox="1">
            <a:spLocks noChangeArrowheads="1"/>
          </p:cNvSpPr>
          <p:nvPr>
            <p:custDataLst>
              <p:tags r:id="rId38"/>
            </p:custDataLst>
          </p:nvPr>
        </p:nvSpPr>
        <p:spPr bwMode="auto">
          <a:xfrm>
            <a:off x="457201" y="5805349"/>
            <a:ext cx="79986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600" dirty="0" smtClean="0">
                <a:solidFill>
                  <a:srgbClr val="000000"/>
                </a:solidFill>
                <a:latin typeface="Cambria" pitchFamily="18" charset="0"/>
              </a:rPr>
              <a:t>(2) Follow the inputs of  </a:t>
            </a:r>
            <a:r>
              <a:rPr lang="en-US" sz="1600" dirty="0" smtClean="0">
                <a:solidFill>
                  <a:srgbClr val="000000"/>
                </a:solidFill>
                <a:latin typeface="Calibri" panose="020F0502020204030204" pitchFamily="34" charset="0"/>
              </a:rPr>
              <a:t>x=1</a:t>
            </a:r>
            <a:r>
              <a:rPr lang="en-US" sz="1600" dirty="0" smtClean="0">
                <a:solidFill>
                  <a:srgbClr val="000000"/>
                </a:solidFill>
                <a:latin typeface="Cambria" pitchFamily="18" charset="0"/>
              </a:rPr>
              <a:t>, </a:t>
            </a:r>
            <a:r>
              <a:rPr lang="en-US" sz="1600" dirty="0" smtClean="0">
                <a:solidFill>
                  <a:srgbClr val="000000"/>
                </a:solidFill>
                <a:latin typeface="Calibri" panose="020F0502020204030204" pitchFamily="34" charset="0"/>
              </a:rPr>
              <a:t>y=1</a:t>
            </a:r>
            <a:r>
              <a:rPr lang="en-US" sz="1600" dirty="0" smtClean="0">
                <a:solidFill>
                  <a:srgbClr val="000000"/>
                </a:solidFill>
                <a:latin typeface="Cambria" pitchFamily="18" charset="0"/>
              </a:rPr>
              <a:t>, </a:t>
            </a:r>
            <a:r>
              <a:rPr lang="en-US" sz="1600" dirty="0" smtClean="0">
                <a:solidFill>
                  <a:srgbClr val="000000"/>
                </a:solidFill>
                <a:latin typeface="Calibri" panose="020F0502020204030204" pitchFamily="34" charset="0"/>
              </a:rPr>
              <a:t>z=1</a:t>
            </a:r>
            <a:r>
              <a:rPr lang="en-US" sz="1600" dirty="0" smtClean="0">
                <a:solidFill>
                  <a:srgbClr val="000000"/>
                </a:solidFill>
                <a:latin typeface="Cambria" pitchFamily="18" charset="0"/>
              </a:rPr>
              <a:t> and see why the overall output is </a:t>
            </a:r>
            <a:r>
              <a:rPr lang="en-US" sz="1600" dirty="0" smtClean="0">
                <a:solidFill>
                  <a:srgbClr val="000000"/>
                </a:solidFill>
                <a:latin typeface="Calibri" panose="020F0502020204030204" pitchFamily="34" charset="0"/>
              </a:rPr>
              <a:t>1</a:t>
            </a:r>
            <a:r>
              <a:rPr lang="en-US" sz="1600" dirty="0" smtClean="0">
                <a:solidFill>
                  <a:srgbClr val="000000"/>
                </a:solidFill>
                <a:latin typeface="Cambria" pitchFamily="18" charset="0"/>
              </a:rPr>
              <a:t> ...  </a:t>
            </a:r>
            <a:r>
              <a:rPr lang="en-US" sz="1100" dirty="0" smtClean="0">
                <a:solidFill>
                  <a:srgbClr val="000000"/>
                </a:solidFill>
                <a:latin typeface="Cambria" pitchFamily="18" charset="0"/>
              </a:rPr>
              <a:t>(already labeled)</a:t>
            </a:r>
            <a:endParaRPr lang="en-US" sz="1100" dirty="0">
              <a:solidFill>
                <a:srgbClr val="000000"/>
              </a:solidFill>
              <a:latin typeface="Cambria" pitchFamily="18" charset="0"/>
            </a:endParaRPr>
          </a:p>
        </p:txBody>
      </p:sp>
      <p:sp>
        <p:nvSpPr>
          <p:cNvPr id="68" name="Rectangle 67"/>
          <p:cNvSpPr/>
          <p:nvPr/>
        </p:nvSpPr>
        <p:spPr>
          <a:xfrm>
            <a:off x="206834" y="847344"/>
            <a:ext cx="6888232" cy="323165"/>
          </a:xfrm>
          <a:prstGeom prst="rect">
            <a:avLst/>
          </a:prstGeom>
          <a:solidFill>
            <a:schemeClr val="bg1"/>
          </a:solidFill>
        </p:spPr>
        <p:txBody>
          <a:bodyPr wrap="none">
            <a:spAutoFit/>
          </a:bodyPr>
          <a:lstStyle/>
          <a:p>
            <a:r>
              <a:rPr lang="en-US" sz="1500" dirty="0" smtClean="0">
                <a:solidFill>
                  <a:srgbClr val="000000"/>
                </a:solidFill>
                <a:latin typeface="Cambria" pitchFamily="18" charset="0"/>
                <a:ea typeface="MS PGothic" pitchFamily="34" charset="-128"/>
              </a:rPr>
              <a:t>Each input </a:t>
            </a:r>
            <a:r>
              <a:rPr lang="en-US" sz="1500" dirty="0" smtClean="0">
                <a:solidFill>
                  <a:srgbClr val="000000"/>
                </a:solidFill>
                <a:latin typeface="Calibri" panose="020F0502020204030204" pitchFamily="34" charset="0"/>
                <a:ea typeface="MS PGothic" pitchFamily="34" charset="-128"/>
              </a:rPr>
              <a:t>x</a:t>
            </a:r>
            <a:r>
              <a:rPr lang="en-US" sz="1500" dirty="0" smtClean="0">
                <a:solidFill>
                  <a:srgbClr val="000000"/>
                </a:solidFill>
                <a:latin typeface="Cambria" pitchFamily="18" charset="0"/>
                <a:ea typeface="MS PGothic" pitchFamily="34" charset="-128"/>
              </a:rPr>
              <a:t>, </a:t>
            </a:r>
            <a:r>
              <a:rPr lang="en-US" sz="1500" dirty="0" smtClean="0">
                <a:solidFill>
                  <a:srgbClr val="000000"/>
                </a:solidFill>
                <a:latin typeface="Calibri" panose="020F0502020204030204" pitchFamily="34" charset="0"/>
                <a:ea typeface="MS PGothic" pitchFamily="34" charset="-128"/>
              </a:rPr>
              <a:t>y</a:t>
            </a:r>
            <a:r>
              <a:rPr lang="en-US" sz="1500" dirty="0" smtClean="0">
                <a:solidFill>
                  <a:srgbClr val="000000"/>
                </a:solidFill>
                <a:latin typeface="Cambria" pitchFamily="18" charset="0"/>
                <a:ea typeface="MS PGothic" pitchFamily="34" charset="-128"/>
              </a:rPr>
              <a:t>, and </a:t>
            </a:r>
            <a:r>
              <a:rPr lang="en-US" sz="1500" dirty="0" smtClean="0">
                <a:solidFill>
                  <a:srgbClr val="000000"/>
                </a:solidFill>
                <a:latin typeface="Calibri" panose="020F0502020204030204" pitchFamily="34" charset="0"/>
                <a:ea typeface="MS PGothic" pitchFamily="34" charset="-128"/>
              </a:rPr>
              <a:t>z</a:t>
            </a:r>
            <a:r>
              <a:rPr lang="en-US" sz="1500" dirty="0" smtClean="0">
                <a:solidFill>
                  <a:srgbClr val="000000"/>
                </a:solidFill>
                <a:latin typeface="Cambria" pitchFamily="18" charset="0"/>
                <a:ea typeface="MS PGothic" pitchFamily="34" charset="-128"/>
              </a:rPr>
              <a:t> can </a:t>
            </a:r>
            <a:r>
              <a:rPr lang="en-US" sz="1500" b="1" i="1" dirty="0" smtClean="0">
                <a:solidFill>
                  <a:srgbClr val="000000"/>
                </a:solidFill>
                <a:latin typeface="Cambria" pitchFamily="18" charset="0"/>
                <a:ea typeface="MS PGothic" pitchFamily="34" charset="-128"/>
              </a:rPr>
              <a:t>independently </a:t>
            </a:r>
            <a:r>
              <a:rPr lang="en-US" sz="1500" dirty="0" smtClean="0">
                <a:solidFill>
                  <a:srgbClr val="000000"/>
                </a:solidFill>
                <a:latin typeface="Cambria" pitchFamily="18" charset="0"/>
                <a:ea typeface="MS PGothic" pitchFamily="34" charset="-128"/>
              </a:rPr>
              <a:t>be 0 or 1, for  </a:t>
            </a:r>
            <a:r>
              <a:rPr lang="en-US" sz="1500" i="1" dirty="0" smtClean="0">
                <a:solidFill>
                  <a:srgbClr val="000000"/>
                </a:solidFill>
                <a:latin typeface="Cambria" pitchFamily="18" charset="0"/>
                <a:ea typeface="MS PGothic" pitchFamily="34" charset="-128"/>
              </a:rPr>
              <a:t>eight</a:t>
            </a:r>
            <a:r>
              <a:rPr lang="en-US" sz="1500" dirty="0" smtClean="0">
                <a:solidFill>
                  <a:srgbClr val="000000"/>
                </a:solidFill>
                <a:latin typeface="Cambria" pitchFamily="18" charset="0"/>
                <a:ea typeface="MS PGothic" pitchFamily="34" charset="-128"/>
              </a:rPr>
              <a:t>  total possible inputs: </a:t>
            </a:r>
            <a:endParaRPr lang="en-US" dirty="0">
              <a:solidFill>
                <a:srgbClr val="000000"/>
              </a:solidFill>
              <a:latin typeface="Times" charset="0"/>
              <a:ea typeface="MS PGothic" pitchFamily="34" charset="-128"/>
            </a:endParaRPr>
          </a:p>
        </p:txBody>
      </p:sp>
      <p:sp>
        <p:nvSpPr>
          <p:cNvPr id="65" name="Text Box 9"/>
          <p:cNvSpPr txBox="1">
            <a:spLocks noChangeArrowheads="1"/>
          </p:cNvSpPr>
          <p:nvPr>
            <p:custDataLst>
              <p:tags r:id="rId39"/>
            </p:custDataLst>
          </p:nvPr>
        </p:nvSpPr>
        <p:spPr bwMode="auto">
          <a:xfrm>
            <a:off x="7513130" y="2282825"/>
            <a:ext cx="5730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dirty="0">
                <a:solidFill>
                  <a:srgbClr val="C00000"/>
                </a:solidFill>
                <a:latin typeface="Courier New" pitchFamily="49" charset="0"/>
              </a:rPr>
              <a:t>0</a:t>
            </a:r>
          </a:p>
        </p:txBody>
      </p:sp>
      <p:sp>
        <p:nvSpPr>
          <p:cNvPr id="69" name="Text Box 11"/>
          <p:cNvSpPr txBox="1">
            <a:spLocks noChangeArrowheads="1"/>
          </p:cNvSpPr>
          <p:nvPr>
            <p:custDataLst>
              <p:tags r:id="rId40"/>
            </p:custDataLst>
          </p:nvPr>
        </p:nvSpPr>
        <p:spPr bwMode="auto">
          <a:xfrm>
            <a:off x="7516305" y="2551112"/>
            <a:ext cx="5730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dirty="0">
                <a:solidFill>
                  <a:srgbClr val="C00000"/>
                </a:solidFill>
                <a:latin typeface="Courier New" pitchFamily="49" charset="0"/>
              </a:rPr>
              <a:t>0</a:t>
            </a:r>
            <a:endParaRPr lang="en-US" sz="1600" b="1" dirty="0">
              <a:solidFill>
                <a:srgbClr val="FF0000"/>
              </a:solidFill>
              <a:latin typeface="Courier New" pitchFamily="49" charset="0"/>
            </a:endParaRPr>
          </a:p>
        </p:txBody>
      </p:sp>
      <p:sp>
        <p:nvSpPr>
          <p:cNvPr id="70" name="Text Box 13"/>
          <p:cNvSpPr txBox="1">
            <a:spLocks noChangeArrowheads="1"/>
          </p:cNvSpPr>
          <p:nvPr>
            <p:custDataLst>
              <p:tags r:id="rId41"/>
            </p:custDataLst>
          </p:nvPr>
        </p:nvSpPr>
        <p:spPr bwMode="auto">
          <a:xfrm>
            <a:off x="7513130" y="2819400"/>
            <a:ext cx="5730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dirty="0">
                <a:solidFill>
                  <a:srgbClr val="FF0000"/>
                </a:solidFill>
                <a:latin typeface="Courier New" pitchFamily="49" charset="0"/>
              </a:rPr>
              <a:t>1</a:t>
            </a:r>
          </a:p>
        </p:txBody>
      </p:sp>
      <p:sp>
        <p:nvSpPr>
          <p:cNvPr id="71" name="Text Box 15"/>
          <p:cNvSpPr txBox="1">
            <a:spLocks noChangeArrowheads="1"/>
          </p:cNvSpPr>
          <p:nvPr>
            <p:custDataLst>
              <p:tags r:id="rId42"/>
            </p:custDataLst>
          </p:nvPr>
        </p:nvSpPr>
        <p:spPr bwMode="auto">
          <a:xfrm>
            <a:off x="7516305" y="3086100"/>
            <a:ext cx="5730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dirty="0">
                <a:solidFill>
                  <a:srgbClr val="FF0000"/>
                </a:solidFill>
                <a:latin typeface="Courier New" pitchFamily="49" charset="0"/>
              </a:rPr>
              <a:t>1</a:t>
            </a:r>
          </a:p>
        </p:txBody>
      </p:sp>
      <p:sp>
        <p:nvSpPr>
          <p:cNvPr id="72" name="Text Box 11"/>
          <p:cNvSpPr txBox="1">
            <a:spLocks noChangeArrowheads="1"/>
          </p:cNvSpPr>
          <p:nvPr>
            <p:custDataLst>
              <p:tags r:id="rId43"/>
            </p:custDataLst>
          </p:nvPr>
        </p:nvSpPr>
        <p:spPr bwMode="auto">
          <a:xfrm>
            <a:off x="7516305" y="3622675"/>
            <a:ext cx="5730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dirty="0" smtClean="0">
                <a:solidFill>
                  <a:srgbClr val="FF0000"/>
                </a:solidFill>
                <a:latin typeface="Courier New" pitchFamily="49" charset="0"/>
              </a:rPr>
              <a:t>1</a:t>
            </a:r>
            <a:endParaRPr lang="en-US" sz="1600" b="1" dirty="0">
              <a:solidFill>
                <a:srgbClr val="FF0000"/>
              </a:solidFill>
              <a:latin typeface="Courier New" pitchFamily="49" charset="0"/>
            </a:endParaRPr>
          </a:p>
        </p:txBody>
      </p:sp>
      <p:sp>
        <p:nvSpPr>
          <p:cNvPr id="73" name="Text Box 13"/>
          <p:cNvSpPr txBox="1">
            <a:spLocks noChangeArrowheads="1"/>
          </p:cNvSpPr>
          <p:nvPr>
            <p:custDataLst>
              <p:tags r:id="rId44"/>
            </p:custDataLst>
          </p:nvPr>
        </p:nvSpPr>
        <p:spPr bwMode="auto">
          <a:xfrm>
            <a:off x="7513130" y="3889375"/>
            <a:ext cx="5730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solidFill>
                  <a:srgbClr val="C00000"/>
                </a:solidFill>
                <a:latin typeface="Courier New" pitchFamily="49" charset="0"/>
              </a:rPr>
              <a:t>0</a:t>
            </a:r>
          </a:p>
        </p:txBody>
      </p:sp>
      <p:sp>
        <p:nvSpPr>
          <p:cNvPr id="74" name="Text Box 15"/>
          <p:cNvSpPr txBox="1">
            <a:spLocks noChangeArrowheads="1"/>
          </p:cNvSpPr>
          <p:nvPr>
            <p:custDataLst>
              <p:tags r:id="rId45"/>
            </p:custDataLst>
          </p:nvPr>
        </p:nvSpPr>
        <p:spPr bwMode="auto">
          <a:xfrm>
            <a:off x="7516305" y="4157662"/>
            <a:ext cx="5730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dirty="0">
                <a:solidFill>
                  <a:srgbClr val="FF0000"/>
                </a:solidFill>
                <a:latin typeface="Courier New" pitchFamily="49" charset="0"/>
              </a:rPr>
              <a:t>1</a:t>
            </a:r>
          </a:p>
        </p:txBody>
      </p:sp>
      <p:sp>
        <p:nvSpPr>
          <p:cNvPr id="75" name="Text Box 9"/>
          <p:cNvSpPr txBox="1">
            <a:spLocks noChangeArrowheads="1"/>
          </p:cNvSpPr>
          <p:nvPr>
            <p:custDataLst>
              <p:tags r:id="rId46"/>
            </p:custDataLst>
          </p:nvPr>
        </p:nvSpPr>
        <p:spPr bwMode="auto">
          <a:xfrm>
            <a:off x="7513257" y="3370961"/>
            <a:ext cx="5730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dirty="0">
                <a:solidFill>
                  <a:srgbClr val="C00000"/>
                </a:solidFill>
                <a:latin typeface="Courier New" pitchFamily="49" charset="0"/>
              </a:rPr>
              <a:t>0</a:t>
            </a:r>
            <a:endParaRPr lang="en-US" sz="1600" b="1" dirty="0">
              <a:solidFill>
                <a:srgbClr val="FF0000"/>
              </a:solidFill>
              <a:latin typeface="Courier New" pitchFamily="49" charset="0"/>
            </a:endParaRPr>
          </a:p>
        </p:txBody>
      </p:sp>
      <p:sp>
        <p:nvSpPr>
          <p:cNvPr id="76" name="Text Box 11"/>
          <p:cNvSpPr txBox="1">
            <a:spLocks noChangeArrowheads="1"/>
          </p:cNvSpPr>
          <p:nvPr>
            <p:custDataLst>
              <p:tags r:id="rId47"/>
            </p:custDataLst>
          </p:nvPr>
        </p:nvSpPr>
        <p:spPr bwMode="auto">
          <a:xfrm>
            <a:off x="7095693" y="2816320"/>
            <a:ext cx="397713" cy="338138"/>
          </a:xfrm>
          <a:prstGeom prst="rect">
            <a:avLst/>
          </a:prstGeom>
          <a:solidFill>
            <a:srgbClr val="F3E2FA"/>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dirty="0">
                <a:solidFill>
                  <a:srgbClr val="FF0000"/>
                </a:solidFill>
                <a:latin typeface="+mj-lt"/>
              </a:rPr>
              <a:t>A</a:t>
            </a:r>
          </a:p>
        </p:txBody>
      </p:sp>
      <p:sp>
        <p:nvSpPr>
          <p:cNvPr id="78" name="Text Box 11"/>
          <p:cNvSpPr txBox="1">
            <a:spLocks noChangeArrowheads="1"/>
          </p:cNvSpPr>
          <p:nvPr>
            <p:custDataLst>
              <p:tags r:id="rId48"/>
            </p:custDataLst>
          </p:nvPr>
        </p:nvSpPr>
        <p:spPr bwMode="auto">
          <a:xfrm>
            <a:off x="7095744" y="3090862"/>
            <a:ext cx="397713" cy="338138"/>
          </a:xfrm>
          <a:prstGeom prst="rect">
            <a:avLst/>
          </a:prstGeom>
          <a:solidFill>
            <a:srgbClr val="F3E2FA"/>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dirty="0">
                <a:solidFill>
                  <a:srgbClr val="FF0000"/>
                </a:solidFill>
                <a:latin typeface="+mj-lt"/>
              </a:rPr>
              <a:t>B</a:t>
            </a:r>
          </a:p>
        </p:txBody>
      </p:sp>
      <p:sp>
        <p:nvSpPr>
          <p:cNvPr id="80" name="Text Box 11"/>
          <p:cNvSpPr txBox="1">
            <a:spLocks noChangeArrowheads="1"/>
          </p:cNvSpPr>
          <p:nvPr>
            <p:custDataLst>
              <p:tags r:id="rId49"/>
            </p:custDataLst>
          </p:nvPr>
        </p:nvSpPr>
        <p:spPr bwMode="auto">
          <a:xfrm>
            <a:off x="7095744" y="3636454"/>
            <a:ext cx="397713" cy="338138"/>
          </a:xfrm>
          <a:prstGeom prst="rect">
            <a:avLst/>
          </a:prstGeom>
          <a:solidFill>
            <a:srgbClr val="F3E2FA"/>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dirty="0">
                <a:solidFill>
                  <a:srgbClr val="FF0000"/>
                </a:solidFill>
                <a:latin typeface="+mj-lt"/>
              </a:rPr>
              <a:t>C</a:t>
            </a:r>
          </a:p>
        </p:txBody>
      </p:sp>
      <p:sp>
        <p:nvSpPr>
          <p:cNvPr id="81" name="Text Box 11"/>
          <p:cNvSpPr txBox="1">
            <a:spLocks noChangeArrowheads="1"/>
          </p:cNvSpPr>
          <p:nvPr>
            <p:custDataLst>
              <p:tags r:id="rId50"/>
            </p:custDataLst>
          </p:nvPr>
        </p:nvSpPr>
        <p:spPr bwMode="auto">
          <a:xfrm>
            <a:off x="7095744" y="4148391"/>
            <a:ext cx="397713" cy="338138"/>
          </a:xfrm>
          <a:prstGeom prst="rect">
            <a:avLst/>
          </a:prstGeom>
          <a:solidFill>
            <a:srgbClr val="F3E2FA"/>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dirty="0">
                <a:solidFill>
                  <a:srgbClr val="FF0000"/>
                </a:solidFill>
                <a:latin typeface="+mj-lt"/>
              </a:rPr>
              <a:t>D</a:t>
            </a:r>
          </a:p>
        </p:txBody>
      </p:sp>
      <p:grpSp>
        <p:nvGrpSpPr>
          <p:cNvPr id="82" name="Group 34"/>
          <p:cNvGrpSpPr>
            <a:grpSpLocks/>
          </p:cNvGrpSpPr>
          <p:nvPr>
            <p:custDataLst>
              <p:tags r:id="rId51"/>
            </p:custDataLst>
          </p:nvPr>
        </p:nvGrpSpPr>
        <p:grpSpPr bwMode="auto">
          <a:xfrm>
            <a:off x="8729472" y="6425184"/>
            <a:ext cx="334328" cy="364956"/>
            <a:chOff x="2928" y="1051"/>
            <a:chExt cx="840" cy="957"/>
          </a:xfrm>
        </p:grpSpPr>
        <p:sp>
          <p:nvSpPr>
            <p:cNvPr id="83" name="Freeform 35"/>
            <p:cNvSpPr>
              <a:spLocks/>
            </p:cNvSpPr>
            <p:nvPr>
              <p:custDataLst>
                <p:tags r:id="rId57"/>
              </p:custDataLst>
            </p:nvPr>
          </p:nvSpPr>
          <p:spPr bwMode="auto">
            <a:xfrm>
              <a:off x="2928" y="1759"/>
              <a:ext cx="810" cy="249"/>
            </a:xfrm>
            <a:custGeom>
              <a:avLst/>
              <a:gdLst>
                <a:gd name="T0" fmla="*/ 12 w 1048"/>
                <a:gd name="T1" fmla="*/ 21 h 250"/>
                <a:gd name="T2" fmla="*/ 19 w 1048"/>
                <a:gd name="T3" fmla="*/ 83 h 250"/>
                <a:gd name="T4" fmla="*/ 20 w 1048"/>
                <a:gd name="T5" fmla="*/ 111 h 250"/>
                <a:gd name="T6" fmla="*/ 22 w 1048"/>
                <a:gd name="T7" fmla="*/ 125 h 250"/>
                <a:gd name="T8" fmla="*/ 22 w 1048"/>
                <a:gd name="T9" fmla="*/ 164 h 250"/>
                <a:gd name="T10" fmla="*/ 15 w 1048"/>
                <a:gd name="T11" fmla="*/ 233 h 250"/>
                <a:gd name="T12" fmla="*/ 2 w 1048"/>
                <a:gd name="T13" fmla="*/ 213 h 250"/>
                <a:gd name="T14" fmla="*/ 0 w 1048"/>
                <a:gd name="T15" fmla="*/ 192 h 250"/>
                <a:gd name="T16" fmla="*/ 2 w 1048"/>
                <a:gd name="T17" fmla="*/ 158 h 250"/>
                <a:gd name="T18" fmla="*/ 2 w 1048"/>
                <a:gd name="T19" fmla="*/ 125 h 250"/>
                <a:gd name="T20" fmla="*/ 4 w 1048"/>
                <a:gd name="T21" fmla="*/ 76 h 250"/>
                <a:gd name="T22" fmla="*/ 6 w 1048"/>
                <a:gd name="T23" fmla="*/ 55 h 250"/>
                <a:gd name="T24" fmla="*/ 7 w 1048"/>
                <a:gd name="T25" fmla="*/ 28 h 250"/>
                <a:gd name="T26" fmla="*/ 8 w 1048"/>
                <a:gd name="T27" fmla="*/ 14 h 250"/>
                <a:gd name="T28" fmla="*/ 10 w 1048"/>
                <a:gd name="T29" fmla="*/ 28 h 250"/>
                <a:gd name="T30" fmla="*/ 1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solidFill>
                  <a:srgbClr val="000000"/>
                </a:solidFill>
                <a:latin typeface="Times" charset="0"/>
                <a:ea typeface="MS PGothic" pitchFamily="34" charset="-128"/>
              </a:endParaRPr>
            </a:p>
          </p:txBody>
        </p:sp>
        <p:sp>
          <p:nvSpPr>
            <p:cNvPr id="84" name="Oval 36"/>
            <p:cNvSpPr>
              <a:spLocks noChangeArrowheads="1"/>
            </p:cNvSpPr>
            <p:nvPr>
              <p:custDataLst>
                <p:tags r:id="rId58"/>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solidFill>
                  <a:srgbClr val="000000"/>
                </a:solidFill>
                <a:latin typeface="Times" charset="0"/>
                <a:ea typeface="MS PGothic" pitchFamily="34" charset="-128"/>
              </a:endParaRPr>
            </a:p>
          </p:txBody>
        </p:sp>
        <p:sp>
          <p:nvSpPr>
            <p:cNvPr id="85" name="Oval 37"/>
            <p:cNvSpPr>
              <a:spLocks noChangeArrowheads="1"/>
            </p:cNvSpPr>
            <p:nvPr>
              <p:custDataLst>
                <p:tags r:id="rId59"/>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Times" charset="0"/>
                <a:ea typeface="MS PGothic" pitchFamily="34" charset="-128"/>
              </a:endParaRPr>
            </a:p>
          </p:txBody>
        </p:sp>
        <p:sp>
          <p:nvSpPr>
            <p:cNvPr id="86" name="Oval 38"/>
            <p:cNvSpPr>
              <a:spLocks noChangeArrowheads="1"/>
            </p:cNvSpPr>
            <p:nvPr>
              <p:custDataLst>
                <p:tags r:id="rId60"/>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Times" charset="0"/>
                <a:ea typeface="MS PGothic" pitchFamily="34" charset="-128"/>
              </a:endParaRPr>
            </a:p>
          </p:txBody>
        </p:sp>
        <p:sp>
          <p:nvSpPr>
            <p:cNvPr id="87" name="Oval 39"/>
            <p:cNvSpPr>
              <a:spLocks noChangeArrowheads="1"/>
            </p:cNvSpPr>
            <p:nvPr>
              <p:custDataLst>
                <p:tags r:id="rId61"/>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Times" charset="0"/>
                <a:ea typeface="MS PGothic" pitchFamily="34" charset="-128"/>
              </a:endParaRPr>
            </a:p>
          </p:txBody>
        </p:sp>
        <p:sp>
          <p:nvSpPr>
            <p:cNvPr id="88" name="Oval 40"/>
            <p:cNvSpPr>
              <a:spLocks noChangeArrowheads="1"/>
            </p:cNvSpPr>
            <p:nvPr>
              <p:custDataLst>
                <p:tags r:id="rId62"/>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Times" charset="0"/>
                <a:ea typeface="MS PGothic" pitchFamily="34" charset="-128"/>
              </a:endParaRPr>
            </a:p>
          </p:txBody>
        </p:sp>
        <p:sp>
          <p:nvSpPr>
            <p:cNvPr id="89" name="Oval 41"/>
            <p:cNvSpPr>
              <a:spLocks noChangeArrowheads="1"/>
            </p:cNvSpPr>
            <p:nvPr>
              <p:custDataLst>
                <p:tags r:id="rId63"/>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Times" charset="0"/>
                <a:ea typeface="MS PGothic" pitchFamily="34" charset="-128"/>
              </a:endParaRPr>
            </a:p>
          </p:txBody>
        </p:sp>
        <p:sp>
          <p:nvSpPr>
            <p:cNvPr id="90" name="Oval 42"/>
            <p:cNvSpPr>
              <a:spLocks noChangeArrowheads="1"/>
            </p:cNvSpPr>
            <p:nvPr>
              <p:custDataLst>
                <p:tags r:id="rId64"/>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Times" charset="0"/>
                <a:ea typeface="MS PGothic" pitchFamily="34" charset="-128"/>
              </a:endParaRPr>
            </a:p>
          </p:txBody>
        </p:sp>
        <p:sp>
          <p:nvSpPr>
            <p:cNvPr id="91" name="AutoShape 43"/>
            <p:cNvSpPr>
              <a:spLocks noChangeArrowheads="1"/>
            </p:cNvSpPr>
            <p:nvPr>
              <p:custDataLst>
                <p:tags r:id="rId65"/>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solidFill>
                  <a:srgbClr val="000000"/>
                </a:solidFill>
                <a:latin typeface="Times" charset="0"/>
                <a:ea typeface="MS PGothic" pitchFamily="34" charset="-128"/>
              </a:endParaRPr>
            </a:p>
          </p:txBody>
        </p:sp>
        <p:sp>
          <p:nvSpPr>
            <p:cNvPr id="92" name="Freeform 44"/>
            <p:cNvSpPr>
              <a:spLocks/>
            </p:cNvSpPr>
            <p:nvPr>
              <p:custDataLst>
                <p:tags r:id="rId66"/>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solidFill>
                  <a:srgbClr val="000000"/>
                </a:solidFill>
                <a:latin typeface="Times" charset="0"/>
                <a:ea typeface="MS PGothic" pitchFamily="34" charset="-128"/>
              </a:endParaRPr>
            </a:p>
          </p:txBody>
        </p:sp>
        <p:sp>
          <p:nvSpPr>
            <p:cNvPr id="93" name="Freeform 45"/>
            <p:cNvSpPr>
              <a:spLocks/>
            </p:cNvSpPr>
            <p:nvPr>
              <p:custDataLst>
                <p:tags r:id="rId67"/>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solidFill>
                  <a:srgbClr val="000000"/>
                </a:solidFill>
                <a:latin typeface="Times" charset="0"/>
                <a:ea typeface="MS PGothic" pitchFamily="34" charset="-128"/>
              </a:endParaRPr>
            </a:p>
          </p:txBody>
        </p:sp>
        <p:sp>
          <p:nvSpPr>
            <p:cNvPr id="131" name="Freeform 46"/>
            <p:cNvSpPr>
              <a:spLocks/>
            </p:cNvSpPr>
            <p:nvPr>
              <p:custDataLst>
                <p:tags r:id="rId68"/>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latin typeface="Times" charset="0"/>
                <a:ea typeface="MS PGothic" pitchFamily="34" charset="-128"/>
              </a:endParaRPr>
            </a:p>
          </p:txBody>
        </p:sp>
        <p:sp>
          <p:nvSpPr>
            <p:cNvPr id="134" name="Freeform 47"/>
            <p:cNvSpPr>
              <a:spLocks/>
            </p:cNvSpPr>
            <p:nvPr>
              <p:custDataLst>
                <p:tags r:id="rId69"/>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latin typeface="Times" charset="0"/>
                <a:ea typeface="MS PGothic" pitchFamily="34" charset="-128"/>
              </a:endParaRPr>
            </a:p>
          </p:txBody>
        </p:sp>
      </p:grpSp>
      <p:sp>
        <p:nvSpPr>
          <p:cNvPr id="136" name="Text Box 48"/>
          <p:cNvSpPr txBox="1">
            <a:spLocks noChangeArrowheads="1"/>
          </p:cNvSpPr>
          <p:nvPr>
            <p:custDataLst>
              <p:tags r:id="rId52"/>
            </p:custDataLst>
          </p:nvPr>
        </p:nvSpPr>
        <p:spPr bwMode="auto">
          <a:xfrm>
            <a:off x="7647940" y="6422165"/>
            <a:ext cx="116043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900" dirty="0" smtClean="0">
                <a:solidFill>
                  <a:srgbClr val="067B0E"/>
                </a:solidFill>
                <a:latin typeface="Calibri" panose="020F0502020204030204" pitchFamily="34" charset="0"/>
              </a:rPr>
              <a:t>This circuit is prime!</a:t>
            </a:r>
            <a:endParaRPr lang="en-US" sz="900" dirty="0">
              <a:solidFill>
                <a:srgbClr val="067B0E"/>
              </a:solidFill>
              <a:latin typeface="Calibri" panose="020F0502020204030204" pitchFamily="34" charset="0"/>
            </a:endParaRPr>
          </a:p>
        </p:txBody>
      </p:sp>
      <p:sp>
        <p:nvSpPr>
          <p:cNvPr id="137" name="Text Box 11"/>
          <p:cNvSpPr txBox="1">
            <a:spLocks noChangeArrowheads="1"/>
          </p:cNvSpPr>
          <p:nvPr>
            <p:custDataLst>
              <p:tags r:id="rId53"/>
            </p:custDataLst>
          </p:nvPr>
        </p:nvSpPr>
        <p:spPr bwMode="auto">
          <a:xfrm>
            <a:off x="5623718" y="5394301"/>
            <a:ext cx="5730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a:solidFill>
                  <a:srgbClr val="FF0000"/>
                </a:solidFill>
                <a:latin typeface="Calibri" panose="020F0502020204030204" pitchFamily="34" charset="0"/>
              </a:rPr>
              <a:t>4</a:t>
            </a:r>
          </a:p>
        </p:txBody>
      </p:sp>
      <p:sp>
        <p:nvSpPr>
          <p:cNvPr id="138" name="Text Box 11"/>
          <p:cNvSpPr txBox="1">
            <a:spLocks noChangeArrowheads="1"/>
          </p:cNvSpPr>
          <p:nvPr>
            <p:custDataLst>
              <p:tags r:id="rId54"/>
            </p:custDataLst>
          </p:nvPr>
        </p:nvSpPr>
        <p:spPr bwMode="auto">
          <a:xfrm>
            <a:off x="6537440" y="5394301"/>
            <a:ext cx="5730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smtClean="0">
                <a:solidFill>
                  <a:srgbClr val="FF0000"/>
                </a:solidFill>
                <a:latin typeface="Calibri" panose="020F0502020204030204" pitchFamily="34" charset="0"/>
              </a:rPr>
              <a:t>1</a:t>
            </a:r>
            <a:endParaRPr lang="en-US" sz="2000" b="1" dirty="0">
              <a:solidFill>
                <a:srgbClr val="FF0000"/>
              </a:solidFill>
              <a:latin typeface="Calibri" panose="020F0502020204030204" pitchFamily="34" charset="0"/>
            </a:endParaRPr>
          </a:p>
        </p:txBody>
      </p:sp>
      <p:sp>
        <p:nvSpPr>
          <p:cNvPr id="140" name="Text Box 11"/>
          <p:cNvSpPr txBox="1">
            <a:spLocks noChangeArrowheads="1"/>
          </p:cNvSpPr>
          <p:nvPr>
            <p:custDataLst>
              <p:tags r:id="rId55"/>
            </p:custDataLst>
          </p:nvPr>
        </p:nvSpPr>
        <p:spPr bwMode="auto">
          <a:xfrm>
            <a:off x="7590270" y="5394301"/>
            <a:ext cx="5730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a:solidFill>
                  <a:srgbClr val="FF0000"/>
                </a:solidFill>
                <a:latin typeface="Calibri" panose="020F0502020204030204" pitchFamily="34" charset="0"/>
              </a:rPr>
              <a:t>3</a:t>
            </a:r>
          </a:p>
        </p:txBody>
      </p:sp>
      <p:sp>
        <p:nvSpPr>
          <p:cNvPr id="141" name="Text Box 11"/>
          <p:cNvSpPr txBox="1">
            <a:spLocks noChangeArrowheads="1"/>
          </p:cNvSpPr>
          <p:nvPr>
            <p:custDataLst>
              <p:tags r:id="rId56"/>
            </p:custDataLst>
          </p:nvPr>
        </p:nvSpPr>
        <p:spPr bwMode="auto">
          <a:xfrm rot="20763856">
            <a:off x="4099728" y="6464545"/>
            <a:ext cx="483246" cy="284324"/>
          </a:xfrm>
          <a:prstGeom prst="rect">
            <a:avLst/>
          </a:prstGeom>
          <a:solidFill>
            <a:srgbClr val="F3E2FA"/>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b="1" dirty="0" smtClean="0">
                <a:solidFill>
                  <a:srgbClr val="FF0000"/>
                </a:solidFill>
                <a:latin typeface="Calibri" panose="020F0502020204030204" pitchFamily="34" charset="0"/>
              </a:rPr>
              <a:t>YES!</a:t>
            </a:r>
            <a:endParaRPr lang="en-US" sz="1200" b="1" dirty="0">
              <a:solidFill>
                <a:srgbClr val="FF0000"/>
              </a:solidFill>
              <a:latin typeface="Calibri" panose="020F0502020204030204" pitchFamily="34" charset="0"/>
            </a:endParaRPr>
          </a:p>
        </p:txBody>
      </p:sp>
    </p:spTree>
    <p:extLst>
      <p:ext uri="{BB962C8B-B14F-4D97-AF65-F5344CB8AC3E}">
        <p14:creationId xmlns:p14="http://schemas.microsoft.com/office/powerpoint/2010/main" val="5338867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7" name="Picture 43"/>
          <p:cNvPicPr>
            <a:picLocks noChangeAspect="1" noChangeArrowheads="1"/>
          </p:cNvPicPr>
          <p:nvPr/>
        </p:nvPicPr>
        <p:blipFill>
          <a:blip r:embed="rId5">
            <a:extLst>
              <a:ext uri="{28A0092B-C50C-407E-A947-70E740481C1C}">
                <a14:useLocalDpi xmlns:a14="http://schemas.microsoft.com/office/drawing/2010/main" val="0"/>
              </a:ext>
            </a:extLst>
          </a:blip>
          <a:srcRect l="26604" t="32417" r="23611" b="6029"/>
          <a:stretch>
            <a:fillRect/>
          </a:stretch>
        </p:blipFill>
        <p:spPr bwMode="auto">
          <a:xfrm>
            <a:off x="4202112" y="1371600"/>
            <a:ext cx="4713288" cy="426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28674" name="Picture 44"/>
          <p:cNvPicPr>
            <a:picLocks noChangeAspect="1" noChangeArrowheads="1"/>
          </p:cNvPicPr>
          <p:nvPr/>
        </p:nvPicPr>
        <p:blipFill>
          <a:blip r:embed="rId6">
            <a:extLst>
              <a:ext uri="{28A0092B-C50C-407E-A947-70E740481C1C}">
                <a14:useLocalDpi xmlns:a14="http://schemas.microsoft.com/office/drawing/2010/main" val="0"/>
              </a:ext>
            </a:extLst>
          </a:blip>
          <a:srcRect l="29189" t="40482" r="28780" b="7143"/>
          <a:stretch>
            <a:fillRect/>
          </a:stretch>
        </p:blipFill>
        <p:spPr bwMode="auto">
          <a:xfrm>
            <a:off x="381000" y="3388518"/>
            <a:ext cx="3429000" cy="312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28675" name="Text Box 5"/>
          <p:cNvSpPr txBox="1">
            <a:spLocks noChangeArrowheads="1"/>
          </p:cNvSpPr>
          <p:nvPr>
            <p:custDataLst>
              <p:tags r:id="rId1"/>
            </p:custDataLst>
          </p:nvPr>
        </p:nvSpPr>
        <p:spPr bwMode="auto">
          <a:xfrm>
            <a:off x="982663" y="152400"/>
            <a:ext cx="7239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4000" b="1" i="1" dirty="0" smtClean="0">
                <a:solidFill>
                  <a:srgbClr val="000000"/>
                </a:solidFill>
                <a:latin typeface="Cambria" pitchFamily="18" charset="0"/>
              </a:rPr>
              <a:t>Real!  </a:t>
            </a:r>
            <a:r>
              <a:rPr lang="en-US" sz="4000" dirty="0">
                <a:solidFill>
                  <a:srgbClr val="000000"/>
                </a:solidFill>
                <a:latin typeface="Cambria" pitchFamily="18" charset="0"/>
              </a:rPr>
              <a:t>l</a:t>
            </a:r>
            <a:r>
              <a:rPr lang="en-US" sz="4000" dirty="0" smtClean="0">
                <a:solidFill>
                  <a:srgbClr val="000000"/>
                </a:solidFill>
                <a:latin typeface="Cambria" pitchFamily="18" charset="0"/>
              </a:rPr>
              <a:t>ogic </a:t>
            </a:r>
            <a:r>
              <a:rPr lang="en-US" sz="4000" dirty="0">
                <a:solidFill>
                  <a:srgbClr val="000000"/>
                </a:solidFill>
                <a:latin typeface="Cambria" pitchFamily="18" charset="0"/>
              </a:rPr>
              <a:t>g</a:t>
            </a:r>
            <a:r>
              <a:rPr lang="en-US" sz="4000" dirty="0" smtClean="0">
                <a:solidFill>
                  <a:srgbClr val="000000"/>
                </a:solidFill>
                <a:latin typeface="Cambria" pitchFamily="18" charset="0"/>
              </a:rPr>
              <a:t>ates</a:t>
            </a:r>
            <a:r>
              <a:rPr lang="en-US" sz="4000" dirty="0">
                <a:solidFill>
                  <a:srgbClr val="000000"/>
                </a:solidFill>
                <a:latin typeface="Cambria" pitchFamily="18" charset="0"/>
              </a:rPr>
              <a:t>...</a:t>
            </a:r>
          </a:p>
        </p:txBody>
      </p:sp>
      <p:sp>
        <p:nvSpPr>
          <p:cNvPr id="28676" name="Text Box 63"/>
          <p:cNvSpPr txBox="1">
            <a:spLocks noChangeArrowheads="1"/>
          </p:cNvSpPr>
          <p:nvPr>
            <p:custDataLst>
              <p:tags r:id="rId2"/>
            </p:custDataLst>
          </p:nvPr>
        </p:nvSpPr>
        <p:spPr bwMode="auto">
          <a:xfrm>
            <a:off x="3581400" y="6172200"/>
            <a:ext cx="2362200" cy="523875"/>
          </a:xfrm>
          <a:prstGeom prst="rect">
            <a:avLst/>
          </a:prstGeom>
          <a:solidFill>
            <a:srgbClr val="CCFFCC"/>
          </a:solidFill>
          <a:ln>
            <a:noFill/>
          </a:ln>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2800" b="1" dirty="0">
                <a:latin typeface="Calibri" pitchFamily="-106" charset="0"/>
              </a:rPr>
              <a:t>Hex NOT gate</a:t>
            </a:r>
          </a:p>
        </p:txBody>
      </p:sp>
      <p:cxnSp>
        <p:nvCxnSpPr>
          <p:cNvPr id="28678" name="Straight Arrow Connector 32"/>
          <p:cNvCxnSpPr>
            <a:cxnSpLocks noChangeShapeType="1"/>
          </p:cNvCxnSpPr>
          <p:nvPr/>
        </p:nvCxnSpPr>
        <p:spPr bwMode="auto">
          <a:xfrm>
            <a:off x="2286000" y="2133600"/>
            <a:ext cx="1594104" cy="0"/>
          </a:xfrm>
          <a:prstGeom prst="straightConnector1">
            <a:avLst/>
          </a:prstGeom>
          <a:noFill/>
          <a:ln w="38100" algn="ctr">
            <a:solidFill>
              <a:srgbClr val="067B0E"/>
            </a:solidFill>
            <a:round/>
            <a:headEnd/>
            <a:tailEnd type="arrow" w="med" len="med"/>
          </a:ln>
          <a:extLst>
            <a:ext uri="{909E8E84-426E-40DD-AFC4-6F175D3DCCD1}">
              <a14:hiddenFill xmlns:a14="http://schemas.microsoft.com/office/drawing/2010/main">
                <a:noFill/>
              </a14:hiddenFill>
            </a:ext>
          </a:extLst>
        </p:spPr>
      </p:cxnSp>
      <p:cxnSp>
        <p:nvCxnSpPr>
          <p:cNvPr id="28679" name="Straight Arrow Connector 32"/>
          <p:cNvCxnSpPr>
            <a:cxnSpLocks noChangeShapeType="1"/>
          </p:cNvCxnSpPr>
          <p:nvPr/>
        </p:nvCxnSpPr>
        <p:spPr bwMode="auto">
          <a:xfrm flipH="1">
            <a:off x="2514600" y="2590800"/>
            <a:ext cx="1565148" cy="0"/>
          </a:xfrm>
          <a:prstGeom prst="straightConnector1">
            <a:avLst/>
          </a:prstGeom>
          <a:noFill/>
          <a:ln w="38100" algn="ctr">
            <a:solidFill>
              <a:srgbClr val="00FF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806686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5" name="Text Box 5"/>
          <p:cNvSpPr txBox="1">
            <a:spLocks noChangeArrowheads="1"/>
          </p:cNvSpPr>
          <p:nvPr>
            <p:custDataLst>
              <p:tags r:id="rId1"/>
            </p:custDataLst>
          </p:nvPr>
        </p:nvSpPr>
        <p:spPr bwMode="auto">
          <a:xfrm>
            <a:off x="228600" y="152400"/>
            <a:ext cx="86867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4000" b="1" i="1" dirty="0" smtClean="0">
                <a:solidFill>
                  <a:srgbClr val="000000"/>
                </a:solidFill>
                <a:latin typeface="Cambria" pitchFamily="18" charset="0"/>
              </a:rPr>
              <a:t>Real?</a:t>
            </a:r>
            <a:r>
              <a:rPr lang="en-US" sz="4000" dirty="0" smtClean="0">
                <a:solidFill>
                  <a:srgbClr val="000000"/>
                </a:solidFill>
                <a:latin typeface="Cambria" pitchFamily="18" charset="0"/>
              </a:rPr>
              <a:t>  logic gates</a:t>
            </a:r>
            <a:endParaRPr lang="en-US" sz="4000" dirty="0">
              <a:solidFill>
                <a:srgbClr val="000000"/>
              </a:solidFill>
              <a:latin typeface="Cambria" pitchFamily="18" charset="0"/>
            </a:endParaRPr>
          </a:p>
        </p:txBody>
      </p:sp>
      <p:sp>
        <p:nvSpPr>
          <p:cNvPr id="2" name="Rectangle 1"/>
          <p:cNvSpPr/>
          <p:nvPr/>
        </p:nvSpPr>
        <p:spPr>
          <a:xfrm>
            <a:off x="5486400" y="3340608"/>
            <a:ext cx="776175" cy="461665"/>
          </a:xfrm>
          <a:prstGeom prst="rect">
            <a:avLst/>
          </a:prstGeom>
        </p:spPr>
        <p:txBody>
          <a:bodyPr wrap="none">
            <a:spAutoFit/>
          </a:bodyPr>
          <a:lstStyle/>
          <a:p>
            <a:r>
              <a:rPr lang="en-US" dirty="0" smtClean="0">
                <a:solidFill>
                  <a:srgbClr val="000000"/>
                </a:solidFill>
                <a:latin typeface="Cambria" pitchFamily="18" charset="0"/>
              </a:rPr>
              <a:t>1:11</a:t>
            </a:r>
            <a:endParaRPr lang="en-US" dirty="0"/>
          </a:p>
        </p:txBody>
      </p:sp>
      <p:pic>
        <p:nvPicPr>
          <p:cNvPr id="29491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31810"/>
          <a:stretch/>
        </p:blipFill>
        <p:spPr bwMode="auto">
          <a:xfrm>
            <a:off x="2667000" y="4117174"/>
            <a:ext cx="6248400" cy="2585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miter lim="800000"/>
                <a:headEnd type="none" w="med" len="med"/>
                <a:tailEnd type="none" w="med" len="med"/>
              </a14:hiddenLine>
            </a:ext>
          </a:extLst>
        </p:spPr>
      </p:pic>
      <p:sp>
        <p:nvSpPr>
          <p:cNvPr id="7" name="Rectangle 6"/>
          <p:cNvSpPr/>
          <p:nvPr/>
        </p:nvSpPr>
        <p:spPr>
          <a:xfrm>
            <a:off x="2060744" y="6240565"/>
            <a:ext cx="606256" cy="461665"/>
          </a:xfrm>
          <a:prstGeom prst="rect">
            <a:avLst/>
          </a:prstGeom>
        </p:spPr>
        <p:txBody>
          <a:bodyPr wrap="none">
            <a:spAutoFit/>
          </a:bodyPr>
          <a:lstStyle/>
          <a:p>
            <a:r>
              <a:rPr lang="en-US" dirty="0" smtClean="0">
                <a:solidFill>
                  <a:srgbClr val="000000"/>
                </a:solidFill>
                <a:latin typeface="Cambria" pitchFamily="18" charset="0"/>
              </a:rPr>
              <a:t>:41</a:t>
            </a:r>
            <a:endParaRPr lang="en-US" dirty="0"/>
          </a:p>
        </p:txBody>
      </p:sp>
      <p:sp>
        <p:nvSpPr>
          <p:cNvPr id="8" name="Rectangle 7"/>
          <p:cNvSpPr/>
          <p:nvPr/>
        </p:nvSpPr>
        <p:spPr>
          <a:xfrm>
            <a:off x="6019800" y="1238071"/>
            <a:ext cx="2604729" cy="1200329"/>
          </a:xfrm>
          <a:prstGeom prst="rect">
            <a:avLst/>
          </a:prstGeom>
        </p:spPr>
        <p:txBody>
          <a:bodyPr wrap="square">
            <a:spAutoFit/>
          </a:bodyPr>
          <a:lstStyle/>
          <a:p>
            <a:r>
              <a:rPr lang="en-US" i="1" dirty="0" smtClean="0">
                <a:latin typeface="Cambria" pitchFamily="18" charset="0"/>
              </a:rPr>
              <a:t>"It's not real unless it can be done in </a:t>
            </a:r>
            <a:r>
              <a:rPr lang="en-US" i="1" dirty="0" err="1" smtClean="0">
                <a:latin typeface="Cambria" pitchFamily="18" charset="0"/>
              </a:rPr>
              <a:t>Minecraft</a:t>
            </a:r>
            <a:r>
              <a:rPr lang="en-US" i="1" dirty="0" smtClean="0">
                <a:latin typeface="Cambria" pitchFamily="18" charset="0"/>
              </a:rPr>
              <a:t>."</a:t>
            </a:r>
            <a:endParaRPr lang="en-US" i="1" dirty="0"/>
          </a:p>
        </p:txBody>
      </p:sp>
      <p:sp>
        <p:nvSpPr>
          <p:cNvPr id="4" name="Rectangle 3"/>
          <p:cNvSpPr/>
          <p:nvPr/>
        </p:nvSpPr>
        <p:spPr>
          <a:xfrm>
            <a:off x="216408" y="3733800"/>
            <a:ext cx="4572000" cy="200055"/>
          </a:xfrm>
          <a:prstGeom prst="rect">
            <a:avLst/>
          </a:prstGeom>
        </p:spPr>
        <p:txBody>
          <a:bodyPr>
            <a:spAutoFit/>
          </a:bodyPr>
          <a:lstStyle/>
          <a:p>
            <a:pPr algn="l"/>
            <a:r>
              <a:rPr lang="en-US" sz="700" dirty="0"/>
              <a:t>https://</a:t>
            </a:r>
            <a:r>
              <a:rPr lang="en-US" sz="700" dirty="0" smtClean="0"/>
              <a:t>www.youtube.com/watch?v=P7E4K5D834g "Minecraft </a:t>
            </a:r>
            <a:r>
              <a:rPr lang="en-US" sz="700" dirty="0" err="1" smtClean="0"/>
              <a:t>Logi</a:t>
            </a:r>
            <a:r>
              <a:rPr lang="en-US" sz="700" dirty="0" smtClean="0"/>
              <a:t> Gates"</a:t>
            </a:r>
            <a:endParaRPr lang="en-US" sz="700" dirty="0"/>
          </a:p>
        </p:txBody>
      </p:sp>
      <p:sp>
        <p:nvSpPr>
          <p:cNvPr id="10" name="Rectangle 9"/>
          <p:cNvSpPr/>
          <p:nvPr/>
        </p:nvSpPr>
        <p:spPr>
          <a:xfrm>
            <a:off x="4212574" y="4114800"/>
            <a:ext cx="4572000" cy="200055"/>
          </a:xfrm>
          <a:prstGeom prst="rect">
            <a:avLst/>
          </a:prstGeom>
        </p:spPr>
        <p:txBody>
          <a:bodyPr>
            <a:spAutoFit/>
          </a:bodyPr>
          <a:lstStyle/>
          <a:p>
            <a:pPr algn="r"/>
            <a:r>
              <a:rPr lang="en-US" sz="700" dirty="0">
                <a:solidFill>
                  <a:schemeClr val="bg1"/>
                </a:solidFill>
              </a:rPr>
              <a:t>https://</a:t>
            </a:r>
            <a:r>
              <a:rPr lang="en-US" sz="700" dirty="0" smtClean="0">
                <a:solidFill>
                  <a:schemeClr val="bg1"/>
                </a:solidFill>
              </a:rPr>
              <a:t>www.youtube.com/watch?v=r7N3K8ulEEM  "Minecraft Logic Gates Water"</a:t>
            </a:r>
            <a:endParaRPr lang="en-US" sz="700" dirty="0">
              <a:solidFill>
                <a:schemeClr val="bg1"/>
              </a:solidFill>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0878" y="1204538"/>
            <a:ext cx="5234580" cy="2514478"/>
          </a:xfrm>
          <a:prstGeom prst="rect">
            <a:avLst/>
          </a:prstGeom>
        </p:spPr>
      </p:pic>
    </p:spTree>
    <p:extLst>
      <p:ext uri="{BB962C8B-B14F-4D97-AF65-F5344CB8AC3E}">
        <p14:creationId xmlns:p14="http://schemas.microsoft.com/office/powerpoint/2010/main" val="1890367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5"/>
          <p:cNvSpPr txBox="1">
            <a:spLocks noChangeArrowheads="1"/>
          </p:cNvSpPr>
          <p:nvPr>
            <p:custDataLst>
              <p:tags r:id="rId1"/>
            </p:custDataLst>
          </p:nvPr>
        </p:nvSpPr>
        <p:spPr bwMode="auto">
          <a:xfrm>
            <a:off x="1018822" y="137874"/>
            <a:ext cx="72453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4200" dirty="0" smtClean="0">
                <a:solidFill>
                  <a:srgbClr val="000000"/>
                </a:solidFill>
                <a:latin typeface="Cambria" pitchFamily="18" charset="0"/>
              </a:rPr>
              <a:t>The claim…</a:t>
            </a:r>
            <a:endParaRPr lang="en-US" sz="4200" i="1" dirty="0">
              <a:solidFill>
                <a:srgbClr val="000000"/>
              </a:solidFill>
              <a:latin typeface="Cambria" pitchFamily="18" charset="0"/>
            </a:endParaRPr>
          </a:p>
        </p:txBody>
      </p:sp>
      <p:grpSp>
        <p:nvGrpSpPr>
          <p:cNvPr id="30724" name="Group 34"/>
          <p:cNvGrpSpPr>
            <a:grpSpLocks/>
          </p:cNvGrpSpPr>
          <p:nvPr>
            <p:custDataLst>
              <p:tags r:id="rId2"/>
            </p:custDataLst>
          </p:nvPr>
        </p:nvGrpSpPr>
        <p:grpSpPr bwMode="auto">
          <a:xfrm>
            <a:off x="8602833" y="6225747"/>
            <a:ext cx="420688" cy="496888"/>
            <a:chOff x="2928" y="1051"/>
            <a:chExt cx="840" cy="957"/>
          </a:xfrm>
        </p:grpSpPr>
        <p:sp>
          <p:nvSpPr>
            <p:cNvPr id="30754" name="Freeform 35"/>
            <p:cNvSpPr>
              <a:spLocks/>
            </p:cNvSpPr>
            <p:nvPr>
              <p:custDataLst>
                <p:tags r:id="rId31"/>
              </p:custDataLst>
            </p:nvPr>
          </p:nvSpPr>
          <p:spPr bwMode="auto">
            <a:xfrm>
              <a:off x="2928" y="1759"/>
              <a:ext cx="810" cy="249"/>
            </a:xfrm>
            <a:custGeom>
              <a:avLst/>
              <a:gdLst>
                <a:gd name="T0" fmla="*/ 12 w 1048"/>
                <a:gd name="T1" fmla="*/ 21 h 250"/>
                <a:gd name="T2" fmla="*/ 19 w 1048"/>
                <a:gd name="T3" fmla="*/ 83 h 250"/>
                <a:gd name="T4" fmla="*/ 20 w 1048"/>
                <a:gd name="T5" fmla="*/ 111 h 250"/>
                <a:gd name="T6" fmla="*/ 22 w 1048"/>
                <a:gd name="T7" fmla="*/ 125 h 250"/>
                <a:gd name="T8" fmla="*/ 22 w 1048"/>
                <a:gd name="T9" fmla="*/ 164 h 250"/>
                <a:gd name="T10" fmla="*/ 15 w 1048"/>
                <a:gd name="T11" fmla="*/ 233 h 250"/>
                <a:gd name="T12" fmla="*/ 2 w 1048"/>
                <a:gd name="T13" fmla="*/ 213 h 250"/>
                <a:gd name="T14" fmla="*/ 0 w 1048"/>
                <a:gd name="T15" fmla="*/ 192 h 250"/>
                <a:gd name="T16" fmla="*/ 2 w 1048"/>
                <a:gd name="T17" fmla="*/ 158 h 250"/>
                <a:gd name="T18" fmla="*/ 2 w 1048"/>
                <a:gd name="T19" fmla="*/ 125 h 250"/>
                <a:gd name="T20" fmla="*/ 4 w 1048"/>
                <a:gd name="T21" fmla="*/ 76 h 250"/>
                <a:gd name="T22" fmla="*/ 6 w 1048"/>
                <a:gd name="T23" fmla="*/ 55 h 250"/>
                <a:gd name="T24" fmla="*/ 7 w 1048"/>
                <a:gd name="T25" fmla="*/ 28 h 250"/>
                <a:gd name="T26" fmla="*/ 8 w 1048"/>
                <a:gd name="T27" fmla="*/ 14 h 250"/>
                <a:gd name="T28" fmla="*/ 10 w 1048"/>
                <a:gd name="T29" fmla="*/ 28 h 250"/>
                <a:gd name="T30" fmla="*/ 1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30755" name="Oval 36"/>
            <p:cNvSpPr>
              <a:spLocks noChangeArrowheads="1"/>
            </p:cNvSpPr>
            <p:nvPr>
              <p:custDataLst>
                <p:tags r:id="rId32"/>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solidFill>
                  <a:srgbClr val="000000"/>
                </a:solidFill>
              </a:endParaRPr>
            </a:p>
          </p:txBody>
        </p:sp>
        <p:sp>
          <p:nvSpPr>
            <p:cNvPr id="30756" name="Oval 37"/>
            <p:cNvSpPr>
              <a:spLocks noChangeArrowheads="1"/>
            </p:cNvSpPr>
            <p:nvPr>
              <p:custDataLst>
                <p:tags r:id="rId33"/>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0757" name="Oval 38"/>
            <p:cNvSpPr>
              <a:spLocks noChangeArrowheads="1"/>
            </p:cNvSpPr>
            <p:nvPr>
              <p:custDataLst>
                <p:tags r:id="rId34"/>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0758" name="Oval 39"/>
            <p:cNvSpPr>
              <a:spLocks noChangeArrowheads="1"/>
            </p:cNvSpPr>
            <p:nvPr>
              <p:custDataLst>
                <p:tags r:id="rId35"/>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0759" name="Oval 40"/>
            <p:cNvSpPr>
              <a:spLocks noChangeArrowheads="1"/>
            </p:cNvSpPr>
            <p:nvPr>
              <p:custDataLst>
                <p:tags r:id="rId36"/>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0760" name="Oval 41"/>
            <p:cNvSpPr>
              <a:spLocks noChangeArrowheads="1"/>
            </p:cNvSpPr>
            <p:nvPr>
              <p:custDataLst>
                <p:tags r:id="rId37"/>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0761" name="Oval 42"/>
            <p:cNvSpPr>
              <a:spLocks noChangeArrowheads="1"/>
            </p:cNvSpPr>
            <p:nvPr>
              <p:custDataLst>
                <p:tags r:id="rId38"/>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0762" name="AutoShape 43"/>
            <p:cNvSpPr>
              <a:spLocks noChangeArrowheads="1"/>
            </p:cNvSpPr>
            <p:nvPr>
              <p:custDataLst>
                <p:tags r:id="rId39"/>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solidFill>
                  <a:srgbClr val="000000"/>
                </a:solidFill>
              </a:endParaRPr>
            </a:p>
          </p:txBody>
        </p:sp>
        <p:sp>
          <p:nvSpPr>
            <p:cNvPr id="30763" name="Freeform 44"/>
            <p:cNvSpPr>
              <a:spLocks/>
            </p:cNvSpPr>
            <p:nvPr>
              <p:custDataLst>
                <p:tags r:id="rId40"/>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0764" name="Freeform 45"/>
            <p:cNvSpPr>
              <a:spLocks/>
            </p:cNvSpPr>
            <p:nvPr>
              <p:custDataLst>
                <p:tags r:id="rId41"/>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0765" name="Freeform 46"/>
            <p:cNvSpPr>
              <a:spLocks/>
            </p:cNvSpPr>
            <p:nvPr>
              <p:custDataLst>
                <p:tags r:id="rId42"/>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0766" name="Freeform 47"/>
            <p:cNvSpPr>
              <a:spLocks/>
            </p:cNvSpPr>
            <p:nvPr>
              <p:custDataLst>
                <p:tags r:id="rId43"/>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0725" name="Text Box 48"/>
          <p:cNvSpPr txBox="1">
            <a:spLocks noChangeArrowheads="1"/>
          </p:cNvSpPr>
          <p:nvPr>
            <p:custDataLst>
              <p:tags r:id="rId3"/>
            </p:custDataLst>
          </p:nvPr>
        </p:nvSpPr>
        <p:spPr bwMode="auto">
          <a:xfrm>
            <a:off x="8094833" y="5719335"/>
            <a:ext cx="8207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400" dirty="0">
                <a:solidFill>
                  <a:srgbClr val="067B0E"/>
                </a:solidFill>
                <a:latin typeface="Comic Sans MS" pitchFamily="-106" charset="0"/>
              </a:rPr>
              <a:t>I need proof!</a:t>
            </a:r>
          </a:p>
        </p:txBody>
      </p:sp>
      <p:sp>
        <p:nvSpPr>
          <p:cNvPr id="30726" name="Rectangle 49"/>
          <p:cNvSpPr>
            <a:spLocks noChangeArrowheads="1"/>
          </p:cNvSpPr>
          <p:nvPr>
            <p:custDataLst>
              <p:tags r:id="rId4"/>
            </p:custDataLst>
          </p:nvPr>
        </p:nvSpPr>
        <p:spPr bwMode="auto">
          <a:xfrm>
            <a:off x="1969350" y="5562600"/>
            <a:ext cx="5628481" cy="830997"/>
          </a:xfrm>
          <a:prstGeom prst="rect">
            <a:avLst/>
          </a:prstGeom>
          <a:solidFill>
            <a:srgbClr val="CCFFCC"/>
          </a:solidFill>
          <a:ln>
            <a:noFill/>
          </a:ln>
        </p:spPr>
        <p:txBody>
          <a:bodyPr wrap="square" anchor="ctr">
            <a:spAutoFit/>
          </a:bodyPr>
          <a:lstStyle/>
          <a:p>
            <a:r>
              <a:rPr lang="en-US" dirty="0">
                <a:solidFill>
                  <a:srgbClr val="000000"/>
                </a:solidFill>
                <a:latin typeface="Cambria" pitchFamily="18" charset="0"/>
              </a:rPr>
              <a:t>We need </a:t>
            </a:r>
            <a:r>
              <a:rPr lang="en-US" u="sng" dirty="0">
                <a:solidFill>
                  <a:srgbClr val="000000"/>
                </a:solidFill>
                <a:latin typeface="Cambria" pitchFamily="18" charset="0"/>
              </a:rPr>
              <a:t>only</a:t>
            </a:r>
            <a:r>
              <a:rPr lang="en-US" dirty="0">
                <a:solidFill>
                  <a:srgbClr val="000000"/>
                </a:solidFill>
                <a:latin typeface="Cambria" pitchFamily="18" charset="0"/>
              </a:rPr>
              <a:t> these three building blocks to compute </a:t>
            </a:r>
            <a:r>
              <a:rPr lang="en-US" b="1" i="1" dirty="0">
                <a:solidFill>
                  <a:srgbClr val="000000"/>
                </a:solidFill>
                <a:latin typeface="Cambria" pitchFamily="18" charset="0"/>
              </a:rPr>
              <a:t>anything at all</a:t>
            </a:r>
          </a:p>
        </p:txBody>
      </p:sp>
      <p:grpSp>
        <p:nvGrpSpPr>
          <p:cNvPr id="47" name="Group 60"/>
          <p:cNvGrpSpPr>
            <a:grpSpLocks/>
          </p:cNvGrpSpPr>
          <p:nvPr>
            <p:custDataLst>
              <p:tags r:id="rId5"/>
            </p:custDataLst>
          </p:nvPr>
        </p:nvGrpSpPr>
        <p:grpSpPr bwMode="auto">
          <a:xfrm>
            <a:off x="1600200" y="3048000"/>
            <a:ext cx="1027112" cy="641350"/>
            <a:chOff x="4734" y="3053"/>
            <a:chExt cx="656" cy="491"/>
          </a:xfrm>
        </p:grpSpPr>
        <p:grpSp>
          <p:nvGrpSpPr>
            <p:cNvPr id="48" name="Group 61"/>
            <p:cNvGrpSpPr>
              <a:grpSpLocks/>
            </p:cNvGrpSpPr>
            <p:nvPr/>
          </p:nvGrpSpPr>
          <p:grpSpPr bwMode="auto">
            <a:xfrm>
              <a:off x="4734" y="3053"/>
              <a:ext cx="648" cy="254"/>
              <a:chOff x="4734" y="3053"/>
              <a:chExt cx="648" cy="254"/>
            </a:xfrm>
          </p:grpSpPr>
          <p:sp>
            <p:nvSpPr>
              <p:cNvPr id="52" name="Freeform 62"/>
              <p:cNvSpPr>
                <a:spLocks/>
              </p:cNvSpPr>
              <p:nvPr>
                <p:custDataLst>
                  <p:tags r:id="rId29"/>
                </p:custDataLst>
              </p:nvPr>
            </p:nvSpPr>
            <p:spPr bwMode="auto">
              <a:xfrm>
                <a:off x="4734" y="3053"/>
                <a:ext cx="648" cy="254"/>
              </a:xfrm>
              <a:custGeom>
                <a:avLst/>
                <a:gdLst>
                  <a:gd name="T0" fmla="*/ 0 w 806"/>
                  <a:gd name="T1" fmla="*/ 0 h 254"/>
                  <a:gd name="T2" fmla="*/ 18 w 806"/>
                  <a:gd name="T3" fmla="*/ 30 h 254"/>
                  <a:gd name="T4" fmla="*/ 20 w 806"/>
                  <a:gd name="T5" fmla="*/ 47 h 254"/>
                  <a:gd name="T6" fmla="*/ 22 w 806"/>
                  <a:gd name="T7" fmla="*/ 65 h 254"/>
                  <a:gd name="T8" fmla="*/ 24 w 806"/>
                  <a:gd name="T9" fmla="*/ 94 h 254"/>
                  <a:gd name="T10" fmla="*/ 25 w 806"/>
                  <a:gd name="T11" fmla="*/ 112 h 254"/>
                  <a:gd name="T12" fmla="*/ 26 w 806"/>
                  <a:gd name="T13" fmla="*/ 124 h 254"/>
                  <a:gd name="T14" fmla="*/ 27 w 806"/>
                  <a:gd name="T15" fmla="*/ 159 h 254"/>
                  <a:gd name="T16" fmla="*/ 28 w 806"/>
                  <a:gd name="T17" fmla="*/ 188 h 254"/>
                  <a:gd name="T18" fmla="*/ 31 w 806"/>
                  <a:gd name="T19" fmla="*/ 235 h 254"/>
                  <a:gd name="T20" fmla="*/ 31 w 806"/>
                  <a:gd name="T21" fmla="*/ 253 h 2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6"/>
                  <a:gd name="T34" fmla="*/ 0 h 254"/>
                  <a:gd name="T35" fmla="*/ 806 w 806"/>
                  <a:gd name="T36" fmla="*/ 254 h 2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6" h="254">
                    <a:moveTo>
                      <a:pt x="0" y="0"/>
                    </a:moveTo>
                    <a:cubicBezTo>
                      <a:pt x="165" y="3"/>
                      <a:pt x="315" y="11"/>
                      <a:pt x="477" y="30"/>
                    </a:cubicBezTo>
                    <a:cubicBezTo>
                      <a:pt x="528" y="44"/>
                      <a:pt x="460" y="23"/>
                      <a:pt x="512" y="47"/>
                    </a:cubicBezTo>
                    <a:cubicBezTo>
                      <a:pt x="552" y="65"/>
                      <a:pt x="536" y="53"/>
                      <a:pt x="571" y="65"/>
                    </a:cubicBezTo>
                    <a:cubicBezTo>
                      <a:pt x="594" y="72"/>
                      <a:pt x="612" y="86"/>
                      <a:pt x="636" y="94"/>
                    </a:cubicBezTo>
                    <a:cubicBezTo>
                      <a:pt x="643" y="100"/>
                      <a:pt x="650" y="106"/>
                      <a:pt x="659" y="112"/>
                    </a:cubicBezTo>
                    <a:cubicBezTo>
                      <a:pt x="666" y="116"/>
                      <a:pt x="675" y="118"/>
                      <a:pt x="683" y="124"/>
                    </a:cubicBezTo>
                    <a:cubicBezTo>
                      <a:pt x="714" y="146"/>
                      <a:pt x="687" y="134"/>
                      <a:pt x="712" y="159"/>
                    </a:cubicBezTo>
                    <a:cubicBezTo>
                      <a:pt x="720" y="167"/>
                      <a:pt x="741" y="180"/>
                      <a:pt x="753" y="188"/>
                    </a:cubicBezTo>
                    <a:cubicBezTo>
                      <a:pt x="761" y="212"/>
                      <a:pt x="773" y="221"/>
                      <a:pt x="795" y="235"/>
                    </a:cubicBezTo>
                    <a:cubicBezTo>
                      <a:pt x="800" y="254"/>
                      <a:pt x="793" y="253"/>
                      <a:pt x="806" y="253"/>
                    </a:cubicBezTo>
                  </a:path>
                </a:pathLst>
              </a:custGeom>
              <a:noFill/>
              <a:ln w="28575">
                <a:solidFill>
                  <a:srgbClr val="13801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3" name="Freeform 63"/>
              <p:cNvSpPr>
                <a:spLocks/>
              </p:cNvSpPr>
              <p:nvPr>
                <p:custDataLst>
                  <p:tags r:id="rId30"/>
                </p:custDataLst>
              </p:nvPr>
            </p:nvSpPr>
            <p:spPr bwMode="auto">
              <a:xfrm>
                <a:off x="4741" y="3059"/>
                <a:ext cx="129" cy="241"/>
              </a:xfrm>
              <a:custGeom>
                <a:avLst/>
                <a:gdLst>
                  <a:gd name="T0" fmla="*/ 0 w 129"/>
                  <a:gd name="T1" fmla="*/ 0 h 241"/>
                  <a:gd name="T2" fmla="*/ 41 w 129"/>
                  <a:gd name="T3" fmla="*/ 35 h 241"/>
                  <a:gd name="T4" fmla="*/ 106 w 129"/>
                  <a:gd name="T5" fmla="*/ 171 h 241"/>
                  <a:gd name="T6" fmla="*/ 123 w 129"/>
                  <a:gd name="T7" fmla="*/ 218 h 241"/>
                  <a:gd name="T8" fmla="*/ 129 w 129"/>
                  <a:gd name="T9" fmla="*/ 241 h 241"/>
                  <a:gd name="T10" fmla="*/ 0 60000 65536"/>
                  <a:gd name="T11" fmla="*/ 0 60000 65536"/>
                  <a:gd name="T12" fmla="*/ 0 60000 65536"/>
                  <a:gd name="T13" fmla="*/ 0 60000 65536"/>
                  <a:gd name="T14" fmla="*/ 0 60000 65536"/>
                  <a:gd name="T15" fmla="*/ 0 w 129"/>
                  <a:gd name="T16" fmla="*/ 0 h 241"/>
                  <a:gd name="T17" fmla="*/ 129 w 129"/>
                  <a:gd name="T18" fmla="*/ 241 h 241"/>
                </a:gdLst>
                <a:ahLst/>
                <a:cxnLst>
                  <a:cxn ang="T10">
                    <a:pos x="T0" y="T1"/>
                  </a:cxn>
                  <a:cxn ang="T11">
                    <a:pos x="T2" y="T3"/>
                  </a:cxn>
                  <a:cxn ang="T12">
                    <a:pos x="T4" y="T5"/>
                  </a:cxn>
                  <a:cxn ang="T13">
                    <a:pos x="T6" y="T7"/>
                  </a:cxn>
                  <a:cxn ang="T14">
                    <a:pos x="T8" y="T9"/>
                  </a:cxn>
                </a:cxnLst>
                <a:rect l="T15" t="T16" r="T17" b="T18"/>
                <a:pathLst>
                  <a:path w="129" h="241">
                    <a:moveTo>
                      <a:pt x="0" y="0"/>
                    </a:moveTo>
                    <a:cubicBezTo>
                      <a:pt x="24" y="8"/>
                      <a:pt x="18" y="20"/>
                      <a:pt x="41" y="35"/>
                    </a:cubicBezTo>
                    <a:cubicBezTo>
                      <a:pt x="57" y="83"/>
                      <a:pt x="87" y="123"/>
                      <a:pt x="106" y="171"/>
                    </a:cubicBezTo>
                    <a:cubicBezTo>
                      <a:pt x="111" y="186"/>
                      <a:pt x="117" y="202"/>
                      <a:pt x="123" y="218"/>
                    </a:cubicBezTo>
                    <a:cubicBezTo>
                      <a:pt x="125" y="225"/>
                      <a:pt x="129" y="241"/>
                      <a:pt x="129" y="241"/>
                    </a:cubicBezTo>
                  </a:path>
                </a:pathLst>
              </a:custGeom>
              <a:noFill/>
              <a:ln w="28575">
                <a:solidFill>
                  <a:srgbClr val="13801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49" name="Group 64"/>
            <p:cNvGrpSpPr>
              <a:grpSpLocks/>
            </p:cNvGrpSpPr>
            <p:nvPr/>
          </p:nvGrpSpPr>
          <p:grpSpPr bwMode="auto">
            <a:xfrm flipV="1">
              <a:off x="4742" y="3290"/>
              <a:ext cx="648" cy="254"/>
              <a:chOff x="4734" y="3053"/>
              <a:chExt cx="648" cy="254"/>
            </a:xfrm>
          </p:grpSpPr>
          <p:sp>
            <p:nvSpPr>
              <p:cNvPr id="50" name="Freeform 65"/>
              <p:cNvSpPr>
                <a:spLocks/>
              </p:cNvSpPr>
              <p:nvPr>
                <p:custDataLst>
                  <p:tags r:id="rId27"/>
                </p:custDataLst>
              </p:nvPr>
            </p:nvSpPr>
            <p:spPr bwMode="auto">
              <a:xfrm>
                <a:off x="4734" y="3053"/>
                <a:ext cx="648" cy="254"/>
              </a:xfrm>
              <a:custGeom>
                <a:avLst/>
                <a:gdLst>
                  <a:gd name="T0" fmla="*/ 0 w 806"/>
                  <a:gd name="T1" fmla="*/ 0 h 254"/>
                  <a:gd name="T2" fmla="*/ 18 w 806"/>
                  <a:gd name="T3" fmla="*/ 30 h 254"/>
                  <a:gd name="T4" fmla="*/ 20 w 806"/>
                  <a:gd name="T5" fmla="*/ 47 h 254"/>
                  <a:gd name="T6" fmla="*/ 22 w 806"/>
                  <a:gd name="T7" fmla="*/ 65 h 254"/>
                  <a:gd name="T8" fmla="*/ 24 w 806"/>
                  <a:gd name="T9" fmla="*/ 94 h 254"/>
                  <a:gd name="T10" fmla="*/ 25 w 806"/>
                  <a:gd name="T11" fmla="*/ 112 h 254"/>
                  <a:gd name="T12" fmla="*/ 26 w 806"/>
                  <a:gd name="T13" fmla="*/ 124 h 254"/>
                  <a:gd name="T14" fmla="*/ 27 w 806"/>
                  <a:gd name="T15" fmla="*/ 159 h 254"/>
                  <a:gd name="T16" fmla="*/ 28 w 806"/>
                  <a:gd name="T17" fmla="*/ 188 h 254"/>
                  <a:gd name="T18" fmla="*/ 31 w 806"/>
                  <a:gd name="T19" fmla="*/ 235 h 254"/>
                  <a:gd name="T20" fmla="*/ 31 w 806"/>
                  <a:gd name="T21" fmla="*/ 253 h 2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6"/>
                  <a:gd name="T34" fmla="*/ 0 h 254"/>
                  <a:gd name="T35" fmla="*/ 806 w 806"/>
                  <a:gd name="T36" fmla="*/ 254 h 2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6" h="254">
                    <a:moveTo>
                      <a:pt x="0" y="0"/>
                    </a:moveTo>
                    <a:cubicBezTo>
                      <a:pt x="165" y="3"/>
                      <a:pt x="315" y="11"/>
                      <a:pt x="477" y="30"/>
                    </a:cubicBezTo>
                    <a:cubicBezTo>
                      <a:pt x="528" y="44"/>
                      <a:pt x="460" y="23"/>
                      <a:pt x="512" y="47"/>
                    </a:cubicBezTo>
                    <a:cubicBezTo>
                      <a:pt x="552" y="65"/>
                      <a:pt x="536" y="53"/>
                      <a:pt x="571" y="65"/>
                    </a:cubicBezTo>
                    <a:cubicBezTo>
                      <a:pt x="594" y="72"/>
                      <a:pt x="612" y="86"/>
                      <a:pt x="636" y="94"/>
                    </a:cubicBezTo>
                    <a:cubicBezTo>
                      <a:pt x="643" y="100"/>
                      <a:pt x="650" y="106"/>
                      <a:pt x="659" y="112"/>
                    </a:cubicBezTo>
                    <a:cubicBezTo>
                      <a:pt x="666" y="116"/>
                      <a:pt x="675" y="118"/>
                      <a:pt x="683" y="124"/>
                    </a:cubicBezTo>
                    <a:cubicBezTo>
                      <a:pt x="714" y="146"/>
                      <a:pt x="687" y="134"/>
                      <a:pt x="712" y="159"/>
                    </a:cubicBezTo>
                    <a:cubicBezTo>
                      <a:pt x="720" y="167"/>
                      <a:pt x="741" y="180"/>
                      <a:pt x="753" y="188"/>
                    </a:cubicBezTo>
                    <a:cubicBezTo>
                      <a:pt x="761" y="212"/>
                      <a:pt x="773" y="221"/>
                      <a:pt x="795" y="235"/>
                    </a:cubicBezTo>
                    <a:cubicBezTo>
                      <a:pt x="800" y="254"/>
                      <a:pt x="793" y="253"/>
                      <a:pt x="806" y="253"/>
                    </a:cubicBezTo>
                  </a:path>
                </a:pathLst>
              </a:custGeom>
              <a:noFill/>
              <a:ln w="28575">
                <a:solidFill>
                  <a:srgbClr val="13801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 name="Freeform 66"/>
              <p:cNvSpPr>
                <a:spLocks/>
              </p:cNvSpPr>
              <p:nvPr>
                <p:custDataLst>
                  <p:tags r:id="rId28"/>
                </p:custDataLst>
              </p:nvPr>
            </p:nvSpPr>
            <p:spPr bwMode="auto">
              <a:xfrm>
                <a:off x="4741" y="3059"/>
                <a:ext cx="129" cy="241"/>
              </a:xfrm>
              <a:custGeom>
                <a:avLst/>
                <a:gdLst>
                  <a:gd name="T0" fmla="*/ 0 w 129"/>
                  <a:gd name="T1" fmla="*/ 0 h 241"/>
                  <a:gd name="T2" fmla="*/ 41 w 129"/>
                  <a:gd name="T3" fmla="*/ 35 h 241"/>
                  <a:gd name="T4" fmla="*/ 106 w 129"/>
                  <a:gd name="T5" fmla="*/ 171 h 241"/>
                  <a:gd name="T6" fmla="*/ 123 w 129"/>
                  <a:gd name="T7" fmla="*/ 218 h 241"/>
                  <a:gd name="T8" fmla="*/ 129 w 129"/>
                  <a:gd name="T9" fmla="*/ 241 h 241"/>
                  <a:gd name="T10" fmla="*/ 0 60000 65536"/>
                  <a:gd name="T11" fmla="*/ 0 60000 65536"/>
                  <a:gd name="T12" fmla="*/ 0 60000 65536"/>
                  <a:gd name="T13" fmla="*/ 0 60000 65536"/>
                  <a:gd name="T14" fmla="*/ 0 60000 65536"/>
                  <a:gd name="T15" fmla="*/ 0 w 129"/>
                  <a:gd name="T16" fmla="*/ 0 h 241"/>
                  <a:gd name="T17" fmla="*/ 129 w 129"/>
                  <a:gd name="T18" fmla="*/ 241 h 241"/>
                </a:gdLst>
                <a:ahLst/>
                <a:cxnLst>
                  <a:cxn ang="T10">
                    <a:pos x="T0" y="T1"/>
                  </a:cxn>
                  <a:cxn ang="T11">
                    <a:pos x="T2" y="T3"/>
                  </a:cxn>
                  <a:cxn ang="T12">
                    <a:pos x="T4" y="T5"/>
                  </a:cxn>
                  <a:cxn ang="T13">
                    <a:pos x="T6" y="T7"/>
                  </a:cxn>
                  <a:cxn ang="T14">
                    <a:pos x="T8" y="T9"/>
                  </a:cxn>
                </a:cxnLst>
                <a:rect l="T15" t="T16" r="T17" b="T18"/>
                <a:pathLst>
                  <a:path w="129" h="241">
                    <a:moveTo>
                      <a:pt x="0" y="0"/>
                    </a:moveTo>
                    <a:cubicBezTo>
                      <a:pt x="24" y="8"/>
                      <a:pt x="18" y="20"/>
                      <a:pt x="41" y="35"/>
                    </a:cubicBezTo>
                    <a:cubicBezTo>
                      <a:pt x="57" y="83"/>
                      <a:pt x="87" y="123"/>
                      <a:pt x="106" y="171"/>
                    </a:cubicBezTo>
                    <a:cubicBezTo>
                      <a:pt x="111" y="186"/>
                      <a:pt x="117" y="202"/>
                      <a:pt x="123" y="218"/>
                    </a:cubicBezTo>
                    <a:cubicBezTo>
                      <a:pt x="125" y="225"/>
                      <a:pt x="129" y="241"/>
                      <a:pt x="129" y="241"/>
                    </a:cubicBezTo>
                  </a:path>
                </a:pathLst>
              </a:custGeom>
              <a:noFill/>
              <a:ln w="28575">
                <a:solidFill>
                  <a:srgbClr val="13801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56" name="Line 69"/>
          <p:cNvSpPr>
            <a:spLocks noChangeShapeType="1"/>
          </p:cNvSpPr>
          <p:nvPr>
            <p:custDataLst>
              <p:tags r:id="rId6"/>
            </p:custDataLst>
          </p:nvPr>
        </p:nvSpPr>
        <p:spPr bwMode="auto">
          <a:xfrm rot="16200000">
            <a:off x="2991644" y="3002756"/>
            <a:ext cx="0" cy="763587"/>
          </a:xfrm>
          <a:prstGeom prst="line">
            <a:avLst/>
          </a:prstGeom>
          <a:noFill/>
          <a:ln w="28575">
            <a:solidFill>
              <a:srgbClr val="13801C"/>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57" name="Rectangle 64"/>
          <p:cNvSpPr>
            <a:spLocks noChangeArrowheads="1"/>
          </p:cNvSpPr>
          <p:nvPr/>
        </p:nvSpPr>
        <p:spPr bwMode="auto">
          <a:xfrm>
            <a:off x="1708150" y="1824038"/>
            <a:ext cx="766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13801C"/>
                </a:solidFill>
                <a:latin typeface="Calibri" pitchFamily="-106" charset="0"/>
              </a:rPr>
              <a:t>AND</a:t>
            </a:r>
          </a:p>
        </p:txBody>
      </p:sp>
      <p:sp>
        <p:nvSpPr>
          <p:cNvPr id="58" name="Rectangle 65"/>
          <p:cNvSpPr>
            <a:spLocks noChangeArrowheads="1"/>
          </p:cNvSpPr>
          <p:nvPr/>
        </p:nvSpPr>
        <p:spPr bwMode="auto">
          <a:xfrm>
            <a:off x="1852612" y="3133725"/>
            <a:ext cx="5667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13801C"/>
                </a:solidFill>
                <a:latin typeface="Calibri" pitchFamily="-106" charset="0"/>
              </a:rPr>
              <a:t>OR</a:t>
            </a:r>
          </a:p>
        </p:txBody>
      </p:sp>
      <p:sp>
        <p:nvSpPr>
          <p:cNvPr id="59" name="Line 69"/>
          <p:cNvSpPr>
            <a:spLocks noChangeShapeType="1"/>
          </p:cNvSpPr>
          <p:nvPr>
            <p:custDataLst>
              <p:tags r:id="rId7"/>
            </p:custDataLst>
          </p:nvPr>
        </p:nvSpPr>
        <p:spPr bwMode="auto">
          <a:xfrm rot="16200000">
            <a:off x="1296194" y="4266406"/>
            <a:ext cx="0" cy="763587"/>
          </a:xfrm>
          <a:prstGeom prst="line">
            <a:avLst/>
          </a:prstGeom>
          <a:noFill/>
          <a:ln w="28575">
            <a:solidFill>
              <a:srgbClr val="13801C"/>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60" name="AutoShape 54"/>
          <p:cNvSpPr>
            <a:spLocks noChangeArrowheads="1"/>
          </p:cNvSpPr>
          <p:nvPr>
            <p:custDataLst>
              <p:tags r:id="rId8"/>
            </p:custDataLst>
          </p:nvPr>
        </p:nvSpPr>
        <p:spPr bwMode="auto">
          <a:xfrm rot="5400000">
            <a:off x="1790700" y="4181475"/>
            <a:ext cx="685800" cy="914400"/>
          </a:xfrm>
          <a:prstGeom prst="triangle">
            <a:avLst>
              <a:gd name="adj" fmla="val 50000"/>
            </a:avLst>
          </a:prstGeom>
          <a:noFill/>
          <a:ln w="28575">
            <a:solidFill>
              <a:srgbClr val="13801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61" name="Rectangle 68"/>
          <p:cNvSpPr>
            <a:spLocks noChangeArrowheads="1"/>
          </p:cNvSpPr>
          <p:nvPr/>
        </p:nvSpPr>
        <p:spPr bwMode="auto">
          <a:xfrm>
            <a:off x="1647825" y="4419600"/>
            <a:ext cx="6731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100" b="1">
                <a:solidFill>
                  <a:srgbClr val="13801C"/>
                </a:solidFill>
                <a:latin typeface="Calibri" pitchFamily="-106" charset="0"/>
              </a:rPr>
              <a:t>NOT</a:t>
            </a:r>
          </a:p>
        </p:txBody>
      </p:sp>
      <p:sp>
        <p:nvSpPr>
          <p:cNvPr id="62" name="Oval 55"/>
          <p:cNvSpPr>
            <a:spLocks noChangeArrowheads="1"/>
          </p:cNvSpPr>
          <p:nvPr>
            <p:custDataLst>
              <p:tags r:id="rId9"/>
            </p:custDataLst>
          </p:nvPr>
        </p:nvSpPr>
        <p:spPr bwMode="auto">
          <a:xfrm rot="5400000">
            <a:off x="2604293" y="4555332"/>
            <a:ext cx="141287" cy="139700"/>
          </a:xfrm>
          <a:prstGeom prst="ellipse">
            <a:avLst/>
          </a:prstGeom>
          <a:noFill/>
          <a:ln w="28575">
            <a:solidFill>
              <a:srgbClr val="13801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63" name="Line 69"/>
          <p:cNvSpPr>
            <a:spLocks noChangeShapeType="1"/>
          </p:cNvSpPr>
          <p:nvPr>
            <p:custDataLst>
              <p:tags r:id="rId10"/>
            </p:custDataLst>
          </p:nvPr>
        </p:nvSpPr>
        <p:spPr bwMode="auto">
          <a:xfrm rot="16200000">
            <a:off x="3139281" y="4252119"/>
            <a:ext cx="0" cy="763588"/>
          </a:xfrm>
          <a:prstGeom prst="line">
            <a:avLst/>
          </a:prstGeom>
          <a:noFill/>
          <a:ln w="28575">
            <a:solidFill>
              <a:srgbClr val="13801C"/>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grpSp>
        <p:nvGrpSpPr>
          <p:cNvPr id="64" name="Group 32"/>
          <p:cNvGrpSpPr>
            <a:grpSpLocks/>
          </p:cNvGrpSpPr>
          <p:nvPr>
            <p:custDataLst>
              <p:tags r:id="rId11"/>
            </p:custDataLst>
          </p:nvPr>
        </p:nvGrpSpPr>
        <p:grpSpPr bwMode="auto">
          <a:xfrm rot="-5400000">
            <a:off x="1831974" y="1614488"/>
            <a:ext cx="620713" cy="896938"/>
            <a:chOff x="672" y="2544"/>
            <a:chExt cx="336" cy="399"/>
          </a:xfrm>
        </p:grpSpPr>
        <p:sp>
          <p:nvSpPr>
            <p:cNvPr id="65" name="Freeform 33"/>
            <p:cNvSpPr>
              <a:spLocks/>
            </p:cNvSpPr>
            <p:nvPr>
              <p:custDataLst>
                <p:tags r:id="rId24"/>
              </p:custDataLst>
            </p:nvPr>
          </p:nvSpPr>
          <p:spPr bwMode="auto">
            <a:xfrm>
              <a:off x="672" y="2544"/>
              <a:ext cx="336" cy="288"/>
            </a:xfrm>
            <a:custGeom>
              <a:avLst/>
              <a:gdLst>
                <a:gd name="T0" fmla="*/ 0 w 336"/>
                <a:gd name="T1" fmla="*/ 288 h 288"/>
                <a:gd name="T2" fmla="*/ 0 w 336"/>
                <a:gd name="T3" fmla="*/ 0 h 288"/>
                <a:gd name="T4" fmla="*/ 336 w 336"/>
                <a:gd name="T5" fmla="*/ 0 h 288"/>
                <a:gd name="T6" fmla="*/ 336 w 336"/>
                <a:gd name="T7" fmla="*/ 288 h 288"/>
                <a:gd name="T8" fmla="*/ 0 60000 65536"/>
                <a:gd name="T9" fmla="*/ 0 60000 65536"/>
                <a:gd name="T10" fmla="*/ 0 60000 65536"/>
                <a:gd name="T11" fmla="*/ 0 60000 65536"/>
                <a:gd name="T12" fmla="*/ 0 w 336"/>
                <a:gd name="T13" fmla="*/ 0 h 288"/>
                <a:gd name="T14" fmla="*/ 336 w 336"/>
                <a:gd name="T15" fmla="*/ 288 h 288"/>
              </a:gdLst>
              <a:ahLst/>
              <a:cxnLst>
                <a:cxn ang="T8">
                  <a:pos x="T0" y="T1"/>
                </a:cxn>
                <a:cxn ang="T9">
                  <a:pos x="T2" y="T3"/>
                </a:cxn>
                <a:cxn ang="T10">
                  <a:pos x="T4" y="T5"/>
                </a:cxn>
                <a:cxn ang="T11">
                  <a:pos x="T6" y="T7"/>
                </a:cxn>
              </a:cxnLst>
              <a:rect l="T12" t="T13" r="T14" b="T15"/>
              <a:pathLst>
                <a:path w="336" h="288">
                  <a:moveTo>
                    <a:pt x="0" y="288"/>
                  </a:moveTo>
                  <a:lnTo>
                    <a:pt x="0" y="0"/>
                  </a:lnTo>
                  <a:lnTo>
                    <a:pt x="336" y="0"/>
                  </a:lnTo>
                  <a:lnTo>
                    <a:pt x="336" y="288"/>
                  </a:lnTo>
                </a:path>
              </a:pathLst>
            </a:custGeom>
            <a:noFill/>
            <a:ln w="28575" cap="flat" cmpd="sng">
              <a:solidFill>
                <a:srgbClr val="13801C"/>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66" name="Arc 34"/>
            <p:cNvSpPr>
              <a:spLocks/>
            </p:cNvSpPr>
            <p:nvPr>
              <p:custDataLst>
                <p:tags r:id="rId25"/>
              </p:custDataLst>
            </p:nvPr>
          </p:nvSpPr>
          <p:spPr bwMode="auto">
            <a:xfrm flipH="1" flipV="1">
              <a:off x="675" y="2825"/>
              <a:ext cx="170" cy="11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cmpd="sng">
              <a:solidFill>
                <a:srgbClr val="13801C"/>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67" name="Arc 35"/>
            <p:cNvSpPr>
              <a:spLocks/>
            </p:cNvSpPr>
            <p:nvPr>
              <p:custDataLst>
                <p:tags r:id="rId26"/>
              </p:custDataLst>
            </p:nvPr>
          </p:nvSpPr>
          <p:spPr bwMode="auto">
            <a:xfrm flipV="1">
              <a:off x="836" y="2825"/>
              <a:ext cx="170" cy="11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cmpd="sng">
              <a:solidFill>
                <a:srgbClr val="13801C"/>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grpSp>
      <p:sp>
        <p:nvSpPr>
          <p:cNvPr id="68" name="Line 47"/>
          <p:cNvSpPr>
            <a:spLocks noChangeShapeType="1"/>
          </p:cNvSpPr>
          <p:nvPr>
            <p:custDataLst>
              <p:tags r:id="rId12"/>
            </p:custDataLst>
          </p:nvPr>
        </p:nvSpPr>
        <p:spPr bwMode="auto">
          <a:xfrm rot="16200000">
            <a:off x="2919412" y="1749425"/>
            <a:ext cx="0" cy="647700"/>
          </a:xfrm>
          <a:prstGeom prst="line">
            <a:avLst/>
          </a:prstGeom>
          <a:noFill/>
          <a:ln w="28575">
            <a:solidFill>
              <a:srgbClr val="13801C"/>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69" name="Line 91"/>
          <p:cNvSpPr>
            <a:spLocks noChangeShapeType="1"/>
          </p:cNvSpPr>
          <p:nvPr>
            <p:custDataLst>
              <p:tags r:id="rId13"/>
            </p:custDataLst>
          </p:nvPr>
        </p:nvSpPr>
        <p:spPr bwMode="auto">
          <a:xfrm rot="16200000">
            <a:off x="1382889" y="1718733"/>
            <a:ext cx="0" cy="609600"/>
          </a:xfrm>
          <a:prstGeom prst="line">
            <a:avLst/>
          </a:prstGeom>
          <a:noFill/>
          <a:ln w="28575">
            <a:solidFill>
              <a:srgbClr val="13801C"/>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70" name="Line 92"/>
          <p:cNvSpPr>
            <a:spLocks noChangeShapeType="1"/>
          </p:cNvSpPr>
          <p:nvPr>
            <p:custDataLst>
              <p:tags r:id="rId14"/>
            </p:custDataLst>
          </p:nvPr>
        </p:nvSpPr>
        <p:spPr bwMode="auto">
          <a:xfrm rot="16200000">
            <a:off x="1382889" y="1988608"/>
            <a:ext cx="0" cy="609600"/>
          </a:xfrm>
          <a:prstGeom prst="line">
            <a:avLst/>
          </a:prstGeom>
          <a:noFill/>
          <a:ln w="28575">
            <a:solidFill>
              <a:srgbClr val="13801C"/>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71" name="Text Box 21"/>
          <p:cNvSpPr txBox="1">
            <a:spLocks noChangeArrowheads="1"/>
          </p:cNvSpPr>
          <p:nvPr>
            <p:custDataLst>
              <p:tags r:id="rId15"/>
            </p:custDataLst>
          </p:nvPr>
        </p:nvSpPr>
        <p:spPr bwMode="auto">
          <a:xfrm>
            <a:off x="4406104" y="1600200"/>
            <a:ext cx="33353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dirty="0">
                <a:solidFill>
                  <a:srgbClr val="13801C"/>
                </a:solidFill>
                <a:latin typeface="Cambria" pitchFamily="18" charset="0"/>
              </a:rPr>
              <a:t>AND</a:t>
            </a:r>
            <a:r>
              <a:rPr lang="en-US" dirty="0">
                <a:solidFill>
                  <a:srgbClr val="000000"/>
                </a:solidFill>
                <a:latin typeface="Cambria" pitchFamily="18" charset="0"/>
              </a:rPr>
              <a:t> outputs 1 only </a:t>
            </a:r>
            <a:r>
              <a:rPr lang="en-US" dirty="0" smtClean="0">
                <a:solidFill>
                  <a:srgbClr val="000000"/>
                </a:solidFill>
                <a:latin typeface="Cambria" pitchFamily="18" charset="0"/>
              </a:rPr>
              <a:t>if </a:t>
            </a:r>
            <a:r>
              <a:rPr lang="en-US" b="1" i="1" dirty="0">
                <a:solidFill>
                  <a:srgbClr val="FF0000"/>
                </a:solidFill>
                <a:latin typeface="Cambria" pitchFamily="18" charset="0"/>
              </a:rPr>
              <a:t>ALL</a:t>
            </a:r>
            <a:r>
              <a:rPr lang="en-US" dirty="0">
                <a:solidFill>
                  <a:srgbClr val="000000"/>
                </a:solidFill>
                <a:latin typeface="Cambria" pitchFamily="18" charset="0"/>
              </a:rPr>
              <a:t> its inputs are 1</a:t>
            </a:r>
          </a:p>
        </p:txBody>
      </p:sp>
      <p:sp>
        <p:nvSpPr>
          <p:cNvPr id="72" name="Text Box 37"/>
          <p:cNvSpPr txBox="1">
            <a:spLocks noChangeArrowheads="1"/>
          </p:cNvSpPr>
          <p:nvPr>
            <p:custDataLst>
              <p:tags r:id="rId16"/>
            </p:custDataLst>
          </p:nvPr>
        </p:nvSpPr>
        <p:spPr bwMode="auto">
          <a:xfrm>
            <a:off x="4825204" y="2964085"/>
            <a:ext cx="24971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dirty="0">
                <a:solidFill>
                  <a:srgbClr val="13801C"/>
                </a:solidFill>
                <a:latin typeface="Cambria" pitchFamily="18" charset="0"/>
              </a:rPr>
              <a:t>OR</a:t>
            </a:r>
            <a:r>
              <a:rPr lang="en-US" dirty="0">
                <a:solidFill>
                  <a:srgbClr val="000000"/>
                </a:solidFill>
                <a:latin typeface="Cambria" pitchFamily="18" charset="0"/>
              </a:rPr>
              <a:t> outputs 1 if </a:t>
            </a:r>
            <a:r>
              <a:rPr lang="en-US" b="1" dirty="0">
                <a:solidFill>
                  <a:srgbClr val="FF0000"/>
                </a:solidFill>
                <a:latin typeface="Cambria" pitchFamily="18" charset="0"/>
              </a:rPr>
              <a:t>ANY</a:t>
            </a:r>
            <a:r>
              <a:rPr lang="en-US" dirty="0">
                <a:solidFill>
                  <a:srgbClr val="000000"/>
                </a:solidFill>
                <a:latin typeface="Cambria" pitchFamily="18" charset="0"/>
              </a:rPr>
              <a:t> input is 1</a:t>
            </a:r>
          </a:p>
        </p:txBody>
      </p:sp>
      <p:sp>
        <p:nvSpPr>
          <p:cNvPr id="73" name="Text Box 38"/>
          <p:cNvSpPr txBox="1">
            <a:spLocks noChangeArrowheads="1"/>
          </p:cNvSpPr>
          <p:nvPr>
            <p:custDataLst>
              <p:tags r:id="rId17"/>
            </p:custDataLst>
          </p:nvPr>
        </p:nvSpPr>
        <p:spPr bwMode="auto">
          <a:xfrm>
            <a:off x="4322761" y="4373860"/>
            <a:ext cx="35020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dirty="0">
                <a:solidFill>
                  <a:srgbClr val="13801C"/>
                </a:solidFill>
                <a:latin typeface="Cambria" pitchFamily="18" charset="0"/>
              </a:rPr>
              <a:t>NOT</a:t>
            </a:r>
            <a:r>
              <a:rPr lang="en-US" dirty="0">
                <a:solidFill>
                  <a:srgbClr val="000000"/>
                </a:solidFill>
                <a:latin typeface="Cambria" pitchFamily="18" charset="0"/>
              </a:rPr>
              <a:t> reverses its input</a:t>
            </a:r>
          </a:p>
        </p:txBody>
      </p:sp>
      <p:sp>
        <p:nvSpPr>
          <p:cNvPr id="46" name="Line 91"/>
          <p:cNvSpPr>
            <a:spLocks noChangeShapeType="1"/>
          </p:cNvSpPr>
          <p:nvPr>
            <p:custDataLst>
              <p:tags r:id="rId18"/>
            </p:custDataLst>
          </p:nvPr>
        </p:nvSpPr>
        <p:spPr bwMode="auto">
          <a:xfrm rot="16200000">
            <a:off x="1382889" y="1859844"/>
            <a:ext cx="0" cy="609600"/>
          </a:xfrm>
          <a:prstGeom prst="line">
            <a:avLst/>
          </a:prstGeom>
          <a:noFill/>
          <a:ln w="28575">
            <a:solidFill>
              <a:srgbClr val="13801C"/>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74" name="Line 91"/>
          <p:cNvSpPr>
            <a:spLocks noChangeShapeType="1"/>
          </p:cNvSpPr>
          <p:nvPr>
            <p:custDataLst>
              <p:tags r:id="rId19"/>
            </p:custDataLst>
          </p:nvPr>
        </p:nvSpPr>
        <p:spPr bwMode="auto">
          <a:xfrm rot="16200000">
            <a:off x="1382889" y="1569156"/>
            <a:ext cx="0" cy="609600"/>
          </a:xfrm>
          <a:prstGeom prst="line">
            <a:avLst/>
          </a:prstGeom>
          <a:noFill/>
          <a:ln w="28575">
            <a:solidFill>
              <a:srgbClr val="13801C"/>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75" name="Line 91"/>
          <p:cNvSpPr>
            <a:spLocks noChangeShapeType="1"/>
          </p:cNvSpPr>
          <p:nvPr>
            <p:custDataLst>
              <p:tags r:id="rId20"/>
            </p:custDataLst>
          </p:nvPr>
        </p:nvSpPr>
        <p:spPr bwMode="auto">
          <a:xfrm rot="16200000">
            <a:off x="1438803" y="2977973"/>
            <a:ext cx="3881" cy="663223"/>
          </a:xfrm>
          <a:prstGeom prst="line">
            <a:avLst/>
          </a:prstGeom>
          <a:noFill/>
          <a:ln w="28575">
            <a:solidFill>
              <a:srgbClr val="13801C"/>
            </a:solidFill>
            <a:round/>
            <a:headEnd/>
            <a:tailEnd/>
          </a:ln>
          <a:extLst>
            <a:ext uri="{909E8E84-426E-40DD-AFC4-6F175D3DCCD1}">
              <a14:hiddenFill xmlns:a14="http://schemas.microsoft.com/office/drawing/2010/main">
                <a:noFill/>
              </a14:hiddenFill>
            </a:ext>
          </a:extLst>
        </p:spPr>
        <p:txBody>
          <a:bodyPr wrap="square" anchor="ctr">
            <a:spAutoFit/>
          </a:bodyPr>
          <a:lstStyle/>
          <a:p>
            <a:endParaRPr lang="en-US"/>
          </a:p>
        </p:txBody>
      </p:sp>
      <p:sp>
        <p:nvSpPr>
          <p:cNvPr id="76" name="Line 92"/>
          <p:cNvSpPr>
            <a:spLocks noChangeShapeType="1"/>
          </p:cNvSpPr>
          <p:nvPr>
            <p:custDataLst>
              <p:tags r:id="rId21"/>
            </p:custDataLst>
          </p:nvPr>
        </p:nvSpPr>
        <p:spPr bwMode="auto">
          <a:xfrm rot="16200000">
            <a:off x="1413933" y="3276600"/>
            <a:ext cx="0" cy="609600"/>
          </a:xfrm>
          <a:prstGeom prst="line">
            <a:avLst/>
          </a:prstGeom>
          <a:noFill/>
          <a:ln w="28575">
            <a:solidFill>
              <a:srgbClr val="13801C"/>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77" name="Line 91"/>
          <p:cNvSpPr>
            <a:spLocks noChangeShapeType="1"/>
          </p:cNvSpPr>
          <p:nvPr>
            <p:custDataLst>
              <p:tags r:id="rId22"/>
            </p:custDataLst>
          </p:nvPr>
        </p:nvSpPr>
        <p:spPr bwMode="auto">
          <a:xfrm rot="16200000" flipH="1">
            <a:off x="1445506" y="3116262"/>
            <a:ext cx="1764" cy="674511"/>
          </a:xfrm>
          <a:prstGeom prst="line">
            <a:avLst/>
          </a:prstGeom>
          <a:noFill/>
          <a:ln w="28575">
            <a:solidFill>
              <a:srgbClr val="13801C"/>
            </a:solidFill>
            <a:round/>
            <a:headEnd/>
            <a:tailEnd/>
          </a:ln>
          <a:extLst>
            <a:ext uri="{909E8E84-426E-40DD-AFC4-6F175D3DCCD1}">
              <a14:hiddenFill xmlns:a14="http://schemas.microsoft.com/office/drawing/2010/main">
                <a:noFill/>
              </a14:hiddenFill>
            </a:ext>
          </a:extLst>
        </p:spPr>
        <p:txBody>
          <a:bodyPr wrap="square" anchor="ctr">
            <a:spAutoFit/>
          </a:bodyPr>
          <a:lstStyle/>
          <a:p>
            <a:endParaRPr lang="en-US"/>
          </a:p>
        </p:txBody>
      </p:sp>
      <p:sp>
        <p:nvSpPr>
          <p:cNvPr id="78" name="Line 91"/>
          <p:cNvSpPr>
            <a:spLocks noChangeShapeType="1"/>
          </p:cNvSpPr>
          <p:nvPr>
            <p:custDataLst>
              <p:tags r:id="rId23"/>
            </p:custDataLst>
          </p:nvPr>
        </p:nvSpPr>
        <p:spPr bwMode="auto">
          <a:xfrm rot="16200000">
            <a:off x="1413933" y="2857148"/>
            <a:ext cx="0" cy="609600"/>
          </a:xfrm>
          <a:prstGeom prst="line">
            <a:avLst/>
          </a:prstGeom>
          <a:noFill/>
          <a:ln w="28575">
            <a:solidFill>
              <a:srgbClr val="13801C"/>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Tree>
    <p:extLst>
      <p:ext uri="{BB962C8B-B14F-4D97-AF65-F5344CB8AC3E}">
        <p14:creationId xmlns:p14="http://schemas.microsoft.com/office/powerpoint/2010/main" val="29160299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5"/>
          <p:cNvSpPr txBox="1">
            <a:spLocks noChangeArrowheads="1"/>
          </p:cNvSpPr>
          <p:nvPr>
            <p:custDataLst>
              <p:tags r:id="rId1"/>
            </p:custDataLst>
          </p:nvPr>
        </p:nvSpPr>
        <p:spPr bwMode="auto">
          <a:xfrm>
            <a:off x="1018822" y="137874"/>
            <a:ext cx="72453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4200" dirty="0" smtClean="0">
                <a:solidFill>
                  <a:srgbClr val="000000"/>
                </a:solidFill>
                <a:latin typeface="Cambria" pitchFamily="18" charset="0"/>
              </a:rPr>
              <a:t>The proof… !</a:t>
            </a:r>
            <a:endParaRPr lang="en-US" sz="4200" i="1" dirty="0">
              <a:solidFill>
                <a:srgbClr val="000000"/>
              </a:solidFill>
              <a:latin typeface="Cambria" pitchFamily="18" charset="0"/>
            </a:endParaRPr>
          </a:p>
        </p:txBody>
      </p:sp>
      <p:grpSp>
        <p:nvGrpSpPr>
          <p:cNvPr id="30724" name="Group 34"/>
          <p:cNvGrpSpPr>
            <a:grpSpLocks/>
          </p:cNvGrpSpPr>
          <p:nvPr>
            <p:custDataLst>
              <p:tags r:id="rId2"/>
            </p:custDataLst>
          </p:nvPr>
        </p:nvGrpSpPr>
        <p:grpSpPr bwMode="auto">
          <a:xfrm>
            <a:off x="8602833" y="6225747"/>
            <a:ext cx="420688" cy="496888"/>
            <a:chOff x="2928" y="1051"/>
            <a:chExt cx="840" cy="957"/>
          </a:xfrm>
        </p:grpSpPr>
        <p:sp>
          <p:nvSpPr>
            <p:cNvPr id="30754" name="Freeform 35"/>
            <p:cNvSpPr>
              <a:spLocks/>
            </p:cNvSpPr>
            <p:nvPr>
              <p:custDataLst>
                <p:tags r:id="rId32"/>
              </p:custDataLst>
            </p:nvPr>
          </p:nvSpPr>
          <p:spPr bwMode="auto">
            <a:xfrm>
              <a:off x="2928" y="1759"/>
              <a:ext cx="810" cy="249"/>
            </a:xfrm>
            <a:custGeom>
              <a:avLst/>
              <a:gdLst>
                <a:gd name="T0" fmla="*/ 12 w 1048"/>
                <a:gd name="T1" fmla="*/ 21 h 250"/>
                <a:gd name="T2" fmla="*/ 19 w 1048"/>
                <a:gd name="T3" fmla="*/ 83 h 250"/>
                <a:gd name="T4" fmla="*/ 20 w 1048"/>
                <a:gd name="T5" fmla="*/ 111 h 250"/>
                <a:gd name="T6" fmla="*/ 22 w 1048"/>
                <a:gd name="T7" fmla="*/ 125 h 250"/>
                <a:gd name="T8" fmla="*/ 22 w 1048"/>
                <a:gd name="T9" fmla="*/ 164 h 250"/>
                <a:gd name="T10" fmla="*/ 15 w 1048"/>
                <a:gd name="T11" fmla="*/ 233 h 250"/>
                <a:gd name="T12" fmla="*/ 2 w 1048"/>
                <a:gd name="T13" fmla="*/ 213 h 250"/>
                <a:gd name="T14" fmla="*/ 0 w 1048"/>
                <a:gd name="T15" fmla="*/ 192 h 250"/>
                <a:gd name="T16" fmla="*/ 2 w 1048"/>
                <a:gd name="T17" fmla="*/ 158 h 250"/>
                <a:gd name="T18" fmla="*/ 2 w 1048"/>
                <a:gd name="T19" fmla="*/ 125 h 250"/>
                <a:gd name="T20" fmla="*/ 4 w 1048"/>
                <a:gd name="T21" fmla="*/ 76 h 250"/>
                <a:gd name="T22" fmla="*/ 6 w 1048"/>
                <a:gd name="T23" fmla="*/ 55 h 250"/>
                <a:gd name="T24" fmla="*/ 7 w 1048"/>
                <a:gd name="T25" fmla="*/ 28 h 250"/>
                <a:gd name="T26" fmla="*/ 8 w 1048"/>
                <a:gd name="T27" fmla="*/ 14 h 250"/>
                <a:gd name="T28" fmla="*/ 10 w 1048"/>
                <a:gd name="T29" fmla="*/ 28 h 250"/>
                <a:gd name="T30" fmla="*/ 1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30755" name="Oval 36"/>
            <p:cNvSpPr>
              <a:spLocks noChangeArrowheads="1"/>
            </p:cNvSpPr>
            <p:nvPr>
              <p:custDataLst>
                <p:tags r:id="rId3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solidFill>
                  <a:srgbClr val="000000"/>
                </a:solidFill>
              </a:endParaRPr>
            </a:p>
          </p:txBody>
        </p:sp>
        <p:sp>
          <p:nvSpPr>
            <p:cNvPr id="30756" name="Oval 37"/>
            <p:cNvSpPr>
              <a:spLocks noChangeArrowheads="1"/>
            </p:cNvSpPr>
            <p:nvPr>
              <p:custDataLst>
                <p:tags r:id="rId3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0757" name="Oval 38"/>
            <p:cNvSpPr>
              <a:spLocks noChangeArrowheads="1"/>
            </p:cNvSpPr>
            <p:nvPr>
              <p:custDataLst>
                <p:tags r:id="rId3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0758" name="Oval 39"/>
            <p:cNvSpPr>
              <a:spLocks noChangeArrowheads="1"/>
            </p:cNvSpPr>
            <p:nvPr>
              <p:custDataLst>
                <p:tags r:id="rId3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0759" name="Oval 40"/>
            <p:cNvSpPr>
              <a:spLocks noChangeArrowheads="1"/>
            </p:cNvSpPr>
            <p:nvPr>
              <p:custDataLst>
                <p:tags r:id="rId3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0760" name="Oval 41"/>
            <p:cNvSpPr>
              <a:spLocks noChangeArrowheads="1"/>
            </p:cNvSpPr>
            <p:nvPr>
              <p:custDataLst>
                <p:tags r:id="rId3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0761" name="Oval 42"/>
            <p:cNvSpPr>
              <a:spLocks noChangeArrowheads="1"/>
            </p:cNvSpPr>
            <p:nvPr>
              <p:custDataLst>
                <p:tags r:id="rId3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0762" name="AutoShape 43"/>
            <p:cNvSpPr>
              <a:spLocks noChangeArrowheads="1"/>
            </p:cNvSpPr>
            <p:nvPr>
              <p:custDataLst>
                <p:tags r:id="rId4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solidFill>
                  <a:srgbClr val="000000"/>
                </a:solidFill>
              </a:endParaRPr>
            </a:p>
          </p:txBody>
        </p:sp>
        <p:sp>
          <p:nvSpPr>
            <p:cNvPr id="30763" name="Freeform 44"/>
            <p:cNvSpPr>
              <a:spLocks/>
            </p:cNvSpPr>
            <p:nvPr>
              <p:custDataLst>
                <p:tags r:id="rId4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0764" name="Freeform 45"/>
            <p:cNvSpPr>
              <a:spLocks/>
            </p:cNvSpPr>
            <p:nvPr>
              <p:custDataLst>
                <p:tags r:id="rId4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0765" name="Freeform 46"/>
            <p:cNvSpPr>
              <a:spLocks/>
            </p:cNvSpPr>
            <p:nvPr>
              <p:custDataLst>
                <p:tags r:id="rId4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0766" name="Freeform 47"/>
            <p:cNvSpPr>
              <a:spLocks/>
            </p:cNvSpPr>
            <p:nvPr>
              <p:custDataLst>
                <p:tags r:id="rId4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0725" name="Text Box 48"/>
          <p:cNvSpPr txBox="1">
            <a:spLocks noChangeArrowheads="1"/>
          </p:cNvSpPr>
          <p:nvPr>
            <p:custDataLst>
              <p:tags r:id="rId3"/>
            </p:custDataLst>
          </p:nvPr>
        </p:nvSpPr>
        <p:spPr bwMode="auto">
          <a:xfrm>
            <a:off x="8094833" y="5719335"/>
            <a:ext cx="8207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400" dirty="0">
                <a:solidFill>
                  <a:srgbClr val="067B0E"/>
                </a:solidFill>
                <a:latin typeface="Comic Sans MS" pitchFamily="-106" charset="0"/>
              </a:rPr>
              <a:t>I need proof!</a:t>
            </a:r>
          </a:p>
        </p:txBody>
      </p:sp>
      <p:sp>
        <p:nvSpPr>
          <p:cNvPr id="30726" name="Rectangle 49"/>
          <p:cNvSpPr>
            <a:spLocks noChangeArrowheads="1"/>
          </p:cNvSpPr>
          <p:nvPr>
            <p:custDataLst>
              <p:tags r:id="rId4"/>
            </p:custDataLst>
          </p:nvPr>
        </p:nvSpPr>
        <p:spPr bwMode="auto">
          <a:xfrm>
            <a:off x="1969350" y="5562600"/>
            <a:ext cx="5628481" cy="830997"/>
          </a:xfrm>
          <a:prstGeom prst="rect">
            <a:avLst/>
          </a:prstGeom>
          <a:solidFill>
            <a:srgbClr val="CCFFCC"/>
          </a:solidFill>
          <a:ln>
            <a:noFill/>
          </a:ln>
        </p:spPr>
        <p:txBody>
          <a:bodyPr wrap="square" anchor="ctr">
            <a:spAutoFit/>
          </a:bodyPr>
          <a:lstStyle/>
          <a:p>
            <a:r>
              <a:rPr lang="en-US" dirty="0">
                <a:solidFill>
                  <a:srgbClr val="000000"/>
                </a:solidFill>
                <a:latin typeface="Cambria" pitchFamily="18" charset="0"/>
              </a:rPr>
              <a:t>We need </a:t>
            </a:r>
            <a:r>
              <a:rPr lang="en-US" u="sng" dirty="0">
                <a:solidFill>
                  <a:srgbClr val="000000"/>
                </a:solidFill>
                <a:latin typeface="Cambria" pitchFamily="18" charset="0"/>
              </a:rPr>
              <a:t>only</a:t>
            </a:r>
            <a:r>
              <a:rPr lang="en-US" dirty="0">
                <a:solidFill>
                  <a:srgbClr val="000000"/>
                </a:solidFill>
                <a:latin typeface="Cambria" pitchFamily="18" charset="0"/>
              </a:rPr>
              <a:t> these three building blocks to compute </a:t>
            </a:r>
            <a:r>
              <a:rPr lang="en-US" b="1" i="1" dirty="0">
                <a:solidFill>
                  <a:srgbClr val="000000"/>
                </a:solidFill>
                <a:latin typeface="Cambria" pitchFamily="18" charset="0"/>
              </a:rPr>
              <a:t>anything at all</a:t>
            </a:r>
          </a:p>
        </p:txBody>
      </p:sp>
      <p:grpSp>
        <p:nvGrpSpPr>
          <p:cNvPr id="47" name="Group 60"/>
          <p:cNvGrpSpPr>
            <a:grpSpLocks/>
          </p:cNvGrpSpPr>
          <p:nvPr>
            <p:custDataLst>
              <p:tags r:id="rId5"/>
            </p:custDataLst>
          </p:nvPr>
        </p:nvGrpSpPr>
        <p:grpSpPr bwMode="auto">
          <a:xfrm>
            <a:off x="1600200" y="3048000"/>
            <a:ext cx="1027112" cy="641350"/>
            <a:chOff x="4734" y="3053"/>
            <a:chExt cx="656" cy="491"/>
          </a:xfrm>
        </p:grpSpPr>
        <p:grpSp>
          <p:nvGrpSpPr>
            <p:cNvPr id="48" name="Group 61"/>
            <p:cNvGrpSpPr>
              <a:grpSpLocks/>
            </p:cNvGrpSpPr>
            <p:nvPr/>
          </p:nvGrpSpPr>
          <p:grpSpPr bwMode="auto">
            <a:xfrm>
              <a:off x="4734" y="3053"/>
              <a:ext cx="648" cy="254"/>
              <a:chOff x="4734" y="3053"/>
              <a:chExt cx="648" cy="254"/>
            </a:xfrm>
          </p:grpSpPr>
          <p:sp>
            <p:nvSpPr>
              <p:cNvPr id="52" name="Freeform 62"/>
              <p:cNvSpPr>
                <a:spLocks/>
              </p:cNvSpPr>
              <p:nvPr>
                <p:custDataLst>
                  <p:tags r:id="rId30"/>
                </p:custDataLst>
              </p:nvPr>
            </p:nvSpPr>
            <p:spPr bwMode="auto">
              <a:xfrm>
                <a:off x="4734" y="3053"/>
                <a:ext cx="648" cy="254"/>
              </a:xfrm>
              <a:custGeom>
                <a:avLst/>
                <a:gdLst>
                  <a:gd name="T0" fmla="*/ 0 w 806"/>
                  <a:gd name="T1" fmla="*/ 0 h 254"/>
                  <a:gd name="T2" fmla="*/ 18 w 806"/>
                  <a:gd name="T3" fmla="*/ 30 h 254"/>
                  <a:gd name="T4" fmla="*/ 20 w 806"/>
                  <a:gd name="T5" fmla="*/ 47 h 254"/>
                  <a:gd name="T6" fmla="*/ 22 w 806"/>
                  <a:gd name="T7" fmla="*/ 65 h 254"/>
                  <a:gd name="T8" fmla="*/ 24 w 806"/>
                  <a:gd name="T9" fmla="*/ 94 h 254"/>
                  <a:gd name="T10" fmla="*/ 25 w 806"/>
                  <a:gd name="T11" fmla="*/ 112 h 254"/>
                  <a:gd name="T12" fmla="*/ 26 w 806"/>
                  <a:gd name="T13" fmla="*/ 124 h 254"/>
                  <a:gd name="T14" fmla="*/ 27 w 806"/>
                  <a:gd name="T15" fmla="*/ 159 h 254"/>
                  <a:gd name="T16" fmla="*/ 28 w 806"/>
                  <a:gd name="T17" fmla="*/ 188 h 254"/>
                  <a:gd name="T18" fmla="*/ 31 w 806"/>
                  <a:gd name="T19" fmla="*/ 235 h 254"/>
                  <a:gd name="T20" fmla="*/ 31 w 806"/>
                  <a:gd name="T21" fmla="*/ 253 h 2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6"/>
                  <a:gd name="T34" fmla="*/ 0 h 254"/>
                  <a:gd name="T35" fmla="*/ 806 w 806"/>
                  <a:gd name="T36" fmla="*/ 254 h 2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6" h="254">
                    <a:moveTo>
                      <a:pt x="0" y="0"/>
                    </a:moveTo>
                    <a:cubicBezTo>
                      <a:pt x="165" y="3"/>
                      <a:pt x="315" y="11"/>
                      <a:pt x="477" y="30"/>
                    </a:cubicBezTo>
                    <a:cubicBezTo>
                      <a:pt x="528" y="44"/>
                      <a:pt x="460" y="23"/>
                      <a:pt x="512" y="47"/>
                    </a:cubicBezTo>
                    <a:cubicBezTo>
                      <a:pt x="552" y="65"/>
                      <a:pt x="536" y="53"/>
                      <a:pt x="571" y="65"/>
                    </a:cubicBezTo>
                    <a:cubicBezTo>
                      <a:pt x="594" y="72"/>
                      <a:pt x="612" y="86"/>
                      <a:pt x="636" y="94"/>
                    </a:cubicBezTo>
                    <a:cubicBezTo>
                      <a:pt x="643" y="100"/>
                      <a:pt x="650" y="106"/>
                      <a:pt x="659" y="112"/>
                    </a:cubicBezTo>
                    <a:cubicBezTo>
                      <a:pt x="666" y="116"/>
                      <a:pt x="675" y="118"/>
                      <a:pt x="683" y="124"/>
                    </a:cubicBezTo>
                    <a:cubicBezTo>
                      <a:pt x="714" y="146"/>
                      <a:pt x="687" y="134"/>
                      <a:pt x="712" y="159"/>
                    </a:cubicBezTo>
                    <a:cubicBezTo>
                      <a:pt x="720" y="167"/>
                      <a:pt x="741" y="180"/>
                      <a:pt x="753" y="188"/>
                    </a:cubicBezTo>
                    <a:cubicBezTo>
                      <a:pt x="761" y="212"/>
                      <a:pt x="773" y="221"/>
                      <a:pt x="795" y="235"/>
                    </a:cubicBezTo>
                    <a:cubicBezTo>
                      <a:pt x="800" y="254"/>
                      <a:pt x="793" y="253"/>
                      <a:pt x="806" y="253"/>
                    </a:cubicBezTo>
                  </a:path>
                </a:pathLst>
              </a:custGeom>
              <a:noFill/>
              <a:ln w="28575">
                <a:solidFill>
                  <a:srgbClr val="13801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3" name="Freeform 63"/>
              <p:cNvSpPr>
                <a:spLocks/>
              </p:cNvSpPr>
              <p:nvPr>
                <p:custDataLst>
                  <p:tags r:id="rId31"/>
                </p:custDataLst>
              </p:nvPr>
            </p:nvSpPr>
            <p:spPr bwMode="auto">
              <a:xfrm>
                <a:off x="4741" y="3059"/>
                <a:ext cx="129" cy="241"/>
              </a:xfrm>
              <a:custGeom>
                <a:avLst/>
                <a:gdLst>
                  <a:gd name="T0" fmla="*/ 0 w 129"/>
                  <a:gd name="T1" fmla="*/ 0 h 241"/>
                  <a:gd name="T2" fmla="*/ 41 w 129"/>
                  <a:gd name="T3" fmla="*/ 35 h 241"/>
                  <a:gd name="T4" fmla="*/ 106 w 129"/>
                  <a:gd name="T5" fmla="*/ 171 h 241"/>
                  <a:gd name="T6" fmla="*/ 123 w 129"/>
                  <a:gd name="T7" fmla="*/ 218 h 241"/>
                  <a:gd name="T8" fmla="*/ 129 w 129"/>
                  <a:gd name="T9" fmla="*/ 241 h 241"/>
                  <a:gd name="T10" fmla="*/ 0 60000 65536"/>
                  <a:gd name="T11" fmla="*/ 0 60000 65536"/>
                  <a:gd name="T12" fmla="*/ 0 60000 65536"/>
                  <a:gd name="T13" fmla="*/ 0 60000 65536"/>
                  <a:gd name="T14" fmla="*/ 0 60000 65536"/>
                  <a:gd name="T15" fmla="*/ 0 w 129"/>
                  <a:gd name="T16" fmla="*/ 0 h 241"/>
                  <a:gd name="T17" fmla="*/ 129 w 129"/>
                  <a:gd name="T18" fmla="*/ 241 h 241"/>
                </a:gdLst>
                <a:ahLst/>
                <a:cxnLst>
                  <a:cxn ang="T10">
                    <a:pos x="T0" y="T1"/>
                  </a:cxn>
                  <a:cxn ang="T11">
                    <a:pos x="T2" y="T3"/>
                  </a:cxn>
                  <a:cxn ang="T12">
                    <a:pos x="T4" y="T5"/>
                  </a:cxn>
                  <a:cxn ang="T13">
                    <a:pos x="T6" y="T7"/>
                  </a:cxn>
                  <a:cxn ang="T14">
                    <a:pos x="T8" y="T9"/>
                  </a:cxn>
                </a:cxnLst>
                <a:rect l="T15" t="T16" r="T17" b="T18"/>
                <a:pathLst>
                  <a:path w="129" h="241">
                    <a:moveTo>
                      <a:pt x="0" y="0"/>
                    </a:moveTo>
                    <a:cubicBezTo>
                      <a:pt x="24" y="8"/>
                      <a:pt x="18" y="20"/>
                      <a:pt x="41" y="35"/>
                    </a:cubicBezTo>
                    <a:cubicBezTo>
                      <a:pt x="57" y="83"/>
                      <a:pt x="87" y="123"/>
                      <a:pt x="106" y="171"/>
                    </a:cubicBezTo>
                    <a:cubicBezTo>
                      <a:pt x="111" y="186"/>
                      <a:pt x="117" y="202"/>
                      <a:pt x="123" y="218"/>
                    </a:cubicBezTo>
                    <a:cubicBezTo>
                      <a:pt x="125" y="225"/>
                      <a:pt x="129" y="241"/>
                      <a:pt x="129" y="241"/>
                    </a:cubicBezTo>
                  </a:path>
                </a:pathLst>
              </a:custGeom>
              <a:noFill/>
              <a:ln w="28575">
                <a:solidFill>
                  <a:srgbClr val="13801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49" name="Group 64"/>
            <p:cNvGrpSpPr>
              <a:grpSpLocks/>
            </p:cNvGrpSpPr>
            <p:nvPr/>
          </p:nvGrpSpPr>
          <p:grpSpPr bwMode="auto">
            <a:xfrm flipV="1">
              <a:off x="4742" y="3290"/>
              <a:ext cx="648" cy="254"/>
              <a:chOff x="4734" y="3053"/>
              <a:chExt cx="648" cy="254"/>
            </a:xfrm>
          </p:grpSpPr>
          <p:sp>
            <p:nvSpPr>
              <p:cNvPr id="50" name="Freeform 65"/>
              <p:cNvSpPr>
                <a:spLocks/>
              </p:cNvSpPr>
              <p:nvPr>
                <p:custDataLst>
                  <p:tags r:id="rId28"/>
                </p:custDataLst>
              </p:nvPr>
            </p:nvSpPr>
            <p:spPr bwMode="auto">
              <a:xfrm>
                <a:off x="4734" y="3053"/>
                <a:ext cx="648" cy="254"/>
              </a:xfrm>
              <a:custGeom>
                <a:avLst/>
                <a:gdLst>
                  <a:gd name="T0" fmla="*/ 0 w 806"/>
                  <a:gd name="T1" fmla="*/ 0 h 254"/>
                  <a:gd name="T2" fmla="*/ 18 w 806"/>
                  <a:gd name="T3" fmla="*/ 30 h 254"/>
                  <a:gd name="T4" fmla="*/ 20 w 806"/>
                  <a:gd name="T5" fmla="*/ 47 h 254"/>
                  <a:gd name="T6" fmla="*/ 22 w 806"/>
                  <a:gd name="T7" fmla="*/ 65 h 254"/>
                  <a:gd name="T8" fmla="*/ 24 w 806"/>
                  <a:gd name="T9" fmla="*/ 94 h 254"/>
                  <a:gd name="T10" fmla="*/ 25 w 806"/>
                  <a:gd name="T11" fmla="*/ 112 h 254"/>
                  <a:gd name="T12" fmla="*/ 26 w 806"/>
                  <a:gd name="T13" fmla="*/ 124 h 254"/>
                  <a:gd name="T14" fmla="*/ 27 w 806"/>
                  <a:gd name="T15" fmla="*/ 159 h 254"/>
                  <a:gd name="T16" fmla="*/ 28 w 806"/>
                  <a:gd name="T17" fmla="*/ 188 h 254"/>
                  <a:gd name="T18" fmla="*/ 31 w 806"/>
                  <a:gd name="T19" fmla="*/ 235 h 254"/>
                  <a:gd name="T20" fmla="*/ 31 w 806"/>
                  <a:gd name="T21" fmla="*/ 253 h 2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6"/>
                  <a:gd name="T34" fmla="*/ 0 h 254"/>
                  <a:gd name="T35" fmla="*/ 806 w 806"/>
                  <a:gd name="T36" fmla="*/ 254 h 2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6" h="254">
                    <a:moveTo>
                      <a:pt x="0" y="0"/>
                    </a:moveTo>
                    <a:cubicBezTo>
                      <a:pt x="165" y="3"/>
                      <a:pt x="315" y="11"/>
                      <a:pt x="477" y="30"/>
                    </a:cubicBezTo>
                    <a:cubicBezTo>
                      <a:pt x="528" y="44"/>
                      <a:pt x="460" y="23"/>
                      <a:pt x="512" y="47"/>
                    </a:cubicBezTo>
                    <a:cubicBezTo>
                      <a:pt x="552" y="65"/>
                      <a:pt x="536" y="53"/>
                      <a:pt x="571" y="65"/>
                    </a:cubicBezTo>
                    <a:cubicBezTo>
                      <a:pt x="594" y="72"/>
                      <a:pt x="612" y="86"/>
                      <a:pt x="636" y="94"/>
                    </a:cubicBezTo>
                    <a:cubicBezTo>
                      <a:pt x="643" y="100"/>
                      <a:pt x="650" y="106"/>
                      <a:pt x="659" y="112"/>
                    </a:cubicBezTo>
                    <a:cubicBezTo>
                      <a:pt x="666" y="116"/>
                      <a:pt x="675" y="118"/>
                      <a:pt x="683" y="124"/>
                    </a:cubicBezTo>
                    <a:cubicBezTo>
                      <a:pt x="714" y="146"/>
                      <a:pt x="687" y="134"/>
                      <a:pt x="712" y="159"/>
                    </a:cubicBezTo>
                    <a:cubicBezTo>
                      <a:pt x="720" y="167"/>
                      <a:pt x="741" y="180"/>
                      <a:pt x="753" y="188"/>
                    </a:cubicBezTo>
                    <a:cubicBezTo>
                      <a:pt x="761" y="212"/>
                      <a:pt x="773" y="221"/>
                      <a:pt x="795" y="235"/>
                    </a:cubicBezTo>
                    <a:cubicBezTo>
                      <a:pt x="800" y="254"/>
                      <a:pt x="793" y="253"/>
                      <a:pt x="806" y="253"/>
                    </a:cubicBezTo>
                  </a:path>
                </a:pathLst>
              </a:custGeom>
              <a:noFill/>
              <a:ln w="28575">
                <a:solidFill>
                  <a:srgbClr val="13801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 name="Freeform 66"/>
              <p:cNvSpPr>
                <a:spLocks/>
              </p:cNvSpPr>
              <p:nvPr>
                <p:custDataLst>
                  <p:tags r:id="rId29"/>
                </p:custDataLst>
              </p:nvPr>
            </p:nvSpPr>
            <p:spPr bwMode="auto">
              <a:xfrm>
                <a:off x="4741" y="3059"/>
                <a:ext cx="129" cy="241"/>
              </a:xfrm>
              <a:custGeom>
                <a:avLst/>
                <a:gdLst>
                  <a:gd name="T0" fmla="*/ 0 w 129"/>
                  <a:gd name="T1" fmla="*/ 0 h 241"/>
                  <a:gd name="T2" fmla="*/ 41 w 129"/>
                  <a:gd name="T3" fmla="*/ 35 h 241"/>
                  <a:gd name="T4" fmla="*/ 106 w 129"/>
                  <a:gd name="T5" fmla="*/ 171 h 241"/>
                  <a:gd name="T6" fmla="*/ 123 w 129"/>
                  <a:gd name="T7" fmla="*/ 218 h 241"/>
                  <a:gd name="T8" fmla="*/ 129 w 129"/>
                  <a:gd name="T9" fmla="*/ 241 h 241"/>
                  <a:gd name="T10" fmla="*/ 0 60000 65536"/>
                  <a:gd name="T11" fmla="*/ 0 60000 65536"/>
                  <a:gd name="T12" fmla="*/ 0 60000 65536"/>
                  <a:gd name="T13" fmla="*/ 0 60000 65536"/>
                  <a:gd name="T14" fmla="*/ 0 60000 65536"/>
                  <a:gd name="T15" fmla="*/ 0 w 129"/>
                  <a:gd name="T16" fmla="*/ 0 h 241"/>
                  <a:gd name="T17" fmla="*/ 129 w 129"/>
                  <a:gd name="T18" fmla="*/ 241 h 241"/>
                </a:gdLst>
                <a:ahLst/>
                <a:cxnLst>
                  <a:cxn ang="T10">
                    <a:pos x="T0" y="T1"/>
                  </a:cxn>
                  <a:cxn ang="T11">
                    <a:pos x="T2" y="T3"/>
                  </a:cxn>
                  <a:cxn ang="T12">
                    <a:pos x="T4" y="T5"/>
                  </a:cxn>
                  <a:cxn ang="T13">
                    <a:pos x="T6" y="T7"/>
                  </a:cxn>
                  <a:cxn ang="T14">
                    <a:pos x="T8" y="T9"/>
                  </a:cxn>
                </a:cxnLst>
                <a:rect l="T15" t="T16" r="T17" b="T18"/>
                <a:pathLst>
                  <a:path w="129" h="241">
                    <a:moveTo>
                      <a:pt x="0" y="0"/>
                    </a:moveTo>
                    <a:cubicBezTo>
                      <a:pt x="24" y="8"/>
                      <a:pt x="18" y="20"/>
                      <a:pt x="41" y="35"/>
                    </a:cubicBezTo>
                    <a:cubicBezTo>
                      <a:pt x="57" y="83"/>
                      <a:pt x="87" y="123"/>
                      <a:pt x="106" y="171"/>
                    </a:cubicBezTo>
                    <a:cubicBezTo>
                      <a:pt x="111" y="186"/>
                      <a:pt x="117" y="202"/>
                      <a:pt x="123" y="218"/>
                    </a:cubicBezTo>
                    <a:cubicBezTo>
                      <a:pt x="125" y="225"/>
                      <a:pt x="129" y="241"/>
                      <a:pt x="129" y="241"/>
                    </a:cubicBezTo>
                  </a:path>
                </a:pathLst>
              </a:custGeom>
              <a:noFill/>
              <a:ln w="28575">
                <a:solidFill>
                  <a:srgbClr val="13801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56" name="Line 69"/>
          <p:cNvSpPr>
            <a:spLocks noChangeShapeType="1"/>
          </p:cNvSpPr>
          <p:nvPr>
            <p:custDataLst>
              <p:tags r:id="rId6"/>
            </p:custDataLst>
          </p:nvPr>
        </p:nvSpPr>
        <p:spPr bwMode="auto">
          <a:xfrm rot="16200000">
            <a:off x="2991644" y="3002756"/>
            <a:ext cx="0" cy="763587"/>
          </a:xfrm>
          <a:prstGeom prst="line">
            <a:avLst/>
          </a:prstGeom>
          <a:noFill/>
          <a:ln w="28575">
            <a:solidFill>
              <a:srgbClr val="13801C"/>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57" name="Rectangle 64"/>
          <p:cNvSpPr>
            <a:spLocks noChangeArrowheads="1"/>
          </p:cNvSpPr>
          <p:nvPr/>
        </p:nvSpPr>
        <p:spPr bwMode="auto">
          <a:xfrm>
            <a:off x="1708150" y="1824038"/>
            <a:ext cx="766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13801C"/>
                </a:solidFill>
                <a:latin typeface="Calibri" pitchFamily="-106" charset="0"/>
              </a:rPr>
              <a:t>AND</a:t>
            </a:r>
          </a:p>
        </p:txBody>
      </p:sp>
      <p:sp>
        <p:nvSpPr>
          <p:cNvPr id="58" name="Rectangle 65"/>
          <p:cNvSpPr>
            <a:spLocks noChangeArrowheads="1"/>
          </p:cNvSpPr>
          <p:nvPr/>
        </p:nvSpPr>
        <p:spPr bwMode="auto">
          <a:xfrm>
            <a:off x="1852612" y="3133725"/>
            <a:ext cx="5667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13801C"/>
                </a:solidFill>
                <a:latin typeface="Calibri" pitchFamily="-106" charset="0"/>
              </a:rPr>
              <a:t>OR</a:t>
            </a:r>
          </a:p>
        </p:txBody>
      </p:sp>
      <p:sp>
        <p:nvSpPr>
          <p:cNvPr id="59" name="Line 69"/>
          <p:cNvSpPr>
            <a:spLocks noChangeShapeType="1"/>
          </p:cNvSpPr>
          <p:nvPr>
            <p:custDataLst>
              <p:tags r:id="rId7"/>
            </p:custDataLst>
          </p:nvPr>
        </p:nvSpPr>
        <p:spPr bwMode="auto">
          <a:xfrm rot="16200000">
            <a:off x="1296194" y="4266406"/>
            <a:ext cx="0" cy="763587"/>
          </a:xfrm>
          <a:prstGeom prst="line">
            <a:avLst/>
          </a:prstGeom>
          <a:noFill/>
          <a:ln w="28575">
            <a:solidFill>
              <a:srgbClr val="13801C"/>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60" name="AutoShape 54"/>
          <p:cNvSpPr>
            <a:spLocks noChangeArrowheads="1"/>
          </p:cNvSpPr>
          <p:nvPr>
            <p:custDataLst>
              <p:tags r:id="rId8"/>
            </p:custDataLst>
          </p:nvPr>
        </p:nvSpPr>
        <p:spPr bwMode="auto">
          <a:xfrm rot="5400000">
            <a:off x="1790700" y="4181475"/>
            <a:ext cx="685800" cy="914400"/>
          </a:xfrm>
          <a:prstGeom prst="triangle">
            <a:avLst>
              <a:gd name="adj" fmla="val 50000"/>
            </a:avLst>
          </a:prstGeom>
          <a:noFill/>
          <a:ln w="28575">
            <a:solidFill>
              <a:srgbClr val="13801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61" name="Rectangle 68"/>
          <p:cNvSpPr>
            <a:spLocks noChangeArrowheads="1"/>
          </p:cNvSpPr>
          <p:nvPr/>
        </p:nvSpPr>
        <p:spPr bwMode="auto">
          <a:xfrm>
            <a:off x="1647825" y="4419600"/>
            <a:ext cx="6731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100" b="1">
                <a:solidFill>
                  <a:srgbClr val="13801C"/>
                </a:solidFill>
                <a:latin typeface="Calibri" pitchFamily="-106" charset="0"/>
              </a:rPr>
              <a:t>NOT</a:t>
            </a:r>
          </a:p>
        </p:txBody>
      </p:sp>
      <p:sp>
        <p:nvSpPr>
          <p:cNvPr id="62" name="Oval 55"/>
          <p:cNvSpPr>
            <a:spLocks noChangeArrowheads="1"/>
          </p:cNvSpPr>
          <p:nvPr>
            <p:custDataLst>
              <p:tags r:id="rId9"/>
            </p:custDataLst>
          </p:nvPr>
        </p:nvSpPr>
        <p:spPr bwMode="auto">
          <a:xfrm rot="5400000">
            <a:off x="2604293" y="4555332"/>
            <a:ext cx="141287" cy="139700"/>
          </a:xfrm>
          <a:prstGeom prst="ellipse">
            <a:avLst/>
          </a:prstGeom>
          <a:noFill/>
          <a:ln w="28575">
            <a:solidFill>
              <a:srgbClr val="13801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63" name="Line 69"/>
          <p:cNvSpPr>
            <a:spLocks noChangeShapeType="1"/>
          </p:cNvSpPr>
          <p:nvPr>
            <p:custDataLst>
              <p:tags r:id="rId10"/>
            </p:custDataLst>
          </p:nvPr>
        </p:nvSpPr>
        <p:spPr bwMode="auto">
          <a:xfrm rot="16200000">
            <a:off x="3139281" y="4252119"/>
            <a:ext cx="0" cy="763588"/>
          </a:xfrm>
          <a:prstGeom prst="line">
            <a:avLst/>
          </a:prstGeom>
          <a:noFill/>
          <a:ln w="28575">
            <a:solidFill>
              <a:srgbClr val="13801C"/>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grpSp>
        <p:nvGrpSpPr>
          <p:cNvPr id="64" name="Group 32"/>
          <p:cNvGrpSpPr>
            <a:grpSpLocks/>
          </p:cNvGrpSpPr>
          <p:nvPr>
            <p:custDataLst>
              <p:tags r:id="rId11"/>
            </p:custDataLst>
          </p:nvPr>
        </p:nvGrpSpPr>
        <p:grpSpPr bwMode="auto">
          <a:xfrm rot="-5400000">
            <a:off x="1831974" y="1614488"/>
            <a:ext cx="620713" cy="896938"/>
            <a:chOff x="672" y="2544"/>
            <a:chExt cx="336" cy="399"/>
          </a:xfrm>
        </p:grpSpPr>
        <p:sp>
          <p:nvSpPr>
            <p:cNvPr id="65" name="Freeform 33"/>
            <p:cNvSpPr>
              <a:spLocks/>
            </p:cNvSpPr>
            <p:nvPr>
              <p:custDataLst>
                <p:tags r:id="rId25"/>
              </p:custDataLst>
            </p:nvPr>
          </p:nvSpPr>
          <p:spPr bwMode="auto">
            <a:xfrm>
              <a:off x="672" y="2544"/>
              <a:ext cx="336" cy="288"/>
            </a:xfrm>
            <a:custGeom>
              <a:avLst/>
              <a:gdLst>
                <a:gd name="T0" fmla="*/ 0 w 336"/>
                <a:gd name="T1" fmla="*/ 288 h 288"/>
                <a:gd name="T2" fmla="*/ 0 w 336"/>
                <a:gd name="T3" fmla="*/ 0 h 288"/>
                <a:gd name="T4" fmla="*/ 336 w 336"/>
                <a:gd name="T5" fmla="*/ 0 h 288"/>
                <a:gd name="T6" fmla="*/ 336 w 336"/>
                <a:gd name="T7" fmla="*/ 288 h 288"/>
                <a:gd name="T8" fmla="*/ 0 60000 65536"/>
                <a:gd name="T9" fmla="*/ 0 60000 65536"/>
                <a:gd name="T10" fmla="*/ 0 60000 65536"/>
                <a:gd name="T11" fmla="*/ 0 60000 65536"/>
                <a:gd name="T12" fmla="*/ 0 w 336"/>
                <a:gd name="T13" fmla="*/ 0 h 288"/>
                <a:gd name="T14" fmla="*/ 336 w 336"/>
                <a:gd name="T15" fmla="*/ 288 h 288"/>
              </a:gdLst>
              <a:ahLst/>
              <a:cxnLst>
                <a:cxn ang="T8">
                  <a:pos x="T0" y="T1"/>
                </a:cxn>
                <a:cxn ang="T9">
                  <a:pos x="T2" y="T3"/>
                </a:cxn>
                <a:cxn ang="T10">
                  <a:pos x="T4" y="T5"/>
                </a:cxn>
                <a:cxn ang="T11">
                  <a:pos x="T6" y="T7"/>
                </a:cxn>
              </a:cxnLst>
              <a:rect l="T12" t="T13" r="T14" b="T15"/>
              <a:pathLst>
                <a:path w="336" h="288">
                  <a:moveTo>
                    <a:pt x="0" y="288"/>
                  </a:moveTo>
                  <a:lnTo>
                    <a:pt x="0" y="0"/>
                  </a:lnTo>
                  <a:lnTo>
                    <a:pt x="336" y="0"/>
                  </a:lnTo>
                  <a:lnTo>
                    <a:pt x="336" y="288"/>
                  </a:lnTo>
                </a:path>
              </a:pathLst>
            </a:custGeom>
            <a:noFill/>
            <a:ln w="28575" cap="flat" cmpd="sng">
              <a:solidFill>
                <a:srgbClr val="13801C"/>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66" name="Arc 34"/>
            <p:cNvSpPr>
              <a:spLocks/>
            </p:cNvSpPr>
            <p:nvPr>
              <p:custDataLst>
                <p:tags r:id="rId26"/>
              </p:custDataLst>
            </p:nvPr>
          </p:nvSpPr>
          <p:spPr bwMode="auto">
            <a:xfrm flipH="1" flipV="1">
              <a:off x="675" y="2825"/>
              <a:ext cx="170" cy="11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cmpd="sng">
              <a:solidFill>
                <a:srgbClr val="13801C"/>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67" name="Arc 35"/>
            <p:cNvSpPr>
              <a:spLocks/>
            </p:cNvSpPr>
            <p:nvPr>
              <p:custDataLst>
                <p:tags r:id="rId27"/>
              </p:custDataLst>
            </p:nvPr>
          </p:nvSpPr>
          <p:spPr bwMode="auto">
            <a:xfrm flipV="1">
              <a:off x="836" y="2825"/>
              <a:ext cx="170" cy="11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cmpd="sng">
              <a:solidFill>
                <a:srgbClr val="13801C"/>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grpSp>
      <p:sp>
        <p:nvSpPr>
          <p:cNvPr id="68" name="Line 47"/>
          <p:cNvSpPr>
            <a:spLocks noChangeShapeType="1"/>
          </p:cNvSpPr>
          <p:nvPr>
            <p:custDataLst>
              <p:tags r:id="rId12"/>
            </p:custDataLst>
          </p:nvPr>
        </p:nvSpPr>
        <p:spPr bwMode="auto">
          <a:xfrm rot="16200000">
            <a:off x="2919412" y="1749425"/>
            <a:ext cx="0" cy="647700"/>
          </a:xfrm>
          <a:prstGeom prst="line">
            <a:avLst/>
          </a:prstGeom>
          <a:noFill/>
          <a:ln w="28575">
            <a:solidFill>
              <a:srgbClr val="13801C"/>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69" name="Line 91"/>
          <p:cNvSpPr>
            <a:spLocks noChangeShapeType="1"/>
          </p:cNvSpPr>
          <p:nvPr>
            <p:custDataLst>
              <p:tags r:id="rId13"/>
            </p:custDataLst>
          </p:nvPr>
        </p:nvSpPr>
        <p:spPr bwMode="auto">
          <a:xfrm rot="16200000">
            <a:off x="1382889" y="1718733"/>
            <a:ext cx="0" cy="609600"/>
          </a:xfrm>
          <a:prstGeom prst="line">
            <a:avLst/>
          </a:prstGeom>
          <a:noFill/>
          <a:ln w="28575">
            <a:solidFill>
              <a:srgbClr val="13801C"/>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70" name="Line 92"/>
          <p:cNvSpPr>
            <a:spLocks noChangeShapeType="1"/>
          </p:cNvSpPr>
          <p:nvPr>
            <p:custDataLst>
              <p:tags r:id="rId14"/>
            </p:custDataLst>
          </p:nvPr>
        </p:nvSpPr>
        <p:spPr bwMode="auto">
          <a:xfrm rot="16200000">
            <a:off x="1382889" y="1988608"/>
            <a:ext cx="0" cy="609600"/>
          </a:xfrm>
          <a:prstGeom prst="line">
            <a:avLst/>
          </a:prstGeom>
          <a:noFill/>
          <a:ln w="28575">
            <a:solidFill>
              <a:srgbClr val="13801C"/>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71" name="Text Box 21"/>
          <p:cNvSpPr txBox="1">
            <a:spLocks noChangeArrowheads="1"/>
          </p:cNvSpPr>
          <p:nvPr>
            <p:custDataLst>
              <p:tags r:id="rId15"/>
            </p:custDataLst>
          </p:nvPr>
        </p:nvSpPr>
        <p:spPr bwMode="auto">
          <a:xfrm>
            <a:off x="4406104" y="1600200"/>
            <a:ext cx="33353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dirty="0">
                <a:solidFill>
                  <a:srgbClr val="13801C"/>
                </a:solidFill>
                <a:latin typeface="Cambria" pitchFamily="18" charset="0"/>
              </a:rPr>
              <a:t>AND</a:t>
            </a:r>
            <a:r>
              <a:rPr lang="en-US" dirty="0">
                <a:solidFill>
                  <a:srgbClr val="000000"/>
                </a:solidFill>
                <a:latin typeface="Cambria" pitchFamily="18" charset="0"/>
              </a:rPr>
              <a:t> outputs 1 only </a:t>
            </a:r>
            <a:r>
              <a:rPr lang="en-US" dirty="0" smtClean="0">
                <a:solidFill>
                  <a:srgbClr val="000000"/>
                </a:solidFill>
                <a:latin typeface="Cambria" pitchFamily="18" charset="0"/>
              </a:rPr>
              <a:t>if </a:t>
            </a:r>
            <a:r>
              <a:rPr lang="en-US" b="1" i="1" dirty="0">
                <a:solidFill>
                  <a:srgbClr val="FF0000"/>
                </a:solidFill>
                <a:latin typeface="Cambria" pitchFamily="18" charset="0"/>
              </a:rPr>
              <a:t>ALL</a:t>
            </a:r>
            <a:r>
              <a:rPr lang="en-US" dirty="0">
                <a:solidFill>
                  <a:srgbClr val="000000"/>
                </a:solidFill>
                <a:latin typeface="Cambria" pitchFamily="18" charset="0"/>
              </a:rPr>
              <a:t> its inputs are 1</a:t>
            </a:r>
          </a:p>
        </p:txBody>
      </p:sp>
      <p:sp>
        <p:nvSpPr>
          <p:cNvPr id="72" name="Text Box 37"/>
          <p:cNvSpPr txBox="1">
            <a:spLocks noChangeArrowheads="1"/>
          </p:cNvSpPr>
          <p:nvPr>
            <p:custDataLst>
              <p:tags r:id="rId16"/>
            </p:custDataLst>
          </p:nvPr>
        </p:nvSpPr>
        <p:spPr bwMode="auto">
          <a:xfrm>
            <a:off x="4825204" y="2964085"/>
            <a:ext cx="24971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dirty="0">
                <a:solidFill>
                  <a:srgbClr val="13801C"/>
                </a:solidFill>
                <a:latin typeface="Cambria" pitchFamily="18" charset="0"/>
              </a:rPr>
              <a:t>OR</a:t>
            </a:r>
            <a:r>
              <a:rPr lang="en-US" dirty="0">
                <a:solidFill>
                  <a:srgbClr val="000000"/>
                </a:solidFill>
                <a:latin typeface="Cambria" pitchFamily="18" charset="0"/>
              </a:rPr>
              <a:t> outputs 1 if </a:t>
            </a:r>
            <a:r>
              <a:rPr lang="en-US" b="1" dirty="0">
                <a:solidFill>
                  <a:srgbClr val="FF0000"/>
                </a:solidFill>
                <a:latin typeface="Cambria" pitchFamily="18" charset="0"/>
              </a:rPr>
              <a:t>ANY</a:t>
            </a:r>
            <a:r>
              <a:rPr lang="en-US" dirty="0">
                <a:solidFill>
                  <a:srgbClr val="000000"/>
                </a:solidFill>
                <a:latin typeface="Cambria" pitchFamily="18" charset="0"/>
              </a:rPr>
              <a:t> input is 1</a:t>
            </a:r>
          </a:p>
        </p:txBody>
      </p:sp>
      <p:sp>
        <p:nvSpPr>
          <p:cNvPr id="73" name="Text Box 38"/>
          <p:cNvSpPr txBox="1">
            <a:spLocks noChangeArrowheads="1"/>
          </p:cNvSpPr>
          <p:nvPr>
            <p:custDataLst>
              <p:tags r:id="rId17"/>
            </p:custDataLst>
          </p:nvPr>
        </p:nvSpPr>
        <p:spPr bwMode="auto">
          <a:xfrm>
            <a:off x="4322761" y="4373860"/>
            <a:ext cx="35020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dirty="0">
                <a:solidFill>
                  <a:srgbClr val="13801C"/>
                </a:solidFill>
                <a:latin typeface="Cambria" pitchFamily="18" charset="0"/>
              </a:rPr>
              <a:t>NOT</a:t>
            </a:r>
            <a:r>
              <a:rPr lang="en-US" dirty="0">
                <a:solidFill>
                  <a:srgbClr val="000000"/>
                </a:solidFill>
                <a:latin typeface="Cambria" pitchFamily="18" charset="0"/>
              </a:rPr>
              <a:t> reverses its input</a:t>
            </a:r>
          </a:p>
        </p:txBody>
      </p:sp>
      <p:sp>
        <p:nvSpPr>
          <p:cNvPr id="46" name="Line 91"/>
          <p:cNvSpPr>
            <a:spLocks noChangeShapeType="1"/>
          </p:cNvSpPr>
          <p:nvPr>
            <p:custDataLst>
              <p:tags r:id="rId18"/>
            </p:custDataLst>
          </p:nvPr>
        </p:nvSpPr>
        <p:spPr bwMode="auto">
          <a:xfrm rot="16200000">
            <a:off x="1382889" y="1859844"/>
            <a:ext cx="0" cy="609600"/>
          </a:xfrm>
          <a:prstGeom prst="line">
            <a:avLst/>
          </a:prstGeom>
          <a:noFill/>
          <a:ln w="28575">
            <a:solidFill>
              <a:srgbClr val="13801C"/>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74" name="Line 91"/>
          <p:cNvSpPr>
            <a:spLocks noChangeShapeType="1"/>
          </p:cNvSpPr>
          <p:nvPr>
            <p:custDataLst>
              <p:tags r:id="rId19"/>
            </p:custDataLst>
          </p:nvPr>
        </p:nvSpPr>
        <p:spPr bwMode="auto">
          <a:xfrm rot="16200000">
            <a:off x="1382889" y="1569156"/>
            <a:ext cx="0" cy="609600"/>
          </a:xfrm>
          <a:prstGeom prst="line">
            <a:avLst/>
          </a:prstGeom>
          <a:noFill/>
          <a:ln w="28575">
            <a:solidFill>
              <a:srgbClr val="13801C"/>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75" name="Line 91"/>
          <p:cNvSpPr>
            <a:spLocks noChangeShapeType="1"/>
          </p:cNvSpPr>
          <p:nvPr>
            <p:custDataLst>
              <p:tags r:id="rId20"/>
            </p:custDataLst>
          </p:nvPr>
        </p:nvSpPr>
        <p:spPr bwMode="auto">
          <a:xfrm rot="16200000">
            <a:off x="1438803" y="2977973"/>
            <a:ext cx="3881" cy="663223"/>
          </a:xfrm>
          <a:prstGeom prst="line">
            <a:avLst/>
          </a:prstGeom>
          <a:noFill/>
          <a:ln w="28575">
            <a:solidFill>
              <a:srgbClr val="13801C"/>
            </a:solidFill>
            <a:round/>
            <a:headEnd/>
            <a:tailEnd/>
          </a:ln>
          <a:extLst>
            <a:ext uri="{909E8E84-426E-40DD-AFC4-6F175D3DCCD1}">
              <a14:hiddenFill xmlns:a14="http://schemas.microsoft.com/office/drawing/2010/main">
                <a:noFill/>
              </a14:hiddenFill>
            </a:ext>
          </a:extLst>
        </p:spPr>
        <p:txBody>
          <a:bodyPr wrap="square" anchor="ctr">
            <a:spAutoFit/>
          </a:bodyPr>
          <a:lstStyle/>
          <a:p>
            <a:endParaRPr lang="en-US"/>
          </a:p>
        </p:txBody>
      </p:sp>
      <p:sp>
        <p:nvSpPr>
          <p:cNvPr id="76" name="Line 92"/>
          <p:cNvSpPr>
            <a:spLocks noChangeShapeType="1"/>
          </p:cNvSpPr>
          <p:nvPr>
            <p:custDataLst>
              <p:tags r:id="rId21"/>
            </p:custDataLst>
          </p:nvPr>
        </p:nvSpPr>
        <p:spPr bwMode="auto">
          <a:xfrm rot="16200000">
            <a:off x="1413933" y="3276600"/>
            <a:ext cx="0" cy="609600"/>
          </a:xfrm>
          <a:prstGeom prst="line">
            <a:avLst/>
          </a:prstGeom>
          <a:noFill/>
          <a:ln w="28575">
            <a:solidFill>
              <a:srgbClr val="13801C"/>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77" name="Line 91"/>
          <p:cNvSpPr>
            <a:spLocks noChangeShapeType="1"/>
          </p:cNvSpPr>
          <p:nvPr>
            <p:custDataLst>
              <p:tags r:id="rId22"/>
            </p:custDataLst>
          </p:nvPr>
        </p:nvSpPr>
        <p:spPr bwMode="auto">
          <a:xfrm rot="16200000" flipH="1">
            <a:off x="1445506" y="3116262"/>
            <a:ext cx="1764" cy="674511"/>
          </a:xfrm>
          <a:prstGeom prst="line">
            <a:avLst/>
          </a:prstGeom>
          <a:noFill/>
          <a:ln w="28575">
            <a:solidFill>
              <a:srgbClr val="13801C"/>
            </a:solidFill>
            <a:round/>
            <a:headEnd/>
            <a:tailEnd/>
          </a:ln>
          <a:extLst>
            <a:ext uri="{909E8E84-426E-40DD-AFC4-6F175D3DCCD1}">
              <a14:hiddenFill xmlns:a14="http://schemas.microsoft.com/office/drawing/2010/main">
                <a:noFill/>
              </a14:hiddenFill>
            </a:ext>
          </a:extLst>
        </p:spPr>
        <p:txBody>
          <a:bodyPr wrap="square" anchor="ctr">
            <a:spAutoFit/>
          </a:bodyPr>
          <a:lstStyle/>
          <a:p>
            <a:endParaRPr lang="en-US"/>
          </a:p>
        </p:txBody>
      </p:sp>
      <p:sp>
        <p:nvSpPr>
          <p:cNvPr id="78" name="Line 91"/>
          <p:cNvSpPr>
            <a:spLocks noChangeShapeType="1"/>
          </p:cNvSpPr>
          <p:nvPr>
            <p:custDataLst>
              <p:tags r:id="rId23"/>
            </p:custDataLst>
          </p:nvPr>
        </p:nvSpPr>
        <p:spPr bwMode="auto">
          <a:xfrm rot="16200000">
            <a:off x="1413933" y="2857148"/>
            <a:ext cx="0" cy="609600"/>
          </a:xfrm>
          <a:prstGeom prst="line">
            <a:avLst/>
          </a:prstGeom>
          <a:noFill/>
          <a:ln w="28575">
            <a:solidFill>
              <a:srgbClr val="13801C"/>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54" name="Rectangle 49"/>
          <p:cNvSpPr>
            <a:spLocks noChangeArrowheads="1"/>
          </p:cNvSpPr>
          <p:nvPr>
            <p:custDataLst>
              <p:tags r:id="rId24"/>
            </p:custDataLst>
          </p:nvPr>
        </p:nvSpPr>
        <p:spPr bwMode="auto">
          <a:xfrm rot="20931380">
            <a:off x="1001343" y="2923296"/>
            <a:ext cx="7207266" cy="1200329"/>
          </a:xfrm>
          <a:prstGeom prst="rect">
            <a:avLst/>
          </a:prstGeom>
          <a:solidFill>
            <a:srgbClr val="FECACA"/>
          </a:solidFill>
          <a:ln>
            <a:noFill/>
          </a:ln>
        </p:spPr>
        <p:txBody>
          <a:bodyPr wrap="square" anchor="ctr">
            <a:spAutoFit/>
          </a:bodyPr>
          <a:lstStyle/>
          <a:p>
            <a:r>
              <a:rPr lang="en-US" sz="3600" dirty="0" smtClean="0">
                <a:solidFill>
                  <a:srgbClr val="000000"/>
                </a:solidFill>
                <a:latin typeface="Cambria" pitchFamily="18" charset="0"/>
              </a:rPr>
              <a:t>We prove this </a:t>
            </a:r>
            <a:r>
              <a:rPr lang="en-US" sz="3600" b="1" i="1" dirty="0" smtClean="0">
                <a:solidFill>
                  <a:srgbClr val="000000"/>
                </a:solidFill>
                <a:latin typeface="Cambria" pitchFamily="18" charset="0"/>
              </a:rPr>
              <a:t>constructively</a:t>
            </a:r>
            <a:r>
              <a:rPr lang="en-US" sz="3600" dirty="0" smtClean="0">
                <a:solidFill>
                  <a:srgbClr val="000000"/>
                </a:solidFill>
                <a:latin typeface="Cambria" pitchFamily="18" charset="0"/>
              </a:rPr>
              <a:t> using the </a:t>
            </a:r>
            <a:r>
              <a:rPr lang="en-US" sz="3600" b="1" i="1" dirty="0" err="1" smtClean="0">
                <a:solidFill>
                  <a:srgbClr val="C00000"/>
                </a:solidFill>
                <a:latin typeface="Cambria" pitchFamily="18" charset="0"/>
              </a:rPr>
              <a:t>minterm</a:t>
            </a:r>
            <a:r>
              <a:rPr lang="en-US" sz="3600" b="1" i="1" dirty="0" smtClean="0">
                <a:solidFill>
                  <a:srgbClr val="C00000"/>
                </a:solidFill>
                <a:latin typeface="Cambria" pitchFamily="18" charset="0"/>
              </a:rPr>
              <a:t> expansion principle</a:t>
            </a:r>
            <a:r>
              <a:rPr lang="en-US" sz="3600" dirty="0" smtClean="0">
                <a:solidFill>
                  <a:srgbClr val="000000"/>
                </a:solidFill>
                <a:latin typeface="Cambria" pitchFamily="18" charset="0"/>
              </a:rPr>
              <a:t>.</a:t>
            </a:r>
            <a:endParaRPr lang="en-US" sz="3600" b="1" i="1" dirty="0">
              <a:solidFill>
                <a:srgbClr val="000000"/>
              </a:solidFill>
              <a:latin typeface="Cambria" pitchFamily="18" charset="0"/>
            </a:endParaRPr>
          </a:p>
        </p:txBody>
      </p:sp>
    </p:spTree>
    <p:extLst>
      <p:ext uri="{BB962C8B-B14F-4D97-AF65-F5344CB8AC3E}">
        <p14:creationId xmlns:p14="http://schemas.microsoft.com/office/powerpoint/2010/main" val="5313612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9"/>
          <p:cNvSpPr txBox="1">
            <a:spLocks noChangeArrowheads="1"/>
          </p:cNvSpPr>
          <p:nvPr>
            <p:custDataLst>
              <p:tags r:id="rId1"/>
            </p:custDataLst>
          </p:nvPr>
        </p:nvSpPr>
        <p:spPr bwMode="auto">
          <a:xfrm>
            <a:off x="768350" y="1371600"/>
            <a:ext cx="34988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2100" dirty="0">
                <a:solidFill>
                  <a:srgbClr val="000000"/>
                </a:solidFill>
                <a:latin typeface="Calibri" pitchFamily="-106" charset="0"/>
              </a:rPr>
              <a:t>Specify a </a:t>
            </a:r>
            <a:r>
              <a:rPr lang="en-US" sz="2100" b="1" dirty="0">
                <a:solidFill>
                  <a:srgbClr val="000000"/>
                </a:solidFill>
                <a:latin typeface="Calibri" pitchFamily="-106" charset="0"/>
              </a:rPr>
              <a:t>truth table </a:t>
            </a:r>
            <a:r>
              <a:rPr lang="en-US" sz="2100" dirty="0">
                <a:solidFill>
                  <a:srgbClr val="000000"/>
                </a:solidFill>
                <a:latin typeface="Calibri" pitchFamily="-106" charset="0"/>
              </a:rPr>
              <a:t>defining </a:t>
            </a:r>
            <a:r>
              <a:rPr lang="en-US" sz="2100" b="1" i="1" dirty="0">
                <a:solidFill>
                  <a:srgbClr val="000000"/>
                </a:solidFill>
                <a:latin typeface="Calibri" pitchFamily="-106" charset="0"/>
              </a:rPr>
              <a:t>any</a:t>
            </a:r>
            <a:r>
              <a:rPr lang="en-US" sz="2100" dirty="0">
                <a:solidFill>
                  <a:srgbClr val="000000"/>
                </a:solidFill>
                <a:latin typeface="Calibri" pitchFamily="-106" charset="0"/>
              </a:rPr>
              <a:t> function you want</a:t>
            </a:r>
          </a:p>
        </p:txBody>
      </p:sp>
      <p:sp>
        <p:nvSpPr>
          <p:cNvPr id="33796" name="Text Box 5"/>
          <p:cNvSpPr txBox="1">
            <a:spLocks noChangeArrowheads="1"/>
          </p:cNvSpPr>
          <p:nvPr>
            <p:custDataLst>
              <p:tags r:id="rId2"/>
            </p:custDataLst>
          </p:nvPr>
        </p:nvSpPr>
        <p:spPr bwMode="auto">
          <a:xfrm>
            <a:off x="982663" y="182562"/>
            <a:ext cx="72453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4200" dirty="0" smtClean="0">
                <a:solidFill>
                  <a:srgbClr val="000000"/>
                </a:solidFill>
                <a:latin typeface="Cambria" pitchFamily="18" charset="0"/>
              </a:rPr>
              <a:t>A </a:t>
            </a:r>
            <a:r>
              <a:rPr lang="en-US" sz="4200" i="1" dirty="0" smtClean="0">
                <a:latin typeface="Cambria" pitchFamily="18" charset="0"/>
              </a:rPr>
              <a:t>constructive </a:t>
            </a:r>
            <a:r>
              <a:rPr lang="en-US" sz="4200" dirty="0" smtClean="0">
                <a:solidFill>
                  <a:srgbClr val="000000"/>
                </a:solidFill>
                <a:latin typeface="Cambria" pitchFamily="18" charset="0"/>
              </a:rPr>
              <a:t>proof… ! </a:t>
            </a:r>
            <a:endParaRPr lang="en-US" sz="4200" dirty="0">
              <a:solidFill>
                <a:srgbClr val="000000"/>
              </a:solidFill>
              <a:latin typeface="Cambria" pitchFamily="18" charset="0"/>
            </a:endParaRPr>
          </a:p>
        </p:txBody>
      </p:sp>
      <p:sp>
        <p:nvSpPr>
          <p:cNvPr id="33797" name="Text Box 6"/>
          <p:cNvSpPr txBox="1">
            <a:spLocks noChangeArrowheads="1"/>
          </p:cNvSpPr>
          <p:nvPr>
            <p:custDataLst>
              <p:tags r:id="rId3"/>
            </p:custDataLst>
          </p:nvPr>
        </p:nvSpPr>
        <p:spPr bwMode="auto">
          <a:xfrm>
            <a:off x="836613" y="2506663"/>
            <a:ext cx="54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000000"/>
                </a:solidFill>
                <a:latin typeface="Courier New" pitchFamily="-106" charset="0"/>
              </a:rPr>
              <a:t>x</a:t>
            </a:r>
          </a:p>
        </p:txBody>
      </p:sp>
      <p:sp>
        <p:nvSpPr>
          <p:cNvPr id="33798" name="Text Box 7"/>
          <p:cNvSpPr txBox="1">
            <a:spLocks noChangeArrowheads="1"/>
          </p:cNvSpPr>
          <p:nvPr>
            <p:custDataLst>
              <p:tags r:id="rId4"/>
            </p:custDataLst>
          </p:nvPr>
        </p:nvSpPr>
        <p:spPr bwMode="auto">
          <a:xfrm>
            <a:off x="1360488" y="2506663"/>
            <a:ext cx="573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000000"/>
                </a:solidFill>
                <a:latin typeface="Courier New" pitchFamily="-106" charset="0"/>
              </a:rPr>
              <a:t>y</a:t>
            </a:r>
          </a:p>
        </p:txBody>
      </p:sp>
      <p:sp>
        <p:nvSpPr>
          <p:cNvPr id="33799" name="Text Box 8"/>
          <p:cNvSpPr txBox="1">
            <a:spLocks noChangeArrowheads="1"/>
          </p:cNvSpPr>
          <p:nvPr>
            <p:custDataLst>
              <p:tags r:id="rId5"/>
            </p:custDataLst>
          </p:nvPr>
        </p:nvSpPr>
        <p:spPr bwMode="auto">
          <a:xfrm>
            <a:off x="835025" y="2963863"/>
            <a:ext cx="54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000000"/>
                </a:solidFill>
                <a:latin typeface="Courier New" pitchFamily="-106" charset="0"/>
              </a:rPr>
              <a:t>0</a:t>
            </a:r>
          </a:p>
        </p:txBody>
      </p:sp>
      <p:sp>
        <p:nvSpPr>
          <p:cNvPr id="33800" name="Text Box 9"/>
          <p:cNvSpPr txBox="1">
            <a:spLocks noChangeArrowheads="1"/>
          </p:cNvSpPr>
          <p:nvPr>
            <p:custDataLst>
              <p:tags r:id="rId6"/>
            </p:custDataLst>
          </p:nvPr>
        </p:nvSpPr>
        <p:spPr bwMode="auto">
          <a:xfrm>
            <a:off x="1358900" y="2963863"/>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000000"/>
                </a:solidFill>
                <a:latin typeface="Courier New" pitchFamily="-106" charset="0"/>
              </a:rPr>
              <a:t>0</a:t>
            </a:r>
          </a:p>
        </p:txBody>
      </p:sp>
      <p:sp>
        <p:nvSpPr>
          <p:cNvPr id="33801" name="Text Box 10"/>
          <p:cNvSpPr txBox="1">
            <a:spLocks noChangeArrowheads="1"/>
          </p:cNvSpPr>
          <p:nvPr>
            <p:custDataLst>
              <p:tags r:id="rId7"/>
            </p:custDataLst>
          </p:nvPr>
        </p:nvSpPr>
        <p:spPr bwMode="auto">
          <a:xfrm>
            <a:off x="838200" y="3276600"/>
            <a:ext cx="54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C00000"/>
                </a:solidFill>
                <a:latin typeface="Courier New" pitchFamily="-106" charset="0"/>
              </a:rPr>
              <a:t>0</a:t>
            </a:r>
          </a:p>
        </p:txBody>
      </p:sp>
      <p:sp>
        <p:nvSpPr>
          <p:cNvPr id="33802" name="Text Box 11"/>
          <p:cNvSpPr txBox="1">
            <a:spLocks noChangeArrowheads="1"/>
          </p:cNvSpPr>
          <p:nvPr>
            <p:custDataLst>
              <p:tags r:id="rId8"/>
            </p:custDataLst>
          </p:nvPr>
        </p:nvSpPr>
        <p:spPr bwMode="auto">
          <a:xfrm>
            <a:off x="1362075" y="3276600"/>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C00000"/>
                </a:solidFill>
                <a:latin typeface="Courier New" pitchFamily="-106" charset="0"/>
              </a:rPr>
              <a:t>1</a:t>
            </a:r>
          </a:p>
        </p:txBody>
      </p:sp>
      <p:sp>
        <p:nvSpPr>
          <p:cNvPr id="33803" name="Text Box 12"/>
          <p:cNvSpPr txBox="1">
            <a:spLocks noChangeArrowheads="1"/>
          </p:cNvSpPr>
          <p:nvPr>
            <p:custDataLst>
              <p:tags r:id="rId9"/>
            </p:custDataLst>
          </p:nvPr>
        </p:nvSpPr>
        <p:spPr bwMode="auto">
          <a:xfrm>
            <a:off x="835025" y="3602038"/>
            <a:ext cx="54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160CE3"/>
                </a:solidFill>
                <a:latin typeface="Courier New" pitchFamily="-106" charset="0"/>
              </a:rPr>
              <a:t>1</a:t>
            </a:r>
          </a:p>
        </p:txBody>
      </p:sp>
      <p:sp>
        <p:nvSpPr>
          <p:cNvPr id="33804" name="Text Box 13"/>
          <p:cNvSpPr txBox="1">
            <a:spLocks noChangeArrowheads="1"/>
          </p:cNvSpPr>
          <p:nvPr>
            <p:custDataLst>
              <p:tags r:id="rId10"/>
            </p:custDataLst>
          </p:nvPr>
        </p:nvSpPr>
        <p:spPr bwMode="auto">
          <a:xfrm>
            <a:off x="1358900" y="3602038"/>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160CE3"/>
                </a:solidFill>
                <a:latin typeface="Courier New" pitchFamily="-106" charset="0"/>
              </a:rPr>
              <a:t>0</a:t>
            </a:r>
          </a:p>
        </p:txBody>
      </p:sp>
      <p:sp>
        <p:nvSpPr>
          <p:cNvPr id="33805" name="Text Box 14"/>
          <p:cNvSpPr txBox="1">
            <a:spLocks noChangeArrowheads="1"/>
          </p:cNvSpPr>
          <p:nvPr>
            <p:custDataLst>
              <p:tags r:id="rId11"/>
            </p:custDataLst>
          </p:nvPr>
        </p:nvSpPr>
        <p:spPr bwMode="auto">
          <a:xfrm>
            <a:off x="838200" y="3914775"/>
            <a:ext cx="54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000000"/>
                </a:solidFill>
                <a:latin typeface="Courier New" pitchFamily="-106" charset="0"/>
              </a:rPr>
              <a:t>1</a:t>
            </a:r>
          </a:p>
        </p:txBody>
      </p:sp>
      <p:sp>
        <p:nvSpPr>
          <p:cNvPr id="33806" name="Text Box 15"/>
          <p:cNvSpPr txBox="1">
            <a:spLocks noChangeArrowheads="1"/>
          </p:cNvSpPr>
          <p:nvPr>
            <p:custDataLst>
              <p:tags r:id="rId12"/>
            </p:custDataLst>
          </p:nvPr>
        </p:nvSpPr>
        <p:spPr bwMode="auto">
          <a:xfrm>
            <a:off x="1362075" y="3914775"/>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000000"/>
                </a:solidFill>
                <a:latin typeface="Courier New" pitchFamily="-106" charset="0"/>
              </a:rPr>
              <a:t>1</a:t>
            </a:r>
          </a:p>
        </p:txBody>
      </p:sp>
      <p:sp>
        <p:nvSpPr>
          <p:cNvPr id="33807" name="Text Box 16"/>
          <p:cNvSpPr txBox="1">
            <a:spLocks noChangeArrowheads="1"/>
          </p:cNvSpPr>
          <p:nvPr>
            <p:custDataLst>
              <p:tags r:id="rId13"/>
            </p:custDataLst>
          </p:nvPr>
        </p:nvSpPr>
        <p:spPr bwMode="auto">
          <a:xfrm>
            <a:off x="2057400" y="2532063"/>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dirty="0" smtClean="0">
                <a:solidFill>
                  <a:srgbClr val="000000"/>
                </a:solidFill>
                <a:latin typeface="Courier New" pitchFamily="-106" charset="0"/>
              </a:rPr>
              <a:t>f(</a:t>
            </a:r>
            <a:r>
              <a:rPr lang="en-US" b="1" dirty="0" err="1" smtClean="0">
                <a:solidFill>
                  <a:srgbClr val="000000"/>
                </a:solidFill>
                <a:latin typeface="Courier New" pitchFamily="-106" charset="0"/>
              </a:rPr>
              <a:t>x,y</a:t>
            </a:r>
            <a:r>
              <a:rPr lang="en-US" b="1" dirty="0">
                <a:solidFill>
                  <a:srgbClr val="000000"/>
                </a:solidFill>
                <a:latin typeface="Courier New" pitchFamily="-106" charset="0"/>
              </a:rPr>
              <a:t>)</a:t>
            </a:r>
          </a:p>
        </p:txBody>
      </p:sp>
      <p:sp>
        <p:nvSpPr>
          <p:cNvPr id="33808" name="Text Box 17"/>
          <p:cNvSpPr txBox="1">
            <a:spLocks noChangeArrowheads="1"/>
          </p:cNvSpPr>
          <p:nvPr>
            <p:custDataLst>
              <p:tags r:id="rId14"/>
            </p:custDataLst>
          </p:nvPr>
        </p:nvSpPr>
        <p:spPr bwMode="auto">
          <a:xfrm>
            <a:off x="2543175" y="2963863"/>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000000"/>
                </a:solidFill>
                <a:latin typeface="Courier New" pitchFamily="-106" charset="0"/>
              </a:rPr>
              <a:t>0</a:t>
            </a:r>
          </a:p>
        </p:txBody>
      </p:sp>
      <p:sp>
        <p:nvSpPr>
          <p:cNvPr id="33809" name="Text Box 18"/>
          <p:cNvSpPr txBox="1">
            <a:spLocks noChangeArrowheads="1"/>
          </p:cNvSpPr>
          <p:nvPr>
            <p:custDataLst>
              <p:tags r:id="rId15"/>
            </p:custDataLst>
          </p:nvPr>
        </p:nvSpPr>
        <p:spPr bwMode="auto">
          <a:xfrm>
            <a:off x="2546350" y="3276600"/>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C00000"/>
                </a:solidFill>
                <a:latin typeface="Courier New" pitchFamily="-106" charset="0"/>
              </a:rPr>
              <a:t>1</a:t>
            </a:r>
          </a:p>
        </p:txBody>
      </p:sp>
      <p:sp>
        <p:nvSpPr>
          <p:cNvPr id="33810" name="Text Box 19"/>
          <p:cNvSpPr txBox="1">
            <a:spLocks noChangeArrowheads="1"/>
          </p:cNvSpPr>
          <p:nvPr>
            <p:custDataLst>
              <p:tags r:id="rId16"/>
            </p:custDataLst>
          </p:nvPr>
        </p:nvSpPr>
        <p:spPr bwMode="auto">
          <a:xfrm>
            <a:off x="2543175" y="3602038"/>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160CE3"/>
                </a:solidFill>
                <a:latin typeface="Courier New" pitchFamily="-106" charset="0"/>
              </a:rPr>
              <a:t>1</a:t>
            </a:r>
          </a:p>
        </p:txBody>
      </p:sp>
      <p:sp>
        <p:nvSpPr>
          <p:cNvPr id="33811" name="Text Box 20"/>
          <p:cNvSpPr txBox="1">
            <a:spLocks noChangeArrowheads="1"/>
          </p:cNvSpPr>
          <p:nvPr>
            <p:custDataLst>
              <p:tags r:id="rId17"/>
            </p:custDataLst>
          </p:nvPr>
        </p:nvSpPr>
        <p:spPr bwMode="auto">
          <a:xfrm>
            <a:off x="2546350" y="3914775"/>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000000"/>
                </a:solidFill>
                <a:latin typeface="Courier New" pitchFamily="-106" charset="0"/>
              </a:rPr>
              <a:t>0</a:t>
            </a:r>
          </a:p>
        </p:txBody>
      </p:sp>
      <p:sp>
        <p:nvSpPr>
          <p:cNvPr id="38932" name="Rectangle 21"/>
          <p:cNvSpPr>
            <a:spLocks noChangeArrowheads="1"/>
          </p:cNvSpPr>
          <p:nvPr>
            <p:custDataLst>
              <p:tags r:id="rId18"/>
            </p:custDataLst>
          </p:nvPr>
        </p:nvSpPr>
        <p:spPr bwMode="auto">
          <a:xfrm>
            <a:off x="1085850" y="2251075"/>
            <a:ext cx="5984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defRPr/>
            </a:pPr>
            <a:r>
              <a:rPr lang="en-US" sz="1400" dirty="0">
                <a:solidFill>
                  <a:schemeClr val="bg1">
                    <a:lumMod val="50000"/>
                  </a:schemeClr>
                </a:solidFill>
                <a:latin typeface="Cambria" pitchFamily="18" charset="0"/>
                <a:ea typeface="MS PGothic" pitchFamily="34" charset="-128"/>
              </a:rPr>
              <a:t>input</a:t>
            </a:r>
          </a:p>
        </p:txBody>
      </p:sp>
      <p:sp>
        <p:nvSpPr>
          <p:cNvPr id="38934" name="Rectangle 23"/>
          <p:cNvSpPr>
            <a:spLocks noChangeArrowheads="1"/>
          </p:cNvSpPr>
          <p:nvPr>
            <p:custDataLst>
              <p:tags r:id="rId19"/>
            </p:custDataLst>
          </p:nvPr>
        </p:nvSpPr>
        <p:spPr bwMode="auto">
          <a:xfrm>
            <a:off x="2498725" y="2251075"/>
            <a:ext cx="7254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defRPr/>
            </a:pPr>
            <a:r>
              <a:rPr lang="en-US" sz="1400">
                <a:solidFill>
                  <a:schemeClr val="bg1">
                    <a:lumMod val="50000"/>
                  </a:schemeClr>
                </a:solidFill>
                <a:latin typeface="Cambria" pitchFamily="18" charset="0"/>
                <a:ea typeface="MS PGothic" pitchFamily="34" charset="-128"/>
              </a:rPr>
              <a:t>output</a:t>
            </a:r>
          </a:p>
        </p:txBody>
      </p:sp>
      <p:sp>
        <p:nvSpPr>
          <p:cNvPr id="33816" name="Oval 30"/>
          <p:cNvSpPr>
            <a:spLocks noChangeArrowheads="1"/>
          </p:cNvSpPr>
          <p:nvPr>
            <p:custDataLst>
              <p:tags r:id="rId20"/>
            </p:custDataLst>
          </p:nvPr>
        </p:nvSpPr>
        <p:spPr bwMode="auto">
          <a:xfrm>
            <a:off x="152400" y="1405467"/>
            <a:ext cx="536575" cy="647700"/>
          </a:xfrm>
          <a:prstGeom prst="ellipse">
            <a:avLst/>
          </a:prstGeom>
          <a:solidFill>
            <a:srgbClr val="CCFFCC"/>
          </a:solidFill>
          <a:ln w="19050">
            <a:solidFill>
              <a:schemeClr val="tx1"/>
            </a:solidFill>
            <a:round/>
            <a:headEnd/>
            <a:tailEnd/>
          </a:ln>
          <a:extLst/>
        </p:spPr>
        <p:txBody>
          <a:bodyPr anchor="ctr">
            <a:spAutoFit/>
          </a:bodyPr>
          <a:lstStyle/>
          <a:p>
            <a:r>
              <a:rPr lang="en-US" b="1" dirty="0" err="1">
                <a:solidFill>
                  <a:srgbClr val="000000"/>
                </a:solidFill>
                <a:latin typeface="Calibri" pitchFamily="-106" charset="0"/>
              </a:rPr>
              <a:t>i</a:t>
            </a:r>
            <a:endParaRPr lang="en-US" b="1" dirty="0">
              <a:solidFill>
                <a:srgbClr val="000000"/>
              </a:solidFill>
              <a:latin typeface="Calibri" pitchFamily="-106" charset="0"/>
            </a:endParaRPr>
          </a:p>
        </p:txBody>
      </p:sp>
      <p:sp>
        <p:nvSpPr>
          <p:cNvPr id="33817" name="Oval 30"/>
          <p:cNvSpPr>
            <a:spLocks noChangeArrowheads="1"/>
          </p:cNvSpPr>
          <p:nvPr>
            <p:custDataLst>
              <p:tags r:id="rId21"/>
            </p:custDataLst>
          </p:nvPr>
        </p:nvSpPr>
        <p:spPr bwMode="auto">
          <a:xfrm>
            <a:off x="4568825" y="1560513"/>
            <a:ext cx="536575" cy="649287"/>
          </a:xfrm>
          <a:prstGeom prst="ellipse">
            <a:avLst/>
          </a:prstGeom>
          <a:solidFill>
            <a:srgbClr val="CCFFCC"/>
          </a:solidFill>
          <a:ln w="19050">
            <a:solidFill>
              <a:schemeClr val="tx1"/>
            </a:solidFill>
            <a:round/>
            <a:headEnd/>
            <a:tailEnd/>
          </a:ln>
          <a:extLst/>
        </p:spPr>
        <p:txBody>
          <a:bodyPr anchor="ctr">
            <a:spAutoFit/>
          </a:bodyPr>
          <a:lstStyle/>
          <a:p>
            <a:r>
              <a:rPr lang="en-US" b="1">
                <a:solidFill>
                  <a:srgbClr val="000000"/>
                </a:solidFill>
                <a:latin typeface="Calibri" pitchFamily="-106" charset="0"/>
              </a:rPr>
              <a:t>ii</a:t>
            </a:r>
          </a:p>
        </p:txBody>
      </p:sp>
      <p:sp>
        <p:nvSpPr>
          <p:cNvPr id="33818" name="Text Box 29"/>
          <p:cNvSpPr txBox="1">
            <a:spLocks noChangeArrowheads="1"/>
          </p:cNvSpPr>
          <p:nvPr>
            <p:custDataLst>
              <p:tags r:id="rId22"/>
            </p:custDataLst>
          </p:nvPr>
        </p:nvSpPr>
        <p:spPr bwMode="auto">
          <a:xfrm>
            <a:off x="5181600" y="1295400"/>
            <a:ext cx="336073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2100">
                <a:solidFill>
                  <a:srgbClr val="000000"/>
                </a:solidFill>
                <a:latin typeface="Calibri" pitchFamily="-106" charset="0"/>
              </a:rPr>
              <a:t>For each input row whose output needs to be 1, build an </a:t>
            </a:r>
            <a:r>
              <a:rPr lang="en-US" sz="2100" b="1">
                <a:solidFill>
                  <a:srgbClr val="000000"/>
                </a:solidFill>
                <a:latin typeface="Calibri" pitchFamily="-106" charset="0"/>
              </a:rPr>
              <a:t>AND</a:t>
            </a:r>
            <a:r>
              <a:rPr lang="en-US" sz="2100">
                <a:solidFill>
                  <a:srgbClr val="000000"/>
                </a:solidFill>
                <a:latin typeface="Calibri" pitchFamily="-106" charset="0"/>
              </a:rPr>
              <a:t> circuit that outputs 1 </a:t>
            </a:r>
            <a:r>
              <a:rPr lang="en-US" sz="2100" i="1" u="sng">
                <a:solidFill>
                  <a:srgbClr val="000000"/>
                </a:solidFill>
                <a:latin typeface="Calibri" pitchFamily="-106" charset="0"/>
              </a:rPr>
              <a:t>only for that specific input</a:t>
            </a:r>
            <a:r>
              <a:rPr lang="en-US" sz="2100" i="1">
                <a:solidFill>
                  <a:srgbClr val="000000"/>
                </a:solidFill>
                <a:latin typeface="Calibri" pitchFamily="-106" charset="0"/>
              </a:rPr>
              <a:t>!</a:t>
            </a:r>
            <a:endParaRPr lang="en-US" sz="2100">
              <a:solidFill>
                <a:srgbClr val="000000"/>
              </a:solidFill>
              <a:latin typeface="Calibri" pitchFamily="-106" charset="0"/>
            </a:endParaRPr>
          </a:p>
        </p:txBody>
      </p:sp>
      <p:sp>
        <p:nvSpPr>
          <p:cNvPr id="33819" name="Oval 30"/>
          <p:cNvSpPr>
            <a:spLocks noChangeArrowheads="1"/>
          </p:cNvSpPr>
          <p:nvPr>
            <p:custDataLst>
              <p:tags r:id="rId23"/>
            </p:custDataLst>
          </p:nvPr>
        </p:nvSpPr>
        <p:spPr bwMode="auto">
          <a:xfrm>
            <a:off x="4267200" y="3160713"/>
            <a:ext cx="688975" cy="649287"/>
          </a:xfrm>
          <a:prstGeom prst="ellipse">
            <a:avLst/>
          </a:prstGeom>
          <a:solidFill>
            <a:srgbClr val="CCFFCC"/>
          </a:solidFill>
          <a:ln w="19050">
            <a:solidFill>
              <a:schemeClr val="tx1"/>
            </a:solidFill>
            <a:round/>
            <a:headEnd/>
            <a:tailEnd/>
          </a:ln>
          <a:extLst/>
        </p:spPr>
        <p:txBody>
          <a:bodyPr anchor="ctr">
            <a:spAutoFit/>
          </a:bodyPr>
          <a:lstStyle/>
          <a:p>
            <a:r>
              <a:rPr lang="en-US" b="1">
                <a:solidFill>
                  <a:srgbClr val="000000"/>
                </a:solidFill>
                <a:latin typeface="Calibri" pitchFamily="-106" charset="0"/>
              </a:rPr>
              <a:t>iii</a:t>
            </a:r>
          </a:p>
        </p:txBody>
      </p:sp>
      <p:sp>
        <p:nvSpPr>
          <p:cNvPr id="33820" name="Rectangle 98"/>
          <p:cNvSpPr>
            <a:spLocks noChangeArrowheads="1"/>
          </p:cNvSpPr>
          <p:nvPr/>
        </p:nvSpPr>
        <p:spPr bwMode="auto">
          <a:xfrm>
            <a:off x="5014913" y="3295650"/>
            <a:ext cx="2667000"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2100" b="1">
                <a:solidFill>
                  <a:srgbClr val="000000"/>
                </a:solidFill>
                <a:latin typeface="Calibri" pitchFamily="-106" charset="0"/>
              </a:rPr>
              <a:t>OR</a:t>
            </a:r>
            <a:r>
              <a:rPr lang="en-US" sz="2100">
                <a:solidFill>
                  <a:srgbClr val="000000"/>
                </a:solidFill>
                <a:latin typeface="Calibri" pitchFamily="-106" charset="0"/>
              </a:rPr>
              <a:t> them all together </a:t>
            </a:r>
            <a:endParaRPr lang="en-US" sz="2100">
              <a:solidFill>
                <a:srgbClr val="000000"/>
              </a:solidFill>
            </a:endParaRPr>
          </a:p>
        </p:txBody>
      </p:sp>
      <p:grpSp>
        <p:nvGrpSpPr>
          <p:cNvPr id="33822" name="Group 34"/>
          <p:cNvGrpSpPr>
            <a:grpSpLocks/>
          </p:cNvGrpSpPr>
          <p:nvPr>
            <p:custDataLst>
              <p:tags r:id="rId24"/>
            </p:custDataLst>
          </p:nvPr>
        </p:nvGrpSpPr>
        <p:grpSpPr bwMode="auto">
          <a:xfrm>
            <a:off x="8266113" y="3505200"/>
            <a:ext cx="420687" cy="496887"/>
            <a:chOff x="2928" y="1051"/>
            <a:chExt cx="840" cy="957"/>
          </a:xfrm>
        </p:grpSpPr>
        <p:sp>
          <p:nvSpPr>
            <p:cNvPr id="33824" name="Freeform 35"/>
            <p:cNvSpPr>
              <a:spLocks/>
            </p:cNvSpPr>
            <p:nvPr>
              <p:custDataLst>
                <p:tags r:id="rId26"/>
              </p:custDataLst>
            </p:nvPr>
          </p:nvSpPr>
          <p:spPr bwMode="auto">
            <a:xfrm>
              <a:off x="2928" y="1759"/>
              <a:ext cx="810" cy="249"/>
            </a:xfrm>
            <a:custGeom>
              <a:avLst/>
              <a:gdLst>
                <a:gd name="T0" fmla="*/ 12 w 1048"/>
                <a:gd name="T1" fmla="*/ 21 h 250"/>
                <a:gd name="T2" fmla="*/ 19 w 1048"/>
                <a:gd name="T3" fmla="*/ 83 h 250"/>
                <a:gd name="T4" fmla="*/ 20 w 1048"/>
                <a:gd name="T5" fmla="*/ 111 h 250"/>
                <a:gd name="T6" fmla="*/ 22 w 1048"/>
                <a:gd name="T7" fmla="*/ 125 h 250"/>
                <a:gd name="T8" fmla="*/ 22 w 1048"/>
                <a:gd name="T9" fmla="*/ 164 h 250"/>
                <a:gd name="T10" fmla="*/ 15 w 1048"/>
                <a:gd name="T11" fmla="*/ 233 h 250"/>
                <a:gd name="T12" fmla="*/ 2 w 1048"/>
                <a:gd name="T13" fmla="*/ 213 h 250"/>
                <a:gd name="T14" fmla="*/ 0 w 1048"/>
                <a:gd name="T15" fmla="*/ 192 h 250"/>
                <a:gd name="T16" fmla="*/ 2 w 1048"/>
                <a:gd name="T17" fmla="*/ 158 h 250"/>
                <a:gd name="T18" fmla="*/ 2 w 1048"/>
                <a:gd name="T19" fmla="*/ 125 h 250"/>
                <a:gd name="T20" fmla="*/ 4 w 1048"/>
                <a:gd name="T21" fmla="*/ 76 h 250"/>
                <a:gd name="T22" fmla="*/ 6 w 1048"/>
                <a:gd name="T23" fmla="*/ 55 h 250"/>
                <a:gd name="T24" fmla="*/ 7 w 1048"/>
                <a:gd name="T25" fmla="*/ 28 h 250"/>
                <a:gd name="T26" fmla="*/ 8 w 1048"/>
                <a:gd name="T27" fmla="*/ 14 h 250"/>
                <a:gd name="T28" fmla="*/ 10 w 1048"/>
                <a:gd name="T29" fmla="*/ 28 h 250"/>
                <a:gd name="T30" fmla="*/ 1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33825" name="Oval 36"/>
            <p:cNvSpPr>
              <a:spLocks noChangeArrowheads="1"/>
            </p:cNvSpPr>
            <p:nvPr>
              <p:custDataLst>
                <p:tags r:id="rId27"/>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solidFill>
                  <a:srgbClr val="000000"/>
                </a:solidFill>
              </a:endParaRPr>
            </a:p>
          </p:txBody>
        </p:sp>
        <p:sp>
          <p:nvSpPr>
            <p:cNvPr id="33826" name="Oval 37"/>
            <p:cNvSpPr>
              <a:spLocks noChangeArrowheads="1"/>
            </p:cNvSpPr>
            <p:nvPr>
              <p:custDataLst>
                <p:tags r:id="rId28"/>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3827" name="Oval 38"/>
            <p:cNvSpPr>
              <a:spLocks noChangeArrowheads="1"/>
            </p:cNvSpPr>
            <p:nvPr>
              <p:custDataLst>
                <p:tags r:id="rId29"/>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3828" name="Oval 39"/>
            <p:cNvSpPr>
              <a:spLocks noChangeArrowheads="1"/>
            </p:cNvSpPr>
            <p:nvPr>
              <p:custDataLst>
                <p:tags r:id="rId30"/>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3829" name="Oval 40"/>
            <p:cNvSpPr>
              <a:spLocks noChangeArrowheads="1"/>
            </p:cNvSpPr>
            <p:nvPr>
              <p:custDataLst>
                <p:tags r:id="rId31"/>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3830" name="Oval 41"/>
            <p:cNvSpPr>
              <a:spLocks noChangeArrowheads="1"/>
            </p:cNvSpPr>
            <p:nvPr>
              <p:custDataLst>
                <p:tags r:id="rId32"/>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3831" name="Oval 42"/>
            <p:cNvSpPr>
              <a:spLocks noChangeArrowheads="1"/>
            </p:cNvSpPr>
            <p:nvPr>
              <p:custDataLst>
                <p:tags r:id="rId33"/>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3832" name="AutoShape 43"/>
            <p:cNvSpPr>
              <a:spLocks noChangeArrowheads="1"/>
            </p:cNvSpPr>
            <p:nvPr>
              <p:custDataLst>
                <p:tags r:id="rId34"/>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solidFill>
                  <a:srgbClr val="000000"/>
                </a:solidFill>
              </a:endParaRPr>
            </a:p>
          </p:txBody>
        </p:sp>
        <p:sp>
          <p:nvSpPr>
            <p:cNvPr id="33833" name="Freeform 44"/>
            <p:cNvSpPr>
              <a:spLocks/>
            </p:cNvSpPr>
            <p:nvPr>
              <p:custDataLst>
                <p:tags r:id="rId35"/>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3834" name="Freeform 45"/>
            <p:cNvSpPr>
              <a:spLocks/>
            </p:cNvSpPr>
            <p:nvPr>
              <p:custDataLst>
                <p:tags r:id="rId36"/>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3835" name="Freeform 46"/>
            <p:cNvSpPr>
              <a:spLocks/>
            </p:cNvSpPr>
            <p:nvPr>
              <p:custDataLst>
                <p:tags r:id="rId37"/>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3836" name="Freeform 47"/>
            <p:cNvSpPr>
              <a:spLocks/>
            </p:cNvSpPr>
            <p:nvPr>
              <p:custDataLst>
                <p:tags r:id="rId38"/>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3823" name="Text Box 48"/>
          <p:cNvSpPr txBox="1">
            <a:spLocks noChangeArrowheads="1"/>
          </p:cNvSpPr>
          <p:nvPr>
            <p:custDataLst>
              <p:tags r:id="rId25"/>
            </p:custDataLst>
          </p:nvPr>
        </p:nvSpPr>
        <p:spPr bwMode="auto">
          <a:xfrm>
            <a:off x="7742766" y="3065992"/>
            <a:ext cx="10886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dirty="0" smtClean="0">
                <a:solidFill>
                  <a:srgbClr val="067B0E"/>
                </a:solidFill>
                <a:latin typeface="Calibri" panose="020F0502020204030204" pitchFamily="34" charset="0"/>
              </a:rPr>
              <a:t>Hey! This </a:t>
            </a:r>
            <a:r>
              <a:rPr lang="en-US" sz="1200" dirty="0">
                <a:solidFill>
                  <a:srgbClr val="067B0E"/>
                </a:solidFill>
                <a:latin typeface="Calibri" panose="020F0502020204030204" pitchFamily="34" charset="0"/>
              </a:rPr>
              <a:t>is a 3-i'ed proof!</a:t>
            </a:r>
          </a:p>
        </p:txBody>
      </p:sp>
    </p:spTree>
    <p:extLst>
      <p:ext uri="{BB962C8B-B14F-4D97-AF65-F5344CB8AC3E}">
        <p14:creationId xmlns:p14="http://schemas.microsoft.com/office/powerpoint/2010/main" val="27868637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ounded Rectangle 71"/>
          <p:cNvSpPr>
            <a:spLocks noChangeArrowheads="1"/>
          </p:cNvSpPr>
          <p:nvPr/>
        </p:nvSpPr>
        <p:spPr bwMode="auto">
          <a:xfrm>
            <a:off x="673100" y="3036888"/>
            <a:ext cx="2603500" cy="276225"/>
          </a:xfrm>
          <a:prstGeom prst="roundRect">
            <a:avLst>
              <a:gd name="adj" fmla="val 16667"/>
            </a:avLst>
          </a:prstGeom>
          <a:solidFill>
            <a:schemeClr val="bg1">
              <a:lumMod val="85000"/>
            </a:schemeClr>
          </a:solidFill>
          <a:ln w="19050" algn="ctr">
            <a:noFill/>
            <a:round/>
            <a:headEnd/>
            <a:tailEnd/>
          </a:ln>
        </p:spPr>
        <p:txBody>
          <a:bodyPr>
            <a:spAutoFit/>
          </a:bodyPr>
          <a:lstStyle/>
          <a:p>
            <a:pPr>
              <a:defRPr/>
            </a:pPr>
            <a:endParaRPr lang="en-US">
              <a:latin typeface="Times" charset="0"/>
              <a:ea typeface="MS PGothic" pitchFamily="34" charset="-128"/>
            </a:endParaRPr>
          </a:p>
        </p:txBody>
      </p:sp>
      <p:sp>
        <p:nvSpPr>
          <p:cNvPr id="61" name="Rounded Rectangle 71"/>
          <p:cNvSpPr>
            <a:spLocks noChangeArrowheads="1"/>
          </p:cNvSpPr>
          <p:nvPr/>
        </p:nvSpPr>
        <p:spPr bwMode="auto">
          <a:xfrm>
            <a:off x="685800" y="3990975"/>
            <a:ext cx="2603500" cy="276225"/>
          </a:xfrm>
          <a:prstGeom prst="roundRect">
            <a:avLst>
              <a:gd name="adj" fmla="val 16667"/>
            </a:avLst>
          </a:prstGeom>
          <a:solidFill>
            <a:schemeClr val="bg1">
              <a:lumMod val="85000"/>
            </a:schemeClr>
          </a:solidFill>
          <a:ln w="19050" algn="ctr">
            <a:noFill/>
            <a:round/>
            <a:headEnd/>
            <a:tailEnd/>
          </a:ln>
        </p:spPr>
        <p:txBody>
          <a:bodyPr>
            <a:spAutoFit/>
          </a:bodyPr>
          <a:lstStyle/>
          <a:p>
            <a:pPr>
              <a:defRPr/>
            </a:pPr>
            <a:endParaRPr lang="en-US">
              <a:latin typeface="Times" charset="0"/>
              <a:ea typeface="MS PGothic" pitchFamily="34" charset="-128"/>
            </a:endParaRPr>
          </a:p>
        </p:txBody>
      </p:sp>
      <p:sp>
        <p:nvSpPr>
          <p:cNvPr id="33794" name="Text Box 29"/>
          <p:cNvSpPr txBox="1">
            <a:spLocks noChangeArrowheads="1"/>
          </p:cNvSpPr>
          <p:nvPr>
            <p:custDataLst>
              <p:tags r:id="rId1"/>
            </p:custDataLst>
          </p:nvPr>
        </p:nvSpPr>
        <p:spPr bwMode="auto">
          <a:xfrm>
            <a:off x="768350" y="1371600"/>
            <a:ext cx="34988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2100" dirty="0">
                <a:solidFill>
                  <a:srgbClr val="000000"/>
                </a:solidFill>
                <a:latin typeface="Calibri" pitchFamily="-106" charset="0"/>
              </a:rPr>
              <a:t>Specify a </a:t>
            </a:r>
            <a:r>
              <a:rPr lang="en-US" sz="2100" b="1" dirty="0">
                <a:solidFill>
                  <a:srgbClr val="000000"/>
                </a:solidFill>
                <a:latin typeface="Calibri" pitchFamily="-106" charset="0"/>
              </a:rPr>
              <a:t>truth table </a:t>
            </a:r>
            <a:r>
              <a:rPr lang="en-US" sz="2100" dirty="0">
                <a:solidFill>
                  <a:srgbClr val="000000"/>
                </a:solidFill>
                <a:latin typeface="Calibri" pitchFamily="-106" charset="0"/>
              </a:rPr>
              <a:t>defining </a:t>
            </a:r>
            <a:r>
              <a:rPr lang="en-US" sz="2100" b="1" i="1" dirty="0">
                <a:solidFill>
                  <a:srgbClr val="000000"/>
                </a:solidFill>
                <a:latin typeface="Calibri" pitchFamily="-106" charset="0"/>
              </a:rPr>
              <a:t>any</a:t>
            </a:r>
            <a:r>
              <a:rPr lang="en-US" sz="2100" dirty="0">
                <a:solidFill>
                  <a:srgbClr val="000000"/>
                </a:solidFill>
                <a:latin typeface="Calibri" pitchFamily="-106" charset="0"/>
              </a:rPr>
              <a:t> function you want</a:t>
            </a:r>
          </a:p>
        </p:txBody>
      </p:sp>
      <p:sp>
        <p:nvSpPr>
          <p:cNvPr id="33796" name="Text Box 5"/>
          <p:cNvSpPr txBox="1">
            <a:spLocks noChangeArrowheads="1"/>
          </p:cNvSpPr>
          <p:nvPr>
            <p:custDataLst>
              <p:tags r:id="rId2"/>
            </p:custDataLst>
          </p:nvPr>
        </p:nvSpPr>
        <p:spPr bwMode="auto">
          <a:xfrm>
            <a:off x="982663" y="182562"/>
            <a:ext cx="72453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4200" dirty="0" smtClean="0">
                <a:latin typeface="Cambria" pitchFamily="18" charset="0"/>
              </a:rPr>
              <a:t>A constructive proof… </a:t>
            </a:r>
            <a:endParaRPr lang="en-US" sz="4200" dirty="0">
              <a:latin typeface="Cambria" pitchFamily="18" charset="0"/>
            </a:endParaRPr>
          </a:p>
        </p:txBody>
      </p:sp>
      <p:sp>
        <p:nvSpPr>
          <p:cNvPr id="33797" name="Text Box 6"/>
          <p:cNvSpPr txBox="1">
            <a:spLocks noChangeArrowheads="1"/>
          </p:cNvSpPr>
          <p:nvPr>
            <p:custDataLst>
              <p:tags r:id="rId3"/>
            </p:custDataLst>
          </p:nvPr>
        </p:nvSpPr>
        <p:spPr bwMode="auto">
          <a:xfrm>
            <a:off x="836613" y="2506663"/>
            <a:ext cx="54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000000"/>
                </a:solidFill>
                <a:latin typeface="Courier New" pitchFamily="-106" charset="0"/>
              </a:rPr>
              <a:t>x</a:t>
            </a:r>
          </a:p>
        </p:txBody>
      </p:sp>
      <p:sp>
        <p:nvSpPr>
          <p:cNvPr id="33798" name="Text Box 7"/>
          <p:cNvSpPr txBox="1">
            <a:spLocks noChangeArrowheads="1"/>
          </p:cNvSpPr>
          <p:nvPr>
            <p:custDataLst>
              <p:tags r:id="rId4"/>
            </p:custDataLst>
          </p:nvPr>
        </p:nvSpPr>
        <p:spPr bwMode="auto">
          <a:xfrm>
            <a:off x="1360488" y="2506663"/>
            <a:ext cx="573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000000"/>
                </a:solidFill>
                <a:latin typeface="Courier New" pitchFamily="-106" charset="0"/>
              </a:rPr>
              <a:t>y</a:t>
            </a:r>
          </a:p>
        </p:txBody>
      </p:sp>
      <p:sp>
        <p:nvSpPr>
          <p:cNvPr id="33799" name="Text Box 8"/>
          <p:cNvSpPr txBox="1">
            <a:spLocks noChangeArrowheads="1"/>
          </p:cNvSpPr>
          <p:nvPr>
            <p:custDataLst>
              <p:tags r:id="rId5"/>
            </p:custDataLst>
          </p:nvPr>
        </p:nvSpPr>
        <p:spPr bwMode="auto">
          <a:xfrm>
            <a:off x="835025" y="2963863"/>
            <a:ext cx="54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000000"/>
                </a:solidFill>
                <a:latin typeface="Courier New" pitchFamily="-106" charset="0"/>
              </a:rPr>
              <a:t>0</a:t>
            </a:r>
          </a:p>
        </p:txBody>
      </p:sp>
      <p:sp>
        <p:nvSpPr>
          <p:cNvPr id="33800" name="Text Box 9"/>
          <p:cNvSpPr txBox="1">
            <a:spLocks noChangeArrowheads="1"/>
          </p:cNvSpPr>
          <p:nvPr>
            <p:custDataLst>
              <p:tags r:id="rId6"/>
            </p:custDataLst>
          </p:nvPr>
        </p:nvSpPr>
        <p:spPr bwMode="auto">
          <a:xfrm>
            <a:off x="1358900" y="2963863"/>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000000"/>
                </a:solidFill>
                <a:latin typeface="Courier New" pitchFamily="-106" charset="0"/>
              </a:rPr>
              <a:t>0</a:t>
            </a:r>
          </a:p>
        </p:txBody>
      </p:sp>
      <p:sp>
        <p:nvSpPr>
          <p:cNvPr id="33801" name="Text Box 10"/>
          <p:cNvSpPr txBox="1">
            <a:spLocks noChangeArrowheads="1"/>
          </p:cNvSpPr>
          <p:nvPr>
            <p:custDataLst>
              <p:tags r:id="rId7"/>
            </p:custDataLst>
          </p:nvPr>
        </p:nvSpPr>
        <p:spPr bwMode="auto">
          <a:xfrm>
            <a:off x="838200" y="3276600"/>
            <a:ext cx="54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C00000"/>
                </a:solidFill>
                <a:latin typeface="Courier New" pitchFamily="-106" charset="0"/>
              </a:rPr>
              <a:t>0</a:t>
            </a:r>
          </a:p>
        </p:txBody>
      </p:sp>
      <p:sp>
        <p:nvSpPr>
          <p:cNvPr id="33802" name="Text Box 11"/>
          <p:cNvSpPr txBox="1">
            <a:spLocks noChangeArrowheads="1"/>
          </p:cNvSpPr>
          <p:nvPr>
            <p:custDataLst>
              <p:tags r:id="rId8"/>
            </p:custDataLst>
          </p:nvPr>
        </p:nvSpPr>
        <p:spPr bwMode="auto">
          <a:xfrm>
            <a:off x="1362075" y="3276600"/>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C00000"/>
                </a:solidFill>
                <a:latin typeface="Courier New" pitchFamily="-106" charset="0"/>
              </a:rPr>
              <a:t>1</a:t>
            </a:r>
          </a:p>
        </p:txBody>
      </p:sp>
      <p:sp>
        <p:nvSpPr>
          <p:cNvPr id="33803" name="Text Box 12"/>
          <p:cNvSpPr txBox="1">
            <a:spLocks noChangeArrowheads="1"/>
          </p:cNvSpPr>
          <p:nvPr>
            <p:custDataLst>
              <p:tags r:id="rId9"/>
            </p:custDataLst>
          </p:nvPr>
        </p:nvSpPr>
        <p:spPr bwMode="auto">
          <a:xfrm>
            <a:off x="835025" y="3602038"/>
            <a:ext cx="54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160CE3"/>
                </a:solidFill>
                <a:latin typeface="Courier New" pitchFamily="-106" charset="0"/>
              </a:rPr>
              <a:t>1</a:t>
            </a:r>
          </a:p>
        </p:txBody>
      </p:sp>
      <p:sp>
        <p:nvSpPr>
          <p:cNvPr id="33804" name="Text Box 13"/>
          <p:cNvSpPr txBox="1">
            <a:spLocks noChangeArrowheads="1"/>
          </p:cNvSpPr>
          <p:nvPr>
            <p:custDataLst>
              <p:tags r:id="rId10"/>
            </p:custDataLst>
          </p:nvPr>
        </p:nvSpPr>
        <p:spPr bwMode="auto">
          <a:xfrm>
            <a:off x="1358900" y="3602038"/>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160CE3"/>
                </a:solidFill>
                <a:latin typeface="Courier New" pitchFamily="-106" charset="0"/>
              </a:rPr>
              <a:t>0</a:t>
            </a:r>
          </a:p>
        </p:txBody>
      </p:sp>
      <p:sp>
        <p:nvSpPr>
          <p:cNvPr id="33805" name="Text Box 14"/>
          <p:cNvSpPr txBox="1">
            <a:spLocks noChangeArrowheads="1"/>
          </p:cNvSpPr>
          <p:nvPr>
            <p:custDataLst>
              <p:tags r:id="rId11"/>
            </p:custDataLst>
          </p:nvPr>
        </p:nvSpPr>
        <p:spPr bwMode="auto">
          <a:xfrm>
            <a:off x="838200" y="3914775"/>
            <a:ext cx="54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000000"/>
                </a:solidFill>
                <a:latin typeface="Courier New" pitchFamily="-106" charset="0"/>
              </a:rPr>
              <a:t>1</a:t>
            </a:r>
          </a:p>
        </p:txBody>
      </p:sp>
      <p:sp>
        <p:nvSpPr>
          <p:cNvPr id="33806" name="Text Box 15"/>
          <p:cNvSpPr txBox="1">
            <a:spLocks noChangeArrowheads="1"/>
          </p:cNvSpPr>
          <p:nvPr>
            <p:custDataLst>
              <p:tags r:id="rId12"/>
            </p:custDataLst>
          </p:nvPr>
        </p:nvSpPr>
        <p:spPr bwMode="auto">
          <a:xfrm>
            <a:off x="1362075" y="3914775"/>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000000"/>
                </a:solidFill>
                <a:latin typeface="Courier New" pitchFamily="-106" charset="0"/>
              </a:rPr>
              <a:t>1</a:t>
            </a:r>
          </a:p>
        </p:txBody>
      </p:sp>
      <p:sp>
        <p:nvSpPr>
          <p:cNvPr id="33807" name="Text Box 16"/>
          <p:cNvSpPr txBox="1">
            <a:spLocks noChangeArrowheads="1"/>
          </p:cNvSpPr>
          <p:nvPr>
            <p:custDataLst>
              <p:tags r:id="rId13"/>
            </p:custDataLst>
          </p:nvPr>
        </p:nvSpPr>
        <p:spPr bwMode="auto">
          <a:xfrm>
            <a:off x="2057400" y="2532063"/>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dirty="0" smtClean="0">
                <a:solidFill>
                  <a:srgbClr val="000000"/>
                </a:solidFill>
                <a:latin typeface="Courier New" pitchFamily="-106" charset="0"/>
              </a:rPr>
              <a:t>f(</a:t>
            </a:r>
            <a:r>
              <a:rPr lang="en-US" b="1" dirty="0" err="1" smtClean="0">
                <a:solidFill>
                  <a:srgbClr val="000000"/>
                </a:solidFill>
                <a:latin typeface="Courier New" pitchFamily="-106" charset="0"/>
              </a:rPr>
              <a:t>x,y</a:t>
            </a:r>
            <a:r>
              <a:rPr lang="en-US" b="1" dirty="0">
                <a:solidFill>
                  <a:srgbClr val="000000"/>
                </a:solidFill>
                <a:latin typeface="Courier New" pitchFamily="-106" charset="0"/>
              </a:rPr>
              <a:t>)</a:t>
            </a:r>
          </a:p>
        </p:txBody>
      </p:sp>
      <p:sp>
        <p:nvSpPr>
          <p:cNvPr id="33808" name="Text Box 17"/>
          <p:cNvSpPr txBox="1">
            <a:spLocks noChangeArrowheads="1"/>
          </p:cNvSpPr>
          <p:nvPr>
            <p:custDataLst>
              <p:tags r:id="rId14"/>
            </p:custDataLst>
          </p:nvPr>
        </p:nvSpPr>
        <p:spPr bwMode="auto">
          <a:xfrm>
            <a:off x="2543175" y="2963863"/>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000000"/>
                </a:solidFill>
                <a:latin typeface="Courier New" pitchFamily="-106" charset="0"/>
              </a:rPr>
              <a:t>0</a:t>
            </a:r>
          </a:p>
        </p:txBody>
      </p:sp>
      <p:sp>
        <p:nvSpPr>
          <p:cNvPr id="33809" name="Text Box 18"/>
          <p:cNvSpPr txBox="1">
            <a:spLocks noChangeArrowheads="1"/>
          </p:cNvSpPr>
          <p:nvPr>
            <p:custDataLst>
              <p:tags r:id="rId15"/>
            </p:custDataLst>
          </p:nvPr>
        </p:nvSpPr>
        <p:spPr bwMode="auto">
          <a:xfrm>
            <a:off x="2546350" y="3276600"/>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C00000"/>
                </a:solidFill>
                <a:latin typeface="Courier New" pitchFamily="-106" charset="0"/>
              </a:rPr>
              <a:t>1</a:t>
            </a:r>
          </a:p>
        </p:txBody>
      </p:sp>
      <p:sp>
        <p:nvSpPr>
          <p:cNvPr id="33810" name="Text Box 19"/>
          <p:cNvSpPr txBox="1">
            <a:spLocks noChangeArrowheads="1"/>
          </p:cNvSpPr>
          <p:nvPr>
            <p:custDataLst>
              <p:tags r:id="rId16"/>
            </p:custDataLst>
          </p:nvPr>
        </p:nvSpPr>
        <p:spPr bwMode="auto">
          <a:xfrm>
            <a:off x="2543175" y="3602038"/>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160CE3"/>
                </a:solidFill>
                <a:latin typeface="Courier New" pitchFamily="-106" charset="0"/>
              </a:rPr>
              <a:t>1</a:t>
            </a:r>
          </a:p>
        </p:txBody>
      </p:sp>
      <p:sp>
        <p:nvSpPr>
          <p:cNvPr id="33811" name="Text Box 20"/>
          <p:cNvSpPr txBox="1">
            <a:spLocks noChangeArrowheads="1"/>
          </p:cNvSpPr>
          <p:nvPr>
            <p:custDataLst>
              <p:tags r:id="rId17"/>
            </p:custDataLst>
          </p:nvPr>
        </p:nvSpPr>
        <p:spPr bwMode="auto">
          <a:xfrm>
            <a:off x="2546350" y="3914775"/>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000000"/>
                </a:solidFill>
                <a:latin typeface="Courier New" pitchFamily="-106" charset="0"/>
              </a:rPr>
              <a:t>0</a:t>
            </a:r>
          </a:p>
        </p:txBody>
      </p:sp>
      <p:sp>
        <p:nvSpPr>
          <p:cNvPr id="38932" name="Rectangle 21"/>
          <p:cNvSpPr>
            <a:spLocks noChangeArrowheads="1"/>
          </p:cNvSpPr>
          <p:nvPr>
            <p:custDataLst>
              <p:tags r:id="rId18"/>
            </p:custDataLst>
          </p:nvPr>
        </p:nvSpPr>
        <p:spPr bwMode="auto">
          <a:xfrm>
            <a:off x="1085850" y="2251075"/>
            <a:ext cx="5984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defRPr/>
            </a:pPr>
            <a:r>
              <a:rPr lang="en-US" sz="1400" dirty="0">
                <a:solidFill>
                  <a:schemeClr val="bg1">
                    <a:lumMod val="50000"/>
                  </a:schemeClr>
                </a:solidFill>
                <a:latin typeface="Cambria" pitchFamily="18" charset="0"/>
                <a:ea typeface="MS PGothic" pitchFamily="34" charset="-128"/>
              </a:rPr>
              <a:t>input</a:t>
            </a:r>
          </a:p>
        </p:txBody>
      </p:sp>
      <p:sp>
        <p:nvSpPr>
          <p:cNvPr id="38934" name="Rectangle 23"/>
          <p:cNvSpPr>
            <a:spLocks noChangeArrowheads="1"/>
          </p:cNvSpPr>
          <p:nvPr>
            <p:custDataLst>
              <p:tags r:id="rId19"/>
            </p:custDataLst>
          </p:nvPr>
        </p:nvSpPr>
        <p:spPr bwMode="auto">
          <a:xfrm>
            <a:off x="2498725" y="2251075"/>
            <a:ext cx="7254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defRPr/>
            </a:pPr>
            <a:r>
              <a:rPr lang="en-US" sz="1400">
                <a:solidFill>
                  <a:schemeClr val="bg1">
                    <a:lumMod val="50000"/>
                  </a:schemeClr>
                </a:solidFill>
                <a:latin typeface="Cambria" pitchFamily="18" charset="0"/>
                <a:ea typeface="MS PGothic" pitchFamily="34" charset="-128"/>
              </a:rPr>
              <a:t>output</a:t>
            </a:r>
          </a:p>
        </p:txBody>
      </p:sp>
      <p:sp>
        <p:nvSpPr>
          <p:cNvPr id="33816" name="Oval 30"/>
          <p:cNvSpPr>
            <a:spLocks noChangeArrowheads="1"/>
          </p:cNvSpPr>
          <p:nvPr>
            <p:custDataLst>
              <p:tags r:id="rId20"/>
            </p:custDataLst>
          </p:nvPr>
        </p:nvSpPr>
        <p:spPr bwMode="auto">
          <a:xfrm>
            <a:off x="152400" y="1405467"/>
            <a:ext cx="536575" cy="647700"/>
          </a:xfrm>
          <a:prstGeom prst="ellipse">
            <a:avLst/>
          </a:prstGeom>
          <a:solidFill>
            <a:srgbClr val="CCFFCC"/>
          </a:solidFill>
          <a:ln w="19050">
            <a:solidFill>
              <a:schemeClr val="tx1"/>
            </a:solidFill>
            <a:round/>
            <a:headEnd/>
            <a:tailEnd/>
          </a:ln>
          <a:extLst/>
        </p:spPr>
        <p:txBody>
          <a:bodyPr anchor="ctr">
            <a:spAutoFit/>
          </a:bodyPr>
          <a:lstStyle/>
          <a:p>
            <a:r>
              <a:rPr lang="en-US" b="1" dirty="0" err="1">
                <a:solidFill>
                  <a:srgbClr val="000000"/>
                </a:solidFill>
                <a:latin typeface="Calibri" pitchFamily="-106" charset="0"/>
              </a:rPr>
              <a:t>i</a:t>
            </a:r>
            <a:endParaRPr lang="en-US" b="1" dirty="0">
              <a:solidFill>
                <a:srgbClr val="000000"/>
              </a:solidFill>
              <a:latin typeface="Calibri" pitchFamily="-106" charset="0"/>
            </a:endParaRPr>
          </a:p>
        </p:txBody>
      </p:sp>
      <p:sp>
        <p:nvSpPr>
          <p:cNvPr id="33817" name="Oval 30"/>
          <p:cNvSpPr>
            <a:spLocks noChangeArrowheads="1"/>
          </p:cNvSpPr>
          <p:nvPr>
            <p:custDataLst>
              <p:tags r:id="rId21"/>
            </p:custDataLst>
          </p:nvPr>
        </p:nvSpPr>
        <p:spPr bwMode="auto">
          <a:xfrm>
            <a:off x="4568825" y="1560513"/>
            <a:ext cx="536575" cy="649287"/>
          </a:xfrm>
          <a:prstGeom prst="ellipse">
            <a:avLst/>
          </a:prstGeom>
          <a:solidFill>
            <a:srgbClr val="CCFFCC"/>
          </a:solidFill>
          <a:ln w="19050">
            <a:solidFill>
              <a:schemeClr val="tx1"/>
            </a:solidFill>
            <a:round/>
            <a:headEnd/>
            <a:tailEnd/>
          </a:ln>
          <a:extLst/>
        </p:spPr>
        <p:txBody>
          <a:bodyPr anchor="ctr">
            <a:spAutoFit/>
          </a:bodyPr>
          <a:lstStyle/>
          <a:p>
            <a:r>
              <a:rPr lang="en-US" b="1">
                <a:solidFill>
                  <a:srgbClr val="000000"/>
                </a:solidFill>
                <a:latin typeface="Calibri" pitchFamily="-106" charset="0"/>
              </a:rPr>
              <a:t>ii</a:t>
            </a:r>
          </a:p>
        </p:txBody>
      </p:sp>
      <p:sp>
        <p:nvSpPr>
          <p:cNvPr id="33818" name="Text Box 29"/>
          <p:cNvSpPr txBox="1">
            <a:spLocks noChangeArrowheads="1"/>
          </p:cNvSpPr>
          <p:nvPr>
            <p:custDataLst>
              <p:tags r:id="rId22"/>
            </p:custDataLst>
          </p:nvPr>
        </p:nvSpPr>
        <p:spPr bwMode="auto">
          <a:xfrm>
            <a:off x="5181600" y="1295400"/>
            <a:ext cx="336073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2100">
                <a:solidFill>
                  <a:srgbClr val="000000"/>
                </a:solidFill>
                <a:latin typeface="Calibri" pitchFamily="-106" charset="0"/>
              </a:rPr>
              <a:t>For each input row whose output needs to be 1, build an </a:t>
            </a:r>
            <a:r>
              <a:rPr lang="en-US" sz="2100" b="1">
                <a:solidFill>
                  <a:srgbClr val="000000"/>
                </a:solidFill>
                <a:latin typeface="Calibri" pitchFamily="-106" charset="0"/>
              </a:rPr>
              <a:t>AND</a:t>
            </a:r>
            <a:r>
              <a:rPr lang="en-US" sz="2100">
                <a:solidFill>
                  <a:srgbClr val="000000"/>
                </a:solidFill>
                <a:latin typeface="Calibri" pitchFamily="-106" charset="0"/>
              </a:rPr>
              <a:t> circuit that outputs 1 </a:t>
            </a:r>
            <a:r>
              <a:rPr lang="en-US" sz="2100" i="1" u="sng">
                <a:solidFill>
                  <a:srgbClr val="000000"/>
                </a:solidFill>
                <a:latin typeface="Calibri" pitchFamily="-106" charset="0"/>
              </a:rPr>
              <a:t>only for that specific input</a:t>
            </a:r>
            <a:r>
              <a:rPr lang="en-US" sz="2100" i="1">
                <a:solidFill>
                  <a:srgbClr val="000000"/>
                </a:solidFill>
                <a:latin typeface="Calibri" pitchFamily="-106" charset="0"/>
              </a:rPr>
              <a:t>!</a:t>
            </a:r>
            <a:endParaRPr lang="en-US" sz="2100">
              <a:solidFill>
                <a:srgbClr val="000000"/>
              </a:solidFill>
              <a:latin typeface="Calibri" pitchFamily="-106" charset="0"/>
            </a:endParaRPr>
          </a:p>
        </p:txBody>
      </p:sp>
      <p:sp>
        <p:nvSpPr>
          <p:cNvPr id="33819" name="Oval 30"/>
          <p:cNvSpPr>
            <a:spLocks noChangeArrowheads="1"/>
          </p:cNvSpPr>
          <p:nvPr>
            <p:custDataLst>
              <p:tags r:id="rId23"/>
            </p:custDataLst>
          </p:nvPr>
        </p:nvSpPr>
        <p:spPr bwMode="auto">
          <a:xfrm>
            <a:off x="4267200" y="3160713"/>
            <a:ext cx="688975" cy="649287"/>
          </a:xfrm>
          <a:prstGeom prst="ellipse">
            <a:avLst/>
          </a:prstGeom>
          <a:solidFill>
            <a:srgbClr val="CCFFCC"/>
          </a:solidFill>
          <a:ln w="19050">
            <a:solidFill>
              <a:schemeClr val="tx1"/>
            </a:solidFill>
            <a:round/>
            <a:headEnd/>
            <a:tailEnd/>
          </a:ln>
          <a:extLst/>
        </p:spPr>
        <p:txBody>
          <a:bodyPr anchor="ctr">
            <a:spAutoFit/>
          </a:bodyPr>
          <a:lstStyle/>
          <a:p>
            <a:r>
              <a:rPr lang="en-US" b="1">
                <a:solidFill>
                  <a:srgbClr val="000000"/>
                </a:solidFill>
                <a:latin typeface="Calibri" pitchFamily="-106" charset="0"/>
              </a:rPr>
              <a:t>iii</a:t>
            </a:r>
          </a:p>
        </p:txBody>
      </p:sp>
      <p:sp>
        <p:nvSpPr>
          <p:cNvPr id="33820" name="Rectangle 98"/>
          <p:cNvSpPr>
            <a:spLocks noChangeArrowheads="1"/>
          </p:cNvSpPr>
          <p:nvPr/>
        </p:nvSpPr>
        <p:spPr bwMode="auto">
          <a:xfrm>
            <a:off x="5014913" y="3295650"/>
            <a:ext cx="2667000"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2100" b="1">
                <a:solidFill>
                  <a:srgbClr val="000000"/>
                </a:solidFill>
                <a:latin typeface="Calibri" pitchFamily="-106" charset="0"/>
              </a:rPr>
              <a:t>OR</a:t>
            </a:r>
            <a:r>
              <a:rPr lang="en-US" sz="2100">
                <a:solidFill>
                  <a:srgbClr val="000000"/>
                </a:solidFill>
                <a:latin typeface="Calibri" pitchFamily="-106" charset="0"/>
              </a:rPr>
              <a:t> them all together </a:t>
            </a:r>
            <a:endParaRPr lang="en-US" sz="2100">
              <a:solidFill>
                <a:srgbClr val="000000"/>
              </a:solidFill>
            </a:endParaRPr>
          </a:p>
        </p:txBody>
      </p:sp>
      <p:grpSp>
        <p:nvGrpSpPr>
          <p:cNvPr id="42" name="Group 60"/>
          <p:cNvGrpSpPr>
            <a:grpSpLocks/>
          </p:cNvGrpSpPr>
          <p:nvPr>
            <p:custDataLst>
              <p:tags r:id="rId24"/>
            </p:custDataLst>
          </p:nvPr>
        </p:nvGrpSpPr>
        <p:grpSpPr bwMode="auto">
          <a:xfrm>
            <a:off x="7772400" y="5334000"/>
            <a:ext cx="1027113" cy="641350"/>
            <a:chOff x="4734" y="3053"/>
            <a:chExt cx="656" cy="491"/>
          </a:xfrm>
        </p:grpSpPr>
        <p:grpSp>
          <p:nvGrpSpPr>
            <p:cNvPr id="43" name="Group 61"/>
            <p:cNvGrpSpPr>
              <a:grpSpLocks/>
            </p:cNvGrpSpPr>
            <p:nvPr/>
          </p:nvGrpSpPr>
          <p:grpSpPr bwMode="auto">
            <a:xfrm>
              <a:off x="4734" y="3053"/>
              <a:ext cx="648" cy="254"/>
              <a:chOff x="4734" y="3053"/>
              <a:chExt cx="648" cy="254"/>
            </a:xfrm>
          </p:grpSpPr>
          <p:sp>
            <p:nvSpPr>
              <p:cNvPr id="47" name="Freeform 62"/>
              <p:cNvSpPr>
                <a:spLocks/>
              </p:cNvSpPr>
              <p:nvPr>
                <p:custDataLst>
                  <p:tags r:id="rId28"/>
                </p:custDataLst>
              </p:nvPr>
            </p:nvSpPr>
            <p:spPr bwMode="auto">
              <a:xfrm>
                <a:off x="4734" y="3053"/>
                <a:ext cx="648" cy="254"/>
              </a:xfrm>
              <a:custGeom>
                <a:avLst/>
                <a:gdLst>
                  <a:gd name="T0" fmla="*/ 0 w 806"/>
                  <a:gd name="T1" fmla="*/ 0 h 254"/>
                  <a:gd name="T2" fmla="*/ 18 w 806"/>
                  <a:gd name="T3" fmla="*/ 30 h 254"/>
                  <a:gd name="T4" fmla="*/ 20 w 806"/>
                  <a:gd name="T5" fmla="*/ 47 h 254"/>
                  <a:gd name="T6" fmla="*/ 22 w 806"/>
                  <a:gd name="T7" fmla="*/ 65 h 254"/>
                  <a:gd name="T8" fmla="*/ 24 w 806"/>
                  <a:gd name="T9" fmla="*/ 94 h 254"/>
                  <a:gd name="T10" fmla="*/ 25 w 806"/>
                  <a:gd name="T11" fmla="*/ 112 h 254"/>
                  <a:gd name="T12" fmla="*/ 26 w 806"/>
                  <a:gd name="T13" fmla="*/ 124 h 254"/>
                  <a:gd name="T14" fmla="*/ 27 w 806"/>
                  <a:gd name="T15" fmla="*/ 159 h 254"/>
                  <a:gd name="T16" fmla="*/ 28 w 806"/>
                  <a:gd name="T17" fmla="*/ 188 h 254"/>
                  <a:gd name="T18" fmla="*/ 31 w 806"/>
                  <a:gd name="T19" fmla="*/ 235 h 254"/>
                  <a:gd name="T20" fmla="*/ 31 w 806"/>
                  <a:gd name="T21" fmla="*/ 253 h 2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6"/>
                  <a:gd name="T34" fmla="*/ 0 h 254"/>
                  <a:gd name="T35" fmla="*/ 806 w 806"/>
                  <a:gd name="T36" fmla="*/ 254 h 2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6" h="254">
                    <a:moveTo>
                      <a:pt x="0" y="0"/>
                    </a:moveTo>
                    <a:cubicBezTo>
                      <a:pt x="165" y="3"/>
                      <a:pt x="315" y="11"/>
                      <a:pt x="477" y="30"/>
                    </a:cubicBezTo>
                    <a:cubicBezTo>
                      <a:pt x="528" y="44"/>
                      <a:pt x="460" y="23"/>
                      <a:pt x="512" y="47"/>
                    </a:cubicBezTo>
                    <a:cubicBezTo>
                      <a:pt x="552" y="65"/>
                      <a:pt x="536" y="53"/>
                      <a:pt x="571" y="65"/>
                    </a:cubicBezTo>
                    <a:cubicBezTo>
                      <a:pt x="594" y="72"/>
                      <a:pt x="612" y="86"/>
                      <a:pt x="636" y="94"/>
                    </a:cubicBezTo>
                    <a:cubicBezTo>
                      <a:pt x="643" y="100"/>
                      <a:pt x="650" y="106"/>
                      <a:pt x="659" y="112"/>
                    </a:cubicBezTo>
                    <a:cubicBezTo>
                      <a:pt x="666" y="116"/>
                      <a:pt x="675" y="118"/>
                      <a:pt x="683" y="124"/>
                    </a:cubicBezTo>
                    <a:cubicBezTo>
                      <a:pt x="714" y="146"/>
                      <a:pt x="687" y="134"/>
                      <a:pt x="712" y="159"/>
                    </a:cubicBezTo>
                    <a:cubicBezTo>
                      <a:pt x="720" y="167"/>
                      <a:pt x="741" y="180"/>
                      <a:pt x="753" y="188"/>
                    </a:cubicBezTo>
                    <a:cubicBezTo>
                      <a:pt x="761" y="212"/>
                      <a:pt x="773" y="221"/>
                      <a:pt x="795" y="235"/>
                    </a:cubicBezTo>
                    <a:cubicBezTo>
                      <a:pt x="800" y="254"/>
                      <a:pt x="793" y="253"/>
                      <a:pt x="806" y="253"/>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 name="Freeform 63"/>
              <p:cNvSpPr>
                <a:spLocks/>
              </p:cNvSpPr>
              <p:nvPr>
                <p:custDataLst>
                  <p:tags r:id="rId29"/>
                </p:custDataLst>
              </p:nvPr>
            </p:nvSpPr>
            <p:spPr bwMode="auto">
              <a:xfrm>
                <a:off x="4741" y="3059"/>
                <a:ext cx="129" cy="241"/>
              </a:xfrm>
              <a:custGeom>
                <a:avLst/>
                <a:gdLst>
                  <a:gd name="T0" fmla="*/ 0 w 129"/>
                  <a:gd name="T1" fmla="*/ 0 h 241"/>
                  <a:gd name="T2" fmla="*/ 41 w 129"/>
                  <a:gd name="T3" fmla="*/ 35 h 241"/>
                  <a:gd name="T4" fmla="*/ 106 w 129"/>
                  <a:gd name="T5" fmla="*/ 171 h 241"/>
                  <a:gd name="T6" fmla="*/ 123 w 129"/>
                  <a:gd name="T7" fmla="*/ 218 h 241"/>
                  <a:gd name="T8" fmla="*/ 129 w 129"/>
                  <a:gd name="T9" fmla="*/ 241 h 241"/>
                  <a:gd name="T10" fmla="*/ 0 60000 65536"/>
                  <a:gd name="T11" fmla="*/ 0 60000 65536"/>
                  <a:gd name="T12" fmla="*/ 0 60000 65536"/>
                  <a:gd name="T13" fmla="*/ 0 60000 65536"/>
                  <a:gd name="T14" fmla="*/ 0 60000 65536"/>
                  <a:gd name="T15" fmla="*/ 0 w 129"/>
                  <a:gd name="T16" fmla="*/ 0 h 241"/>
                  <a:gd name="T17" fmla="*/ 129 w 129"/>
                  <a:gd name="T18" fmla="*/ 241 h 241"/>
                </a:gdLst>
                <a:ahLst/>
                <a:cxnLst>
                  <a:cxn ang="T10">
                    <a:pos x="T0" y="T1"/>
                  </a:cxn>
                  <a:cxn ang="T11">
                    <a:pos x="T2" y="T3"/>
                  </a:cxn>
                  <a:cxn ang="T12">
                    <a:pos x="T4" y="T5"/>
                  </a:cxn>
                  <a:cxn ang="T13">
                    <a:pos x="T6" y="T7"/>
                  </a:cxn>
                  <a:cxn ang="T14">
                    <a:pos x="T8" y="T9"/>
                  </a:cxn>
                </a:cxnLst>
                <a:rect l="T15" t="T16" r="T17" b="T18"/>
                <a:pathLst>
                  <a:path w="129" h="241">
                    <a:moveTo>
                      <a:pt x="0" y="0"/>
                    </a:moveTo>
                    <a:cubicBezTo>
                      <a:pt x="24" y="8"/>
                      <a:pt x="18" y="20"/>
                      <a:pt x="41" y="35"/>
                    </a:cubicBezTo>
                    <a:cubicBezTo>
                      <a:pt x="57" y="83"/>
                      <a:pt x="87" y="123"/>
                      <a:pt x="106" y="171"/>
                    </a:cubicBezTo>
                    <a:cubicBezTo>
                      <a:pt x="111" y="186"/>
                      <a:pt x="117" y="202"/>
                      <a:pt x="123" y="218"/>
                    </a:cubicBezTo>
                    <a:cubicBezTo>
                      <a:pt x="125" y="225"/>
                      <a:pt x="129" y="241"/>
                      <a:pt x="129" y="241"/>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44" name="Group 64"/>
            <p:cNvGrpSpPr>
              <a:grpSpLocks/>
            </p:cNvGrpSpPr>
            <p:nvPr/>
          </p:nvGrpSpPr>
          <p:grpSpPr bwMode="auto">
            <a:xfrm flipV="1">
              <a:off x="4742" y="3290"/>
              <a:ext cx="648" cy="254"/>
              <a:chOff x="4734" y="3053"/>
              <a:chExt cx="648" cy="254"/>
            </a:xfrm>
          </p:grpSpPr>
          <p:sp>
            <p:nvSpPr>
              <p:cNvPr id="45" name="Freeform 65"/>
              <p:cNvSpPr>
                <a:spLocks/>
              </p:cNvSpPr>
              <p:nvPr>
                <p:custDataLst>
                  <p:tags r:id="rId26"/>
                </p:custDataLst>
              </p:nvPr>
            </p:nvSpPr>
            <p:spPr bwMode="auto">
              <a:xfrm>
                <a:off x="4734" y="3053"/>
                <a:ext cx="648" cy="254"/>
              </a:xfrm>
              <a:custGeom>
                <a:avLst/>
                <a:gdLst>
                  <a:gd name="T0" fmla="*/ 0 w 806"/>
                  <a:gd name="T1" fmla="*/ 0 h 254"/>
                  <a:gd name="T2" fmla="*/ 18 w 806"/>
                  <a:gd name="T3" fmla="*/ 30 h 254"/>
                  <a:gd name="T4" fmla="*/ 20 w 806"/>
                  <a:gd name="T5" fmla="*/ 47 h 254"/>
                  <a:gd name="T6" fmla="*/ 22 w 806"/>
                  <a:gd name="T7" fmla="*/ 65 h 254"/>
                  <a:gd name="T8" fmla="*/ 24 w 806"/>
                  <a:gd name="T9" fmla="*/ 94 h 254"/>
                  <a:gd name="T10" fmla="*/ 25 w 806"/>
                  <a:gd name="T11" fmla="*/ 112 h 254"/>
                  <a:gd name="T12" fmla="*/ 26 w 806"/>
                  <a:gd name="T13" fmla="*/ 124 h 254"/>
                  <a:gd name="T14" fmla="*/ 27 w 806"/>
                  <a:gd name="T15" fmla="*/ 159 h 254"/>
                  <a:gd name="T16" fmla="*/ 28 w 806"/>
                  <a:gd name="T17" fmla="*/ 188 h 254"/>
                  <a:gd name="T18" fmla="*/ 31 w 806"/>
                  <a:gd name="T19" fmla="*/ 235 h 254"/>
                  <a:gd name="T20" fmla="*/ 31 w 806"/>
                  <a:gd name="T21" fmla="*/ 253 h 2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6"/>
                  <a:gd name="T34" fmla="*/ 0 h 254"/>
                  <a:gd name="T35" fmla="*/ 806 w 806"/>
                  <a:gd name="T36" fmla="*/ 254 h 2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6" h="254">
                    <a:moveTo>
                      <a:pt x="0" y="0"/>
                    </a:moveTo>
                    <a:cubicBezTo>
                      <a:pt x="165" y="3"/>
                      <a:pt x="315" y="11"/>
                      <a:pt x="477" y="30"/>
                    </a:cubicBezTo>
                    <a:cubicBezTo>
                      <a:pt x="528" y="44"/>
                      <a:pt x="460" y="23"/>
                      <a:pt x="512" y="47"/>
                    </a:cubicBezTo>
                    <a:cubicBezTo>
                      <a:pt x="552" y="65"/>
                      <a:pt x="536" y="53"/>
                      <a:pt x="571" y="65"/>
                    </a:cubicBezTo>
                    <a:cubicBezTo>
                      <a:pt x="594" y="72"/>
                      <a:pt x="612" y="86"/>
                      <a:pt x="636" y="94"/>
                    </a:cubicBezTo>
                    <a:cubicBezTo>
                      <a:pt x="643" y="100"/>
                      <a:pt x="650" y="106"/>
                      <a:pt x="659" y="112"/>
                    </a:cubicBezTo>
                    <a:cubicBezTo>
                      <a:pt x="666" y="116"/>
                      <a:pt x="675" y="118"/>
                      <a:pt x="683" y="124"/>
                    </a:cubicBezTo>
                    <a:cubicBezTo>
                      <a:pt x="714" y="146"/>
                      <a:pt x="687" y="134"/>
                      <a:pt x="712" y="159"/>
                    </a:cubicBezTo>
                    <a:cubicBezTo>
                      <a:pt x="720" y="167"/>
                      <a:pt x="741" y="180"/>
                      <a:pt x="753" y="188"/>
                    </a:cubicBezTo>
                    <a:cubicBezTo>
                      <a:pt x="761" y="212"/>
                      <a:pt x="773" y="221"/>
                      <a:pt x="795" y="235"/>
                    </a:cubicBezTo>
                    <a:cubicBezTo>
                      <a:pt x="800" y="254"/>
                      <a:pt x="793" y="253"/>
                      <a:pt x="806" y="253"/>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6" name="Freeform 66"/>
              <p:cNvSpPr>
                <a:spLocks/>
              </p:cNvSpPr>
              <p:nvPr>
                <p:custDataLst>
                  <p:tags r:id="rId27"/>
                </p:custDataLst>
              </p:nvPr>
            </p:nvSpPr>
            <p:spPr bwMode="auto">
              <a:xfrm>
                <a:off x="4741" y="3059"/>
                <a:ext cx="129" cy="241"/>
              </a:xfrm>
              <a:custGeom>
                <a:avLst/>
                <a:gdLst>
                  <a:gd name="T0" fmla="*/ 0 w 129"/>
                  <a:gd name="T1" fmla="*/ 0 h 241"/>
                  <a:gd name="T2" fmla="*/ 41 w 129"/>
                  <a:gd name="T3" fmla="*/ 35 h 241"/>
                  <a:gd name="T4" fmla="*/ 106 w 129"/>
                  <a:gd name="T5" fmla="*/ 171 h 241"/>
                  <a:gd name="T6" fmla="*/ 123 w 129"/>
                  <a:gd name="T7" fmla="*/ 218 h 241"/>
                  <a:gd name="T8" fmla="*/ 129 w 129"/>
                  <a:gd name="T9" fmla="*/ 241 h 241"/>
                  <a:gd name="T10" fmla="*/ 0 60000 65536"/>
                  <a:gd name="T11" fmla="*/ 0 60000 65536"/>
                  <a:gd name="T12" fmla="*/ 0 60000 65536"/>
                  <a:gd name="T13" fmla="*/ 0 60000 65536"/>
                  <a:gd name="T14" fmla="*/ 0 60000 65536"/>
                  <a:gd name="T15" fmla="*/ 0 w 129"/>
                  <a:gd name="T16" fmla="*/ 0 h 241"/>
                  <a:gd name="T17" fmla="*/ 129 w 129"/>
                  <a:gd name="T18" fmla="*/ 241 h 241"/>
                </a:gdLst>
                <a:ahLst/>
                <a:cxnLst>
                  <a:cxn ang="T10">
                    <a:pos x="T0" y="T1"/>
                  </a:cxn>
                  <a:cxn ang="T11">
                    <a:pos x="T2" y="T3"/>
                  </a:cxn>
                  <a:cxn ang="T12">
                    <a:pos x="T4" y="T5"/>
                  </a:cxn>
                  <a:cxn ang="T13">
                    <a:pos x="T6" y="T7"/>
                  </a:cxn>
                  <a:cxn ang="T14">
                    <a:pos x="T8" y="T9"/>
                  </a:cxn>
                </a:cxnLst>
                <a:rect l="T15" t="T16" r="T17" b="T18"/>
                <a:pathLst>
                  <a:path w="129" h="241">
                    <a:moveTo>
                      <a:pt x="0" y="0"/>
                    </a:moveTo>
                    <a:cubicBezTo>
                      <a:pt x="24" y="8"/>
                      <a:pt x="18" y="20"/>
                      <a:pt x="41" y="35"/>
                    </a:cubicBezTo>
                    <a:cubicBezTo>
                      <a:pt x="57" y="83"/>
                      <a:pt x="87" y="123"/>
                      <a:pt x="106" y="171"/>
                    </a:cubicBezTo>
                    <a:cubicBezTo>
                      <a:pt x="111" y="186"/>
                      <a:pt x="117" y="202"/>
                      <a:pt x="123" y="218"/>
                    </a:cubicBezTo>
                    <a:cubicBezTo>
                      <a:pt x="125" y="225"/>
                      <a:pt x="129" y="241"/>
                      <a:pt x="129" y="241"/>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49" name="Rectangle 87"/>
          <p:cNvSpPr>
            <a:spLocks noChangeArrowheads="1"/>
          </p:cNvSpPr>
          <p:nvPr/>
        </p:nvSpPr>
        <p:spPr bwMode="auto">
          <a:xfrm>
            <a:off x="8050213" y="5453063"/>
            <a:ext cx="51911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100" b="1">
                <a:solidFill>
                  <a:srgbClr val="000000"/>
                </a:solidFill>
                <a:latin typeface="Calibri" pitchFamily="-106" charset="0"/>
              </a:rPr>
              <a:t>OR</a:t>
            </a:r>
            <a:endParaRPr lang="en-US" sz="2100">
              <a:solidFill>
                <a:srgbClr val="000000"/>
              </a:solidFill>
            </a:endParaRPr>
          </a:p>
        </p:txBody>
      </p:sp>
      <p:cxnSp>
        <p:nvCxnSpPr>
          <p:cNvPr id="50" name="Straight Connector 53"/>
          <p:cNvCxnSpPr>
            <a:cxnSpLocks noChangeShapeType="1"/>
          </p:cNvCxnSpPr>
          <p:nvPr/>
        </p:nvCxnSpPr>
        <p:spPr bwMode="auto">
          <a:xfrm>
            <a:off x="8796338" y="5667375"/>
            <a:ext cx="2286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1" name="Straight Connector 119"/>
          <p:cNvCxnSpPr>
            <a:cxnSpLocks noChangeShapeType="1"/>
          </p:cNvCxnSpPr>
          <p:nvPr/>
        </p:nvCxnSpPr>
        <p:spPr bwMode="auto">
          <a:xfrm>
            <a:off x="1633538" y="4386263"/>
            <a:ext cx="0" cy="238125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2" name="Straight Connector 79"/>
          <p:cNvCxnSpPr>
            <a:cxnSpLocks noChangeShapeType="1"/>
          </p:cNvCxnSpPr>
          <p:nvPr/>
        </p:nvCxnSpPr>
        <p:spPr bwMode="auto">
          <a:xfrm>
            <a:off x="1095375" y="4379913"/>
            <a:ext cx="0" cy="2379662"/>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53" name="Text Box 29"/>
          <p:cNvSpPr txBox="1">
            <a:spLocks noChangeArrowheads="1"/>
          </p:cNvSpPr>
          <p:nvPr>
            <p:custDataLst>
              <p:tags r:id="rId25"/>
            </p:custDataLst>
          </p:nvPr>
        </p:nvSpPr>
        <p:spPr bwMode="auto">
          <a:xfrm>
            <a:off x="2614613" y="5193506"/>
            <a:ext cx="3733800" cy="738187"/>
          </a:xfrm>
          <a:prstGeom prst="rect">
            <a:avLst/>
          </a:prstGeom>
          <a:solidFill>
            <a:schemeClr val="bg1">
              <a:lumMod val="85000"/>
            </a:schemeClr>
          </a:solid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defRPr/>
            </a:pPr>
            <a:r>
              <a:rPr lang="en-US" sz="2100" b="1" dirty="0" smtClean="0">
                <a:latin typeface="Calibri" pitchFamily="34" charset="0"/>
                <a:cs typeface="Calibri" pitchFamily="34" charset="0"/>
              </a:rPr>
              <a:t>The ZERO rows ALREADY work – with no connections at all !</a:t>
            </a:r>
          </a:p>
        </p:txBody>
      </p:sp>
      <p:sp>
        <p:nvSpPr>
          <p:cNvPr id="54" name="Rectangle 47"/>
          <p:cNvSpPr>
            <a:spLocks noChangeArrowheads="1"/>
          </p:cNvSpPr>
          <p:nvPr/>
        </p:nvSpPr>
        <p:spPr bwMode="auto">
          <a:xfrm>
            <a:off x="782638" y="6457950"/>
            <a:ext cx="3016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1500" b="1">
                <a:solidFill>
                  <a:srgbClr val="000000"/>
                </a:solidFill>
                <a:latin typeface="Courier New" pitchFamily="-106" charset="0"/>
              </a:rPr>
              <a:t>x</a:t>
            </a:r>
          </a:p>
        </p:txBody>
      </p:sp>
      <p:sp>
        <p:nvSpPr>
          <p:cNvPr id="55" name="Rectangle 48"/>
          <p:cNvSpPr>
            <a:spLocks noChangeArrowheads="1"/>
          </p:cNvSpPr>
          <p:nvPr/>
        </p:nvSpPr>
        <p:spPr bwMode="auto">
          <a:xfrm>
            <a:off x="1376363" y="6403975"/>
            <a:ext cx="3000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1500" b="1">
                <a:solidFill>
                  <a:srgbClr val="000000"/>
                </a:solidFill>
                <a:latin typeface="Courier New" pitchFamily="-106" charset="0"/>
              </a:rPr>
              <a:t>y</a:t>
            </a:r>
          </a:p>
        </p:txBody>
      </p:sp>
      <p:sp>
        <p:nvSpPr>
          <p:cNvPr id="56" name="Rectangle 47"/>
          <p:cNvSpPr>
            <a:spLocks noChangeArrowheads="1"/>
          </p:cNvSpPr>
          <p:nvPr/>
        </p:nvSpPr>
        <p:spPr bwMode="auto">
          <a:xfrm>
            <a:off x="808038" y="4367213"/>
            <a:ext cx="3000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1500" b="1">
                <a:solidFill>
                  <a:srgbClr val="000000"/>
                </a:solidFill>
                <a:latin typeface="Courier New" pitchFamily="-106" charset="0"/>
              </a:rPr>
              <a:t>x</a:t>
            </a:r>
          </a:p>
        </p:txBody>
      </p:sp>
      <p:sp>
        <p:nvSpPr>
          <p:cNvPr id="57" name="Rectangle 48"/>
          <p:cNvSpPr>
            <a:spLocks noChangeArrowheads="1"/>
          </p:cNvSpPr>
          <p:nvPr/>
        </p:nvSpPr>
        <p:spPr bwMode="auto">
          <a:xfrm>
            <a:off x="1400175" y="4495800"/>
            <a:ext cx="3000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1500" b="1">
                <a:solidFill>
                  <a:srgbClr val="000000"/>
                </a:solidFill>
                <a:latin typeface="Courier New" pitchFamily="-106" charset="0"/>
              </a:rPr>
              <a:t>y</a:t>
            </a:r>
          </a:p>
        </p:txBody>
      </p:sp>
      <p:cxnSp>
        <p:nvCxnSpPr>
          <p:cNvPr id="58" name="Straight Arrow Connector 2"/>
          <p:cNvCxnSpPr>
            <a:cxnSpLocks noChangeShapeType="1"/>
          </p:cNvCxnSpPr>
          <p:nvPr/>
        </p:nvCxnSpPr>
        <p:spPr bwMode="auto">
          <a:xfrm>
            <a:off x="8686800" y="4691063"/>
            <a:ext cx="206375" cy="76200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9" name="Rectangle 98"/>
          <p:cNvSpPr>
            <a:spLocks noChangeArrowheads="1"/>
          </p:cNvSpPr>
          <p:nvPr/>
        </p:nvSpPr>
        <p:spPr bwMode="auto">
          <a:xfrm>
            <a:off x="7086600" y="3940175"/>
            <a:ext cx="188277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500" dirty="0">
                <a:solidFill>
                  <a:srgbClr val="000000"/>
                </a:solidFill>
                <a:latin typeface="Calibri" pitchFamily="-106" charset="0"/>
              </a:rPr>
              <a:t>We ensure </a:t>
            </a:r>
            <a:r>
              <a:rPr lang="en-US" sz="1500" dirty="0" smtClean="0">
                <a:solidFill>
                  <a:srgbClr val="000000"/>
                </a:solidFill>
                <a:latin typeface="Calibri" pitchFamily="-106" charset="0"/>
              </a:rPr>
              <a:t>this </a:t>
            </a:r>
            <a:r>
              <a:rPr lang="en-US" sz="1500" b="1" dirty="0" smtClean="0">
                <a:solidFill>
                  <a:srgbClr val="000000"/>
                </a:solidFill>
                <a:latin typeface="Calibri" pitchFamily="-106" charset="0"/>
              </a:rPr>
              <a:t>OR</a:t>
            </a:r>
            <a:r>
              <a:rPr lang="en-US" sz="1500" dirty="0" smtClean="0">
                <a:solidFill>
                  <a:srgbClr val="000000"/>
                </a:solidFill>
                <a:latin typeface="Calibri" pitchFamily="-106" charset="0"/>
              </a:rPr>
              <a:t> </a:t>
            </a:r>
            <a:r>
              <a:rPr lang="en-US" sz="1500" dirty="0">
                <a:solidFill>
                  <a:srgbClr val="000000"/>
                </a:solidFill>
                <a:latin typeface="Calibri" pitchFamily="-106" charset="0"/>
              </a:rPr>
              <a:t>outputs zero by default.</a:t>
            </a:r>
            <a:endParaRPr lang="en-US" sz="1500" dirty="0">
              <a:solidFill>
                <a:srgbClr val="000000"/>
              </a:solidFill>
            </a:endParaRPr>
          </a:p>
        </p:txBody>
      </p:sp>
      <p:cxnSp>
        <p:nvCxnSpPr>
          <p:cNvPr id="4" name="Straight Connector 3"/>
          <p:cNvCxnSpPr/>
          <p:nvPr/>
        </p:nvCxnSpPr>
        <p:spPr bwMode="auto">
          <a:xfrm>
            <a:off x="7380111" y="5510057"/>
            <a:ext cx="533400" cy="3665"/>
          </a:xfrm>
          <a:prstGeom prst="line">
            <a:avLst/>
          </a:prstGeom>
          <a:noFill/>
          <a:ln w="19050" cap="flat" cmpd="sng" algn="ctr">
            <a:solidFill>
              <a:schemeClr val="tx1"/>
            </a:solidFill>
            <a:prstDash val="solid"/>
            <a:round/>
            <a:headEnd type="none" w="med" len="med"/>
            <a:tailEnd type="none" w="med" len="med"/>
          </a:ln>
          <a:effectLst/>
        </p:spPr>
      </p:cxnSp>
      <p:sp>
        <p:nvSpPr>
          <p:cNvPr id="5" name="Rectangle 4"/>
          <p:cNvSpPr/>
          <p:nvPr/>
        </p:nvSpPr>
        <p:spPr bwMode="auto">
          <a:xfrm>
            <a:off x="7162800" y="5378608"/>
            <a:ext cx="228600" cy="264318"/>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6" name="TextBox 5"/>
          <p:cNvSpPr txBox="1"/>
          <p:nvPr/>
        </p:nvSpPr>
        <p:spPr>
          <a:xfrm>
            <a:off x="7174089" y="5356578"/>
            <a:ext cx="224631" cy="323165"/>
          </a:xfrm>
          <a:prstGeom prst="rect">
            <a:avLst/>
          </a:prstGeom>
          <a:noFill/>
        </p:spPr>
        <p:txBody>
          <a:bodyPr wrap="square" rtlCol="0">
            <a:spAutoFit/>
          </a:bodyPr>
          <a:lstStyle/>
          <a:p>
            <a:r>
              <a:rPr lang="en-US" sz="1500" b="1" dirty="0" smtClean="0">
                <a:latin typeface="Courier New" panose="02070309020205020404" pitchFamily="49" charset="0"/>
                <a:cs typeface="Courier New" panose="02070309020205020404" pitchFamily="49" charset="0"/>
              </a:rPr>
              <a:t>0</a:t>
            </a:r>
            <a:endParaRPr lang="en-US" sz="1500" b="1" dirty="0">
              <a:latin typeface="Courier New" panose="02070309020205020404" pitchFamily="49" charset="0"/>
              <a:cs typeface="Courier New" panose="02070309020205020404" pitchFamily="49" charset="0"/>
            </a:endParaRPr>
          </a:p>
        </p:txBody>
      </p:sp>
      <p:cxnSp>
        <p:nvCxnSpPr>
          <p:cNvPr id="62" name="Straight Arrow Connector 2"/>
          <p:cNvCxnSpPr>
            <a:cxnSpLocks noChangeShapeType="1"/>
          </p:cNvCxnSpPr>
          <p:nvPr/>
        </p:nvCxnSpPr>
        <p:spPr bwMode="auto">
          <a:xfrm flipH="1">
            <a:off x="7301852" y="4905022"/>
            <a:ext cx="536517" cy="417689"/>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6543585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ounded Rectangle 71"/>
          <p:cNvSpPr>
            <a:spLocks noChangeArrowheads="1"/>
          </p:cNvSpPr>
          <p:nvPr/>
        </p:nvSpPr>
        <p:spPr bwMode="auto">
          <a:xfrm>
            <a:off x="673100" y="3352800"/>
            <a:ext cx="2603500" cy="276225"/>
          </a:xfrm>
          <a:prstGeom prst="roundRect">
            <a:avLst>
              <a:gd name="adj" fmla="val 16667"/>
            </a:avLst>
          </a:prstGeom>
          <a:solidFill>
            <a:srgbClr val="FECACA"/>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p>
        </p:txBody>
      </p:sp>
      <p:sp>
        <p:nvSpPr>
          <p:cNvPr id="33794" name="Text Box 29"/>
          <p:cNvSpPr txBox="1">
            <a:spLocks noChangeArrowheads="1"/>
          </p:cNvSpPr>
          <p:nvPr>
            <p:custDataLst>
              <p:tags r:id="rId1"/>
            </p:custDataLst>
          </p:nvPr>
        </p:nvSpPr>
        <p:spPr bwMode="auto">
          <a:xfrm>
            <a:off x="768350" y="1371600"/>
            <a:ext cx="34988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2100" dirty="0">
                <a:solidFill>
                  <a:srgbClr val="000000"/>
                </a:solidFill>
                <a:latin typeface="Calibri" pitchFamily="-106" charset="0"/>
              </a:rPr>
              <a:t>Specify a </a:t>
            </a:r>
            <a:r>
              <a:rPr lang="en-US" sz="2100" b="1" dirty="0">
                <a:solidFill>
                  <a:srgbClr val="000000"/>
                </a:solidFill>
                <a:latin typeface="Calibri" pitchFamily="-106" charset="0"/>
              </a:rPr>
              <a:t>truth table </a:t>
            </a:r>
            <a:r>
              <a:rPr lang="en-US" sz="2100" dirty="0">
                <a:solidFill>
                  <a:srgbClr val="000000"/>
                </a:solidFill>
                <a:latin typeface="Calibri" pitchFamily="-106" charset="0"/>
              </a:rPr>
              <a:t>defining </a:t>
            </a:r>
            <a:r>
              <a:rPr lang="en-US" sz="2100" b="1" i="1" dirty="0">
                <a:solidFill>
                  <a:srgbClr val="000000"/>
                </a:solidFill>
                <a:latin typeface="Calibri" pitchFamily="-106" charset="0"/>
              </a:rPr>
              <a:t>any</a:t>
            </a:r>
            <a:r>
              <a:rPr lang="en-US" sz="2100" dirty="0">
                <a:solidFill>
                  <a:srgbClr val="000000"/>
                </a:solidFill>
                <a:latin typeface="Calibri" pitchFamily="-106" charset="0"/>
              </a:rPr>
              <a:t> function you want</a:t>
            </a:r>
          </a:p>
        </p:txBody>
      </p:sp>
      <p:sp>
        <p:nvSpPr>
          <p:cNvPr id="33796" name="Text Box 5"/>
          <p:cNvSpPr txBox="1">
            <a:spLocks noChangeArrowheads="1"/>
          </p:cNvSpPr>
          <p:nvPr>
            <p:custDataLst>
              <p:tags r:id="rId2"/>
            </p:custDataLst>
          </p:nvPr>
        </p:nvSpPr>
        <p:spPr bwMode="auto">
          <a:xfrm>
            <a:off x="982663" y="182562"/>
            <a:ext cx="72453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4200" dirty="0" smtClean="0">
                <a:latin typeface="Cambria" pitchFamily="18" charset="0"/>
              </a:rPr>
              <a:t>A constructive proof… </a:t>
            </a:r>
            <a:endParaRPr lang="en-US" sz="4200" dirty="0">
              <a:latin typeface="Cambria" pitchFamily="18" charset="0"/>
            </a:endParaRPr>
          </a:p>
        </p:txBody>
      </p:sp>
      <p:sp>
        <p:nvSpPr>
          <p:cNvPr id="33797" name="Text Box 6"/>
          <p:cNvSpPr txBox="1">
            <a:spLocks noChangeArrowheads="1"/>
          </p:cNvSpPr>
          <p:nvPr>
            <p:custDataLst>
              <p:tags r:id="rId3"/>
            </p:custDataLst>
          </p:nvPr>
        </p:nvSpPr>
        <p:spPr bwMode="auto">
          <a:xfrm>
            <a:off x="836613" y="2506663"/>
            <a:ext cx="54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000000"/>
                </a:solidFill>
                <a:latin typeface="Courier New" pitchFamily="-106" charset="0"/>
              </a:rPr>
              <a:t>x</a:t>
            </a:r>
          </a:p>
        </p:txBody>
      </p:sp>
      <p:sp>
        <p:nvSpPr>
          <p:cNvPr id="33798" name="Text Box 7"/>
          <p:cNvSpPr txBox="1">
            <a:spLocks noChangeArrowheads="1"/>
          </p:cNvSpPr>
          <p:nvPr>
            <p:custDataLst>
              <p:tags r:id="rId4"/>
            </p:custDataLst>
          </p:nvPr>
        </p:nvSpPr>
        <p:spPr bwMode="auto">
          <a:xfrm>
            <a:off x="1360488" y="2506663"/>
            <a:ext cx="573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000000"/>
                </a:solidFill>
                <a:latin typeface="Courier New" pitchFamily="-106" charset="0"/>
              </a:rPr>
              <a:t>y</a:t>
            </a:r>
          </a:p>
        </p:txBody>
      </p:sp>
      <p:sp>
        <p:nvSpPr>
          <p:cNvPr id="33799" name="Text Box 8"/>
          <p:cNvSpPr txBox="1">
            <a:spLocks noChangeArrowheads="1"/>
          </p:cNvSpPr>
          <p:nvPr>
            <p:custDataLst>
              <p:tags r:id="rId5"/>
            </p:custDataLst>
          </p:nvPr>
        </p:nvSpPr>
        <p:spPr bwMode="auto">
          <a:xfrm>
            <a:off x="835025" y="2963863"/>
            <a:ext cx="54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000000"/>
                </a:solidFill>
                <a:latin typeface="Courier New" pitchFamily="-106" charset="0"/>
              </a:rPr>
              <a:t>0</a:t>
            </a:r>
          </a:p>
        </p:txBody>
      </p:sp>
      <p:sp>
        <p:nvSpPr>
          <p:cNvPr id="33800" name="Text Box 9"/>
          <p:cNvSpPr txBox="1">
            <a:spLocks noChangeArrowheads="1"/>
          </p:cNvSpPr>
          <p:nvPr>
            <p:custDataLst>
              <p:tags r:id="rId6"/>
            </p:custDataLst>
          </p:nvPr>
        </p:nvSpPr>
        <p:spPr bwMode="auto">
          <a:xfrm>
            <a:off x="1358900" y="2963863"/>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000000"/>
                </a:solidFill>
                <a:latin typeface="Courier New" pitchFamily="-106" charset="0"/>
              </a:rPr>
              <a:t>0</a:t>
            </a:r>
          </a:p>
        </p:txBody>
      </p:sp>
      <p:sp>
        <p:nvSpPr>
          <p:cNvPr id="33801" name="Text Box 10"/>
          <p:cNvSpPr txBox="1">
            <a:spLocks noChangeArrowheads="1"/>
          </p:cNvSpPr>
          <p:nvPr>
            <p:custDataLst>
              <p:tags r:id="rId7"/>
            </p:custDataLst>
          </p:nvPr>
        </p:nvSpPr>
        <p:spPr bwMode="auto">
          <a:xfrm>
            <a:off x="838200" y="3276600"/>
            <a:ext cx="54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C00000"/>
                </a:solidFill>
                <a:latin typeface="Courier New" pitchFamily="-106" charset="0"/>
              </a:rPr>
              <a:t>0</a:t>
            </a:r>
          </a:p>
        </p:txBody>
      </p:sp>
      <p:sp>
        <p:nvSpPr>
          <p:cNvPr id="33802" name="Text Box 11"/>
          <p:cNvSpPr txBox="1">
            <a:spLocks noChangeArrowheads="1"/>
          </p:cNvSpPr>
          <p:nvPr>
            <p:custDataLst>
              <p:tags r:id="rId8"/>
            </p:custDataLst>
          </p:nvPr>
        </p:nvSpPr>
        <p:spPr bwMode="auto">
          <a:xfrm>
            <a:off x="1362075" y="3276600"/>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C00000"/>
                </a:solidFill>
                <a:latin typeface="Courier New" pitchFamily="-106" charset="0"/>
              </a:rPr>
              <a:t>1</a:t>
            </a:r>
          </a:p>
        </p:txBody>
      </p:sp>
      <p:sp>
        <p:nvSpPr>
          <p:cNvPr id="33803" name="Text Box 12"/>
          <p:cNvSpPr txBox="1">
            <a:spLocks noChangeArrowheads="1"/>
          </p:cNvSpPr>
          <p:nvPr>
            <p:custDataLst>
              <p:tags r:id="rId9"/>
            </p:custDataLst>
          </p:nvPr>
        </p:nvSpPr>
        <p:spPr bwMode="auto">
          <a:xfrm>
            <a:off x="835025" y="3602038"/>
            <a:ext cx="54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160CE3"/>
                </a:solidFill>
                <a:latin typeface="Courier New" pitchFamily="-106" charset="0"/>
              </a:rPr>
              <a:t>1</a:t>
            </a:r>
          </a:p>
        </p:txBody>
      </p:sp>
      <p:sp>
        <p:nvSpPr>
          <p:cNvPr id="33804" name="Text Box 13"/>
          <p:cNvSpPr txBox="1">
            <a:spLocks noChangeArrowheads="1"/>
          </p:cNvSpPr>
          <p:nvPr>
            <p:custDataLst>
              <p:tags r:id="rId10"/>
            </p:custDataLst>
          </p:nvPr>
        </p:nvSpPr>
        <p:spPr bwMode="auto">
          <a:xfrm>
            <a:off x="1358900" y="3602038"/>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160CE3"/>
                </a:solidFill>
                <a:latin typeface="Courier New" pitchFamily="-106" charset="0"/>
              </a:rPr>
              <a:t>0</a:t>
            </a:r>
          </a:p>
        </p:txBody>
      </p:sp>
      <p:sp>
        <p:nvSpPr>
          <p:cNvPr id="33805" name="Text Box 14"/>
          <p:cNvSpPr txBox="1">
            <a:spLocks noChangeArrowheads="1"/>
          </p:cNvSpPr>
          <p:nvPr>
            <p:custDataLst>
              <p:tags r:id="rId11"/>
            </p:custDataLst>
          </p:nvPr>
        </p:nvSpPr>
        <p:spPr bwMode="auto">
          <a:xfrm>
            <a:off x="838200" y="3914775"/>
            <a:ext cx="54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000000"/>
                </a:solidFill>
                <a:latin typeface="Courier New" pitchFamily="-106" charset="0"/>
              </a:rPr>
              <a:t>1</a:t>
            </a:r>
          </a:p>
        </p:txBody>
      </p:sp>
      <p:sp>
        <p:nvSpPr>
          <p:cNvPr id="33806" name="Text Box 15"/>
          <p:cNvSpPr txBox="1">
            <a:spLocks noChangeArrowheads="1"/>
          </p:cNvSpPr>
          <p:nvPr>
            <p:custDataLst>
              <p:tags r:id="rId12"/>
            </p:custDataLst>
          </p:nvPr>
        </p:nvSpPr>
        <p:spPr bwMode="auto">
          <a:xfrm>
            <a:off x="1362075" y="3914775"/>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000000"/>
                </a:solidFill>
                <a:latin typeface="Courier New" pitchFamily="-106" charset="0"/>
              </a:rPr>
              <a:t>1</a:t>
            </a:r>
          </a:p>
        </p:txBody>
      </p:sp>
      <p:sp>
        <p:nvSpPr>
          <p:cNvPr id="33807" name="Text Box 16"/>
          <p:cNvSpPr txBox="1">
            <a:spLocks noChangeArrowheads="1"/>
          </p:cNvSpPr>
          <p:nvPr>
            <p:custDataLst>
              <p:tags r:id="rId13"/>
            </p:custDataLst>
          </p:nvPr>
        </p:nvSpPr>
        <p:spPr bwMode="auto">
          <a:xfrm>
            <a:off x="2057400" y="2532063"/>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dirty="0" smtClean="0">
                <a:solidFill>
                  <a:srgbClr val="000000"/>
                </a:solidFill>
                <a:latin typeface="Courier New" pitchFamily="-106" charset="0"/>
              </a:rPr>
              <a:t>f(</a:t>
            </a:r>
            <a:r>
              <a:rPr lang="en-US" b="1" dirty="0" err="1" smtClean="0">
                <a:solidFill>
                  <a:srgbClr val="000000"/>
                </a:solidFill>
                <a:latin typeface="Courier New" pitchFamily="-106" charset="0"/>
              </a:rPr>
              <a:t>x,y</a:t>
            </a:r>
            <a:r>
              <a:rPr lang="en-US" b="1" dirty="0">
                <a:solidFill>
                  <a:srgbClr val="000000"/>
                </a:solidFill>
                <a:latin typeface="Courier New" pitchFamily="-106" charset="0"/>
              </a:rPr>
              <a:t>)</a:t>
            </a:r>
          </a:p>
        </p:txBody>
      </p:sp>
      <p:sp>
        <p:nvSpPr>
          <p:cNvPr id="33808" name="Text Box 17"/>
          <p:cNvSpPr txBox="1">
            <a:spLocks noChangeArrowheads="1"/>
          </p:cNvSpPr>
          <p:nvPr>
            <p:custDataLst>
              <p:tags r:id="rId14"/>
            </p:custDataLst>
          </p:nvPr>
        </p:nvSpPr>
        <p:spPr bwMode="auto">
          <a:xfrm>
            <a:off x="2543175" y="2963863"/>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000000"/>
                </a:solidFill>
                <a:latin typeface="Courier New" pitchFamily="-106" charset="0"/>
              </a:rPr>
              <a:t>0</a:t>
            </a:r>
          </a:p>
        </p:txBody>
      </p:sp>
      <p:sp>
        <p:nvSpPr>
          <p:cNvPr id="33809" name="Text Box 18"/>
          <p:cNvSpPr txBox="1">
            <a:spLocks noChangeArrowheads="1"/>
          </p:cNvSpPr>
          <p:nvPr>
            <p:custDataLst>
              <p:tags r:id="rId15"/>
            </p:custDataLst>
          </p:nvPr>
        </p:nvSpPr>
        <p:spPr bwMode="auto">
          <a:xfrm>
            <a:off x="2546350" y="3276600"/>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C00000"/>
                </a:solidFill>
                <a:latin typeface="Courier New" pitchFamily="-106" charset="0"/>
              </a:rPr>
              <a:t>1</a:t>
            </a:r>
          </a:p>
        </p:txBody>
      </p:sp>
      <p:sp>
        <p:nvSpPr>
          <p:cNvPr id="33810" name="Text Box 19"/>
          <p:cNvSpPr txBox="1">
            <a:spLocks noChangeArrowheads="1"/>
          </p:cNvSpPr>
          <p:nvPr>
            <p:custDataLst>
              <p:tags r:id="rId16"/>
            </p:custDataLst>
          </p:nvPr>
        </p:nvSpPr>
        <p:spPr bwMode="auto">
          <a:xfrm>
            <a:off x="2543175" y="3602038"/>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160CE3"/>
                </a:solidFill>
                <a:latin typeface="Courier New" pitchFamily="-106" charset="0"/>
              </a:rPr>
              <a:t>1</a:t>
            </a:r>
          </a:p>
        </p:txBody>
      </p:sp>
      <p:sp>
        <p:nvSpPr>
          <p:cNvPr id="33811" name="Text Box 20"/>
          <p:cNvSpPr txBox="1">
            <a:spLocks noChangeArrowheads="1"/>
          </p:cNvSpPr>
          <p:nvPr>
            <p:custDataLst>
              <p:tags r:id="rId17"/>
            </p:custDataLst>
          </p:nvPr>
        </p:nvSpPr>
        <p:spPr bwMode="auto">
          <a:xfrm>
            <a:off x="2546350" y="3914775"/>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000000"/>
                </a:solidFill>
                <a:latin typeface="Courier New" pitchFamily="-106" charset="0"/>
              </a:rPr>
              <a:t>0</a:t>
            </a:r>
          </a:p>
        </p:txBody>
      </p:sp>
      <p:sp>
        <p:nvSpPr>
          <p:cNvPr id="38932" name="Rectangle 21"/>
          <p:cNvSpPr>
            <a:spLocks noChangeArrowheads="1"/>
          </p:cNvSpPr>
          <p:nvPr>
            <p:custDataLst>
              <p:tags r:id="rId18"/>
            </p:custDataLst>
          </p:nvPr>
        </p:nvSpPr>
        <p:spPr bwMode="auto">
          <a:xfrm>
            <a:off x="1085850" y="2251075"/>
            <a:ext cx="5984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defRPr/>
            </a:pPr>
            <a:r>
              <a:rPr lang="en-US" sz="1400" dirty="0">
                <a:solidFill>
                  <a:schemeClr val="bg1">
                    <a:lumMod val="50000"/>
                  </a:schemeClr>
                </a:solidFill>
                <a:latin typeface="Cambria" pitchFamily="18" charset="0"/>
                <a:ea typeface="MS PGothic" pitchFamily="34" charset="-128"/>
              </a:rPr>
              <a:t>input</a:t>
            </a:r>
          </a:p>
        </p:txBody>
      </p:sp>
      <p:sp>
        <p:nvSpPr>
          <p:cNvPr id="38934" name="Rectangle 23"/>
          <p:cNvSpPr>
            <a:spLocks noChangeArrowheads="1"/>
          </p:cNvSpPr>
          <p:nvPr>
            <p:custDataLst>
              <p:tags r:id="rId19"/>
            </p:custDataLst>
          </p:nvPr>
        </p:nvSpPr>
        <p:spPr bwMode="auto">
          <a:xfrm>
            <a:off x="2498725" y="2251075"/>
            <a:ext cx="7254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defRPr/>
            </a:pPr>
            <a:r>
              <a:rPr lang="en-US" sz="1400">
                <a:solidFill>
                  <a:schemeClr val="bg1">
                    <a:lumMod val="50000"/>
                  </a:schemeClr>
                </a:solidFill>
                <a:latin typeface="Cambria" pitchFamily="18" charset="0"/>
                <a:ea typeface="MS PGothic" pitchFamily="34" charset="-128"/>
              </a:rPr>
              <a:t>output</a:t>
            </a:r>
          </a:p>
        </p:txBody>
      </p:sp>
      <p:sp>
        <p:nvSpPr>
          <p:cNvPr id="33816" name="Oval 30"/>
          <p:cNvSpPr>
            <a:spLocks noChangeArrowheads="1"/>
          </p:cNvSpPr>
          <p:nvPr>
            <p:custDataLst>
              <p:tags r:id="rId20"/>
            </p:custDataLst>
          </p:nvPr>
        </p:nvSpPr>
        <p:spPr bwMode="auto">
          <a:xfrm>
            <a:off x="152400" y="1405467"/>
            <a:ext cx="536575" cy="647700"/>
          </a:xfrm>
          <a:prstGeom prst="ellipse">
            <a:avLst/>
          </a:prstGeom>
          <a:solidFill>
            <a:srgbClr val="CCFFCC"/>
          </a:solidFill>
          <a:ln w="19050">
            <a:solidFill>
              <a:schemeClr val="tx1"/>
            </a:solidFill>
            <a:round/>
            <a:headEnd/>
            <a:tailEnd/>
          </a:ln>
          <a:extLst/>
        </p:spPr>
        <p:txBody>
          <a:bodyPr anchor="ctr">
            <a:spAutoFit/>
          </a:bodyPr>
          <a:lstStyle/>
          <a:p>
            <a:r>
              <a:rPr lang="en-US" b="1" dirty="0" err="1">
                <a:solidFill>
                  <a:srgbClr val="000000"/>
                </a:solidFill>
                <a:latin typeface="Calibri" pitchFamily="-106" charset="0"/>
              </a:rPr>
              <a:t>i</a:t>
            </a:r>
            <a:endParaRPr lang="en-US" b="1" dirty="0">
              <a:solidFill>
                <a:srgbClr val="000000"/>
              </a:solidFill>
              <a:latin typeface="Calibri" pitchFamily="-106" charset="0"/>
            </a:endParaRPr>
          </a:p>
        </p:txBody>
      </p:sp>
      <p:sp>
        <p:nvSpPr>
          <p:cNvPr id="33817" name="Oval 30"/>
          <p:cNvSpPr>
            <a:spLocks noChangeArrowheads="1"/>
          </p:cNvSpPr>
          <p:nvPr>
            <p:custDataLst>
              <p:tags r:id="rId21"/>
            </p:custDataLst>
          </p:nvPr>
        </p:nvSpPr>
        <p:spPr bwMode="auto">
          <a:xfrm>
            <a:off x="4568825" y="1560513"/>
            <a:ext cx="536575" cy="649287"/>
          </a:xfrm>
          <a:prstGeom prst="ellipse">
            <a:avLst/>
          </a:prstGeom>
          <a:solidFill>
            <a:srgbClr val="CCFFCC"/>
          </a:solidFill>
          <a:ln w="19050">
            <a:solidFill>
              <a:schemeClr val="tx1"/>
            </a:solidFill>
            <a:round/>
            <a:headEnd/>
            <a:tailEnd/>
          </a:ln>
          <a:extLst/>
        </p:spPr>
        <p:txBody>
          <a:bodyPr anchor="ctr">
            <a:spAutoFit/>
          </a:bodyPr>
          <a:lstStyle/>
          <a:p>
            <a:r>
              <a:rPr lang="en-US" b="1">
                <a:solidFill>
                  <a:srgbClr val="000000"/>
                </a:solidFill>
                <a:latin typeface="Calibri" pitchFamily="-106" charset="0"/>
              </a:rPr>
              <a:t>ii</a:t>
            </a:r>
          </a:p>
        </p:txBody>
      </p:sp>
      <p:sp>
        <p:nvSpPr>
          <p:cNvPr id="33818" name="Text Box 29"/>
          <p:cNvSpPr txBox="1">
            <a:spLocks noChangeArrowheads="1"/>
          </p:cNvSpPr>
          <p:nvPr>
            <p:custDataLst>
              <p:tags r:id="rId22"/>
            </p:custDataLst>
          </p:nvPr>
        </p:nvSpPr>
        <p:spPr bwMode="auto">
          <a:xfrm>
            <a:off x="5181600" y="1295400"/>
            <a:ext cx="336073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2100">
                <a:solidFill>
                  <a:srgbClr val="000000"/>
                </a:solidFill>
                <a:latin typeface="Calibri" pitchFamily="-106" charset="0"/>
              </a:rPr>
              <a:t>For each input row whose output needs to be 1, build an </a:t>
            </a:r>
            <a:r>
              <a:rPr lang="en-US" sz="2100" b="1">
                <a:solidFill>
                  <a:srgbClr val="000000"/>
                </a:solidFill>
                <a:latin typeface="Calibri" pitchFamily="-106" charset="0"/>
              </a:rPr>
              <a:t>AND</a:t>
            </a:r>
            <a:r>
              <a:rPr lang="en-US" sz="2100">
                <a:solidFill>
                  <a:srgbClr val="000000"/>
                </a:solidFill>
                <a:latin typeface="Calibri" pitchFamily="-106" charset="0"/>
              </a:rPr>
              <a:t> circuit that outputs 1 </a:t>
            </a:r>
            <a:r>
              <a:rPr lang="en-US" sz="2100" i="1" u="sng">
                <a:solidFill>
                  <a:srgbClr val="000000"/>
                </a:solidFill>
                <a:latin typeface="Calibri" pitchFamily="-106" charset="0"/>
              </a:rPr>
              <a:t>only for that specific input</a:t>
            </a:r>
            <a:r>
              <a:rPr lang="en-US" sz="2100" i="1">
                <a:solidFill>
                  <a:srgbClr val="000000"/>
                </a:solidFill>
                <a:latin typeface="Calibri" pitchFamily="-106" charset="0"/>
              </a:rPr>
              <a:t>!</a:t>
            </a:r>
            <a:endParaRPr lang="en-US" sz="2100">
              <a:solidFill>
                <a:srgbClr val="000000"/>
              </a:solidFill>
              <a:latin typeface="Calibri" pitchFamily="-106" charset="0"/>
            </a:endParaRPr>
          </a:p>
        </p:txBody>
      </p:sp>
      <p:sp>
        <p:nvSpPr>
          <p:cNvPr id="33819" name="Oval 30"/>
          <p:cNvSpPr>
            <a:spLocks noChangeArrowheads="1"/>
          </p:cNvSpPr>
          <p:nvPr>
            <p:custDataLst>
              <p:tags r:id="rId23"/>
            </p:custDataLst>
          </p:nvPr>
        </p:nvSpPr>
        <p:spPr bwMode="auto">
          <a:xfrm>
            <a:off x="4267200" y="3160713"/>
            <a:ext cx="688975" cy="649287"/>
          </a:xfrm>
          <a:prstGeom prst="ellipse">
            <a:avLst/>
          </a:prstGeom>
          <a:solidFill>
            <a:srgbClr val="CCFFCC"/>
          </a:solidFill>
          <a:ln w="19050">
            <a:solidFill>
              <a:schemeClr val="tx1"/>
            </a:solidFill>
            <a:round/>
            <a:headEnd/>
            <a:tailEnd/>
          </a:ln>
          <a:extLst/>
        </p:spPr>
        <p:txBody>
          <a:bodyPr anchor="ctr">
            <a:spAutoFit/>
          </a:bodyPr>
          <a:lstStyle/>
          <a:p>
            <a:r>
              <a:rPr lang="en-US" b="1">
                <a:solidFill>
                  <a:srgbClr val="000000"/>
                </a:solidFill>
                <a:latin typeface="Calibri" pitchFamily="-106" charset="0"/>
              </a:rPr>
              <a:t>iii</a:t>
            </a:r>
          </a:p>
        </p:txBody>
      </p:sp>
      <p:sp>
        <p:nvSpPr>
          <p:cNvPr id="33820" name="Rectangle 98"/>
          <p:cNvSpPr>
            <a:spLocks noChangeArrowheads="1"/>
          </p:cNvSpPr>
          <p:nvPr/>
        </p:nvSpPr>
        <p:spPr bwMode="auto">
          <a:xfrm>
            <a:off x="5014913" y="3295650"/>
            <a:ext cx="2667000"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2100" b="1">
                <a:solidFill>
                  <a:srgbClr val="000000"/>
                </a:solidFill>
                <a:latin typeface="Calibri" pitchFamily="-106" charset="0"/>
              </a:rPr>
              <a:t>OR</a:t>
            </a:r>
            <a:r>
              <a:rPr lang="en-US" sz="2100">
                <a:solidFill>
                  <a:srgbClr val="000000"/>
                </a:solidFill>
                <a:latin typeface="Calibri" pitchFamily="-106" charset="0"/>
              </a:rPr>
              <a:t> them all together </a:t>
            </a:r>
            <a:endParaRPr lang="en-US" sz="2100">
              <a:solidFill>
                <a:srgbClr val="000000"/>
              </a:solidFill>
            </a:endParaRPr>
          </a:p>
        </p:txBody>
      </p:sp>
      <p:grpSp>
        <p:nvGrpSpPr>
          <p:cNvPr id="42" name="Group 60"/>
          <p:cNvGrpSpPr>
            <a:grpSpLocks/>
          </p:cNvGrpSpPr>
          <p:nvPr>
            <p:custDataLst>
              <p:tags r:id="rId24"/>
            </p:custDataLst>
          </p:nvPr>
        </p:nvGrpSpPr>
        <p:grpSpPr bwMode="auto">
          <a:xfrm>
            <a:off x="7772400" y="5334000"/>
            <a:ext cx="1027113" cy="641350"/>
            <a:chOff x="4734" y="3053"/>
            <a:chExt cx="656" cy="491"/>
          </a:xfrm>
        </p:grpSpPr>
        <p:grpSp>
          <p:nvGrpSpPr>
            <p:cNvPr id="43" name="Group 61"/>
            <p:cNvGrpSpPr>
              <a:grpSpLocks/>
            </p:cNvGrpSpPr>
            <p:nvPr/>
          </p:nvGrpSpPr>
          <p:grpSpPr bwMode="auto">
            <a:xfrm>
              <a:off x="4734" y="3053"/>
              <a:ext cx="648" cy="254"/>
              <a:chOff x="4734" y="3053"/>
              <a:chExt cx="648" cy="254"/>
            </a:xfrm>
          </p:grpSpPr>
          <p:sp>
            <p:nvSpPr>
              <p:cNvPr id="47" name="Freeform 62"/>
              <p:cNvSpPr>
                <a:spLocks/>
              </p:cNvSpPr>
              <p:nvPr>
                <p:custDataLst>
                  <p:tags r:id="rId40"/>
                </p:custDataLst>
              </p:nvPr>
            </p:nvSpPr>
            <p:spPr bwMode="auto">
              <a:xfrm>
                <a:off x="4734" y="3053"/>
                <a:ext cx="648" cy="254"/>
              </a:xfrm>
              <a:custGeom>
                <a:avLst/>
                <a:gdLst>
                  <a:gd name="T0" fmla="*/ 0 w 806"/>
                  <a:gd name="T1" fmla="*/ 0 h 254"/>
                  <a:gd name="T2" fmla="*/ 18 w 806"/>
                  <a:gd name="T3" fmla="*/ 30 h 254"/>
                  <a:gd name="T4" fmla="*/ 20 w 806"/>
                  <a:gd name="T5" fmla="*/ 47 h 254"/>
                  <a:gd name="T6" fmla="*/ 22 w 806"/>
                  <a:gd name="T7" fmla="*/ 65 h 254"/>
                  <a:gd name="T8" fmla="*/ 24 w 806"/>
                  <a:gd name="T9" fmla="*/ 94 h 254"/>
                  <a:gd name="T10" fmla="*/ 25 w 806"/>
                  <a:gd name="T11" fmla="*/ 112 h 254"/>
                  <a:gd name="T12" fmla="*/ 26 w 806"/>
                  <a:gd name="T13" fmla="*/ 124 h 254"/>
                  <a:gd name="T14" fmla="*/ 27 w 806"/>
                  <a:gd name="T15" fmla="*/ 159 h 254"/>
                  <a:gd name="T16" fmla="*/ 28 w 806"/>
                  <a:gd name="T17" fmla="*/ 188 h 254"/>
                  <a:gd name="T18" fmla="*/ 31 w 806"/>
                  <a:gd name="T19" fmla="*/ 235 h 254"/>
                  <a:gd name="T20" fmla="*/ 31 w 806"/>
                  <a:gd name="T21" fmla="*/ 253 h 2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6"/>
                  <a:gd name="T34" fmla="*/ 0 h 254"/>
                  <a:gd name="T35" fmla="*/ 806 w 806"/>
                  <a:gd name="T36" fmla="*/ 254 h 2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6" h="254">
                    <a:moveTo>
                      <a:pt x="0" y="0"/>
                    </a:moveTo>
                    <a:cubicBezTo>
                      <a:pt x="165" y="3"/>
                      <a:pt x="315" y="11"/>
                      <a:pt x="477" y="30"/>
                    </a:cubicBezTo>
                    <a:cubicBezTo>
                      <a:pt x="528" y="44"/>
                      <a:pt x="460" y="23"/>
                      <a:pt x="512" y="47"/>
                    </a:cubicBezTo>
                    <a:cubicBezTo>
                      <a:pt x="552" y="65"/>
                      <a:pt x="536" y="53"/>
                      <a:pt x="571" y="65"/>
                    </a:cubicBezTo>
                    <a:cubicBezTo>
                      <a:pt x="594" y="72"/>
                      <a:pt x="612" y="86"/>
                      <a:pt x="636" y="94"/>
                    </a:cubicBezTo>
                    <a:cubicBezTo>
                      <a:pt x="643" y="100"/>
                      <a:pt x="650" y="106"/>
                      <a:pt x="659" y="112"/>
                    </a:cubicBezTo>
                    <a:cubicBezTo>
                      <a:pt x="666" y="116"/>
                      <a:pt x="675" y="118"/>
                      <a:pt x="683" y="124"/>
                    </a:cubicBezTo>
                    <a:cubicBezTo>
                      <a:pt x="714" y="146"/>
                      <a:pt x="687" y="134"/>
                      <a:pt x="712" y="159"/>
                    </a:cubicBezTo>
                    <a:cubicBezTo>
                      <a:pt x="720" y="167"/>
                      <a:pt x="741" y="180"/>
                      <a:pt x="753" y="188"/>
                    </a:cubicBezTo>
                    <a:cubicBezTo>
                      <a:pt x="761" y="212"/>
                      <a:pt x="773" y="221"/>
                      <a:pt x="795" y="235"/>
                    </a:cubicBezTo>
                    <a:cubicBezTo>
                      <a:pt x="800" y="254"/>
                      <a:pt x="793" y="253"/>
                      <a:pt x="806" y="253"/>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 name="Freeform 63"/>
              <p:cNvSpPr>
                <a:spLocks/>
              </p:cNvSpPr>
              <p:nvPr>
                <p:custDataLst>
                  <p:tags r:id="rId41"/>
                </p:custDataLst>
              </p:nvPr>
            </p:nvSpPr>
            <p:spPr bwMode="auto">
              <a:xfrm>
                <a:off x="4741" y="3059"/>
                <a:ext cx="129" cy="241"/>
              </a:xfrm>
              <a:custGeom>
                <a:avLst/>
                <a:gdLst>
                  <a:gd name="T0" fmla="*/ 0 w 129"/>
                  <a:gd name="T1" fmla="*/ 0 h 241"/>
                  <a:gd name="T2" fmla="*/ 41 w 129"/>
                  <a:gd name="T3" fmla="*/ 35 h 241"/>
                  <a:gd name="T4" fmla="*/ 106 w 129"/>
                  <a:gd name="T5" fmla="*/ 171 h 241"/>
                  <a:gd name="T6" fmla="*/ 123 w 129"/>
                  <a:gd name="T7" fmla="*/ 218 h 241"/>
                  <a:gd name="T8" fmla="*/ 129 w 129"/>
                  <a:gd name="T9" fmla="*/ 241 h 241"/>
                  <a:gd name="T10" fmla="*/ 0 60000 65536"/>
                  <a:gd name="T11" fmla="*/ 0 60000 65536"/>
                  <a:gd name="T12" fmla="*/ 0 60000 65536"/>
                  <a:gd name="T13" fmla="*/ 0 60000 65536"/>
                  <a:gd name="T14" fmla="*/ 0 60000 65536"/>
                  <a:gd name="T15" fmla="*/ 0 w 129"/>
                  <a:gd name="T16" fmla="*/ 0 h 241"/>
                  <a:gd name="T17" fmla="*/ 129 w 129"/>
                  <a:gd name="T18" fmla="*/ 241 h 241"/>
                </a:gdLst>
                <a:ahLst/>
                <a:cxnLst>
                  <a:cxn ang="T10">
                    <a:pos x="T0" y="T1"/>
                  </a:cxn>
                  <a:cxn ang="T11">
                    <a:pos x="T2" y="T3"/>
                  </a:cxn>
                  <a:cxn ang="T12">
                    <a:pos x="T4" y="T5"/>
                  </a:cxn>
                  <a:cxn ang="T13">
                    <a:pos x="T6" y="T7"/>
                  </a:cxn>
                  <a:cxn ang="T14">
                    <a:pos x="T8" y="T9"/>
                  </a:cxn>
                </a:cxnLst>
                <a:rect l="T15" t="T16" r="T17" b="T18"/>
                <a:pathLst>
                  <a:path w="129" h="241">
                    <a:moveTo>
                      <a:pt x="0" y="0"/>
                    </a:moveTo>
                    <a:cubicBezTo>
                      <a:pt x="24" y="8"/>
                      <a:pt x="18" y="20"/>
                      <a:pt x="41" y="35"/>
                    </a:cubicBezTo>
                    <a:cubicBezTo>
                      <a:pt x="57" y="83"/>
                      <a:pt x="87" y="123"/>
                      <a:pt x="106" y="171"/>
                    </a:cubicBezTo>
                    <a:cubicBezTo>
                      <a:pt x="111" y="186"/>
                      <a:pt x="117" y="202"/>
                      <a:pt x="123" y="218"/>
                    </a:cubicBezTo>
                    <a:cubicBezTo>
                      <a:pt x="125" y="225"/>
                      <a:pt x="129" y="241"/>
                      <a:pt x="129" y="241"/>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44" name="Group 64"/>
            <p:cNvGrpSpPr>
              <a:grpSpLocks/>
            </p:cNvGrpSpPr>
            <p:nvPr/>
          </p:nvGrpSpPr>
          <p:grpSpPr bwMode="auto">
            <a:xfrm flipV="1">
              <a:off x="4742" y="3290"/>
              <a:ext cx="648" cy="254"/>
              <a:chOff x="4734" y="3053"/>
              <a:chExt cx="648" cy="254"/>
            </a:xfrm>
          </p:grpSpPr>
          <p:sp>
            <p:nvSpPr>
              <p:cNvPr id="45" name="Freeform 65"/>
              <p:cNvSpPr>
                <a:spLocks/>
              </p:cNvSpPr>
              <p:nvPr>
                <p:custDataLst>
                  <p:tags r:id="rId38"/>
                </p:custDataLst>
              </p:nvPr>
            </p:nvSpPr>
            <p:spPr bwMode="auto">
              <a:xfrm>
                <a:off x="4734" y="3053"/>
                <a:ext cx="648" cy="254"/>
              </a:xfrm>
              <a:custGeom>
                <a:avLst/>
                <a:gdLst>
                  <a:gd name="T0" fmla="*/ 0 w 806"/>
                  <a:gd name="T1" fmla="*/ 0 h 254"/>
                  <a:gd name="T2" fmla="*/ 18 w 806"/>
                  <a:gd name="T3" fmla="*/ 30 h 254"/>
                  <a:gd name="T4" fmla="*/ 20 w 806"/>
                  <a:gd name="T5" fmla="*/ 47 h 254"/>
                  <a:gd name="T6" fmla="*/ 22 w 806"/>
                  <a:gd name="T7" fmla="*/ 65 h 254"/>
                  <a:gd name="T8" fmla="*/ 24 w 806"/>
                  <a:gd name="T9" fmla="*/ 94 h 254"/>
                  <a:gd name="T10" fmla="*/ 25 w 806"/>
                  <a:gd name="T11" fmla="*/ 112 h 254"/>
                  <a:gd name="T12" fmla="*/ 26 w 806"/>
                  <a:gd name="T13" fmla="*/ 124 h 254"/>
                  <a:gd name="T14" fmla="*/ 27 w 806"/>
                  <a:gd name="T15" fmla="*/ 159 h 254"/>
                  <a:gd name="T16" fmla="*/ 28 w 806"/>
                  <a:gd name="T17" fmla="*/ 188 h 254"/>
                  <a:gd name="T18" fmla="*/ 31 w 806"/>
                  <a:gd name="T19" fmla="*/ 235 h 254"/>
                  <a:gd name="T20" fmla="*/ 31 w 806"/>
                  <a:gd name="T21" fmla="*/ 253 h 2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6"/>
                  <a:gd name="T34" fmla="*/ 0 h 254"/>
                  <a:gd name="T35" fmla="*/ 806 w 806"/>
                  <a:gd name="T36" fmla="*/ 254 h 2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6" h="254">
                    <a:moveTo>
                      <a:pt x="0" y="0"/>
                    </a:moveTo>
                    <a:cubicBezTo>
                      <a:pt x="165" y="3"/>
                      <a:pt x="315" y="11"/>
                      <a:pt x="477" y="30"/>
                    </a:cubicBezTo>
                    <a:cubicBezTo>
                      <a:pt x="528" y="44"/>
                      <a:pt x="460" y="23"/>
                      <a:pt x="512" y="47"/>
                    </a:cubicBezTo>
                    <a:cubicBezTo>
                      <a:pt x="552" y="65"/>
                      <a:pt x="536" y="53"/>
                      <a:pt x="571" y="65"/>
                    </a:cubicBezTo>
                    <a:cubicBezTo>
                      <a:pt x="594" y="72"/>
                      <a:pt x="612" y="86"/>
                      <a:pt x="636" y="94"/>
                    </a:cubicBezTo>
                    <a:cubicBezTo>
                      <a:pt x="643" y="100"/>
                      <a:pt x="650" y="106"/>
                      <a:pt x="659" y="112"/>
                    </a:cubicBezTo>
                    <a:cubicBezTo>
                      <a:pt x="666" y="116"/>
                      <a:pt x="675" y="118"/>
                      <a:pt x="683" y="124"/>
                    </a:cubicBezTo>
                    <a:cubicBezTo>
                      <a:pt x="714" y="146"/>
                      <a:pt x="687" y="134"/>
                      <a:pt x="712" y="159"/>
                    </a:cubicBezTo>
                    <a:cubicBezTo>
                      <a:pt x="720" y="167"/>
                      <a:pt x="741" y="180"/>
                      <a:pt x="753" y="188"/>
                    </a:cubicBezTo>
                    <a:cubicBezTo>
                      <a:pt x="761" y="212"/>
                      <a:pt x="773" y="221"/>
                      <a:pt x="795" y="235"/>
                    </a:cubicBezTo>
                    <a:cubicBezTo>
                      <a:pt x="800" y="254"/>
                      <a:pt x="793" y="253"/>
                      <a:pt x="806" y="253"/>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6" name="Freeform 66"/>
              <p:cNvSpPr>
                <a:spLocks/>
              </p:cNvSpPr>
              <p:nvPr>
                <p:custDataLst>
                  <p:tags r:id="rId39"/>
                </p:custDataLst>
              </p:nvPr>
            </p:nvSpPr>
            <p:spPr bwMode="auto">
              <a:xfrm>
                <a:off x="4741" y="3059"/>
                <a:ext cx="129" cy="241"/>
              </a:xfrm>
              <a:custGeom>
                <a:avLst/>
                <a:gdLst>
                  <a:gd name="T0" fmla="*/ 0 w 129"/>
                  <a:gd name="T1" fmla="*/ 0 h 241"/>
                  <a:gd name="T2" fmla="*/ 41 w 129"/>
                  <a:gd name="T3" fmla="*/ 35 h 241"/>
                  <a:gd name="T4" fmla="*/ 106 w 129"/>
                  <a:gd name="T5" fmla="*/ 171 h 241"/>
                  <a:gd name="T6" fmla="*/ 123 w 129"/>
                  <a:gd name="T7" fmla="*/ 218 h 241"/>
                  <a:gd name="T8" fmla="*/ 129 w 129"/>
                  <a:gd name="T9" fmla="*/ 241 h 241"/>
                  <a:gd name="T10" fmla="*/ 0 60000 65536"/>
                  <a:gd name="T11" fmla="*/ 0 60000 65536"/>
                  <a:gd name="T12" fmla="*/ 0 60000 65536"/>
                  <a:gd name="T13" fmla="*/ 0 60000 65536"/>
                  <a:gd name="T14" fmla="*/ 0 60000 65536"/>
                  <a:gd name="T15" fmla="*/ 0 w 129"/>
                  <a:gd name="T16" fmla="*/ 0 h 241"/>
                  <a:gd name="T17" fmla="*/ 129 w 129"/>
                  <a:gd name="T18" fmla="*/ 241 h 241"/>
                </a:gdLst>
                <a:ahLst/>
                <a:cxnLst>
                  <a:cxn ang="T10">
                    <a:pos x="T0" y="T1"/>
                  </a:cxn>
                  <a:cxn ang="T11">
                    <a:pos x="T2" y="T3"/>
                  </a:cxn>
                  <a:cxn ang="T12">
                    <a:pos x="T4" y="T5"/>
                  </a:cxn>
                  <a:cxn ang="T13">
                    <a:pos x="T6" y="T7"/>
                  </a:cxn>
                  <a:cxn ang="T14">
                    <a:pos x="T8" y="T9"/>
                  </a:cxn>
                </a:cxnLst>
                <a:rect l="T15" t="T16" r="T17" b="T18"/>
                <a:pathLst>
                  <a:path w="129" h="241">
                    <a:moveTo>
                      <a:pt x="0" y="0"/>
                    </a:moveTo>
                    <a:cubicBezTo>
                      <a:pt x="24" y="8"/>
                      <a:pt x="18" y="20"/>
                      <a:pt x="41" y="35"/>
                    </a:cubicBezTo>
                    <a:cubicBezTo>
                      <a:pt x="57" y="83"/>
                      <a:pt x="87" y="123"/>
                      <a:pt x="106" y="171"/>
                    </a:cubicBezTo>
                    <a:cubicBezTo>
                      <a:pt x="111" y="186"/>
                      <a:pt x="117" y="202"/>
                      <a:pt x="123" y="218"/>
                    </a:cubicBezTo>
                    <a:cubicBezTo>
                      <a:pt x="125" y="225"/>
                      <a:pt x="129" y="241"/>
                      <a:pt x="129" y="241"/>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49" name="Rectangle 87"/>
          <p:cNvSpPr>
            <a:spLocks noChangeArrowheads="1"/>
          </p:cNvSpPr>
          <p:nvPr/>
        </p:nvSpPr>
        <p:spPr bwMode="auto">
          <a:xfrm>
            <a:off x="8050213" y="5453063"/>
            <a:ext cx="51911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100" b="1">
                <a:solidFill>
                  <a:srgbClr val="000000"/>
                </a:solidFill>
                <a:latin typeface="Calibri" pitchFamily="-106" charset="0"/>
              </a:rPr>
              <a:t>OR</a:t>
            </a:r>
            <a:endParaRPr lang="en-US" sz="2100">
              <a:solidFill>
                <a:srgbClr val="000000"/>
              </a:solidFill>
            </a:endParaRPr>
          </a:p>
        </p:txBody>
      </p:sp>
      <p:cxnSp>
        <p:nvCxnSpPr>
          <p:cNvPr id="50" name="Straight Connector 53"/>
          <p:cNvCxnSpPr>
            <a:cxnSpLocks noChangeShapeType="1"/>
          </p:cNvCxnSpPr>
          <p:nvPr/>
        </p:nvCxnSpPr>
        <p:spPr bwMode="auto">
          <a:xfrm>
            <a:off x="8796338" y="5667375"/>
            <a:ext cx="2286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1" name="Straight Connector 119"/>
          <p:cNvCxnSpPr>
            <a:cxnSpLocks noChangeShapeType="1"/>
          </p:cNvCxnSpPr>
          <p:nvPr/>
        </p:nvCxnSpPr>
        <p:spPr bwMode="auto">
          <a:xfrm>
            <a:off x="1633538" y="4386263"/>
            <a:ext cx="0" cy="238125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2" name="Straight Connector 79"/>
          <p:cNvCxnSpPr>
            <a:cxnSpLocks noChangeShapeType="1"/>
          </p:cNvCxnSpPr>
          <p:nvPr/>
        </p:nvCxnSpPr>
        <p:spPr bwMode="auto">
          <a:xfrm>
            <a:off x="1095375" y="4379913"/>
            <a:ext cx="0" cy="2379662"/>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54" name="Rectangle 47"/>
          <p:cNvSpPr>
            <a:spLocks noChangeArrowheads="1"/>
          </p:cNvSpPr>
          <p:nvPr/>
        </p:nvSpPr>
        <p:spPr bwMode="auto">
          <a:xfrm>
            <a:off x="782638" y="6457950"/>
            <a:ext cx="3016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1500" b="1">
                <a:solidFill>
                  <a:srgbClr val="000000"/>
                </a:solidFill>
                <a:latin typeface="Courier New" pitchFamily="-106" charset="0"/>
              </a:rPr>
              <a:t>x</a:t>
            </a:r>
          </a:p>
        </p:txBody>
      </p:sp>
      <p:sp>
        <p:nvSpPr>
          <p:cNvPr id="55" name="Rectangle 48"/>
          <p:cNvSpPr>
            <a:spLocks noChangeArrowheads="1"/>
          </p:cNvSpPr>
          <p:nvPr/>
        </p:nvSpPr>
        <p:spPr bwMode="auto">
          <a:xfrm>
            <a:off x="1376363" y="6403975"/>
            <a:ext cx="3000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1500" b="1">
                <a:solidFill>
                  <a:srgbClr val="000000"/>
                </a:solidFill>
                <a:latin typeface="Courier New" pitchFamily="-106" charset="0"/>
              </a:rPr>
              <a:t>y</a:t>
            </a:r>
          </a:p>
        </p:txBody>
      </p:sp>
      <p:sp>
        <p:nvSpPr>
          <p:cNvPr id="56" name="Rectangle 47"/>
          <p:cNvSpPr>
            <a:spLocks noChangeArrowheads="1"/>
          </p:cNvSpPr>
          <p:nvPr/>
        </p:nvSpPr>
        <p:spPr bwMode="auto">
          <a:xfrm>
            <a:off x="808038" y="4367213"/>
            <a:ext cx="3000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1500" b="1">
                <a:solidFill>
                  <a:srgbClr val="000000"/>
                </a:solidFill>
                <a:latin typeface="Courier New" pitchFamily="-106" charset="0"/>
              </a:rPr>
              <a:t>x</a:t>
            </a:r>
          </a:p>
        </p:txBody>
      </p:sp>
      <p:sp>
        <p:nvSpPr>
          <p:cNvPr id="57" name="Rectangle 48"/>
          <p:cNvSpPr>
            <a:spLocks noChangeArrowheads="1"/>
          </p:cNvSpPr>
          <p:nvPr/>
        </p:nvSpPr>
        <p:spPr bwMode="auto">
          <a:xfrm>
            <a:off x="1400175" y="4495800"/>
            <a:ext cx="3000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1500" b="1">
                <a:solidFill>
                  <a:srgbClr val="000000"/>
                </a:solidFill>
                <a:latin typeface="Courier New" pitchFamily="-106" charset="0"/>
              </a:rPr>
              <a:t>y</a:t>
            </a:r>
          </a:p>
        </p:txBody>
      </p:sp>
      <p:grpSp>
        <p:nvGrpSpPr>
          <p:cNvPr id="63" name="Group 32"/>
          <p:cNvGrpSpPr>
            <a:grpSpLocks/>
          </p:cNvGrpSpPr>
          <p:nvPr>
            <p:custDataLst>
              <p:tags r:id="rId25"/>
            </p:custDataLst>
          </p:nvPr>
        </p:nvGrpSpPr>
        <p:grpSpPr bwMode="auto">
          <a:xfrm rot="-5400000">
            <a:off x="6088063" y="4676775"/>
            <a:ext cx="620712" cy="896938"/>
            <a:chOff x="672" y="2544"/>
            <a:chExt cx="336" cy="399"/>
          </a:xfrm>
        </p:grpSpPr>
        <p:sp>
          <p:nvSpPr>
            <p:cNvPr id="64" name="Freeform 33"/>
            <p:cNvSpPr>
              <a:spLocks/>
            </p:cNvSpPr>
            <p:nvPr>
              <p:custDataLst>
                <p:tags r:id="rId35"/>
              </p:custDataLst>
            </p:nvPr>
          </p:nvSpPr>
          <p:spPr bwMode="auto">
            <a:xfrm>
              <a:off x="672" y="2544"/>
              <a:ext cx="336" cy="288"/>
            </a:xfrm>
            <a:custGeom>
              <a:avLst/>
              <a:gdLst>
                <a:gd name="T0" fmla="*/ 0 w 336"/>
                <a:gd name="T1" fmla="*/ 288 h 288"/>
                <a:gd name="T2" fmla="*/ 0 w 336"/>
                <a:gd name="T3" fmla="*/ 0 h 288"/>
                <a:gd name="T4" fmla="*/ 336 w 336"/>
                <a:gd name="T5" fmla="*/ 0 h 288"/>
                <a:gd name="T6" fmla="*/ 336 w 336"/>
                <a:gd name="T7" fmla="*/ 288 h 288"/>
                <a:gd name="T8" fmla="*/ 0 60000 65536"/>
                <a:gd name="T9" fmla="*/ 0 60000 65536"/>
                <a:gd name="T10" fmla="*/ 0 60000 65536"/>
                <a:gd name="T11" fmla="*/ 0 60000 65536"/>
                <a:gd name="T12" fmla="*/ 0 w 336"/>
                <a:gd name="T13" fmla="*/ 0 h 288"/>
                <a:gd name="T14" fmla="*/ 336 w 336"/>
                <a:gd name="T15" fmla="*/ 288 h 288"/>
              </a:gdLst>
              <a:ahLst/>
              <a:cxnLst>
                <a:cxn ang="T8">
                  <a:pos x="T0" y="T1"/>
                </a:cxn>
                <a:cxn ang="T9">
                  <a:pos x="T2" y="T3"/>
                </a:cxn>
                <a:cxn ang="T10">
                  <a:pos x="T4" y="T5"/>
                </a:cxn>
                <a:cxn ang="T11">
                  <a:pos x="T6" y="T7"/>
                </a:cxn>
              </a:cxnLst>
              <a:rect l="T12" t="T13" r="T14" b="T15"/>
              <a:pathLst>
                <a:path w="336" h="288">
                  <a:moveTo>
                    <a:pt x="0" y="288"/>
                  </a:moveTo>
                  <a:lnTo>
                    <a:pt x="0" y="0"/>
                  </a:lnTo>
                  <a:lnTo>
                    <a:pt x="336" y="0"/>
                  </a:lnTo>
                  <a:lnTo>
                    <a:pt x="336" y="288"/>
                  </a:lnTo>
                </a:path>
              </a:pathLst>
            </a:custGeom>
            <a:noFill/>
            <a:ln w="28575" cap="flat" cmpd="sng">
              <a:solidFill>
                <a:srgbClr val="C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65" name="Arc 34"/>
            <p:cNvSpPr>
              <a:spLocks/>
            </p:cNvSpPr>
            <p:nvPr>
              <p:custDataLst>
                <p:tags r:id="rId36"/>
              </p:custDataLst>
            </p:nvPr>
          </p:nvSpPr>
          <p:spPr bwMode="auto">
            <a:xfrm flipH="1" flipV="1">
              <a:off x="675" y="2825"/>
              <a:ext cx="170" cy="11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cmpd="sng">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66" name="Arc 35"/>
            <p:cNvSpPr>
              <a:spLocks/>
            </p:cNvSpPr>
            <p:nvPr>
              <p:custDataLst>
                <p:tags r:id="rId37"/>
              </p:custDataLst>
            </p:nvPr>
          </p:nvSpPr>
          <p:spPr bwMode="auto">
            <a:xfrm flipV="1">
              <a:off x="836" y="2825"/>
              <a:ext cx="170" cy="11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cmpd="sng">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grpSp>
      <p:sp>
        <p:nvSpPr>
          <p:cNvPr id="67" name="Line 91"/>
          <p:cNvSpPr>
            <a:spLocks noChangeShapeType="1"/>
          </p:cNvSpPr>
          <p:nvPr>
            <p:custDataLst>
              <p:tags r:id="rId26"/>
            </p:custDataLst>
          </p:nvPr>
        </p:nvSpPr>
        <p:spPr bwMode="auto">
          <a:xfrm rot="16200000">
            <a:off x="5627688" y="4646613"/>
            <a:ext cx="0" cy="609600"/>
          </a:xfrm>
          <a:prstGeom prst="line">
            <a:avLst/>
          </a:prstGeom>
          <a:noFill/>
          <a:ln w="28575">
            <a:solidFill>
              <a:srgbClr val="C00000"/>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68" name="AutoShape 54"/>
          <p:cNvSpPr>
            <a:spLocks noChangeArrowheads="1"/>
          </p:cNvSpPr>
          <p:nvPr>
            <p:custDataLst>
              <p:tags r:id="rId27"/>
            </p:custDataLst>
          </p:nvPr>
        </p:nvSpPr>
        <p:spPr bwMode="auto">
          <a:xfrm rot="5400000">
            <a:off x="3686175" y="4505325"/>
            <a:ext cx="685800" cy="914400"/>
          </a:xfrm>
          <a:prstGeom prst="triangle">
            <a:avLst>
              <a:gd name="adj" fmla="val 50000"/>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69" name="Line 92"/>
          <p:cNvSpPr>
            <a:spLocks noChangeShapeType="1"/>
          </p:cNvSpPr>
          <p:nvPr>
            <p:custDataLst>
              <p:tags r:id="rId28"/>
            </p:custDataLst>
          </p:nvPr>
        </p:nvSpPr>
        <p:spPr bwMode="auto">
          <a:xfrm rot="16200000">
            <a:off x="4219575" y="3848100"/>
            <a:ext cx="304800" cy="3124200"/>
          </a:xfrm>
          <a:prstGeom prst="line">
            <a:avLst/>
          </a:prstGeom>
          <a:noFill/>
          <a:ln w="28575">
            <a:solidFill>
              <a:srgbClr val="C00000"/>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70" name="Rectangle 62"/>
          <p:cNvSpPr>
            <a:spLocks noChangeArrowheads="1"/>
          </p:cNvSpPr>
          <p:nvPr/>
        </p:nvSpPr>
        <p:spPr bwMode="auto">
          <a:xfrm>
            <a:off x="3544888" y="4786313"/>
            <a:ext cx="6731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100" b="1">
                <a:solidFill>
                  <a:srgbClr val="C00000"/>
                </a:solidFill>
                <a:latin typeface="Calibri" pitchFamily="-106" charset="0"/>
              </a:rPr>
              <a:t>NOT</a:t>
            </a:r>
            <a:endParaRPr lang="en-US" sz="2100">
              <a:solidFill>
                <a:srgbClr val="C00000"/>
              </a:solidFill>
            </a:endParaRPr>
          </a:p>
        </p:txBody>
      </p:sp>
      <p:sp>
        <p:nvSpPr>
          <p:cNvPr id="71" name="Rectangle 63"/>
          <p:cNvSpPr>
            <a:spLocks noChangeArrowheads="1"/>
          </p:cNvSpPr>
          <p:nvPr/>
        </p:nvSpPr>
        <p:spPr bwMode="auto">
          <a:xfrm>
            <a:off x="6015038" y="4910138"/>
            <a:ext cx="69532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100" b="1">
                <a:solidFill>
                  <a:srgbClr val="C00000"/>
                </a:solidFill>
                <a:latin typeface="Calibri" pitchFamily="-106" charset="0"/>
              </a:rPr>
              <a:t>AND</a:t>
            </a:r>
            <a:endParaRPr lang="en-US" sz="2100">
              <a:solidFill>
                <a:srgbClr val="C00000"/>
              </a:solidFill>
            </a:endParaRPr>
          </a:p>
        </p:txBody>
      </p:sp>
      <p:cxnSp>
        <p:nvCxnSpPr>
          <p:cNvPr id="72" name="Straight Connector 84"/>
          <p:cNvCxnSpPr>
            <a:cxnSpLocks noChangeShapeType="1"/>
          </p:cNvCxnSpPr>
          <p:nvPr/>
        </p:nvCxnSpPr>
        <p:spPr bwMode="auto">
          <a:xfrm flipH="1">
            <a:off x="1066800" y="4964113"/>
            <a:ext cx="1851025" cy="65087"/>
          </a:xfrm>
          <a:prstGeom prst="line">
            <a:avLst/>
          </a:prstGeom>
          <a:noFill/>
          <a:ln w="28575" algn="ctr">
            <a:solidFill>
              <a:srgbClr val="C00000"/>
            </a:solidFill>
            <a:round/>
            <a:headEnd/>
            <a:tailEnd/>
          </a:ln>
          <a:extLst>
            <a:ext uri="{909E8E84-426E-40DD-AFC4-6F175D3DCCD1}">
              <a14:hiddenFill xmlns:a14="http://schemas.microsoft.com/office/drawing/2010/main">
                <a:noFill/>
              </a14:hiddenFill>
            </a:ext>
          </a:extLst>
        </p:spPr>
      </p:cxnSp>
      <p:cxnSp>
        <p:nvCxnSpPr>
          <p:cNvPr id="73" name="Straight Connector 89"/>
          <p:cNvCxnSpPr>
            <a:cxnSpLocks noChangeShapeType="1"/>
          </p:cNvCxnSpPr>
          <p:nvPr/>
        </p:nvCxnSpPr>
        <p:spPr bwMode="auto">
          <a:xfrm flipH="1">
            <a:off x="1643063" y="5545138"/>
            <a:ext cx="1216025" cy="20637"/>
          </a:xfrm>
          <a:prstGeom prst="line">
            <a:avLst/>
          </a:prstGeom>
          <a:noFill/>
          <a:ln w="28575" algn="ctr">
            <a:solidFill>
              <a:srgbClr val="C00000"/>
            </a:solidFill>
            <a:round/>
            <a:headEnd/>
            <a:tailEnd/>
          </a:ln>
          <a:extLst>
            <a:ext uri="{909E8E84-426E-40DD-AFC4-6F175D3DCCD1}">
              <a14:hiddenFill xmlns:a14="http://schemas.microsoft.com/office/drawing/2010/main">
                <a:noFill/>
              </a14:hiddenFill>
            </a:ext>
          </a:extLst>
        </p:spPr>
      </p:cxnSp>
      <p:sp>
        <p:nvSpPr>
          <p:cNvPr id="74" name="Text Box 29"/>
          <p:cNvSpPr txBox="1">
            <a:spLocks noChangeArrowheads="1"/>
          </p:cNvSpPr>
          <p:nvPr>
            <p:custDataLst>
              <p:tags r:id="rId29"/>
            </p:custDataLst>
          </p:nvPr>
        </p:nvSpPr>
        <p:spPr bwMode="auto">
          <a:xfrm>
            <a:off x="4419600" y="6172200"/>
            <a:ext cx="46482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500">
                <a:latin typeface="Calibri" pitchFamily="-106" charset="0"/>
              </a:rPr>
              <a:t>Does this wire turn on for the red input row?</a:t>
            </a:r>
          </a:p>
        </p:txBody>
      </p:sp>
      <p:sp>
        <p:nvSpPr>
          <p:cNvPr id="75" name="Text Box 29"/>
          <p:cNvSpPr txBox="1">
            <a:spLocks noChangeArrowheads="1"/>
          </p:cNvSpPr>
          <p:nvPr>
            <p:custDataLst>
              <p:tags r:id="rId30"/>
            </p:custDataLst>
          </p:nvPr>
        </p:nvSpPr>
        <p:spPr bwMode="auto">
          <a:xfrm>
            <a:off x="4419600" y="6457950"/>
            <a:ext cx="46482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500">
                <a:latin typeface="Calibri" pitchFamily="-106" charset="0"/>
              </a:rPr>
              <a:t>Does this wire turn on for </a:t>
            </a:r>
            <a:r>
              <a:rPr lang="en-US" sz="1500" b="1" i="1">
                <a:latin typeface="Calibri" pitchFamily="-106" charset="0"/>
              </a:rPr>
              <a:t>any other </a:t>
            </a:r>
            <a:r>
              <a:rPr lang="en-US" sz="1500">
                <a:latin typeface="Calibri" pitchFamily="-106" charset="0"/>
              </a:rPr>
              <a:t>input rows?</a:t>
            </a:r>
          </a:p>
        </p:txBody>
      </p:sp>
      <p:sp>
        <p:nvSpPr>
          <p:cNvPr id="76" name="Line 47"/>
          <p:cNvSpPr>
            <a:spLocks noChangeShapeType="1"/>
          </p:cNvSpPr>
          <p:nvPr>
            <p:custDataLst>
              <p:tags r:id="rId31"/>
            </p:custDataLst>
          </p:nvPr>
        </p:nvSpPr>
        <p:spPr bwMode="auto">
          <a:xfrm rot="16200000" flipH="1">
            <a:off x="7174706" y="4812507"/>
            <a:ext cx="350837" cy="996950"/>
          </a:xfrm>
          <a:prstGeom prst="line">
            <a:avLst/>
          </a:prstGeom>
          <a:noFill/>
          <a:ln w="28575">
            <a:solidFill>
              <a:srgbClr val="C00000"/>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cxnSp>
        <p:nvCxnSpPr>
          <p:cNvPr id="77" name="Straight Arrow Connector 70"/>
          <p:cNvCxnSpPr>
            <a:cxnSpLocks noChangeShapeType="1"/>
          </p:cNvCxnSpPr>
          <p:nvPr/>
        </p:nvCxnSpPr>
        <p:spPr bwMode="auto">
          <a:xfrm flipV="1">
            <a:off x="7086600" y="5410200"/>
            <a:ext cx="0" cy="76200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78" name="Line 69"/>
          <p:cNvSpPr>
            <a:spLocks noChangeShapeType="1"/>
          </p:cNvSpPr>
          <p:nvPr>
            <p:custDataLst>
              <p:tags r:id="rId32"/>
            </p:custDataLst>
          </p:nvPr>
        </p:nvSpPr>
        <p:spPr bwMode="auto">
          <a:xfrm rot="16200000">
            <a:off x="3191669" y="4588669"/>
            <a:ext cx="0" cy="763588"/>
          </a:xfrm>
          <a:prstGeom prst="line">
            <a:avLst/>
          </a:prstGeom>
          <a:noFill/>
          <a:ln w="28575">
            <a:solidFill>
              <a:srgbClr val="C00000"/>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79" name="Line 69"/>
          <p:cNvSpPr>
            <a:spLocks noChangeShapeType="1"/>
          </p:cNvSpPr>
          <p:nvPr>
            <p:custDataLst>
              <p:tags r:id="rId33"/>
            </p:custDataLst>
          </p:nvPr>
        </p:nvSpPr>
        <p:spPr bwMode="auto">
          <a:xfrm rot="16200000">
            <a:off x="5044106" y="4574381"/>
            <a:ext cx="0" cy="763587"/>
          </a:xfrm>
          <a:prstGeom prst="line">
            <a:avLst/>
          </a:prstGeom>
          <a:noFill/>
          <a:ln w="28575">
            <a:solidFill>
              <a:srgbClr val="C00000"/>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80" name="Oval 55"/>
          <p:cNvSpPr>
            <a:spLocks noChangeArrowheads="1"/>
          </p:cNvSpPr>
          <p:nvPr>
            <p:custDataLst>
              <p:tags r:id="rId34"/>
            </p:custDataLst>
          </p:nvPr>
        </p:nvSpPr>
        <p:spPr bwMode="auto">
          <a:xfrm rot="5400000">
            <a:off x="4499769" y="4877594"/>
            <a:ext cx="141288" cy="139700"/>
          </a:xfrm>
          <a:prstGeom prst="ellipse">
            <a:avLst/>
          </a:prstGeom>
          <a:noFill/>
          <a:ln w="28575">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Tree>
    <p:extLst>
      <p:ext uri="{BB962C8B-B14F-4D97-AF65-F5344CB8AC3E}">
        <p14:creationId xmlns:p14="http://schemas.microsoft.com/office/powerpoint/2010/main" val="27538509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ounded Rectangle 67"/>
          <p:cNvSpPr/>
          <p:nvPr/>
        </p:nvSpPr>
        <p:spPr bwMode="auto">
          <a:xfrm>
            <a:off x="5029198" y="1663773"/>
            <a:ext cx="2249905" cy="409075"/>
          </a:xfrm>
          <a:prstGeom prst="roundRect">
            <a:avLst/>
          </a:prstGeom>
          <a:solidFill>
            <a:srgbClr val="CCEC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69" name="Rounded Rectangle 68"/>
          <p:cNvSpPr/>
          <p:nvPr/>
        </p:nvSpPr>
        <p:spPr bwMode="auto">
          <a:xfrm>
            <a:off x="1873835" y="1663773"/>
            <a:ext cx="2249905" cy="409075"/>
          </a:xfrm>
          <a:prstGeom prst="roundRect">
            <a:avLst/>
          </a:prstGeom>
          <a:solidFill>
            <a:srgbClr val="CCEC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3" name="Rounded Rectangle 2"/>
          <p:cNvSpPr/>
          <p:nvPr/>
        </p:nvSpPr>
        <p:spPr bwMode="auto">
          <a:xfrm>
            <a:off x="2015708" y="3043238"/>
            <a:ext cx="4373062" cy="371475"/>
          </a:xfrm>
          <a:prstGeom prst="roundRect">
            <a:avLst/>
          </a:prstGeom>
          <a:solidFill>
            <a:schemeClr val="bg1">
              <a:lumMod val="85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64" name="Rounded Rectangle 63"/>
          <p:cNvSpPr/>
          <p:nvPr/>
        </p:nvSpPr>
        <p:spPr bwMode="auto">
          <a:xfrm>
            <a:off x="2017296" y="3454401"/>
            <a:ext cx="4373062" cy="371475"/>
          </a:xfrm>
          <a:prstGeom prst="roundRect">
            <a:avLst/>
          </a:prstGeom>
          <a:solidFill>
            <a:schemeClr val="bg1">
              <a:lumMod val="85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65" name="Rounded Rectangle 64"/>
          <p:cNvSpPr/>
          <p:nvPr/>
        </p:nvSpPr>
        <p:spPr bwMode="auto">
          <a:xfrm>
            <a:off x="2017296" y="4314032"/>
            <a:ext cx="4373062" cy="371475"/>
          </a:xfrm>
          <a:prstGeom prst="roundRect">
            <a:avLst/>
          </a:prstGeom>
          <a:solidFill>
            <a:schemeClr val="bg1">
              <a:lumMod val="85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66" name="Rounded Rectangle 65"/>
          <p:cNvSpPr/>
          <p:nvPr/>
        </p:nvSpPr>
        <p:spPr bwMode="auto">
          <a:xfrm>
            <a:off x="2017296" y="5544344"/>
            <a:ext cx="4373062" cy="371475"/>
          </a:xfrm>
          <a:prstGeom prst="roundRect">
            <a:avLst/>
          </a:prstGeom>
          <a:solidFill>
            <a:schemeClr val="bg1">
              <a:lumMod val="85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2" name="Rounded Rectangle 1"/>
          <p:cNvSpPr/>
          <p:nvPr/>
        </p:nvSpPr>
        <p:spPr bwMode="auto">
          <a:xfrm>
            <a:off x="1979612" y="2146446"/>
            <a:ext cx="457200" cy="406400"/>
          </a:xfrm>
          <a:prstGeom prst="roundRect">
            <a:avLst/>
          </a:prstGeom>
          <a:solidFill>
            <a:srgbClr val="CCEC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61" name="Rounded Rectangle 60"/>
          <p:cNvSpPr/>
          <p:nvPr/>
        </p:nvSpPr>
        <p:spPr bwMode="auto">
          <a:xfrm>
            <a:off x="2767264" y="2146446"/>
            <a:ext cx="457200" cy="406400"/>
          </a:xfrm>
          <a:prstGeom prst="roundRect">
            <a:avLst/>
          </a:prstGeom>
          <a:solidFill>
            <a:srgbClr val="CCEC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62" name="Rounded Rectangle 61"/>
          <p:cNvSpPr/>
          <p:nvPr/>
        </p:nvSpPr>
        <p:spPr bwMode="auto">
          <a:xfrm>
            <a:off x="3545304" y="2146446"/>
            <a:ext cx="457200" cy="406400"/>
          </a:xfrm>
          <a:prstGeom prst="roundRect">
            <a:avLst/>
          </a:prstGeom>
          <a:solidFill>
            <a:srgbClr val="CCEC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63" name="Rounded Rectangle 62"/>
          <p:cNvSpPr/>
          <p:nvPr/>
        </p:nvSpPr>
        <p:spPr bwMode="auto">
          <a:xfrm>
            <a:off x="5029199" y="2145109"/>
            <a:ext cx="2249905" cy="409075"/>
          </a:xfrm>
          <a:prstGeom prst="roundRect">
            <a:avLst/>
          </a:prstGeom>
          <a:solidFill>
            <a:srgbClr val="CCEC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27651" name="Text Box 5"/>
          <p:cNvSpPr txBox="1">
            <a:spLocks noChangeArrowheads="1"/>
          </p:cNvSpPr>
          <p:nvPr>
            <p:custDataLst>
              <p:tags r:id="rId1"/>
            </p:custDataLst>
          </p:nvPr>
        </p:nvSpPr>
        <p:spPr bwMode="auto">
          <a:xfrm>
            <a:off x="154403" y="135467"/>
            <a:ext cx="85662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3600" i="1" dirty="0" smtClean="0">
                <a:solidFill>
                  <a:srgbClr val="000000"/>
                </a:solidFill>
                <a:latin typeface="Cambria" pitchFamily="18" charset="0"/>
              </a:rPr>
              <a:t>Part 1:  </a:t>
            </a:r>
            <a:r>
              <a:rPr lang="en-US" sz="3600" dirty="0" smtClean="0">
                <a:solidFill>
                  <a:srgbClr val="000000"/>
                </a:solidFill>
                <a:latin typeface="Cambria" pitchFamily="18" charset="0"/>
              </a:rPr>
              <a:t>Represent your </a:t>
            </a:r>
            <a:r>
              <a:rPr lang="en-US" sz="3600" dirty="0" smtClean="0">
                <a:solidFill>
                  <a:srgbClr val="000000"/>
                </a:solidFill>
                <a:latin typeface="Cambria" pitchFamily="18" charset="0"/>
              </a:rPr>
              <a:t>function </a:t>
            </a:r>
            <a:r>
              <a:rPr lang="en-US" sz="3600" dirty="0" smtClean="0">
                <a:solidFill>
                  <a:srgbClr val="000000"/>
                </a:solidFill>
                <a:latin typeface="Cambria" pitchFamily="18" charset="0"/>
              </a:rPr>
              <a:t>as </a:t>
            </a:r>
            <a:r>
              <a:rPr lang="en-US" sz="3600" b="1" i="1" dirty="0" smtClean="0">
                <a:solidFill>
                  <a:srgbClr val="000000"/>
                </a:solidFill>
                <a:latin typeface="Cambria" pitchFamily="18" charset="0"/>
              </a:rPr>
              <a:t>bits</a:t>
            </a:r>
            <a:r>
              <a:rPr lang="en-US" sz="3600" dirty="0" smtClean="0">
                <a:solidFill>
                  <a:srgbClr val="000000"/>
                </a:solidFill>
                <a:latin typeface="Cambria" pitchFamily="18" charset="0"/>
              </a:rPr>
              <a:t>…</a:t>
            </a:r>
            <a:endParaRPr lang="en-US" sz="3600" dirty="0">
              <a:solidFill>
                <a:srgbClr val="000000"/>
              </a:solidFill>
              <a:latin typeface="Cambria" pitchFamily="18" charset="0"/>
            </a:endParaRPr>
          </a:p>
        </p:txBody>
      </p:sp>
      <p:sp>
        <p:nvSpPr>
          <p:cNvPr id="27652" name="Text Box 12"/>
          <p:cNvSpPr txBox="1">
            <a:spLocks noChangeArrowheads="1"/>
          </p:cNvSpPr>
          <p:nvPr>
            <p:custDataLst>
              <p:tags r:id="rId2"/>
            </p:custDataLst>
          </p:nvPr>
        </p:nvSpPr>
        <p:spPr bwMode="auto">
          <a:xfrm>
            <a:off x="1237300" y="971490"/>
            <a:ext cx="6705600" cy="400110"/>
          </a:xfrm>
          <a:prstGeom prst="rect">
            <a:avLst/>
          </a:prstGeom>
          <a:noFill/>
          <a:ln>
            <a:noFill/>
          </a:ln>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buFont typeface="Times" pitchFamily="-106" charset="0"/>
              <a:buNone/>
            </a:pPr>
            <a:r>
              <a:rPr lang="en-US" sz="2000" b="1" i="1" dirty="0" smtClean="0">
                <a:latin typeface="Cambria" pitchFamily="18" charset="0"/>
              </a:rPr>
              <a:t>Any function </a:t>
            </a:r>
            <a:r>
              <a:rPr lang="en-US" sz="2000" dirty="0" smtClean="0">
                <a:latin typeface="Cambria" pitchFamily="18" charset="0"/>
              </a:rPr>
              <a:t>can be represented using only bits…</a:t>
            </a:r>
            <a:endParaRPr lang="en-US" sz="2000" dirty="0">
              <a:latin typeface="Cambria" pitchFamily="18" charset="0"/>
            </a:endParaRPr>
          </a:p>
        </p:txBody>
      </p:sp>
      <p:sp>
        <p:nvSpPr>
          <p:cNvPr id="27653" name="Text Box 13"/>
          <p:cNvSpPr txBox="1">
            <a:spLocks noChangeArrowheads="1"/>
          </p:cNvSpPr>
          <p:nvPr>
            <p:custDataLst>
              <p:tags r:id="rId3"/>
            </p:custDataLst>
          </p:nvPr>
        </p:nvSpPr>
        <p:spPr bwMode="auto">
          <a:xfrm>
            <a:off x="1830388" y="2118814"/>
            <a:ext cx="758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dirty="0">
                <a:latin typeface="Calibri" pitchFamily="34" charset="0"/>
              </a:rPr>
              <a:t>x</a:t>
            </a:r>
          </a:p>
        </p:txBody>
      </p:sp>
      <p:sp>
        <p:nvSpPr>
          <p:cNvPr id="27654" name="Text Box 14"/>
          <p:cNvSpPr txBox="1">
            <a:spLocks noChangeArrowheads="1"/>
          </p:cNvSpPr>
          <p:nvPr>
            <p:custDataLst>
              <p:tags r:id="rId4"/>
            </p:custDataLst>
          </p:nvPr>
        </p:nvSpPr>
        <p:spPr bwMode="auto">
          <a:xfrm>
            <a:off x="2600325" y="2118814"/>
            <a:ext cx="800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latin typeface="Calibri" pitchFamily="34" charset="0"/>
              </a:rPr>
              <a:t>y</a:t>
            </a:r>
          </a:p>
        </p:txBody>
      </p:sp>
      <p:sp>
        <p:nvSpPr>
          <p:cNvPr id="27655" name="Text Box 15"/>
          <p:cNvSpPr txBox="1">
            <a:spLocks noChangeArrowheads="1"/>
          </p:cNvSpPr>
          <p:nvPr>
            <p:custDataLst>
              <p:tags r:id="rId5"/>
            </p:custDataLst>
          </p:nvPr>
        </p:nvSpPr>
        <p:spPr bwMode="auto">
          <a:xfrm>
            <a:off x="1828800" y="2529682"/>
            <a:ext cx="7588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b="1">
                <a:solidFill>
                  <a:srgbClr val="000000"/>
                </a:solidFill>
                <a:latin typeface="Courier New" pitchFamily="-106" charset="0"/>
              </a:rPr>
              <a:t>0</a:t>
            </a:r>
          </a:p>
        </p:txBody>
      </p:sp>
      <p:sp>
        <p:nvSpPr>
          <p:cNvPr id="27656" name="Text Box 16"/>
          <p:cNvSpPr txBox="1">
            <a:spLocks noChangeArrowheads="1"/>
          </p:cNvSpPr>
          <p:nvPr>
            <p:custDataLst>
              <p:tags r:id="rId6"/>
            </p:custDataLst>
          </p:nvPr>
        </p:nvSpPr>
        <p:spPr bwMode="auto">
          <a:xfrm>
            <a:off x="2598738" y="2529682"/>
            <a:ext cx="8001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b="1">
                <a:solidFill>
                  <a:srgbClr val="000000"/>
                </a:solidFill>
                <a:latin typeface="Courier New" pitchFamily="-106" charset="0"/>
              </a:rPr>
              <a:t>0</a:t>
            </a:r>
          </a:p>
        </p:txBody>
      </p:sp>
      <p:sp>
        <p:nvSpPr>
          <p:cNvPr id="27657" name="Text Box 17"/>
          <p:cNvSpPr txBox="1">
            <a:spLocks noChangeArrowheads="1"/>
          </p:cNvSpPr>
          <p:nvPr>
            <p:custDataLst>
              <p:tags r:id="rId7"/>
            </p:custDataLst>
          </p:nvPr>
        </p:nvSpPr>
        <p:spPr bwMode="auto">
          <a:xfrm>
            <a:off x="1831975" y="2939257"/>
            <a:ext cx="7588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b="1">
                <a:solidFill>
                  <a:srgbClr val="000000"/>
                </a:solidFill>
                <a:latin typeface="Courier New" pitchFamily="-106" charset="0"/>
              </a:rPr>
              <a:t>0</a:t>
            </a:r>
          </a:p>
        </p:txBody>
      </p:sp>
      <p:sp>
        <p:nvSpPr>
          <p:cNvPr id="27658" name="Text Box 18"/>
          <p:cNvSpPr txBox="1">
            <a:spLocks noChangeArrowheads="1"/>
          </p:cNvSpPr>
          <p:nvPr>
            <p:custDataLst>
              <p:tags r:id="rId8"/>
            </p:custDataLst>
          </p:nvPr>
        </p:nvSpPr>
        <p:spPr bwMode="auto">
          <a:xfrm>
            <a:off x="2601913" y="2939257"/>
            <a:ext cx="8001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b="1">
                <a:solidFill>
                  <a:srgbClr val="000000"/>
                </a:solidFill>
                <a:latin typeface="Courier New" pitchFamily="-106" charset="0"/>
              </a:rPr>
              <a:t>0</a:t>
            </a:r>
          </a:p>
        </p:txBody>
      </p:sp>
      <p:sp>
        <p:nvSpPr>
          <p:cNvPr id="27659" name="Text Box 19"/>
          <p:cNvSpPr txBox="1">
            <a:spLocks noChangeArrowheads="1"/>
          </p:cNvSpPr>
          <p:nvPr>
            <p:custDataLst>
              <p:tags r:id="rId9"/>
            </p:custDataLst>
          </p:nvPr>
        </p:nvSpPr>
        <p:spPr bwMode="auto">
          <a:xfrm>
            <a:off x="1828800" y="3350419"/>
            <a:ext cx="7588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b="1">
                <a:solidFill>
                  <a:srgbClr val="000000"/>
                </a:solidFill>
                <a:latin typeface="Courier New" pitchFamily="-106" charset="0"/>
              </a:rPr>
              <a:t>0</a:t>
            </a:r>
          </a:p>
        </p:txBody>
      </p:sp>
      <p:sp>
        <p:nvSpPr>
          <p:cNvPr id="27660" name="Text Box 20"/>
          <p:cNvSpPr txBox="1">
            <a:spLocks noChangeArrowheads="1"/>
          </p:cNvSpPr>
          <p:nvPr>
            <p:custDataLst>
              <p:tags r:id="rId10"/>
            </p:custDataLst>
          </p:nvPr>
        </p:nvSpPr>
        <p:spPr bwMode="auto">
          <a:xfrm>
            <a:off x="2598738" y="3350419"/>
            <a:ext cx="8001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b="1">
                <a:solidFill>
                  <a:srgbClr val="000000"/>
                </a:solidFill>
                <a:latin typeface="Courier New" pitchFamily="-106" charset="0"/>
              </a:rPr>
              <a:t>1</a:t>
            </a:r>
          </a:p>
        </p:txBody>
      </p:sp>
      <p:sp>
        <p:nvSpPr>
          <p:cNvPr id="27661" name="Text Box 21"/>
          <p:cNvSpPr txBox="1">
            <a:spLocks noChangeArrowheads="1"/>
          </p:cNvSpPr>
          <p:nvPr>
            <p:custDataLst>
              <p:tags r:id="rId11"/>
            </p:custDataLst>
          </p:nvPr>
        </p:nvSpPr>
        <p:spPr bwMode="auto">
          <a:xfrm>
            <a:off x="1831975" y="3759994"/>
            <a:ext cx="7588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b="1">
                <a:solidFill>
                  <a:srgbClr val="000000"/>
                </a:solidFill>
                <a:latin typeface="Courier New" pitchFamily="-106" charset="0"/>
              </a:rPr>
              <a:t>0</a:t>
            </a:r>
          </a:p>
        </p:txBody>
      </p:sp>
      <p:sp>
        <p:nvSpPr>
          <p:cNvPr id="27662" name="Text Box 22"/>
          <p:cNvSpPr txBox="1">
            <a:spLocks noChangeArrowheads="1"/>
          </p:cNvSpPr>
          <p:nvPr>
            <p:custDataLst>
              <p:tags r:id="rId12"/>
            </p:custDataLst>
          </p:nvPr>
        </p:nvSpPr>
        <p:spPr bwMode="auto">
          <a:xfrm>
            <a:off x="2601913" y="3759994"/>
            <a:ext cx="8001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b="1">
                <a:solidFill>
                  <a:srgbClr val="000000"/>
                </a:solidFill>
                <a:latin typeface="Courier New" pitchFamily="-106" charset="0"/>
              </a:rPr>
              <a:t>1</a:t>
            </a:r>
          </a:p>
        </p:txBody>
      </p:sp>
      <p:sp>
        <p:nvSpPr>
          <p:cNvPr id="27663" name="Text Box 23"/>
          <p:cNvSpPr txBox="1">
            <a:spLocks noChangeArrowheads="1"/>
          </p:cNvSpPr>
          <p:nvPr>
            <p:custDataLst>
              <p:tags r:id="rId13"/>
            </p:custDataLst>
          </p:nvPr>
        </p:nvSpPr>
        <p:spPr bwMode="auto">
          <a:xfrm>
            <a:off x="4932944" y="2118814"/>
            <a:ext cx="251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dirty="0" smtClean="0">
                <a:latin typeface="Calibri" pitchFamily="34" charset="0"/>
              </a:rPr>
              <a:t>circuit output</a:t>
            </a:r>
            <a:endParaRPr lang="en-US" b="1" dirty="0">
              <a:latin typeface="Calibri" pitchFamily="34" charset="0"/>
            </a:endParaRPr>
          </a:p>
        </p:txBody>
      </p:sp>
      <p:sp>
        <p:nvSpPr>
          <p:cNvPr id="27664" name="Text Box 24"/>
          <p:cNvSpPr txBox="1">
            <a:spLocks noChangeArrowheads="1"/>
          </p:cNvSpPr>
          <p:nvPr>
            <p:custDataLst>
              <p:tags r:id="rId14"/>
            </p:custDataLst>
          </p:nvPr>
        </p:nvSpPr>
        <p:spPr bwMode="auto">
          <a:xfrm>
            <a:off x="5808663" y="2529681"/>
            <a:ext cx="8001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b="1">
                <a:solidFill>
                  <a:srgbClr val="000000"/>
                </a:solidFill>
                <a:latin typeface="Courier New" pitchFamily="-106" charset="0"/>
              </a:rPr>
              <a:t>0</a:t>
            </a:r>
          </a:p>
        </p:txBody>
      </p:sp>
      <p:sp>
        <p:nvSpPr>
          <p:cNvPr id="27665" name="Text Box 25"/>
          <p:cNvSpPr txBox="1">
            <a:spLocks noChangeArrowheads="1"/>
          </p:cNvSpPr>
          <p:nvPr>
            <p:custDataLst>
              <p:tags r:id="rId15"/>
            </p:custDataLst>
          </p:nvPr>
        </p:nvSpPr>
        <p:spPr bwMode="auto">
          <a:xfrm>
            <a:off x="5808663" y="2939256"/>
            <a:ext cx="8001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b="1">
                <a:solidFill>
                  <a:srgbClr val="000000"/>
                </a:solidFill>
                <a:latin typeface="Courier New" pitchFamily="-106" charset="0"/>
              </a:rPr>
              <a:t>1</a:t>
            </a:r>
          </a:p>
        </p:txBody>
      </p:sp>
      <p:sp>
        <p:nvSpPr>
          <p:cNvPr id="27666" name="Text Box 26"/>
          <p:cNvSpPr txBox="1">
            <a:spLocks noChangeArrowheads="1"/>
          </p:cNvSpPr>
          <p:nvPr>
            <p:custDataLst>
              <p:tags r:id="rId16"/>
            </p:custDataLst>
          </p:nvPr>
        </p:nvSpPr>
        <p:spPr bwMode="auto">
          <a:xfrm>
            <a:off x="5808663" y="3350420"/>
            <a:ext cx="8001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b="1">
                <a:solidFill>
                  <a:srgbClr val="000000"/>
                </a:solidFill>
                <a:latin typeface="Courier New" pitchFamily="-106" charset="0"/>
              </a:rPr>
              <a:t>1</a:t>
            </a:r>
          </a:p>
        </p:txBody>
      </p:sp>
      <p:sp>
        <p:nvSpPr>
          <p:cNvPr id="27667" name="Text Box 27"/>
          <p:cNvSpPr txBox="1">
            <a:spLocks noChangeArrowheads="1"/>
          </p:cNvSpPr>
          <p:nvPr>
            <p:custDataLst>
              <p:tags r:id="rId17"/>
            </p:custDataLst>
          </p:nvPr>
        </p:nvSpPr>
        <p:spPr bwMode="auto">
          <a:xfrm>
            <a:off x="5808663" y="3759995"/>
            <a:ext cx="8001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b="1">
                <a:solidFill>
                  <a:srgbClr val="000000"/>
                </a:solidFill>
                <a:latin typeface="Courier New" pitchFamily="-106" charset="0"/>
              </a:rPr>
              <a:t>0</a:t>
            </a:r>
          </a:p>
        </p:txBody>
      </p:sp>
      <p:sp>
        <p:nvSpPr>
          <p:cNvPr id="27668" name="Rectangle 29"/>
          <p:cNvSpPr>
            <a:spLocks noChangeArrowheads="1"/>
          </p:cNvSpPr>
          <p:nvPr>
            <p:custDataLst>
              <p:tags r:id="rId18"/>
            </p:custDataLst>
          </p:nvPr>
        </p:nvSpPr>
        <p:spPr bwMode="auto">
          <a:xfrm>
            <a:off x="2705089" y="1657350"/>
            <a:ext cx="46198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2100" b="1" dirty="0" smtClean="0">
                <a:latin typeface="Cambria" pitchFamily="18" charset="0"/>
              </a:rPr>
              <a:t>IN</a:t>
            </a:r>
            <a:endParaRPr lang="en-US" sz="2100" b="1" dirty="0">
              <a:latin typeface="Cambria" pitchFamily="18" charset="0"/>
            </a:endParaRPr>
          </a:p>
        </p:txBody>
      </p:sp>
      <p:sp>
        <p:nvSpPr>
          <p:cNvPr id="27670" name="Rectangle 31"/>
          <p:cNvSpPr>
            <a:spLocks noChangeArrowheads="1"/>
          </p:cNvSpPr>
          <p:nvPr>
            <p:custDataLst>
              <p:tags r:id="rId19"/>
            </p:custDataLst>
          </p:nvPr>
        </p:nvSpPr>
        <p:spPr bwMode="auto">
          <a:xfrm>
            <a:off x="5846267" y="1657350"/>
            <a:ext cx="72648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2100" b="1" dirty="0" smtClean="0">
                <a:latin typeface="Cambria" pitchFamily="18" charset="0"/>
              </a:rPr>
              <a:t>OUT</a:t>
            </a:r>
            <a:endParaRPr lang="en-US" sz="2100" b="1" dirty="0">
              <a:latin typeface="Cambria" pitchFamily="18" charset="0"/>
            </a:endParaRPr>
          </a:p>
        </p:txBody>
      </p:sp>
      <p:sp>
        <p:nvSpPr>
          <p:cNvPr id="27672" name="Text Box 14"/>
          <p:cNvSpPr txBox="1">
            <a:spLocks noChangeArrowheads="1"/>
          </p:cNvSpPr>
          <p:nvPr>
            <p:custDataLst>
              <p:tags r:id="rId20"/>
            </p:custDataLst>
          </p:nvPr>
        </p:nvSpPr>
        <p:spPr bwMode="auto">
          <a:xfrm>
            <a:off x="3397250" y="2118814"/>
            <a:ext cx="800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dirty="0">
                <a:latin typeface="Calibri" pitchFamily="34" charset="0"/>
              </a:rPr>
              <a:t>c</a:t>
            </a:r>
          </a:p>
        </p:txBody>
      </p:sp>
      <p:sp>
        <p:nvSpPr>
          <p:cNvPr id="27673" name="Text Box 16"/>
          <p:cNvSpPr txBox="1">
            <a:spLocks noChangeArrowheads="1"/>
          </p:cNvSpPr>
          <p:nvPr>
            <p:custDataLst>
              <p:tags r:id="rId21"/>
            </p:custDataLst>
          </p:nvPr>
        </p:nvSpPr>
        <p:spPr bwMode="auto">
          <a:xfrm>
            <a:off x="3395663" y="2529682"/>
            <a:ext cx="8001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b="1">
                <a:solidFill>
                  <a:srgbClr val="000000"/>
                </a:solidFill>
                <a:latin typeface="Courier New" pitchFamily="-106" charset="0"/>
              </a:rPr>
              <a:t>0</a:t>
            </a:r>
          </a:p>
        </p:txBody>
      </p:sp>
      <p:sp>
        <p:nvSpPr>
          <p:cNvPr id="27674" name="Text Box 18"/>
          <p:cNvSpPr txBox="1">
            <a:spLocks noChangeArrowheads="1"/>
          </p:cNvSpPr>
          <p:nvPr>
            <p:custDataLst>
              <p:tags r:id="rId22"/>
            </p:custDataLst>
          </p:nvPr>
        </p:nvSpPr>
        <p:spPr bwMode="auto">
          <a:xfrm>
            <a:off x="3398838" y="2939257"/>
            <a:ext cx="8001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b="1">
                <a:solidFill>
                  <a:srgbClr val="000000"/>
                </a:solidFill>
                <a:latin typeface="Courier New" pitchFamily="-106" charset="0"/>
              </a:rPr>
              <a:t>1</a:t>
            </a:r>
          </a:p>
        </p:txBody>
      </p:sp>
      <p:sp>
        <p:nvSpPr>
          <p:cNvPr id="27675" name="Text Box 20"/>
          <p:cNvSpPr txBox="1">
            <a:spLocks noChangeArrowheads="1"/>
          </p:cNvSpPr>
          <p:nvPr>
            <p:custDataLst>
              <p:tags r:id="rId23"/>
            </p:custDataLst>
          </p:nvPr>
        </p:nvSpPr>
        <p:spPr bwMode="auto">
          <a:xfrm>
            <a:off x="3395663" y="3350419"/>
            <a:ext cx="8001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b="1">
                <a:solidFill>
                  <a:srgbClr val="000000"/>
                </a:solidFill>
                <a:latin typeface="Courier New" pitchFamily="-106" charset="0"/>
              </a:rPr>
              <a:t>0</a:t>
            </a:r>
          </a:p>
        </p:txBody>
      </p:sp>
      <p:sp>
        <p:nvSpPr>
          <p:cNvPr id="27676" name="Text Box 22"/>
          <p:cNvSpPr txBox="1">
            <a:spLocks noChangeArrowheads="1"/>
          </p:cNvSpPr>
          <p:nvPr>
            <p:custDataLst>
              <p:tags r:id="rId24"/>
            </p:custDataLst>
          </p:nvPr>
        </p:nvSpPr>
        <p:spPr bwMode="auto">
          <a:xfrm>
            <a:off x="3398838" y="3759994"/>
            <a:ext cx="8001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b="1">
                <a:solidFill>
                  <a:srgbClr val="000000"/>
                </a:solidFill>
                <a:latin typeface="Courier New" pitchFamily="-106" charset="0"/>
              </a:rPr>
              <a:t>1</a:t>
            </a:r>
          </a:p>
        </p:txBody>
      </p:sp>
      <p:sp>
        <p:nvSpPr>
          <p:cNvPr id="27677" name="Text Box 15"/>
          <p:cNvSpPr txBox="1">
            <a:spLocks noChangeArrowheads="1"/>
          </p:cNvSpPr>
          <p:nvPr>
            <p:custDataLst>
              <p:tags r:id="rId25"/>
            </p:custDataLst>
          </p:nvPr>
        </p:nvSpPr>
        <p:spPr bwMode="auto">
          <a:xfrm>
            <a:off x="1828800" y="4210051"/>
            <a:ext cx="7588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b="1">
                <a:solidFill>
                  <a:srgbClr val="000000"/>
                </a:solidFill>
                <a:latin typeface="Courier New" pitchFamily="-106" charset="0"/>
              </a:rPr>
              <a:t>1</a:t>
            </a:r>
          </a:p>
        </p:txBody>
      </p:sp>
      <p:sp>
        <p:nvSpPr>
          <p:cNvPr id="27678" name="Text Box 16"/>
          <p:cNvSpPr txBox="1">
            <a:spLocks noChangeArrowheads="1"/>
          </p:cNvSpPr>
          <p:nvPr>
            <p:custDataLst>
              <p:tags r:id="rId26"/>
            </p:custDataLst>
          </p:nvPr>
        </p:nvSpPr>
        <p:spPr bwMode="auto">
          <a:xfrm>
            <a:off x="2598738" y="4210051"/>
            <a:ext cx="8001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b="1">
                <a:solidFill>
                  <a:srgbClr val="000000"/>
                </a:solidFill>
                <a:latin typeface="Courier New" pitchFamily="-106" charset="0"/>
              </a:rPr>
              <a:t>0</a:t>
            </a:r>
          </a:p>
        </p:txBody>
      </p:sp>
      <p:sp>
        <p:nvSpPr>
          <p:cNvPr id="27679" name="Text Box 17"/>
          <p:cNvSpPr txBox="1">
            <a:spLocks noChangeArrowheads="1"/>
          </p:cNvSpPr>
          <p:nvPr>
            <p:custDataLst>
              <p:tags r:id="rId27"/>
            </p:custDataLst>
          </p:nvPr>
        </p:nvSpPr>
        <p:spPr bwMode="auto">
          <a:xfrm>
            <a:off x="1831975" y="4619626"/>
            <a:ext cx="7588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b="1">
                <a:solidFill>
                  <a:srgbClr val="000000"/>
                </a:solidFill>
                <a:latin typeface="Courier New" pitchFamily="-106" charset="0"/>
              </a:rPr>
              <a:t>1</a:t>
            </a:r>
          </a:p>
        </p:txBody>
      </p:sp>
      <p:sp>
        <p:nvSpPr>
          <p:cNvPr id="27680" name="Text Box 18"/>
          <p:cNvSpPr txBox="1">
            <a:spLocks noChangeArrowheads="1"/>
          </p:cNvSpPr>
          <p:nvPr>
            <p:custDataLst>
              <p:tags r:id="rId28"/>
            </p:custDataLst>
          </p:nvPr>
        </p:nvSpPr>
        <p:spPr bwMode="auto">
          <a:xfrm>
            <a:off x="2601913" y="4619626"/>
            <a:ext cx="8001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b="1">
                <a:solidFill>
                  <a:srgbClr val="000000"/>
                </a:solidFill>
                <a:latin typeface="Courier New" pitchFamily="-106" charset="0"/>
              </a:rPr>
              <a:t>0</a:t>
            </a:r>
          </a:p>
        </p:txBody>
      </p:sp>
      <p:sp>
        <p:nvSpPr>
          <p:cNvPr id="27681" name="Text Box 19"/>
          <p:cNvSpPr txBox="1">
            <a:spLocks noChangeArrowheads="1"/>
          </p:cNvSpPr>
          <p:nvPr>
            <p:custDataLst>
              <p:tags r:id="rId29"/>
            </p:custDataLst>
          </p:nvPr>
        </p:nvSpPr>
        <p:spPr bwMode="auto">
          <a:xfrm>
            <a:off x="1828800" y="5030787"/>
            <a:ext cx="7588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b="1">
                <a:solidFill>
                  <a:srgbClr val="000000"/>
                </a:solidFill>
                <a:latin typeface="Courier New" pitchFamily="-106" charset="0"/>
              </a:rPr>
              <a:t>1</a:t>
            </a:r>
          </a:p>
        </p:txBody>
      </p:sp>
      <p:sp>
        <p:nvSpPr>
          <p:cNvPr id="27682" name="Text Box 20"/>
          <p:cNvSpPr txBox="1">
            <a:spLocks noChangeArrowheads="1"/>
          </p:cNvSpPr>
          <p:nvPr>
            <p:custDataLst>
              <p:tags r:id="rId30"/>
            </p:custDataLst>
          </p:nvPr>
        </p:nvSpPr>
        <p:spPr bwMode="auto">
          <a:xfrm>
            <a:off x="2598738" y="5030787"/>
            <a:ext cx="8001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b="1">
                <a:solidFill>
                  <a:srgbClr val="000000"/>
                </a:solidFill>
                <a:latin typeface="Courier New" pitchFamily="-106" charset="0"/>
              </a:rPr>
              <a:t>1</a:t>
            </a:r>
          </a:p>
        </p:txBody>
      </p:sp>
      <p:sp>
        <p:nvSpPr>
          <p:cNvPr id="27683" name="Text Box 21"/>
          <p:cNvSpPr txBox="1">
            <a:spLocks noChangeArrowheads="1"/>
          </p:cNvSpPr>
          <p:nvPr>
            <p:custDataLst>
              <p:tags r:id="rId31"/>
            </p:custDataLst>
          </p:nvPr>
        </p:nvSpPr>
        <p:spPr bwMode="auto">
          <a:xfrm>
            <a:off x="1831975" y="5440362"/>
            <a:ext cx="7588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b="1">
                <a:solidFill>
                  <a:srgbClr val="000000"/>
                </a:solidFill>
                <a:latin typeface="Courier New" pitchFamily="-106" charset="0"/>
              </a:rPr>
              <a:t>1</a:t>
            </a:r>
          </a:p>
        </p:txBody>
      </p:sp>
      <p:sp>
        <p:nvSpPr>
          <p:cNvPr id="27684" name="Text Box 22"/>
          <p:cNvSpPr txBox="1">
            <a:spLocks noChangeArrowheads="1"/>
          </p:cNvSpPr>
          <p:nvPr>
            <p:custDataLst>
              <p:tags r:id="rId32"/>
            </p:custDataLst>
          </p:nvPr>
        </p:nvSpPr>
        <p:spPr bwMode="auto">
          <a:xfrm>
            <a:off x="2601913" y="5440362"/>
            <a:ext cx="8001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b="1">
                <a:solidFill>
                  <a:srgbClr val="000000"/>
                </a:solidFill>
                <a:latin typeface="Courier New" pitchFamily="-106" charset="0"/>
              </a:rPr>
              <a:t>1</a:t>
            </a:r>
          </a:p>
        </p:txBody>
      </p:sp>
      <p:sp>
        <p:nvSpPr>
          <p:cNvPr id="27685" name="Text Box 16"/>
          <p:cNvSpPr txBox="1">
            <a:spLocks noChangeArrowheads="1"/>
          </p:cNvSpPr>
          <p:nvPr>
            <p:custDataLst>
              <p:tags r:id="rId33"/>
            </p:custDataLst>
          </p:nvPr>
        </p:nvSpPr>
        <p:spPr bwMode="auto">
          <a:xfrm>
            <a:off x="3395663" y="4210051"/>
            <a:ext cx="8001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b="1">
                <a:solidFill>
                  <a:srgbClr val="000000"/>
                </a:solidFill>
                <a:latin typeface="Courier New" pitchFamily="-106" charset="0"/>
              </a:rPr>
              <a:t>0</a:t>
            </a:r>
          </a:p>
        </p:txBody>
      </p:sp>
      <p:sp>
        <p:nvSpPr>
          <p:cNvPr id="27686" name="Text Box 18"/>
          <p:cNvSpPr txBox="1">
            <a:spLocks noChangeArrowheads="1"/>
          </p:cNvSpPr>
          <p:nvPr>
            <p:custDataLst>
              <p:tags r:id="rId34"/>
            </p:custDataLst>
          </p:nvPr>
        </p:nvSpPr>
        <p:spPr bwMode="auto">
          <a:xfrm>
            <a:off x="3398838" y="4619626"/>
            <a:ext cx="8001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b="1">
                <a:solidFill>
                  <a:srgbClr val="000000"/>
                </a:solidFill>
                <a:latin typeface="Courier New" pitchFamily="-106" charset="0"/>
              </a:rPr>
              <a:t>1</a:t>
            </a:r>
          </a:p>
        </p:txBody>
      </p:sp>
      <p:sp>
        <p:nvSpPr>
          <p:cNvPr id="27687" name="Text Box 20"/>
          <p:cNvSpPr txBox="1">
            <a:spLocks noChangeArrowheads="1"/>
          </p:cNvSpPr>
          <p:nvPr>
            <p:custDataLst>
              <p:tags r:id="rId35"/>
            </p:custDataLst>
          </p:nvPr>
        </p:nvSpPr>
        <p:spPr bwMode="auto">
          <a:xfrm>
            <a:off x="3395663" y="5030787"/>
            <a:ext cx="8001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b="1">
                <a:solidFill>
                  <a:srgbClr val="000000"/>
                </a:solidFill>
                <a:latin typeface="Courier New" pitchFamily="-106" charset="0"/>
              </a:rPr>
              <a:t>0</a:t>
            </a:r>
          </a:p>
        </p:txBody>
      </p:sp>
      <p:sp>
        <p:nvSpPr>
          <p:cNvPr id="27688" name="Text Box 22"/>
          <p:cNvSpPr txBox="1">
            <a:spLocks noChangeArrowheads="1"/>
          </p:cNvSpPr>
          <p:nvPr>
            <p:custDataLst>
              <p:tags r:id="rId36"/>
            </p:custDataLst>
          </p:nvPr>
        </p:nvSpPr>
        <p:spPr bwMode="auto">
          <a:xfrm>
            <a:off x="3398838" y="5440362"/>
            <a:ext cx="8001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b="1">
                <a:solidFill>
                  <a:srgbClr val="000000"/>
                </a:solidFill>
                <a:latin typeface="Courier New" pitchFamily="-106" charset="0"/>
              </a:rPr>
              <a:t>1</a:t>
            </a:r>
          </a:p>
        </p:txBody>
      </p:sp>
      <p:sp>
        <p:nvSpPr>
          <p:cNvPr id="27689" name="Text Box 24"/>
          <p:cNvSpPr txBox="1">
            <a:spLocks noChangeArrowheads="1"/>
          </p:cNvSpPr>
          <p:nvPr>
            <p:custDataLst>
              <p:tags r:id="rId37"/>
            </p:custDataLst>
          </p:nvPr>
        </p:nvSpPr>
        <p:spPr bwMode="auto">
          <a:xfrm>
            <a:off x="5819775" y="4210051"/>
            <a:ext cx="8001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b="1" dirty="0">
                <a:solidFill>
                  <a:srgbClr val="000000"/>
                </a:solidFill>
                <a:latin typeface="Courier New" pitchFamily="-106" charset="0"/>
              </a:rPr>
              <a:t>1</a:t>
            </a:r>
          </a:p>
        </p:txBody>
      </p:sp>
      <p:sp>
        <p:nvSpPr>
          <p:cNvPr id="27690" name="Text Box 25"/>
          <p:cNvSpPr txBox="1">
            <a:spLocks noChangeArrowheads="1"/>
          </p:cNvSpPr>
          <p:nvPr>
            <p:custDataLst>
              <p:tags r:id="rId38"/>
            </p:custDataLst>
          </p:nvPr>
        </p:nvSpPr>
        <p:spPr bwMode="auto">
          <a:xfrm>
            <a:off x="5819775" y="4619626"/>
            <a:ext cx="8001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b="1">
                <a:solidFill>
                  <a:srgbClr val="000000"/>
                </a:solidFill>
                <a:latin typeface="Courier New" pitchFamily="-106" charset="0"/>
              </a:rPr>
              <a:t>0</a:t>
            </a:r>
          </a:p>
        </p:txBody>
      </p:sp>
      <p:sp>
        <p:nvSpPr>
          <p:cNvPr id="27691" name="Text Box 26"/>
          <p:cNvSpPr txBox="1">
            <a:spLocks noChangeArrowheads="1"/>
          </p:cNvSpPr>
          <p:nvPr>
            <p:custDataLst>
              <p:tags r:id="rId39"/>
            </p:custDataLst>
          </p:nvPr>
        </p:nvSpPr>
        <p:spPr bwMode="auto">
          <a:xfrm>
            <a:off x="5819775" y="5030787"/>
            <a:ext cx="8001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b="1">
                <a:solidFill>
                  <a:srgbClr val="000000"/>
                </a:solidFill>
                <a:latin typeface="Courier New" pitchFamily="-106" charset="0"/>
              </a:rPr>
              <a:t>0</a:t>
            </a:r>
          </a:p>
        </p:txBody>
      </p:sp>
      <p:sp>
        <p:nvSpPr>
          <p:cNvPr id="27692" name="Text Box 27"/>
          <p:cNvSpPr txBox="1">
            <a:spLocks noChangeArrowheads="1"/>
          </p:cNvSpPr>
          <p:nvPr>
            <p:custDataLst>
              <p:tags r:id="rId40"/>
            </p:custDataLst>
          </p:nvPr>
        </p:nvSpPr>
        <p:spPr bwMode="auto">
          <a:xfrm>
            <a:off x="5819775" y="5440362"/>
            <a:ext cx="8001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b="1">
                <a:solidFill>
                  <a:srgbClr val="000000"/>
                </a:solidFill>
                <a:latin typeface="Courier New" pitchFamily="-106" charset="0"/>
              </a:rPr>
              <a:t>1</a:t>
            </a:r>
          </a:p>
        </p:txBody>
      </p:sp>
      <p:sp>
        <p:nvSpPr>
          <p:cNvPr id="5" name="TextBox 4"/>
          <p:cNvSpPr txBox="1"/>
          <p:nvPr/>
        </p:nvSpPr>
        <p:spPr>
          <a:xfrm>
            <a:off x="7022685" y="3299805"/>
            <a:ext cx="1973844" cy="1200329"/>
          </a:xfrm>
          <a:prstGeom prst="rect">
            <a:avLst/>
          </a:prstGeom>
          <a:noFill/>
        </p:spPr>
        <p:txBody>
          <a:bodyPr wrap="square" rtlCol="0">
            <a:spAutoFit/>
          </a:bodyPr>
          <a:lstStyle/>
          <a:p>
            <a:r>
              <a:rPr lang="en-US" dirty="0" smtClean="0">
                <a:latin typeface="Cambria" panose="02040503050406030204" pitchFamily="18" charset="0"/>
              </a:rPr>
              <a:t>This one is named the </a:t>
            </a:r>
            <a:r>
              <a:rPr lang="en-US" b="1" dirty="0" smtClean="0">
                <a:solidFill>
                  <a:srgbClr val="0E0CFB"/>
                </a:solidFill>
                <a:latin typeface="Cambria" panose="02040503050406030204" pitchFamily="18" charset="0"/>
                <a:cs typeface="Courier New" panose="02070309020205020404" pitchFamily="49" charset="0"/>
              </a:rPr>
              <a:t>sum</a:t>
            </a:r>
            <a:r>
              <a:rPr lang="en-US" dirty="0" smtClean="0">
                <a:latin typeface="Cambria" panose="02040503050406030204" pitchFamily="18" charset="0"/>
              </a:rPr>
              <a:t> function</a:t>
            </a:r>
            <a:endParaRPr lang="en-US" dirty="0">
              <a:latin typeface="Cambria" panose="02040503050406030204" pitchFamily="18" charset="0"/>
            </a:endParaRPr>
          </a:p>
        </p:txBody>
      </p:sp>
      <p:sp>
        <p:nvSpPr>
          <p:cNvPr id="54" name="Text Box 1028"/>
          <p:cNvSpPr txBox="1">
            <a:spLocks noChangeArrowheads="1"/>
          </p:cNvSpPr>
          <p:nvPr>
            <p:custDataLst>
              <p:tags r:id="rId41"/>
            </p:custDataLst>
          </p:nvPr>
        </p:nvSpPr>
        <p:spPr bwMode="auto">
          <a:xfrm>
            <a:off x="7643355" y="4829731"/>
            <a:ext cx="11029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900" i="1" dirty="0" smtClean="0">
                <a:solidFill>
                  <a:srgbClr val="009900"/>
                </a:solidFill>
                <a:latin typeface="Calibri" panose="020F0502020204030204" pitchFamily="34" charset="0"/>
              </a:rPr>
              <a:t>That's some function, all right!</a:t>
            </a:r>
            <a:endParaRPr lang="en-US" sz="900" i="1" dirty="0">
              <a:solidFill>
                <a:srgbClr val="009900"/>
              </a:solidFill>
              <a:latin typeface="Calibri" panose="020F0502020204030204" pitchFamily="34" charset="0"/>
            </a:endParaRPr>
          </a:p>
        </p:txBody>
      </p:sp>
      <p:grpSp>
        <p:nvGrpSpPr>
          <p:cNvPr id="55" name="Group 34"/>
          <p:cNvGrpSpPr>
            <a:grpSpLocks/>
          </p:cNvGrpSpPr>
          <p:nvPr>
            <p:custDataLst>
              <p:tags r:id="rId42"/>
            </p:custDataLst>
          </p:nvPr>
        </p:nvGrpSpPr>
        <p:grpSpPr bwMode="auto">
          <a:xfrm>
            <a:off x="8637373" y="5004658"/>
            <a:ext cx="368300" cy="488950"/>
            <a:chOff x="2928" y="1051"/>
            <a:chExt cx="840" cy="957"/>
          </a:xfrm>
        </p:grpSpPr>
        <p:sp>
          <p:nvSpPr>
            <p:cNvPr id="56" name="Freeform 35"/>
            <p:cNvSpPr>
              <a:spLocks/>
            </p:cNvSpPr>
            <p:nvPr>
              <p:custDataLst>
                <p:tags r:id="rId43"/>
              </p:custDataLst>
            </p:nvPr>
          </p:nvSpPr>
          <p:spPr bwMode="auto">
            <a:xfrm>
              <a:off x="2928" y="1759"/>
              <a:ext cx="810" cy="249"/>
            </a:xfrm>
            <a:custGeom>
              <a:avLst/>
              <a:gdLst>
                <a:gd name="T0" fmla="*/ 12 w 1048"/>
                <a:gd name="T1" fmla="*/ 21 h 250"/>
                <a:gd name="T2" fmla="*/ 19 w 1048"/>
                <a:gd name="T3" fmla="*/ 83 h 250"/>
                <a:gd name="T4" fmla="*/ 20 w 1048"/>
                <a:gd name="T5" fmla="*/ 111 h 250"/>
                <a:gd name="T6" fmla="*/ 22 w 1048"/>
                <a:gd name="T7" fmla="*/ 125 h 250"/>
                <a:gd name="T8" fmla="*/ 22 w 1048"/>
                <a:gd name="T9" fmla="*/ 164 h 250"/>
                <a:gd name="T10" fmla="*/ 15 w 1048"/>
                <a:gd name="T11" fmla="*/ 233 h 250"/>
                <a:gd name="T12" fmla="*/ 2 w 1048"/>
                <a:gd name="T13" fmla="*/ 213 h 250"/>
                <a:gd name="T14" fmla="*/ 0 w 1048"/>
                <a:gd name="T15" fmla="*/ 192 h 250"/>
                <a:gd name="T16" fmla="*/ 2 w 1048"/>
                <a:gd name="T17" fmla="*/ 158 h 250"/>
                <a:gd name="T18" fmla="*/ 2 w 1048"/>
                <a:gd name="T19" fmla="*/ 125 h 250"/>
                <a:gd name="T20" fmla="*/ 4 w 1048"/>
                <a:gd name="T21" fmla="*/ 76 h 250"/>
                <a:gd name="T22" fmla="*/ 6 w 1048"/>
                <a:gd name="T23" fmla="*/ 55 h 250"/>
                <a:gd name="T24" fmla="*/ 7 w 1048"/>
                <a:gd name="T25" fmla="*/ 28 h 250"/>
                <a:gd name="T26" fmla="*/ 8 w 1048"/>
                <a:gd name="T27" fmla="*/ 14 h 250"/>
                <a:gd name="T28" fmla="*/ 10 w 1048"/>
                <a:gd name="T29" fmla="*/ 28 h 250"/>
                <a:gd name="T30" fmla="*/ 1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solidFill>
                  <a:srgbClr val="000000"/>
                </a:solidFill>
                <a:latin typeface="Times" charset="0"/>
                <a:ea typeface="MS PGothic" pitchFamily="34" charset="-128"/>
              </a:endParaRPr>
            </a:p>
          </p:txBody>
        </p:sp>
        <p:sp>
          <p:nvSpPr>
            <p:cNvPr id="57" name="Oval 36"/>
            <p:cNvSpPr>
              <a:spLocks noChangeArrowheads="1"/>
            </p:cNvSpPr>
            <p:nvPr>
              <p:custDataLst>
                <p:tags r:id="rId44"/>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solidFill>
                  <a:srgbClr val="000000"/>
                </a:solidFill>
                <a:latin typeface="Times" charset="0"/>
                <a:ea typeface="MS PGothic" pitchFamily="34" charset="-128"/>
              </a:endParaRPr>
            </a:p>
          </p:txBody>
        </p:sp>
        <p:sp>
          <p:nvSpPr>
            <p:cNvPr id="58" name="Oval 37"/>
            <p:cNvSpPr>
              <a:spLocks noChangeArrowheads="1"/>
            </p:cNvSpPr>
            <p:nvPr>
              <p:custDataLst>
                <p:tags r:id="rId45"/>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Times" charset="0"/>
                <a:ea typeface="MS PGothic" pitchFamily="34" charset="-128"/>
              </a:endParaRPr>
            </a:p>
          </p:txBody>
        </p:sp>
        <p:sp>
          <p:nvSpPr>
            <p:cNvPr id="59" name="Oval 38"/>
            <p:cNvSpPr>
              <a:spLocks noChangeArrowheads="1"/>
            </p:cNvSpPr>
            <p:nvPr>
              <p:custDataLst>
                <p:tags r:id="rId46"/>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Times" charset="0"/>
                <a:ea typeface="MS PGothic" pitchFamily="34" charset="-128"/>
              </a:endParaRPr>
            </a:p>
          </p:txBody>
        </p:sp>
        <p:sp>
          <p:nvSpPr>
            <p:cNvPr id="60" name="Oval 39"/>
            <p:cNvSpPr>
              <a:spLocks noChangeArrowheads="1"/>
            </p:cNvSpPr>
            <p:nvPr>
              <p:custDataLst>
                <p:tags r:id="rId47"/>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Times" charset="0"/>
                <a:ea typeface="MS PGothic" pitchFamily="34" charset="-128"/>
              </a:endParaRPr>
            </a:p>
          </p:txBody>
        </p:sp>
        <p:sp>
          <p:nvSpPr>
            <p:cNvPr id="67" name="Oval 40"/>
            <p:cNvSpPr>
              <a:spLocks noChangeArrowheads="1"/>
            </p:cNvSpPr>
            <p:nvPr>
              <p:custDataLst>
                <p:tags r:id="rId48"/>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Times" charset="0"/>
                <a:ea typeface="MS PGothic" pitchFamily="34" charset="-128"/>
              </a:endParaRPr>
            </a:p>
          </p:txBody>
        </p:sp>
        <p:sp>
          <p:nvSpPr>
            <p:cNvPr id="70" name="Oval 41"/>
            <p:cNvSpPr>
              <a:spLocks noChangeArrowheads="1"/>
            </p:cNvSpPr>
            <p:nvPr>
              <p:custDataLst>
                <p:tags r:id="rId49"/>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Times" charset="0"/>
                <a:ea typeface="MS PGothic" pitchFamily="34" charset="-128"/>
              </a:endParaRPr>
            </a:p>
          </p:txBody>
        </p:sp>
        <p:sp>
          <p:nvSpPr>
            <p:cNvPr id="71" name="Oval 42"/>
            <p:cNvSpPr>
              <a:spLocks noChangeArrowheads="1"/>
            </p:cNvSpPr>
            <p:nvPr>
              <p:custDataLst>
                <p:tags r:id="rId50"/>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Times" charset="0"/>
                <a:ea typeface="MS PGothic" pitchFamily="34" charset="-128"/>
              </a:endParaRPr>
            </a:p>
          </p:txBody>
        </p:sp>
        <p:sp>
          <p:nvSpPr>
            <p:cNvPr id="72" name="AutoShape 43"/>
            <p:cNvSpPr>
              <a:spLocks noChangeArrowheads="1"/>
            </p:cNvSpPr>
            <p:nvPr>
              <p:custDataLst>
                <p:tags r:id="rId51"/>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solidFill>
                  <a:srgbClr val="000000"/>
                </a:solidFill>
                <a:latin typeface="Times" charset="0"/>
                <a:ea typeface="MS PGothic" pitchFamily="34" charset="-128"/>
              </a:endParaRPr>
            </a:p>
          </p:txBody>
        </p:sp>
        <p:sp>
          <p:nvSpPr>
            <p:cNvPr id="73" name="Freeform 44"/>
            <p:cNvSpPr>
              <a:spLocks/>
            </p:cNvSpPr>
            <p:nvPr>
              <p:custDataLst>
                <p:tags r:id="rId52"/>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solidFill>
                  <a:srgbClr val="000000"/>
                </a:solidFill>
                <a:latin typeface="Times" charset="0"/>
                <a:ea typeface="MS PGothic" pitchFamily="34" charset="-128"/>
              </a:endParaRPr>
            </a:p>
          </p:txBody>
        </p:sp>
        <p:sp>
          <p:nvSpPr>
            <p:cNvPr id="74" name="Freeform 45"/>
            <p:cNvSpPr>
              <a:spLocks/>
            </p:cNvSpPr>
            <p:nvPr>
              <p:custDataLst>
                <p:tags r:id="rId53"/>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solidFill>
                  <a:srgbClr val="000000"/>
                </a:solidFill>
                <a:latin typeface="Times" charset="0"/>
                <a:ea typeface="MS PGothic" pitchFamily="34" charset="-128"/>
              </a:endParaRPr>
            </a:p>
          </p:txBody>
        </p:sp>
        <p:sp>
          <p:nvSpPr>
            <p:cNvPr id="75" name="Freeform 46"/>
            <p:cNvSpPr>
              <a:spLocks/>
            </p:cNvSpPr>
            <p:nvPr>
              <p:custDataLst>
                <p:tags r:id="rId54"/>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latin typeface="Times" charset="0"/>
                <a:ea typeface="MS PGothic" pitchFamily="34" charset="-128"/>
              </a:endParaRPr>
            </a:p>
          </p:txBody>
        </p:sp>
        <p:sp>
          <p:nvSpPr>
            <p:cNvPr id="76" name="Freeform 47"/>
            <p:cNvSpPr>
              <a:spLocks/>
            </p:cNvSpPr>
            <p:nvPr>
              <p:custDataLst>
                <p:tags r:id="rId55"/>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latin typeface="Times" charset="0"/>
                <a:ea typeface="MS PGothic" pitchFamily="34" charset="-128"/>
              </a:endParaRPr>
            </a:p>
          </p:txBody>
        </p:sp>
      </p:grpSp>
      <p:sp>
        <p:nvSpPr>
          <p:cNvPr id="6" name="Right Brace 5"/>
          <p:cNvSpPr/>
          <p:nvPr/>
        </p:nvSpPr>
        <p:spPr bwMode="auto">
          <a:xfrm>
            <a:off x="6608763" y="2654539"/>
            <a:ext cx="401637" cy="3277118"/>
          </a:xfrm>
          <a:prstGeom prst="rightBrace">
            <a:avLst>
              <a:gd name="adj1" fmla="val 44760"/>
              <a:gd name="adj2" fmla="val 50000"/>
            </a:avLst>
          </a:prstGeom>
          <a:no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7" name="Rectangle 6"/>
          <p:cNvSpPr/>
          <p:nvPr/>
        </p:nvSpPr>
        <p:spPr>
          <a:xfrm rot="21103739">
            <a:off x="2105512" y="6238230"/>
            <a:ext cx="1951496" cy="461665"/>
          </a:xfrm>
          <a:prstGeom prst="rect">
            <a:avLst/>
          </a:prstGeom>
        </p:spPr>
        <p:txBody>
          <a:bodyPr wrap="none">
            <a:spAutoFit/>
          </a:bodyPr>
          <a:lstStyle/>
          <a:p>
            <a:r>
              <a:rPr lang="en-US" dirty="0" smtClean="0">
                <a:latin typeface="Cambria" pitchFamily="18" charset="0"/>
              </a:rPr>
              <a:t>three bits in...</a:t>
            </a:r>
            <a:endParaRPr lang="en-US" dirty="0"/>
          </a:p>
        </p:txBody>
      </p:sp>
      <p:sp>
        <p:nvSpPr>
          <p:cNvPr id="77" name="Rectangle 76"/>
          <p:cNvSpPr/>
          <p:nvPr/>
        </p:nvSpPr>
        <p:spPr>
          <a:xfrm rot="21103739">
            <a:off x="5129310" y="6248258"/>
            <a:ext cx="1787669" cy="461665"/>
          </a:xfrm>
          <a:prstGeom prst="rect">
            <a:avLst/>
          </a:prstGeom>
        </p:spPr>
        <p:txBody>
          <a:bodyPr wrap="none">
            <a:spAutoFit/>
          </a:bodyPr>
          <a:lstStyle/>
          <a:p>
            <a:r>
              <a:rPr lang="en-US" dirty="0" smtClean="0">
                <a:latin typeface="Cambria" pitchFamily="18" charset="0"/>
              </a:rPr>
              <a:t>...one bit out</a:t>
            </a:r>
            <a:endParaRPr lang="en-US" dirty="0"/>
          </a:p>
        </p:txBody>
      </p:sp>
    </p:spTree>
    <p:extLst>
      <p:ext uri="{BB962C8B-B14F-4D97-AF65-F5344CB8AC3E}">
        <p14:creationId xmlns:p14="http://schemas.microsoft.com/office/powerpoint/2010/main" val="2898124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ounded Rectangle 76"/>
          <p:cNvSpPr>
            <a:spLocks noChangeArrowheads="1"/>
          </p:cNvSpPr>
          <p:nvPr/>
        </p:nvSpPr>
        <p:spPr bwMode="auto">
          <a:xfrm>
            <a:off x="673100" y="3671888"/>
            <a:ext cx="2603500" cy="276225"/>
          </a:xfrm>
          <a:prstGeom prst="roundRect">
            <a:avLst>
              <a:gd name="adj" fmla="val 16667"/>
            </a:avLst>
          </a:prstGeom>
          <a:solidFill>
            <a:srgbClr val="CCECFF"/>
          </a:solidFill>
          <a:ln>
            <a:noFill/>
          </a:ln>
        </p:spPr>
        <p:txBody>
          <a:bodyPr>
            <a:spAutoFit/>
          </a:bodyPr>
          <a:lstStyle/>
          <a:p>
            <a:endParaRPr lang="en-US"/>
          </a:p>
        </p:txBody>
      </p:sp>
      <p:sp>
        <p:nvSpPr>
          <p:cNvPr id="33794" name="Text Box 29"/>
          <p:cNvSpPr txBox="1">
            <a:spLocks noChangeArrowheads="1"/>
          </p:cNvSpPr>
          <p:nvPr>
            <p:custDataLst>
              <p:tags r:id="rId1"/>
            </p:custDataLst>
          </p:nvPr>
        </p:nvSpPr>
        <p:spPr bwMode="auto">
          <a:xfrm>
            <a:off x="768350" y="1371600"/>
            <a:ext cx="34988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2100" dirty="0">
                <a:solidFill>
                  <a:srgbClr val="000000"/>
                </a:solidFill>
                <a:latin typeface="Calibri" pitchFamily="-106" charset="0"/>
              </a:rPr>
              <a:t>Specify a </a:t>
            </a:r>
            <a:r>
              <a:rPr lang="en-US" sz="2100" b="1" dirty="0">
                <a:solidFill>
                  <a:srgbClr val="000000"/>
                </a:solidFill>
                <a:latin typeface="Calibri" pitchFamily="-106" charset="0"/>
              </a:rPr>
              <a:t>truth table </a:t>
            </a:r>
            <a:r>
              <a:rPr lang="en-US" sz="2100" dirty="0">
                <a:solidFill>
                  <a:srgbClr val="000000"/>
                </a:solidFill>
                <a:latin typeface="Calibri" pitchFamily="-106" charset="0"/>
              </a:rPr>
              <a:t>defining </a:t>
            </a:r>
            <a:r>
              <a:rPr lang="en-US" sz="2100" b="1" i="1" dirty="0">
                <a:solidFill>
                  <a:srgbClr val="000000"/>
                </a:solidFill>
                <a:latin typeface="Calibri" pitchFamily="-106" charset="0"/>
              </a:rPr>
              <a:t>any</a:t>
            </a:r>
            <a:r>
              <a:rPr lang="en-US" sz="2100" dirty="0">
                <a:solidFill>
                  <a:srgbClr val="000000"/>
                </a:solidFill>
                <a:latin typeface="Calibri" pitchFamily="-106" charset="0"/>
              </a:rPr>
              <a:t> function you want</a:t>
            </a:r>
          </a:p>
        </p:txBody>
      </p:sp>
      <p:sp>
        <p:nvSpPr>
          <p:cNvPr id="33796" name="Text Box 5"/>
          <p:cNvSpPr txBox="1">
            <a:spLocks noChangeArrowheads="1"/>
          </p:cNvSpPr>
          <p:nvPr>
            <p:custDataLst>
              <p:tags r:id="rId2"/>
            </p:custDataLst>
          </p:nvPr>
        </p:nvSpPr>
        <p:spPr bwMode="auto">
          <a:xfrm>
            <a:off x="982663" y="182562"/>
            <a:ext cx="72453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4200" dirty="0" smtClean="0">
                <a:latin typeface="Cambria" pitchFamily="18" charset="0"/>
              </a:rPr>
              <a:t>A constructive proof… </a:t>
            </a:r>
            <a:endParaRPr lang="en-US" sz="4200" dirty="0">
              <a:latin typeface="Cambria" pitchFamily="18" charset="0"/>
            </a:endParaRPr>
          </a:p>
        </p:txBody>
      </p:sp>
      <p:sp>
        <p:nvSpPr>
          <p:cNvPr id="33797" name="Text Box 6"/>
          <p:cNvSpPr txBox="1">
            <a:spLocks noChangeArrowheads="1"/>
          </p:cNvSpPr>
          <p:nvPr>
            <p:custDataLst>
              <p:tags r:id="rId3"/>
            </p:custDataLst>
          </p:nvPr>
        </p:nvSpPr>
        <p:spPr bwMode="auto">
          <a:xfrm>
            <a:off x="836613" y="2506663"/>
            <a:ext cx="54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000000"/>
                </a:solidFill>
                <a:latin typeface="Courier New" pitchFamily="-106" charset="0"/>
              </a:rPr>
              <a:t>x</a:t>
            </a:r>
          </a:p>
        </p:txBody>
      </p:sp>
      <p:sp>
        <p:nvSpPr>
          <p:cNvPr id="33798" name="Text Box 7"/>
          <p:cNvSpPr txBox="1">
            <a:spLocks noChangeArrowheads="1"/>
          </p:cNvSpPr>
          <p:nvPr>
            <p:custDataLst>
              <p:tags r:id="rId4"/>
            </p:custDataLst>
          </p:nvPr>
        </p:nvSpPr>
        <p:spPr bwMode="auto">
          <a:xfrm>
            <a:off x="1360488" y="2506663"/>
            <a:ext cx="573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000000"/>
                </a:solidFill>
                <a:latin typeface="Courier New" pitchFamily="-106" charset="0"/>
              </a:rPr>
              <a:t>y</a:t>
            </a:r>
          </a:p>
        </p:txBody>
      </p:sp>
      <p:sp>
        <p:nvSpPr>
          <p:cNvPr id="33799" name="Text Box 8"/>
          <p:cNvSpPr txBox="1">
            <a:spLocks noChangeArrowheads="1"/>
          </p:cNvSpPr>
          <p:nvPr>
            <p:custDataLst>
              <p:tags r:id="rId5"/>
            </p:custDataLst>
          </p:nvPr>
        </p:nvSpPr>
        <p:spPr bwMode="auto">
          <a:xfrm>
            <a:off x="835025" y="2963863"/>
            <a:ext cx="54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000000"/>
                </a:solidFill>
                <a:latin typeface="Courier New" pitchFamily="-106" charset="0"/>
              </a:rPr>
              <a:t>0</a:t>
            </a:r>
          </a:p>
        </p:txBody>
      </p:sp>
      <p:sp>
        <p:nvSpPr>
          <p:cNvPr id="33800" name="Text Box 9"/>
          <p:cNvSpPr txBox="1">
            <a:spLocks noChangeArrowheads="1"/>
          </p:cNvSpPr>
          <p:nvPr>
            <p:custDataLst>
              <p:tags r:id="rId6"/>
            </p:custDataLst>
          </p:nvPr>
        </p:nvSpPr>
        <p:spPr bwMode="auto">
          <a:xfrm>
            <a:off x="1358900" y="2963863"/>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000000"/>
                </a:solidFill>
                <a:latin typeface="Courier New" pitchFamily="-106" charset="0"/>
              </a:rPr>
              <a:t>0</a:t>
            </a:r>
          </a:p>
        </p:txBody>
      </p:sp>
      <p:sp>
        <p:nvSpPr>
          <p:cNvPr id="33801" name="Text Box 10"/>
          <p:cNvSpPr txBox="1">
            <a:spLocks noChangeArrowheads="1"/>
          </p:cNvSpPr>
          <p:nvPr>
            <p:custDataLst>
              <p:tags r:id="rId7"/>
            </p:custDataLst>
          </p:nvPr>
        </p:nvSpPr>
        <p:spPr bwMode="auto">
          <a:xfrm>
            <a:off x="838200" y="3276600"/>
            <a:ext cx="54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C00000"/>
                </a:solidFill>
                <a:latin typeface="Courier New" pitchFamily="-106" charset="0"/>
              </a:rPr>
              <a:t>0</a:t>
            </a:r>
          </a:p>
        </p:txBody>
      </p:sp>
      <p:sp>
        <p:nvSpPr>
          <p:cNvPr id="33802" name="Text Box 11"/>
          <p:cNvSpPr txBox="1">
            <a:spLocks noChangeArrowheads="1"/>
          </p:cNvSpPr>
          <p:nvPr>
            <p:custDataLst>
              <p:tags r:id="rId8"/>
            </p:custDataLst>
          </p:nvPr>
        </p:nvSpPr>
        <p:spPr bwMode="auto">
          <a:xfrm>
            <a:off x="1362075" y="3276600"/>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C00000"/>
                </a:solidFill>
                <a:latin typeface="Courier New" pitchFamily="-106" charset="0"/>
              </a:rPr>
              <a:t>1</a:t>
            </a:r>
          </a:p>
        </p:txBody>
      </p:sp>
      <p:sp>
        <p:nvSpPr>
          <p:cNvPr id="33803" name="Text Box 12"/>
          <p:cNvSpPr txBox="1">
            <a:spLocks noChangeArrowheads="1"/>
          </p:cNvSpPr>
          <p:nvPr>
            <p:custDataLst>
              <p:tags r:id="rId9"/>
            </p:custDataLst>
          </p:nvPr>
        </p:nvSpPr>
        <p:spPr bwMode="auto">
          <a:xfrm>
            <a:off x="835025" y="3602038"/>
            <a:ext cx="54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160CE3"/>
                </a:solidFill>
                <a:latin typeface="Courier New" pitchFamily="-106" charset="0"/>
              </a:rPr>
              <a:t>1</a:t>
            </a:r>
          </a:p>
        </p:txBody>
      </p:sp>
      <p:sp>
        <p:nvSpPr>
          <p:cNvPr id="33804" name="Text Box 13"/>
          <p:cNvSpPr txBox="1">
            <a:spLocks noChangeArrowheads="1"/>
          </p:cNvSpPr>
          <p:nvPr>
            <p:custDataLst>
              <p:tags r:id="rId10"/>
            </p:custDataLst>
          </p:nvPr>
        </p:nvSpPr>
        <p:spPr bwMode="auto">
          <a:xfrm>
            <a:off x="1358900" y="3602038"/>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160CE3"/>
                </a:solidFill>
                <a:latin typeface="Courier New" pitchFamily="-106" charset="0"/>
              </a:rPr>
              <a:t>0</a:t>
            </a:r>
          </a:p>
        </p:txBody>
      </p:sp>
      <p:sp>
        <p:nvSpPr>
          <p:cNvPr id="33805" name="Text Box 14"/>
          <p:cNvSpPr txBox="1">
            <a:spLocks noChangeArrowheads="1"/>
          </p:cNvSpPr>
          <p:nvPr>
            <p:custDataLst>
              <p:tags r:id="rId11"/>
            </p:custDataLst>
          </p:nvPr>
        </p:nvSpPr>
        <p:spPr bwMode="auto">
          <a:xfrm>
            <a:off x="838200" y="3914775"/>
            <a:ext cx="54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000000"/>
                </a:solidFill>
                <a:latin typeface="Courier New" pitchFamily="-106" charset="0"/>
              </a:rPr>
              <a:t>1</a:t>
            </a:r>
          </a:p>
        </p:txBody>
      </p:sp>
      <p:sp>
        <p:nvSpPr>
          <p:cNvPr id="33806" name="Text Box 15"/>
          <p:cNvSpPr txBox="1">
            <a:spLocks noChangeArrowheads="1"/>
          </p:cNvSpPr>
          <p:nvPr>
            <p:custDataLst>
              <p:tags r:id="rId12"/>
            </p:custDataLst>
          </p:nvPr>
        </p:nvSpPr>
        <p:spPr bwMode="auto">
          <a:xfrm>
            <a:off x="1362075" y="3914775"/>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000000"/>
                </a:solidFill>
                <a:latin typeface="Courier New" pitchFamily="-106" charset="0"/>
              </a:rPr>
              <a:t>1</a:t>
            </a:r>
          </a:p>
        </p:txBody>
      </p:sp>
      <p:sp>
        <p:nvSpPr>
          <p:cNvPr id="33807" name="Text Box 16"/>
          <p:cNvSpPr txBox="1">
            <a:spLocks noChangeArrowheads="1"/>
          </p:cNvSpPr>
          <p:nvPr>
            <p:custDataLst>
              <p:tags r:id="rId13"/>
            </p:custDataLst>
          </p:nvPr>
        </p:nvSpPr>
        <p:spPr bwMode="auto">
          <a:xfrm>
            <a:off x="2057400" y="2532063"/>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dirty="0" smtClean="0">
                <a:solidFill>
                  <a:srgbClr val="000000"/>
                </a:solidFill>
                <a:latin typeface="Courier New" pitchFamily="-106" charset="0"/>
              </a:rPr>
              <a:t>f(</a:t>
            </a:r>
            <a:r>
              <a:rPr lang="en-US" b="1" dirty="0" err="1" smtClean="0">
                <a:solidFill>
                  <a:srgbClr val="000000"/>
                </a:solidFill>
                <a:latin typeface="Courier New" pitchFamily="-106" charset="0"/>
              </a:rPr>
              <a:t>x,y</a:t>
            </a:r>
            <a:r>
              <a:rPr lang="en-US" b="1" dirty="0">
                <a:solidFill>
                  <a:srgbClr val="000000"/>
                </a:solidFill>
                <a:latin typeface="Courier New" pitchFamily="-106" charset="0"/>
              </a:rPr>
              <a:t>)</a:t>
            </a:r>
          </a:p>
        </p:txBody>
      </p:sp>
      <p:sp>
        <p:nvSpPr>
          <p:cNvPr id="33808" name="Text Box 17"/>
          <p:cNvSpPr txBox="1">
            <a:spLocks noChangeArrowheads="1"/>
          </p:cNvSpPr>
          <p:nvPr>
            <p:custDataLst>
              <p:tags r:id="rId14"/>
            </p:custDataLst>
          </p:nvPr>
        </p:nvSpPr>
        <p:spPr bwMode="auto">
          <a:xfrm>
            <a:off x="2543175" y="2963863"/>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000000"/>
                </a:solidFill>
                <a:latin typeface="Courier New" pitchFamily="-106" charset="0"/>
              </a:rPr>
              <a:t>0</a:t>
            </a:r>
          </a:p>
        </p:txBody>
      </p:sp>
      <p:sp>
        <p:nvSpPr>
          <p:cNvPr id="33809" name="Text Box 18"/>
          <p:cNvSpPr txBox="1">
            <a:spLocks noChangeArrowheads="1"/>
          </p:cNvSpPr>
          <p:nvPr>
            <p:custDataLst>
              <p:tags r:id="rId15"/>
            </p:custDataLst>
          </p:nvPr>
        </p:nvSpPr>
        <p:spPr bwMode="auto">
          <a:xfrm>
            <a:off x="2546350" y="3276600"/>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C00000"/>
                </a:solidFill>
                <a:latin typeface="Courier New" pitchFamily="-106" charset="0"/>
              </a:rPr>
              <a:t>1</a:t>
            </a:r>
          </a:p>
        </p:txBody>
      </p:sp>
      <p:sp>
        <p:nvSpPr>
          <p:cNvPr id="33810" name="Text Box 19"/>
          <p:cNvSpPr txBox="1">
            <a:spLocks noChangeArrowheads="1"/>
          </p:cNvSpPr>
          <p:nvPr>
            <p:custDataLst>
              <p:tags r:id="rId16"/>
            </p:custDataLst>
          </p:nvPr>
        </p:nvSpPr>
        <p:spPr bwMode="auto">
          <a:xfrm>
            <a:off x="2543175" y="3602038"/>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160CE3"/>
                </a:solidFill>
                <a:latin typeface="Courier New" pitchFamily="-106" charset="0"/>
              </a:rPr>
              <a:t>1</a:t>
            </a:r>
          </a:p>
        </p:txBody>
      </p:sp>
      <p:sp>
        <p:nvSpPr>
          <p:cNvPr id="33811" name="Text Box 20"/>
          <p:cNvSpPr txBox="1">
            <a:spLocks noChangeArrowheads="1"/>
          </p:cNvSpPr>
          <p:nvPr>
            <p:custDataLst>
              <p:tags r:id="rId17"/>
            </p:custDataLst>
          </p:nvPr>
        </p:nvSpPr>
        <p:spPr bwMode="auto">
          <a:xfrm>
            <a:off x="2546350" y="3914775"/>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000000"/>
                </a:solidFill>
                <a:latin typeface="Courier New" pitchFamily="-106" charset="0"/>
              </a:rPr>
              <a:t>0</a:t>
            </a:r>
          </a:p>
        </p:txBody>
      </p:sp>
      <p:sp>
        <p:nvSpPr>
          <p:cNvPr id="38932" name="Rectangle 21"/>
          <p:cNvSpPr>
            <a:spLocks noChangeArrowheads="1"/>
          </p:cNvSpPr>
          <p:nvPr>
            <p:custDataLst>
              <p:tags r:id="rId18"/>
            </p:custDataLst>
          </p:nvPr>
        </p:nvSpPr>
        <p:spPr bwMode="auto">
          <a:xfrm>
            <a:off x="1085850" y="2251075"/>
            <a:ext cx="5984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defRPr/>
            </a:pPr>
            <a:r>
              <a:rPr lang="en-US" sz="1400" dirty="0">
                <a:solidFill>
                  <a:schemeClr val="bg1">
                    <a:lumMod val="50000"/>
                  </a:schemeClr>
                </a:solidFill>
                <a:latin typeface="Cambria" pitchFamily="18" charset="0"/>
                <a:ea typeface="MS PGothic" pitchFamily="34" charset="-128"/>
              </a:rPr>
              <a:t>input</a:t>
            </a:r>
          </a:p>
        </p:txBody>
      </p:sp>
      <p:sp>
        <p:nvSpPr>
          <p:cNvPr id="38934" name="Rectangle 23"/>
          <p:cNvSpPr>
            <a:spLocks noChangeArrowheads="1"/>
          </p:cNvSpPr>
          <p:nvPr>
            <p:custDataLst>
              <p:tags r:id="rId19"/>
            </p:custDataLst>
          </p:nvPr>
        </p:nvSpPr>
        <p:spPr bwMode="auto">
          <a:xfrm>
            <a:off x="2498725" y="2251075"/>
            <a:ext cx="7254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defRPr/>
            </a:pPr>
            <a:r>
              <a:rPr lang="en-US" sz="1400">
                <a:solidFill>
                  <a:schemeClr val="bg1">
                    <a:lumMod val="50000"/>
                  </a:schemeClr>
                </a:solidFill>
                <a:latin typeface="Cambria" pitchFamily="18" charset="0"/>
                <a:ea typeface="MS PGothic" pitchFamily="34" charset="-128"/>
              </a:rPr>
              <a:t>output</a:t>
            </a:r>
          </a:p>
        </p:txBody>
      </p:sp>
      <p:sp>
        <p:nvSpPr>
          <p:cNvPr id="33816" name="Oval 30"/>
          <p:cNvSpPr>
            <a:spLocks noChangeArrowheads="1"/>
          </p:cNvSpPr>
          <p:nvPr>
            <p:custDataLst>
              <p:tags r:id="rId20"/>
            </p:custDataLst>
          </p:nvPr>
        </p:nvSpPr>
        <p:spPr bwMode="auto">
          <a:xfrm>
            <a:off x="152400" y="1405467"/>
            <a:ext cx="536575" cy="6477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r>
              <a:rPr lang="en-US" b="1">
                <a:solidFill>
                  <a:srgbClr val="000000"/>
                </a:solidFill>
                <a:latin typeface="Calibri" pitchFamily="-106" charset="0"/>
              </a:rPr>
              <a:t>i</a:t>
            </a:r>
          </a:p>
        </p:txBody>
      </p:sp>
      <p:sp>
        <p:nvSpPr>
          <p:cNvPr id="33817" name="Oval 30"/>
          <p:cNvSpPr>
            <a:spLocks noChangeArrowheads="1"/>
          </p:cNvSpPr>
          <p:nvPr>
            <p:custDataLst>
              <p:tags r:id="rId21"/>
            </p:custDataLst>
          </p:nvPr>
        </p:nvSpPr>
        <p:spPr bwMode="auto">
          <a:xfrm>
            <a:off x="4568825" y="1560513"/>
            <a:ext cx="536575" cy="649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r>
              <a:rPr lang="en-US" b="1">
                <a:solidFill>
                  <a:srgbClr val="000000"/>
                </a:solidFill>
                <a:latin typeface="Calibri" pitchFamily="-106" charset="0"/>
              </a:rPr>
              <a:t>ii</a:t>
            </a:r>
          </a:p>
        </p:txBody>
      </p:sp>
      <p:sp>
        <p:nvSpPr>
          <p:cNvPr id="33818" name="Text Box 29"/>
          <p:cNvSpPr txBox="1">
            <a:spLocks noChangeArrowheads="1"/>
          </p:cNvSpPr>
          <p:nvPr>
            <p:custDataLst>
              <p:tags r:id="rId22"/>
            </p:custDataLst>
          </p:nvPr>
        </p:nvSpPr>
        <p:spPr bwMode="auto">
          <a:xfrm>
            <a:off x="5181600" y="1295400"/>
            <a:ext cx="336073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2100">
                <a:solidFill>
                  <a:srgbClr val="000000"/>
                </a:solidFill>
                <a:latin typeface="Calibri" pitchFamily="-106" charset="0"/>
              </a:rPr>
              <a:t>For each input row whose output needs to be 1, build an </a:t>
            </a:r>
            <a:r>
              <a:rPr lang="en-US" sz="2100" b="1">
                <a:solidFill>
                  <a:srgbClr val="000000"/>
                </a:solidFill>
                <a:latin typeface="Calibri" pitchFamily="-106" charset="0"/>
              </a:rPr>
              <a:t>AND</a:t>
            </a:r>
            <a:r>
              <a:rPr lang="en-US" sz="2100">
                <a:solidFill>
                  <a:srgbClr val="000000"/>
                </a:solidFill>
                <a:latin typeface="Calibri" pitchFamily="-106" charset="0"/>
              </a:rPr>
              <a:t> circuit that outputs 1 </a:t>
            </a:r>
            <a:r>
              <a:rPr lang="en-US" sz="2100" i="1" u="sng">
                <a:solidFill>
                  <a:srgbClr val="000000"/>
                </a:solidFill>
                <a:latin typeface="Calibri" pitchFamily="-106" charset="0"/>
              </a:rPr>
              <a:t>only for that specific input</a:t>
            </a:r>
            <a:r>
              <a:rPr lang="en-US" sz="2100" i="1">
                <a:solidFill>
                  <a:srgbClr val="000000"/>
                </a:solidFill>
                <a:latin typeface="Calibri" pitchFamily="-106" charset="0"/>
              </a:rPr>
              <a:t>!</a:t>
            </a:r>
            <a:endParaRPr lang="en-US" sz="2100">
              <a:solidFill>
                <a:srgbClr val="000000"/>
              </a:solidFill>
              <a:latin typeface="Calibri" pitchFamily="-106" charset="0"/>
            </a:endParaRPr>
          </a:p>
        </p:txBody>
      </p:sp>
      <p:sp>
        <p:nvSpPr>
          <p:cNvPr id="33819" name="Oval 30"/>
          <p:cNvSpPr>
            <a:spLocks noChangeArrowheads="1"/>
          </p:cNvSpPr>
          <p:nvPr>
            <p:custDataLst>
              <p:tags r:id="rId23"/>
            </p:custDataLst>
          </p:nvPr>
        </p:nvSpPr>
        <p:spPr bwMode="auto">
          <a:xfrm>
            <a:off x="4267200" y="3160713"/>
            <a:ext cx="688975" cy="649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r>
              <a:rPr lang="en-US" b="1">
                <a:solidFill>
                  <a:srgbClr val="000000"/>
                </a:solidFill>
                <a:latin typeface="Calibri" pitchFamily="-106" charset="0"/>
              </a:rPr>
              <a:t>iii</a:t>
            </a:r>
          </a:p>
        </p:txBody>
      </p:sp>
      <p:sp>
        <p:nvSpPr>
          <p:cNvPr id="33820" name="Rectangle 98"/>
          <p:cNvSpPr>
            <a:spLocks noChangeArrowheads="1"/>
          </p:cNvSpPr>
          <p:nvPr/>
        </p:nvSpPr>
        <p:spPr bwMode="auto">
          <a:xfrm>
            <a:off x="5014913" y="3295650"/>
            <a:ext cx="2667000"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2100" b="1">
                <a:solidFill>
                  <a:srgbClr val="000000"/>
                </a:solidFill>
                <a:latin typeface="Calibri" pitchFamily="-106" charset="0"/>
              </a:rPr>
              <a:t>OR</a:t>
            </a:r>
            <a:r>
              <a:rPr lang="en-US" sz="2100">
                <a:solidFill>
                  <a:srgbClr val="000000"/>
                </a:solidFill>
                <a:latin typeface="Calibri" pitchFamily="-106" charset="0"/>
              </a:rPr>
              <a:t> them all together </a:t>
            </a:r>
            <a:endParaRPr lang="en-US" sz="2100">
              <a:solidFill>
                <a:srgbClr val="000000"/>
              </a:solidFill>
            </a:endParaRPr>
          </a:p>
        </p:txBody>
      </p:sp>
      <p:grpSp>
        <p:nvGrpSpPr>
          <p:cNvPr id="42" name="Group 60"/>
          <p:cNvGrpSpPr>
            <a:grpSpLocks/>
          </p:cNvGrpSpPr>
          <p:nvPr>
            <p:custDataLst>
              <p:tags r:id="rId24"/>
            </p:custDataLst>
          </p:nvPr>
        </p:nvGrpSpPr>
        <p:grpSpPr bwMode="auto">
          <a:xfrm>
            <a:off x="7772400" y="5334000"/>
            <a:ext cx="1027113" cy="641350"/>
            <a:chOff x="4734" y="3053"/>
            <a:chExt cx="656" cy="491"/>
          </a:xfrm>
        </p:grpSpPr>
        <p:grpSp>
          <p:nvGrpSpPr>
            <p:cNvPr id="43" name="Group 61"/>
            <p:cNvGrpSpPr>
              <a:grpSpLocks/>
            </p:cNvGrpSpPr>
            <p:nvPr/>
          </p:nvGrpSpPr>
          <p:grpSpPr bwMode="auto">
            <a:xfrm>
              <a:off x="4734" y="3053"/>
              <a:ext cx="648" cy="254"/>
              <a:chOff x="4734" y="3053"/>
              <a:chExt cx="648" cy="254"/>
            </a:xfrm>
          </p:grpSpPr>
          <p:sp>
            <p:nvSpPr>
              <p:cNvPr id="47" name="Freeform 62"/>
              <p:cNvSpPr>
                <a:spLocks/>
              </p:cNvSpPr>
              <p:nvPr>
                <p:custDataLst>
                  <p:tags r:id="rId50"/>
                </p:custDataLst>
              </p:nvPr>
            </p:nvSpPr>
            <p:spPr bwMode="auto">
              <a:xfrm>
                <a:off x="4734" y="3053"/>
                <a:ext cx="648" cy="254"/>
              </a:xfrm>
              <a:custGeom>
                <a:avLst/>
                <a:gdLst>
                  <a:gd name="T0" fmla="*/ 0 w 806"/>
                  <a:gd name="T1" fmla="*/ 0 h 254"/>
                  <a:gd name="T2" fmla="*/ 18 w 806"/>
                  <a:gd name="T3" fmla="*/ 30 h 254"/>
                  <a:gd name="T4" fmla="*/ 20 w 806"/>
                  <a:gd name="T5" fmla="*/ 47 h 254"/>
                  <a:gd name="T6" fmla="*/ 22 w 806"/>
                  <a:gd name="T7" fmla="*/ 65 h 254"/>
                  <a:gd name="T8" fmla="*/ 24 w 806"/>
                  <a:gd name="T9" fmla="*/ 94 h 254"/>
                  <a:gd name="T10" fmla="*/ 25 w 806"/>
                  <a:gd name="T11" fmla="*/ 112 h 254"/>
                  <a:gd name="T12" fmla="*/ 26 w 806"/>
                  <a:gd name="T13" fmla="*/ 124 h 254"/>
                  <a:gd name="T14" fmla="*/ 27 w 806"/>
                  <a:gd name="T15" fmla="*/ 159 h 254"/>
                  <a:gd name="T16" fmla="*/ 28 w 806"/>
                  <a:gd name="T17" fmla="*/ 188 h 254"/>
                  <a:gd name="T18" fmla="*/ 31 w 806"/>
                  <a:gd name="T19" fmla="*/ 235 h 254"/>
                  <a:gd name="T20" fmla="*/ 31 w 806"/>
                  <a:gd name="T21" fmla="*/ 253 h 2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6"/>
                  <a:gd name="T34" fmla="*/ 0 h 254"/>
                  <a:gd name="T35" fmla="*/ 806 w 806"/>
                  <a:gd name="T36" fmla="*/ 254 h 2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6" h="254">
                    <a:moveTo>
                      <a:pt x="0" y="0"/>
                    </a:moveTo>
                    <a:cubicBezTo>
                      <a:pt x="165" y="3"/>
                      <a:pt x="315" y="11"/>
                      <a:pt x="477" y="30"/>
                    </a:cubicBezTo>
                    <a:cubicBezTo>
                      <a:pt x="528" y="44"/>
                      <a:pt x="460" y="23"/>
                      <a:pt x="512" y="47"/>
                    </a:cubicBezTo>
                    <a:cubicBezTo>
                      <a:pt x="552" y="65"/>
                      <a:pt x="536" y="53"/>
                      <a:pt x="571" y="65"/>
                    </a:cubicBezTo>
                    <a:cubicBezTo>
                      <a:pt x="594" y="72"/>
                      <a:pt x="612" y="86"/>
                      <a:pt x="636" y="94"/>
                    </a:cubicBezTo>
                    <a:cubicBezTo>
                      <a:pt x="643" y="100"/>
                      <a:pt x="650" y="106"/>
                      <a:pt x="659" y="112"/>
                    </a:cubicBezTo>
                    <a:cubicBezTo>
                      <a:pt x="666" y="116"/>
                      <a:pt x="675" y="118"/>
                      <a:pt x="683" y="124"/>
                    </a:cubicBezTo>
                    <a:cubicBezTo>
                      <a:pt x="714" y="146"/>
                      <a:pt x="687" y="134"/>
                      <a:pt x="712" y="159"/>
                    </a:cubicBezTo>
                    <a:cubicBezTo>
                      <a:pt x="720" y="167"/>
                      <a:pt x="741" y="180"/>
                      <a:pt x="753" y="188"/>
                    </a:cubicBezTo>
                    <a:cubicBezTo>
                      <a:pt x="761" y="212"/>
                      <a:pt x="773" y="221"/>
                      <a:pt x="795" y="235"/>
                    </a:cubicBezTo>
                    <a:cubicBezTo>
                      <a:pt x="800" y="254"/>
                      <a:pt x="793" y="253"/>
                      <a:pt x="806" y="253"/>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 name="Freeform 63"/>
              <p:cNvSpPr>
                <a:spLocks/>
              </p:cNvSpPr>
              <p:nvPr>
                <p:custDataLst>
                  <p:tags r:id="rId51"/>
                </p:custDataLst>
              </p:nvPr>
            </p:nvSpPr>
            <p:spPr bwMode="auto">
              <a:xfrm>
                <a:off x="4741" y="3059"/>
                <a:ext cx="129" cy="241"/>
              </a:xfrm>
              <a:custGeom>
                <a:avLst/>
                <a:gdLst>
                  <a:gd name="T0" fmla="*/ 0 w 129"/>
                  <a:gd name="T1" fmla="*/ 0 h 241"/>
                  <a:gd name="T2" fmla="*/ 41 w 129"/>
                  <a:gd name="T3" fmla="*/ 35 h 241"/>
                  <a:gd name="T4" fmla="*/ 106 w 129"/>
                  <a:gd name="T5" fmla="*/ 171 h 241"/>
                  <a:gd name="T6" fmla="*/ 123 w 129"/>
                  <a:gd name="T7" fmla="*/ 218 h 241"/>
                  <a:gd name="T8" fmla="*/ 129 w 129"/>
                  <a:gd name="T9" fmla="*/ 241 h 241"/>
                  <a:gd name="T10" fmla="*/ 0 60000 65536"/>
                  <a:gd name="T11" fmla="*/ 0 60000 65536"/>
                  <a:gd name="T12" fmla="*/ 0 60000 65536"/>
                  <a:gd name="T13" fmla="*/ 0 60000 65536"/>
                  <a:gd name="T14" fmla="*/ 0 60000 65536"/>
                  <a:gd name="T15" fmla="*/ 0 w 129"/>
                  <a:gd name="T16" fmla="*/ 0 h 241"/>
                  <a:gd name="T17" fmla="*/ 129 w 129"/>
                  <a:gd name="T18" fmla="*/ 241 h 241"/>
                </a:gdLst>
                <a:ahLst/>
                <a:cxnLst>
                  <a:cxn ang="T10">
                    <a:pos x="T0" y="T1"/>
                  </a:cxn>
                  <a:cxn ang="T11">
                    <a:pos x="T2" y="T3"/>
                  </a:cxn>
                  <a:cxn ang="T12">
                    <a:pos x="T4" y="T5"/>
                  </a:cxn>
                  <a:cxn ang="T13">
                    <a:pos x="T6" y="T7"/>
                  </a:cxn>
                  <a:cxn ang="T14">
                    <a:pos x="T8" y="T9"/>
                  </a:cxn>
                </a:cxnLst>
                <a:rect l="T15" t="T16" r="T17" b="T18"/>
                <a:pathLst>
                  <a:path w="129" h="241">
                    <a:moveTo>
                      <a:pt x="0" y="0"/>
                    </a:moveTo>
                    <a:cubicBezTo>
                      <a:pt x="24" y="8"/>
                      <a:pt x="18" y="20"/>
                      <a:pt x="41" y="35"/>
                    </a:cubicBezTo>
                    <a:cubicBezTo>
                      <a:pt x="57" y="83"/>
                      <a:pt x="87" y="123"/>
                      <a:pt x="106" y="171"/>
                    </a:cubicBezTo>
                    <a:cubicBezTo>
                      <a:pt x="111" y="186"/>
                      <a:pt x="117" y="202"/>
                      <a:pt x="123" y="218"/>
                    </a:cubicBezTo>
                    <a:cubicBezTo>
                      <a:pt x="125" y="225"/>
                      <a:pt x="129" y="241"/>
                      <a:pt x="129" y="241"/>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44" name="Group 64"/>
            <p:cNvGrpSpPr>
              <a:grpSpLocks/>
            </p:cNvGrpSpPr>
            <p:nvPr/>
          </p:nvGrpSpPr>
          <p:grpSpPr bwMode="auto">
            <a:xfrm flipV="1">
              <a:off x="4742" y="3290"/>
              <a:ext cx="648" cy="254"/>
              <a:chOff x="4734" y="3053"/>
              <a:chExt cx="648" cy="254"/>
            </a:xfrm>
          </p:grpSpPr>
          <p:sp>
            <p:nvSpPr>
              <p:cNvPr id="45" name="Freeform 65"/>
              <p:cNvSpPr>
                <a:spLocks/>
              </p:cNvSpPr>
              <p:nvPr>
                <p:custDataLst>
                  <p:tags r:id="rId48"/>
                </p:custDataLst>
              </p:nvPr>
            </p:nvSpPr>
            <p:spPr bwMode="auto">
              <a:xfrm>
                <a:off x="4734" y="3053"/>
                <a:ext cx="648" cy="254"/>
              </a:xfrm>
              <a:custGeom>
                <a:avLst/>
                <a:gdLst>
                  <a:gd name="T0" fmla="*/ 0 w 806"/>
                  <a:gd name="T1" fmla="*/ 0 h 254"/>
                  <a:gd name="T2" fmla="*/ 18 w 806"/>
                  <a:gd name="T3" fmla="*/ 30 h 254"/>
                  <a:gd name="T4" fmla="*/ 20 w 806"/>
                  <a:gd name="T5" fmla="*/ 47 h 254"/>
                  <a:gd name="T6" fmla="*/ 22 w 806"/>
                  <a:gd name="T7" fmla="*/ 65 h 254"/>
                  <a:gd name="T8" fmla="*/ 24 w 806"/>
                  <a:gd name="T9" fmla="*/ 94 h 254"/>
                  <a:gd name="T10" fmla="*/ 25 w 806"/>
                  <a:gd name="T11" fmla="*/ 112 h 254"/>
                  <a:gd name="T12" fmla="*/ 26 w 806"/>
                  <a:gd name="T13" fmla="*/ 124 h 254"/>
                  <a:gd name="T14" fmla="*/ 27 w 806"/>
                  <a:gd name="T15" fmla="*/ 159 h 254"/>
                  <a:gd name="T16" fmla="*/ 28 w 806"/>
                  <a:gd name="T17" fmla="*/ 188 h 254"/>
                  <a:gd name="T18" fmla="*/ 31 w 806"/>
                  <a:gd name="T19" fmla="*/ 235 h 254"/>
                  <a:gd name="T20" fmla="*/ 31 w 806"/>
                  <a:gd name="T21" fmla="*/ 253 h 2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6"/>
                  <a:gd name="T34" fmla="*/ 0 h 254"/>
                  <a:gd name="T35" fmla="*/ 806 w 806"/>
                  <a:gd name="T36" fmla="*/ 254 h 2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6" h="254">
                    <a:moveTo>
                      <a:pt x="0" y="0"/>
                    </a:moveTo>
                    <a:cubicBezTo>
                      <a:pt x="165" y="3"/>
                      <a:pt x="315" y="11"/>
                      <a:pt x="477" y="30"/>
                    </a:cubicBezTo>
                    <a:cubicBezTo>
                      <a:pt x="528" y="44"/>
                      <a:pt x="460" y="23"/>
                      <a:pt x="512" y="47"/>
                    </a:cubicBezTo>
                    <a:cubicBezTo>
                      <a:pt x="552" y="65"/>
                      <a:pt x="536" y="53"/>
                      <a:pt x="571" y="65"/>
                    </a:cubicBezTo>
                    <a:cubicBezTo>
                      <a:pt x="594" y="72"/>
                      <a:pt x="612" y="86"/>
                      <a:pt x="636" y="94"/>
                    </a:cubicBezTo>
                    <a:cubicBezTo>
                      <a:pt x="643" y="100"/>
                      <a:pt x="650" y="106"/>
                      <a:pt x="659" y="112"/>
                    </a:cubicBezTo>
                    <a:cubicBezTo>
                      <a:pt x="666" y="116"/>
                      <a:pt x="675" y="118"/>
                      <a:pt x="683" y="124"/>
                    </a:cubicBezTo>
                    <a:cubicBezTo>
                      <a:pt x="714" y="146"/>
                      <a:pt x="687" y="134"/>
                      <a:pt x="712" y="159"/>
                    </a:cubicBezTo>
                    <a:cubicBezTo>
                      <a:pt x="720" y="167"/>
                      <a:pt x="741" y="180"/>
                      <a:pt x="753" y="188"/>
                    </a:cubicBezTo>
                    <a:cubicBezTo>
                      <a:pt x="761" y="212"/>
                      <a:pt x="773" y="221"/>
                      <a:pt x="795" y="235"/>
                    </a:cubicBezTo>
                    <a:cubicBezTo>
                      <a:pt x="800" y="254"/>
                      <a:pt x="793" y="253"/>
                      <a:pt x="806" y="253"/>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6" name="Freeform 66"/>
              <p:cNvSpPr>
                <a:spLocks/>
              </p:cNvSpPr>
              <p:nvPr>
                <p:custDataLst>
                  <p:tags r:id="rId49"/>
                </p:custDataLst>
              </p:nvPr>
            </p:nvSpPr>
            <p:spPr bwMode="auto">
              <a:xfrm>
                <a:off x="4741" y="3059"/>
                <a:ext cx="129" cy="241"/>
              </a:xfrm>
              <a:custGeom>
                <a:avLst/>
                <a:gdLst>
                  <a:gd name="T0" fmla="*/ 0 w 129"/>
                  <a:gd name="T1" fmla="*/ 0 h 241"/>
                  <a:gd name="T2" fmla="*/ 41 w 129"/>
                  <a:gd name="T3" fmla="*/ 35 h 241"/>
                  <a:gd name="T4" fmla="*/ 106 w 129"/>
                  <a:gd name="T5" fmla="*/ 171 h 241"/>
                  <a:gd name="T6" fmla="*/ 123 w 129"/>
                  <a:gd name="T7" fmla="*/ 218 h 241"/>
                  <a:gd name="T8" fmla="*/ 129 w 129"/>
                  <a:gd name="T9" fmla="*/ 241 h 241"/>
                  <a:gd name="T10" fmla="*/ 0 60000 65536"/>
                  <a:gd name="T11" fmla="*/ 0 60000 65536"/>
                  <a:gd name="T12" fmla="*/ 0 60000 65536"/>
                  <a:gd name="T13" fmla="*/ 0 60000 65536"/>
                  <a:gd name="T14" fmla="*/ 0 60000 65536"/>
                  <a:gd name="T15" fmla="*/ 0 w 129"/>
                  <a:gd name="T16" fmla="*/ 0 h 241"/>
                  <a:gd name="T17" fmla="*/ 129 w 129"/>
                  <a:gd name="T18" fmla="*/ 241 h 241"/>
                </a:gdLst>
                <a:ahLst/>
                <a:cxnLst>
                  <a:cxn ang="T10">
                    <a:pos x="T0" y="T1"/>
                  </a:cxn>
                  <a:cxn ang="T11">
                    <a:pos x="T2" y="T3"/>
                  </a:cxn>
                  <a:cxn ang="T12">
                    <a:pos x="T4" y="T5"/>
                  </a:cxn>
                  <a:cxn ang="T13">
                    <a:pos x="T6" y="T7"/>
                  </a:cxn>
                  <a:cxn ang="T14">
                    <a:pos x="T8" y="T9"/>
                  </a:cxn>
                </a:cxnLst>
                <a:rect l="T15" t="T16" r="T17" b="T18"/>
                <a:pathLst>
                  <a:path w="129" h="241">
                    <a:moveTo>
                      <a:pt x="0" y="0"/>
                    </a:moveTo>
                    <a:cubicBezTo>
                      <a:pt x="24" y="8"/>
                      <a:pt x="18" y="20"/>
                      <a:pt x="41" y="35"/>
                    </a:cubicBezTo>
                    <a:cubicBezTo>
                      <a:pt x="57" y="83"/>
                      <a:pt x="87" y="123"/>
                      <a:pt x="106" y="171"/>
                    </a:cubicBezTo>
                    <a:cubicBezTo>
                      <a:pt x="111" y="186"/>
                      <a:pt x="117" y="202"/>
                      <a:pt x="123" y="218"/>
                    </a:cubicBezTo>
                    <a:cubicBezTo>
                      <a:pt x="125" y="225"/>
                      <a:pt x="129" y="241"/>
                      <a:pt x="129" y="241"/>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49" name="Rectangle 87"/>
          <p:cNvSpPr>
            <a:spLocks noChangeArrowheads="1"/>
          </p:cNvSpPr>
          <p:nvPr/>
        </p:nvSpPr>
        <p:spPr bwMode="auto">
          <a:xfrm>
            <a:off x="8050213" y="5453063"/>
            <a:ext cx="51911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100" b="1">
                <a:solidFill>
                  <a:srgbClr val="000000"/>
                </a:solidFill>
                <a:latin typeface="Calibri" pitchFamily="-106" charset="0"/>
              </a:rPr>
              <a:t>OR</a:t>
            </a:r>
            <a:endParaRPr lang="en-US" sz="2100">
              <a:solidFill>
                <a:srgbClr val="000000"/>
              </a:solidFill>
            </a:endParaRPr>
          </a:p>
        </p:txBody>
      </p:sp>
      <p:cxnSp>
        <p:nvCxnSpPr>
          <p:cNvPr id="50" name="Straight Connector 53"/>
          <p:cNvCxnSpPr>
            <a:cxnSpLocks noChangeShapeType="1"/>
          </p:cNvCxnSpPr>
          <p:nvPr/>
        </p:nvCxnSpPr>
        <p:spPr bwMode="auto">
          <a:xfrm>
            <a:off x="8796338" y="5667375"/>
            <a:ext cx="2286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1" name="Straight Connector 119"/>
          <p:cNvCxnSpPr>
            <a:cxnSpLocks noChangeShapeType="1"/>
          </p:cNvCxnSpPr>
          <p:nvPr/>
        </p:nvCxnSpPr>
        <p:spPr bwMode="auto">
          <a:xfrm>
            <a:off x="1633538" y="4386263"/>
            <a:ext cx="0" cy="238125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2" name="Straight Connector 79"/>
          <p:cNvCxnSpPr>
            <a:cxnSpLocks noChangeShapeType="1"/>
          </p:cNvCxnSpPr>
          <p:nvPr/>
        </p:nvCxnSpPr>
        <p:spPr bwMode="auto">
          <a:xfrm>
            <a:off x="1095375" y="4379913"/>
            <a:ext cx="0" cy="2379662"/>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54" name="Rectangle 47"/>
          <p:cNvSpPr>
            <a:spLocks noChangeArrowheads="1"/>
          </p:cNvSpPr>
          <p:nvPr/>
        </p:nvSpPr>
        <p:spPr bwMode="auto">
          <a:xfrm>
            <a:off x="782638" y="6457950"/>
            <a:ext cx="3016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1500" b="1">
                <a:solidFill>
                  <a:srgbClr val="000000"/>
                </a:solidFill>
                <a:latin typeface="Courier New" pitchFamily="-106" charset="0"/>
              </a:rPr>
              <a:t>x</a:t>
            </a:r>
          </a:p>
        </p:txBody>
      </p:sp>
      <p:sp>
        <p:nvSpPr>
          <p:cNvPr id="55" name="Rectangle 48"/>
          <p:cNvSpPr>
            <a:spLocks noChangeArrowheads="1"/>
          </p:cNvSpPr>
          <p:nvPr/>
        </p:nvSpPr>
        <p:spPr bwMode="auto">
          <a:xfrm>
            <a:off x="1376363" y="6403975"/>
            <a:ext cx="3000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1500" b="1">
                <a:solidFill>
                  <a:srgbClr val="000000"/>
                </a:solidFill>
                <a:latin typeface="Courier New" pitchFamily="-106" charset="0"/>
              </a:rPr>
              <a:t>y</a:t>
            </a:r>
          </a:p>
        </p:txBody>
      </p:sp>
      <p:sp>
        <p:nvSpPr>
          <p:cNvPr id="56" name="Rectangle 47"/>
          <p:cNvSpPr>
            <a:spLocks noChangeArrowheads="1"/>
          </p:cNvSpPr>
          <p:nvPr/>
        </p:nvSpPr>
        <p:spPr bwMode="auto">
          <a:xfrm>
            <a:off x="808038" y="4367213"/>
            <a:ext cx="3000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1500" b="1">
                <a:solidFill>
                  <a:srgbClr val="000000"/>
                </a:solidFill>
                <a:latin typeface="Courier New" pitchFamily="-106" charset="0"/>
              </a:rPr>
              <a:t>x</a:t>
            </a:r>
          </a:p>
        </p:txBody>
      </p:sp>
      <p:sp>
        <p:nvSpPr>
          <p:cNvPr id="57" name="Rectangle 48"/>
          <p:cNvSpPr>
            <a:spLocks noChangeArrowheads="1"/>
          </p:cNvSpPr>
          <p:nvPr/>
        </p:nvSpPr>
        <p:spPr bwMode="auto">
          <a:xfrm>
            <a:off x="1400175" y="4495800"/>
            <a:ext cx="3000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1500" b="1">
                <a:solidFill>
                  <a:srgbClr val="000000"/>
                </a:solidFill>
                <a:latin typeface="Courier New" pitchFamily="-106" charset="0"/>
              </a:rPr>
              <a:t>y</a:t>
            </a:r>
          </a:p>
        </p:txBody>
      </p:sp>
      <p:grpSp>
        <p:nvGrpSpPr>
          <p:cNvPr id="63" name="Group 32"/>
          <p:cNvGrpSpPr>
            <a:grpSpLocks/>
          </p:cNvGrpSpPr>
          <p:nvPr>
            <p:custDataLst>
              <p:tags r:id="rId25"/>
            </p:custDataLst>
          </p:nvPr>
        </p:nvGrpSpPr>
        <p:grpSpPr bwMode="auto">
          <a:xfrm rot="-5400000">
            <a:off x="6088063" y="4676775"/>
            <a:ext cx="620712" cy="896938"/>
            <a:chOff x="672" y="2544"/>
            <a:chExt cx="336" cy="399"/>
          </a:xfrm>
        </p:grpSpPr>
        <p:sp>
          <p:nvSpPr>
            <p:cNvPr id="64" name="Freeform 33"/>
            <p:cNvSpPr>
              <a:spLocks/>
            </p:cNvSpPr>
            <p:nvPr>
              <p:custDataLst>
                <p:tags r:id="rId45"/>
              </p:custDataLst>
            </p:nvPr>
          </p:nvSpPr>
          <p:spPr bwMode="auto">
            <a:xfrm>
              <a:off x="672" y="2544"/>
              <a:ext cx="336" cy="288"/>
            </a:xfrm>
            <a:custGeom>
              <a:avLst/>
              <a:gdLst>
                <a:gd name="T0" fmla="*/ 0 w 336"/>
                <a:gd name="T1" fmla="*/ 288 h 288"/>
                <a:gd name="T2" fmla="*/ 0 w 336"/>
                <a:gd name="T3" fmla="*/ 0 h 288"/>
                <a:gd name="T4" fmla="*/ 336 w 336"/>
                <a:gd name="T5" fmla="*/ 0 h 288"/>
                <a:gd name="T6" fmla="*/ 336 w 336"/>
                <a:gd name="T7" fmla="*/ 288 h 288"/>
                <a:gd name="T8" fmla="*/ 0 60000 65536"/>
                <a:gd name="T9" fmla="*/ 0 60000 65536"/>
                <a:gd name="T10" fmla="*/ 0 60000 65536"/>
                <a:gd name="T11" fmla="*/ 0 60000 65536"/>
                <a:gd name="T12" fmla="*/ 0 w 336"/>
                <a:gd name="T13" fmla="*/ 0 h 288"/>
                <a:gd name="T14" fmla="*/ 336 w 336"/>
                <a:gd name="T15" fmla="*/ 288 h 288"/>
              </a:gdLst>
              <a:ahLst/>
              <a:cxnLst>
                <a:cxn ang="T8">
                  <a:pos x="T0" y="T1"/>
                </a:cxn>
                <a:cxn ang="T9">
                  <a:pos x="T2" y="T3"/>
                </a:cxn>
                <a:cxn ang="T10">
                  <a:pos x="T4" y="T5"/>
                </a:cxn>
                <a:cxn ang="T11">
                  <a:pos x="T6" y="T7"/>
                </a:cxn>
              </a:cxnLst>
              <a:rect l="T12" t="T13" r="T14" b="T15"/>
              <a:pathLst>
                <a:path w="336" h="288">
                  <a:moveTo>
                    <a:pt x="0" y="288"/>
                  </a:moveTo>
                  <a:lnTo>
                    <a:pt x="0" y="0"/>
                  </a:lnTo>
                  <a:lnTo>
                    <a:pt x="336" y="0"/>
                  </a:lnTo>
                  <a:lnTo>
                    <a:pt x="336" y="288"/>
                  </a:lnTo>
                </a:path>
              </a:pathLst>
            </a:custGeom>
            <a:noFill/>
            <a:ln w="28575" cap="flat" cmpd="sng">
              <a:solidFill>
                <a:srgbClr val="C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65" name="Arc 34"/>
            <p:cNvSpPr>
              <a:spLocks/>
            </p:cNvSpPr>
            <p:nvPr>
              <p:custDataLst>
                <p:tags r:id="rId46"/>
              </p:custDataLst>
            </p:nvPr>
          </p:nvSpPr>
          <p:spPr bwMode="auto">
            <a:xfrm flipH="1" flipV="1">
              <a:off x="675" y="2825"/>
              <a:ext cx="170" cy="11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cmpd="sng">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66" name="Arc 35"/>
            <p:cNvSpPr>
              <a:spLocks/>
            </p:cNvSpPr>
            <p:nvPr>
              <p:custDataLst>
                <p:tags r:id="rId47"/>
              </p:custDataLst>
            </p:nvPr>
          </p:nvSpPr>
          <p:spPr bwMode="auto">
            <a:xfrm flipV="1">
              <a:off x="836" y="2825"/>
              <a:ext cx="170" cy="11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cmpd="sng">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grpSp>
      <p:sp>
        <p:nvSpPr>
          <p:cNvPr id="67" name="Line 91"/>
          <p:cNvSpPr>
            <a:spLocks noChangeShapeType="1"/>
          </p:cNvSpPr>
          <p:nvPr>
            <p:custDataLst>
              <p:tags r:id="rId26"/>
            </p:custDataLst>
          </p:nvPr>
        </p:nvSpPr>
        <p:spPr bwMode="auto">
          <a:xfrm rot="16200000">
            <a:off x="5627688" y="4646613"/>
            <a:ext cx="0" cy="609600"/>
          </a:xfrm>
          <a:prstGeom prst="line">
            <a:avLst/>
          </a:prstGeom>
          <a:noFill/>
          <a:ln w="28575">
            <a:solidFill>
              <a:srgbClr val="C00000"/>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68" name="AutoShape 54"/>
          <p:cNvSpPr>
            <a:spLocks noChangeArrowheads="1"/>
          </p:cNvSpPr>
          <p:nvPr>
            <p:custDataLst>
              <p:tags r:id="rId27"/>
            </p:custDataLst>
          </p:nvPr>
        </p:nvSpPr>
        <p:spPr bwMode="auto">
          <a:xfrm rot="5400000">
            <a:off x="3686175" y="4505325"/>
            <a:ext cx="685800" cy="914400"/>
          </a:xfrm>
          <a:prstGeom prst="triangle">
            <a:avLst>
              <a:gd name="adj" fmla="val 50000"/>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69" name="Line 92"/>
          <p:cNvSpPr>
            <a:spLocks noChangeShapeType="1"/>
          </p:cNvSpPr>
          <p:nvPr>
            <p:custDataLst>
              <p:tags r:id="rId28"/>
            </p:custDataLst>
          </p:nvPr>
        </p:nvSpPr>
        <p:spPr bwMode="auto">
          <a:xfrm rot="16200000">
            <a:off x="4219575" y="3848100"/>
            <a:ext cx="304800" cy="3124200"/>
          </a:xfrm>
          <a:prstGeom prst="line">
            <a:avLst/>
          </a:prstGeom>
          <a:noFill/>
          <a:ln w="28575">
            <a:solidFill>
              <a:srgbClr val="C00000"/>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70" name="Rectangle 62"/>
          <p:cNvSpPr>
            <a:spLocks noChangeArrowheads="1"/>
          </p:cNvSpPr>
          <p:nvPr/>
        </p:nvSpPr>
        <p:spPr bwMode="auto">
          <a:xfrm>
            <a:off x="3544888" y="4786313"/>
            <a:ext cx="6731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100" b="1">
                <a:solidFill>
                  <a:srgbClr val="C00000"/>
                </a:solidFill>
                <a:latin typeface="Calibri" pitchFamily="-106" charset="0"/>
              </a:rPr>
              <a:t>NOT</a:t>
            </a:r>
            <a:endParaRPr lang="en-US" sz="2100">
              <a:solidFill>
                <a:srgbClr val="C00000"/>
              </a:solidFill>
            </a:endParaRPr>
          </a:p>
        </p:txBody>
      </p:sp>
      <p:sp>
        <p:nvSpPr>
          <p:cNvPr id="71" name="Rectangle 63"/>
          <p:cNvSpPr>
            <a:spLocks noChangeArrowheads="1"/>
          </p:cNvSpPr>
          <p:nvPr/>
        </p:nvSpPr>
        <p:spPr bwMode="auto">
          <a:xfrm>
            <a:off x="6015038" y="4910138"/>
            <a:ext cx="69532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100" b="1">
                <a:solidFill>
                  <a:srgbClr val="C00000"/>
                </a:solidFill>
                <a:latin typeface="Calibri" pitchFamily="-106" charset="0"/>
              </a:rPr>
              <a:t>AND</a:t>
            </a:r>
            <a:endParaRPr lang="en-US" sz="2100">
              <a:solidFill>
                <a:srgbClr val="C00000"/>
              </a:solidFill>
            </a:endParaRPr>
          </a:p>
        </p:txBody>
      </p:sp>
      <p:cxnSp>
        <p:nvCxnSpPr>
          <p:cNvPr id="72" name="Straight Connector 84"/>
          <p:cNvCxnSpPr>
            <a:cxnSpLocks noChangeShapeType="1"/>
          </p:cNvCxnSpPr>
          <p:nvPr/>
        </p:nvCxnSpPr>
        <p:spPr bwMode="auto">
          <a:xfrm flipH="1">
            <a:off x="1066800" y="4964113"/>
            <a:ext cx="1851025" cy="65087"/>
          </a:xfrm>
          <a:prstGeom prst="line">
            <a:avLst/>
          </a:prstGeom>
          <a:noFill/>
          <a:ln w="28575" algn="ctr">
            <a:solidFill>
              <a:srgbClr val="C00000"/>
            </a:solidFill>
            <a:round/>
            <a:headEnd/>
            <a:tailEnd/>
          </a:ln>
          <a:extLst>
            <a:ext uri="{909E8E84-426E-40DD-AFC4-6F175D3DCCD1}">
              <a14:hiddenFill xmlns:a14="http://schemas.microsoft.com/office/drawing/2010/main">
                <a:noFill/>
              </a14:hiddenFill>
            </a:ext>
          </a:extLst>
        </p:spPr>
      </p:cxnSp>
      <p:cxnSp>
        <p:nvCxnSpPr>
          <p:cNvPr id="73" name="Straight Connector 89"/>
          <p:cNvCxnSpPr>
            <a:cxnSpLocks noChangeShapeType="1"/>
          </p:cNvCxnSpPr>
          <p:nvPr/>
        </p:nvCxnSpPr>
        <p:spPr bwMode="auto">
          <a:xfrm flipH="1">
            <a:off x="1643063" y="5545138"/>
            <a:ext cx="1216025" cy="20637"/>
          </a:xfrm>
          <a:prstGeom prst="line">
            <a:avLst/>
          </a:prstGeom>
          <a:noFill/>
          <a:ln w="28575" algn="ctr">
            <a:solidFill>
              <a:srgbClr val="C00000"/>
            </a:solidFill>
            <a:round/>
            <a:headEnd/>
            <a:tailEnd/>
          </a:ln>
          <a:extLst>
            <a:ext uri="{909E8E84-426E-40DD-AFC4-6F175D3DCCD1}">
              <a14:hiddenFill xmlns:a14="http://schemas.microsoft.com/office/drawing/2010/main">
                <a:noFill/>
              </a14:hiddenFill>
            </a:ext>
          </a:extLst>
        </p:spPr>
      </p:cxnSp>
      <p:sp>
        <p:nvSpPr>
          <p:cNvPr id="76" name="Line 47"/>
          <p:cNvSpPr>
            <a:spLocks noChangeShapeType="1"/>
          </p:cNvSpPr>
          <p:nvPr>
            <p:custDataLst>
              <p:tags r:id="rId29"/>
            </p:custDataLst>
          </p:nvPr>
        </p:nvSpPr>
        <p:spPr bwMode="auto">
          <a:xfrm rot="16200000" flipH="1">
            <a:off x="7174706" y="4812507"/>
            <a:ext cx="350837" cy="996950"/>
          </a:xfrm>
          <a:prstGeom prst="line">
            <a:avLst/>
          </a:prstGeom>
          <a:noFill/>
          <a:ln w="28575">
            <a:solidFill>
              <a:srgbClr val="C00000"/>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78" name="Line 69"/>
          <p:cNvSpPr>
            <a:spLocks noChangeShapeType="1"/>
          </p:cNvSpPr>
          <p:nvPr>
            <p:custDataLst>
              <p:tags r:id="rId30"/>
            </p:custDataLst>
          </p:nvPr>
        </p:nvSpPr>
        <p:spPr bwMode="auto">
          <a:xfrm rot="16200000">
            <a:off x="3191669" y="4588669"/>
            <a:ext cx="0" cy="763588"/>
          </a:xfrm>
          <a:prstGeom prst="line">
            <a:avLst/>
          </a:prstGeom>
          <a:noFill/>
          <a:ln w="28575">
            <a:solidFill>
              <a:srgbClr val="C00000"/>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79" name="Line 69"/>
          <p:cNvSpPr>
            <a:spLocks noChangeShapeType="1"/>
          </p:cNvSpPr>
          <p:nvPr>
            <p:custDataLst>
              <p:tags r:id="rId31"/>
            </p:custDataLst>
          </p:nvPr>
        </p:nvSpPr>
        <p:spPr bwMode="auto">
          <a:xfrm rot="16200000">
            <a:off x="5044106" y="4574381"/>
            <a:ext cx="0" cy="763587"/>
          </a:xfrm>
          <a:prstGeom prst="line">
            <a:avLst/>
          </a:prstGeom>
          <a:noFill/>
          <a:ln w="28575">
            <a:solidFill>
              <a:srgbClr val="C00000"/>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80" name="Oval 55"/>
          <p:cNvSpPr>
            <a:spLocks noChangeArrowheads="1"/>
          </p:cNvSpPr>
          <p:nvPr>
            <p:custDataLst>
              <p:tags r:id="rId32"/>
            </p:custDataLst>
          </p:nvPr>
        </p:nvSpPr>
        <p:spPr bwMode="auto">
          <a:xfrm rot="5400000">
            <a:off x="4499769" y="4877594"/>
            <a:ext cx="141288" cy="139700"/>
          </a:xfrm>
          <a:prstGeom prst="ellipse">
            <a:avLst/>
          </a:prstGeom>
          <a:noFill/>
          <a:ln w="28575">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grpSp>
        <p:nvGrpSpPr>
          <p:cNvPr id="60" name="Group 32"/>
          <p:cNvGrpSpPr>
            <a:grpSpLocks/>
          </p:cNvGrpSpPr>
          <p:nvPr>
            <p:custDataLst>
              <p:tags r:id="rId33"/>
            </p:custDataLst>
          </p:nvPr>
        </p:nvGrpSpPr>
        <p:grpSpPr bwMode="auto">
          <a:xfrm rot="-5400000">
            <a:off x="6164263" y="5816600"/>
            <a:ext cx="620712" cy="896938"/>
            <a:chOff x="672" y="2544"/>
            <a:chExt cx="336" cy="399"/>
          </a:xfrm>
        </p:grpSpPr>
        <p:sp>
          <p:nvSpPr>
            <p:cNvPr id="61" name="Freeform 33"/>
            <p:cNvSpPr>
              <a:spLocks/>
            </p:cNvSpPr>
            <p:nvPr>
              <p:custDataLst>
                <p:tags r:id="rId42"/>
              </p:custDataLst>
            </p:nvPr>
          </p:nvSpPr>
          <p:spPr bwMode="auto">
            <a:xfrm>
              <a:off x="672" y="2544"/>
              <a:ext cx="336" cy="288"/>
            </a:xfrm>
            <a:custGeom>
              <a:avLst/>
              <a:gdLst>
                <a:gd name="T0" fmla="*/ 0 w 336"/>
                <a:gd name="T1" fmla="*/ 288 h 288"/>
                <a:gd name="T2" fmla="*/ 0 w 336"/>
                <a:gd name="T3" fmla="*/ 0 h 288"/>
                <a:gd name="T4" fmla="*/ 336 w 336"/>
                <a:gd name="T5" fmla="*/ 0 h 288"/>
                <a:gd name="T6" fmla="*/ 336 w 336"/>
                <a:gd name="T7" fmla="*/ 288 h 288"/>
                <a:gd name="T8" fmla="*/ 0 60000 65536"/>
                <a:gd name="T9" fmla="*/ 0 60000 65536"/>
                <a:gd name="T10" fmla="*/ 0 60000 65536"/>
                <a:gd name="T11" fmla="*/ 0 60000 65536"/>
                <a:gd name="T12" fmla="*/ 0 w 336"/>
                <a:gd name="T13" fmla="*/ 0 h 288"/>
                <a:gd name="T14" fmla="*/ 336 w 336"/>
                <a:gd name="T15" fmla="*/ 288 h 288"/>
              </a:gdLst>
              <a:ahLst/>
              <a:cxnLst>
                <a:cxn ang="T8">
                  <a:pos x="T0" y="T1"/>
                </a:cxn>
                <a:cxn ang="T9">
                  <a:pos x="T2" y="T3"/>
                </a:cxn>
                <a:cxn ang="T10">
                  <a:pos x="T4" y="T5"/>
                </a:cxn>
                <a:cxn ang="T11">
                  <a:pos x="T6" y="T7"/>
                </a:cxn>
              </a:cxnLst>
              <a:rect l="T12" t="T13" r="T14" b="T15"/>
              <a:pathLst>
                <a:path w="336" h="288">
                  <a:moveTo>
                    <a:pt x="0" y="288"/>
                  </a:moveTo>
                  <a:lnTo>
                    <a:pt x="0" y="0"/>
                  </a:lnTo>
                  <a:lnTo>
                    <a:pt x="336" y="0"/>
                  </a:lnTo>
                  <a:lnTo>
                    <a:pt x="336" y="288"/>
                  </a:lnTo>
                </a:path>
              </a:pathLst>
            </a:custGeom>
            <a:noFill/>
            <a:ln w="28575" cap="flat" cmpd="sng">
              <a:solidFill>
                <a:srgbClr val="160CE3"/>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81" name="Arc 34"/>
            <p:cNvSpPr>
              <a:spLocks/>
            </p:cNvSpPr>
            <p:nvPr>
              <p:custDataLst>
                <p:tags r:id="rId43"/>
              </p:custDataLst>
            </p:nvPr>
          </p:nvSpPr>
          <p:spPr bwMode="auto">
            <a:xfrm flipH="1" flipV="1">
              <a:off x="675" y="2825"/>
              <a:ext cx="170" cy="11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cmpd="sng">
              <a:solidFill>
                <a:srgbClr val="160CE3"/>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82" name="Arc 35"/>
            <p:cNvSpPr>
              <a:spLocks/>
            </p:cNvSpPr>
            <p:nvPr>
              <p:custDataLst>
                <p:tags r:id="rId44"/>
              </p:custDataLst>
            </p:nvPr>
          </p:nvSpPr>
          <p:spPr bwMode="auto">
            <a:xfrm flipV="1">
              <a:off x="836" y="2825"/>
              <a:ext cx="170" cy="11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cmpd="sng">
              <a:solidFill>
                <a:srgbClr val="160CE3"/>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grpSp>
      <p:sp>
        <p:nvSpPr>
          <p:cNvPr id="83" name="Line 47"/>
          <p:cNvSpPr>
            <a:spLocks noChangeShapeType="1"/>
          </p:cNvSpPr>
          <p:nvPr>
            <p:custDataLst>
              <p:tags r:id="rId34"/>
            </p:custDataLst>
          </p:nvPr>
        </p:nvSpPr>
        <p:spPr bwMode="auto">
          <a:xfrm rot="16200000">
            <a:off x="7198519" y="5549106"/>
            <a:ext cx="427038" cy="968375"/>
          </a:xfrm>
          <a:prstGeom prst="line">
            <a:avLst/>
          </a:prstGeom>
          <a:noFill/>
          <a:ln w="28575">
            <a:solidFill>
              <a:srgbClr val="160CE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84" name="Line 91"/>
          <p:cNvSpPr>
            <a:spLocks noChangeShapeType="1"/>
          </p:cNvSpPr>
          <p:nvPr>
            <p:custDataLst>
              <p:tags r:id="rId35"/>
            </p:custDataLst>
          </p:nvPr>
        </p:nvSpPr>
        <p:spPr bwMode="auto">
          <a:xfrm rot="16200000">
            <a:off x="5703888" y="5756275"/>
            <a:ext cx="0" cy="609600"/>
          </a:xfrm>
          <a:prstGeom prst="line">
            <a:avLst/>
          </a:prstGeom>
          <a:noFill/>
          <a:ln w="28575">
            <a:solidFill>
              <a:srgbClr val="160CE3"/>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85" name="Line 69"/>
          <p:cNvSpPr>
            <a:spLocks noChangeShapeType="1"/>
          </p:cNvSpPr>
          <p:nvPr>
            <p:custDataLst>
              <p:tags r:id="rId36"/>
            </p:custDataLst>
          </p:nvPr>
        </p:nvSpPr>
        <p:spPr bwMode="auto">
          <a:xfrm rot="16200000">
            <a:off x="3253582" y="6138069"/>
            <a:ext cx="0" cy="763587"/>
          </a:xfrm>
          <a:prstGeom prst="line">
            <a:avLst/>
          </a:prstGeom>
          <a:noFill/>
          <a:ln w="28575">
            <a:solidFill>
              <a:srgbClr val="160CE3"/>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86" name="AutoShape 54"/>
          <p:cNvSpPr>
            <a:spLocks noChangeArrowheads="1"/>
          </p:cNvSpPr>
          <p:nvPr>
            <p:custDataLst>
              <p:tags r:id="rId37"/>
            </p:custDataLst>
          </p:nvPr>
        </p:nvSpPr>
        <p:spPr bwMode="auto">
          <a:xfrm rot="5400000">
            <a:off x="3762375" y="6057900"/>
            <a:ext cx="685800" cy="914400"/>
          </a:xfrm>
          <a:prstGeom prst="triangle">
            <a:avLst>
              <a:gd name="adj" fmla="val 50000"/>
            </a:avLst>
          </a:prstGeom>
          <a:noFill/>
          <a:ln w="28575">
            <a:solidFill>
              <a:srgbClr val="160CE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87" name="Oval 55"/>
          <p:cNvSpPr>
            <a:spLocks noChangeArrowheads="1"/>
          </p:cNvSpPr>
          <p:nvPr>
            <p:custDataLst>
              <p:tags r:id="rId38"/>
            </p:custDataLst>
          </p:nvPr>
        </p:nvSpPr>
        <p:spPr bwMode="auto">
          <a:xfrm rot="5400000">
            <a:off x="4575969" y="6431757"/>
            <a:ext cx="141287" cy="139700"/>
          </a:xfrm>
          <a:prstGeom prst="ellipse">
            <a:avLst/>
          </a:prstGeom>
          <a:noFill/>
          <a:ln w="28575">
            <a:solidFill>
              <a:srgbClr val="160CE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88" name="Rectangle 75"/>
          <p:cNvSpPr>
            <a:spLocks noChangeArrowheads="1"/>
          </p:cNvSpPr>
          <p:nvPr/>
        </p:nvSpPr>
        <p:spPr bwMode="auto">
          <a:xfrm>
            <a:off x="3621088" y="6324600"/>
            <a:ext cx="6731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100" b="1">
                <a:solidFill>
                  <a:srgbClr val="160CE3"/>
                </a:solidFill>
                <a:latin typeface="Calibri" pitchFamily="-106" charset="0"/>
              </a:rPr>
              <a:t>NOT</a:t>
            </a:r>
            <a:endParaRPr lang="en-US" sz="2100">
              <a:solidFill>
                <a:srgbClr val="160CE3"/>
              </a:solidFill>
            </a:endParaRPr>
          </a:p>
        </p:txBody>
      </p:sp>
      <p:sp>
        <p:nvSpPr>
          <p:cNvPr id="89" name="Rectangle 76"/>
          <p:cNvSpPr>
            <a:spLocks noChangeArrowheads="1"/>
          </p:cNvSpPr>
          <p:nvPr/>
        </p:nvSpPr>
        <p:spPr bwMode="auto">
          <a:xfrm>
            <a:off x="6091238" y="6048375"/>
            <a:ext cx="6953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100" b="1">
                <a:solidFill>
                  <a:srgbClr val="160CE3"/>
                </a:solidFill>
                <a:latin typeface="Calibri" pitchFamily="-106" charset="0"/>
              </a:rPr>
              <a:t>AND</a:t>
            </a:r>
            <a:endParaRPr lang="en-US" sz="2100">
              <a:solidFill>
                <a:srgbClr val="160CE3"/>
              </a:solidFill>
            </a:endParaRPr>
          </a:p>
        </p:txBody>
      </p:sp>
      <p:cxnSp>
        <p:nvCxnSpPr>
          <p:cNvPr id="90" name="Straight Connector 92"/>
          <p:cNvCxnSpPr>
            <a:cxnSpLocks noChangeShapeType="1"/>
          </p:cNvCxnSpPr>
          <p:nvPr/>
        </p:nvCxnSpPr>
        <p:spPr bwMode="auto">
          <a:xfrm flipH="1">
            <a:off x="1662113" y="6510338"/>
            <a:ext cx="1216025" cy="22225"/>
          </a:xfrm>
          <a:prstGeom prst="line">
            <a:avLst/>
          </a:prstGeom>
          <a:noFill/>
          <a:ln w="28575" algn="ctr">
            <a:solidFill>
              <a:srgbClr val="160CE3"/>
            </a:solidFill>
            <a:round/>
            <a:headEnd/>
            <a:tailEnd/>
          </a:ln>
          <a:extLst>
            <a:ext uri="{909E8E84-426E-40DD-AFC4-6F175D3DCCD1}">
              <a14:hiddenFill xmlns:a14="http://schemas.microsoft.com/office/drawing/2010/main">
                <a:noFill/>
              </a14:hiddenFill>
            </a:ext>
          </a:extLst>
        </p:spPr>
      </p:cxnSp>
      <p:sp>
        <p:nvSpPr>
          <p:cNvPr id="91" name="Line 91"/>
          <p:cNvSpPr>
            <a:spLocks noChangeShapeType="1"/>
          </p:cNvSpPr>
          <p:nvPr>
            <p:custDataLst>
              <p:tags r:id="rId39"/>
            </p:custDataLst>
          </p:nvPr>
        </p:nvSpPr>
        <p:spPr bwMode="auto">
          <a:xfrm rot="16200000">
            <a:off x="5376069" y="5860257"/>
            <a:ext cx="0" cy="1262062"/>
          </a:xfrm>
          <a:prstGeom prst="line">
            <a:avLst/>
          </a:prstGeom>
          <a:noFill/>
          <a:ln w="28575">
            <a:solidFill>
              <a:srgbClr val="160CE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cxnSp>
        <p:nvCxnSpPr>
          <p:cNvPr id="92" name="Straight Arrow Connector 88"/>
          <p:cNvCxnSpPr>
            <a:cxnSpLocks noChangeShapeType="1"/>
          </p:cNvCxnSpPr>
          <p:nvPr/>
        </p:nvCxnSpPr>
        <p:spPr bwMode="auto">
          <a:xfrm flipH="1" flipV="1">
            <a:off x="7412038" y="6172200"/>
            <a:ext cx="638175" cy="319088"/>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93" name="Text Box 29"/>
          <p:cNvSpPr txBox="1">
            <a:spLocks noChangeArrowheads="1"/>
          </p:cNvSpPr>
          <p:nvPr>
            <p:custDataLst>
              <p:tags r:id="rId40"/>
            </p:custDataLst>
          </p:nvPr>
        </p:nvSpPr>
        <p:spPr bwMode="auto">
          <a:xfrm>
            <a:off x="7885113" y="6254750"/>
            <a:ext cx="1182687"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lnSpc>
                <a:spcPts val="1200"/>
              </a:lnSpc>
              <a:spcBef>
                <a:spcPct val="50000"/>
              </a:spcBef>
            </a:pPr>
            <a:r>
              <a:rPr lang="en-US" sz="1500" dirty="0">
                <a:latin typeface="Calibri" pitchFamily="-106" charset="0"/>
              </a:rPr>
              <a:t>blue row?</a:t>
            </a:r>
          </a:p>
          <a:p>
            <a:pPr algn="r">
              <a:lnSpc>
                <a:spcPts val="1200"/>
              </a:lnSpc>
              <a:spcBef>
                <a:spcPct val="50000"/>
              </a:spcBef>
            </a:pPr>
            <a:r>
              <a:rPr lang="en-US" sz="1500" dirty="0">
                <a:latin typeface="Calibri" pitchFamily="-106" charset="0"/>
              </a:rPr>
              <a:t>other rows?</a:t>
            </a:r>
          </a:p>
        </p:txBody>
      </p:sp>
      <p:sp>
        <p:nvSpPr>
          <p:cNvPr id="95" name="Line 69"/>
          <p:cNvSpPr>
            <a:spLocks noChangeShapeType="1"/>
          </p:cNvSpPr>
          <p:nvPr>
            <p:custDataLst>
              <p:tags r:id="rId41"/>
            </p:custDataLst>
          </p:nvPr>
        </p:nvSpPr>
        <p:spPr bwMode="auto">
          <a:xfrm rot="16200000">
            <a:off x="3294857" y="3869531"/>
            <a:ext cx="0" cy="4395787"/>
          </a:xfrm>
          <a:prstGeom prst="line">
            <a:avLst/>
          </a:prstGeom>
          <a:noFill/>
          <a:ln w="28575">
            <a:solidFill>
              <a:srgbClr val="160CE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Tree>
    <p:extLst>
      <p:ext uri="{BB962C8B-B14F-4D97-AF65-F5344CB8AC3E}">
        <p14:creationId xmlns:p14="http://schemas.microsoft.com/office/powerpoint/2010/main" val="37165822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ounded Rectangle 76"/>
          <p:cNvSpPr>
            <a:spLocks noChangeArrowheads="1"/>
          </p:cNvSpPr>
          <p:nvPr/>
        </p:nvSpPr>
        <p:spPr bwMode="auto">
          <a:xfrm>
            <a:off x="673100" y="3671888"/>
            <a:ext cx="2603500" cy="276225"/>
          </a:xfrm>
          <a:prstGeom prst="roundRect">
            <a:avLst>
              <a:gd name="adj" fmla="val 16667"/>
            </a:avLst>
          </a:prstGeom>
          <a:solidFill>
            <a:srgbClr val="CCECFF"/>
          </a:solidFill>
          <a:ln>
            <a:noFill/>
          </a:ln>
        </p:spPr>
        <p:txBody>
          <a:bodyPr>
            <a:spAutoFit/>
          </a:bodyPr>
          <a:lstStyle/>
          <a:p>
            <a:endParaRPr lang="en-US"/>
          </a:p>
        </p:txBody>
      </p:sp>
      <p:sp>
        <p:nvSpPr>
          <p:cNvPr id="33794" name="Text Box 29"/>
          <p:cNvSpPr txBox="1">
            <a:spLocks noChangeArrowheads="1"/>
          </p:cNvSpPr>
          <p:nvPr>
            <p:custDataLst>
              <p:tags r:id="rId1"/>
            </p:custDataLst>
          </p:nvPr>
        </p:nvSpPr>
        <p:spPr bwMode="auto">
          <a:xfrm>
            <a:off x="768350" y="1371600"/>
            <a:ext cx="34988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2100" dirty="0">
                <a:solidFill>
                  <a:srgbClr val="000000"/>
                </a:solidFill>
                <a:latin typeface="Calibri" pitchFamily="-106" charset="0"/>
              </a:rPr>
              <a:t>Specify a </a:t>
            </a:r>
            <a:r>
              <a:rPr lang="en-US" sz="2100" b="1" dirty="0">
                <a:solidFill>
                  <a:srgbClr val="000000"/>
                </a:solidFill>
                <a:latin typeface="Calibri" pitchFamily="-106" charset="0"/>
              </a:rPr>
              <a:t>truth table </a:t>
            </a:r>
            <a:r>
              <a:rPr lang="en-US" sz="2100" dirty="0">
                <a:solidFill>
                  <a:srgbClr val="000000"/>
                </a:solidFill>
                <a:latin typeface="Calibri" pitchFamily="-106" charset="0"/>
              </a:rPr>
              <a:t>defining </a:t>
            </a:r>
            <a:r>
              <a:rPr lang="en-US" sz="2100" b="1" i="1" dirty="0">
                <a:solidFill>
                  <a:srgbClr val="000000"/>
                </a:solidFill>
                <a:latin typeface="Calibri" pitchFamily="-106" charset="0"/>
              </a:rPr>
              <a:t>any</a:t>
            </a:r>
            <a:r>
              <a:rPr lang="en-US" sz="2100" dirty="0">
                <a:solidFill>
                  <a:srgbClr val="000000"/>
                </a:solidFill>
                <a:latin typeface="Calibri" pitchFamily="-106" charset="0"/>
              </a:rPr>
              <a:t> function you want</a:t>
            </a:r>
          </a:p>
        </p:txBody>
      </p:sp>
      <p:sp>
        <p:nvSpPr>
          <p:cNvPr id="33796" name="Text Box 5"/>
          <p:cNvSpPr txBox="1">
            <a:spLocks noChangeArrowheads="1"/>
          </p:cNvSpPr>
          <p:nvPr>
            <p:custDataLst>
              <p:tags r:id="rId2"/>
            </p:custDataLst>
          </p:nvPr>
        </p:nvSpPr>
        <p:spPr bwMode="auto">
          <a:xfrm>
            <a:off x="982663" y="182562"/>
            <a:ext cx="72453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4200" dirty="0" smtClean="0">
                <a:latin typeface="Cambria" pitchFamily="18" charset="0"/>
              </a:rPr>
              <a:t>A constructive proof… </a:t>
            </a:r>
            <a:endParaRPr lang="en-US" sz="4200" dirty="0">
              <a:latin typeface="Cambria" pitchFamily="18" charset="0"/>
            </a:endParaRPr>
          </a:p>
        </p:txBody>
      </p:sp>
      <p:sp>
        <p:nvSpPr>
          <p:cNvPr id="33797" name="Text Box 6"/>
          <p:cNvSpPr txBox="1">
            <a:spLocks noChangeArrowheads="1"/>
          </p:cNvSpPr>
          <p:nvPr>
            <p:custDataLst>
              <p:tags r:id="rId3"/>
            </p:custDataLst>
          </p:nvPr>
        </p:nvSpPr>
        <p:spPr bwMode="auto">
          <a:xfrm>
            <a:off x="836613" y="2506663"/>
            <a:ext cx="54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000000"/>
                </a:solidFill>
                <a:latin typeface="Courier New" pitchFamily="-106" charset="0"/>
              </a:rPr>
              <a:t>x</a:t>
            </a:r>
          </a:p>
        </p:txBody>
      </p:sp>
      <p:sp>
        <p:nvSpPr>
          <p:cNvPr id="33798" name="Text Box 7"/>
          <p:cNvSpPr txBox="1">
            <a:spLocks noChangeArrowheads="1"/>
          </p:cNvSpPr>
          <p:nvPr>
            <p:custDataLst>
              <p:tags r:id="rId4"/>
            </p:custDataLst>
          </p:nvPr>
        </p:nvSpPr>
        <p:spPr bwMode="auto">
          <a:xfrm>
            <a:off x="1360488" y="2506663"/>
            <a:ext cx="573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000000"/>
                </a:solidFill>
                <a:latin typeface="Courier New" pitchFamily="-106" charset="0"/>
              </a:rPr>
              <a:t>y</a:t>
            </a:r>
          </a:p>
        </p:txBody>
      </p:sp>
      <p:sp>
        <p:nvSpPr>
          <p:cNvPr id="33799" name="Text Box 8"/>
          <p:cNvSpPr txBox="1">
            <a:spLocks noChangeArrowheads="1"/>
          </p:cNvSpPr>
          <p:nvPr>
            <p:custDataLst>
              <p:tags r:id="rId5"/>
            </p:custDataLst>
          </p:nvPr>
        </p:nvSpPr>
        <p:spPr bwMode="auto">
          <a:xfrm>
            <a:off x="835025" y="2963863"/>
            <a:ext cx="54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000000"/>
                </a:solidFill>
                <a:latin typeface="Courier New" pitchFamily="-106" charset="0"/>
              </a:rPr>
              <a:t>0</a:t>
            </a:r>
          </a:p>
        </p:txBody>
      </p:sp>
      <p:sp>
        <p:nvSpPr>
          <p:cNvPr id="33800" name="Text Box 9"/>
          <p:cNvSpPr txBox="1">
            <a:spLocks noChangeArrowheads="1"/>
          </p:cNvSpPr>
          <p:nvPr>
            <p:custDataLst>
              <p:tags r:id="rId6"/>
            </p:custDataLst>
          </p:nvPr>
        </p:nvSpPr>
        <p:spPr bwMode="auto">
          <a:xfrm>
            <a:off x="1358900" y="2963863"/>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000000"/>
                </a:solidFill>
                <a:latin typeface="Courier New" pitchFamily="-106" charset="0"/>
              </a:rPr>
              <a:t>0</a:t>
            </a:r>
          </a:p>
        </p:txBody>
      </p:sp>
      <p:sp>
        <p:nvSpPr>
          <p:cNvPr id="33801" name="Text Box 10"/>
          <p:cNvSpPr txBox="1">
            <a:spLocks noChangeArrowheads="1"/>
          </p:cNvSpPr>
          <p:nvPr>
            <p:custDataLst>
              <p:tags r:id="rId7"/>
            </p:custDataLst>
          </p:nvPr>
        </p:nvSpPr>
        <p:spPr bwMode="auto">
          <a:xfrm>
            <a:off x="838200" y="3276600"/>
            <a:ext cx="54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C00000"/>
                </a:solidFill>
                <a:latin typeface="Courier New" pitchFamily="-106" charset="0"/>
              </a:rPr>
              <a:t>0</a:t>
            </a:r>
          </a:p>
        </p:txBody>
      </p:sp>
      <p:sp>
        <p:nvSpPr>
          <p:cNvPr id="33802" name="Text Box 11"/>
          <p:cNvSpPr txBox="1">
            <a:spLocks noChangeArrowheads="1"/>
          </p:cNvSpPr>
          <p:nvPr>
            <p:custDataLst>
              <p:tags r:id="rId8"/>
            </p:custDataLst>
          </p:nvPr>
        </p:nvSpPr>
        <p:spPr bwMode="auto">
          <a:xfrm>
            <a:off x="1362075" y="3276600"/>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C00000"/>
                </a:solidFill>
                <a:latin typeface="Courier New" pitchFamily="-106" charset="0"/>
              </a:rPr>
              <a:t>1</a:t>
            </a:r>
          </a:p>
        </p:txBody>
      </p:sp>
      <p:sp>
        <p:nvSpPr>
          <p:cNvPr id="33803" name="Text Box 12"/>
          <p:cNvSpPr txBox="1">
            <a:spLocks noChangeArrowheads="1"/>
          </p:cNvSpPr>
          <p:nvPr>
            <p:custDataLst>
              <p:tags r:id="rId9"/>
            </p:custDataLst>
          </p:nvPr>
        </p:nvSpPr>
        <p:spPr bwMode="auto">
          <a:xfrm>
            <a:off x="835025" y="3602038"/>
            <a:ext cx="54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160CE3"/>
                </a:solidFill>
                <a:latin typeface="Courier New" pitchFamily="-106" charset="0"/>
              </a:rPr>
              <a:t>1</a:t>
            </a:r>
          </a:p>
        </p:txBody>
      </p:sp>
      <p:sp>
        <p:nvSpPr>
          <p:cNvPr id="33804" name="Text Box 13"/>
          <p:cNvSpPr txBox="1">
            <a:spLocks noChangeArrowheads="1"/>
          </p:cNvSpPr>
          <p:nvPr>
            <p:custDataLst>
              <p:tags r:id="rId10"/>
            </p:custDataLst>
          </p:nvPr>
        </p:nvSpPr>
        <p:spPr bwMode="auto">
          <a:xfrm>
            <a:off x="1358900" y="3602038"/>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160CE3"/>
                </a:solidFill>
                <a:latin typeface="Courier New" pitchFamily="-106" charset="0"/>
              </a:rPr>
              <a:t>0</a:t>
            </a:r>
          </a:p>
        </p:txBody>
      </p:sp>
      <p:sp>
        <p:nvSpPr>
          <p:cNvPr id="33805" name="Text Box 14"/>
          <p:cNvSpPr txBox="1">
            <a:spLocks noChangeArrowheads="1"/>
          </p:cNvSpPr>
          <p:nvPr>
            <p:custDataLst>
              <p:tags r:id="rId11"/>
            </p:custDataLst>
          </p:nvPr>
        </p:nvSpPr>
        <p:spPr bwMode="auto">
          <a:xfrm>
            <a:off x="838200" y="3914775"/>
            <a:ext cx="54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000000"/>
                </a:solidFill>
                <a:latin typeface="Courier New" pitchFamily="-106" charset="0"/>
              </a:rPr>
              <a:t>1</a:t>
            </a:r>
          </a:p>
        </p:txBody>
      </p:sp>
      <p:sp>
        <p:nvSpPr>
          <p:cNvPr id="33806" name="Text Box 15"/>
          <p:cNvSpPr txBox="1">
            <a:spLocks noChangeArrowheads="1"/>
          </p:cNvSpPr>
          <p:nvPr>
            <p:custDataLst>
              <p:tags r:id="rId12"/>
            </p:custDataLst>
          </p:nvPr>
        </p:nvSpPr>
        <p:spPr bwMode="auto">
          <a:xfrm>
            <a:off x="1362075" y="3914775"/>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000000"/>
                </a:solidFill>
                <a:latin typeface="Courier New" pitchFamily="-106" charset="0"/>
              </a:rPr>
              <a:t>1</a:t>
            </a:r>
          </a:p>
        </p:txBody>
      </p:sp>
      <p:sp>
        <p:nvSpPr>
          <p:cNvPr id="33807" name="Text Box 16"/>
          <p:cNvSpPr txBox="1">
            <a:spLocks noChangeArrowheads="1"/>
          </p:cNvSpPr>
          <p:nvPr>
            <p:custDataLst>
              <p:tags r:id="rId13"/>
            </p:custDataLst>
          </p:nvPr>
        </p:nvSpPr>
        <p:spPr bwMode="auto">
          <a:xfrm>
            <a:off x="2057400" y="2532063"/>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dirty="0" smtClean="0">
                <a:solidFill>
                  <a:srgbClr val="000000"/>
                </a:solidFill>
                <a:latin typeface="Courier New" pitchFamily="-106" charset="0"/>
              </a:rPr>
              <a:t>f(</a:t>
            </a:r>
            <a:r>
              <a:rPr lang="en-US" b="1" dirty="0" err="1" smtClean="0">
                <a:solidFill>
                  <a:srgbClr val="000000"/>
                </a:solidFill>
                <a:latin typeface="Courier New" pitchFamily="-106" charset="0"/>
              </a:rPr>
              <a:t>x,y</a:t>
            </a:r>
            <a:r>
              <a:rPr lang="en-US" b="1" dirty="0">
                <a:solidFill>
                  <a:srgbClr val="000000"/>
                </a:solidFill>
                <a:latin typeface="Courier New" pitchFamily="-106" charset="0"/>
              </a:rPr>
              <a:t>)</a:t>
            </a:r>
          </a:p>
        </p:txBody>
      </p:sp>
      <p:sp>
        <p:nvSpPr>
          <p:cNvPr id="33808" name="Text Box 17"/>
          <p:cNvSpPr txBox="1">
            <a:spLocks noChangeArrowheads="1"/>
          </p:cNvSpPr>
          <p:nvPr>
            <p:custDataLst>
              <p:tags r:id="rId14"/>
            </p:custDataLst>
          </p:nvPr>
        </p:nvSpPr>
        <p:spPr bwMode="auto">
          <a:xfrm>
            <a:off x="2543175" y="2963863"/>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000000"/>
                </a:solidFill>
                <a:latin typeface="Courier New" pitchFamily="-106" charset="0"/>
              </a:rPr>
              <a:t>0</a:t>
            </a:r>
          </a:p>
        </p:txBody>
      </p:sp>
      <p:sp>
        <p:nvSpPr>
          <p:cNvPr id="33809" name="Text Box 18"/>
          <p:cNvSpPr txBox="1">
            <a:spLocks noChangeArrowheads="1"/>
          </p:cNvSpPr>
          <p:nvPr>
            <p:custDataLst>
              <p:tags r:id="rId15"/>
            </p:custDataLst>
          </p:nvPr>
        </p:nvSpPr>
        <p:spPr bwMode="auto">
          <a:xfrm>
            <a:off x="2546350" y="3276600"/>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C00000"/>
                </a:solidFill>
                <a:latin typeface="Courier New" pitchFamily="-106" charset="0"/>
              </a:rPr>
              <a:t>1</a:t>
            </a:r>
          </a:p>
        </p:txBody>
      </p:sp>
      <p:sp>
        <p:nvSpPr>
          <p:cNvPr id="33810" name="Text Box 19"/>
          <p:cNvSpPr txBox="1">
            <a:spLocks noChangeArrowheads="1"/>
          </p:cNvSpPr>
          <p:nvPr>
            <p:custDataLst>
              <p:tags r:id="rId16"/>
            </p:custDataLst>
          </p:nvPr>
        </p:nvSpPr>
        <p:spPr bwMode="auto">
          <a:xfrm>
            <a:off x="2543175" y="3602038"/>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160CE3"/>
                </a:solidFill>
                <a:latin typeface="Courier New" pitchFamily="-106" charset="0"/>
              </a:rPr>
              <a:t>1</a:t>
            </a:r>
          </a:p>
        </p:txBody>
      </p:sp>
      <p:sp>
        <p:nvSpPr>
          <p:cNvPr id="33811" name="Text Box 20"/>
          <p:cNvSpPr txBox="1">
            <a:spLocks noChangeArrowheads="1"/>
          </p:cNvSpPr>
          <p:nvPr>
            <p:custDataLst>
              <p:tags r:id="rId17"/>
            </p:custDataLst>
          </p:nvPr>
        </p:nvSpPr>
        <p:spPr bwMode="auto">
          <a:xfrm>
            <a:off x="2546350" y="3914775"/>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000000"/>
                </a:solidFill>
                <a:latin typeface="Courier New" pitchFamily="-106" charset="0"/>
              </a:rPr>
              <a:t>0</a:t>
            </a:r>
          </a:p>
        </p:txBody>
      </p:sp>
      <p:sp>
        <p:nvSpPr>
          <p:cNvPr id="38932" name="Rectangle 21"/>
          <p:cNvSpPr>
            <a:spLocks noChangeArrowheads="1"/>
          </p:cNvSpPr>
          <p:nvPr>
            <p:custDataLst>
              <p:tags r:id="rId18"/>
            </p:custDataLst>
          </p:nvPr>
        </p:nvSpPr>
        <p:spPr bwMode="auto">
          <a:xfrm>
            <a:off x="1085850" y="2251075"/>
            <a:ext cx="5984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defRPr/>
            </a:pPr>
            <a:r>
              <a:rPr lang="en-US" sz="1400" dirty="0">
                <a:solidFill>
                  <a:schemeClr val="bg1">
                    <a:lumMod val="50000"/>
                  </a:schemeClr>
                </a:solidFill>
                <a:latin typeface="Cambria" pitchFamily="18" charset="0"/>
                <a:ea typeface="MS PGothic" pitchFamily="34" charset="-128"/>
              </a:rPr>
              <a:t>input</a:t>
            </a:r>
          </a:p>
        </p:txBody>
      </p:sp>
      <p:sp>
        <p:nvSpPr>
          <p:cNvPr id="38934" name="Rectangle 23"/>
          <p:cNvSpPr>
            <a:spLocks noChangeArrowheads="1"/>
          </p:cNvSpPr>
          <p:nvPr>
            <p:custDataLst>
              <p:tags r:id="rId19"/>
            </p:custDataLst>
          </p:nvPr>
        </p:nvSpPr>
        <p:spPr bwMode="auto">
          <a:xfrm>
            <a:off x="2498725" y="2251075"/>
            <a:ext cx="7254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defRPr/>
            </a:pPr>
            <a:r>
              <a:rPr lang="en-US" sz="1400">
                <a:solidFill>
                  <a:schemeClr val="bg1">
                    <a:lumMod val="50000"/>
                  </a:schemeClr>
                </a:solidFill>
                <a:latin typeface="Cambria" pitchFamily="18" charset="0"/>
                <a:ea typeface="MS PGothic" pitchFamily="34" charset="-128"/>
              </a:rPr>
              <a:t>output</a:t>
            </a:r>
          </a:p>
        </p:txBody>
      </p:sp>
      <p:sp>
        <p:nvSpPr>
          <p:cNvPr id="33816" name="Oval 30"/>
          <p:cNvSpPr>
            <a:spLocks noChangeArrowheads="1"/>
          </p:cNvSpPr>
          <p:nvPr>
            <p:custDataLst>
              <p:tags r:id="rId20"/>
            </p:custDataLst>
          </p:nvPr>
        </p:nvSpPr>
        <p:spPr bwMode="auto">
          <a:xfrm>
            <a:off x="152400" y="1405467"/>
            <a:ext cx="536575" cy="6477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r>
              <a:rPr lang="en-US" b="1">
                <a:solidFill>
                  <a:srgbClr val="000000"/>
                </a:solidFill>
                <a:latin typeface="Calibri" pitchFamily="-106" charset="0"/>
              </a:rPr>
              <a:t>i</a:t>
            </a:r>
          </a:p>
        </p:txBody>
      </p:sp>
      <p:sp>
        <p:nvSpPr>
          <p:cNvPr id="33817" name="Oval 30"/>
          <p:cNvSpPr>
            <a:spLocks noChangeArrowheads="1"/>
          </p:cNvSpPr>
          <p:nvPr>
            <p:custDataLst>
              <p:tags r:id="rId21"/>
            </p:custDataLst>
          </p:nvPr>
        </p:nvSpPr>
        <p:spPr bwMode="auto">
          <a:xfrm>
            <a:off x="4568825" y="1560513"/>
            <a:ext cx="536575" cy="649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r>
              <a:rPr lang="en-US" b="1">
                <a:solidFill>
                  <a:srgbClr val="000000"/>
                </a:solidFill>
                <a:latin typeface="Calibri" pitchFamily="-106" charset="0"/>
              </a:rPr>
              <a:t>ii</a:t>
            </a:r>
          </a:p>
        </p:txBody>
      </p:sp>
      <p:sp>
        <p:nvSpPr>
          <p:cNvPr id="33818" name="Text Box 29"/>
          <p:cNvSpPr txBox="1">
            <a:spLocks noChangeArrowheads="1"/>
          </p:cNvSpPr>
          <p:nvPr>
            <p:custDataLst>
              <p:tags r:id="rId22"/>
            </p:custDataLst>
          </p:nvPr>
        </p:nvSpPr>
        <p:spPr bwMode="auto">
          <a:xfrm>
            <a:off x="5181600" y="1295400"/>
            <a:ext cx="336073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2100">
                <a:solidFill>
                  <a:srgbClr val="000000"/>
                </a:solidFill>
                <a:latin typeface="Calibri" pitchFamily="-106" charset="0"/>
              </a:rPr>
              <a:t>For each input row whose output needs to be 1, build an </a:t>
            </a:r>
            <a:r>
              <a:rPr lang="en-US" sz="2100" b="1">
                <a:solidFill>
                  <a:srgbClr val="000000"/>
                </a:solidFill>
                <a:latin typeface="Calibri" pitchFamily="-106" charset="0"/>
              </a:rPr>
              <a:t>AND</a:t>
            </a:r>
            <a:r>
              <a:rPr lang="en-US" sz="2100">
                <a:solidFill>
                  <a:srgbClr val="000000"/>
                </a:solidFill>
                <a:latin typeface="Calibri" pitchFamily="-106" charset="0"/>
              </a:rPr>
              <a:t> circuit that outputs 1 </a:t>
            </a:r>
            <a:r>
              <a:rPr lang="en-US" sz="2100" i="1" u="sng">
                <a:solidFill>
                  <a:srgbClr val="000000"/>
                </a:solidFill>
                <a:latin typeface="Calibri" pitchFamily="-106" charset="0"/>
              </a:rPr>
              <a:t>only for that specific input</a:t>
            </a:r>
            <a:r>
              <a:rPr lang="en-US" sz="2100" i="1">
                <a:solidFill>
                  <a:srgbClr val="000000"/>
                </a:solidFill>
                <a:latin typeface="Calibri" pitchFamily="-106" charset="0"/>
              </a:rPr>
              <a:t>!</a:t>
            </a:r>
            <a:endParaRPr lang="en-US" sz="2100">
              <a:solidFill>
                <a:srgbClr val="000000"/>
              </a:solidFill>
              <a:latin typeface="Calibri" pitchFamily="-106" charset="0"/>
            </a:endParaRPr>
          </a:p>
        </p:txBody>
      </p:sp>
      <p:sp>
        <p:nvSpPr>
          <p:cNvPr id="33819" name="Oval 30"/>
          <p:cNvSpPr>
            <a:spLocks noChangeArrowheads="1"/>
          </p:cNvSpPr>
          <p:nvPr>
            <p:custDataLst>
              <p:tags r:id="rId23"/>
            </p:custDataLst>
          </p:nvPr>
        </p:nvSpPr>
        <p:spPr bwMode="auto">
          <a:xfrm>
            <a:off x="4267200" y="3160713"/>
            <a:ext cx="688975" cy="649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r>
              <a:rPr lang="en-US" b="1">
                <a:solidFill>
                  <a:srgbClr val="000000"/>
                </a:solidFill>
                <a:latin typeface="Calibri" pitchFamily="-106" charset="0"/>
              </a:rPr>
              <a:t>iii</a:t>
            </a:r>
          </a:p>
        </p:txBody>
      </p:sp>
      <p:sp>
        <p:nvSpPr>
          <p:cNvPr id="33820" name="Rectangle 98"/>
          <p:cNvSpPr>
            <a:spLocks noChangeArrowheads="1"/>
          </p:cNvSpPr>
          <p:nvPr/>
        </p:nvSpPr>
        <p:spPr bwMode="auto">
          <a:xfrm>
            <a:off x="5014913" y="3295650"/>
            <a:ext cx="2667000"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2100" b="1">
                <a:solidFill>
                  <a:srgbClr val="000000"/>
                </a:solidFill>
                <a:latin typeface="Calibri" pitchFamily="-106" charset="0"/>
              </a:rPr>
              <a:t>OR</a:t>
            </a:r>
            <a:r>
              <a:rPr lang="en-US" sz="2100">
                <a:solidFill>
                  <a:srgbClr val="000000"/>
                </a:solidFill>
                <a:latin typeface="Calibri" pitchFamily="-106" charset="0"/>
              </a:rPr>
              <a:t> them all together </a:t>
            </a:r>
            <a:endParaRPr lang="en-US" sz="2100">
              <a:solidFill>
                <a:srgbClr val="000000"/>
              </a:solidFill>
            </a:endParaRPr>
          </a:p>
        </p:txBody>
      </p:sp>
      <p:grpSp>
        <p:nvGrpSpPr>
          <p:cNvPr id="42" name="Group 60"/>
          <p:cNvGrpSpPr>
            <a:grpSpLocks/>
          </p:cNvGrpSpPr>
          <p:nvPr>
            <p:custDataLst>
              <p:tags r:id="rId24"/>
            </p:custDataLst>
          </p:nvPr>
        </p:nvGrpSpPr>
        <p:grpSpPr bwMode="auto">
          <a:xfrm>
            <a:off x="7772400" y="5334000"/>
            <a:ext cx="1027113" cy="641350"/>
            <a:chOff x="4734" y="3053"/>
            <a:chExt cx="656" cy="491"/>
          </a:xfrm>
        </p:grpSpPr>
        <p:grpSp>
          <p:nvGrpSpPr>
            <p:cNvPr id="43" name="Group 61"/>
            <p:cNvGrpSpPr>
              <a:grpSpLocks/>
            </p:cNvGrpSpPr>
            <p:nvPr/>
          </p:nvGrpSpPr>
          <p:grpSpPr bwMode="auto">
            <a:xfrm>
              <a:off x="4734" y="3053"/>
              <a:ext cx="648" cy="254"/>
              <a:chOff x="4734" y="3053"/>
              <a:chExt cx="648" cy="254"/>
            </a:xfrm>
          </p:grpSpPr>
          <p:sp>
            <p:nvSpPr>
              <p:cNvPr id="47" name="Freeform 62"/>
              <p:cNvSpPr>
                <a:spLocks/>
              </p:cNvSpPr>
              <p:nvPr>
                <p:custDataLst>
                  <p:tags r:id="rId52"/>
                </p:custDataLst>
              </p:nvPr>
            </p:nvSpPr>
            <p:spPr bwMode="auto">
              <a:xfrm>
                <a:off x="4734" y="3053"/>
                <a:ext cx="648" cy="254"/>
              </a:xfrm>
              <a:custGeom>
                <a:avLst/>
                <a:gdLst>
                  <a:gd name="T0" fmla="*/ 0 w 806"/>
                  <a:gd name="T1" fmla="*/ 0 h 254"/>
                  <a:gd name="T2" fmla="*/ 18 w 806"/>
                  <a:gd name="T3" fmla="*/ 30 h 254"/>
                  <a:gd name="T4" fmla="*/ 20 w 806"/>
                  <a:gd name="T5" fmla="*/ 47 h 254"/>
                  <a:gd name="T6" fmla="*/ 22 w 806"/>
                  <a:gd name="T7" fmla="*/ 65 h 254"/>
                  <a:gd name="T8" fmla="*/ 24 w 806"/>
                  <a:gd name="T9" fmla="*/ 94 h 254"/>
                  <a:gd name="T10" fmla="*/ 25 w 806"/>
                  <a:gd name="T11" fmla="*/ 112 h 254"/>
                  <a:gd name="T12" fmla="*/ 26 w 806"/>
                  <a:gd name="T13" fmla="*/ 124 h 254"/>
                  <a:gd name="T14" fmla="*/ 27 w 806"/>
                  <a:gd name="T15" fmla="*/ 159 h 254"/>
                  <a:gd name="T16" fmla="*/ 28 w 806"/>
                  <a:gd name="T17" fmla="*/ 188 h 254"/>
                  <a:gd name="T18" fmla="*/ 31 w 806"/>
                  <a:gd name="T19" fmla="*/ 235 h 254"/>
                  <a:gd name="T20" fmla="*/ 31 w 806"/>
                  <a:gd name="T21" fmla="*/ 253 h 2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6"/>
                  <a:gd name="T34" fmla="*/ 0 h 254"/>
                  <a:gd name="T35" fmla="*/ 806 w 806"/>
                  <a:gd name="T36" fmla="*/ 254 h 2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6" h="254">
                    <a:moveTo>
                      <a:pt x="0" y="0"/>
                    </a:moveTo>
                    <a:cubicBezTo>
                      <a:pt x="165" y="3"/>
                      <a:pt x="315" y="11"/>
                      <a:pt x="477" y="30"/>
                    </a:cubicBezTo>
                    <a:cubicBezTo>
                      <a:pt x="528" y="44"/>
                      <a:pt x="460" y="23"/>
                      <a:pt x="512" y="47"/>
                    </a:cubicBezTo>
                    <a:cubicBezTo>
                      <a:pt x="552" y="65"/>
                      <a:pt x="536" y="53"/>
                      <a:pt x="571" y="65"/>
                    </a:cubicBezTo>
                    <a:cubicBezTo>
                      <a:pt x="594" y="72"/>
                      <a:pt x="612" y="86"/>
                      <a:pt x="636" y="94"/>
                    </a:cubicBezTo>
                    <a:cubicBezTo>
                      <a:pt x="643" y="100"/>
                      <a:pt x="650" y="106"/>
                      <a:pt x="659" y="112"/>
                    </a:cubicBezTo>
                    <a:cubicBezTo>
                      <a:pt x="666" y="116"/>
                      <a:pt x="675" y="118"/>
                      <a:pt x="683" y="124"/>
                    </a:cubicBezTo>
                    <a:cubicBezTo>
                      <a:pt x="714" y="146"/>
                      <a:pt x="687" y="134"/>
                      <a:pt x="712" y="159"/>
                    </a:cubicBezTo>
                    <a:cubicBezTo>
                      <a:pt x="720" y="167"/>
                      <a:pt x="741" y="180"/>
                      <a:pt x="753" y="188"/>
                    </a:cubicBezTo>
                    <a:cubicBezTo>
                      <a:pt x="761" y="212"/>
                      <a:pt x="773" y="221"/>
                      <a:pt x="795" y="235"/>
                    </a:cubicBezTo>
                    <a:cubicBezTo>
                      <a:pt x="800" y="254"/>
                      <a:pt x="793" y="253"/>
                      <a:pt x="806" y="253"/>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 name="Freeform 63"/>
              <p:cNvSpPr>
                <a:spLocks/>
              </p:cNvSpPr>
              <p:nvPr>
                <p:custDataLst>
                  <p:tags r:id="rId53"/>
                </p:custDataLst>
              </p:nvPr>
            </p:nvSpPr>
            <p:spPr bwMode="auto">
              <a:xfrm>
                <a:off x="4741" y="3059"/>
                <a:ext cx="129" cy="241"/>
              </a:xfrm>
              <a:custGeom>
                <a:avLst/>
                <a:gdLst>
                  <a:gd name="T0" fmla="*/ 0 w 129"/>
                  <a:gd name="T1" fmla="*/ 0 h 241"/>
                  <a:gd name="T2" fmla="*/ 41 w 129"/>
                  <a:gd name="T3" fmla="*/ 35 h 241"/>
                  <a:gd name="T4" fmla="*/ 106 w 129"/>
                  <a:gd name="T5" fmla="*/ 171 h 241"/>
                  <a:gd name="T6" fmla="*/ 123 w 129"/>
                  <a:gd name="T7" fmla="*/ 218 h 241"/>
                  <a:gd name="T8" fmla="*/ 129 w 129"/>
                  <a:gd name="T9" fmla="*/ 241 h 241"/>
                  <a:gd name="T10" fmla="*/ 0 60000 65536"/>
                  <a:gd name="T11" fmla="*/ 0 60000 65536"/>
                  <a:gd name="T12" fmla="*/ 0 60000 65536"/>
                  <a:gd name="T13" fmla="*/ 0 60000 65536"/>
                  <a:gd name="T14" fmla="*/ 0 60000 65536"/>
                  <a:gd name="T15" fmla="*/ 0 w 129"/>
                  <a:gd name="T16" fmla="*/ 0 h 241"/>
                  <a:gd name="T17" fmla="*/ 129 w 129"/>
                  <a:gd name="T18" fmla="*/ 241 h 241"/>
                </a:gdLst>
                <a:ahLst/>
                <a:cxnLst>
                  <a:cxn ang="T10">
                    <a:pos x="T0" y="T1"/>
                  </a:cxn>
                  <a:cxn ang="T11">
                    <a:pos x="T2" y="T3"/>
                  </a:cxn>
                  <a:cxn ang="T12">
                    <a:pos x="T4" y="T5"/>
                  </a:cxn>
                  <a:cxn ang="T13">
                    <a:pos x="T6" y="T7"/>
                  </a:cxn>
                  <a:cxn ang="T14">
                    <a:pos x="T8" y="T9"/>
                  </a:cxn>
                </a:cxnLst>
                <a:rect l="T15" t="T16" r="T17" b="T18"/>
                <a:pathLst>
                  <a:path w="129" h="241">
                    <a:moveTo>
                      <a:pt x="0" y="0"/>
                    </a:moveTo>
                    <a:cubicBezTo>
                      <a:pt x="24" y="8"/>
                      <a:pt x="18" y="20"/>
                      <a:pt x="41" y="35"/>
                    </a:cubicBezTo>
                    <a:cubicBezTo>
                      <a:pt x="57" y="83"/>
                      <a:pt x="87" y="123"/>
                      <a:pt x="106" y="171"/>
                    </a:cubicBezTo>
                    <a:cubicBezTo>
                      <a:pt x="111" y="186"/>
                      <a:pt x="117" y="202"/>
                      <a:pt x="123" y="218"/>
                    </a:cubicBezTo>
                    <a:cubicBezTo>
                      <a:pt x="125" y="225"/>
                      <a:pt x="129" y="241"/>
                      <a:pt x="129" y="241"/>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44" name="Group 64"/>
            <p:cNvGrpSpPr>
              <a:grpSpLocks/>
            </p:cNvGrpSpPr>
            <p:nvPr/>
          </p:nvGrpSpPr>
          <p:grpSpPr bwMode="auto">
            <a:xfrm flipV="1">
              <a:off x="4742" y="3290"/>
              <a:ext cx="648" cy="254"/>
              <a:chOff x="4734" y="3053"/>
              <a:chExt cx="648" cy="254"/>
            </a:xfrm>
          </p:grpSpPr>
          <p:sp>
            <p:nvSpPr>
              <p:cNvPr id="45" name="Freeform 65"/>
              <p:cNvSpPr>
                <a:spLocks/>
              </p:cNvSpPr>
              <p:nvPr>
                <p:custDataLst>
                  <p:tags r:id="rId50"/>
                </p:custDataLst>
              </p:nvPr>
            </p:nvSpPr>
            <p:spPr bwMode="auto">
              <a:xfrm>
                <a:off x="4734" y="3053"/>
                <a:ext cx="648" cy="254"/>
              </a:xfrm>
              <a:custGeom>
                <a:avLst/>
                <a:gdLst>
                  <a:gd name="T0" fmla="*/ 0 w 806"/>
                  <a:gd name="T1" fmla="*/ 0 h 254"/>
                  <a:gd name="T2" fmla="*/ 18 w 806"/>
                  <a:gd name="T3" fmla="*/ 30 h 254"/>
                  <a:gd name="T4" fmla="*/ 20 w 806"/>
                  <a:gd name="T5" fmla="*/ 47 h 254"/>
                  <a:gd name="T6" fmla="*/ 22 w 806"/>
                  <a:gd name="T7" fmla="*/ 65 h 254"/>
                  <a:gd name="T8" fmla="*/ 24 w 806"/>
                  <a:gd name="T9" fmla="*/ 94 h 254"/>
                  <a:gd name="T10" fmla="*/ 25 w 806"/>
                  <a:gd name="T11" fmla="*/ 112 h 254"/>
                  <a:gd name="T12" fmla="*/ 26 w 806"/>
                  <a:gd name="T13" fmla="*/ 124 h 254"/>
                  <a:gd name="T14" fmla="*/ 27 w 806"/>
                  <a:gd name="T15" fmla="*/ 159 h 254"/>
                  <a:gd name="T16" fmla="*/ 28 w 806"/>
                  <a:gd name="T17" fmla="*/ 188 h 254"/>
                  <a:gd name="T18" fmla="*/ 31 w 806"/>
                  <a:gd name="T19" fmla="*/ 235 h 254"/>
                  <a:gd name="T20" fmla="*/ 31 w 806"/>
                  <a:gd name="T21" fmla="*/ 253 h 2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6"/>
                  <a:gd name="T34" fmla="*/ 0 h 254"/>
                  <a:gd name="T35" fmla="*/ 806 w 806"/>
                  <a:gd name="T36" fmla="*/ 254 h 2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6" h="254">
                    <a:moveTo>
                      <a:pt x="0" y="0"/>
                    </a:moveTo>
                    <a:cubicBezTo>
                      <a:pt x="165" y="3"/>
                      <a:pt x="315" y="11"/>
                      <a:pt x="477" y="30"/>
                    </a:cubicBezTo>
                    <a:cubicBezTo>
                      <a:pt x="528" y="44"/>
                      <a:pt x="460" y="23"/>
                      <a:pt x="512" y="47"/>
                    </a:cubicBezTo>
                    <a:cubicBezTo>
                      <a:pt x="552" y="65"/>
                      <a:pt x="536" y="53"/>
                      <a:pt x="571" y="65"/>
                    </a:cubicBezTo>
                    <a:cubicBezTo>
                      <a:pt x="594" y="72"/>
                      <a:pt x="612" y="86"/>
                      <a:pt x="636" y="94"/>
                    </a:cubicBezTo>
                    <a:cubicBezTo>
                      <a:pt x="643" y="100"/>
                      <a:pt x="650" y="106"/>
                      <a:pt x="659" y="112"/>
                    </a:cubicBezTo>
                    <a:cubicBezTo>
                      <a:pt x="666" y="116"/>
                      <a:pt x="675" y="118"/>
                      <a:pt x="683" y="124"/>
                    </a:cubicBezTo>
                    <a:cubicBezTo>
                      <a:pt x="714" y="146"/>
                      <a:pt x="687" y="134"/>
                      <a:pt x="712" y="159"/>
                    </a:cubicBezTo>
                    <a:cubicBezTo>
                      <a:pt x="720" y="167"/>
                      <a:pt x="741" y="180"/>
                      <a:pt x="753" y="188"/>
                    </a:cubicBezTo>
                    <a:cubicBezTo>
                      <a:pt x="761" y="212"/>
                      <a:pt x="773" y="221"/>
                      <a:pt x="795" y="235"/>
                    </a:cubicBezTo>
                    <a:cubicBezTo>
                      <a:pt x="800" y="254"/>
                      <a:pt x="793" y="253"/>
                      <a:pt x="806" y="253"/>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6" name="Freeform 66"/>
              <p:cNvSpPr>
                <a:spLocks/>
              </p:cNvSpPr>
              <p:nvPr>
                <p:custDataLst>
                  <p:tags r:id="rId51"/>
                </p:custDataLst>
              </p:nvPr>
            </p:nvSpPr>
            <p:spPr bwMode="auto">
              <a:xfrm>
                <a:off x="4741" y="3059"/>
                <a:ext cx="129" cy="241"/>
              </a:xfrm>
              <a:custGeom>
                <a:avLst/>
                <a:gdLst>
                  <a:gd name="T0" fmla="*/ 0 w 129"/>
                  <a:gd name="T1" fmla="*/ 0 h 241"/>
                  <a:gd name="T2" fmla="*/ 41 w 129"/>
                  <a:gd name="T3" fmla="*/ 35 h 241"/>
                  <a:gd name="T4" fmla="*/ 106 w 129"/>
                  <a:gd name="T5" fmla="*/ 171 h 241"/>
                  <a:gd name="T6" fmla="*/ 123 w 129"/>
                  <a:gd name="T7" fmla="*/ 218 h 241"/>
                  <a:gd name="T8" fmla="*/ 129 w 129"/>
                  <a:gd name="T9" fmla="*/ 241 h 241"/>
                  <a:gd name="T10" fmla="*/ 0 60000 65536"/>
                  <a:gd name="T11" fmla="*/ 0 60000 65536"/>
                  <a:gd name="T12" fmla="*/ 0 60000 65536"/>
                  <a:gd name="T13" fmla="*/ 0 60000 65536"/>
                  <a:gd name="T14" fmla="*/ 0 60000 65536"/>
                  <a:gd name="T15" fmla="*/ 0 w 129"/>
                  <a:gd name="T16" fmla="*/ 0 h 241"/>
                  <a:gd name="T17" fmla="*/ 129 w 129"/>
                  <a:gd name="T18" fmla="*/ 241 h 241"/>
                </a:gdLst>
                <a:ahLst/>
                <a:cxnLst>
                  <a:cxn ang="T10">
                    <a:pos x="T0" y="T1"/>
                  </a:cxn>
                  <a:cxn ang="T11">
                    <a:pos x="T2" y="T3"/>
                  </a:cxn>
                  <a:cxn ang="T12">
                    <a:pos x="T4" y="T5"/>
                  </a:cxn>
                  <a:cxn ang="T13">
                    <a:pos x="T6" y="T7"/>
                  </a:cxn>
                  <a:cxn ang="T14">
                    <a:pos x="T8" y="T9"/>
                  </a:cxn>
                </a:cxnLst>
                <a:rect l="T15" t="T16" r="T17" b="T18"/>
                <a:pathLst>
                  <a:path w="129" h="241">
                    <a:moveTo>
                      <a:pt x="0" y="0"/>
                    </a:moveTo>
                    <a:cubicBezTo>
                      <a:pt x="24" y="8"/>
                      <a:pt x="18" y="20"/>
                      <a:pt x="41" y="35"/>
                    </a:cubicBezTo>
                    <a:cubicBezTo>
                      <a:pt x="57" y="83"/>
                      <a:pt x="87" y="123"/>
                      <a:pt x="106" y="171"/>
                    </a:cubicBezTo>
                    <a:cubicBezTo>
                      <a:pt x="111" y="186"/>
                      <a:pt x="117" y="202"/>
                      <a:pt x="123" y="218"/>
                    </a:cubicBezTo>
                    <a:cubicBezTo>
                      <a:pt x="125" y="225"/>
                      <a:pt x="129" y="241"/>
                      <a:pt x="129" y="241"/>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49" name="Rectangle 87"/>
          <p:cNvSpPr>
            <a:spLocks noChangeArrowheads="1"/>
          </p:cNvSpPr>
          <p:nvPr/>
        </p:nvSpPr>
        <p:spPr bwMode="auto">
          <a:xfrm>
            <a:off x="8050213" y="5453063"/>
            <a:ext cx="51911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100" b="1">
                <a:solidFill>
                  <a:srgbClr val="000000"/>
                </a:solidFill>
                <a:latin typeface="Calibri" pitchFamily="-106" charset="0"/>
              </a:rPr>
              <a:t>OR</a:t>
            </a:r>
            <a:endParaRPr lang="en-US" sz="2100">
              <a:solidFill>
                <a:srgbClr val="000000"/>
              </a:solidFill>
            </a:endParaRPr>
          </a:p>
        </p:txBody>
      </p:sp>
      <p:cxnSp>
        <p:nvCxnSpPr>
          <p:cNvPr id="50" name="Straight Connector 53"/>
          <p:cNvCxnSpPr>
            <a:cxnSpLocks noChangeShapeType="1"/>
          </p:cNvCxnSpPr>
          <p:nvPr/>
        </p:nvCxnSpPr>
        <p:spPr bwMode="auto">
          <a:xfrm>
            <a:off x="8796338" y="5667375"/>
            <a:ext cx="2286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1" name="Straight Connector 119"/>
          <p:cNvCxnSpPr>
            <a:cxnSpLocks noChangeShapeType="1"/>
          </p:cNvCxnSpPr>
          <p:nvPr/>
        </p:nvCxnSpPr>
        <p:spPr bwMode="auto">
          <a:xfrm>
            <a:off x="1633538" y="4386263"/>
            <a:ext cx="0" cy="238125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2" name="Straight Connector 79"/>
          <p:cNvCxnSpPr>
            <a:cxnSpLocks noChangeShapeType="1"/>
          </p:cNvCxnSpPr>
          <p:nvPr/>
        </p:nvCxnSpPr>
        <p:spPr bwMode="auto">
          <a:xfrm>
            <a:off x="1095375" y="4379913"/>
            <a:ext cx="0" cy="2379662"/>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54" name="Rectangle 47"/>
          <p:cNvSpPr>
            <a:spLocks noChangeArrowheads="1"/>
          </p:cNvSpPr>
          <p:nvPr/>
        </p:nvSpPr>
        <p:spPr bwMode="auto">
          <a:xfrm>
            <a:off x="782638" y="6457950"/>
            <a:ext cx="3016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1500" b="1">
                <a:solidFill>
                  <a:srgbClr val="000000"/>
                </a:solidFill>
                <a:latin typeface="Courier New" pitchFamily="-106" charset="0"/>
              </a:rPr>
              <a:t>x</a:t>
            </a:r>
          </a:p>
        </p:txBody>
      </p:sp>
      <p:sp>
        <p:nvSpPr>
          <p:cNvPr id="55" name="Rectangle 48"/>
          <p:cNvSpPr>
            <a:spLocks noChangeArrowheads="1"/>
          </p:cNvSpPr>
          <p:nvPr/>
        </p:nvSpPr>
        <p:spPr bwMode="auto">
          <a:xfrm>
            <a:off x="1376363" y="6403975"/>
            <a:ext cx="3000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1500" b="1">
                <a:solidFill>
                  <a:srgbClr val="000000"/>
                </a:solidFill>
                <a:latin typeface="Courier New" pitchFamily="-106" charset="0"/>
              </a:rPr>
              <a:t>y</a:t>
            </a:r>
          </a:p>
        </p:txBody>
      </p:sp>
      <p:sp>
        <p:nvSpPr>
          <p:cNvPr id="56" name="Rectangle 47"/>
          <p:cNvSpPr>
            <a:spLocks noChangeArrowheads="1"/>
          </p:cNvSpPr>
          <p:nvPr/>
        </p:nvSpPr>
        <p:spPr bwMode="auto">
          <a:xfrm>
            <a:off x="808038" y="4367213"/>
            <a:ext cx="3000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1500" b="1">
                <a:solidFill>
                  <a:srgbClr val="000000"/>
                </a:solidFill>
                <a:latin typeface="Courier New" pitchFamily="-106" charset="0"/>
              </a:rPr>
              <a:t>x</a:t>
            </a:r>
          </a:p>
        </p:txBody>
      </p:sp>
      <p:sp>
        <p:nvSpPr>
          <p:cNvPr id="57" name="Rectangle 48"/>
          <p:cNvSpPr>
            <a:spLocks noChangeArrowheads="1"/>
          </p:cNvSpPr>
          <p:nvPr/>
        </p:nvSpPr>
        <p:spPr bwMode="auto">
          <a:xfrm>
            <a:off x="1400175" y="4495800"/>
            <a:ext cx="3000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1500" b="1">
                <a:solidFill>
                  <a:srgbClr val="000000"/>
                </a:solidFill>
                <a:latin typeface="Courier New" pitchFamily="-106" charset="0"/>
              </a:rPr>
              <a:t>y</a:t>
            </a:r>
          </a:p>
        </p:txBody>
      </p:sp>
      <p:grpSp>
        <p:nvGrpSpPr>
          <p:cNvPr id="63" name="Group 32"/>
          <p:cNvGrpSpPr>
            <a:grpSpLocks/>
          </p:cNvGrpSpPr>
          <p:nvPr>
            <p:custDataLst>
              <p:tags r:id="rId25"/>
            </p:custDataLst>
          </p:nvPr>
        </p:nvGrpSpPr>
        <p:grpSpPr bwMode="auto">
          <a:xfrm rot="-5400000">
            <a:off x="6088063" y="4676775"/>
            <a:ext cx="620712" cy="896938"/>
            <a:chOff x="672" y="2544"/>
            <a:chExt cx="336" cy="399"/>
          </a:xfrm>
        </p:grpSpPr>
        <p:sp>
          <p:nvSpPr>
            <p:cNvPr id="64" name="Freeform 33"/>
            <p:cNvSpPr>
              <a:spLocks/>
            </p:cNvSpPr>
            <p:nvPr>
              <p:custDataLst>
                <p:tags r:id="rId47"/>
              </p:custDataLst>
            </p:nvPr>
          </p:nvSpPr>
          <p:spPr bwMode="auto">
            <a:xfrm>
              <a:off x="672" y="2544"/>
              <a:ext cx="336" cy="288"/>
            </a:xfrm>
            <a:custGeom>
              <a:avLst/>
              <a:gdLst>
                <a:gd name="T0" fmla="*/ 0 w 336"/>
                <a:gd name="T1" fmla="*/ 288 h 288"/>
                <a:gd name="T2" fmla="*/ 0 w 336"/>
                <a:gd name="T3" fmla="*/ 0 h 288"/>
                <a:gd name="T4" fmla="*/ 336 w 336"/>
                <a:gd name="T5" fmla="*/ 0 h 288"/>
                <a:gd name="T6" fmla="*/ 336 w 336"/>
                <a:gd name="T7" fmla="*/ 288 h 288"/>
                <a:gd name="T8" fmla="*/ 0 60000 65536"/>
                <a:gd name="T9" fmla="*/ 0 60000 65536"/>
                <a:gd name="T10" fmla="*/ 0 60000 65536"/>
                <a:gd name="T11" fmla="*/ 0 60000 65536"/>
                <a:gd name="T12" fmla="*/ 0 w 336"/>
                <a:gd name="T13" fmla="*/ 0 h 288"/>
                <a:gd name="T14" fmla="*/ 336 w 336"/>
                <a:gd name="T15" fmla="*/ 288 h 288"/>
              </a:gdLst>
              <a:ahLst/>
              <a:cxnLst>
                <a:cxn ang="T8">
                  <a:pos x="T0" y="T1"/>
                </a:cxn>
                <a:cxn ang="T9">
                  <a:pos x="T2" y="T3"/>
                </a:cxn>
                <a:cxn ang="T10">
                  <a:pos x="T4" y="T5"/>
                </a:cxn>
                <a:cxn ang="T11">
                  <a:pos x="T6" y="T7"/>
                </a:cxn>
              </a:cxnLst>
              <a:rect l="T12" t="T13" r="T14" b="T15"/>
              <a:pathLst>
                <a:path w="336" h="288">
                  <a:moveTo>
                    <a:pt x="0" y="288"/>
                  </a:moveTo>
                  <a:lnTo>
                    <a:pt x="0" y="0"/>
                  </a:lnTo>
                  <a:lnTo>
                    <a:pt x="336" y="0"/>
                  </a:lnTo>
                  <a:lnTo>
                    <a:pt x="336" y="288"/>
                  </a:lnTo>
                </a:path>
              </a:pathLst>
            </a:custGeom>
            <a:noFill/>
            <a:ln w="28575" cap="flat" cmpd="sng">
              <a:solidFill>
                <a:srgbClr val="C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65" name="Arc 34"/>
            <p:cNvSpPr>
              <a:spLocks/>
            </p:cNvSpPr>
            <p:nvPr>
              <p:custDataLst>
                <p:tags r:id="rId48"/>
              </p:custDataLst>
            </p:nvPr>
          </p:nvSpPr>
          <p:spPr bwMode="auto">
            <a:xfrm flipH="1" flipV="1">
              <a:off x="675" y="2825"/>
              <a:ext cx="170" cy="11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cmpd="sng">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66" name="Arc 35"/>
            <p:cNvSpPr>
              <a:spLocks/>
            </p:cNvSpPr>
            <p:nvPr>
              <p:custDataLst>
                <p:tags r:id="rId49"/>
              </p:custDataLst>
            </p:nvPr>
          </p:nvSpPr>
          <p:spPr bwMode="auto">
            <a:xfrm flipV="1">
              <a:off x="836" y="2825"/>
              <a:ext cx="170" cy="11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cmpd="sng">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grpSp>
      <p:sp>
        <p:nvSpPr>
          <p:cNvPr id="67" name="Line 91"/>
          <p:cNvSpPr>
            <a:spLocks noChangeShapeType="1"/>
          </p:cNvSpPr>
          <p:nvPr>
            <p:custDataLst>
              <p:tags r:id="rId26"/>
            </p:custDataLst>
          </p:nvPr>
        </p:nvSpPr>
        <p:spPr bwMode="auto">
          <a:xfrm rot="16200000">
            <a:off x="5627688" y="4646613"/>
            <a:ext cx="0" cy="609600"/>
          </a:xfrm>
          <a:prstGeom prst="line">
            <a:avLst/>
          </a:prstGeom>
          <a:noFill/>
          <a:ln w="28575">
            <a:solidFill>
              <a:srgbClr val="C00000"/>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68" name="AutoShape 54"/>
          <p:cNvSpPr>
            <a:spLocks noChangeArrowheads="1"/>
          </p:cNvSpPr>
          <p:nvPr>
            <p:custDataLst>
              <p:tags r:id="rId27"/>
            </p:custDataLst>
          </p:nvPr>
        </p:nvSpPr>
        <p:spPr bwMode="auto">
          <a:xfrm rot="5400000">
            <a:off x="3686175" y="4505325"/>
            <a:ext cx="685800" cy="914400"/>
          </a:xfrm>
          <a:prstGeom prst="triangle">
            <a:avLst>
              <a:gd name="adj" fmla="val 50000"/>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69" name="Line 92"/>
          <p:cNvSpPr>
            <a:spLocks noChangeShapeType="1"/>
          </p:cNvSpPr>
          <p:nvPr>
            <p:custDataLst>
              <p:tags r:id="rId28"/>
            </p:custDataLst>
          </p:nvPr>
        </p:nvSpPr>
        <p:spPr bwMode="auto">
          <a:xfrm rot="16200000">
            <a:off x="4219575" y="3848100"/>
            <a:ext cx="304800" cy="3124200"/>
          </a:xfrm>
          <a:prstGeom prst="line">
            <a:avLst/>
          </a:prstGeom>
          <a:noFill/>
          <a:ln w="28575">
            <a:solidFill>
              <a:srgbClr val="C00000"/>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70" name="Rectangle 62"/>
          <p:cNvSpPr>
            <a:spLocks noChangeArrowheads="1"/>
          </p:cNvSpPr>
          <p:nvPr/>
        </p:nvSpPr>
        <p:spPr bwMode="auto">
          <a:xfrm>
            <a:off x="3544888" y="4786313"/>
            <a:ext cx="6731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100" b="1">
                <a:solidFill>
                  <a:srgbClr val="C00000"/>
                </a:solidFill>
                <a:latin typeface="Calibri" pitchFamily="-106" charset="0"/>
              </a:rPr>
              <a:t>NOT</a:t>
            </a:r>
            <a:endParaRPr lang="en-US" sz="2100">
              <a:solidFill>
                <a:srgbClr val="C00000"/>
              </a:solidFill>
            </a:endParaRPr>
          </a:p>
        </p:txBody>
      </p:sp>
      <p:sp>
        <p:nvSpPr>
          <p:cNvPr id="71" name="Rectangle 63"/>
          <p:cNvSpPr>
            <a:spLocks noChangeArrowheads="1"/>
          </p:cNvSpPr>
          <p:nvPr/>
        </p:nvSpPr>
        <p:spPr bwMode="auto">
          <a:xfrm>
            <a:off x="6015038" y="4910138"/>
            <a:ext cx="69532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100" b="1">
                <a:solidFill>
                  <a:srgbClr val="C00000"/>
                </a:solidFill>
                <a:latin typeface="Calibri" pitchFamily="-106" charset="0"/>
              </a:rPr>
              <a:t>AND</a:t>
            </a:r>
            <a:endParaRPr lang="en-US" sz="2100">
              <a:solidFill>
                <a:srgbClr val="C00000"/>
              </a:solidFill>
            </a:endParaRPr>
          </a:p>
        </p:txBody>
      </p:sp>
      <p:cxnSp>
        <p:nvCxnSpPr>
          <p:cNvPr id="72" name="Straight Connector 84"/>
          <p:cNvCxnSpPr>
            <a:cxnSpLocks noChangeShapeType="1"/>
          </p:cNvCxnSpPr>
          <p:nvPr/>
        </p:nvCxnSpPr>
        <p:spPr bwMode="auto">
          <a:xfrm flipH="1">
            <a:off x="1066800" y="4964113"/>
            <a:ext cx="1851025" cy="65087"/>
          </a:xfrm>
          <a:prstGeom prst="line">
            <a:avLst/>
          </a:prstGeom>
          <a:noFill/>
          <a:ln w="28575" algn="ctr">
            <a:solidFill>
              <a:srgbClr val="C00000"/>
            </a:solidFill>
            <a:round/>
            <a:headEnd/>
            <a:tailEnd/>
          </a:ln>
          <a:extLst>
            <a:ext uri="{909E8E84-426E-40DD-AFC4-6F175D3DCCD1}">
              <a14:hiddenFill xmlns:a14="http://schemas.microsoft.com/office/drawing/2010/main">
                <a:noFill/>
              </a14:hiddenFill>
            </a:ext>
          </a:extLst>
        </p:spPr>
      </p:cxnSp>
      <p:cxnSp>
        <p:nvCxnSpPr>
          <p:cNvPr id="73" name="Straight Connector 89"/>
          <p:cNvCxnSpPr>
            <a:cxnSpLocks noChangeShapeType="1"/>
          </p:cNvCxnSpPr>
          <p:nvPr/>
        </p:nvCxnSpPr>
        <p:spPr bwMode="auto">
          <a:xfrm flipH="1">
            <a:off x="1643063" y="5545138"/>
            <a:ext cx="1216025" cy="20637"/>
          </a:xfrm>
          <a:prstGeom prst="line">
            <a:avLst/>
          </a:prstGeom>
          <a:noFill/>
          <a:ln w="28575" algn="ctr">
            <a:solidFill>
              <a:srgbClr val="C00000"/>
            </a:solidFill>
            <a:round/>
            <a:headEnd/>
            <a:tailEnd/>
          </a:ln>
          <a:extLst>
            <a:ext uri="{909E8E84-426E-40DD-AFC4-6F175D3DCCD1}">
              <a14:hiddenFill xmlns:a14="http://schemas.microsoft.com/office/drawing/2010/main">
                <a:noFill/>
              </a14:hiddenFill>
            </a:ext>
          </a:extLst>
        </p:spPr>
      </p:cxnSp>
      <p:sp>
        <p:nvSpPr>
          <p:cNvPr id="76" name="Line 47"/>
          <p:cNvSpPr>
            <a:spLocks noChangeShapeType="1"/>
          </p:cNvSpPr>
          <p:nvPr>
            <p:custDataLst>
              <p:tags r:id="rId29"/>
            </p:custDataLst>
          </p:nvPr>
        </p:nvSpPr>
        <p:spPr bwMode="auto">
          <a:xfrm rot="16200000" flipH="1">
            <a:off x="7174706" y="4812507"/>
            <a:ext cx="350837" cy="996950"/>
          </a:xfrm>
          <a:prstGeom prst="line">
            <a:avLst/>
          </a:prstGeom>
          <a:noFill/>
          <a:ln w="28575">
            <a:solidFill>
              <a:srgbClr val="C00000"/>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78" name="Line 69"/>
          <p:cNvSpPr>
            <a:spLocks noChangeShapeType="1"/>
          </p:cNvSpPr>
          <p:nvPr>
            <p:custDataLst>
              <p:tags r:id="rId30"/>
            </p:custDataLst>
          </p:nvPr>
        </p:nvSpPr>
        <p:spPr bwMode="auto">
          <a:xfrm rot="16200000">
            <a:off x="3191669" y="4588669"/>
            <a:ext cx="0" cy="763588"/>
          </a:xfrm>
          <a:prstGeom prst="line">
            <a:avLst/>
          </a:prstGeom>
          <a:noFill/>
          <a:ln w="28575">
            <a:solidFill>
              <a:srgbClr val="C00000"/>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79" name="Line 69"/>
          <p:cNvSpPr>
            <a:spLocks noChangeShapeType="1"/>
          </p:cNvSpPr>
          <p:nvPr>
            <p:custDataLst>
              <p:tags r:id="rId31"/>
            </p:custDataLst>
          </p:nvPr>
        </p:nvSpPr>
        <p:spPr bwMode="auto">
          <a:xfrm rot="16200000">
            <a:off x="5044106" y="4574381"/>
            <a:ext cx="0" cy="763587"/>
          </a:xfrm>
          <a:prstGeom prst="line">
            <a:avLst/>
          </a:prstGeom>
          <a:noFill/>
          <a:ln w="28575">
            <a:solidFill>
              <a:srgbClr val="C00000"/>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80" name="Oval 55"/>
          <p:cNvSpPr>
            <a:spLocks noChangeArrowheads="1"/>
          </p:cNvSpPr>
          <p:nvPr>
            <p:custDataLst>
              <p:tags r:id="rId32"/>
            </p:custDataLst>
          </p:nvPr>
        </p:nvSpPr>
        <p:spPr bwMode="auto">
          <a:xfrm rot="5400000">
            <a:off x="4499769" y="4877594"/>
            <a:ext cx="141288" cy="139700"/>
          </a:xfrm>
          <a:prstGeom prst="ellipse">
            <a:avLst/>
          </a:prstGeom>
          <a:noFill/>
          <a:ln w="28575">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grpSp>
        <p:nvGrpSpPr>
          <p:cNvPr id="60" name="Group 32"/>
          <p:cNvGrpSpPr>
            <a:grpSpLocks/>
          </p:cNvGrpSpPr>
          <p:nvPr>
            <p:custDataLst>
              <p:tags r:id="rId33"/>
            </p:custDataLst>
          </p:nvPr>
        </p:nvGrpSpPr>
        <p:grpSpPr bwMode="auto">
          <a:xfrm rot="-5400000">
            <a:off x="6164263" y="5816600"/>
            <a:ext cx="620712" cy="896938"/>
            <a:chOff x="672" y="2544"/>
            <a:chExt cx="336" cy="399"/>
          </a:xfrm>
        </p:grpSpPr>
        <p:sp>
          <p:nvSpPr>
            <p:cNvPr id="61" name="Freeform 33"/>
            <p:cNvSpPr>
              <a:spLocks/>
            </p:cNvSpPr>
            <p:nvPr>
              <p:custDataLst>
                <p:tags r:id="rId44"/>
              </p:custDataLst>
            </p:nvPr>
          </p:nvSpPr>
          <p:spPr bwMode="auto">
            <a:xfrm>
              <a:off x="672" y="2544"/>
              <a:ext cx="336" cy="288"/>
            </a:xfrm>
            <a:custGeom>
              <a:avLst/>
              <a:gdLst>
                <a:gd name="T0" fmla="*/ 0 w 336"/>
                <a:gd name="T1" fmla="*/ 288 h 288"/>
                <a:gd name="T2" fmla="*/ 0 w 336"/>
                <a:gd name="T3" fmla="*/ 0 h 288"/>
                <a:gd name="T4" fmla="*/ 336 w 336"/>
                <a:gd name="T5" fmla="*/ 0 h 288"/>
                <a:gd name="T6" fmla="*/ 336 w 336"/>
                <a:gd name="T7" fmla="*/ 288 h 288"/>
                <a:gd name="T8" fmla="*/ 0 60000 65536"/>
                <a:gd name="T9" fmla="*/ 0 60000 65536"/>
                <a:gd name="T10" fmla="*/ 0 60000 65536"/>
                <a:gd name="T11" fmla="*/ 0 60000 65536"/>
                <a:gd name="T12" fmla="*/ 0 w 336"/>
                <a:gd name="T13" fmla="*/ 0 h 288"/>
                <a:gd name="T14" fmla="*/ 336 w 336"/>
                <a:gd name="T15" fmla="*/ 288 h 288"/>
              </a:gdLst>
              <a:ahLst/>
              <a:cxnLst>
                <a:cxn ang="T8">
                  <a:pos x="T0" y="T1"/>
                </a:cxn>
                <a:cxn ang="T9">
                  <a:pos x="T2" y="T3"/>
                </a:cxn>
                <a:cxn ang="T10">
                  <a:pos x="T4" y="T5"/>
                </a:cxn>
                <a:cxn ang="T11">
                  <a:pos x="T6" y="T7"/>
                </a:cxn>
              </a:cxnLst>
              <a:rect l="T12" t="T13" r="T14" b="T15"/>
              <a:pathLst>
                <a:path w="336" h="288">
                  <a:moveTo>
                    <a:pt x="0" y="288"/>
                  </a:moveTo>
                  <a:lnTo>
                    <a:pt x="0" y="0"/>
                  </a:lnTo>
                  <a:lnTo>
                    <a:pt x="336" y="0"/>
                  </a:lnTo>
                  <a:lnTo>
                    <a:pt x="336" y="288"/>
                  </a:lnTo>
                </a:path>
              </a:pathLst>
            </a:custGeom>
            <a:noFill/>
            <a:ln w="28575" cap="flat" cmpd="sng">
              <a:solidFill>
                <a:srgbClr val="160CE3"/>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81" name="Arc 34"/>
            <p:cNvSpPr>
              <a:spLocks/>
            </p:cNvSpPr>
            <p:nvPr>
              <p:custDataLst>
                <p:tags r:id="rId45"/>
              </p:custDataLst>
            </p:nvPr>
          </p:nvSpPr>
          <p:spPr bwMode="auto">
            <a:xfrm flipH="1" flipV="1">
              <a:off x="675" y="2825"/>
              <a:ext cx="170" cy="11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cmpd="sng">
              <a:solidFill>
                <a:srgbClr val="160CE3"/>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82" name="Arc 35"/>
            <p:cNvSpPr>
              <a:spLocks/>
            </p:cNvSpPr>
            <p:nvPr>
              <p:custDataLst>
                <p:tags r:id="rId46"/>
              </p:custDataLst>
            </p:nvPr>
          </p:nvSpPr>
          <p:spPr bwMode="auto">
            <a:xfrm flipV="1">
              <a:off x="836" y="2825"/>
              <a:ext cx="170" cy="11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cmpd="sng">
              <a:solidFill>
                <a:srgbClr val="160CE3"/>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grpSp>
      <p:sp>
        <p:nvSpPr>
          <p:cNvPr id="83" name="Line 47"/>
          <p:cNvSpPr>
            <a:spLocks noChangeShapeType="1"/>
          </p:cNvSpPr>
          <p:nvPr>
            <p:custDataLst>
              <p:tags r:id="rId34"/>
            </p:custDataLst>
          </p:nvPr>
        </p:nvSpPr>
        <p:spPr bwMode="auto">
          <a:xfrm rot="16200000">
            <a:off x="7198519" y="5549106"/>
            <a:ext cx="427038" cy="968375"/>
          </a:xfrm>
          <a:prstGeom prst="line">
            <a:avLst/>
          </a:prstGeom>
          <a:noFill/>
          <a:ln w="28575">
            <a:solidFill>
              <a:srgbClr val="160CE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84" name="Line 91"/>
          <p:cNvSpPr>
            <a:spLocks noChangeShapeType="1"/>
          </p:cNvSpPr>
          <p:nvPr>
            <p:custDataLst>
              <p:tags r:id="rId35"/>
            </p:custDataLst>
          </p:nvPr>
        </p:nvSpPr>
        <p:spPr bwMode="auto">
          <a:xfrm rot="16200000">
            <a:off x="5703888" y="5756275"/>
            <a:ext cx="0" cy="609600"/>
          </a:xfrm>
          <a:prstGeom prst="line">
            <a:avLst/>
          </a:prstGeom>
          <a:noFill/>
          <a:ln w="28575">
            <a:solidFill>
              <a:srgbClr val="160CE3"/>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85" name="Line 69"/>
          <p:cNvSpPr>
            <a:spLocks noChangeShapeType="1"/>
          </p:cNvSpPr>
          <p:nvPr>
            <p:custDataLst>
              <p:tags r:id="rId36"/>
            </p:custDataLst>
          </p:nvPr>
        </p:nvSpPr>
        <p:spPr bwMode="auto">
          <a:xfrm rot="16200000">
            <a:off x="3253582" y="6138069"/>
            <a:ext cx="0" cy="763587"/>
          </a:xfrm>
          <a:prstGeom prst="line">
            <a:avLst/>
          </a:prstGeom>
          <a:noFill/>
          <a:ln w="28575">
            <a:solidFill>
              <a:srgbClr val="160CE3"/>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86" name="AutoShape 54"/>
          <p:cNvSpPr>
            <a:spLocks noChangeArrowheads="1"/>
          </p:cNvSpPr>
          <p:nvPr>
            <p:custDataLst>
              <p:tags r:id="rId37"/>
            </p:custDataLst>
          </p:nvPr>
        </p:nvSpPr>
        <p:spPr bwMode="auto">
          <a:xfrm rot="5400000">
            <a:off x="3762375" y="6057900"/>
            <a:ext cx="685800" cy="914400"/>
          </a:xfrm>
          <a:prstGeom prst="triangle">
            <a:avLst>
              <a:gd name="adj" fmla="val 50000"/>
            </a:avLst>
          </a:prstGeom>
          <a:noFill/>
          <a:ln w="28575">
            <a:solidFill>
              <a:srgbClr val="160CE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87" name="Oval 55"/>
          <p:cNvSpPr>
            <a:spLocks noChangeArrowheads="1"/>
          </p:cNvSpPr>
          <p:nvPr>
            <p:custDataLst>
              <p:tags r:id="rId38"/>
            </p:custDataLst>
          </p:nvPr>
        </p:nvSpPr>
        <p:spPr bwMode="auto">
          <a:xfrm rot="5400000">
            <a:off x="4575969" y="6431757"/>
            <a:ext cx="141287" cy="139700"/>
          </a:xfrm>
          <a:prstGeom prst="ellipse">
            <a:avLst/>
          </a:prstGeom>
          <a:noFill/>
          <a:ln w="28575">
            <a:solidFill>
              <a:srgbClr val="160CE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88" name="Rectangle 75"/>
          <p:cNvSpPr>
            <a:spLocks noChangeArrowheads="1"/>
          </p:cNvSpPr>
          <p:nvPr/>
        </p:nvSpPr>
        <p:spPr bwMode="auto">
          <a:xfrm>
            <a:off x="3621088" y="6324600"/>
            <a:ext cx="6731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100" b="1">
                <a:solidFill>
                  <a:srgbClr val="160CE3"/>
                </a:solidFill>
                <a:latin typeface="Calibri" pitchFamily="-106" charset="0"/>
              </a:rPr>
              <a:t>NOT</a:t>
            </a:r>
            <a:endParaRPr lang="en-US" sz="2100">
              <a:solidFill>
                <a:srgbClr val="160CE3"/>
              </a:solidFill>
            </a:endParaRPr>
          </a:p>
        </p:txBody>
      </p:sp>
      <p:sp>
        <p:nvSpPr>
          <p:cNvPr id="89" name="Rectangle 76"/>
          <p:cNvSpPr>
            <a:spLocks noChangeArrowheads="1"/>
          </p:cNvSpPr>
          <p:nvPr/>
        </p:nvSpPr>
        <p:spPr bwMode="auto">
          <a:xfrm>
            <a:off x="6091238" y="6048375"/>
            <a:ext cx="6953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100" b="1">
                <a:solidFill>
                  <a:srgbClr val="160CE3"/>
                </a:solidFill>
                <a:latin typeface="Calibri" pitchFamily="-106" charset="0"/>
              </a:rPr>
              <a:t>AND</a:t>
            </a:r>
            <a:endParaRPr lang="en-US" sz="2100">
              <a:solidFill>
                <a:srgbClr val="160CE3"/>
              </a:solidFill>
            </a:endParaRPr>
          </a:p>
        </p:txBody>
      </p:sp>
      <p:cxnSp>
        <p:nvCxnSpPr>
          <p:cNvPr id="90" name="Straight Connector 92"/>
          <p:cNvCxnSpPr>
            <a:cxnSpLocks noChangeShapeType="1"/>
          </p:cNvCxnSpPr>
          <p:nvPr/>
        </p:nvCxnSpPr>
        <p:spPr bwMode="auto">
          <a:xfrm flipH="1">
            <a:off x="1662113" y="6510338"/>
            <a:ext cx="1216025" cy="22225"/>
          </a:xfrm>
          <a:prstGeom prst="line">
            <a:avLst/>
          </a:prstGeom>
          <a:noFill/>
          <a:ln w="28575" algn="ctr">
            <a:solidFill>
              <a:srgbClr val="160CE3"/>
            </a:solidFill>
            <a:round/>
            <a:headEnd/>
            <a:tailEnd/>
          </a:ln>
          <a:extLst>
            <a:ext uri="{909E8E84-426E-40DD-AFC4-6F175D3DCCD1}">
              <a14:hiddenFill xmlns:a14="http://schemas.microsoft.com/office/drawing/2010/main">
                <a:noFill/>
              </a14:hiddenFill>
            </a:ext>
          </a:extLst>
        </p:spPr>
      </p:cxnSp>
      <p:sp>
        <p:nvSpPr>
          <p:cNvPr id="91" name="Line 91"/>
          <p:cNvSpPr>
            <a:spLocks noChangeShapeType="1"/>
          </p:cNvSpPr>
          <p:nvPr>
            <p:custDataLst>
              <p:tags r:id="rId39"/>
            </p:custDataLst>
          </p:nvPr>
        </p:nvSpPr>
        <p:spPr bwMode="auto">
          <a:xfrm rot="16200000">
            <a:off x="5376069" y="5860257"/>
            <a:ext cx="0" cy="1262062"/>
          </a:xfrm>
          <a:prstGeom prst="line">
            <a:avLst/>
          </a:prstGeom>
          <a:noFill/>
          <a:ln w="28575">
            <a:solidFill>
              <a:srgbClr val="160CE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cxnSp>
        <p:nvCxnSpPr>
          <p:cNvPr id="92" name="Straight Arrow Connector 88"/>
          <p:cNvCxnSpPr>
            <a:cxnSpLocks noChangeShapeType="1"/>
          </p:cNvCxnSpPr>
          <p:nvPr/>
        </p:nvCxnSpPr>
        <p:spPr bwMode="auto">
          <a:xfrm flipH="1" flipV="1">
            <a:off x="7412038" y="6172200"/>
            <a:ext cx="638175" cy="319088"/>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93" name="Text Box 29"/>
          <p:cNvSpPr txBox="1">
            <a:spLocks noChangeArrowheads="1"/>
          </p:cNvSpPr>
          <p:nvPr>
            <p:custDataLst>
              <p:tags r:id="rId40"/>
            </p:custDataLst>
          </p:nvPr>
        </p:nvSpPr>
        <p:spPr bwMode="auto">
          <a:xfrm>
            <a:off x="7885113" y="6254750"/>
            <a:ext cx="1182687"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lnSpc>
                <a:spcPts val="1200"/>
              </a:lnSpc>
              <a:spcBef>
                <a:spcPct val="50000"/>
              </a:spcBef>
            </a:pPr>
            <a:r>
              <a:rPr lang="en-US" sz="1500" dirty="0">
                <a:latin typeface="Calibri" pitchFamily="-106" charset="0"/>
              </a:rPr>
              <a:t>blue row?</a:t>
            </a:r>
          </a:p>
          <a:p>
            <a:pPr algn="r">
              <a:lnSpc>
                <a:spcPts val="1200"/>
              </a:lnSpc>
              <a:spcBef>
                <a:spcPct val="50000"/>
              </a:spcBef>
            </a:pPr>
            <a:r>
              <a:rPr lang="en-US" sz="1500" dirty="0">
                <a:latin typeface="Calibri" pitchFamily="-106" charset="0"/>
              </a:rPr>
              <a:t>other rows?</a:t>
            </a:r>
          </a:p>
        </p:txBody>
      </p:sp>
      <p:sp>
        <p:nvSpPr>
          <p:cNvPr id="95" name="Line 69"/>
          <p:cNvSpPr>
            <a:spLocks noChangeShapeType="1"/>
          </p:cNvSpPr>
          <p:nvPr>
            <p:custDataLst>
              <p:tags r:id="rId41"/>
            </p:custDataLst>
          </p:nvPr>
        </p:nvSpPr>
        <p:spPr bwMode="auto">
          <a:xfrm rot="16200000">
            <a:off x="3294857" y="3869531"/>
            <a:ext cx="0" cy="4395787"/>
          </a:xfrm>
          <a:prstGeom prst="line">
            <a:avLst/>
          </a:prstGeom>
          <a:noFill/>
          <a:ln w="28575">
            <a:solidFill>
              <a:srgbClr val="160CE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77" name="Text Box 104"/>
          <p:cNvSpPr txBox="1">
            <a:spLocks noChangeArrowheads="1"/>
          </p:cNvSpPr>
          <p:nvPr>
            <p:custDataLst>
              <p:tags r:id="rId42"/>
            </p:custDataLst>
          </p:nvPr>
        </p:nvSpPr>
        <p:spPr bwMode="auto">
          <a:xfrm rot="20482912">
            <a:off x="1763142" y="2452359"/>
            <a:ext cx="5731730" cy="2678113"/>
          </a:xfrm>
          <a:prstGeom prst="rect">
            <a:avLst/>
          </a:prstGeom>
          <a:solidFill>
            <a:srgbClr val="D8F0DE"/>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4200" dirty="0">
                <a:latin typeface="Calibri" pitchFamily="-106" charset="0"/>
              </a:rPr>
              <a:t>This is a </a:t>
            </a:r>
            <a:r>
              <a:rPr lang="en-US" sz="4200" i="1" dirty="0">
                <a:latin typeface="Calibri" pitchFamily="-106" charset="0"/>
              </a:rPr>
              <a:t>constructive</a:t>
            </a:r>
            <a:r>
              <a:rPr lang="en-US" sz="4200" dirty="0">
                <a:latin typeface="Calibri" pitchFamily="-106" charset="0"/>
              </a:rPr>
              <a:t> proof that AND, OR, </a:t>
            </a:r>
            <a:r>
              <a:rPr lang="en-US" sz="4200" dirty="0" smtClean="0">
                <a:latin typeface="Calibri" pitchFamily="-106" charset="0"/>
              </a:rPr>
              <a:t>NOT </a:t>
            </a:r>
            <a:r>
              <a:rPr lang="en-US" sz="4200" dirty="0">
                <a:latin typeface="Calibri" pitchFamily="-106" charset="0"/>
              </a:rPr>
              <a:t>suffice to build </a:t>
            </a:r>
            <a:r>
              <a:rPr lang="en-US" sz="4200" b="1" i="1" dirty="0">
                <a:latin typeface="Calibri" pitchFamily="-106" charset="0"/>
              </a:rPr>
              <a:t>any</a:t>
            </a:r>
            <a:r>
              <a:rPr lang="en-US" sz="4200" dirty="0">
                <a:latin typeface="Calibri" pitchFamily="-106" charset="0"/>
              </a:rPr>
              <a:t> </a:t>
            </a:r>
            <a:r>
              <a:rPr lang="en-US" sz="4200" dirty="0" smtClean="0">
                <a:latin typeface="Calibri" pitchFamily="-106" charset="0"/>
              </a:rPr>
              <a:t>function of bits!</a:t>
            </a:r>
            <a:endParaRPr lang="en-US" sz="4200" dirty="0">
              <a:latin typeface="Calibri" pitchFamily="-106" charset="0"/>
            </a:endParaRPr>
          </a:p>
        </p:txBody>
      </p:sp>
      <p:sp>
        <p:nvSpPr>
          <p:cNvPr id="75" name="Text Box 104"/>
          <p:cNvSpPr txBox="1">
            <a:spLocks noChangeArrowheads="1"/>
          </p:cNvSpPr>
          <p:nvPr>
            <p:custDataLst>
              <p:tags r:id="rId43"/>
            </p:custDataLst>
          </p:nvPr>
        </p:nvSpPr>
        <p:spPr bwMode="auto">
          <a:xfrm rot="598836">
            <a:off x="2513875" y="952801"/>
            <a:ext cx="6324600" cy="1384995"/>
          </a:xfrm>
          <a:prstGeom prst="rect">
            <a:avLst/>
          </a:prstGeom>
          <a:solidFill>
            <a:srgbClr val="FFCC99"/>
          </a:solidFill>
          <a:ln>
            <a:noFill/>
          </a:ln>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4200" dirty="0" smtClean="0">
                <a:solidFill>
                  <a:srgbClr val="0E0CFB"/>
                </a:solidFill>
                <a:latin typeface="Calibri" pitchFamily="-106" charset="0"/>
              </a:rPr>
              <a:t>but </a:t>
            </a:r>
            <a:r>
              <a:rPr lang="en-US" sz="4200" b="1" u="sng" dirty="0">
                <a:solidFill>
                  <a:srgbClr val="0E0CFB"/>
                </a:solidFill>
                <a:latin typeface="Calibri" pitchFamily="-106" charset="0"/>
              </a:rPr>
              <a:t>ALL</a:t>
            </a:r>
            <a:r>
              <a:rPr lang="en-US" sz="4200" dirty="0">
                <a:solidFill>
                  <a:srgbClr val="0E0CFB"/>
                </a:solidFill>
                <a:latin typeface="Calibri" pitchFamily="-106" charset="0"/>
              </a:rPr>
              <a:t> functions are </a:t>
            </a:r>
            <a:r>
              <a:rPr lang="en-US" sz="4200" dirty="0" smtClean="0">
                <a:solidFill>
                  <a:srgbClr val="0E0CFB"/>
                </a:solidFill>
                <a:latin typeface="Calibri" pitchFamily="-106" charset="0"/>
              </a:rPr>
              <a:t>just functions of bits !</a:t>
            </a:r>
            <a:endParaRPr lang="en-US" sz="3200" dirty="0">
              <a:solidFill>
                <a:srgbClr val="0E0CFB"/>
              </a:solidFill>
              <a:latin typeface="Calibri" pitchFamily="-106" charset="0"/>
            </a:endParaRPr>
          </a:p>
        </p:txBody>
      </p:sp>
    </p:spTree>
    <p:extLst>
      <p:ext uri="{BB962C8B-B14F-4D97-AF65-F5344CB8AC3E}">
        <p14:creationId xmlns:p14="http://schemas.microsoft.com/office/powerpoint/2010/main" val="1300932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7562" y="1219200"/>
            <a:ext cx="7878275" cy="4896534"/>
          </a:xfrm>
          <a:prstGeom prst="rect">
            <a:avLst/>
          </a:prstGeom>
        </p:spPr>
      </p:pic>
      <p:sp>
        <p:nvSpPr>
          <p:cNvPr id="13" name="Rectangle 12"/>
          <p:cNvSpPr/>
          <p:nvPr/>
        </p:nvSpPr>
        <p:spPr>
          <a:xfrm>
            <a:off x="5926454" y="2185416"/>
            <a:ext cx="2814575" cy="646331"/>
          </a:xfrm>
          <a:prstGeom prst="rect">
            <a:avLst/>
          </a:prstGeom>
          <a:solidFill>
            <a:srgbClr val="D8F0DE"/>
          </a:solidFill>
          <a:ln>
            <a:solidFill>
              <a:schemeClr val="bg1"/>
            </a:solidFill>
          </a:ln>
        </p:spPr>
        <p:txBody>
          <a:bodyPr wrap="square">
            <a:spAutoFit/>
          </a:bodyPr>
          <a:lstStyle/>
          <a:p>
            <a:r>
              <a:rPr lang="en-US" sz="1800" dirty="0" smtClean="0">
                <a:latin typeface="Cambria" pitchFamily="18" charset="0"/>
              </a:rPr>
              <a:t>What input "activates" each of these </a:t>
            </a:r>
            <a:r>
              <a:rPr lang="en-US" sz="1800" dirty="0" err="1" smtClean="0">
                <a:latin typeface="Cambria" pitchFamily="18" charset="0"/>
              </a:rPr>
              <a:t>minterms</a:t>
            </a:r>
            <a:r>
              <a:rPr lang="en-US" sz="1800" dirty="0" smtClean="0">
                <a:latin typeface="Cambria" pitchFamily="18" charset="0"/>
              </a:rPr>
              <a:t>?</a:t>
            </a:r>
            <a:endParaRPr lang="en-US" sz="1800" dirty="0"/>
          </a:p>
        </p:txBody>
      </p:sp>
      <p:sp>
        <p:nvSpPr>
          <p:cNvPr id="8" name="Text Box 5"/>
          <p:cNvSpPr txBox="1">
            <a:spLocks noChangeArrowheads="1"/>
          </p:cNvSpPr>
          <p:nvPr>
            <p:custDataLst>
              <p:tags r:id="rId1"/>
            </p:custDataLst>
          </p:nvPr>
        </p:nvSpPr>
        <p:spPr bwMode="auto">
          <a:xfrm>
            <a:off x="152400" y="110425"/>
            <a:ext cx="7245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3600" dirty="0" err="1" smtClean="0">
                <a:latin typeface="Cambria" pitchFamily="18" charset="0"/>
              </a:rPr>
              <a:t>Minterm</a:t>
            </a:r>
            <a:r>
              <a:rPr lang="en-US" sz="3600" dirty="0" smtClean="0">
                <a:latin typeface="Cambria" pitchFamily="18" charset="0"/>
              </a:rPr>
              <a:t>?</a:t>
            </a:r>
            <a:endParaRPr lang="en-US" sz="3600" dirty="0">
              <a:latin typeface="Cambria" pitchFamily="18" charset="0"/>
            </a:endParaRPr>
          </a:p>
        </p:txBody>
      </p:sp>
      <p:sp>
        <p:nvSpPr>
          <p:cNvPr id="11" name="Text Box 48"/>
          <p:cNvSpPr txBox="1">
            <a:spLocks noChangeArrowheads="1"/>
          </p:cNvSpPr>
          <p:nvPr>
            <p:custDataLst>
              <p:tags r:id="rId2"/>
            </p:custDataLst>
          </p:nvPr>
        </p:nvSpPr>
        <p:spPr bwMode="auto">
          <a:xfrm>
            <a:off x="3200400" y="457200"/>
            <a:ext cx="3213458" cy="1015663"/>
          </a:xfrm>
          <a:prstGeom prst="rect">
            <a:avLst/>
          </a:prstGeom>
          <a:solidFill>
            <a:srgbClr val="D8F0DE"/>
          </a:solidFill>
          <a:ln w="12700">
            <a:noFill/>
            <a:miter lim="800000"/>
            <a:headEnd/>
            <a:tailEnd/>
          </a:ln>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2000" dirty="0">
                <a:latin typeface="Cambria" pitchFamily="18" charset="0"/>
              </a:rPr>
              <a:t>A </a:t>
            </a:r>
            <a:r>
              <a:rPr lang="en-US" sz="2000" b="1" dirty="0" err="1">
                <a:latin typeface="Cambria" pitchFamily="18" charset="0"/>
              </a:rPr>
              <a:t>minterm</a:t>
            </a:r>
            <a:r>
              <a:rPr lang="en-US" sz="2000" dirty="0">
                <a:latin typeface="Cambria" pitchFamily="18" charset="0"/>
              </a:rPr>
              <a:t> is an </a:t>
            </a:r>
            <a:r>
              <a:rPr lang="en-US" sz="2000" b="1" dirty="0">
                <a:latin typeface="Cambria" pitchFamily="18" charset="0"/>
              </a:rPr>
              <a:t>AND</a:t>
            </a:r>
            <a:r>
              <a:rPr lang="en-US" sz="2000" dirty="0">
                <a:latin typeface="Cambria" pitchFamily="18" charset="0"/>
              </a:rPr>
              <a:t> </a:t>
            </a:r>
            <a:r>
              <a:rPr lang="en-US" sz="2000" dirty="0" smtClean="0">
                <a:latin typeface="Cambria" pitchFamily="18" charset="0"/>
              </a:rPr>
              <a:t>gate connected to all input bits - either directly or inverted</a:t>
            </a:r>
            <a:endParaRPr lang="en-US" sz="2000" dirty="0">
              <a:latin typeface="Cambria" pitchFamily="18" charset="0"/>
            </a:endParaRPr>
          </a:p>
        </p:txBody>
      </p:sp>
      <p:sp>
        <p:nvSpPr>
          <p:cNvPr id="14" name="Down Arrow 1"/>
          <p:cNvSpPr>
            <a:spLocks noChangeArrowheads="1"/>
          </p:cNvSpPr>
          <p:nvPr/>
        </p:nvSpPr>
        <p:spPr bwMode="auto">
          <a:xfrm rot="5400000">
            <a:off x="5074381" y="1719612"/>
            <a:ext cx="304800" cy="468313"/>
          </a:xfrm>
          <a:prstGeom prst="downArrow">
            <a:avLst>
              <a:gd name="adj1" fmla="val 50000"/>
              <a:gd name="adj2" fmla="val 50091"/>
            </a:avLst>
          </a:prstGeom>
          <a:solidFill>
            <a:srgbClr val="D8F0DE"/>
          </a:solidFill>
          <a:ln w="3175" algn="ctr">
            <a:solidFill>
              <a:srgbClr val="009900"/>
            </a:solidFill>
            <a:round/>
            <a:headEnd/>
            <a:tailEnd/>
          </a:ln>
        </p:spPr>
        <p:txBody>
          <a:bodyPr>
            <a:spAutoFit/>
          </a:bodyPr>
          <a:lstStyle/>
          <a:p>
            <a:endParaRPr lang="en-US">
              <a:solidFill>
                <a:srgbClr val="000000"/>
              </a:solidFill>
              <a:latin typeface="Times" charset="0"/>
              <a:ea typeface="MS PGothic" pitchFamily="34" charset="-128"/>
            </a:endParaRPr>
          </a:p>
        </p:txBody>
      </p:sp>
      <p:sp>
        <p:nvSpPr>
          <p:cNvPr id="16" name="Down Arrow 1"/>
          <p:cNvSpPr>
            <a:spLocks noChangeArrowheads="1"/>
          </p:cNvSpPr>
          <p:nvPr/>
        </p:nvSpPr>
        <p:spPr bwMode="auto">
          <a:xfrm rot="5400000">
            <a:off x="4766532" y="4621891"/>
            <a:ext cx="304800" cy="468313"/>
          </a:xfrm>
          <a:prstGeom prst="downArrow">
            <a:avLst>
              <a:gd name="adj1" fmla="val 50000"/>
              <a:gd name="adj2" fmla="val 50091"/>
            </a:avLst>
          </a:prstGeom>
          <a:solidFill>
            <a:srgbClr val="D8F0DE"/>
          </a:solidFill>
          <a:ln w="3175" algn="ctr">
            <a:solidFill>
              <a:srgbClr val="009900"/>
            </a:solidFill>
            <a:round/>
            <a:headEnd/>
            <a:tailEnd/>
          </a:ln>
        </p:spPr>
        <p:txBody>
          <a:bodyPr>
            <a:spAutoFit/>
          </a:bodyPr>
          <a:lstStyle/>
          <a:p>
            <a:endParaRPr lang="en-US">
              <a:solidFill>
                <a:srgbClr val="000000"/>
              </a:solidFill>
              <a:latin typeface="Times" charset="0"/>
              <a:ea typeface="MS PGothic" pitchFamily="34" charset="-128"/>
            </a:endParaRPr>
          </a:p>
        </p:txBody>
      </p:sp>
      <p:sp>
        <p:nvSpPr>
          <p:cNvPr id="12" name="Text Box 5"/>
          <p:cNvSpPr txBox="1">
            <a:spLocks noChangeArrowheads="1"/>
          </p:cNvSpPr>
          <p:nvPr>
            <p:custDataLst>
              <p:tags r:id="rId3"/>
            </p:custDataLst>
          </p:nvPr>
        </p:nvSpPr>
        <p:spPr bwMode="auto">
          <a:xfrm>
            <a:off x="88392" y="6324600"/>
            <a:ext cx="7245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dirty="0" err="1" smtClean="0">
                <a:solidFill>
                  <a:srgbClr val="009900"/>
                </a:solidFill>
                <a:latin typeface="Cambria" pitchFamily="18" charset="0"/>
              </a:rPr>
              <a:t>Minterm</a:t>
            </a:r>
            <a:r>
              <a:rPr lang="en-US" dirty="0">
                <a:solidFill>
                  <a:srgbClr val="009900"/>
                </a:solidFill>
                <a:latin typeface="Cambria" pitchFamily="18" charset="0"/>
              </a:rPr>
              <a:t> </a:t>
            </a:r>
            <a:r>
              <a:rPr lang="en-US" dirty="0" smtClean="0">
                <a:solidFill>
                  <a:srgbClr val="009900"/>
                </a:solidFill>
                <a:latin typeface="Cambria" pitchFamily="18" charset="0"/>
              </a:rPr>
              <a:t>Expansion Principle</a:t>
            </a:r>
            <a:endParaRPr lang="en-US" dirty="0">
              <a:solidFill>
                <a:srgbClr val="009900"/>
              </a:solidFill>
              <a:latin typeface="Cambria" pitchFamily="18" charset="0"/>
            </a:endParaRPr>
          </a:p>
        </p:txBody>
      </p:sp>
      <p:sp>
        <p:nvSpPr>
          <p:cNvPr id="19" name="Down Arrow 1"/>
          <p:cNvSpPr>
            <a:spLocks noChangeArrowheads="1"/>
          </p:cNvSpPr>
          <p:nvPr/>
        </p:nvSpPr>
        <p:spPr bwMode="auto">
          <a:xfrm rot="4726408">
            <a:off x="4543922" y="2492679"/>
            <a:ext cx="281705" cy="1512648"/>
          </a:xfrm>
          <a:prstGeom prst="downArrow">
            <a:avLst>
              <a:gd name="adj1" fmla="val 50000"/>
              <a:gd name="adj2" fmla="val 50091"/>
            </a:avLst>
          </a:prstGeom>
          <a:solidFill>
            <a:srgbClr val="D8F0DE"/>
          </a:solidFill>
          <a:ln w="3175" algn="ctr">
            <a:solidFill>
              <a:srgbClr val="009900"/>
            </a:solidFill>
            <a:round/>
            <a:headEnd/>
            <a:tailEnd/>
          </a:ln>
        </p:spPr>
        <p:txBody>
          <a:bodyPr wrap="square">
            <a:spAutoFit/>
          </a:bodyPr>
          <a:lstStyle/>
          <a:p>
            <a:endParaRPr lang="en-US">
              <a:solidFill>
                <a:srgbClr val="000000"/>
              </a:solidFill>
              <a:latin typeface="Times" charset="0"/>
              <a:ea typeface="MS PGothic" pitchFamily="34" charset="-128"/>
            </a:endParaRPr>
          </a:p>
        </p:txBody>
      </p:sp>
      <p:sp>
        <p:nvSpPr>
          <p:cNvPr id="3" name="Rectangle 2"/>
          <p:cNvSpPr/>
          <p:nvPr/>
        </p:nvSpPr>
        <p:spPr bwMode="auto">
          <a:xfrm>
            <a:off x="3255264" y="5181600"/>
            <a:ext cx="5010573" cy="981456"/>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5" name="Rectangle 4"/>
          <p:cNvSpPr/>
          <p:nvPr/>
        </p:nvSpPr>
        <p:spPr>
          <a:xfrm rot="21137820">
            <a:off x="7246240" y="2871336"/>
            <a:ext cx="1751440" cy="338554"/>
          </a:xfrm>
          <a:prstGeom prst="rect">
            <a:avLst/>
          </a:prstGeom>
          <a:solidFill>
            <a:schemeClr val="bg1"/>
          </a:solidFill>
          <a:ln>
            <a:solidFill>
              <a:schemeClr val="bg1"/>
            </a:solidFill>
          </a:ln>
        </p:spPr>
        <p:txBody>
          <a:bodyPr wrap="none">
            <a:spAutoFit/>
          </a:bodyPr>
          <a:lstStyle/>
          <a:p>
            <a:r>
              <a:rPr lang="en-US" sz="1600" dirty="0" smtClean="0">
                <a:latin typeface="Calibri" panose="020F0502020204030204" pitchFamily="34" charset="0"/>
              </a:rPr>
              <a:t>we did this before!</a:t>
            </a:r>
            <a:endParaRPr lang="en-US" sz="1600" dirty="0">
              <a:latin typeface="Calibri" panose="020F0502020204030204" pitchFamily="34" charset="0"/>
            </a:endParaRPr>
          </a:p>
        </p:txBody>
      </p:sp>
    </p:spTree>
    <p:extLst>
      <p:ext uri="{BB962C8B-B14F-4D97-AF65-F5344CB8AC3E}">
        <p14:creationId xmlns:p14="http://schemas.microsoft.com/office/powerpoint/2010/main" val="21990372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87562" y="1219200"/>
            <a:ext cx="7878275" cy="4896534"/>
          </a:xfrm>
          <a:prstGeom prst="rect">
            <a:avLst/>
          </a:prstGeom>
        </p:spPr>
      </p:pic>
      <p:sp>
        <p:nvSpPr>
          <p:cNvPr id="9" name="Text Box 5"/>
          <p:cNvSpPr txBox="1">
            <a:spLocks noChangeArrowheads="1"/>
          </p:cNvSpPr>
          <p:nvPr>
            <p:custDataLst>
              <p:tags r:id="rId1"/>
            </p:custDataLst>
          </p:nvPr>
        </p:nvSpPr>
        <p:spPr bwMode="auto">
          <a:xfrm>
            <a:off x="152400" y="110425"/>
            <a:ext cx="7245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3600" dirty="0" smtClean="0">
                <a:solidFill>
                  <a:srgbClr val="000000"/>
                </a:solidFill>
                <a:latin typeface="Cambria" pitchFamily="18" charset="0"/>
              </a:rPr>
              <a:t>Each </a:t>
            </a:r>
            <a:r>
              <a:rPr lang="en-US" sz="3600" dirty="0" err="1" smtClean="0">
                <a:latin typeface="Cambria" pitchFamily="18" charset="0"/>
              </a:rPr>
              <a:t>minterm</a:t>
            </a:r>
            <a:r>
              <a:rPr lang="en-US" sz="3600" dirty="0" smtClean="0">
                <a:latin typeface="Cambria" pitchFamily="18" charset="0"/>
              </a:rPr>
              <a:t> selects </a:t>
            </a:r>
            <a:r>
              <a:rPr lang="en-US" sz="3600" b="1" i="1" dirty="0" smtClean="0">
                <a:latin typeface="Cambria" pitchFamily="18" charset="0"/>
              </a:rPr>
              <a:t>one </a:t>
            </a:r>
            <a:r>
              <a:rPr lang="en-US" sz="3600" dirty="0" smtClean="0">
                <a:latin typeface="Cambria" pitchFamily="18" charset="0"/>
              </a:rPr>
              <a:t>input:</a:t>
            </a:r>
            <a:endParaRPr lang="en-US" sz="3600" dirty="0">
              <a:latin typeface="Cambria" pitchFamily="18" charset="0"/>
            </a:endParaRPr>
          </a:p>
        </p:txBody>
      </p:sp>
      <p:sp>
        <p:nvSpPr>
          <p:cNvPr id="13" name="Rectangle 12"/>
          <p:cNvSpPr/>
          <p:nvPr/>
        </p:nvSpPr>
        <p:spPr>
          <a:xfrm>
            <a:off x="2926862" y="959414"/>
            <a:ext cx="5912337" cy="369332"/>
          </a:xfrm>
          <a:prstGeom prst="rect">
            <a:avLst/>
          </a:prstGeom>
          <a:solidFill>
            <a:srgbClr val="D8F0DE"/>
          </a:solidFill>
          <a:ln>
            <a:solidFill>
              <a:schemeClr val="bg1"/>
            </a:solidFill>
          </a:ln>
        </p:spPr>
        <p:txBody>
          <a:bodyPr wrap="square">
            <a:spAutoFit/>
          </a:bodyPr>
          <a:lstStyle/>
          <a:p>
            <a:r>
              <a:rPr lang="en-US" sz="1800" dirty="0" smtClean="0">
                <a:latin typeface="Cambria" pitchFamily="18" charset="0"/>
              </a:rPr>
              <a:t>a </a:t>
            </a:r>
            <a:r>
              <a:rPr lang="en-US" sz="1800" b="1" i="1" dirty="0" err="1" smtClean="0">
                <a:latin typeface="Cambria" pitchFamily="18" charset="0"/>
              </a:rPr>
              <a:t>minterm</a:t>
            </a:r>
            <a:r>
              <a:rPr lang="en-US" sz="1800" dirty="0" smtClean="0">
                <a:latin typeface="Cambria" pitchFamily="18" charset="0"/>
              </a:rPr>
              <a:t> is an AND gate that </a:t>
            </a:r>
            <a:r>
              <a:rPr lang="en-US" sz="1800" dirty="0">
                <a:latin typeface="Cambria" pitchFamily="18" charset="0"/>
              </a:rPr>
              <a:t>"</a:t>
            </a:r>
            <a:r>
              <a:rPr lang="en-US" sz="1800" b="1" i="1" dirty="0" smtClean="0">
                <a:latin typeface="Cambria" pitchFamily="18" charset="0"/>
              </a:rPr>
              <a:t>selects</a:t>
            </a:r>
            <a:r>
              <a:rPr lang="en-US" sz="1800" dirty="0" smtClean="0">
                <a:latin typeface="Cambria" pitchFamily="18" charset="0"/>
              </a:rPr>
              <a:t>" a single input row</a:t>
            </a:r>
            <a:endParaRPr lang="en-US" sz="1800" dirty="0"/>
          </a:p>
        </p:txBody>
      </p:sp>
      <p:sp>
        <p:nvSpPr>
          <p:cNvPr id="7" name="Down Arrow 1"/>
          <p:cNvSpPr>
            <a:spLocks noChangeArrowheads="1"/>
          </p:cNvSpPr>
          <p:nvPr/>
        </p:nvSpPr>
        <p:spPr bwMode="auto">
          <a:xfrm rot="5400000">
            <a:off x="5074381" y="1719612"/>
            <a:ext cx="304800" cy="468313"/>
          </a:xfrm>
          <a:prstGeom prst="downArrow">
            <a:avLst>
              <a:gd name="adj1" fmla="val 50000"/>
              <a:gd name="adj2" fmla="val 50091"/>
            </a:avLst>
          </a:prstGeom>
          <a:solidFill>
            <a:srgbClr val="D8F0DE"/>
          </a:solidFill>
          <a:ln w="3175" algn="ctr">
            <a:solidFill>
              <a:srgbClr val="009900"/>
            </a:solidFill>
            <a:round/>
            <a:headEnd/>
            <a:tailEnd/>
          </a:ln>
        </p:spPr>
        <p:txBody>
          <a:bodyPr>
            <a:spAutoFit/>
          </a:bodyPr>
          <a:lstStyle/>
          <a:p>
            <a:endParaRPr lang="en-US">
              <a:solidFill>
                <a:srgbClr val="000000"/>
              </a:solidFill>
              <a:latin typeface="Times" charset="0"/>
              <a:ea typeface="MS PGothic" pitchFamily="34" charset="-128"/>
            </a:endParaRPr>
          </a:p>
        </p:txBody>
      </p:sp>
      <p:sp>
        <p:nvSpPr>
          <p:cNvPr id="8" name="Down Arrow 1"/>
          <p:cNvSpPr>
            <a:spLocks noChangeArrowheads="1"/>
          </p:cNvSpPr>
          <p:nvPr/>
        </p:nvSpPr>
        <p:spPr bwMode="auto">
          <a:xfrm rot="4726408">
            <a:off x="4543922" y="2492679"/>
            <a:ext cx="281705" cy="1512648"/>
          </a:xfrm>
          <a:prstGeom prst="downArrow">
            <a:avLst>
              <a:gd name="adj1" fmla="val 50000"/>
              <a:gd name="adj2" fmla="val 50091"/>
            </a:avLst>
          </a:prstGeom>
          <a:solidFill>
            <a:srgbClr val="D8F0DE"/>
          </a:solidFill>
          <a:ln w="3175" algn="ctr">
            <a:solidFill>
              <a:srgbClr val="009900"/>
            </a:solidFill>
            <a:round/>
            <a:headEnd/>
            <a:tailEnd/>
          </a:ln>
        </p:spPr>
        <p:txBody>
          <a:bodyPr wrap="square">
            <a:spAutoFit/>
          </a:bodyPr>
          <a:lstStyle/>
          <a:p>
            <a:endParaRPr lang="en-US">
              <a:solidFill>
                <a:srgbClr val="000000"/>
              </a:solidFill>
              <a:latin typeface="Times" charset="0"/>
              <a:ea typeface="MS PGothic" pitchFamily="34" charset="-128"/>
            </a:endParaRPr>
          </a:p>
        </p:txBody>
      </p:sp>
      <p:sp>
        <p:nvSpPr>
          <p:cNvPr id="11" name="Down Arrow 1"/>
          <p:cNvSpPr>
            <a:spLocks noChangeArrowheads="1"/>
          </p:cNvSpPr>
          <p:nvPr/>
        </p:nvSpPr>
        <p:spPr bwMode="auto">
          <a:xfrm rot="5400000">
            <a:off x="4766532" y="4621891"/>
            <a:ext cx="304800" cy="468313"/>
          </a:xfrm>
          <a:prstGeom prst="downArrow">
            <a:avLst>
              <a:gd name="adj1" fmla="val 50000"/>
              <a:gd name="adj2" fmla="val 50091"/>
            </a:avLst>
          </a:prstGeom>
          <a:solidFill>
            <a:srgbClr val="D8F0DE"/>
          </a:solidFill>
          <a:ln w="3175" algn="ctr">
            <a:solidFill>
              <a:srgbClr val="009900"/>
            </a:solidFill>
            <a:round/>
            <a:headEnd/>
            <a:tailEnd/>
          </a:ln>
        </p:spPr>
        <p:txBody>
          <a:bodyPr>
            <a:spAutoFit/>
          </a:bodyPr>
          <a:lstStyle/>
          <a:p>
            <a:endParaRPr lang="en-US">
              <a:solidFill>
                <a:srgbClr val="000000"/>
              </a:solidFill>
              <a:latin typeface="Times" charset="0"/>
              <a:ea typeface="MS PGothic" pitchFamily="34" charset="-128"/>
            </a:endParaRPr>
          </a:p>
        </p:txBody>
      </p:sp>
      <p:sp>
        <p:nvSpPr>
          <p:cNvPr id="3" name="TextBox 2"/>
          <p:cNvSpPr txBox="1"/>
          <p:nvPr/>
        </p:nvSpPr>
        <p:spPr>
          <a:xfrm flipH="1">
            <a:off x="5497514" y="1692158"/>
            <a:ext cx="1021081" cy="523220"/>
          </a:xfrm>
          <a:prstGeom prst="rect">
            <a:avLst/>
          </a:prstGeom>
          <a:noFill/>
        </p:spPr>
        <p:txBody>
          <a:bodyPr wrap="square" rtlCol="0">
            <a:spAutoFit/>
          </a:bodyPr>
          <a:lstStyle/>
          <a:p>
            <a:r>
              <a:rPr lang="en-US" sz="2800" b="1" dirty="0" smtClean="0">
                <a:solidFill>
                  <a:srgbClr val="00FF00"/>
                </a:solidFill>
                <a:latin typeface="Courier New" panose="02070309020205020404" pitchFamily="49" charset="0"/>
                <a:cs typeface="Courier New" panose="02070309020205020404" pitchFamily="49" charset="0"/>
              </a:rPr>
              <a:t>111</a:t>
            </a:r>
            <a:endParaRPr lang="en-US" sz="2800" b="1" dirty="0">
              <a:solidFill>
                <a:srgbClr val="00FF00"/>
              </a:solidFill>
              <a:latin typeface="Courier New" panose="02070309020205020404" pitchFamily="49" charset="0"/>
              <a:cs typeface="Courier New" panose="02070309020205020404" pitchFamily="49" charset="0"/>
            </a:endParaRPr>
          </a:p>
        </p:txBody>
      </p:sp>
      <p:sp>
        <p:nvSpPr>
          <p:cNvPr id="14" name="TextBox 13"/>
          <p:cNvSpPr txBox="1"/>
          <p:nvPr/>
        </p:nvSpPr>
        <p:spPr>
          <a:xfrm>
            <a:off x="6477000" y="1692158"/>
            <a:ext cx="1659138" cy="461665"/>
          </a:xfrm>
          <a:prstGeom prst="rect">
            <a:avLst/>
          </a:prstGeom>
          <a:noFill/>
        </p:spPr>
        <p:txBody>
          <a:bodyPr wrap="square" rtlCol="0">
            <a:spAutoFit/>
          </a:bodyPr>
          <a:lstStyle/>
          <a:p>
            <a:r>
              <a:rPr lang="en-US" sz="1200" dirty="0" smtClean="0">
                <a:latin typeface="Calibri" panose="020F0502020204030204" pitchFamily="34" charset="0"/>
              </a:rPr>
              <a:t>the ONLY input to make this </a:t>
            </a:r>
            <a:r>
              <a:rPr lang="en-US" sz="1200" dirty="0" err="1" smtClean="0">
                <a:latin typeface="Calibri" panose="020F0502020204030204" pitchFamily="34" charset="0"/>
              </a:rPr>
              <a:t>minterm</a:t>
            </a:r>
            <a:r>
              <a:rPr lang="en-US" sz="1200" dirty="0" smtClean="0">
                <a:latin typeface="Calibri" panose="020F0502020204030204" pitchFamily="34" charset="0"/>
              </a:rPr>
              <a:t> output 1</a:t>
            </a:r>
            <a:endParaRPr lang="en-US" sz="1200" dirty="0">
              <a:latin typeface="Calibri" panose="020F0502020204030204" pitchFamily="34" charset="0"/>
            </a:endParaRPr>
          </a:p>
        </p:txBody>
      </p:sp>
      <p:sp>
        <p:nvSpPr>
          <p:cNvPr id="15" name="TextBox 14"/>
          <p:cNvSpPr txBox="1"/>
          <p:nvPr/>
        </p:nvSpPr>
        <p:spPr>
          <a:xfrm flipH="1">
            <a:off x="5334000" y="2851832"/>
            <a:ext cx="1021081" cy="523220"/>
          </a:xfrm>
          <a:prstGeom prst="rect">
            <a:avLst/>
          </a:prstGeom>
          <a:noFill/>
        </p:spPr>
        <p:txBody>
          <a:bodyPr wrap="square" rtlCol="0">
            <a:spAutoFit/>
          </a:bodyPr>
          <a:lstStyle/>
          <a:p>
            <a:r>
              <a:rPr lang="en-US" sz="2800" b="1" dirty="0" smtClean="0">
                <a:solidFill>
                  <a:srgbClr val="00FF00"/>
                </a:solidFill>
                <a:latin typeface="Courier New" panose="02070309020205020404" pitchFamily="49" charset="0"/>
                <a:cs typeface="Courier New" panose="02070309020205020404" pitchFamily="49" charset="0"/>
              </a:rPr>
              <a:t>11</a:t>
            </a:r>
            <a:r>
              <a:rPr lang="en-US" sz="2800" b="1" dirty="0" smtClean="0">
                <a:solidFill>
                  <a:srgbClr val="009900"/>
                </a:solidFill>
                <a:latin typeface="Courier New" panose="02070309020205020404" pitchFamily="49" charset="0"/>
                <a:cs typeface="Courier New" panose="02070309020205020404" pitchFamily="49" charset="0"/>
              </a:rPr>
              <a:t>0</a:t>
            </a:r>
            <a:endParaRPr lang="en-US" sz="2800" b="1" dirty="0">
              <a:solidFill>
                <a:srgbClr val="009900"/>
              </a:solidFill>
              <a:latin typeface="Courier New" panose="02070309020205020404" pitchFamily="49" charset="0"/>
              <a:cs typeface="Courier New" panose="02070309020205020404" pitchFamily="49" charset="0"/>
            </a:endParaRPr>
          </a:p>
        </p:txBody>
      </p:sp>
      <p:sp>
        <p:nvSpPr>
          <p:cNvPr id="16" name="TextBox 15"/>
          <p:cNvSpPr txBox="1"/>
          <p:nvPr/>
        </p:nvSpPr>
        <p:spPr>
          <a:xfrm>
            <a:off x="5599175" y="1568202"/>
            <a:ext cx="780289" cy="276999"/>
          </a:xfrm>
          <a:prstGeom prst="rect">
            <a:avLst/>
          </a:prstGeom>
          <a:noFill/>
        </p:spPr>
        <p:txBody>
          <a:bodyPr wrap="square" rtlCol="0">
            <a:spAutoFit/>
          </a:bodyPr>
          <a:lstStyle/>
          <a:p>
            <a:r>
              <a:rPr lang="en-US" sz="1200" dirty="0" smtClean="0">
                <a:latin typeface="Calibri" panose="020F0502020204030204" pitchFamily="34" charset="0"/>
              </a:rPr>
              <a:t>x    y    c</a:t>
            </a:r>
            <a:endParaRPr lang="en-US" sz="1200" dirty="0">
              <a:latin typeface="Calibri" panose="020F0502020204030204" pitchFamily="34" charset="0"/>
            </a:endParaRPr>
          </a:p>
        </p:txBody>
      </p:sp>
      <p:sp>
        <p:nvSpPr>
          <p:cNvPr id="17" name="TextBox 16"/>
          <p:cNvSpPr txBox="1"/>
          <p:nvPr/>
        </p:nvSpPr>
        <p:spPr>
          <a:xfrm>
            <a:off x="5443727" y="2682689"/>
            <a:ext cx="780289" cy="276999"/>
          </a:xfrm>
          <a:prstGeom prst="rect">
            <a:avLst/>
          </a:prstGeom>
          <a:noFill/>
        </p:spPr>
        <p:txBody>
          <a:bodyPr wrap="square" rtlCol="0">
            <a:spAutoFit/>
          </a:bodyPr>
          <a:lstStyle/>
          <a:p>
            <a:r>
              <a:rPr lang="en-US" sz="1200" dirty="0" smtClean="0">
                <a:latin typeface="Calibri" panose="020F0502020204030204" pitchFamily="34" charset="0"/>
              </a:rPr>
              <a:t>x    y    c</a:t>
            </a:r>
            <a:endParaRPr lang="en-US" sz="1200" dirty="0">
              <a:latin typeface="Calibri" panose="020F0502020204030204" pitchFamily="34" charset="0"/>
            </a:endParaRPr>
          </a:p>
        </p:txBody>
      </p:sp>
      <p:sp>
        <p:nvSpPr>
          <p:cNvPr id="19" name="TextBox 18"/>
          <p:cNvSpPr txBox="1"/>
          <p:nvPr/>
        </p:nvSpPr>
        <p:spPr>
          <a:xfrm>
            <a:off x="6324601" y="2840736"/>
            <a:ext cx="1659138" cy="461665"/>
          </a:xfrm>
          <a:prstGeom prst="rect">
            <a:avLst/>
          </a:prstGeom>
          <a:noFill/>
        </p:spPr>
        <p:txBody>
          <a:bodyPr wrap="square" rtlCol="0">
            <a:spAutoFit/>
          </a:bodyPr>
          <a:lstStyle/>
          <a:p>
            <a:r>
              <a:rPr lang="en-US" sz="1200" dirty="0" smtClean="0">
                <a:latin typeface="Calibri" panose="020F0502020204030204" pitchFamily="34" charset="0"/>
              </a:rPr>
              <a:t>the ONLY input to make this </a:t>
            </a:r>
            <a:r>
              <a:rPr lang="en-US" sz="1200" dirty="0" err="1" smtClean="0">
                <a:latin typeface="Calibri" panose="020F0502020204030204" pitchFamily="34" charset="0"/>
              </a:rPr>
              <a:t>minterm</a:t>
            </a:r>
            <a:r>
              <a:rPr lang="en-US" sz="1200" dirty="0" smtClean="0">
                <a:latin typeface="Calibri" panose="020F0502020204030204" pitchFamily="34" charset="0"/>
              </a:rPr>
              <a:t> output 1</a:t>
            </a:r>
            <a:endParaRPr lang="en-US" sz="1200" dirty="0">
              <a:latin typeface="Calibri" panose="020F0502020204030204" pitchFamily="34" charset="0"/>
            </a:endParaRPr>
          </a:p>
        </p:txBody>
      </p:sp>
      <p:sp>
        <p:nvSpPr>
          <p:cNvPr id="20" name="TextBox 19"/>
          <p:cNvSpPr txBox="1"/>
          <p:nvPr/>
        </p:nvSpPr>
        <p:spPr>
          <a:xfrm flipH="1">
            <a:off x="5233415" y="4598416"/>
            <a:ext cx="1021081" cy="523220"/>
          </a:xfrm>
          <a:prstGeom prst="rect">
            <a:avLst/>
          </a:prstGeom>
          <a:noFill/>
        </p:spPr>
        <p:txBody>
          <a:bodyPr wrap="square" rtlCol="0">
            <a:spAutoFit/>
          </a:bodyPr>
          <a:lstStyle/>
          <a:p>
            <a:r>
              <a:rPr lang="en-US" sz="2800" b="1" dirty="0">
                <a:solidFill>
                  <a:srgbClr val="009900"/>
                </a:solidFill>
                <a:latin typeface="Courier New" panose="02070309020205020404" pitchFamily="49" charset="0"/>
                <a:cs typeface="Courier New" panose="02070309020205020404" pitchFamily="49" charset="0"/>
              </a:rPr>
              <a:t>0</a:t>
            </a:r>
            <a:r>
              <a:rPr lang="en-US" sz="2800" b="1" dirty="0" smtClean="0">
                <a:solidFill>
                  <a:srgbClr val="00FF00"/>
                </a:solidFill>
                <a:latin typeface="Courier New" panose="02070309020205020404" pitchFamily="49" charset="0"/>
                <a:cs typeface="Courier New" panose="02070309020205020404" pitchFamily="49" charset="0"/>
              </a:rPr>
              <a:t>1</a:t>
            </a:r>
            <a:r>
              <a:rPr lang="en-US" sz="2800" b="1" dirty="0" smtClean="0">
                <a:solidFill>
                  <a:srgbClr val="009900"/>
                </a:solidFill>
                <a:latin typeface="Courier New" panose="02070309020205020404" pitchFamily="49" charset="0"/>
                <a:cs typeface="Courier New" panose="02070309020205020404" pitchFamily="49" charset="0"/>
              </a:rPr>
              <a:t>0</a:t>
            </a:r>
            <a:endParaRPr lang="en-US" sz="2800" b="1" dirty="0">
              <a:solidFill>
                <a:srgbClr val="009900"/>
              </a:solidFill>
              <a:latin typeface="Courier New" panose="02070309020205020404" pitchFamily="49" charset="0"/>
              <a:cs typeface="Courier New" panose="02070309020205020404" pitchFamily="49" charset="0"/>
            </a:endParaRPr>
          </a:p>
        </p:txBody>
      </p:sp>
      <p:sp>
        <p:nvSpPr>
          <p:cNvPr id="21" name="TextBox 20"/>
          <p:cNvSpPr txBox="1"/>
          <p:nvPr/>
        </p:nvSpPr>
        <p:spPr>
          <a:xfrm>
            <a:off x="5343142" y="4429273"/>
            <a:ext cx="780289" cy="276999"/>
          </a:xfrm>
          <a:prstGeom prst="rect">
            <a:avLst/>
          </a:prstGeom>
          <a:noFill/>
        </p:spPr>
        <p:txBody>
          <a:bodyPr wrap="square" rtlCol="0">
            <a:spAutoFit/>
          </a:bodyPr>
          <a:lstStyle/>
          <a:p>
            <a:r>
              <a:rPr lang="en-US" sz="1200" dirty="0" smtClean="0">
                <a:latin typeface="Calibri" panose="020F0502020204030204" pitchFamily="34" charset="0"/>
              </a:rPr>
              <a:t>x    y    c</a:t>
            </a:r>
            <a:endParaRPr lang="en-US" sz="1200" dirty="0">
              <a:latin typeface="Calibri" panose="020F0502020204030204" pitchFamily="34" charset="0"/>
            </a:endParaRPr>
          </a:p>
        </p:txBody>
      </p:sp>
      <p:sp>
        <p:nvSpPr>
          <p:cNvPr id="22" name="TextBox 21"/>
          <p:cNvSpPr txBox="1"/>
          <p:nvPr/>
        </p:nvSpPr>
        <p:spPr>
          <a:xfrm>
            <a:off x="6224016" y="4587320"/>
            <a:ext cx="1659138" cy="461665"/>
          </a:xfrm>
          <a:prstGeom prst="rect">
            <a:avLst/>
          </a:prstGeom>
          <a:noFill/>
        </p:spPr>
        <p:txBody>
          <a:bodyPr wrap="square" rtlCol="0">
            <a:spAutoFit/>
          </a:bodyPr>
          <a:lstStyle/>
          <a:p>
            <a:r>
              <a:rPr lang="en-US" sz="1200" dirty="0" smtClean="0">
                <a:latin typeface="Calibri" panose="020F0502020204030204" pitchFamily="34" charset="0"/>
              </a:rPr>
              <a:t>the ONLY input to make this </a:t>
            </a:r>
            <a:r>
              <a:rPr lang="en-US" sz="1200" dirty="0" err="1" smtClean="0">
                <a:latin typeface="Calibri" panose="020F0502020204030204" pitchFamily="34" charset="0"/>
              </a:rPr>
              <a:t>minterm</a:t>
            </a:r>
            <a:r>
              <a:rPr lang="en-US" sz="1200" dirty="0" smtClean="0">
                <a:latin typeface="Calibri" panose="020F0502020204030204" pitchFamily="34" charset="0"/>
              </a:rPr>
              <a:t> output 1</a:t>
            </a:r>
            <a:endParaRPr lang="en-US" sz="1200" dirty="0">
              <a:latin typeface="Calibri" panose="020F0502020204030204" pitchFamily="34" charset="0"/>
            </a:endParaRPr>
          </a:p>
        </p:txBody>
      </p:sp>
      <p:sp>
        <p:nvSpPr>
          <p:cNvPr id="18" name="Text Box 5"/>
          <p:cNvSpPr txBox="1">
            <a:spLocks noChangeArrowheads="1"/>
          </p:cNvSpPr>
          <p:nvPr>
            <p:custDataLst>
              <p:tags r:id="rId2"/>
            </p:custDataLst>
          </p:nvPr>
        </p:nvSpPr>
        <p:spPr bwMode="auto">
          <a:xfrm>
            <a:off x="88392" y="6324600"/>
            <a:ext cx="7245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dirty="0" err="1" smtClean="0">
                <a:solidFill>
                  <a:srgbClr val="009900"/>
                </a:solidFill>
                <a:latin typeface="Cambria" pitchFamily="18" charset="0"/>
              </a:rPr>
              <a:t>Minterm</a:t>
            </a:r>
            <a:r>
              <a:rPr lang="en-US" dirty="0">
                <a:solidFill>
                  <a:srgbClr val="009900"/>
                </a:solidFill>
                <a:latin typeface="Cambria" pitchFamily="18" charset="0"/>
              </a:rPr>
              <a:t> </a:t>
            </a:r>
            <a:r>
              <a:rPr lang="en-US" dirty="0" smtClean="0">
                <a:solidFill>
                  <a:srgbClr val="009900"/>
                </a:solidFill>
                <a:latin typeface="Cambria" pitchFamily="18" charset="0"/>
              </a:rPr>
              <a:t>Expansion Principle</a:t>
            </a:r>
            <a:endParaRPr lang="en-US" dirty="0">
              <a:solidFill>
                <a:srgbClr val="009900"/>
              </a:solidFill>
              <a:latin typeface="Cambria" pitchFamily="18" charset="0"/>
            </a:endParaRPr>
          </a:p>
        </p:txBody>
      </p:sp>
      <p:sp>
        <p:nvSpPr>
          <p:cNvPr id="23" name="Rectangle 22"/>
          <p:cNvSpPr/>
          <p:nvPr/>
        </p:nvSpPr>
        <p:spPr bwMode="auto">
          <a:xfrm>
            <a:off x="3255265" y="5181600"/>
            <a:ext cx="4901184" cy="195072"/>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grpSp>
        <p:nvGrpSpPr>
          <p:cNvPr id="24" name="Group 34"/>
          <p:cNvGrpSpPr>
            <a:grpSpLocks/>
          </p:cNvGrpSpPr>
          <p:nvPr>
            <p:custDataLst>
              <p:tags r:id="rId3"/>
            </p:custDataLst>
          </p:nvPr>
        </p:nvGrpSpPr>
        <p:grpSpPr bwMode="auto">
          <a:xfrm>
            <a:off x="8482702" y="6286330"/>
            <a:ext cx="420687" cy="496887"/>
            <a:chOff x="2928" y="1051"/>
            <a:chExt cx="840" cy="957"/>
          </a:xfrm>
        </p:grpSpPr>
        <p:sp>
          <p:nvSpPr>
            <p:cNvPr id="25" name="Freeform 35"/>
            <p:cNvSpPr>
              <a:spLocks/>
            </p:cNvSpPr>
            <p:nvPr>
              <p:custDataLst>
                <p:tags r:id="rId5"/>
              </p:custDataLst>
            </p:nvPr>
          </p:nvSpPr>
          <p:spPr bwMode="auto">
            <a:xfrm>
              <a:off x="2928" y="1759"/>
              <a:ext cx="810" cy="249"/>
            </a:xfrm>
            <a:custGeom>
              <a:avLst/>
              <a:gdLst>
                <a:gd name="T0" fmla="*/ 12 w 1048"/>
                <a:gd name="T1" fmla="*/ 21 h 250"/>
                <a:gd name="T2" fmla="*/ 19 w 1048"/>
                <a:gd name="T3" fmla="*/ 83 h 250"/>
                <a:gd name="T4" fmla="*/ 20 w 1048"/>
                <a:gd name="T5" fmla="*/ 111 h 250"/>
                <a:gd name="T6" fmla="*/ 22 w 1048"/>
                <a:gd name="T7" fmla="*/ 125 h 250"/>
                <a:gd name="T8" fmla="*/ 22 w 1048"/>
                <a:gd name="T9" fmla="*/ 164 h 250"/>
                <a:gd name="T10" fmla="*/ 15 w 1048"/>
                <a:gd name="T11" fmla="*/ 233 h 250"/>
                <a:gd name="T12" fmla="*/ 2 w 1048"/>
                <a:gd name="T13" fmla="*/ 213 h 250"/>
                <a:gd name="T14" fmla="*/ 0 w 1048"/>
                <a:gd name="T15" fmla="*/ 192 h 250"/>
                <a:gd name="T16" fmla="*/ 2 w 1048"/>
                <a:gd name="T17" fmla="*/ 158 h 250"/>
                <a:gd name="T18" fmla="*/ 2 w 1048"/>
                <a:gd name="T19" fmla="*/ 125 h 250"/>
                <a:gd name="T20" fmla="*/ 4 w 1048"/>
                <a:gd name="T21" fmla="*/ 76 h 250"/>
                <a:gd name="T22" fmla="*/ 6 w 1048"/>
                <a:gd name="T23" fmla="*/ 55 h 250"/>
                <a:gd name="T24" fmla="*/ 7 w 1048"/>
                <a:gd name="T25" fmla="*/ 28 h 250"/>
                <a:gd name="T26" fmla="*/ 8 w 1048"/>
                <a:gd name="T27" fmla="*/ 14 h 250"/>
                <a:gd name="T28" fmla="*/ 10 w 1048"/>
                <a:gd name="T29" fmla="*/ 28 h 250"/>
                <a:gd name="T30" fmla="*/ 1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6" name="Oval 36"/>
            <p:cNvSpPr>
              <a:spLocks noChangeArrowheads="1"/>
            </p:cNvSpPr>
            <p:nvPr>
              <p:custDataLst>
                <p:tags r:id="rId6"/>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solidFill>
                  <a:srgbClr val="000000"/>
                </a:solidFill>
              </a:endParaRPr>
            </a:p>
          </p:txBody>
        </p:sp>
        <p:sp>
          <p:nvSpPr>
            <p:cNvPr id="27" name="Oval 37"/>
            <p:cNvSpPr>
              <a:spLocks noChangeArrowheads="1"/>
            </p:cNvSpPr>
            <p:nvPr>
              <p:custDataLst>
                <p:tags r:id="rId7"/>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28" name="Oval 38"/>
            <p:cNvSpPr>
              <a:spLocks noChangeArrowheads="1"/>
            </p:cNvSpPr>
            <p:nvPr>
              <p:custDataLst>
                <p:tags r:id="rId8"/>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29" name="Oval 39"/>
            <p:cNvSpPr>
              <a:spLocks noChangeArrowheads="1"/>
            </p:cNvSpPr>
            <p:nvPr>
              <p:custDataLst>
                <p:tags r:id="rId9"/>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0" name="Oval 40"/>
            <p:cNvSpPr>
              <a:spLocks noChangeArrowheads="1"/>
            </p:cNvSpPr>
            <p:nvPr>
              <p:custDataLst>
                <p:tags r:id="rId10"/>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1" name="Oval 41"/>
            <p:cNvSpPr>
              <a:spLocks noChangeArrowheads="1"/>
            </p:cNvSpPr>
            <p:nvPr>
              <p:custDataLst>
                <p:tags r:id="rId11"/>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2" name="Oval 42"/>
            <p:cNvSpPr>
              <a:spLocks noChangeArrowheads="1"/>
            </p:cNvSpPr>
            <p:nvPr>
              <p:custDataLst>
                <p:tags r:id="rId12"/>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3" name="AutoShape 43"/>
            <p:cNvSpPr>
              <a:spLocks noChangeArrowheads="1"/>
            </p:cNvSpPr>
            <p:nvPr>
              <p:custDataLst>
                <p:tags r:id="rId13"/>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solidFill>
                  <a:srgbClr val="000000"/>
                </a:solidFill>
              </a:endParaRPr>
            </a:p>
          </p:txBody>
        </p:sp>
        <p:sp>
          <p:nvSpPr>
            <p:cNvPr id="34" name="Freeform 44"/>
            <p:cNvSpPr>
              <a:spLocks/>
            </p:cNvSpPr>
            <p:nvPr>
              <p:custDataLst>
                <p:tags r:id="rId14"/>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5" name="Freeform 45"/>
            <p:cNvSpPr>
              <a:spLocks/>
            </p:cNvSpPr>
            <p:nvPr>
              <p:custDataLst>
                <p:tags r:id="rId15"/>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6" name="Freeform 46"/>
            <p:cNvSpPr>
              <a:spLocks/>
            </p:cNvSpPr>
            <p:nvPr>
              <p:custDataLst>
                <p:tags r:id="rId16"/>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7" name="Freeform 47"/>
            <p:cNvSpPr>
              <a:spLocks/>
            </p:cNvSpPr>
            <p:nvPr>
              <p:custDataLst>
                <p:tags r:id="rId17"/>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8" name="Text Box 48"/>
          <p:cNvSpPr txBox="1">
            <a:spLocks noChangeArrowheads="1"/>
          </p:cNvSpPr>
          <p:nvPr>
            <p:custDataLst>
              <p:tags r:id="rId4"/>
            </p:custDataLst>
          </p:nvPr>
        </p:nvSpPr>
        <p:spPr bwMode="auto">
          <a:xfrm>
            <a:off x="7722059" y="6091350"/>
            <a:ext cx="9118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000" dirty="0" smtClean="0">
                <a:solidFill>
                  <a:srgbClr val="067B0E"/>
                </a:solidFill>
                <a:latin typeface="Calibri" panose="020F0502020204030204" pitchFamily="34" charset="0"/>
              </a:rPr>
              <a:t>Looks a little </a:t>
            </a:r>
            <a:r>
              <a:rPr lang="en-US" sz="1000" i="1" dirty="0" smtClean="0">
                <a:solidFill>
                  <a:srgbClr val="067B0E"/>
                </a:solidFill>
                <a:latin typeface="Calibri" panose="020F0502020204030204" pitchFamily="34" charset="0"/>
              </a:rPr>
              <a:t>wiry</a:t>
            </a:r>
            <a:r>
              <a:rPr lang="en-US" sz="1000" dirty="0" smtClean="0">
                <a:solidFill>
                  <a:srgbClr val="067B0E"/>
                </a:solidFill>
                <a:latin typeface="Calibri" panose="020F0502020204030204" pitchFamily="34" charset="0"/>
              </a:rPr>
              <a:t> to me!</a:t>
            </a:r>
            <a:endParaRPr lang="en-US" sz="1000" dirty="0">
              <a:solidFill>
                <a:srgbClr val="067B0E"/>
              </a:solidFill>
              <a:latin typeface="Calibri" panose="020F0502020204030204" pitchFamily="34" charset="0"/>
            </a:endParaRPr>
          </a:p>
        </p:txBody>
      </p:sp>
    </p:spTree>
    <p:extLst>
      <p:ext uri="{BB962C8B-B14F-4D97-AF65-F5344CB8AC3E}">
        <p14:creationId xmlns:p14="http://schemas.microsoft.com/office/powerpoint/2010/main" val="13781446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87">
            <a:extLst>
              <a:ext uri="{28A0092B-C50C-407E-A947-70E740481C1C}">
                <a14:useLocalDpi xmlns:a14="http://schemas.microsoft.com/office/drawing/2010/main" val="0"/>
              </a:ext>
            </a:extLst>
          </a:blip>
          <a:stretch>
            <a:fillRect/>
          </a:stretch>
        </p:blipFill>
        <p:spPr>
          <a:xfrm>
            <a:off x="24258" y="79413"/>
            <a:ext cx="4848204" cy="3325361"/>
          </a:xfrm>
          <a:prstGeom prst="rect">
            <a:avLst/>
          </a:prstGeom>
        </p:spPr>
      </p:pic>
      <p:sp>
        <p:nvSpPr>
          <p:cNvPr id="5" name="Rectangle 4"/>
          <p:cNvSpPr/>
          <p:nvPr/>
        </p:nvSpPr>
        <p:spPr bwMode="auto">
          <a:xfrm>
            <a:off x="3335868" y="2094156"/>
            <a:ext cx="1499444" cy="288197"/>
          </a:xfrm>
          <a:prstGeom prst="rect">
            <a:avLst/>
          </a:pr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pic>
        <p:nvPicPr>
          <p:cNvPr id="131" name="Picture 130"/>
          <p:cNvPicPr>
            <a:picLocks noChangeAspect="1"/>
          </p:cNvPicPr>
          <p:nvPr/>
        </p:nvPicPr>
        <p:blipFill rotWithShape="1">
          <a:blip r:embed="rId88">
            <a:extLst>
              <a:ext uri="{28A0092B-C50C-407E-A947-70E740481C1C}">
                <a14:useLocalDpi xmlns:a14="http://schemas.microsoft.com/office/drawing/2010/main" val="0"/>
              </a:ext>
            </a:extLst>
          </a:blip>
          <a:srcRect b="4145"/>
          <a:stretch/>
        </p:blipFill>
        <p:spPr>
          <a:xfrm>
            <a:off x="4718194" y="3460582"/>
            <a:ext cx="4349606" cy="3321218"/>
          </a:xfrm>
          <a:prstGeom prst="rect">
            <a:avLst/>
          </a:prstGeom>
        </p:spPr>
      </p:pic>
      <p:cxnSp>
        <p:nvCxnSpPr>
          <p:cNvPr id="14" name="Straight Connector 13"/>
          <p:cNvCxnSpPr/>
          <p:nvPr/>
        </p:nvCxnSpPr>
        <p:spPr bwMode="auto">
          <a:xfrm>
            <a:off x="152400" y="3460044"/>
            <a:ext cx="8731956" cy="0"/>
          </a:xfrm>
          <a:prstGeom prst="line">
            <a:avLst/>
          </a:prstGeom>
          <a:noFill/>
          <a:ln w="3175" cap="flat" cmpd="sng" algn="ctr">
            <a:solidFill>
              <a:schemeClr val="tx1"/>
            </a:solidFill>
            <a:prstDash val="solid"/>
            <a:round/>
            <a:headEnd type="none" w="med" len="med"/>
            <a:tailEnd type="none" w="med" len="med"/>
          </a:ln>
          <a:effectLst/>
        </p:spPr>
      </p:cxnSp>
      <p:sp>
        <p:nvSpPr>
          <p:cNvPr id="185" name="Text Box 5"/>
          <p:cNvSpPr txBox="1">
            <a:spLocks noChangeArrowheads="1"/>
          </p:cNvSpPr>
          <p:nvPr>
            <p:custDataLst>
              <p:tags r:id="rId1"/>
            </p:custDataLst>
          </p:nvPr>
        </p:nvSpPr>
        <p:spPr bwMode="auto">
          <a:xfrm>
            <a:off x="6934200" y="3035442"/>
            <a:ext cx="2107194" cy="738664"/>
          </a:xfrm>
          <a:prstGeom prst="rect">
            <a:avLst/>
          </a:prstGeom>
          <a:solidFill>
            <a:schemeClr val="bg1"/>
          </a:solidFill>
          <a:ln>
            <a:solidFill>
              <a:schemeClr val="tx1"/>
            </a:solid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smtClean="0">
                <a:latin typeface="Calibri" panose="020F0502020204030204" pitchFamily="34" charset="0"/>
              </a:rPr>
              <a:t>(2) Draw the </a:t>
            </a:r>
            <a:r>
              <a:rPr lang="en-US" sz="1400" b="1" u="sng" dirty="0" smtClean="0">
                <a:latin typeface="Calibri" panose="020F0502020204030204" pitchFamily="34" charset="0"/>
              </a:rPr>
              <a:t>upstream</a:t>
            </a:r>
            <a:r>
              <a:rPr lang="en-US" sz="1400" dirty="0" smtClean="0">
                <a:latin typeface="Calibri" panose="020F0502020204030204" pitchFamily="34" charset="0"/>
              </a:rPr>
              <a:t> wires that will implement this function as a circuit.</a:t>
            </a:r>
            <a:endParaRPr lang="en-US" sz="1400" dirty="0">
              <a:latin typeface="Calibri" panose="020F0502020204030204" pitchFamily="34" charset="0"/>
            </a:endParaRPr>
          </a:p>
        </p:txBody>
      </p:sp>
      <p:sp>
        <p:nvSpPr>
          <p:cNvPr id="187" name="Down Arrow 186"/>
          <p:cNvSpPr/>
          <p:nvPr/>
        </p:nvSpPr>
        <p:spPr bwMode="auto">
          <a:xfrm>
            <a:off x="6787183" y="3586821"/>
            <a:ext cx="268112" cy="377167"/>
          </a:xfrm>
          <a:prstGeom prst="downArrow">
            <a:avLst/>
          </a:prstGeom>
          <a:solidFill>
            <a:schemeClr val="bg1">
              <a:lumMod val="85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182" name="Rounded Rectangle 181"/>
          <p:cNvSpPr/>
          <p:nvPr/>
        </p:nvSpPr>
        <p:spPr bwMode="auto">
          <a:xfrm>
            <a:off x="3955256" y="4264376"/>
            <a:ext cx="382411" cy="2252134"/>
          </a:xfrm>
          <a:prstGeom prst="roundRect">
            <a:avLst/>
          </a:prstGeom>
          <a:solidFill>
            <a:schemeClr val="bg1">
              <a:lumMod val="85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183" name="Down Arrow 182"/>
          <p:cNvSpPr/>
          <p:nvPr/>
        </p:nvSpPr>
        <p:spPr bwMode="auto">
          <a:xfrm>
            <a:off x="4004645" y="4080932"/>
            <a:ext cx="268112" cy="377167"/>
          </a:xfrm>
          <a:prstGeom prst="downArrow">
            <a:avLst/>
          </a:prstGeom>
          <a:solidFill>
            <a:schemeClr val="bg1">
              <a:lumMod val="85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10" name="Rounded Rectangle 9"/>
          <p:cNvSpPr/>
          <p:nvPr/>
        </p:nvSpPr>
        <p:spPr bwMode="auto">
          <a:xfrm>
            <a:off x="6159323" y="807989"/>
            <a:ext cx="382411" cy="2252134"/>
          </a:xfrm>
          <a:prstGeom prst="roundRect">
            <a:avLst/>
          </a:prstGeom>
          <a:solidFill>
            <a:schemeClr val="bg1">
              <a:lumMod val="85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77" name="Rounded Rectangle 83"/>
          <p:cNvSpPr>
            <a:spLocks noChangeArrowheads="1"/>
          </p:cNvSpPr>
          <p:nvPr/>
        </p:nvSpPr>
        <p:spPr bwMode="auto">
          <a:xfrm>
            <a:off x="4595224" y="2808287"/>
            <a:ext cx="2103262" cy="282575"/>
          </a:xfrm>
          <a:prstGeom prst="roundRect">
            <a:avLst>
              <a:gd name="adj" fmla="val 16667"/>
            </a:avLst>
          </a:prstGeom>
          <a:solidFill>
            <a:srgbClr val="CCECFF"/>
          </a:solidFill>
          <a:ln>
            <a:noFill/>
          </a:ln>
          <a:extLst>
            <a:ext uri="{91240B29-F687-4F45-9708-019B960494DF}">
              <a14:hiddenLine xmlns:a14="http://schemas.microsoft.com/office/drawing/2010/main" w="19050" algn="ctr">
                <a:solidFill>
                  <a:srgbClr val="000000"/>
                </a:solidFill>
                <a:round/>
                <a:headEnd/>
                <a:tailEnd/>
              </a14:hiddenLine>
            </a:ext>
          </a:extLst>
        </p:spPr>
        <p:txBody>
          <a:bodyPr wrap="square">
            <a:spAutoFit/>
          </a:bodyPr>
          <a:lstStyle/>
          <a:p>
            <a:endParaRPr lang="en-US"/>
          </a:p>
        </p:txBody>
      </p:sp>
      <p:sp>
        <p:nvSpPr>
          <p:cNvPr id="52265" name="Text Box 5"/>
          <p:cNvSpPr txBox="1">
            <a:spLocks noChangeArrowheads="1"/>
          </p:cNvSpPr>
          <p:nvPr>
            <p:custDataLst>
              <p:tags r:id="rId2"/>
            </p:custDataLst>
          </p:nvPr>
        </p:nvSpPr>
        <p:spPr bwMode="auto">
          <a:xfrm>
            <a:off x="6882827" y="1879568"/>
            <a:ext cx="214839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dirty="0" smtClean="0">
                <a:latin typeface="Calibri" panose="020F0502020204030204" pitchFamily="34" charset="0"/>
              </a:rPr>
              <a:t>Hint</a:t>
            </a:r>
            <a:r>
              <a:rPr lang="en-US" sz="1400" dirty="0" smtClean="0">
                <a:latin typeface="Calibri" panose="020F0502020204030204" pitchFamily="34" charset="0"/>
              </a:rPr>
              <a:t>: </a:t>
            </a:r>
            <a:r>
              <a:rPr lang="en-US" sz="1400" dirty="0">
                <a:latin typeface="Calibri" panose="020F0502020204030204" pitchFamily="34" charset="0"/>
              </a:rPr>
              <a:t> </a:t>
            </a:r>
            <a:r>
              <a:rPr lang="en-US" sz="1400" dirty="0" smtClean="0">
                <a:latin typeface="Calibri" panose="020F0502020204030204" pitchFamily="34" charset="0"/>
              </a:rPr>
              <a:t> Determine the input that turns each AND </a:t>
            </a:r>
            <a:r>
              <a:rPr lang="en-US" sz="1400" dirty="0" smtClean="0">
                <a:latin typeface="Calibri" panose="020F0502020204030204" pitchFamily="34" charset="0"/>
              </a:rPr>
              <a:t>gate—each </a:t>
            </a:r>
            <a:r>
              <a:rPr lang="en-US" sz="1400" i="1" dirty="0" err="1" smtClean="0">
                <a:latin typeface="Calibri" panose="020F0502020204030204" pitchFamily="34" charset="0"/>
              </a:rPr>
              <a:t>minterm</a:t>
            </a:r>
            <a:r>
              <a:rPr lang="en-US" sz="1400" i="1" dirty="0" smtClean="0">
                <a:latin typeface="Calibri" panose="020F0502020204030204" pitchFamily="34" charset="0"/>
              </a:rPr>
              <a:t>—</a:t>
            </a:r>
            <a:r>
              <a:rPr lang="en-US" sz="1400" dirty="0" smtClean="0">
                <a:latin typeface="Calibri" panose="020F0502020204030204" pitchFamily="34" charset="0"/>
              </a:rPr>
              <a:t>to </a:t>
            </a:r>
            <a:r>
              <a:rPr lang="en-US" sz="1400" b="1" dirty="0" smtClean="0">
                <a:latin typeface="Courier New" panose="02070309020205020404" pitchFamily="49" charset="0"/>
                <a:cs typeface="Courier New" panose="02070309020205020404" pitchFamily="49" charset="0"/>
              </a:rPr>
              <a:t>True</a:t>
            </a:r>
            <a:endParaRPr lang="en-US" sz="1400" b="1" dirty="0">
              <a:latin typeface="Courier New" panose="02070309020205020404" pitchFamily="49" charset="0"/>
              <a:cs typeface="Courier New" panose="02070309020205020404" pitchFamily="49" charset="0"/>
            </a:endParaRPr>
          </a:p>
        </p:txBody>
      </p:sp>
      <p:sp>
        <p:nvSpPr>
          <p:cNvPr id="52266" name="Rectangle 1"/>
          <p:cNvSpPr>
            <a:spLocks noChangeArrowheads="1"/>
          </p:cNvSpPr>
          <p:nvPr/>
        </p:nvSpPr>
        <p:spPr bwMode="auto">
          <a:xfrm>
            <a:off x="1946097" y="658001"/>
            <a:ext cx="3635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latin typeface="Calibri" pitchFamily="34" charset="0"/>
              </a:rPr>
              <a:t>A</a:t>
            </a:r>
            <a:endParaRPr lang="en-US" dirty="0"/>
          </a:p>
        </p:txBody>
      </p:sp>
      <p:sp>
        <p:nvSpPr>
          <p:cNvPr id="52267" name="Rectangle 80"/>
          <p:cNvSpPr>
            <a:spLocks noChangeArrowheads="1"/>
          </p:cNvSpPr>
          <p:nvPr/>
        </p:nvSpPr>
        <p:spPr bwMode="auto">
          <a:xfrm>
            <a:off x="1947685" y="1346624"/>
            <a:ext cx="3508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pitchFamily="34" charset="0"/>
              </a:rPr>
              <a:t>B</a:t>
            </a:r>
            <a:endParaRPr lang="en-US"/>
          </a:p>
        </p:txBody>
      </p:sp>
      <p:sp>
        <p:nvSpPr>
          <p:cNvPr id="52268" name="Rectangle 85"/>
          <p:cNvSpPr>
            <a:spLocks noChangeArrowheads="1"/>
          </p:cNvSpPr>
          <p:nvPr/>
        </p:nvSpPr>
        <p:spPr bwMode="auto">
          <a:xfrm>
            <a:off x="1944510" y="2032424"/>
            <a:ext cx="349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latin typeface="Calibri" pitchFamily="34" charset="0"/>
              </a:rPr>
              <a:t>C</a:t>
            </a:r>
            <a:endParaRPr lang="en-US" dirty="0"/>
          </a:p>
        </p:txBody>
      </p:sp>
      <p:sp>
        <p:nvSpPr>
          <p:cNvPr id="52269" name="Rectangle 86"/>
          <p:cNvSpPr>
            <a:spLocks noChangeArrowheads="1"/>
          </p:cNvSpPr>
          <p:nvPr/>
        </p:nvSpPr>
        <p:spPr bwMode="auto">
          <a:xfrm>
            <a:off x="1952800" y="2803348"/>
            <a:ext cx="374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pitchFamily="34" charset="0"/>
              </a:rPr>
              <a:t>D</a:t>
            </a:r>
            <a:endParaRPr lang="en-US"/>
          </a:p>
        </p:txBody>
      </p:sp>
      <p:sp>
        <p:nvSpPr>
          <p:cNvPr id="52" name="Rectangle 51"/>
          <p:cNvSpPr/>
          <p:nvPr/>
        </p:nvSpPr>
        <p:spPr bwMode="auto">
          <a:xfrm flipH="1" flipV="1">
            <a:off x="264092" y="223118"/>
            <a:ext cx="101667" cy="103850"/>
          </a:xfrm>
          <a:prstGeom prst="rect">
            <a:avLst/>
          </a:prstGeom>
          <a:solidFill>
            <a:schemeClr val="bg1">
              <a:lumMod val="95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51" name="Text Box 5"/>
          <p:cNvSpPr txBox="1">
            <a:spLocks noChangeArrowheads="1"/>
          </p:cNvSpPr>
          <p:nvPr>
            <p:custDataLst>
              <p:tags r:id="rId3"/>
            </p:custDataLst>
          </p:nvPr>
        </p:nvSpPr>
        <p:spPr bwMode="auto">
          <a:xfrm>
            <a:off x="7018320" y="914400"/>
            <a:ext cx="187741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smtClean="0">
                <a:latin typeface="Calibri" panose="020F0502020204030204" pitchFamily="34" charset="0"/>
              </a:rPr>
              <a:t>(1) Fill </a:t>
            </a:r>
            <a:r>
              <a:rPr lang="en-US" sz="1400" dirty="0">
                <a:latin typeface="Calibri" panose="020F0502020204030204" pitchFamily="34" charset="0"/>
              </a:rPr>
              <a:t>in the function values </a:t>
            </a:r>
            <a:r>
              <a:rPr lang="en-US" sz="1400" dirty="0" smtClean="0">
                <a:latin typeface="Calibri" panose="020F0502020204030204" pitchFamily="34" charset="0"/>
              </a:rPr>
              <a:t>(the truth </a:t>
            </a:r>
            <a:r>
              <a:rPr lang="en-US" sz="1400" dirty="0">
                <a:latin typeface="Calibri" panose="020F0502020204030204" pitchFamily="34" charset="0"/>
              </a:rPr>
              <a:t>table) for this circuit… </a:t>
            </a:r>
          </a:p>
        </p:txBody>
      </p:sp>
      <p:sp>
        <p:nvSpPr>
          <p:cNvPr id="79" name="Rounded Rectangle 84"/>
          <p:cNvSpPr>
            <a:spLocks noChangeArrowheads="1"/>
          </p:cNvSpPr>
          <p:nvPr/>
        </p:nvSpPr>
        <p:spPr bwMode="auto">
          <a:xfrm>
            <a:off x="4595224" y="2293937"/>
            <a:ext cx="2103262" cy="282575"/>
          </a:xfrm>
          <a:prstGeom prst="roundRect">
            <a:avLst>
              <a:gd name="adj" fmla="val 16667"/>
            </a:avLst>
          </a:prstGeom>
          <a:solidFill>
            <a:srgbClr val="CCECFF"/>
          </a:solidFill>
          <a:ln>
            <a:noFill/>
          </a:ln>
          <a:extLst>
            <a:ext uri="{91240B29-F687-4F45-9708-019B960494DF}">
              <a14:hiddenLine xmlns:a14="http://schemas.microsoft.com/office/drawing/2010/main" w="19050" algn="ctr">
                <a:solidFill>
                  <a:srgbClr val="000000"/>
                </a:solidFill>
                <a:round/>
                <a:headEnd/>
                <a:tailEnd/>
              </a14:hiddenLine>
            </a:ext>
          </a:extLst>
        </p:spPr>
        <p:txBody>
          <a:bodyPr wrap="square">
            <a:spAutoFit/>
          </a:bodyPr>
          <a:lstStyle/>
          <a:p>
            <a:endParaRPr lang="en-US"/>
          </a:p>
        </p:txBody>
      </p:sp>
      <p:sp>
        <p:nvSpPr>
          <p:cNvPr id="94" name="Rounded Rectangle 82"/>
          <p:cNvSpPr>
            <a:spLocks noChangeArrowheads="1"/>
          </p:cNvSpPr>
          <p:nvPr/>
        </p:nvSpPr>
        <p:spPr bwMode="auto">
          <a:xfrm>
            <a:off x="4595224" y="1741487"/>
            <a:ext cx="2103262" cy="282575"/>
          </a:xfrm>
          <a:prstGeom prst="roundRect">
            <a:avLst>
              <a:gd name="adj" fmla="val 16667"/>
            </a:avLst>
          </a:prstGeom>
          <a:solidFill>
            <a:srgbClr val="CCECFF"/>
          </a:solidFill>
          <a:ln>
            <a:noFill/>
          </a:ln>
          <a:extLst>
            <a:ext uri="{91240B29-F687-4F45-9708-019B960494DF}">
              <a14:hiddenLine xmlns:a14="http://schemas.microsoft.com/office/drawing/2010/main" w="19050" algn="ctr">
                <a:solidFill>
                  <a:srgbClr val="000000"/>
                </a:solidFill>
                <a:round/>
                <a:headEnd/>
                <a:tailEnd/>
              </a14:hiddenLine>
            </a:ext>
          </a:extLst>
        </p:spPr>
        <p:txBody>
          <a:bodyPr wrap="square">
            <a:spAutoFit/>
          </a:bodyPr>
          <a:lstStyle/>
          <a:p>
            <a:endParaRPr lang="en-US"/>
          </a:p>
        </p:txBody>
      </p:sp>
      <p:sp>
        <p:nvSpPr>
          <p:cNvPr id="95" name="Rounded Rectangle 81"/>
          <p:cNvSpPr>
            <a:spLocks noChangeArrowheads="1"/>
          </p:cNvSpPr>
          <p:nvPr/>
        </p:nvSpPr>
        <p:spPr bwMode="auto">
          <a:xfrm>
            <a:off x="4595224" y="1227137"/>
            <a:ext cx="2103262" cy="282575"/>
          </a:xfrm>
          <a:prstGeom prst="roundRect">
            <a:avLst>
              <a:gd name="adj" fmla="val 16667"/>
            </a:avLst>
          </a:prstGeom>
          <a:solidFill>
            <a:srgbClr val="CCECFF"/>
          </a:solidFill>
          <a:ln>
            <a:noFill/>
          </a:ln>
          <a:extLst>
            <a:ext uri="{91240B29-F687-4F45-9708-019B960494DF}">
              <a14:hiddenLine xmlns:a14="http://schemas.microsoft.com/office/drawing/2010/main" w="19050" algn="ctr">
                <a:solidFill>
                  <a:srgbClr val="000000"/>
                </a:solidFill>
                <a:round/>
                <a:headEnd/>
                <a:tailEnd/>
              </a14:hiddenLine>
            </a:ext>
          </a:extLst>
        </p:spPr>
        <p:txBody>
          <a:bodyPr wrap="square">
            <a:spAutoFit/>
          </a:bodyPr>
          <a:lstStyle/>
          <a:p>
            <a:endParaRPr lang="en-US"/>
          </a:p>
        </p:txBody>
      </p:sp>
      <p:sp>
        <p:nvSpPr>
          <p:cNvPr id="96" name="Text Box 6"/>
          <p:cNvSpPr txBox="1">
            <a:spLocks noChangeArrowheads="1"/>
          </p:cNvSpPr>
          <p:nvPr>
            <p:custDataLst>
              <p:tags r:id="rId4"/>
            </p:custDataLst>
          </p:nvPr>
        </p:nvSpPr>
        <p:spPr bwMode="auto">
          <a:xfrm>
            <a:off x="5010619" y="544512"/>
            <a:ext cx="542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latin typeface="Courier New" pitchFamily="49" charset="0"/>
              </a:rPr>
              <a:t>y</a:t>
            </a:r>
          </a:p>
        </p:txBody>
      </p:sp>
      <p:sp>
        <p:nvSpPr>
          <p:cNvPr id="97" name="Text Box 7"/>
          <p:cNvSpPr txBox="1">
            <a:spLocks noChangeArrowheads="1"/>
          </p:cNvSpPr>
          <p:nvPr>
            <p:custDataLst>
              <p:tags r:id="rId5"/>
            </p:custDataLst>
          </p:nvPr>
        </p:nvSpPr>
        <p:spPr bwMode="auto">
          <a:xfrm>
            <a:off x="5394794" y="544512"/>
            <a:ext cx="573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dirty="0">
                <a:latin typeface="Courier New" pitchFamily="49" charset="0"/>
              </a:rPr>
              <a:t>c</a:t>
            </a:r>
          </a:p>
        </p:txBody>
      </p:sp>
      <p:sp>
        <p:nvSpPr>
          <p:cNvPr id="98" name="Text Box 8"/>
          <p:cNvSpPr txBox="1">
            <a:spLocks noChangeArrowheads="1"/>
          </p:cNvSpPr>
          <p:nvPr>
            <p:custDataLst>
              <p:tags r:id="rId6"/>
            </p:custDataLst>
          </p:nvPr>
        </p:nvSpPr>
        <p:spPr bwMode="auto">
          <a:xfrm>
            <a:off x="5009032" y="933450"/>
            <a:ext cx="5429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0</a:t>
            </a:r>
          </a:p>
        </p:txBody>
      </p:sp>
      <p:sp>
        <p:nvSpPr>
          <p:cNvPr id="99" name="Text Box 9"/>
          <p:cNvSpPr txBox="1">
            <a:spLocks noChangeArrowheads="1"/>
          </p:cNvSpPr>
          <p:nvPr>
            <p:custDataLst>
              <p:tags r:id="rId7"/>
            </p:custDataLst>
          </p:nvPr>
        </p:nvSpPr>
        <p:spPr bwMode="auto">
          <a:xfrm>
            <a:off x="5393207" y="933450"/>
            <a:ext cx="5730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0</a:t>
            </a:r>
          </a:p>
        </p:txBody>
      </p:sp>
      <p:sp>
        <p:nvSpPr>
          <p:cNvPr id="100" name="Text Box 10"/>
          <p:cNvSpPr txBox="1">
            <a:spLocks noChangeArrowheads="1"/>
          </p:cNvSpPr>
          <p:nvPr>
            <p:custDataLst>
              <p:tags r:id="rId8"/>
            </p:custDataLst>
          </p:nvPr>
        </p:nvSpPr>
        <p:spPr bwMode="auto">
          <a:xfrm>
            <a:off x="5012207" y="1201737"/>
            <a:ext cx="542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0</a:t>
            </a:r>
          </a:p>
        </p:txBody>
      </p:sp>
      <p:sp>
        <p:nvSpPr>
          <p:cNvPr id="101" name="Text Box 11"/>
          <p:cNvSpPr txBox="1">
            <a:spLocks noChangeArrowheads="1"/>
          </p:cNvSpPr>
          <p:nvPr>
            <p:custDataLst>
              <p:tags r:id="rId9"/>
            </p:custDataLst>
          </p:nvPr>
        </p:nvSpPr>
        <p:spPr bwMode="auto">
          <a:xfrm>
            <a:off x="5396382" y="1201737"/>
            <a:ext cx="5730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1</a:t>
            </a:r>
          </a:p>
        </p:txBody>
      </p:sp>
      <p:sp>
        <p:nvSpPr>
          <p:cNvPr id="102" name="Text Box 12"/>
          <p:cNvSpPr txBox="1">
            <a:spLocks noChangeArrowheads="1"/>
          </p:cNvSpPr>
          <p:nvPr>
            <p:custDataLst>
              <p:tags r:id="rId10"/>
            </p:custDataLst>
          </p:nvPr>
        </p:nvSpPr>
        <p:spPr bwMode="auto">
          <a:xfrm>
            <a:off x="5009032" y="1470025"/>
            <a:ext cx="542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1</a:t>
            </a:r>
          </a:p>
        </p:txBody>
      </p:sp>
      <p:sp>
        <p:nvSpPr>
          <p:cNvPr id="103" name="Text Box 13"/>
          <p:cNvSpPr txBox="1">
            <a:spLocks noChangeArrowheads="1"/>
          </p:cNvSpPr>
          <p:nvPr>
            <p:custDataLst>
              <p:tags r:id="rId11"/>
            </p:custDataLst>
          </p:nvPr>
        </p:nvSpPr>
        <p:spPr bwMode="auto">
          <a:xfrm>
            <a:off x="5393207" y="1470025"/>
            <a:ext cx="5730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0</a:t>
            </a:r>
          </a:p>
        </p:txBody>
      </p:sp>
      <p:sp>
        <p:nvSpPr>
          <p:cNvPr id="104" name="Text Box 14"/>
          <p:cNvSpPr txBox="1">
            <a:spLocks noChangeArrowheads="1"/>
          </p:cNvSpPr>
          <p:nvPr>
            <p:custDataLst>
              <p:tags r:id="rId12"/>
            </p:custDataLst>
          </p:nvPr>
        </p:nvSpPr>
        <p:spPr bwMode="auto">
          <a:xfrm>
            <a:off x="5012207" y="1736725"/>
            <a:ext cx="5429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1</a:t>
            </a:r>
          </a:p>
        </p:txBody>
      </p:sp>
      <p:sp>
        <p:nvSpPr>
          <p:cNvPr id="105" name="Text Box 15"/>
          <p:cNvSpPr txBox="1">
            <a:spLocks noChangeArrowheads="1"/>
          </p:cNvSpPr>
          <p:nvPr>
            <p:custDataLst>
              <p:tags r:id="rId13"/>
            </p:custDataLst>
          </p:nvPr>
        </p:nvSpPr>
        <p:spPr bwMode="auto">
          <a:xfrm>
            <a:off x="5396382" y="1736725"/>
            <a:ext cx="5730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1</a:t>
            </a:r>
          </a:p>
        </p:txBody>
      </p:sp>
      <p:sp>
        <p:nvSpPr>
          <p:cNvPr id="106" name="Rectangle 39"/>
          <p:cNvSpPr>
            <a:spLocks noChangeArrowheads="1"/>
          </p:cNvSpPr>
          <p:nvPr>
            <p:custDataLst>
              <p:tags r:id="rId14"/>
            </p:custDataLst>
          </p:nvPr>
        </p:nvSpPr>
        <p:spPr bwMode="auto">
          <a:xfrm>
            <a:off x="4996332" y="228600"/>
            <a:ext cx="5984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400">
                <a:latin typeface="Cambria" pitchFamily="18" charset="0"/>
              </a:rPr>
              <a:t>input</a:t>
            </a:r>
          </a:p>
        </p:txBody>
      </p:sp>
      <p:sp>
        <p:nvSpPr>
          <p:cNvPr id="107" name="Line 40"/>
          <p:cNvSpPr>
            <a:spLocks noChangeShapeType="1"/>
          </p:cNvSpPr>
          <p:nvPr>
            <p:custDataLst>
              <p:tags r:id="rId15"/>
            </p:custDataLst>
          </p:nvPr>
        </p:nvSpPr>
        <p:spPr bwMode="auto">
          <a:xfrm>
            <a:off x="4804244" y="547687"/>
            <a:ext cx="990600" cy="0"/>
          </a:xfrm>
          <a:prstGeom prst="line">
            <a:avLst/>
          </a:prstGeom>
          <a:noFill/>
          <a:ln w="12700">
            <a:solidFill>
              <a:schemeClr val="bg1">
                <a:lumMod val="65000"/>
              </a:schemeClr>
            </a:solidFill>
            <a:round/>
            <a:headEnd/>
            <a:tailEnd/>
          </a:ln>
          <a:extLst>
            <a:ext uri="{909E8E84-426E-40DD-AFC4-6F175D3DCCD1}">
              <a14:hiddenFill xmlns:a14="http://schemas.microsoft.com/office/drawing/2010/main">
                <a:noFill/>
              </a14:hiddenFill>
            </a:ext>
          </a:extLst>
        </p:spPr>
        <p:txBody>
          <a:bodyPr wrap="none" anchor="ctr">
            <a:spAutoFit/>
          </a:bodyPr>
          <a:lstStyle/>
          <a:p>
            <a:pPr>
              <a:defRPr/>
            </a:pPr>
            <a:endParaRPr lang="en-US">
              <a:latin typeface="Times" pitchFamily="-106" charset="0"/>
              <a:ea typeface="ＭＳ Ｐゴシック" pitchFamily="34" charset="-128"/>
            </a:endParaRPr>
          </a:p>
        </p:txBody>
      </p:sp>
      <p:sp>
        <p:nvSpPr>
          <p:cNvPr id="108" name="Text Box 8"/>
          <p:cNvSpPr txBox="1">
            <a:spLocks noChangeArrowheads="1"/>
          </p:cNvSpPr>
          <p:nvPr>
            <p:custDataLst>
              <p:tags r:id="rId16"/>
            </p:custDataLst>
          </p:nvPr>
        </p:nvSpPr>
        <p:spPr bwMode="auto">
          <a:xfrm>
            <a:off x="5009032" y="2005012"/>
            <a:ext cx="542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0</a:t>
            </a:r>
          </a:p>
        </p:txBody>
      </p:sp>
      <p:sp>
        <p:nvSpPr>
          <p:cNvPr id="109" name="Text Box 9"/>
          <p:cNvSpPr txBox="1">
            <a:spLocks noChangeArrowheads="1"/>
          </p:cNvSpPr>
          <p:nvPr>
            <p:custDataLst>
              <p:tags r:id="rId17"/>
            </p:custDataLst>
          </p:nvPr>
        </p:nvSpPr>
        <p:spPr bwMode="auto">
          <a:xfrm>
            <a:off x="5393207" y="2005012"/>
            <a:ext cx="5730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0</a:t>
            </a:r>
          </a:p>
        </p:txBody>
      </p:sp>
      <p:sp>
        <p:nvSpPr>
          <p:cNvPr id="110" name="Text Box 10"/>
          <p:cNvSpPr txBox="1">
            <a:spLocks noChangeArrowheads="1"/>
          </p:cNvSpPr>
          <p:nvPr>
            <p:custDataLst>
              <p:tags r:id="rId18"/>
            </p:custDataLst>
          </p:nvPr>
        </p:nvSpPr>
        <p:spPr bwMode="auto">
          <a:xfrm>
            <a:off x="5012207" y="2273300"/>
            <a:ext cx="542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0</a:t>
            </a:r>
          </a:p>
        </p:txBody>
      </p:sp>
      <p:sp>
        <p:nvSpPr>
          <p:cNvPr id="111" name="Text Box 11"/>
          <p:cNvSpPr txBox="1">
            <a:spLocks noChangeArrowheads="1"/>
          </p:cNvSpPr>
          <p:nvPr>
            <p:custDataLst>
              <p:tags r:id="rId19"/>
            </p:custDataLst>
          </p:nvPr>
        </p:nvSpPr>
        <p:spPr bwMode="auto">
          <a:xfrm>
            <a:off x="5396382" y="2273300"/>
            <a:ext cx="5730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1</a:t>
            </a:r>
          </a:p>
        </p:txBody>
      </p:sp>
      <p:sp>
        <p:nvSpPr>
          <p:cNvPr id="112" name="Text Box 12"/>
          <p:cNvSpPr txBox="1">
            <a:spLocks noChangeArrowheads="1"/>
          </p:cNvSpPr>
          <p:nvPr>
            <p:custDataLst>
              <p:tags r:id="rId20"/>
            </p:custDataLst>
          </p:nvPr>
        </p:nvSpPr>
        <p:spPr bwMode="auto">
          <a:xfrm>
            <a:off x="5009032" y="2540000"/>
            <a:ext cx="5429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1</a:t>
            </a:r>
          </a:p>
        </p:txBody>
      </p:sp>
      <p:sp>
        <p:nvSpPr>
          <p:cNvPr id="113" name="Text Box 13"/>
          <p:cNvSpPr txBox="1">
            <a:spLocks noChangeArrowheads="1"/>
          </p:cNvSpPr>
          <p:nvPr>
            <p:custDataLst>
              <p:tags r:id="rId21"/>
            </p:custDataLst>
          </p:nvPr>
        </p:nvSpPr>
        <p:spPr bwMode="auto">
          <a:xfrm>
            <a:off x="5393207" y="2540000"/>
            <a:ext cx="5730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0</a:t>
            </a:r>
          </a:p>
        </p:txBody>
      </p:sp>
      <p:sp>
        <p:nvSpPr>
          <p:cNvPr id="114" name="Text Box 14"/>
          <p:cNvSpPr txBox="1">
            <a:spLocks noChangeArrowheads="1"/>
          </p:cNvSpPr>
          <p:nvPr>
            <p:custDataLst>
              <p:tags r:id="rId22"/>
            </p:custDataLst>
          </p:nvPr>
        </p:nvSpPr>
        <p:spPr bwMode="auto">
          <a:xfrm>
            <a:off x="5012207" y="2808287"/>
            <a:ext cx="542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1</a:t>
            </a:r>
          </a:p>
        </p:txBody>
      </p:sp>
      <p:sp>
        <p:nvSpPr>
          <p:cNvPr id="115" name="Text Box 15"/>
          <p:cNvSpPr txBox="1">
            <a:spLocks noChangeArrowheads="1"/>
          </p:cNvSpPr>
          <p:nvPr>
            <p:custDataLst>
              <p:tags r:id="rId23"/>
            </p:custDataLst>
          </p:nvPr>
        </p:nvSpPr>
        <p:spPr bwMode="auto">
          <a:xfrm>
            <a:off x="5396382" y="2808287"/>
            <a:ext cx="5730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1</a:t>
            </a:r>
          </a:p>
        </p:txBody>
      </p:sp>
      <p:sp>
        <p:nvSpPr>
          <p:cNvPr id="116" name="Text Box 6"/>
          <p:cNvSpPr txBox="1">
            <a:spLocks noChangeArrowheads="1"/>
          </p:cNvSpPr>
          <p:nvPr>
            <p:custDataLst>
              <p:tags r:id="rId24"/>
            </p:custDataLst>
          </p:nvPr>
        </p:nvSpPr>
        <p:spPr bwMode="auto">
          <a:xfrm>
            <a:off x="4588344" y="544512"/>
            <a:ext cx="542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latin typeface="Courier New" pitchFamily="49" charset="0"/>
              </a:rPr>
              <a:t>x</a:t>
            </a:r>
          </a:p>
        </p:txBody>
      </p:sp>
      <p:sp>
        <p:nvSpPr>
          <p:cNvPr id="117" name="Text Box 8"/>
          <p:cNvSpPr txBox="1">
            <a:spLocks noChangeArrowheads="1"/>
          </p:cNvSpPr>
          <p:nvPr>
            <p:custDataLst>
              <p:tags r:id="rId25"/>
            </p:custDataLst>
          </p:nvPr>
        </p:nvSpPr>
        <p:spPr bwMode="auto">
          <a:xfrm>
            <a:off x="4586757" y="933450"/>
            <a:ext cx="5429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0</a:t>
            </a:r>
          </a:p>
        </p:txBody>
      </p:sp>
      <p:sp>
        <p:nvSpPr>
          <p:cNvPr id="118" name="Text Box 10"/>
          <p:cNvSpPr txBox="1">
            <a:spLocks noChangeArrowheads="1"/>
          </p:cNvSpPr>
          <p:nvPr>
            <p:custDataLst>
              <p:tags r:id="rId26"/>
            </p:custDataLst>
          </p:nvPr>
        </p:nvSpPr>
        <p:spPr bwMode="auto">
          <a:xfrm>
            <a:off x="4589932" y="1201737"/>
            <a:ext cx="542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0</a:t>
            </a:r>
          </a:p>
        </p:txBody>
      </p:sp>
      <p:sp>
        <p:nvSpPr>
          <p:cNvPr id="119" name="Text Box 12"/>
          <p:cNvSpPr txBox="1">
            <a:spLocks noChangeArrowheads="1"/>
          </p:cNvSpPr>
          <p:nvPr>
            <p:custDataLst>
              <p:tags r:id="rId27"/>
            </p:custDataLst>
          </p:nvPr>
        </p:nvSpPr>
        <p:spPr bwMode="auto">
          <a:xfrm>
            <a:off x="4586757" y="1470025"/>
            <a:ext cx="542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0</a:t>
            </a:r>
          </a:p>
        </p:txBody>
      </p:sp>
      <p:sp>
        <p:nvSpPr>
          <p:cNvPr id="120" name="Text Box 14"/>
          <p:cNvSpPr txBox="1">
            <a:spLocks noChangeArrowheads="1"/>
          </p:cNvSpPr>
          <p:nvPr>
            <p:custDataLst>
              <p:tags r:id="rId28"/>
            </p:custDataLst>
          </p:nvPr>
        </p:nvSpPr>
        <p:spPr bwMode="auto">
          <a:xfrm>
            <a:off x="4589932" y="1736725"/>
            <a:ext cx="5429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0</a:t>
            </a:r>
          </a:p>
        </p:txBody>
      </p:sp>
      <p:sp>
        <p:nvSpPr>
          <p:cNvPr id="121" name="Text Box 8"/>
          <p:cNvSpPr txBox="1">
            <a:spLocks noChangeArrowheads="1"/>
          </p:cNvSpPr>
          <p:nvPr>
            <p:custDataLst>
              <p:tags r:id="rId29"/>
            </p:custDataLst>
          </p:nvPr>
        </p:nvSpPr>
        <p:spPr bwMode="auto">
          <a:xfrm>
            <a:off x="4586757" y="2005012"/>
            <a:ext cx="542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1</a:t>
            </a:r>
          </a:p>
        </p:txBody>
      </p:sp>
      <p:sp>
        <p:nvSpPr>
          <p:cNvPr id="122" name="Text Box 10"/>
          <p:cNvSpPr txBox="1">
            <a:spLocks noChangeArrowheads="1"/>
          </p:cNvSpPr>
          <p:nvPr>
            <p:custDataLst>
              <p:tags r:id="rId30"/>
            </p:custDataLst>
          </p:nvPr>
        </p:nvSpPr>
        <p:spPr bwMode="auto">
          <a:xfrm>
            <a:off x="4589932" y="2273300"/>
            <a:ext cx="542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1</a:t>
            </a:r>
          </a:p>
        </p:txBody>
      </p:sp>
      <p:sp>
        <p:nvSpPr>
          <p:cNvPr id="123" name="Text Box 12"/>
          <p:cNvSpPr txBox="1">
            <a:spLocks noChangeArrowheads="1"/>
          </p:cNvSpPr>
          <p:nvPr>
            <p:custDataLst>
              <p:tags r:id="rId31"/>
            </p:custDataLst>
          </p:nvPr>
        </p:nvSpPr>
        <p:spPr bwMode="auto">
          <a:xfrm>
            <a:off x="4586757" y="2540000"/>
            <a:ext cx="5429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1</a:t>
            </a:r>
          </a:p>
        </p:txBody>
      </p:sp>
      <p:sp>
        <p:nvSpPr>
          <p:cNvPr id="124" name="Text Box 14"/>
          <p:cNvSpPr txBox="1">
            <a:spLocks noChangeArrowheads="1"/>
          </p:cNvSpPr>
          <p:nvPr>
            <p:custDataLst>
              <p:tags r:id="rId32"/>
            </p:custDataLst>
          </p:nvPr>
        </p:nvSpPr>
        <p:spPr bwMode="auto">
          <a:xfrm>
            <a:off x="4589932" y="2808287"/>
            <a:ext cx="542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1</a:t>
            </a:r>
          </a:p>
        </p:txBody>
      </p:sp>
      <p:sp>
        <p:nvSpPr>
          <p:cNvPr id="125" name="Rectangle 41"/>
          <p:cNvSpPr>
            <a:spLocks noChangeArrowheads="1"/>
          </p:cNvSpPr>
          <p:nvPr>
            <p:custDataLst>
              <p:tags r:id="rId33"/>
            </p:custDataLst>
          </p:nvPr>
        </p:nvSpPr>
        <p:spPr bwMode="auto">
          <a:xfrm>
            <a:off x="5980112" y="305153"/>
            <a:ext cx="7254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400" dirty="0">
                <a:latin typeface="Cambria" pitchFamily="18" charset="0"/>
              </a:rPr>
              <a:t>output</a:t>
            </a:r>
          </a:p>
        </p:txBody>
      </p:sp>
      <p:sp>
        <p:nvSpPr>
          <p:cNvPr id="3" name="Down Arrow 2"/>
          <p:cNvSpPr/>
          <p:nvPr/>
        </p:nvSpPr>
        <p:spPr bwMode="auto">
          <a:xfrm>
            <a:off x="6208712" y="601967"/>
            <a:ext cx="268112" cy="377167"/>
          </a:xfrm>
          <a:prstGeom prst="downArrow">
            <a:avLst/>
          </a:prstGeom>
          <a:solidFill>
            <a:schemeClr val="bg1">
              <a:lumMod val="85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132" name="Rectangle 1"/>
          <p:cNvSpPr>
            <a:spLocks noChangeArrowheads="1"/>
          </p:cNvSpPr>
          <p:nvPr/>
        </p:nvSpPr>
        <p:spPr bwMode="auto">
          <a:xfrm>
            <a:off x="7141809" y="4102005"/>
            <a:ext cx="3635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pitchFamily="34" charset="0"/>
              </a:rPr>
              <a:t>A</a:t>
            </a:r>
            <a:endParaRPr lang="en-US"/>
          </a:p>
        </p:txBody>
      </p:sp>
      <p:sp>
        <p:nvSpPr>
          <p:cNvPr id="133" name="Rectangle 80"/>
          <p:cNvSpPr>
            <a:spLocks noChangeArrowheads="1"/>
          </p:cNvSpPr>
          <p:nvPr/>
        </p:nvSpPr>
        <p:spPr bwMode="auto">
          <a:xfrm>
            <a:off x="7143397" y="4734183"/>
            <a:ext cx="3508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pitchFamily="34" charset="0"/>
              </a:rPr>
              <a:t>B</a:t>
            </a:r>
            <a:endParaRPr lang="en-US"/>
          </a:p>
        </p:txBody>
      </p:sp>
      <p:sp>
        <p:nvSpPr>
          <p:cNvPr id="134" name="Rectangle 85"/>
          <p:cNvSpPr>
            <a:spLocks noChangeArrowheads="1"/>
          </p:cNvSpPr>
          <p:nvPr/>
        </p:nvSpPr>
        <p:spPr bwMode="auto">
          <a:xfrm>
            <a:off x="7140222" y="5334434"/>
            <a:ext cx="349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latin typeface="Calibri" pitchFamily="34" charset="0"/>
              </a:rPr>
              <a:t>C</a:t>
            </a:r>
            <a:endParaRPr lang="en-US" dirty="0"/>
          </a:p>
        </p:txBody>
      </p:sp>
      <p:sp>
        <p:nvSpPr>
          <p:cNvPr id="135" name="Rectangle 86"/>
          <p:cNvSpPr>
            <a:spLocks noChangeArrowheads="1"/>
          </p:cNvSpPr>
          <p:nvPr/>
        </p:nvSpPr>
        <p:spPr bwMode="auto">
          <a:xfrm>
            <a:off x="7148512" y="5955323"/>
            <a:ext cx="374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pitchFamily="34" charset="0"/>
              </a:rPr>
              <a:t>D</a:t>
            </a:r>
            <a:endParaRPr lang="en-US"/>
          </a:p>
        </p:txBody>
      </p:sp>
      <p:sp>
        <p:nvSpPr>
          <p:cNvPr id="136" name="Rectangle 135"/>
          <p:cNvSpPr/>
          <p:nvPr/>
        </p:nvSpPr>
        <p:spPr bwMode="auto">
          <a:xfrm flipH="1" flipV="1">
            <a:off x="5020908" y="3772696"/>
            <a:ext cx="129249" cy="130058"/>
          </a:xfrm>
          <a:prstGeom prst="rect">
            <a:avLst/>
          </a:prstGeom>
          <a:solidFill>
            <a:schemeClr val="bg1">
              <a:lumMod val="95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137" name="Rectangle 136"/>
          <p:cNvSpPr/>
          <p:nvPr/>
        </p:nvSpPr>
        <p:spPr bwMode="auto">
          <a:xfrm flipH="1" flipV="1">
            <a:off x="5609837" y="3775405"/>
            <a:ext cx="129249" cy="130058"/>
          </a:xfrm>
          <a:prstGeom prst="rect">
            <a:avLst/>
          </a:prstGeom>
          <a:solidFill>
            <a:schemeClr val="bg1">
              <a:lumMod val="95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138" name="Rectangle 137"/>
          <p:cNvSpPr/>
          <p:nvPr/>
        </p:nvSpPr>
        <p:spPr bwMode="auto">
          <a:xfrm flipH="1" flipV="1">
            <a:off x="6187409" y="3773455"/>
            <a:ext cx="129249" cy="130058"/>
          </a:xfrm>
          <a:prstGeom prst="rect">
            <a:avLst/>
          </a:prstGeom>
          <a:solidFill>
            <a:schemeClr val="bg1">
              <a:lumMod val="95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139" name="Rounded Rectangle 83"/>
          <p:cNvSpPr>
            <a:spLocks noChangeArrowheads="1"/>
          </p:cNvSpPr>
          <p:nvPr/>
        </p:nvSpPr>
        <p:spPr bwMode="auto">
          <a:xfrm>
            <a:off x="2447397" y="6302198"/>
            <a:ext cx="2017360" cy="282575"/>
          </a:xfrm>
          <a:prstGeom prst="roundRect">
            <a:avLst>
              <a:gd name="adj" fmla="val 16667"/>
            </a:avLst>
          </a:prstGeom>
          <a:solidFill>
            <a:srgbClr val="CCECFF"/>
          </a:solidFill>
          <a:ln>
            <a:noFill/>
          </a:ln>
          <a:extLst>
            <a:ext uri="{91240B29-F687-4F45-9708-019B960494DF}">
              <a14:hiddenLine xmlns:a14="http://schemas.microsoft.com/office/drawing/2010/main" w="19050" algn="ctr">
                <a:solidFill>
                  <a:srgbClr val="000000"/>
                </a:solidFill>
                <a:round/>
                <a:headEnd/>
                <a:tailEnd/>
              </a14:hiddenLine>
            </a:ext>
          </a:extLst>
        </p:spPr>
        <p:txBody>
          <a:bodyPr wrap="square">
            <a:spAutoFit/>
          </a:bodyPr>
          <a:lstStyle/>
          <a:p>
            <a:endParaRPr lang="en-US"/>
          </a:p>
        </p:txBody>
      </p:sp>
      <p:sp>
        <p:nvSpPr>
          <p:cNvPr id="140" name="Rounded Rectangle 84"/>
          <p:cNvSpPr>
            <a:spLocks noChangeArrowheads="1"/>
          </p:cNvSpPr>
          <p:nvPr/>
        </p:nvSpPr>
        <p:spPr bwMode="auto">
          <a:xfrm>
            <a:off x="2447397" y="5787848"/>
            <a:ext cx="2017360" cy="282575"/>
          </a:xfrm>
          <a:prstGeom prst="roundRect">
            <a:avLst>
              <a:gd name="adj" fmla="val 16667"/>
            </a:avLst>
          </a:prstGeom>
          <a:solidFill>
            <a:srgbClr val="CCECFF"/>
          </a:solidFill>
          <a:ln>
            <a:noFill/>
          </a:ln>
          <a:extLst>
            <a:ext uri="{91240B29-F687-4F45-9708-019B960494DF}">
              <a14:hiddenLine xmlns:a14="http://schemas.microsoft.com/office/drawing/2010/main" w="19050" algn="ctr">
                <a:solidFill>
                  <a:srgbClr val="000000"/>
                </a:solidFill>
                <a:round/>
                <a:headEnd/>
                <a:tailEnd/>
              </a14:hiddenLine>
            </a:ext>
          </a:extLst>
        </p:spPr>
        <p:txBody>
          <a:bodyPr wrap="square">
            <a:spAutoFit/>
          </a:bodyPr>
          <a:lstStyle/>
          <a:p>
            <a:endParaRPr lang="en-US"/>
          </a:p>
        </p:txBody>
      </p:sp>
      <p:sp>
        <p:nvSpPr>
          <p:cNvPr id="141" name="Rounded Rectangle 82"/>
          <p:cNvSpPr>
            <a:spLocks noChangeArrowheads="1"/>
          </p:cNvSpPr>
          <p:nvPr/>
        </p:nvSpPr>
        <p:spPr bwMode="auto">
          <a:xfrm>
            <a:off x="2447397" y="5235398"/>
            <a:ext cx="2017360" cy="282575"/>
          </a:xfrm>
          <a:prstGeom prst="roundRect">
            <a:avLst>
              <a:gd name="adj" fmla="val 16667"/>
            </a:avLst>
          </a:prstGeom>
          <a:solidFill>
            <a:srgbClr val="CCECFF"/>
          </a:solidFill>
          <a:ln>
            <a:noFill/>
          </a:ln>
          <a:extLst>
            <a:ext uri="{91240B29-F687-4F45-9708-019B960494DF}">
              <a14:hiddenLine xmlns:a14="http://schemas.microsoft.com/office/drawing/2010/main" w="19050" algn="ctr">
                <a:solidFill>
                  <a:srgbClr val="000000"/>
                </a:solidFill>
                <a:round/>
                <a:headEnd/>
                <a:tailEnd/>
              </a14:hiddenLine>
            </a:ext>
          </a:extLst>
        </p:spPr>
        <p:txBody>
          <a:bodyPr wrap="square">
            <a:spAutoFit/>
          </a:bodyPr>
          <a:lstStyle/>
          <a:p>
            <a:endParaRPr lang="en-US"/>
          </a:p>
        </p:txBody>
      </p:sp>
      <p:sp>
        <p:nvSpPr>
          <p:cNvPr id="142" name="Rounded Rectangle 81"/>
          <p:cNvSpPr>
            <a:spLocks noChangeArrowheads="1"/>
          </p:cNvSpPr>
          <p:nvPr/>
        </p:nvSpPr>
        <p:spPr bwMode="auto">
          <a:xfrm>
            <a:off x="2447397" y="4721048"/>
            <a:ext cx="2017360" cy="282575"/>
          </a:xfrm>
          <a:prstGeom prst="roundRect">
            <a:avLst>
              <a:gd name="adj" fmla="val 16667"/>
            </a:avLst>
          </a:prstGeom>
          <a:solidFill>
            <a:srgbClr val="CCECFF"/>
          </a:solidFill>
          <a:ln>
            <a:noFill/>
          </a:ln>
          <a:extLst>
            <a:ext uri="{91240B29-F687-4F45-9708-019B960494DF}">
              <a14:hiddenLine xmlns:a14="http://schemas.microsoft.com/office/drawing/2010/main" w="19050" algn="ctr">
                <a:solidFill>
                  <a:srgbClr val="000000"/>
                </a:solidFill>
                <a:round/>
                <a:headEnd/>
                <a:tailEnd/>
              </a14:hiddenLine>
            </a:ext>
          </a:extLst>
        </p:spPr>
        <p:txBody>
          <a:bodyPr wrap="square">
            <a:spAutoFit/>
          </a:bodyPr>
          <a:lstStyle/>
          <a:p>
            <a:endParaRPr lang="en-US"/>
          </a:p>
        </p:txBody>
      </p:sp>
      <p:sp>
        <p:nvSpPr>
          <p:cNvPr id="143" name="Text Box 6"/>
          <p:cNvSpPr txBox="1">
            <a:spLocks noChangeArrowheads="1"/>
          </p:cNvSpPr>
          <p:nvPr>
            <p:custDataLst>
              <p:tags r:id="rId34"/>
            </p:custDataLst>
          </p:nvPr>
        </p:nvSpPr>
        <p:spPr bwMode="auto">
          <a:xfrm>
            <a:off x="2795058" y="4038423"/>
            <a:ext cx="542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latin typeface="Courier New" pitchFamily="49" charset="0"/>
              </a:rPr>
              <a:t>y</a:t>
            </a:r>
          </a:p>
        </p:txBody>
      </p:sp>
      <p:sp>
        <p:nvSpPr>
          <p:cNvPr id="144" name="Text Box 7"/>
          <p:cNvSpPr txBox="1">
            <a:spLocks noChangeArrowheads="1"/>
          </p:cNvSpPr>
          <p:nvPr>
            <p:custDataLst>
              <p:tags r:id="rId35"/>
            </p:custDataLst>
          </p:nvPr>
        </p:nvSpPr>
        <p:spPr bwMode="auto">
          <a:xfrm>
            <a:off x="3179233" y="4038423"/>
            <a:ext cx="573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dirty="0">
                <a:latin typeface="Courier New" pitchFamily="49" charset="0"/>
              </a:rPr>
              <a:t>c</a:t>
            </a:r>
          </a:p>
        </p:txBody>
      </p:sp>
      <p:sp>
        <p:nvSpPr>
          <p:cNvPr id="145" name="Text Box 8"/>
          <p:cNvSpPr txBox="1">
            <a:spLocks noChangeArrowheads="1"/>
          </p:cNvSpPr>
          <p:nvPr>
            <p:custDataLst>
              <p:tags r:id="rId36"/>
            </p:custDataLst>
          </p:nvPr>
        </p:nvSpPr>
        <p:spPr bwMode="auto">
          <a:xfrm>
            <a:off x="2793471" y="4427361"/>
            <a:ext cx="5429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0</a:t>
            </a:r>
          </a:p>
        </p:txBody>
      </p:sp>
      <p:sp>
        <p:nvSpPr>
          <p:cNvPr id="146" name="Text Box 9"/>
          <p:cNvSpPr txBox="1">
            <a:spLocks noChangeArrowheads="1"/>
          </p:cNvSpPr>
          <p:nvPr>
            <p:custDataLst>
              <p:tags r:id="rId37"/>
            </p:custDataLst>
          </p:nvPr>
        </p:nvSpPr>
        <p:spPr bwMode="auto">
          <a:xfrm>
            <a:off x="3177646" y="4427361"/>
            <a:ext cx="5730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dirty="0">
                <a:latin typeface="Courier New" pitchFamily="49" charset="0"/>
              </a:rPr>
              <a:t>0</a:t>
            </a:r>
          </a:p>
        </p:txBody>
      </p:sp>
      <p:sp>
        <p:nvSpPr>
          <p:cNvPr id="147" name="Text Box 10"/>
          <p:cNvSpPr txBox="1">
            <a:spLocks noChangeArrowheads="1"/>
          </p:cNvSpPr>
          <p:nvPr>
            <p:custDataLst>
              <p:tags r:id="rId38"/>
            </p:custDataLst>
          </p:nvPr>
        </p:nvSpPr>
        <p:spPr bwMode="auto">
          <a:xfrm>
            <a:off x="2796646" y="4695648"/>
            <a:ext cx="542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0</a:t>
            </a:r>
          </a:p>
        </p:txBody>
      </p:sp>
      <p:sp>
        <p:nvSpPr>
          <p:cNvPr id="148" name="Text Box 11"/>
          <p:cNvSpPr txBox="1">
            <a:spLocks noChangeArrowheads="1"/>
          </p:cNvSpPr>
          <p:nvPr>
            <p:custDataLst>
              <p:tags r:id="rId39"/>
            </p:custDataLst>
          </p:nvPr>
        </p:nvSpPr>
        <p:spPr bwMode="auto">
          <a:xfrm>
            <a:off x="3180821" y="4695648"/>
            <a:ext cx="5730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1</a:t>
            </a:r>
          </a:p>
        </p:txBody>
      </p:sp>
      <p:sp>
        <p:nvSpPr>
          <p:cNvPr id="149" name="Text Box 12"/>
          <p:cNvSpPr txBox="1">
            <a:spLocks noChangeArrowheads="1"/>
          </p:cNvSpPr>
          <p:nvPr>
            <p:custDataLst>
              <p:tags r:id="rId40"/>
            </p:custDataLst>
          </p:nvPr>
        </p:nvSpPr>
        <p:spPr bwMode="auto">
          <a:xfrm>
            <a:off x="2793471" y="4963936"/>
            <a:ext cx="542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1</a:t>
            </a:r>
          </a:p>
        </p:txBody>
      </p:sp>
      <p:sp>
        <p:nvSpPr>
          <p:cNvPr id="150" name="Text Box 13"/>
          <p:cNvSpPr txBox="1">
            <a:spLocks noChangeArrowheads="1"/>
          </p:cNvSpPr>
          <p:nvPr>
            <p:custDataLst>
              <p:tags r:id="rId41"/>
            </p:custDataLst>
          </p:nvPr>
        </p:nvSpPr>
        <p:spPr bwMode="auto">
          <a:xfrm>
            <a:off x="3177646" y="4963936"/>
            <a:ext cx="5730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0</a:t>
            </a:r>
          </a:p>
        </p:txBody>
      </p:sp>
      <p:sp>
        <p:nvSpPr>
          <p:cNvPr id="151" name="Text Box 14"/>
          <p:cNvSpPr txBox="1">
            <a:spLocks noChangeArrowheads="1"/>
          </p:cNvSpPr>
          <p:nvPr>
            <p:custDataLst>
              <p:tags r:id="rId42"/>
            </p:custDataLst>
          </p:nvPr>
        </p:nvSpPr>
        <p:spPr bwMode="auto">
          <a:xfrm>
            <a:off x="2796646" y="5230636"/>
            <a:ext cx="5429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1</a:t>
            </a:r>
          </a:p>
        </p:txBody>
      </p:sp>
      <p:sp>
        <p:nvSpPr>
          <p:cNvPr id="152" name="Text Box 15"/>
          <p:cNvSpPr txBox="1">
            <a:spLocks noChangeArrowheads="1"/>
          </p:cNvSpPr>
          <p:nvPr>
            <p:custDataLst>
              <p:tags r:id="rId43"/>
            </p:custDataLst>
          </p:nvPr>
        </p:nvSpPr>
        <p:spPr bwMode="auto">
          <a:xfrm>
            <a:off x="3180821" y="5230636"/>
            <a:ext cx="5730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1</a:t>
            </a:r>
          </a:p>
        </p:txBody>
      </p:sp>
      <p:sp>
        <p:nvSpPr>
          <p:cNvPr id="153" name="Rectangle 39"/>
          <p:cNvSpPr>
            <a:spLocks noChangeArrowheads="1"/>
          </p:cNvSpPr>
          <p:nvPr>
            <p:custDataLst>
              <p:tags r:id="rId44"/>
            </p:custDataLst>
          </p:nvPr>
        </p:nvSpPr>
        <p:spPr bwMode="auto">
          <a:xfrm>
            <a:off x="2780771" y="3722511"/>
            <a:ext cx="5984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400">
                <a:latin typeface="Cambria" pitchFamily="18" charset="0"/>
              </a:rPr>
              <a:t>input</a:t>
            </a:r>
          </a:p>
        </p:txBody>
      </p:sp>
      <p:sp>
        <p:nvSpPr>
          <p:cNvPr id="154" name="Line 40"/>
          <p:cNvSpPr>
            <a:spLocks noChangeShapeType="1"/>
          </p:cNvSpPr>
          <p:nvPr>
            <p:custDataLst>
              <p:tags r:id="rId45"/>
            </p:custDataLst>
          </p:nvPr>
        </p:nvSpPr>
        <p:spPr bwMode="auto">
          <a:xfrm>
            <a:off x="2588683" y="4041598"/>
            <a:ext cx="990600" cy="0"/>
          </a:xfrm>
          <a:prstGeom prst="line">
            <a:avLst/>
          </a:prstGeom>
          <a:noFill/>
          <a:ln w="12700">
            <a:solidFill>
              <a:schemeClr val="bg1">
                <a:lumMod val="65000"/>
              </a:schemeClr>
            </a:solidFill>
            <a:round/>
            <a:headEnd/>
            <a:tailEnd/>
          </a:ln>
          <a:extLst>
            <a:ext uri="{909E8E84-426E-40DD-AFC4-6F175D3DCCD1}">
              <a14:hiddenFill xmlns:a14="http://schemas.microsoft.com/office/drawing/2010/main">
                <a:noFill/>
              </a14:hiddenFill>
            </a:ext>
          </a:extLst>
        </p:spPr>
        <p:txBody>
          <a:bodyPr wrap="none" anchor="ctr">
            <a:spAutoFit/>
          </a:bodyPr>
          <a:lstStyle/>
          <a:p>
            <a:pPr>
              <a:defRPr/>
            </a:pPr>
            <a:endParaRPr lang="en-US">
              <a:latin typeface="Times" pitchFamily="-106" charset="0"/>
              <a:ea typeface="ＭＳ Ｐゴシック" pitchFamily="34" charset="-128"/>
            </a:endParaRPr>
          </a:p>
        </p:txBody>
      </p:sp>
      <p:sp>
        <p:nvSpPr>
          <p:cNvPr id="155" name="Text Box 8"/>
          <p:cNvSpPr txBox="1">
            <a:spLocks noChangeArrowheads="1"/>
          </p:cNvSpPr>
          <p:nvPr>
            <p:custDataLst>
              <p:tags r:id="rId46"/>
            </p:custDataLst>
          </p:nvPr>
        </p:nvSpPr>
        <p:spPr bwMode="auto">
          <a:xfrm>
            <a:off x="2793471" y="5498923"/>
            <a:ext cx="542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0</a:t>
            </a:r>
          </a:p>
        </p:txBody>
      </p:sp>
      <p:sp>
        <p:nvSpPr>
          <p:cNvPr id="156" name="Text Box 9"/>
          <p:cNvSpPr txBox="1">
            <a:spLocks noChangeArrowheads="1"/>
          </p:cNvSpPr>
          <p:nvPr>
            <p:custDataLst>
              <p:tags r:id="rId47"/>
            </p:custDataLst>
          </p:nvPr>
        </p:nvSpPr>
        <p:spPr bwMode="auto">
          <a:xfrm>
            <a:off x="3177646" y="5498923"/>
            <a:ext cx="5730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0</a:t>
            </a:r>
          </a:p>
        </p:txBody>
      </p:sp>
      <p:sp>
        <p:nvSpPr>
          <p:cNvPr id="157" name="Text Box 10"/>
          <p:cNvSpPr txBox="1">
            <a:spLocks noChangeArrowheads="1"/>
          </p:cNvSpPr>
          <p:nvPr>
            <p:custDataLst>
              <p:tags r:id="rId48"/>
            </p:custDataLst>
          </p:nvPr>
        </p:nvSpPr>
        <p:spPr bwMode="auto">
          <a:xfrm>
            <a:off x="2796646" y="5767211"/>
            <a:ext cx="542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0</a:t>
            </a:r>
          </a:p>
        </p:txBody>
      </p:sp>
      <p:sp>
        <p:nvSpPr>
          <p:cNvPr id="158" name="Text Box 11"/>
          <p:cNvSpPr txBox="1">
            <a:spLocks noChangeArrowheads="1"/>
          </p:cNvSpPr>
          <p:nvPr>
            <p:custDataLst>
              <p:tags r:id="rId49"/>
            </p:custDataLst>
          </p:nvPr>
        </p:nvSpPr>
        <p:spPr bwMode="auto">
          <a:xfrm>
            <a:off x="3180821" y="5767211"/>
            <a:ext cx="5730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1</a:t>
            </a:r>
          </a:p>
        </p:txBody>
      </p:sp>
      <p:sp>
        <p:nvSpPr>
          <p:cNvPr id="159" name="Text Box 12"/>
          <p:cNvSpPr txBox="1">
            <a:spLocks noChangeArrowheads="1"/>
          </p:cNvSpPr>
          <p:nvPr>
            <p:custDataLst>
              <p:tags r:id="rId50"/>
            </p:custDataLst>
          </p:nvPr>
        </p:nvSpPr>
        <p:spPr bwMode="auto">
          <a:xfrm>
            <a:off x="2793471" y="6033911"/>
            <a:ext cx="5429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1</a:t>
            </a:r>
          </a:p>
        </p:txBody>
      </p:sp>
      <p:sp>
        <p:nvSpPr>
          <p:cNvPr id="160" name="Text Box 13"/>
          <p:cNvSpPr txBox="1">
            <a:spLocks noChangeArrowheads="1"/>
          </p:cNvSpPr>
          <p:nvPr>
            <p:custDataLst>
              <p:tags r:id="rId51"/>
            </p:custDataLst>
          </p:nvPr>
        </p:nvSpPr>
        <p:spPr bwMode="auto">
          <a:xfrm>
            <a:off x="3177646" y="6033911"/>
            <a:ext cx="5730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0</a:t>
            </a:r>
          </a:p>
        </p:txBody>
      </p:sp>
      <p:sp>
        <p:nvSpPr>
          <p:cNvPr id="161" name="Text Box 14"/>
          <p:cNvSpPr txBox="1">
            <a:spLocks noChangeArrowheads="1"/>
          </p:cNvSpPr>
          <p:nvPr>
            <p:custDataLst>
              <p:tags r:id="rId52"/>
            </p:custDataLst>
          </p:nvPr>
        </p:nvSpPr>
        <p:spPr bwMode="auto">
          <a:xfrm>
            <a:off x="2796646" y="6302198"/>
            <a:ext cx="542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1</a:t>
            </a:r>
          </a:p>
        </p:txBody>
      </p:sp>
      <p:sp>
        <p:nvSpPr>
          <p:cNvPr id="162" name="Text Box 15"/>
          <p:cNvSpPr txBox="1">
            <a:spLocks noChangeArrowheads="1"/>
          </p:cNvSpPr>
          <p:nvPr>
            <p:custDataLst>
              <p:tags r:id="rId53"/>
            </p:custDataLst>
          </p:nvPr>
        </p:nvSpPr>
        <p:spPr bwMode="auto">
          <a:xfrm>
            <a:off x="3180821" y="6302198"/>
            <a:ext cx="5730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1</a:t>
            </a:r>
          </a:p>
        </p:txBody>
      </p:sp>
      <p:sp>
        <p:nvSpPr>
          <p:cNvPr id="163" name="Text Box 6"/>
          <p:cNvSpPr txBox="1">
            <a:spLocks noChangeArrowheads="1"/>
          </p:cNvSpPr>
          <p:nvPr>
            <p:custDataLst>
              <p:tags r:id="rId54"/>
            </p:custDataLst>
          </p:nvPr>
        </p:nvSpPr>
        <p:spPr bwMode="auto">
          <a:xfrm>
            <a:off x="2372783" y="4038423"/>
            <a:ext cx="542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latin typeface="Courier New" pitchFamily="49" charset="0"/>
              </a:rPr>
              <a:t>x</a:t>
            </a:r>
          </a:p>
        </p:txBody>
      </p:sp>
      <p:sp>
        <p:nvSpPr>
          <p:cNvPr id="164" name="Text Box 8"/>
          <p:cNvSpPr txBox="1">
            <a:spLocks noChangeArrowheads="1"/>
          </p:cNvSpPr>
          <p:nvPr>
            <p:custDataLst>
              <p:tags r:id="rId55"/>
            </p:custDataLst>
          </p:nvPr>
        </p:nvSpPr>
        <p:spPr bwMode="auto">
          <a:xfrm>
            <a:off x="2371196" y="4427361"/>
            <a:ext cx="5429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0</a:t>
            </a:r>
          </a:p>
        </p:txBody>
      </p:sp>
      <p:sp>
        <p:nvSpPr>
          <p:cNvPr id="165" name="Text Box 10"/>
          <p:cNvSpPr txBox="1">
            <a:spLocks noChangeArrowheads="1"/>
          </p:cNvSpPr>
          <p:nvPr>
            <p:custDataLst>
              <p:tags r:id="rId56"/>
            </p:custDataLst>
          </p:nvPr>
        </p:nvSpPr>
        <p:spPr bwMode="auto">
          <a:xfrm>
            <a:off x="2374371" y="4695648"/>
            <a:ext cx="542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0</a:t>
            </a:r>
          </a:p>
        </p:txBody>
      </p:sp>
      <p:sp>
        <p:nvSpPr>
          <p:cNvPr id="166" name="Text Box 12"/>
          <p:cNvSpPr txBox="1">
            <a:spLocks noChangeArrowheads="1"/>
          </p:cNvSpPr>
          <p:nvPr>
            <p:custDataLst>
              <p:tags r:id="rId57"/>
            </p:custDataLst>
          </p:nvPr>
        </p:nvSpPr>
        <p:spPr bwMode="auto">
          <a:xfrm>
            <a:off x="2371196" y="4963936"/>
            <a:ext cx="542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0</a:t>
            </a:r>
          </a:p>
        </p:txBody>
      </p:sp>
      <p:sp>
        <p:nvSpPr>
          <p:cNvPr id="167" name="Text Box 14"/>
          <p:cNvSpPr txBox="1">
            <a:spLocks noChangeArrowheads="1"/>
          </p:cNvSpPr>
          <p:nvPr>
            <p:custDataLst>
              <p:tags r:id="rId58"/>
            </p:custDataLst>
          </p:nvPr>
        </p:nvSpPr>
        <p:spPr bwMode="auto">
          <a:xfrm>
            <a:off x="2374371" y="5230636"/>
            <a:ext cx="5429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0</a:t>
            </a:r>
          </a:p>
        </p:txBody>
      </p:sp>
      <p:sp>
        <p:nvSpPr>
          <p:cNvPr id="168" name="Text Box 8"/>
          <p:cNvSpPr txBox="1">
            <a:spLocks noChangeArrowheads="1"/>
          </p:cNvSpPr>
          <p:nvPr>
            <p:custDataLst>
              <p:tags r:id="rId59"/>
            </p:custDataLst>
          </p:nvPr>
        </p:nvSpPr>
        <p:spPr bwMode="auto">
          <a:xfrm>
            <a:off x="2371196" y="5498923"/>
            <a:ext cx="542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1</a:t>
            </a:r>
          </a:p>
        </p:txBody>
      </p:sp>
      <p:sp>
        <p:nvSpPr>
          <p:cNvPr id="169" name="Text Box 10"/>
          <p:cNvSpPr txBox="1">
            <a:spLocks noChangeArrowheads="1"/>
          </p:cNvSpPr>
          <p:nvPr>
            <p:custDataLst>
              <p:tags r:id="rId60"/>
            </p:custDataLst>
          </p:nvPr>
        </p:nvSpPr>
        <p:spPr bwMode="auto">
          <a:xfrm>
            <a:off x="2374371" y="5767211"/>
            <a:ext cx="542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1</a:t>
            </a:r>
          </a:p>
        </p:txBody>
      </p:sp>
      <p:sp>
        <p:nvSpPr>
          <p:cNvPr id="170" name="Text Box 12"/>
          <p:cNvSpPr txBox="1">
            <a:spLocks noChangeArrowheads="1"/>
          </p:cNvSpPr>
          <p:nvPr>
            <p:custDataLst>
              <p:tags r:id="rId61"/>
            </p:custDataLst>
          </p:nvPr>
        </p:nvSpPr>
        <p:spPr bwMode="auto">
          <a:xfrm>
            <a:off x="2371196" y="6033911"/>
            <a:ext cx="5429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1</a:t>
            </a:r>
          </a:p>
        </p:txBody>
      </p:sp>
      <p:sp>
        <p:nvSpPr>
          <p:cNvPr id="171" name="Text Box 14"/>
          <p:cNvSpPr txBox="1">
            <a:spLocks noChangeArrowheads="1"/>
          </p:cNvSpPr>
          <p:nvPr>
            <p:custDataLst>
              <p:tags r:id="rId62"/>
            </p:custDataLst>
          </p:nvPr>
        </p:nvSpPr>
        <p:spPr bwMode="auto">
          <a:xfrm>
            <a:off x="2374371" y="6302198"/>
            <a:ext cx="542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1</a:t>
            </a:r>
          </a:p>
        </p:txBody>
      </p:sp>
      <p:sp>
        <p:nvSpPr>
          <p:cNvPr id="172" name="Rectangle 41"/>
          <p:cNvSpPr>
            <a:spLocks noChangeArrowheads="1"/>
          </p:cNvSpPr>
          <p:nvPr>
            <p:custDataLst>
              <p:tags r:id="rId63"/>
            </p:custDataLst>
          </p:nvPr>
        </p:nvSpPr>
        <p:spPr bwMode="auto">
          <a:xfrm>
            <a:off x="3770312" y="3731330"/>
            <a:ext cx="7254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400" dirty="0">
                <a:latin typeface="Cambria" pitchFamily="18" charset="0"/>
              </a:rPr>
              <a:t>output</a:t>
            </a:r>
          </a:p>
        </p:txBody>
      </p:sp>
      <p:sp>
        <p:nvSpPr>
          <p:cNvPr id="174" name="Text Box 9"/>
          <p:cNvSpPr txBox="1">
            <a:spLocks noChangeArrowheads="1"/>
          </p:cNvSpPr>
          <p:nvPr>
            <p:custDataLst>
              <p:tags r:id="rId64"/>
            </p:custDataLst>
          </p:nvPr>
        </p:nvSpPr>
        <p:spPr bwMode="auto">
          <a:xfrm>
            <a:off x="3869621" y="4431735"/>
            <a:ext cx="5730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dirty="0">
                <a:solidFill>
                  <a:srgbClr val="C00000"/>
                </a:solidFill>
                <a:latin typeface="Courier New" pitchFamily="49" charset="0"/>
              </a:rPr>
              <a:t>0</a:t>
            </a:r>
          </a:p>
        </p:txBody>
      </p:sp>
      <p:sp>
        <p:nvSpPr>
          <p:cNvPr id="175" name="Text Box 11"/>
          <p:cNvSpPr txBox="1">
            <a:spLocks noChangeArrowheads="1"/>
          </p:cNvSpPr>
          <p:nvPr>
            <p:custDataLst>
              <p:tags r:id="rId65"/>
            </p:custDataLst>
          </p:nvPr>
        </p:nvSpPr>
        <p:spPr bwMode="auto">
          <a:xfrm>
            <a:off x="3869621" y="4700022"/>
            <a:ext cx="5730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dirty="0">
                <a:solidFill>
                  <a:srgbClr val="C00000"/>
                </a:solidFill>
                <a:latin typeface="Courier New" pitchFamily="49" charset="0"/>
              </a:rPr>
              <a:t>0</a:t>
            </a:r>
          </a:p>
        </p:txBody>
      </p:sp>
      <p:sp>
        <p:nvSpPr>
          <p:cNvPr id="176" name="Text Box 13"/>
          <p:cNvSpPr txBox="1">
            <a:spLocks noChangeArrowheads="1"/>
          </p:cNvSpPr>
          <p:nvPr>
            <p:custDataLst>
              <p:tags r:id="rId66"/>
            </p:custDataLst>
          </p:nvPr>
        </p:nvSpPr>
        <p:spPr bwMode="auto">
          <a:xfrm>
            <a:off x="3869621" y="4968310"/>
            <a:ext cx="5730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dirty="0">
                <a:solidFill>
                  <a:srgbClr val="C00000"/>
                </a:solidFill>
                <a:latin typeface="Courier New" pitchFamily="49" charset="0"/>
              </a:rPr>
              <a:t>0</a:t>
            </a:r>
          </a:p>
        </p:txBody>
      </p:sp>
      <p:sp>
        <p:nvSpPr>
          <p:cNvPr id="177" name="Text Box 15"/>
          <p:cNvSpPr txBox="1">
            <a:spLocks noChangeArrowheads="1"/>
          </p:cNvSpPr>
          <p:nvPr>
            <p:custDataLst>
              <p:tags r:id="rId67"/>
            </p:custDataLst>
          </p:nvPr>
        </p:nvSpPr>
        <p:spPr bwMode="auto">
          <a:xfrm>
            <a:off x="3869621" y="5235010"/>
            <a:ext cx="5730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dirty="0">
                <a:solidFill>
                  <a:srgbClr val="C00000"/>
                </a:solidFill>
                <a:latin typeface="Courier New" pitchFamily="49" charset="0"/>
              </a:rPr>
              <a:t>1</a:t>
            </a:r>
          </a:p>
        </p:txBody>
      </p:sp>
      <p:sp>
        <p:nvSpPr>
          <p:cNvPr id="178" name="Text Box 9"/>
          <p:cNvSpPr txBox="1">
            <a:spLocks noChangeArrowheads="1"/>
          </p:cNvSpPr>
          <p:nvPr>
            <p:custDataLst>
              <p:tags r:id="rId68"/>
            </p:custDataLst>
          </p:nvPr>
        </p:nvSpPr>
        <p:spPr bwMode="auto">
          <a:xfrm>
            <a:off x="3869621" y="5503297"/>
            <a:ext cx="5730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dirty="0">
                <a:solidFill>
                  <a:srgbClr val="C00000"/>
                </a:solidFill>
                <a:latin typeface="Courier New" pitchFamily="49" charset="0"/>
              </a:rPr>
              <a:t>0</a:t>
            </a:r>
          </a:p>
        </p:txBody>
      </p:sp>
      <p:sp>
        <p:nvSpPr>
          <p:cNvPr id="179" name="Text Box 11"/>
          <p:cNvSpPr txBox="1">
            <a:spLocks noChangeArrowheads="1"/>
          </p:cNvSpPr>
          <p:nvPr>
            <p:custDataLst>
              <p:tags r:id="rId69"/>
            </p:custDataLst>
          </p:nvPr>
        </p:nvSpPr>
        <p:spPr bwMode="auto">
          <a:xfrm>
            <a:off x="3869621" y="5771585"/>
            <a:ext cx="5730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dirty="0">
                <a:solidFill>
                  <a:srgbClr val="C00000"/>
                </a:solidFill>
                <a:latin typeface="Courier New" pitchFamily="49" charset="0"/>
              </a:rPr>
              <a:t>1</a:t>
            </a:r>
          </a:p>
        </p:txBody>
      </p:sp>
      <p:sp>
        <p:nvSpPr>
          <p:cNvPr id="180" name="Text Box 13"/>
          <p:cNvSpPr txBox="1">
            <a:spLocks noChangeArrowheads="1"/>
          </p:cNvSpPr>
          <p:nvPr>
            <p:custDataLst>
              <p:tags r:id="rId70"/>
            </p:custDataLst>
          </p:nvPr>
        </p:nvSpPr>
        <p:spPr bwMode="auto">
          <a:xfrm>
            <a:off x="3869621" y="6038285"/>
            <a:ext cx="5730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dirty="0">
                <a:solidFill>
                  <a:srgbClr val="C00000"/>
                </a:solidFill>
                <a:latin typeface="Courier New" pitchFamily="49" charset="0"/>
              </a:rPr>
              <a:t>1</a:t>
            </a:r>
          </a:p>
        </p:txBody>
      </p:sp>
      <p:sp>
        <p:nvSpPr>
          <p:cNvPr id="181" name="Text Box 15"/>
          <p:cNvSpPr txBox="1">
            <a:spLocks noChangeArrowheads="1"/>
          </p:cNvSpPr>
          <p:nvPr>
            <p:custDataLst>
              <p:tags r:id="rId71"/>
            </p:custDataLst>
          </p:nvPr>
        </p:nvSpPr>
        <p:spPr bwMode="auto">
          <a:xfrm>
            <a:off x="3869621" y="6306572"/>
            <a:ext cx="5730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dirty="0">
                <a:solidFill>
                  <a:srgbClr val="C00000"/>
                </a:solidFill>
                <a:latin typeface="Courier New" pitchFamily="49" charset="0"/>
              </a:rPr>
              <a:t>1</a:t>
            </a:r>
          </a:p>
        </p:txBody>
      </p:sp>
      <p:sp>
        <p:nvSpPr>
          <p:cNvPr id="17" name="TextBox 16"/>
          <p:cNvSpPr txBox="1"/>
          <p:nvPr/>
        </p:nvSpPr>
        <p:spPr>
          <a:xfrm>
            <a:off x="7010400" y="76200"/>
            <a:ext cx="1919288" cy="584775"/>
          </a:xfrm>
          <a:prstGeom prst="rect">
            <a:avLst/>
          </a:prstGeom>
          <a:noFill/>
        </p:spPr>
        <p:txBody>
          <a:bodyPr wrap="square" rtlCol="0">
            <a:spAutoFit/>
          </a:bodyPr>
          <a:lstStyle/>
          <a:p>
            <a:r>
              <a:rPr lang="en-US" sz="3200" i="1" dirty="0" smtClean="0">
                <a:latin typeface="Cambria" panose="02040503050406030204" pitchFamily="18" charset="0"/>
              </a:rPr>
              <a:t>Take 2…</a:t>
            </a:r>
            <a:endParaRPr lang="en-US" sz="3200" i="1" dirty="0">
              <a:latin typeface="Cambria" panose="02040503050406030204" pitchFamily="18" charset="0"/>
            </a:endParaRPr>
          </a:p>
        </p:txBody>
      </p:sp>
      <p:sp>
        <p:nvSpPr>
          <p:cNvPr id="126" name="Rectangle 125"/>
          <p:cNvSpPr/>
          <p:nvPr/>
        </p:nvSpPr>
        <p:spPr bwMode="auto">
          <a:xfrm flipH="1" flipV="1">
            <a:off x="789710" y="217213"/>
            <a:ext cx="101667" cy="103850"/>
          </a:xfrm>
          <a:prstGeom prst="rect">
            <a:avLst/>
          </a:prstGeom>
          <a:solidFill>
            <a:schemeClr val="bg1">
              <a:lumMod val="95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129" name="Rectangle 128"/>
          <p:cNvSpPr/>
          <p:nvPr/>
        </p:nvSpPr>
        <p:spPr bwMode="auto">
          <a:xfrm flipH="1" flipV="1">
            <a:off x="1312026" y="223058"/>
            <a:ext cx="101667" cy="103850"/>
          </a:xfrm>
          <a:prstGeom prst="rect">
            <a:avLst/>
          </a:prstGeom>
          <a:solidFill>
            <a:schemeClr val="bg1">
              <a:lumMod val="95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173" name="Rectangle 172"/>
          <p:cNvSpPr/>
          <p:nvPr/>
        </p:nvSpPr>
        <p:spPr bwMode="auto">
          <a:xfrm flipH="1" flipV="1">
            <a:off x="6172200" y="3581400"/>
            <a:ext cx="129249" cy="130058"/>
          </a:xfrm>
          <a:prstGeom prst="rect">
            <a:avLst/>
          </a:pr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130" name="Text Box 7"/>
          <p:cNvSpPr txBox="1">
            <a:spLocks noChangeArrowheads="1"/>
          </p:cNvSpPr>
          <p:nvPr>
            <p:custDataLst>
              <p:tags r:id="rId72"/>
            </p:custDataLst>
          </p:nvPr>
        </p:nvSpPr>
        <p:spPr bwMode="auto">
          <a:xfrm>
            <a:off x="6074433" y="3458097"/>
            <a:ext cx="3479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dirty="0">
                <a:latin typeface="Calibri" panose="020F0502020204030204" pitchFamily="34" charset="0"/>
              </a:rPr>
              <a:t>c</a:t>
            </a:r>
          </a:p>
        </p:txBody>
      </p:sp>
      <p:sp>
        <p:nvSpPr>
          <p:cNvPr id="7" name="TextBox 6"/>
          <p:cNvSpPr txBox="1"/>
          <p:nvPr/>
        </p:nvSpPr>
        <p:spPr>
          <a:xfrm>
            <a:off x="3770312" y="2037405"/>
            <a:ext cx="725488" cy="369332"/>
          </a:xfrm>
          <a:prstGeom prst="rect">
            <a:avLst/>
          </a:prstGeom>
          <a:solidFill>
            <a:srgbClr val="FFCC99"/>
          </a:solidFill>
        </p:spPr>
        <p:txBody>
          <a:bodyPr wrap="square" rtlCol="0">
            <a:spAutoFit/>
          </a:bodyPr>
          <a:lstStyle/>
          <a:p>
            <a:r>
              <a:rPr lang="en-US" sz="1800" b="1" dirty="0" smtClean="0">
                <a:latin typeface="Calibri" panose="020F0502020204030204" pitchFamily="34" charset="0"/>
              </a:rPr>
              <a:t>SUM</a:t>
            </a:r>
            <a:endParaRPr lang="en-US" sz="1800" b="1" dirty="0">
              <a:latin typeface="Calibri" panose="020F0502020204030204" pitchFamily="34" charset="0"/>
            </a:endParaRPr>
          </a:p>
        </p:txBody>
      </p:sp>
      <p:sp>
        <p:nvSpPr>
          <p:cNvPr id="127" name="TextBox 126"/>
          <p:cNvSpPr txBox="1"/>
          <p:nvPr/>
        </p:nvSpPr>
        <p:spPr>
          <a:xfrm>
            <a:off x="8080047" y="5549659"/>
            <a:ext cx="985044" cy="369332"/>
          </a:xfrm>
          <a:prstGeom prst="rect">
            <a:avLst/>
          </a:prstGeom>
          <a:solidFill>
            <a:srgbClr val="FFCC99"/>
          </a:solidFill>
        </p:spPr>
        <p:txBody>
          <a:bodyPr wrap="square" rtlCol="0">
            <a:spAutoFit/>
          </a:bodyPr>
          <a:lstStyle/>
          <a:p>
            <a:r>
              <a:rPr lang="en-US" sz="1800" b="1" dirty="0" err="1" smtClean="0">
                <a:latin typeface="Calibri" panose="020F0502020204030204" pitchFamily="34" charset="0"/>
              </a:rPr>
              <a:t>Carry</a:t>
            </a:r>
            <a:r>
              <a:rPr lang="en-US" sz="1800" b="1" baseline="-30000" dirty="0" err="1" smtClean="0">
                <a:latin typeface="Calibri" panose="020F0502020204030204" pitchFamily="34" charset="0"/>
              </a:rPr>
              <a:t>Out</a:t>
            </a:r>
            <a:endParaRPr lang="en-US" sz="1800" b="1" dirty="0">
              <a:latin typeface="Calibri" panose="020F0502020204030204" pitchFamily="34" charset="0"/>
            </a:endParaRPr>
          </a:p>
        </p:txBody>
      </p:sp>
      <p:sp>
        <p:nvSpPr>
          <p:cNvPr id="4" name="TextBox 3"/>
          <p:cNvSpPr txBox="1"/>
          <p:nvPr/>
        </p:nvSpPr>
        <p:spPr>
          <a:xfrm>
            <a:off x="8116623" y="5085919"/>
            <a:ext cx="375424" cy="276999"/>
          </a:xfrm>
          <a:prstGeom prst="rect">
            <a:avLst/>
          </a:prstGeom>
          <a:noFill/>
        </p:spPr>
        <p:txBody>
          <a:bodyPr wrap="none" rtlCol="0">
            <a:spAutoFit/>
          </a:bodyPr>
          <a:lstStyle/>
          <a:p>
            <a:r>
              <a:rPr lang="en-US" sz="1200" dirty="0" smtClean="0">
                <a:latin typeface="Calibri" panose="020F0502020204030204" pitchFamily="34" charset="0"/>
              </a:rPr>
              <a:t>OR</a:t>
            </a:r>
            <a:endParaRPr lang="en-US" sz="1200" dirty="0">
              <a:latin typeface="Calibri" panose="020F0502020204030204" pitchFamily="34" charset="0"/>
            </a:endParaRPr>
          </a:p>
        </p:txBody>
      </p:sp>
      <p:sp>
        <p:nvSpPr>
          <p:cNvPr id="188" name="Rounded Rectangle 187"/>
          <p:cNvSpPr/>
          <p:nvPr/>
        </p:nvSpPr>
        <p:spPr bwMode="auto">
          <a:xfrm>
            <a:off x="87489" y="3511296"/>
            <a:ext cx="2131456" cy="3308842"/>
          </a:xfrm>
          <a:prstGeom prst="roundRect">
            <a:avLst/>
          </a:prstGeom>
          <a:solidFill>
            <a:srgbClr val="CCEC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199" name="Text Box 5"/>
          <p:cNvSpPr txBox="1">
            <a:spLocks noChangeArrowheads="1"/>
          </p:cNvSpPr>
          <p:nvPr>
            <p:custDataLst>
              <p:tags r:id="rId73"/>
            </p:custDataLst>
          </p:nvPr>
        </p:nvSpPr>
        <p:spPr bwMode="auto">
          <a:xfrm>
            <a:off x="160350" y="4134410"/>
            <a:ext cx="198176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smtClean="0">
                <a:latin typeface="Calibri" panose="020F0502020204030204" pitchFamily="34" charset="0"/>
              </a:rPr>
              <a:t>(</a:t>
            </a:r>
            <a:r>
              <a:rPr lang="en-US" sz="1400" dirty="0" smtClean="0">
                <a:solidFill>
                  <a:srgbClr val="0E0CFB"/>
                </a:solidFill>
                <a:latin typeface="Calibri" panose="020F0502020204030204" pitchFamily="34" charset="0"/>
              </a:rPr>
              <a:t>Extra #2</a:t>
            </a:r>
            <a:r>
              <a:rPr lang="en-US" sz="1400" dirty="0" smtClean="0">
                <a:latin typeface="Calibri" panose="020F0502020204030204" pitchFamily="34" charset="0"/>
              </a:rPr>
              <a:t>) How could you replace the OR with only ANDs and NOTs – </a:t>
            </a:r>
            <a:r>
              <a:rPr lang="en-US" sz="1400" b="1" i="1" dirty="0" smtClean="0">
                <a:latin typeface="Calibri" panose="020F0502020204030204" pitchFamily="34" charset="0"/>
              </a:rPr>
              <a:t>so ORs aren't needed </a:t>
            </a:r>
            <a:r>
              <a:rPr lang="en-US" sz="1400" i="1" dirty="0" smtClean="0">
                <a:latin typeface="Calibri" panose="020F0502020204030204" pitchFamily="34" charset="0"/>
              </a:rPr>
              <a:t>!?</a:t>
            </a:r>
            <a:endParaRPr lang="en-US" sz="1400" i="1" dirty="0">
              <a:latin typeface="Calibri" panose="020F0502020204030204" pitchFamily="34" charset="0"/>
            </a:endParaRPr>
          </a:p>
        </p:txBody>
      </p:sp>
      <p:sp>
        <p:nvSpPr>
          <p:cNvPr id="200" name="Text Box 5"/>
          <p:cNvSpPr txBox="1">
            <a:spLocks noChangeArrowheads="1"/>
          </p:cNvSpPr>
          <p:nvPr>
            <p:custDataLst>
              <p:tags r:id="rId74"/>
            </p:custDataLst>
          </p:nvPr>
        </p:nvSpPr>
        <p:spPr bwMode="auto">
          <a:xfrm>
            <a:off x="174833" y="5181517"/>
            <a:ext cx="195279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smtClean="0">
                <a:latin typeface="Calibri" panose="020F0502020204030204" pitchFamily="34" charset="0"/>
              </a:rPr>
              <a:t>(</a:t>
            </a:r>
            <a:r>
              <a:rPr lang="en-US" sz="1400" dirty="0" smtClean="0">
                <a:solidFill>
                  <a:srgbClr val="0E0CFB"/>
                </a:solidFill>
                <a:latin typeface="Calibri" panose="020F0502020204030204" pitchFamily="34" charset="0"/>
              </a:rPr>
              <a:t>Extra #3</a:t>
            </a:r>
            <a:r>
              <a:rPr lang="en-US" sz="1400" dirty="0" smtClean="0">
                <a:latin typeface="Calibri" panose="020F0502020204030204" pitchFamily="34" charset="0"/>
              </a:rPr>
              <a:t>) How do the two circuits on this page implement </a:t>
            </a:r>
            <a:r>
              <a:rPr lang="en-US" sz="1400" b="1" i="1" dirty="0" smtClean="0">
                <a:latin typeface="Calibri" panose="020F0502020204030204" pitchFamily="34" charset="0"/>
              </a:rPr>
              <a:t>addition of any two binary #</a:t>
            </a:r>
            <a:r>
              <a:rPr lang="en-US" sz="1400" b="1" i="1" dirty="0" smtClean="0">
                <a:latin typeface="Calibri" panose="020F0502020204030204" pitchFamily="34" charset="0"/>
              </a:rPr>
              <a:t>s?</a:t>
            </a:r>
            <a:endParaRPr lang="en-US" sz="1400" dirty="0">
              <a:latin typeface="Calibri" panose="020F0502020204030204" pitchFamily="34" charset="0"/>
            </a:endParaRPr>
          </a:p>
        </p:txBody>
      </p:sp>
      <p:sp>
        <p:nvSpPr>
          <p:cNvPr id="201" name="Text Box 9"/>
          <p:cNvSpPr txBox="1">
            <a:spLocks noChangeArrowheads="1"/>
          </p:cNvSpPr>
          <p:nvPr>
            <p:custDataLst>
              <p:tags r:id="rId75"/>
            </p:custDataLst>
          </p:nvPr>
        </p:nvSpPr>
        <p:spPr bwMode="auto">
          <a:xfrm>
            <a:off x="320040" y="6200001"/>
            <a:ext cx="11229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b="1" dirty="0" smtClean="0">
                <a:solidFill>
                  <a:schemeClr val="bg1">
                    <a:lumMod val="65000"/>
                  </a:schemeClr>
                </a:solidFill>
                <a:latin typeface="Courier New" pitchFamily="49" charset="0"/>
              </a:rPr>
              <a:t>1011</a:t>
            </a:r>
          </a:p>
        </p:txBody>
      </p:sp>
      <p:sp>
        <p:nvSpPr>
          <p:cNvPr id="202" name="Text Box 9"/>
          <p:cNvSpPr txBox="1">
            <a:spLocks noChangeArrowheads="1"/>
          </p:cNvSpPr>
          <p:nvPr>
            <p:custDataLst>
              <p:tags r:id="rId76"/>
            </p:custDataLst>
          </p:nvPr>
        </p:nvSpPr>
        <p:spPr bwMode="auto">
          <a:xfrm>
            <a:off x="324387" y="6352401"/>
            <a:ext cx="11229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b="1" dirty="0" smtClean="0">
                <a:solidFill>
                  <a:schemeClr val="bg1">
                    <a:lumMod val="65000"/>
                  </a:schemeClr>
                </a:solidFill>
                <a:latin typeface="Courier New" pitchFamily="49" charset="0"/>
              </a:rPr>
              <a:t>1111</a:t>
            </a:r>
          </a:p>
        </p:txBody>
      </p:sp>
      <p:sp>
        <p:nvSpPr>
          <p:cNvPr id="203" name="Text Box 9"/>
          <p:cNvSpPr txBox="1">
            <a:spLocks noChangeArrowheads="1"/>
          </p:cNvSpPr>
          <p:nvPr>
            <p:custDataLst>
              <p:tags r:id="rId77"/>
            </p:custDataLst>
          </p:nvPr>
        </p:nvSpPr>
        <p:spPr bwMode="auto">
          <a:xfrm>
            <a:off x="321339" y="6504801"/>
            <a:ext cx="11229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b="1" dirty="0" smtClean="0">
                <a:solidFill>
                  <a:schemeClr val="bg1">
                    <a:lumMod val="65000"/>
                  </a:schemeClr>
                </a:solidFill>
                <a:latin typeface="Courier New" pitchFamily="49" charset="0"/>
              </a:rPr>
              <a:t>11010</a:t>
            </a:r>
          </a:p>
        </p:txBody>
      </p:sp>
      <p:sp>
        <p:nvSpPr>
          <p:cNvPr id="204" name="Text Box 9"/>
          <p:cNvSpPr txBox="1">
            <a:spLocks noChangeArrowheads="1"/>
          </p:cNvSpPr>
          <p:nvPr>
            <p:custDataLst>
              <p:tags r:id="rId78"/>
            </p:custDataLst>
          </p:nvPr>
        </p:nvSpPr>
        <p:spPr bwMode="auto">
          <a:xfrm>
            <a:off x="935287" y="6120384"/>
            <a:ext cx="3962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800" b="1" dirty="0" smtClean="0">
                <a:solidFill>
                  <a:schemeClr val="bg1">
                    <a:lumMod val="65000"/>
                  </a:schemeClr>
                </a:solidFill>
                <a:latin typeface="Calibri" panose="020F0502020204030204" pitchFamily="34" charset="0"/>
              </a:rPr>
              <a:t>1</a:t>
            </a:r>
          </a:p>
        </p:txBody>
      </p:sp>
      <p:sp>
        <p:nvSpPr>
          <p:cNvPr id="205" name="Text Box 9"/>
          <p:cNvSpPr txBox="1">
            <a:spLocks noChangeArrowheads="1"/>
          </p:cNvSpPr>
          <p:nvPr>
            <p:custDataLst>
              <p:tags r:id="rId79"/>
            </p:custDataLst>
          </p:nvPr>
        </p:nvSpPr>
        <p:spPr bwMode="auto">
          <a:xfrm>
            <a:off x="839275" y="6120384"/>
            <a:ext cx="3962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800" b="1" dirty="0" smtClean="0">
                <a:solidFill>
                  <a:schemeClr val="bg1">
                    <a:lumMod val="65000"/>
                  </a:schemeClr>
                </a:solidFill>
                <a:latin typeface="Calibri" panose="020F0502020204030204" pitchFamily="34" charset="0"/>
              </a:rPr>
              <a:t>1</a:t>
            </a:r>
          </a:p>
        </p:txBody>
      </p:sp>
      <p:sp>
        <p:nvSpPr>
          <p:cNvPr id="206" name="Text Box 9"/>
          <p:cNvSpPr txBox="1">
            <a:spLocks noChangeArrowheads="1"/>
          </p:cNvSpPr>
          <p:nvPr>
            <p:custDataLst>
              <p:tags r:id="rId80"/>
            </p:custDataLst>
          </p:nvPr>
        </p:nvSpPr>
        <p:spPr bwMode="auto">
          <a:xfrm>
            <a:off x="743263" y="6120384"/>
            <a:ext cx="3962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800" b="1" dirty="0" smtClean="0">
                <a:solidFill>
                  <a:schemeClr val="bg1">
                    <a:lumMod val="65000"/>
                  </a:schemeClr>
                </a:solidFill>
                <a:latin typeface="Calibri" panose="020F0502020204030204" pitchFamily="34" charset="0"/>
              </a:rPr>
              <a:t>1</a:t>
            </a:r>
          </a:p>
        </p:txBody>
      </p:sp>
      <p:cxnSp>
        <p:nvCxnSpPr>
          <p:cNvPr id="207" name="Straight Connector 206"/>
          <p:cNvCxnSpPr/>
          <p:nvPr/>
        </p:nvCxnSpPr>
        <p:spPr bwMode="auto">
          <a:xfrm flipH="1">
            <a:off x="877375" y="6556248"/>
            <a:ext cx="475565" cy="0"/>
          </a:xfrm>
          <a:prstGeom prst="line">
            <a:avLst/>
          </a:prstGeom>
          <a:noFill/>
          <a:ln w="3175" cap="flat" cmpd="sng" algn="ctr">
            <a:solidFill>
              <a:schemeClr val="tx1">
                <a:lumMod val="50000"/>
                <a:lumOff val="50000"/>
              </a:schemeClr>
            </a:solidFill>
            <a:prstDash val="solid"/>
            <a:round/>
            <a:headEnd type="none" w="med" len="med"/>
            <a:tailEnd type="none" w="med" len="med"/>
          </a:ln>
          <a:effectLst/>
        </p:spPr>
      </p:cxnSp>
      <p:sp>
        <p:nvSpPr>
          <p:cNvPr id="208" name="Text Box 9"/>
          <p:cNvSpPr txBox="1">
            <a:spLocks noChangeArrowheads="1"/>
          </p:cNvSpPr>
          <p:nvPr>
            <p:custDataLst>
              <p:tags r:id="rId81"/>
            </p:custDataLst>
          </p:nvPr>
        </p:nvSpPr>
        <p:spPr bwMode="auto">
          <a:xfrm>
            <a:off x="676446" y="6331065"/>
            <a:ext cx="3487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b="1" dirty="0" smtClean="0">
                <a:solidFill>
                  <a:schemeClr val="bg1">
                    <a:lumMod val="65000"/>
                  </a:schemeClr>
                </a:solidFill>
                <a:latin typeface="Courier New" pitchFamily="49" charset="0"/>
              </a:rPr>
              <a:t>+</a:t>
            </a:r>
          </a:p>
        </p:txBody>
      </p:sp>
      <p:sp>
        <p:nvSpPr>
          <p:cNvPr id="209" name="Text Box 9"/>
          <p:cNvSpPr txBox="1">
            <a:spLocks noChangeArrowheads="1"/>
          </p:cNvSpPr>
          <p:nvPr>
            <p:custDataLst>
              <p:tags r:id="rId82"/>
            </p:custDataLst>
          </p:nvPr>
        </p:nvSpPr>
        <p:spPr bwMode="auto">
          <a:xfrm>
            <a:off x="541244" y="6187440"/>
            <a:ext cx="11229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b="1" dirty="0" smtClean="0">
                <a:solidFill>
                  <a:schemeClr val="bg1">
                    <a:lumMod val="50000"/>
                  </a:schemeClr>
                </a:solidFill>
                <a:latin typeface="Courier New" pitchFamily="49" charset="0"/>
              </a:rPr>
              <a:t>x</a:t>
            </a:r>
          </a:p>
        </p:txBody>
      </p:sp>
      <p:sp>
        <p:nvSpPr>
          <p:cNvPr id="210" name="Text Box 9"/>
          <p:cNvSpPr txBox="1">
            <a:spLocks noChangeArrowheads="1"/>
          </p:cNvSpPr>
          <p:nvPr>
            <p:custDataLst>
              <p:tags r:id="rId83"/>
            </p:custDataLst>
          </p:nvPr>
        </p:nvSpPr>
        <p:spPr bwMode="auto">
          <a:xfrm>
            <a:off x="541244" y="6339840"/>
            <a:ext cx="11229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b="1" dirty="0">
                <a:solidFill>
                  <a:schemeClr val="bg1">
                    <a:lumMod val="50000"/>
                  </a:schemeClr>
                </a:solidFill>
                <a:latin typeface="Courier New" pitchFamily="49" charset="0"/>
              </a:rPr>
              <a:t>y</a:t>
            </a:r>
            <a:endParaRPr lang="en-US" sz="1200" b="1" dirty="0" smtClean="0">
              <a:solidFill>
                <a:schemeClr val="bg1">
                  <a:lumMod val="50000"/>
                </a:schemeClr>
              </a:solidFill>
              <a:latin typeface="Courier New" pitchFamily="49" charset="0"/>
            </a:endParaRPr>
          </a:p>
        </p:txBody>
      </p:sp>
      <p:sp>
        <p:nvSpPr>
          <p:cNvPr id="211" name="Text Box 5"/>
          <p:cNvSpPr txBox="1">
            <a:spLocks noChangeArrowheads="1"/>
          </p:cNvSpPr>
          <p:nvPr>
            <p:custDataLst>
              <p:tags r:id="rId84"/>
            </p:custDataLst>
          </p:nvPr>
        </p:nvSpPr>
        <p:spPr bwMode="auto">
          <a:xfrm>
            <a:off x="160350" y="3542574"/>
            <a:ext cx="19817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smtClean="0">
                <a:latin typeface="Calibri" panose="020F0502020204030204" pitchFamily="34" charset="0"/>
              </a:rPr>
              <a:t>(</a:t>
            </a:r>
            <a:r>
              <a:rPr lang="en-US" sz="1400" dirty="0" smtClean="0">
                <a:solidFill>
                  <a:srgbClr val="0E0CFB"/>
                </a:solidFill>
                <a:latin typeface="Calibri" panose="020F0502020204030204" pitchFamily="34" charset="0"/>
              </a:rPr>
              <a:t>Extra #1</a:t>
            </a:r>
            <a:r>
              <a:rPr lang="en-US" sz="1400" dirty="0" smtClean="0">
                <a:latin typeface="Calibri" panose="020F0502020204030204" pitchFamily="34" charset="0"/>
              </a:rPr>
              <a:t>) Any gates you can optimize away here?</a:t>
            </a:r>
            <a:endParaRPr lang="en-US" sz="1400" i="1" dirty="0">
              <a:latin typeface="Calibri" panose="020F0502020204030204" pitchFamily="34" charset="0"/>
            </a:endParaRPr>
          </a:p>
        </p:txBody>
      </p:sp>
    </p:spTree>
    <p:extLst>
      <p:ext uri="{BB962C8B-B14F-4D97-AF65-F5344CB8AC3E}">
        <p14:creationId xmlns:p14="http://schemas.microsoft.com/office/powerpoint/2010/main" val="42520225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87489" y="3511296"/>
            <a:ext cx="2131456" cy="3308842"/>
          </a:xfrm>
          <a:prstGeom prst="roundRect">
            <a:avLst/>
          </a:prstGeom>
          <a:solidFill>
            <a:srgbClr val="CCEC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pic>
        <p:nvPicPr>
          <p:cNvPr id="2" name="Picture 1"/>
          <p:cNvPicPr>
            <a:picLocks noChangeAspect="1"/>
          </p:cNvPicPr>
          <p:nvPr/>
        </p:nvPicPr>
        <p:blipFill>
          <a:blip r:embed="rId104">
            <a:extLst>
              <a:ext uri="{28A0092B-C50C-407E-A947-70E740481C1C}">
                <a14:useLocalDpi xmlns:a14="http://schemas.microsoft.com/office/drawing/2010/main" val="0"/>
              </a:ext>
            </a:extLst>
          </a:blip>
          <a:stretch>
            <a:fillRect/>
          </a:stretch>
        </p:blipFill>
        <p:spPr>
          <a:xfrm>
            <a:off x="24258" y="79413"/>
            <a:ext cx="4848204" cy="3325361"/>
          </a:xfrm>
          <a:prstGeom prst="rect">
            <a:avLst/>
          </a:prstGeom>
        </p:spPr>
      </p:pic>
      <p:sp>
        <p:nvSpPr>
          <p:cNvPr id="5" name="Rectangle 4"/>
          <p:cNvSpPr/>
          <p:nvPr/>
        </p:nvSpPr>
        <p:spPr bwMode="auto">
          <a:xfrm>
            <a:off x="3335868" y="2094156"/>
            <a:ext cx="1499444" cy="288197"/>
          </a:xfrm>
          <a:prstGeom prst="rect">
            <a:avLst/>
          </a:pr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pic>
        <p:nvPicPr>
          <p:cNvPr id="131" name="Picture 130"/>
          <p:cNvPicPr>
            <a:picLocks noChangeAspect="1"/>
          </p:cNvPicPr>
          <p:nvPr/>
        </p:nvPicPr>
        <p:blipFill rotWithShape="1">
          <a:blip r:embed="rId105">
            <a:extLst>
              <a:ext uri="{28A0092B-C50C-407E-A947-70E740481C1C}">
                <a14:useLocalDpi xmlns:a14="http://schemas.microsoft.com/office/drawing/2010/main" val="0"/>
              </a:ext>
            </a:extLst>
          </a:blip>
          <a:srcRect b="4145"/>
          <a:stretch/>
        </p:blipFill>
        <p:spPr>
          <a:xfrm>
            <a:off x="4718194" y="3460582"/>
            <a:ext cx="4349606" cy="3321218"/>
          </a:xfrm>
          <a:prstGeom prst="rect">
            <a:avLst/>
          </a:prstGeom>
        </p:spPr>
      </p:pic>
      <p:cxnSp>
        <p:nvCxnSpPr>
          <p:cNvPr id="14" name="Straight Connector 13"/>
          <p:cNvCxnSpPr/>
          <p:nvPr/>
        </p:nvCxnSpPr>
        <p:spPr bwMode="auto">
          <a:xfrm>
            <a:off x="152400" y="3460044"/>
            <a:ext cx="8731956" cy="0"/>
          </a:xfrm>
          <a:prstGeom prst="line">
            <a:avLst/>
          </a:prstGeom>
          <a:noFill/>
          <a:ln w="3175" cap="flat" cmpd="sng" algn="ctr">
            <a:solidFill>
              <a:schemeClr val="tx1"/>
            </a:solidFill>
            <a:prstDash val="solid"/>
            <a:round/>
            <a:headEnd type="none" w="med" len="med"/>
            <a:tailEnd type="none" w="med" len="med"/>
          </a:ln>
          <a:effectLst/>
        </p:spPr>
      </p:cxnSp>
      <p:sp>
        <p:nvSpPr>
          <p:cNvPr id="185" name="Text Box 5"/>
          <p:cNvSpPr txBox="1">
            <a:spLocks noChangeArrowheads="1"/>
          </p:cNvSpPr>
          <p:nvPr>
            <p:custDataLst>
              <p:tags r:id="rId1"/>
            </p:custDataLst>
          </p:nvPr>
        </p:nvSpPr>
        <p:spPr bwMode="auto">
          <a:xfrm>
            <a:off x="6934200" y="3035442"/>
            <a:ext cx="2107194" cy="738664"/>
          </a:xfrm>
          <a:prstGeom prst="rect">
            <a:avLst/>
          </a:prstGeom>
          <a:solidFill>
            <a:schemeClr val="bg1"/>
          </a:solidFill>
          <a:ln>
            <a:solidFill>
              <a:schemeClr val="tx1"/>
            </a:solid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smtClean="0">
                <a:latin typeface="Calibri" panose="020F0502020204030204" pitchFamily="34" charset="0"/>
              </a:rPr>
              <a:t>(2) Draw the </a:t>
            </a:r>
            <a:r>
              <a:rPr lang="en-US" sz="1400" b="1" u="sng" dirty="0" smtClean="0">
                <a:latin typeface="Calibri" panose="020F0502020204030204" pitchFamily="34" charset="0"/>
              </a:rPr>
              <a:t>upstream</a:t>
            </a:r>
            <a:r>
              <a:rPr lang="en-US" sz="1400" dirty="0" smtClean="0">
                <a:latin typeface="Calibri" panose="020F0502020204030204" pitchFamily="34" charset="0"/>
              </a:rPr>
              <a:t> wires that will implement this function as a circuit.</a:t>
            </a:r>
            <a:endParaRPr lang="en-US" sz="1400" dirty="0">
              <a:latin typeface="Calibri" panose="020F0502020204030204" pitchFamily="34" charset="0"/>
            </a:endParaRPr>
          </a:p>
        </p:txBody>
      </p:sp>
      <p:sp>
        <p:nvSpPr>
          <p:cNvPr id="187" name="Down Arrow 186"/>
          <p:cNvSpPr/>
          <p:nvPr/>
        </p:nvSpPr>
        <p:spPr bwMode="auto">
          <a:xfrm>
            <a:off x="6787183" y="3586821"/>
            <a:ext cx="268112" cy="377167"/>
          </a:xfrm>
          <a:prstGeom prst="downArrow">
            <a:avLst/>
          </a:prstGeom>
          <a:solidFill>
            <a:schemeClr val="bg1">
              <a:lumMod val="85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182" name="Rounded Rectangle 181"/>
          <p:cNvSpPr/>
          <p:nvPr/>
        </p:nvSpPr>
        <p:spPr bwMode="auto">
          <a:xfrm>
            <a:off x="3955256" y="4264376"/>
            <a:ext cx="382411" cy="2252134"/>
          </a:xfrm>
          <a:prstGeom prst="roundRect">
            <a:avLst/>
          </a:prstGeom>
          <a:solidFill>
            <a:schemeClr val="bg1">
              <a:lumMod val="85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183" name="Down Arrow 182"/>
          <p:cNvSpPr/>
          <p:nvPr/>
        </p:nvSpPr>
        <p:spPr bwMode="auto">
          <a:xfrm>
            <a:off x="4004645" y="4080932"/>
            <a:ext cx="268112" cy="377167"/>
          </a:xfrm>
          <a:prstGeom prst="downArrow">
            <a:avLst/>
          </a:prstGeom>
          <a:solidFill>
            <a:schemeClr val="bg1">
              <a:lumMod val="85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10" name="Rounded Rectangle 9"/>
          <p:cNvSpPr/>
          <p:nvPr/>
        </p:nvSpPr>
        <p:spPr bwMode="auto">
          <a:xfrm>
            <a:off x="6159323" y="807989"/>
            <a:ext cx="382411" cy="2252134"/>
          </a:xfrm>
          <a:prstGeom prst="roundRect">
            <a:avLst/>
          </a:prstGeom>
          <a:solidFill>
            <a:schemeClr val="bg1">
              <a:lumMod val="85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77" name="Rounded Rectangle 83"/>
          <p:cNvSpPr>
            <a:spLocks noChangeArrowheads="1"/>
          </p:cNvSpPr>
          <p:nvPr/>
        </p:nvSpPr>
        <p:spPr bwMode="auto">
          <a:xfrm>
            <a:off x="4595224" y="2808287"/>
            <a:ext cx="2103262" cy="282575"/>
          </a:xfrm>
          <a:prstGeom prst="roundRect">
            <a:avLst>
              <a:gd name="adj" fmla="val 16667"/>
            </a:avLst>
          </a:prstGeom>
          <a:solidFill>
            <a:srgbClr val="CCECFF"/>
          </a:solidFill>
          <a:ln>
            <a:noFill/>
          </a:ln>
          <a:extLst>
            <a:ext uri="{91240B29-F687-4F45-9708-019B960494DF}">
              <a14:hiddenLine xmlns:a14="http://schemas.microsoft.com/office/drawing/2010/main" w="19050" algn="ctr">
                <a:solidFill>
                  <a:srgbClr val="000000"/>
                </a:solidFill>
                <a:round/>
                <a:headEnd/>
                <a:tailEnd/>
              </a14:hiddenLine>
            </a:ext>
          </a:extLst>
        </p:spPr>
        <p:txBody>
          <a:bodyPr wrap="square">
            <a:spAutoFit/>
          </a:bodyPr>
          <a:lstStyle/>
          <a:p>
            <a:endParaRPr lang="en-US"/>
          </a:p>
        </p:txBody>
      </p:sp>
      <p:sp>
        <p:nvSpPr>
          <p:cNvPr id="52265" name="Text Box 5"/>
          <p:cNvSpPr txBox="1">
            <a:spLocks noChangeArrowheads="1"/>
          </p:cNvSpPr>
          <p:nvPr>
            <p:custDataLst>
              <p:tags r:id="rId2"/>
            </p:custDataLst>
          </p:nvPr>
        </p:nvSpPr>
        <p:spPr bwMode="auto">
          <a:xfrm>
            <a:off x="6882827" y="1879568"/>
            <a:ext cx="214839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dirty="0" smtClean="0">
                <a:latin typeface="Calibri" panose="020F0502020204030204" pitchFamily="34" charset="0"/>
              </a:rPr>
              <a:t>Hint</a:t>
            </a:r>
            <a:r>
              <a:rPr lang="en-US" sz="1400" dirty="0" smtClean="0">
                <a:latin typeface="Calibri" panose="020F0502020204030204" pitchFamily="34" charset="0"/>
              </a:rPr>
              <a:t>: </a:t>
            </a:r>
            <a:r>
              <a:rPr lang="en-US" sz="1400" dirty="0">
                <a:latin typeface="Calibri" panose="020F0502020204030204" pitchFamily="34" charset="0"/>
              </a:rPr>
              <a:t> </a:t>
            </a:r>
            <a:r>
              <a:rPr lang="en-US" sz="1400" dirty="0" smtClean="0">
                <a:latin typeface="Calibri" panose="020F0502020204030204" pitchFamily="34" charset="0"/>
              </a:rPr>
              <a:t> Determine the input that turns each AND </a:t>
            </a:r>
            <a:r>
              <a:rPr lang="en-US" sz="1400" dirty="0" smtClean="0">
                <a:latin typeface="Calibri" panose="020F0502020204030204" pitchFamily="34" charset="0"/>
              </a:rPr>
              <a:t>gate—each </a:t>
            </a:r>
            <a:r>
              <a:rPr lang="en-US" sz="1400" i="1" dirty="0" err="1" smtClean="0">
                <a:latin typeface="Calibri" panose="020F0502020204030204" pitchFamily="34" charset="0"/>
              </a:rPr>
              <a:t>minterm</a:t>
            </a:r>
            <a:r>
              <a:rPr lang="en-US" sz="1400" dirty="0" smtClean="0">
                <a:latin typeface="Calibri" panose="020F0502020204030204" pitchFamily="34" charset="0"/>
              </a:rPr>
              <a:t>—to </a:t>
            </a:r>
            <a:r>
              <a:rPr lang="en-US" sz="1400" b="1" dirty="0" smtClean="0">
                <a:latin typeface="Courier New" panose="02070309020205020404" pitchFamily="49" charset="0"/>
                <a:cs typeface="Courier New" panose="02070309020205020404" pitchFamily="49" charset="0"/>
              </a:rPr>
              <a:t>True</a:t>
            </a:r>
            <a:endParaRPr lang="en-US" sz="1400" b="1" dirty="0">
              <a:latin typeface="Courier New" panose="02070309020205020404" pitchFamily="49" charset="0"/>
              <a:cs typeface="Courier New" panose="02070309020205020404" pitchFamily="49" charset="0"/>
            </a:endParaRPr>
          </a:p>
        </p:txBody>
      </p:sp>
      <p:sp>
        <p:nvSpPr>
          <p:cNvPr id="52266" name="Rectangle 1"/>
          <p:cNvSpPr>
            <a:spLocks noChangeArrowheads="1"/>
          </p:cNvSpPr>
          <p:nvPr/>
        </p:nvSpPr>
        <p:spPr bwMode="auto">
          <a:xfrm>
            <a:off x="1946097" y="658001"/>
            <a:ext cx="3635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latin typeface="Calibri" pitchFamily="34" charset="0"/>
              </a:rPr>
              <a:t>A</a:t>
            </a:r>
            <a:endParaRPr lang="en-US" dirty="0"/>
          </a:p>
        </p:txBody>
      </p:sp>
      <p:sp>
        <p:nvSpPr>
          <p:cNvPr id="52267" name="Rectangle 80"/>
          <p:cNvSpPr>
            <a:spLocks noChangeArrowheads="1"/>
          </p:cNvSpPr>
          <p:nvPr/>
        </p:nvSpPr>
        <p:spPr bwMode="auto">
          <a:xfrm>
            <a:off x="1947685" y="1346624"/>
            <a:ext cx="3508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pitchFamily="34" charset="0"/>
              </a:rPr>
              <a:t>B</a:t>
            </a:r>
            <a:endParaRPr lang="en-US"/>
          </a:p>
        </p:txBody>
      </p:sp>
      <p:sp>
        <p:nvSpPr>
          <p:cNvPr id="52268" name="Rectangle 85"/>
          <p:cNvSpPr>
            <a:spLocks noChangeArrowheads="1"/>
          </p:cNvSpPr>
          <p:nvPr/>
        </p:nvSpPr>
        <p:spPr bwMode="auto">
          <a:xfrm>
            <a:off x="1944510" y="2032424"/>
            <a:ext cx="349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latin typeface="Calibri" pitchFamily="34" charset="0"/>
              </a:rPr>
              <a:t>C</a:t>
            </a:r>
            <a:endParaRPr lang="en-US" dirty="0"/>
          </a:p>
        </p:txBody>
      </p:sp>
      <p:sp>
        <p:nvSpPr>
          <p:cNvPr id="52269" name="Rectangle 86"/>
          <p:cNvSpPr>
            <a:spLocks noChangeArrowheads="1"/>
          </p:cNvSpPr>
          <p:nvPr/>
        </p:nvSpPr>
        <p:spPr bwMode="auto">
          <a:xfrm>
            <a:off x="1952800" y="2803348"/>
            <a:ext cx="374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pitchFamily="34" charset="0"/>
              </a:rPr>
              <a:t>D</a:t>
            </a:r>
            <a:endParaRPr lang="en-US"/>
          </a:p>
        </p:txBody>
      </p:sp>
      <p:sp>
        <p:nvSpPr>
          <p:cNvPr id="52270" name="Text Box 5"/>
          <p:cNvSpPr txBox="1">
            <a:spLocks noChangeArrowheads="1"/>
          </p:cNvSpPr>
          <p:nvPr>
            <p:custDataLst>
              <p:tags r:id="rId3"/>
            </p:custDataLst>
          </p:nvPr>
        </p:nvSpPr>
        <p:spPr bwMode="auto">
          <a:xfrm>
            <a:off x="160350" y="4134410"/>
            <a:ext cx="198176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smtClean="0">
                <a:latin typeface="Calibri" panose="020F0502020204030204" pitchFamily="34" charset="0"/>
              </a:rPr>
              <a:t>(</a:t>
            </a:r>
            <a:r>
              <a:rPr lang="en-US" sz="1400" dirty="0" smtClean="0">
                <a:solidFill>
                  <a:srgbClr val="0E0CFB"/>
                </a:solidFill>
                <a:latin typeface="Calibri" panose="020F0502020204030204" pitchFamily="34" charset="0"/>
              </a:rPr>
              <a:t>Extra #2</a:t>
            </a:r>
            <a:r>
              <a:rPr lang="en-US" sz="1400" dirty="0" smtClean="0">
                <a:latin typeface="Calibri" panose="020F0502020204030204" pitchFamily="34" charset="0"/>
              </a:rPr>
              <a:t>) How could you replace the OR with only ANDs and NOTs – </a:t>
            </a:r>
            <a:r>
              <a:rPr lang="en-US" sz="1400" b="1" i="1" dirty="0" smtClean="0">
                <a:latin typeface="Calibri" panose="020F0502020204030204" pitchFamily="34" charset="0"/>
              </a:rPr>
              <a:t>so ORs aren't needed </a:t>
            </a:r>
            <a:r>
              <a:rPr lang="en-US" sz="1400" i="1" dirty="0" smtClean="0">
                <a:latin typeface="Calibri" panose="020F0502020204030204" pitchFamily="34" charset="0"/>
              </a:rPr>
              <a:t>!?</a:t>
            </a:r>
            <a:endParaRPr lang="en-US" sz="1400" i="1" dirty="0">
              <a:latin typeface="Calibri" panose="020F0502020204030204" pitchFamily="34" charset="0"/>
            </a:endParaRPr>
          </a:p>
        </p:txBody>
      </p:sp>
      <p:sp>
        <p:nvSpPr>
          <p:cNvPr id="52" name="Rectangle 51"/>
          <p:cNvSpPr/>
          <p:nvPr/>
        </p:nvSpPr>
        <p:spPr bwMode="auto">
          <a:xfrm flipH="1" flipV="1">
            <a:off x="264092" y="223118"/>
            <a:ext cx="101667" cy="103850"/>
          </a:xfrm>
          <a:prstGeom prst="rect">
            <a:avLst/>
          </a:prstGeom>
          <a:solidFill>
            <a:schemeClr val="bg1">
              <a:lumMod val="95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51" name="Text Box 5"/>
          <p:cNvSpPr txBox="1">
            <a:spLocks noChangeArrowheads="1"/>
          </p:cNvSpPr>
          <p:nvPr>
            <p:custDataLst>
              <p:tags r:id="rId4"/>
            </p:custDataLst>
          </p:nvPr>
        </p:nvSpPr>
        <p:spPr bwMode="auto">
          <a:xfrm>
            <a:off x="7018320" y="914400"/>
            <a:ext cx="187741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smtClean="0">
                <a:latin typeface="Calibri" panose="020F0502020204030204" pitchFamily="34" charset="0"/>
              </a:rPr>
              <a:t>(1) Fill </a:t>
            </a:r>
            <a:r>
              <a:rPr lang="en-US" sz="1400" dirty="0">
                <a:latin typeface="Calibri" panose="020F0502020204030204" pitchFamily="34" charset="0"/>
              </a:rPr>
              <a:t>in the function values </a:t>
            </a:r>
            <a:r>
              <a:rPr lang="en-US" sz="1400" dirty="0" smtClean="0">
                <a:latin typeface="Calibri" panose="020F0502020204030204" pitchFamily="34" charset="0"/>
              </a:rPr>
              <a:t>(the truth </a:t>
            </a:r>
            <a:r>
              <a:rPr lang="en-US" sz="1400" dirty="0">
                <a:latin typeface="Calibri" panose="020F0502020204030204" pitchFamily="34" charset="0"/>
              </a:rPr>
              <a:t>table) for this circuit… </a:t>
            </a:r>
          </a:p>
        </p:txBody>
      </p:sp>
      <p:sp>
        <p:nvSpPr>
          <p:cNvPr id="79" name="Rounded Rectangle 84"/>
          <p:cNvSpPr>
            <a:spLocks noChangeArrowheads="1"/>
          </p:cNvSpPr>
          <p:nvPr/>
        </p:nvSpPr>
        <p:spPr bwMode="auto">
          <a:xfrm>
            <a:off x="4595224" y="2293937"/>
            <a:ext cx="2103262" cy="282575"/>
          </a:xfrm>
          <a:prstGeom prst="roundRect">
            <a:avLst>
              <a:gd name="adj" fmla="val 16667"/>
            </a:avLst>
          </a:prstGeom>
          <a:solidFill>
            <a:srgbClr val="CCECFF"/>
          </a:solidFill>
          <a:ln>
            <a:noFill/>
          </a:ln>
          <a:extLst>
            <a:ext uri="{91240B29-F687-4F45-9708-019B960494DF}">
              <a14:hiddenLine xmlns:a14="http://schemas.microsoft.com/office/drawing/2010/main" w="19050" algn="ctr">
                <a:solidFill>
                  <a:srgbClr val="000000"/>
                </a:solidFill>
                <a:round/>
                <a:headEnd/>
                <a:tailEnd/>
              </a14:hiddenLine>
            </a:ext>
          </a:extLst>
        </p:spPr>
        <p:txBody>
          <a:bodyPr wrap="square">
            <a:spAutoFit/>
          </a:bodyPr>
          <a:lstStyle/>
          <a:p>
            <a:endParaRPr lang="en-US"/>
          </a:p>
        </p:txBody>
      </p:sp>
      <p:sp>
        <p:nvSpPr>
          <p:cNvPr id="94" name="Rounded Rectangle 82"/>
          <p:cNvSpPr>
            <a:spLocks noChangeArrowheads="1"/>
          </p:cNvSpPr>
          <p:nvPr/>
        </p:nvSpPr>
        <p:spPr bwMode="auto">
          <a:xfrm>
            <a:off x="4595224" y="1741487"/>
            <a:ext cx="2103262" cy="282575"/>
          </a:xfrm>
          <a:prstGeom prst="roundRect">
            <a:avLst>
              <a:gd name="adj" fmla="val 16667"/>
            </a:avLst>
          </a:prstGeom>
          <a:solidFill>
            <a:srgbClr val="CCECFF"/>
          </a:solidFill>
          <a:ln>
            <a:noFill/>
          </a:ln>
          <a:extLst>
            <a:ext uri="{91240B29-F687-4F45-9708-019B960494DF}">
              <a14:hiddenLine xmlns:a14="http://schemas.microsoft.com/office/drawing/2010/main" w="19050" algn="ctr">
                <a:solidFill>
                  <a:srgbClr val="000000"/>
                </a:solidFill>
                <a:round/>
                <a:headEnd/>
                <a:tailEnd/>
              </a14:hiddenLine>
            </a:ext>
          </a:extLst>
        </p:spPr>
        <p:txBody>
          <a:bodyPr wrap="square">
            <a:spAutoFit/>
          </a:bodyPr>
          <a:lstStyle/>
          <a:p>
            <a:endParaRPr lang="en-US"/>
          </a:p>
        </p:txBody>
      </p:sp>
      <p:sp>
        <p:nvSpPr>
          <p:cNvPr id="95" name="Rounded Rectangle 81"/>
          <p:cNvSpPr>
            <a:spLocks noChangeArrowheads="1"/>
          </p:cNvSpPr>
          <p:nvPr/>
        </p:nvSpPr>
        <p:spPr bwMode="auto">
          <a:xfrm>
            <a:off x="4595224" y="1227137"/>
            <a:ext cx="2103262" cy="282575"/>
          </a:xfrm>
          <a:prstGeom prst="roundRect">
            <a:avLst>
              <a:gd name="adj" fmla="val 16667"/>
            </a:avLst>
          </a:prstGeom>
          <a:solidFill>
            <a:srgbClr val="CCECFF"/>
          </a:solidFill>
          <a:ln>
            <a:noFill/>
          </a:ln>
          <a:extLst>
            <a:ext uri="{91240B29-F687-4F45-9708-019B960494DF}">
              <a14:hiddenLine xmlns:a14="http://schemas.microsoft.com/office/drawing/2010/main" w="19050" algn="ctr">
                <a:solidFill>
                  <a:srgbClr val="000000"/>
                </a:solidFill>
                <a:round/>
                <a:headEnd/>
                <a:tailEnd/>
              </a14:hiddenLine>
            </a:ext>
          </a:extLst>
        </p:spPr>
        <p:txBody>
          <a:bodyPr wrap="square">
            <a:spAutoFit/>
          </a:bodyPr>
          <a:lstStyle/>
          <a:p>
            <a:endParaRPr lang="en-US"/>
          </a:p>
        </p:txBody>
      </p:sp>
      <p:sp>
        <p:nvSpPr>
          <p:cNvPr id="96" name="Text Box 6"/>
          <p:cNvSpPr txBox="1">
            <a:spLocks noChangeArrowheads="1"/>
          </p:cNvSpPr>
          <p:nvPr>
            <p:custDataLst>
              <p:tags r:id="rId5"/>
            </p:custDataLst>
          </p:nvPr>
        </p:nvSpPr>
        <p:spPr bwMode="auto">
          <a:xfrm>
            <a:off x="5010619" y="544512"/>
            <a:ext cx="542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latin typeface="Courier New" pitchFamily="49" charset="0"/>
              </a:rPr>
              <a:t>y</a:t>
            </a:r>
          </a:p>
        </p:txBody>
      </p:sp>
      <p:sp>
        <p:nvSpPr>
          <p:cNvPr id="97" name="Text Box 7"/>
          <p:cNvSpPr txBox="1">
            <a:spLocks noChangeArrowheads="1"/>
          </p:cNvSpPr>
          <p:nvPr>
            <p:custDataLst>
              <p:tags r:id="rId6"/>
            </p:custDataLst>
          </p:nvPr>
        </p:nvSpPr>
        <p:spPr bwMode="auto">
          <a:xfrm>
            <a:off x="5394794" y="544512"/>
            <a:ext cx="573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dirty="0">
                <a:latin typeface="Courier New" pitchFamily="49" charset="0"/>
              </a:rPr>
              <a:t>c</a:t>
            </a:r>
          </a:p>
        </p:txBody>
      </p:sp>
      <p:sp>
        <p:nvSpPr>
          <p:cNvPr id="98" name="Text Box 8"/>
          <p:cNvSpPr txBox="1">
            <a:spLocks noChangeArrowheads="1"/>
          </p:cNvSpPr>
          <p:nvPr>
            <p:custDataLst>
              <p:tags r:id="rId7"/>
            </p:custDataLst>
          </p:nvPr>
        </p:nvSpPr>
        <p:spPr bwMode="auto">
          <a:xfrm>
            <a:off x="5009032" y="933450"/>
            <a:ext cx="5429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0</a:t>
            </a:r>
          </a:p>
        </p:txBody>
      </p:sp>
      <p:sp>
        <p:nvSpPr>
          <p:cNvPr id="99" name="Text Box 9"/>
          <p:cNvSpPr txBox="1">
            <a:spLocks noChangeArrowheads="1"/>
          </p:cNvSpPr>
          <p:nvPr>
            <p:custDataLst>
              <p:tags r:id="rId8"/>
            </p:custDataLst>
          </p:nvPr>
        </p:nvSpPr>
        <p:spPr bwMode="auto">
          <a:xfrm>
            <a:off x="5393207" y="933450"/>
            <a:ext cx="5730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dirty="0">
                <a:latin typeface="Courier New" pitchFamily="49" charset="0"/>
              </a:rPr>
              <a:t>0</a:t>
            </a:r>
          </a:p>
        </p:txBody>
      </p:sp>
      <p:sp>
        <p:nvSpPr>
          <p:cNvPr id="100" name="Text Box 10"/>
          <p:cNvSpPr txBox="1">
            <a:spLocks noChangeArrowheads="1"/>
          </p:cNvSpPr>
          <p:nvPr>
            <p:custDataLst>
              <p:tags r:id="rId9"/>
            </p:custDataLst>
          </p:nvPr>
        </p:nvSpPr>
        <p:spPr bwMode="auto">
          <a:xfrm>
            <a:off x="5012207" y="1201737"/>
            <a:ext cx="542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0</a:t>
            </a:r>
          </a:p>
        </p:txBody>
      </p:sp>
      <p:sp>
        <p:nvSpPr>
          <p:cNvPr id="101" name="Text Box 11"/>
          <p:cNvSpPr txBox="1">
            <a:spLocks noChangeArrowheads="1"/>
          </p:cNvSpPr>
          <p:nvPr>
            <p:custDataLst>
              <p:tags r:id="rId10"/>
            </p:custDataLst>
          </p:nvPr>
        </p:nvSpPr>
        <p:spPr bwMode="auto">
          <a:xfrm>
            <a:off x="5396382" y="1201737"/>
            <a:ext cx="5730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1</a:t>
            </a:r>
          </a:p>
        </p:txBody>
      </p:sp>
      <p:sp>
        <p:nvSpPr>
          <p:cNvPr id="102" name="Text Box 12"/>
          <p:cNvSpPr txBox="1">
            <a:spLocks noChangeArrowheads="1"/>
          </p:cNvSpPr>
          <p:nvPr>
            <p:custDataLst>
              <p:tags r:id="rId11"/>
            </p:custDataLst>
          </p:nvPr>
        </p:nvSpPr>
        <p:spPr bwMode="auto">
          <a:xfrm>
            <a:off x="5009032" y="1470025"/>
            <a:ext cx="542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1</a:t>
            </a:r>
          </a:p>
        </p:txBody>
      </p:sp>
      <p:sp>
        <p:nvSpPr>
          <p:cNvPr id="103" name="Text Box 13"/>
          <p:cNvSpPr txBox="1">
            <a:spLocks noChangeArrowheads="1"/>
          </p:cNvSpPr>
          <p:nvPr>
            <p:custDataLst>
              <p:tags r:id="rId12"/>
            </p:custDataLst>
          </p:nvPr>
        </p:nvSpPr>
        <p:spPr bwMode="auto">
          <a:xfrm>
            <a:off x="5393207" y="1470025"/>
            <a:ext cx="5730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0</a:t>
            </a:r>
          </a:p>
        </p:txBody>
      </p:sp>
      <p:sp>
        <p:nvSpPr>
          <p:cNvPr id="104" name="Text Box 14"/>
          <p:cNvSpPr txBox="1">
            <a:spLocks noChangeArrowheads="1"/>
          </p:cNvSpPr>
          <p:nvPr>
            <p:custDataLst>
              <p:tags r:id="rId13"/>
            </p:custDataLst>
          </p:nvPr>
        </p:nvSpPr>
        <p:spPr bwMode="auto">
          <a:xfrm>
            <a:off x="5012207" y="1736725"/>
            <a:ext cx="5429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1</a:t>
            </a:r>
          </a:p>
        </p:txBody>
      </p:sp>
      <p:sp>
        <p:nvSpPr>
          <p:cNvPr id="105" name="Text Box 15"/>
          <p:cNvSpPr txBox="1">
            <a:spLocks noChangeArrowheads="1"/>
          </p:cNvSpPr>
          <p:nvPr>
            <p:custDataLst>
              <p:tags r:id="rId14"/>
            </p:custDataLst>
          </p:nvPr>
        </p:nvSpPr>
        <p:spPr bwMode="auto">
          <a:xfrm>
            <a:off x="5396382" y="1736725"/>
            <a:ext cx="5730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1</a:t>
            </a:r>
          </a:p>
        </p:txBody>
      </p:sp>
      <p:sp>
        <p:nvSpPr>
          <p:cNvPr id="106" name="Rectangle 39"/>
          <p:cNvSpPr>
            <a:spLocks noChangeArrowheads="1"/>
          </p:cNvSpPr>
          <p:nvPr>
            <p:custDataLst>
              <p:tags r:id="rId15"/>
            </p:custDataLst>
          </p:nvPr>
        </p:nvSpPr>
        <p:spPr bwMode="auto">
          <a:xfrm>
            <a:off x="4996332" y="228600"/>
            <a:ext cx="5984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400">
                <a:latin typeface="Cambria" pitchFamily="18" charset="0"/>
              </a:rPr>
              <a:t>input</a:t>
            </a:r>
          </a:p>
        </p:txBody>
      </p:sp>
      <p:sp>
        <p:nvSpPr>
          <p:cNvPr id="107" name="Line 40"/>
          <p:cNvSpPr>
            <a:spLocks noChangeShapeType="1"/>
          </p:cNvSpPr>
          <p:nvPr>
            <p:custDataLst>
              <p:tags r:id="rId16"/>
            </p:custDataLst>
          </p:nvPr>
        </p:nvSpPr>
        <p:spPr bwMode="auto">
          <a:xfrm>
            <a:off x="4804244" y="547687"/>
            <a:ext cx="990600" cy="0"/>
          </a:xfrm>
          <a:prstGeom prst="line">
            <a:avLst/>
          </a:prstGeom>
          <a:noFill/>
          <a:ln w="12700">
            <a:solidFill>
              <a:schemeClr val="bg1">
                <a:lumMod val="65000"/>
              </a:schemeClr>
            </a:solidFill>
            <a:round/>
            <a:headEnd/>
            <a:tailEnd/>
          </a:ln>
          <a:extLst>
            <a:ext uri="{909E8E84-426E-40DD-AFC4-6F175D3DCCD1}">
              <a14:hiddenFill xmlns:a14="http://schemas.microsoft.com/office/drawing/2010/main">
                <a:noFill/>
              </a14:hiddenFill>
            </a:ext>
          </a:extLst>
        </p:spPr>
        <p:txBody>
          <a:bodyPr wrap="none" anchor="ctr">
            <a:spAutoFit/>
          </a:bodyPr>
          <a:lstStyle/>
          <a:p>
            <a:pPr>
              <a:defRPr/>
            </a:pPr>
            <a:endParaRPr lang="en-US">
              <a:latin typeface="Times" pitchFamily="-106" charset="0"/>
              <a:ea typeface="ＭＳ Ｐゴシック" pitchFamily="34" charset="-128"/>
            </a:endParaRPr>
          </a:p>
        </p:txBody>
      </p:sp>
      <p:sp>
        <p:nvSpPr>
          <p:cNvPr id="108" name="Text Box 8"/>
          <p:cNvSpPr txBox="1">
            <a:spLocks noChangeArrowheads="1"/>
          </p:cNvSpPr>
          <p:nvPr>
            <p:custDataLst>
              <p:tags r:id="rId17"/>
            </p:custDataLst>
          </p:nvPr>
        </p:nvSpPr>
        <p:spPr bwMode="auto">
          <a:xfrm>
            <a:off x="5009032" y="2005012"/>
            <a:ext cx="542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0</a:t>
            </a:r>
          </a:p>
        </p:txBody>
      </p:sp>
      <p:sp>
        <p:nvSpPr>
          <p:cNvPr id="109" name="Text Box 9"/>
          <p:cNvSpPr txBox="1">
            <a:spLocks noChangeArrowheads="1"/>
          </p:cNvSpPr>
          <p:nvPr>
            <p:custDataLst>
              <p:tags r:id="rId18"/>
            </p:custDataLst>
          </p:nvPr>
        </p:nvSpPr>
        <p:spPr bwMode="auto">
          <a:xfrm>
            <a:off x="5393207" y="2005012"/>
            <a:ext cx="5730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dirty="0">
                <a:latin typeface="Courier New" pitchFamily="49" charset="0"/>
              </a:rPr>
              <a:t>0</a:t>
            </a:r>
          </a:p>
        </p:txBody>
      </p:sp>
      <p:sp>
        <p:nvSpPr>
          <p:cNvPr id="110" name="Text Box 10"/>
          <p:cNvSpPr txBox="1">
            <a:spLocks noChangeArrowheads="1"/>
          </p:cNvSpPr>
          <p:nvPr>
            <p:custDataLst>
              <p:tags r:id="rId19"/>
            </p:custDataLst>
          </p:nvPr>
        </p:nvSpPr>
        <p:spPr bwMode="auto">
          <a:xfrm>
            <a:off x="5012207" y="2273300"/>
            <a:ext cx="542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0</a:t>
            </a:r>
          </a:p>
        </p:txBody>
      </p:sp>
      <p:sp>
        <p:nvSpPr>
          <p:cNvPr id="111" name="Text Box 11"/>
          <p:cNvSpPr txBox="1">
            <a:spLocks noChangeArrowheads="1"/>
          </p:cNvSpPr>
          <p:nvPr>
            <p:custDataLst>
              <p:tags r:id="rId20"/>
            </p:custDataLst>
          </p:nvPr>
        </p:nvSpPr>
        <p:spPr bwMode="auto">
          <a:xfrm>
            <a:off x="5396382" y="2273300"/>
            <a:ext cx="5730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1</a:t>
            </a:r>
          </a:p>
        </p:txBody>
      </p:sp>
      <p:sp>
        <p:nvSpPr>
          <p:cNvPr id="112" name="Text Box 12"/>
          <p:cNvSpPr txBox="1">
            <a:spLocks noChangeArrowheads="1"/>
          </p:cNvSpPr>
          <p:nvPr>
            <p:custDataLst>
              <p:tags r:id="rId21"/>
            </p:custDataLst>
          </p:nvPr>
        </p:nvSpPr>
        <p:spPr bwMode="auto">
          <a:xfrm>
            <a:off x="5009032" y="2540000"/>
            <a:ext cx="5429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1</a:t>
            </a:r>
          </a:p>
        </p:txBody>
      </p:sp>
      <p:sp>
        <p:nvSpPr>
          <p:cNvPr id="113" name="Text Box 13"/>
          <p:cNvSpPr txBox="1">
            <a:spLocks noChangeArrowheads="1"/>
          </p:cNvSpPr>
          <p:nvPr>
            <p:custDataLst>
              <p:tags r:id="rId22"/>
            </p:custDataLst>
          </p:nvPr>
        </p:nvSpPr>
        <p:spPr bwMode="auto">
          <a:xfrm>
            <a:off x="5393207" y="2540000"/>
            <a:ext cx="5730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0</a:t>
            </a:r>
          </a:p>
        </p:txBody>
      </p:sp>
      <p:sp>
        <p:nvSpPr>
          <p:cNvPr id="114" name="Text Box 14"/>
          <p:cNvSpPr txBox="1">
            <a:spLocks noChangeArrowheads="1"/>
          </p:cNvSpPr>
          <p:nvPr>
            <p:custDataLst>
              <p:tags r:id="rId23"/>
            </p:custDataLst>
          </p:nvPr>
        </p:nvSpPr>
        <p:spPr bwMode="auto">
          <a:xfrm>
            <a:off x="5012207" y="2808287"/>
            <a:ext cx="542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1</a:t>
            </a:r>
          </a:p>
        </p:txBody>
      </p:sp>
      <p:sp>
        <p:nvSpPr>
          <p:cNvPr id="115" name="Text Box 15"/>
          <p:cNvSpPr txBox="1">
            <a:spLocks noChangeArrowheads="1"/>
          </p:cNvSpPr>
          <p:nvPr>
            <p:custDataLst>
              <p:tags r:id="rId24"/>
            </p:custDataLst>
          </p:nvPr>
        </p:nvSpPr>
        <p:spPr bwMode="auto">
          <a:xfrm>
            <a:off x="5396382" y="2808287"/>
            <a:ext cx="5730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1</a:t>
            </a:r>
          </a:p>
        </p:txBody>
      </p:sp>
      <p:sp>
        <p:nvSpPr>
          <p:cNvPr id="116" name="Text Box 6"/>
          <p:cNvSpPr txBox="1">
            <a:spLocks noChangeArrowheads="1"/>
          </p:cNvSpPr>
          <p:nvPr>
            <p:custDataLst>
              <p:tags r:id="rId25"/>
            </p:custDataLst>
          </p:nvPr>
        </p:nvSpPr>
        <p:spPr bwMode="auto">
          <a:xfrm>
            <a:off x="4588344" y="544512"/>
            <a:ext cx="542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latin typeface="Courier New" pitchFamily="49" charset="0"/>
              </a:rPr>
              <a:t>x</a:t>
            </a:r>
          </a:p>
        </p:txBody>
      </p:sp>
      <p:sp>
        <p:nvSpPr>
          <p:cNvPr id="117" name="Text Box 8"/>
          <p:cNvSpPr txBox="1">
            <a:spLocks noChangeArrowheads="1"/>
          </p:cNvSpPr>
          <p:nvPr>
            <p:custDataLst>
              <p:tags r:id="rId26"/>
            </p:custDataLst>
          </p:nvPr>
        </p:nvSpPr>
        <p:spPr bwMode="auto">
          <a:xfrm>
            <a:off x="4586757" y="933450"/>
            <a:ext cx="5429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0</a:t>
            </a:r>
          </a:p>
        </p:txBody>
      </p:sp>
      <p:sp>
        <p:nvSpPr>
          <p:cNvPr id="118" name="Text Box 10"/>
          <p:cNvSpPr txBox="1">
            <a:spLocks noChangeArrowheads="1"/>
          </p:cNvSpPr>
          <p:nvPr>
            <p:custDataLst>
              <p:tags r:id="rId27"/>
            </p:custDataLst>
          </p:nvPr>
        </p:nvSpPr>
        <p:spPr bwMode="auto">
          <a:xfrm>
            <a:off x="4589932" y="1201737"/>
            <a:ext cx="542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0</a:t>
            </a:r>
          </a:p>
        </p:txBody>
      </p:sp>
      <p:sp>
        <p:nvSpPr>
          <p:cNvPr id="119" name="Text Box 12"/>
          <p:cNvSpPr txBox="1">
            <a:spLocks noChangeArrowheads="1"/>
          </p:cNvSpPr>
          <p:nvPr>
            <p:custDataLst>
              <p:tags r:id="rId28"/>
            </p:custDataLst>
          </p:nvPr>
        </p:nvSpPr>
        <p:spPr bwMode="auto">
          <a:xfrm>
            <a:off x="4586757" y="1470025"/>
            <a:ext cx="542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0</a:t>
            </a:r>
          </a:p>
        </p:txBody>
      </p:sp>
      <p:sp>
        <p:nvSpPr>
          <p:cNvPr id="120" name="Text Box 14"/>
          <p:cNvSpPr txBox="1">
            <a:spLocks noChangeArrowheads="1"/>
          </p:cNvSpPr>
          <p:nvPr>
            <p:custDataLst>
              <p:tags r:id="rId29"/>
            </p:custDataLst>
          </p:nvPr>
        </p:nvSpPr>
        <p:spPr bwMode="auto">
          <a:xfrm>
            <a:off x="4589932" y="1736725"/>
            <a:ext cx="5429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0</a:t>
            </a:r>
          </a:p>
        </p:txBody>
      </p:sp>
      <p:sp>
        <p:nvSpPr>
          <p:cNvPr id="121" name="Text Box 8"/>
          <p:cNvSpPr txBox="1">
            <a:spLocks noChangeArrowheads="1"/>
          </p:cNvSpPr>
          <p:nvPr>
            <p:custDataLst>
              <p:tags r:id="rId30"/>
            </p:custDataLst>
          </p:nvPr>
        </p:nvSpPr>
        <p:spPr bwMode="auto">
          <a:xfrm>
            <a:off x="4586757" y="2005012"/>
            <a:ext cx="542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1</a:t>
            </a:r>
          </a:p>
        </p:txBody>
      </p:sp>
      <p:sp>
        <p:nvSpPr>
          <p:cNvPr id="122" name="Text Box 10"/>
          <p:cNvSpPr txBox="1">
            <a:spLocks noChangeArrowheads="1"/>
          </p:cNvSpPr>
          <p:nvPr>
            <p:custDataLst>
              <p:tags r:id="rId31"/>
            </p:custDataLst>
          </p:nvPr>
        </p:nvSpPr>
        <p:spPr bwMode="auto">
          <a:xfrm>
            <a:off x="4589932" y="2273300"/>
            <a:ext cx="542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1</a:t>
            </a:r>
          </a:p>
        </p:txBody>
      </p:sp>
      <p:sp>
        <p:nvSpPr>
          <p:cNvPr id="123" name="Text Box 12"/>
          <p:cNvSpPr txBox="1">
            <a:spLocks noChangeArrowheads="1"/>
          </p:cNvSpPr>
          <p:nvPr>
            <p:custDataLst>
              <p:tags r:id="rId32"/>
            </p:custDataLst>
          </p:nvPr>
        </p:nvSpPr>
        <p:spPr bwMode="auto">
          <a:xfrm>
            <a:off x="4586757" y="2540000"/>
            <a:ext cx="5429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1</a:t>
            </a:r>
          </a:p>
        </p:txBody>
      </p:sp>
      <p:sp>
        <p:nvSpPr>
          <p:cNvPr id="124" name="Text Box 14"/>
          <p:cNvSpPr txBox="1">
            <a:spLocks noChangeArrowheads="1"/>
          </p:cNvSpPr>
          <p:nvPr>
            <p:custDataLst>
              <p:tags r:id="rId33"/>
            </p:custDataLst>
          </p:nvPr>
        </p:nvSpPr>
        <p:spPr bwMode="auto">
          <a:xfrm>
            <a:off x="4589932" y="2808287"/>
            <a:ext cx="542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1</a:t>
            </a:r>
          </a:p>
        </p:txBody>
      </p:sp>
      <p:sp>
        <p:nvSpPr>
          <p:cNvPr id="125" name="Rectangle 41"/>
          <p:cNvSpPr>
            <a:spLocks noChangeArrowheads="1"/>
          </p:cNvSpPr>
          <p:nvPr>
            <p:custDataLst>
              <p:tags r:id="rId34"/>
            </p:custDataLst>
          </p:nvPr>
        </p:nvSpPr>
        <p:spPr bwMode="auto">
          <a:xfrm>
            <a:off x="5980112" y="305153"/>
            <a:ext cx="7254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400" dirty="0">
                <a:latin typeface="Cambria" pitchFamily="18" charset="0"/>
              </a:rPr>
              <a:t>output</a:t>
            </a:r>
          </a:p>
        </p:txBody>
      </p:sp>
      <p:sp>
        <p:nvSpPr>
          <p:cNvPr id="3" name="Down Arrow 2"/>
          <p:cNvSpPr/>
          <p:nvPr/>
        </p:nvSpPr>
        <p:spPr bwMode="auto">
          <a:xfrm>
            <a:off x="6208712" y="601967"/>
            <a:ext cx="268112" cy="377167"/>
          </a:xfrm>
          <a:prstGeom prst="downArrow">
            <a:avLst/>
          </a:prstGeom>
          <a:solidFill>
            <a:schemeClr val="bg1">
              <a:lumMod val="85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132" name="Rectangle 1"/>
          <p:cNvSpPr>
            <a:spLocks noChangeArrowheads="1"/>
          </p:cNvSpPr>
          <p:nvPr/>
        </p:nvSpPr>
        <p:spPr bwMode="auto">
          <a:xfrm>
            <a:off x="7141809" y="4102005"/>
            <a:ext cx="3635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pitchFamily="34" charset="0"/>
              </a:rPr>
              <a:t>A</a:t>
            </a:r>
            <a:endParaRPr lang="en-US"/>
          </a:p>
        </p:txBody>
      </p:sp>
      <p:sp>
        <p:nvSpPr>
          <p:cNvPr id="133" name="Rectangle 80"/>
          <p:cNvSpPr>
            <a:spLocks noChangeArrowheads="1"/>
          </p:cNvSpPr>
          <p:nvPr/>
        </p:nvSpPr>
        <p:spPr bwMode="auto">
          <a:xfrm>
            <a:off x="7143397" y="4734183"/>
            <a:ext cx="3508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pitchFamily="34" charset="0"/>
              </a:rPr>
              <a:t>B</a:t>
            </a:r>
            <a:endParaRPr lang="en-US"/>
          </a:p>
        </p:txBody>
      </p:sp>
      <p:sp>
        <p:nvSpPr>
          <p:cNvPr id="134" name="Rectangle 85"/>
          <p:cNvSpPr>
            <a:spLocks noChangeArrowheads="1"/>
          </p:cNvSpPr>
          <p:nvPr/>
        </p:nvSpPr>
        <p:spPr bwMode="auto">
          <a:xfrm>
            <a:off x="7140222" y="5334434"/>
            <a:ext cx="349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latin typeface="Calibri" pitchFamily="34" charset="0"/>
              </a:rPr>
              <a:t>C</a:t>
            </a:r>
            <a:endParaRPr lang="en-US" dirty="0"/>
          </a:p>
        </p:txBody>
      </p:sp>
      <p:sp>
        <p:nvSpPr>
          <p:cNvPr id="135" name="Rectangle 86"/>
          <p:cNvSpPr>
            <a:spLocks noChangeArrowheads="1"/>
          </p:cNvSpPr>
          <p:nvPr/>
        </p:nvSpPr>
        <p:spPr bwMode="auto">
          <a:xfrm>
            <a:off x="7148512" y="5955323"/>
            <a:ext cx="374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pitchFamily="34" charset="0"/>
              </a:rPr>
              <a:t>D</a:t>
            </a:r>
            <a:endParaRPr lang="en-US"/>
          </a:p>
        </p:txBody>
      </p:sp>
      <p:sp>
        <p:nvSpPr>
          <p:cNvPr id="136" name="Rectangle 135"/>
          <p:cNvSpPr/>
          <p:nvPr/>
        </p:nvSpPr>
        <p:spPr bwMode="auto">
          <a:xfrm flipH="1" flipV="1">
            <a:off x="5020908" y="3772696"/>
            <a:ext cx="129249" cy="130058"/>
          </a:xfrm>
          <a:prstGeom prst="rect">
            <a:avLst/>
          </a:prstGeom>
          <a:solidFill>
            <a:schemeClr val="bg1">
              <a:lumMod val="95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137" name="Rectangle 136"/>
          <p:cNvSpPr/>
          <p:nvPr/>
        </p:nvSpPr>
        <p:spPr bwMode="auto">
          <a:xfrm flipH="1" flipV="1">
            <a:off x="5609837" y="3775405"/>
            <a:ext cx="129249" cy="130058"/>
          </a:xfrm>
          <a:prstGeom prst="rect">
            <a:avLst/>
          </a:prstGeom>
          <a:solidFill>
            <a:schemeClr val="bg1">
              <a:lumMod val="95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138" name="Rectangle 137"/>
          <p:cNvSpPr/>
          <p:nvPr/>
        </p:nvSpPr>
        <p:spPr bwMode="auto">
          <a:xfrm flipH="1" flipV="1">
            <a:off x="6187409" y="3773455"/>
            <a:ext cx="129249" cy="130058"/>
          </a:xfrm>
          <a:prstGeom prst="rect">
            <a:avLst/>
          </a:prstGeom>
          <a:solidFill>
            <a:schemeClr val="bg1">
              <a:lumMod val="95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139" name="Rounded Rectangle 83"/>
          <p:cNvSpPr>
            <a:spLocks noChangeArrowheads="1"/>
          </p:cNvSpPr>
          <p:nvPr/>
        </p:nvSpPr>
        <p:spPr bwMode="auto">
          <a:xfrm>
            <a:off x="2447397" y="6302198"/>
            <a:ext cx="2017360" cy="282575"/>
          </a:xfrm>
          <a:prstGeom prst="roundRect">
            <a:avLst>
              <a:gd name="adj" fmla="val 16667"/>
            </a:avLst>
          </a:prstGeom>
          <a:solidFill>
            <a:srgbClr val="CCECFF"/>
          </a:solidFill>
          <a:ln>
            <a:noFill/>
          </a:ln>
          <a:extLst>
            <a:ext uri="{91240B29-F687-4F45-9708-019B960494DF}">
              <a14:hiddenLine xmlns:a14="http://schemas.microsoft.com/office/drawing/2010/main" w="19050" algn="ctr">
                <a:solidFill>
                  <a:srgbClr val="000000"/>
                </a:solidFill>
                <a:round/>
                <a:headEnd/>
                <a:tailEnd/>
              </a14:hiddenLine>
            </a:ext>
          </a:extLst>
        </p:spPr>
        <p:txBody>
          <a:bodyPr wrap="square">
            <a:spAutoFit/>
          </a:bodyPr>
          <a:lstStyle/>
          <a:p>
            <a:endParaRPr lang="en-US"/>
          </a:p>
        </p:txBody>
      </p:sp>
      <p:sp>
        <p:nvSpPr>
          <p:cNvPr id="140" name="Rounded Rectangle 84"/>
          <p:cNvSpPr>
            <a:spLocks noChangeArrowheads="1"/>
          </p:cNvSpPr>
          <p:nvPr/>
        </p:nvSpPr>
        <p:spPr bwMode="auto">
          <a:xfrm>
            <a:off x="2447397" y="5787848"/>
            <a:ext cx="2017360" cy="282575"/>
          </a:xfrm>
          <a:prstGeom prst="roundRect">
            <a:avLst>
              <a:gd name="adj" fmla="val 16667"/>
            </a:avLst>
          </a:prstGeom>
          <a:solidFill>
            <a:srgbClr val="CCECFF"/>
          </a:solidFill>
          <a:ln>
            <a:noFill/>
          </a:ln>
          <a:extLst>
            <a:ext uri="{91240B29-F687-4F45-9708-019B960494DF}">
              <a14:hiddenLine xmlns:a14="http://schemas.microsoft.com/office/drawing/2010/main" w="19050" algn="ctr">
                <a:solidFill>
                  <a:srgbClr val="000000"/>
                </a:solidFill>
                <a:round/>
                <a:headEnd/>
                <a:tailEnd/>
              </a14:hiddenLine>
            </a:ext>
          </a:extLst>
        </p:spPr>
        <p:txBody>
          <a:bodyPr wrap="square">
            <a:spAutoFit/>
          </a:bodyPr>
          <a:lstStyle/>
          <a:p>
            <a:endParaRPr lang="en-US"/>
          </a:p>
        </p:txBody>
      </p:sp>
      <p:sp>
        <p:nvSpPr>
          <p:cNvPr id="141" name="Rounded Rectangle 82"/>
          <p:cNvSpPr>
            <a:spLocks noChangeArrowheads="1"/>
          </p:cNvSpPr>
          <p:nvPr/>
        </p:nvSpPr>
        <p:spPr bwMode="auto">
          <a:xfrm>
            <a:off x="2447397" y="5235398"/>
            <a:ext cx="2017360" cy="282575"/>
          </a:xfrm>
          <a:prstGeom prst="roundRect">
            <a:avLst>
              <a:gd name="adj" fmla="val 16667"/>
            </a:avLst>
          </a:prstGeom>
          <a:solidFill>
            <a:srgbClr val="CCECFF"/>
          </a:solidFill>
          <a:ln>
            <a:noFill/>
          </a:ln>
          <a:extLst>
            <a:ext uri="{91240B29-F687-4F45-9708-019B960494DF}">
              <a14:hiddenLine xmlns:a14="http://schemas.microsoft.com/office/drawing/2010/main" w="19050" algn="ctr">
                <a:solidFill>
                  <a:srgbClr val="000000"/>
                </a:solidFill>
                <a:round/>
                <a:headEnd/>
                <a:tailEnd/>
              </a14:hiddenLine>
            </a:ext>
          </a:extLst>
        </p:spPr>
        <p:txBody>
          <a:bodyPr wrap="square">
            <a:spAutoFit/>
          </a:bodyPr>
          <a:lstStyle/>
          <a:p>
            <a:endParaRPr lang="en-US"/>
          </a:p>
        </p:txBody>
      </p:sp>
      <p:sp>
        <p:nvSpPr>
          <p:cNvPr id="142" name="Rounded Rectangle 81"/>
          <p:cNvSpPr>
            <a:spLocks noChangeArrowheads="1"/>
          </p:cNvSpPr>
          <p:nvPr/>
        </p:nvSpPr>
        <p:spPr bwMode="auto">
          <a:xfrm>
            <a:off x="2447397" y="4721048"/>
            <a:ext cx="2017360" cy="282575"/>
          </a:xfrm>
          <a:prstGeom prst="roundRect">
            <a:avLst>
              <a:gd name="adj" fmla="val 16667"/>
            </a:avLst>
          </a:prstGeom>
          <a:solidFill>
            <a:srgbClr val="CCECFF"/>
          </a:solidFill>
          <a:ln>
            <a:noFill/>
          </a:ln>
          <a:extLst>
            <a:ext uri="{91240B29-F687-4F45-9708-019B960494DF}">
              <a14:hiddenLine xmlns:a14="http://schemas.microsoft.com/office/drawing/2010/main" w="19050" algn="ctr">
                <a:solidFill>
                  <a:srgbClr val="000000"/>
                </a:solidFill>
                <a:round/>
                <a:headEnd/>
                <a:tailEnd/>
              </a14:hiddenLine>
            </a:ext>
          </a:extLst>
        </p:spPr>
        <p:txBody>
          <a:bodyPr wrap="square">
            <a:spAutoFit/>
          </a:bodyPr>
          <a:lstStyle/>
          <a:p>
            <a:endParaRPr lang="en-US"/>
          </a:p>
        </p:txBody>
      </p:sp>
      <p:sp>
        <p:nvSpPr>
          <p:cNvPr id="143" name="Text Box 6"/>
          <p:cNvSpPr txBox="1">
            <a:spLocks noChangeArrowheads="1"/>
          </p:cNvSpPr>
          <p:nvPr>
            <p:custDataLst>
              <p:tags r:id="rId35"/>
            </p:custDataLst>
          </p:nvPr>
        </p:nvSpPr>
        <p:spPr bwMode="auto">
          <a:xfrm>
            <a:off x="2795058" y="4038423"/>
            <a:ext cx="542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latin typeface="Courier New" pitchFamily="49" charset="0"/>
              </a:rPr>
              <a:t>y</a:t>
            </a:r>
          </a:p>
        </p:txBody>
      </p:sp>
      <p:sp>
        <p:nvSpPr>
          <p:cNvPr id="144" name="Text Box 7"/>
          <p:cNvSpPr txBox="1">
            <a:spLocks noChangeArrowheads="1"/>
          </p:cNvSpPr>
          <p:nvPr>
            <p:custDataLst>
              <p:tags r:id="rId36"/>
            </p:custDataLst>
          </p:nvPr>
        </p:nvSpPr>
        <p:spPr bwMode="auto">
          <a:xfrm>
            <a:off x="3179233" y="4038423"/>
            <a:ext cx="573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dirty="0">
                <a:latin typeface="Courier New" pitchFamily="49" charset="0"/>
              </a:rPr>
              <a:t>c</a:t>
            </a:r>
          </a:p>
        </p:txBody>
      </p:sp>
      <p:sp>
        <p:nvSpPr>
          <p:cNvPr id="145" name="Text Box 8"/>
          <p:cNvSpPr txBox="1">
            <a:spLocks noChangeArrowheads="1"/>
          </p:cNvSpPr>
          <p:nvPr>
            <p:custDataLst>
              <p:tags r:id="rId37"/>
            </p:custDataLst>
          </p:nvPr>
        </p:nvSpPr>
        <p:spPr bwMode="auto">
          <a:xfrm>
            <a:off x="2793471" y="4427361"/>
            <a:ext cx="5429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0</a:t>
            </a:r>
          </a:p>
        </p:txBody>
      </p:sp>
      <p:sp>
        <p:nvSpPr>
          <p:cNvPr id="146" name="Text Box 9"/>
          <p:cNvSpPr txBox="1">
            <a:spLocks noChangeArrowheads="1"/>
          </p:cNvSpPr>
          <p:nvPr>
            <p:custDataLst>
              <p:tags r:id="rId38"/>
            </p:custDataLst>
          </p:nvPr>
        </p:nvSpPr>
        <p:spPr bwMode="auto">
          <a:xfrm>
            <a:off x="3177646" y="4427361"/>
            <a:ext cx="5730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dirty="0">
                <a:latin typeface="Courier New" pitchFamily="49" charset="0"/>
              </a:rPr>
              <a:t>0</a:t>
            </a:r>
          </a:p>
        </p:txBody>
      </p:sp>
      <p:sp>
        <p:nvSpPr>
          <p:cNvPr id="147" name="Text Box 10"/>
          <p:cNvSpPr txBox="1">
            <a:spLocks noChangeArrowheads="1"/>
          </p:cNvSpPr>
          <p:nvPr>
            <p:custDataLst>
              <p:tags r:id="rId39"/>
            </p:custDataLst>
          </p:nvPr>
        </p:nvSpPr>
        <p:spPr bwMode="auto">
          <a:xfrm>
            <a:off x="2796646" y="4695648"/>
            <a:ext cx="542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0</a:t>
            </a:r>
          </a:p>
        </p:txBody>
      </p:sp>
      <p:sp>
        <p:nvSpPr>
          <p:cNvPr id="148" name="Text Box 11"/>
          <p:cNvSpPr txBox="1">
            <a:spLocks noChangeArrowheads="1"/>
          </p:cNvSpPr>
          <p:nvPr>
            <p:custDataLst>
              <p:tags r:id="rId40"/>
            </p:custDataLst>
          </p:nvPr>
        </p:nvSpPr>
        <p:spPr bwMode="auto">
          <a:xfrm>
            <a:off x="3180821" y="4695648"/>
            <a:ext cx="5730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1</a:t>
            </a:r>
          </a:p>
        </p:txBody>
      </p:sp>
      <p:sp>
        <p:nvSpPr>
          <p:cNvPr id="149" name="Text Box 12"/>
          <p:cNvSpPr txBox="1">
            <a:spLocks noChangeArrowheads="1"/>
          </p:cNvSpPr>
          <p:nvPr>
            <p:custDataLst>
              <p:tags r:id="rId41"/>
            </p:custDataLst>
          </p:nvPr>
        </p:nvSpPr>
        <p:spPr bwMode="auto">
          <a:xfrm>
            <a:off x="2793471" y="4963936"/>
            <a:ext cx="542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1</a:t>
            </a:r>
          </a:p>
        </p:txBody>
      </p:sp>
      <p:sp>
        <p:nvSpPr>
          <p:cNvPr id="150" name="Text Box 13"/>
          <p:cNvSpPr txBox="1">
            <a:spLocks noChangeArrowheads="1"/>
          </p:cNvSpPr>
          <p:nvPr>
            <p:custDataLst>
              <p:tags r:id="rId42"/>
            </p:custDataLst>
          </p:nvPr>
        </p:nvSpPr>
        <p:spPr bwMode="auto">
          <a:xfrm>
            <a:off x="3177646" y="4963936"/>
            <a:ext cx="5730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0</a:t>
            </a:r>
          </a:p>
        </p:txBody>
      </p:sp>
      <p:sp>
        <p:nvSpPr>
          <p:cNvPr id="151" name="Text Box 14"/>
          <p:cNvSpPr txBox="1">
            <a:spLocks noChangeArrowheads="1"/>
          </p:cNvSpPr>
          <p:nvPr>
            <p:custDataLst>
              <p:tags r:id="rId43"/>
            </p:custDataLst>
          </p:nvPr>
        </p:nvSpPr>
        <p:spPr bwMode="auto">
          <a:xfrm>
            <a:off x="2796646" y="5230636"/>
            <a:ext cx="5429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1</a:t>
            </a:r>
          </a:p>
        </p:txBody>
      </p:sp>
      <p:sp>
        <p:nvSpPr>
          <p:cNvPr id="152" name="Text Box 15"/>
          <p:cNvSpPr txBox="1">
            <a:spLocks noChangeArrowheads="1"/>
          </p:cNvSpPr>
          <p:nvPr>
            <p:custDataLst>
              <p:tags r:id="rId44"/>
            </p:custDataLst>
          </p:nvPr>
        </p:nvSpPr>
        <p:spPr bwMode="auto">
          <a:xfrm>
            <a:off x="3180821" y="5230636"/>
            <a:ext cx="5730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1</a:t>
            </a:r>
          </a:p>
        </p:txBody>
      </p:sp>
      <p:sp>
        <p:nvSpPr>
          <p:cNvPr id="153" name="Rectangle 39"/>
          <p:cNvSpPr>
            <a:spLocks noChangeArrowheads="1"/>
          </p:cNvSpPr>
          <p:nvPr>
            <p:custDataLst>
              <p:tags r:id="rId45"/>
            </p:custDataLst>
          </p:nvPr>
        </p:nvSpPr>
        <p:spPr bwMode="auto">
          <a:xfrm>
            <a:off x="2780771" y="3722511"/>
            <a:ext cx="5984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400">
                <a:latin typeface="Cambria" pitchFamily="18" charset="0"/>
              </a:rPr>
              <a:t>input</a:t>
            </a:r>
          </a:p>
        </p:txBody>
      </p:sp>
      <p:sp>
        <p:nvSpPr>
          <p:cNvPr id="154" name="Line 40"/>
          <p:cNvSpPr>
            <a:spLocks noChangeShapeType="1"/>
          </p:cNvSpPr>
          <p:nvPr>
            <p:custDataLst>
              <p:tags r:id="rId46"/>
            </p:custDataLst>
          </p:nvPr>
        </p:nvSpPr>
        <p:spPr bwMode="auto">
          <a:xfrm>
            <a:off x="2588683" y="4041598"/>
            <a:ext cx="990600" cy="0"/>
          </a:xfrm>
          <a:prstGeom prst="line">
            <a:avLst/>
          </a:prstGeom>
          <a:noFill/>
          <a:ln w="12700">
            <a:solidFill>
              <a:schemeClr val="bg1">
                <a:lumMod val="65000"/>
              </a:schemeClr>
            </a:solidFill>
            <a:round/>
            <a:headEnd/>
            <a:tailEnd/>
          </a:ln>
          <a:extLst>
            <a:ext uri="{909E8E84-426E-40DD-AFC4-6F175D3DCCD1}">
              <a14:hiddenFill xmlns:a14="http://schemas.microsoft.com/office/drawing/2010/main">
                <a:noFill/>
              </a14:hiddenFill>
            </a:ext>
          </a:extLst>
        </p:spPr>
        <p:txBody>
          <a:bodyPr wrap="none" anchor="ctr">
            <a:spAutoFit/>
          </a:bodyPr>
          <a:lstStyle/>
          <a:p>
            <a:pPr>
              <a:defRPr/>
            </a:pPr>
            <a:endParaRPr lang="en-US">
              <a:latin typeface="Times" pitchFamily="-106" charset="0"/>
              <a:ea typeface="ＭＳ Ｐゴシック" pitchFamily="34" charset="-128"/>
            </a:endParaRPr>
          </a:p>
        </p:txBody>
      </p:sp>
      <p:sp>
        <p:nvSpPr>
          <p:cNvPr id="155" name="Text Box 8"/>
          <p:cNvSpPr txBox="1">
            <a:spLocks noChangeArrowheads="1"/>
          </p:cNvSpPr>
          <p:nvPr>
            <p:custDataLst>
              <p:tags r:id="rId47"/>
            </p:custDataLst>
          </p:nvPr>
        </p:nvSpPr>
        <p:spPr bwMode="auto">
          <a:xfrm>
            <a:off x="2793471" y="5498923"/>
            <a:ext cx="542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0</a:t>
            </a:r>
          </a:p>
        </p:txBody>
      </p:sp>
      <p:sp>
        <p:nvSpPr>
          <p:cNvPr id="156" name="Text Box 9"/>
          <p:cNvSpPr txBox="1">
            <a:spLocks noChangeArrowheads="1"/>
          </p:cNvSpPr>
          <p:nvPr>
            <p:custDataLst>
              <p:tags r:id="rId48"/>
            </p:custDataLst>
          </p:nvPr>
        </p:nvSpPr>
        <p:spPr bwMode="auto">
          <a:xfrm>
            <a:off x="3177646" y="5498923"/>
            <a:ext cx="5730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0</a:t>
            </a:r>
          </a:p>
        </p:txBody>
      </p:sp>
      <p:sp>
        <p:nvSpPr>
          <p:cNvPr id="157" name="Text Box 10"/>
          <p:cNvSpPr txBox="1">
            <a:spLocks noChangeArrowheads="1"/>
          </p:cNvSpPr>
          <p:nvPr>
            <p:custDataLst>
              <p:tags r:id="rId49"/>
            </p:custDataLst>
          </p:nvPr>
        </p:nvSpPr>
        <p:spPr bwMode="auto">
          <a:xfrm>
            <a:off x="2796646" y="5767211"/>
            <a:ext cx="542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0</a:t>
            </a:r>
          </a:p>
        </p:txBody>
      </p:sp>
      <p:sp>
        <p:nvSpPr>
          <p:cNvPr id="158" name="Text Box 11"/>
          <p:cNvSpPr txBox="1">
            <a:spLocks noChangeArrowheads="1"/>
          </p:cNvSpPr>
          <p:nvPr>
            <p:custDataLst>
              <p:tags r:id="rId50"/>
            </p:custDataLst>
          </p:nvPr>
        </p:nvSpPr>
        <p:spPr bwMode="auto">
          <a:xfrm>
            <a:off x="3180821" y="5767211"/>
            <a:ext cx="5730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1</a:t>
            </a:r>
          </a:p>
        </p:txBody>
      </p:sp>
      <p:sp>
        <p:nvSpPr>
          <p:cNvPr id="159" name="Text Box 12"/>
          <p:cNvSpPr txBox="1">
            <a:spLocks noChangeArrowheads="1"/>
          </p:cNvSpPr>
          <p:nvPr>
            <p:custDataLst>
              <p:tags r:id="rId51"/>
            </p:custDataLst>
          </p:nvPr>
        </p:nvSpPr>
        <p:spPr bwMode="auto">
          <a:xfrm>
            <a:off x="2793471" y="6033911"/>
            <a:ext cx="5429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1</a:t>
            </a:r>
          </a:p>
        </p:txBody>
      </p:sp>
      <p:sp>
        <p:nvSpPr>
          <p:cNvPr id="160" name="Text Box 13"/>
          <p:cNvSpPr txBox="1">
            <a:spLocks noChangeArrowheads="1"/>
          </p:cNvSpPr>
          <p:nvPr>
            <p:custDataLst>
              <p:tags r:id="rId52"/>
            </p:custDataLst>
          </p:nvPr>
        </p:nvSpPr>
        <p:spPr bwMode="auto">
          <a:xfrm>
            <a:off x="3177646" y="6033911"/>
            <a:ext cx="5730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0</a:t>
            </a:r>
          </a:p>
        </p:txBody>
      </p:sp>
      <p:sp>
        <p:nvSpPr>
          <p:cNvPr id="161" name="Text Box 14"/>
          <p:cNvSpPr txBox="1">
            <a:spLocks noChangeArrowheads="1"/>
          </p:cNvSpPr>
          <p:nvPr>
            <p:custDataLst>
              <p:tags r:id="rId53"/>
            </p:custDataLst>
          </p:nvPr>
        </p:nvSpPr>
        <p:spPr bwMode="auto">
          <a:xfrm>
            <a:off x="2796646" y="6302198"/>
            <a:ext cx="542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1</a:t>
            </a:r>
          </a:p>
        </p:txBody>
      </p:sp>
      <p:sp>
        <p:nvSpPr>
          <p:cNvPr id="162" name="Text Box 15"/>
          <p:cNvSpPr txBox="1">
            <a:spLocks noChangeArrowheads="1"/>
          </p:cNvSpPr>
          <p:nvPr>
            <p:custDataLst>
              <p:tags r:id="rId54"/>
            </p:custDataLst>
          </p:nvPr>
        </p:nvSpPr>
        <p:spPr bwMode="auto">
          <a:xfrm>
            <a:off x="3180821" y="6302198"/>
            <a:ext cx="5730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1</a:t>
            </a:r>
          </a:p>
        </p:txBody>
      </p:sp>
      <p:sp>
        <p:nvSpPr>
          <p:cNvPr id="163" name="Text Box 6"/>
          <p:cNvSpPr txBox="1">
            <a:spLocks noChangeArrowheads="1"/>
          </p:cNvSpPr>
          <p:nvPr>
            <p:custDataLst>
              <p:tags r:id="rId55"/>
            </p:custDataLst>
          </p:nvPr>
        </p:nvSpPr>
        <p:spPr bwMode="auto">
          <a:xfrm>
            <a:off x="2372783" y="4038423"/>
            <a:ext cx="542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latin typeface="Courier New" pitchFamily="49" charset="0"/>
              </a:rPr>
              <a:t>x</a:t>
            </a:r>
          </a:p>
        </p:txBody>
      </p:sp>
      <p:sp>
        <p:nvSpPr>
          <p:cNvPr id="164" name="Text Box 8"/>
          <p:cNvSpPr txBox="1">
            <a:spLocks noChangeArrowheads="1"/>
          </p:cNvSpPr>
          <p:nvPr>
            <p:custDataLst>
              <p:tags r:id="rId56"/>
            </p:custDataLst>
          </p:nvPr>
        </p:nvSpPr>
        <p:spPr bwMode="auto">
          <a:xfrm>
            <a:off x="2371196" y="4427361"/>
            <a:ext cx="5429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0</a:t>
            </a:r>
          </a:p>
        </p:txBody>
      </p:sp>
      <p:sp>
        <p:nvSpPr>
          <p:cNvPr id="165" name="Text Box 10"/>
          <p:cNvSpPr txBox="1">
            <a:spLocks noChangeArrowheads="1"/>
          </p:cNvSpPr>
          <p:nvPr>
            <p:custDataLst>
              <p:tags r:id="rId57"/>
            </p:custDataLst>
          </p:nvPr>
        </p:nvSpPr>
        <p:spPr bwMode="auto">
          <a:xfrm>
            <a:off x="2374371" y="4695648"/>
            <a:ext cx="542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0</a:t>
            </a:r>
          </a:p>
        </p:txBody>
      </p:sp>
      <p:sp>
        <p:nvSpPr>
          <p:cNvPr id="166" name="Text Box 12"/>
          <p:cNvSpPr txBox="1">
            <a:spLocks noChangeArrowheads="1"/>
          </p:cNvSpPr>
          <p:nvPr>
            <p:custDataLst>
              <p:tags r:id="rId58"/>
            </p:custDataLst>
          </p:nvPr>
        </p:nvSpPr>
        <p:spPr bwMode="auto">
          <a:xfrm>
            <a:off x="2371196" y="4963936"/>
            <a:ext cx="542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0</a:t>
            </a:r>
          </a:p>
        </p:txBody>
      </p:sp>
      <p:sp>
        <p:nvSpPr>
          <p:cNvPr id="167" name="Text Box 14"/>
          <p:cNvSpPr txBox="1">
            <a:spLocks noChangeArrowheads="1"/>
          </p:cNvSpPr>
          <p:nvPr>
            <p:custDataLst>
              <p:tags r:id="rId59"/>
            </p:custDataLst>
          </p:nvPr>
        </p:nvSpPr>
        <p:spPr bwMode="auto">
          <a:xfrm>
            <a:off x="2374371" y="5230636"/>
            <a:ext cx="5429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0</a:t>
            </a:r>
          </a:p>
        </p:txBody>
      </p:sp>
      <p:sp>
        <p:nvSpPr>
          <p:cNvPr id="168" name="Text Box 8"/>
          <p:cNvSpPr txBox="1">
            <a:spLocks noChangeArrowheads="1"/>
          </p:cNvSpPr>
          <p:nvPr>
            <p:custDataLst>
              <p:tags r:id="rId60"/>
            </p:custDataLst>
          </p:nvPr>
        </p:nvSpPr>
        <p:spPr bwMode="auto">
          <a:xfrm>
            <a:off x="2371196" y="5498923"/>
            <a:ext cx="542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1</a:t>
            </a:r>
          </a:p>
        </p:txBody>
      </p:sp>
      <p:sp>
        <p:nvSpPr>
          <p:cNvPr id="169" name="Text Box 10"/>
          <p:cNvSpPr txBox="1">
            <a:spLocks noChangeArrowheads="1"/>
          </p:cNvSpPr>
          <p:nvPr>
            <p:custDataLst>
              <p:tags r:id="rId61"/>
            </p:custDataLst>
          </p:nvPr>
        </p:nvSpPr>
        <p:spPr bwMode="auto">
          <a:xfrm>
            <a:off x="2374371" y="5767211"/>
            <a:ext cx="542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1</a:t>
            </a:r>
          </a:p>
        </p:txBody>
      </p:sp>
      <p:sp>
        <p:nvSpPr>
          <p:cNvPr id="170" name="Text Box 12"/>
          <p:cNvSpPr txBox="1">
            <a:spLocks noChangeArrowheads="1"/>
          </p:cNvSpPr>
          <p:nvPr>
            <p:custDataLst>
              <p:tags r:id="rId62"/>
            </p:custDataLst>
          </p:nvPr>
        </p:nvSpPr>
        <p:spPr bwMode="auto">
          <a:xfrm>
            <a:off x="2371196" y="6033911"/>
            <a:ext cx="5429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1</a:t>
            </a:r>
          </a:p>
        </p:txBody>
      </p:sp>
      <p:sp>
        <p:nvSpPr>
          <p:cNvPr id="171" name="Text Box 14"/>
          <p:cNvSpPr txBox="1">
            <a:spLocks noChangeArrowheads="1"/>
          </p:cNvSpPr>
          <p:nvPr>
            <p:custDataLst>
              <p:tags r:id="rId63"/>
            </p:custDataLst>
          </p:nvPr>
        </p:nvSpPr>
        <p:spPr bwMode="auto">
          <a:xfrm>
            <a:off x="2374371" y="6302198"/>
            <a:ext cx="542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1</a:t>
            </a:r>
          </a:p>
        </p:txBody>
      </p:sp>
      <p:sp>
        <p:nvSpPr>
          <p:cNvPr id="172" name="Rectangle 41"/>
          <p:cNvSpPr>
            <a:spLocks noChangeArrowheads="1"/>
          </p:cNvSpPr>
          <p:nvPr>
            <p:custDataLst>
              <p:tags r:id="rId64"/>
            </p:custDataLst>
          </p:nvPr>
        </p:nvSpPr>
        <p:spPr bwMode="auto">
          <a:xfrm>
            <a:off x="3770312" y="3731330"/>
            <a:ext cx="7254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400" dirty="0">
                <a:latin typeface="Cambria" pitchFamily="18" charset="0"/>
              </a:rPr>
              <a:t>output</a:t>
            </a:r>
          </a:p>
        </p:txBody>
      </p:sp>
      <p:sp>
        <p:nvSpPr>
          <p:cNvPr id="174" name="Text Box 9"/>
          <p:cNvSpPr txBox="1">
            <a:spLocks noChangeArrowheads="1"/>
          </p:cNvSpPr>
          <p:nvPr>
            <p:custDataLst>
              <p:tags r:id="rId65"/>
            </p:custDataLst>
          </p:nvPr>
        </p:nvSpPr>
        <p:spPr bwMode="auto">
          <a:xfrm>
            <a:off x="3869621" y="4431735"/>
            <a:ext cx="5730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dirty="0">
                <a:solidFill>
                  <a:srgbClr val="C00000"/>
                </a:solidFill>
                <a:latin typeface="Courier New" pitchFamily="49" charset="0"/>
              </a:rPr>
              <a:t>0</a:t>
            </a:r>
          </a:p>
        </p:txBody>
      </p:sp>
      <p:sp>
        <p:nvSpPr>
          <p:cNvPr id="175" name="Text Box 11"/>
          <p:cNvSpPr txBox="1">
            <a:spLocks noChangeArrowheads="1"/>
          </p:cNvSpPr>
          <p:nvPr>
            <p:custDataLst>
              <p:tags r:id="rId66"/>
            </p:custDataLst>
          </p:nvPr>
        </p:nvSpPr>
        <p:spPr bwMode="auto">
          <a:xfrm>
            <a:off x="3869621" y="4700022"/>
            <a:ext cx="5730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dirty="0">
                <a:solidFill>
                  <a:srgbClr val="C00000"/>
                </a:solidFill>
                <a:latin typeface="Courier New" pitchFamily="49" charset="0"/>
              </a:rPr>
              <a:t>0</a:t>
            </a:r>
          </a:p>
        </p:txBody>
      </p:sp>
      <p:sp>
        <p:nvSpPr>
          <p:cNvPr id="176" name="Text Box 13"/>
          <p:cNvSpPr txBox="1">
            <a:spLocks noChangeArrowheads="1"/>
          </p:cNvSpPr>
          <p:nvPr>
            <p:custDataLst>
              <p:tags r:id="rId67"/>
            </p:custDataLst>
          </p:nvPr>
        </p:nvSpPr>
        <p:spPr bwMode="auto">
          <a:xfrm>
            <a:off x="3869621" y="4968310"/>
            <a:ext cx="5730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dirty="0">
                <a:solidFill>
                  <a:srgbClr val="C00000"/>
                </a:solidFill>
                <a:latin typeface="Courier New" pitchFamily="49" charset="0"/>
              </a:rPr>
              <a:t>0</a:t>
            </a:r>
          </a:p>
        </p:txBody>
      </p:sp>
      <p:sp>
        <p:nvSpPr>
          <p:cNvPr id="177" name="Text Box 15"/>
          <p:cNvSpPr txBox="1">
            <a:spLocks noChangeArrowheads="1"/>
          </p:cNvSpPr>
          <p:nvPr>
            <p:custDataLst>
              <p:tags r:id="rId68"/>
            </p:custDataLst>
          </p:nvPr>
        </p:nvSpPr>
        <p:spPr bwMode="auto">
          <a:xfrm>
            <a:off x="3869621" y="5235010"/>
            <a:ext cx="5730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dirty="0">
                <a:solidFill>
                  <a:srgbClr val="C00000"/>
                </a:solidFill>
                <a:latin typeface="Courier New" pitchFamily="49" charset="0"/>
              </a:rPr>
              <a:t>1</a:t>
            </a:r>
          </a:p>
        </p:txBody>
      </p:sp>
      <p:sp>
        <p:nvSpPr>
          <p:cNvPr id="178" name="Text Box 9"/>
          <p:cNvSpPr txBox="1">
            <a:spLocks noChangeArrowheads="1"/>
          </p:cNvSpPr>
          <p:nvPr>
            <p:custDataLst>
              <p:tags r:id="rId69"/>
            </p:custDataLst>
          </p:nvPr>
        </p:nvSpPr>
        <p:spPr bwMode="auto">
          <a:xfrm>
            <a:off x="3869621" y="5503297"/>
            <a:ext cx="5730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dirty="0">
                <a:solidFill>
                  <a:srgbClr val="C00000"/>
                </a:solidFill>
                <a:latin typeface="Courier New" pitchFamily="49" charset="0"/>
              </a:rPr>
              <a:t>0</a:t>
            </a:r>
          </a:p>
        </p:txBody>
      </p:sp>
      <p:sp>
        <p:nvSpPr>
          <p:cNvPr id="179" name="Text Box 11"/>
          <p:cNvSpPr txBox="1">
            <a:spLocks noChangeArrowheads="1"/>
          </p:cNvSpPr>
          <p:nvPr>
            <p:custDataLst>
              <p:tags r:id="rId70"/>
            </p:custDataLst>
          </p:nvPr>
        </p:nvSpPr>
        <p:spPr bwMode="auto">
          <a:xfrm>
            <a:off x="3869621" y="5771585"/>
            <a:ext cx="5730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dirty="0">
                <a:solidFill>
                  <a:srgbClr val="C00000"/>
                </a:solidFill>
                <a:latin typeface="Courier New" pitchFamily="49" charset="0"/>
              </a:rPr>
              <a:t>1</a:t>
            </a:r>
          </a:p>
        </p:txBody>
      </p:sp>
      <p:sp>
        <p:nvSpPr>
          <p:cNvPr id="180" name="Text Box 13"/>
          <p:cNvSpPr txBox="1">
            <a:spLocks noChangeArrowheads="1"/>
          </p:cNvSpPr>
          <p:nvPr>
            <p:custDataLst>
              <p:tags r:id="rId71"/>
            </p:custDataLst>
          </p:nvPr>
        </p:nvSpPr>
        <p:spPr bwMode="auto">
          <a:xfrm>
            <a:off x="3869621" y="6038285"/>
            <a:ext cx="5730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dirty="0">
                <a:solidFill>
                  <a:srgbClr val="C00000"/>
                </a:solidFill>
                <a:latin typeface="Courier New" pitchFamily="49" charset="0"/>
              </a:rPr>
              <a:t>1</a:t>
            </a:r>
          </a:p>
        </p:txBody>
      </p:sp>
      <p:sp>
        <p:nvSpPr>
          <p:cNvPr id="181" name="Text Box 15"/>
          <p:cNvSpPr txBox="1">
            <a:spLocks noChangeArrowheads="1"/>
          </p:cNvSpPr>
          <p:nvPr>
            <p:custDataLst>
              <p:tags r:id="rId72"/>
            </p:custDataLst>
          </p:nvPr>
        </p:nvSpPr>
        <p:spPr bwMode="auto">
          <a:xfrm>
            <a:off x="3869621" y="6306572"/>
            <a:ext cx="5730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dirty="0">
                <a:solidFill>
                  <a:srgbClr val="C00000"/>
                </a:solidFill>
                <a:latin typeface="Courier New" pitchFamily="49" charset="0"/>
              </a:rPr>
              <a:t>1</a:t>
            </a:r>
          </a:p>
        </p:txBody>
      </p:sp>
      <p:sp>
        <p:nvSpPr>
          <p:cNvPr id="17" name="TextBox 16"/>
          <p:cNvSpPr txBox="1"/>
          <p:nvPr/>
        </p:nvSpPr>
        <p:spPr>
          <a:xfrm>
            <a:off x="7010400" y="76200"/>
            <a:ext cx="1919288" cy="584775"/>
          </a:xfrm>
          <a:prstGeom prst="rect">
            <a:avLst/>
          </a:prstGeom>
          <a:noFill/>
        </p:spPr>
        <p:txBody>
          <a:bodyPr wrap="square" rtlCol="0">
            <a:spAutoFit/>
          </a:bodyPr>
          <a:lstStyle/>
          <a:p>
            <a:r>
              <a:rPr lang="en-US" sz="3200" i="1" dirty="0" smtClean="0">
                <a:latin typeface="Cambria" panose="02040503050406030204" pitchFamily="18" charset="0"/>
              </a:rPr>
              <a:t>Take 2…</a:t>
            </a:r>
            <a:endParaRPr lang="en-US" sz="3200" i="1" dirty="0">
              <a:latin typeface="Cambria" panose="02040503050406030204" pitchFamily="18" charset="0"/>
            </a:endParaRPr>
          </a:p>
        </p:txBody>
      </p:sp>
      <p:sp>
        <p:nvSpPr>
          <p:cNvPr id="188" name="Text Box 5"/>
          <p:cNvSpPr txBox="1">
            <a:spLocks noChangeArrowheads="1"/>
          </p:cNvSpPr>
          <p:nvPr>
            <p:custDataLst>
              <p:tags r:id="rId73"/>
            </p:custDataLst>
          </p:nvPr>
        </p:nvSpPr>
        <p:spPr bwMode="auto">
          <a:xfrm>
            <a:off x="174833" y="5181517"/>
            <a:ext cx="195279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smtClean="0">
                <a:latin typeface="Calibri" panose="020F0502020204030204" pitchFamily="34" charset="0"/>
              </a:rPr>
              <a:t>(</a:t>
            </a:r>
            <a:r>
              <a:rPr lang="en-US" sz="1400" dirty="0" smtClean="0">
                <a:solidFill>
                  <a:srgbClr val="0E0CFB"/>
                </a:solidFill>
                <a:latin typeface="Calibri" panose="020F0502020204030204" pitchFamily="34" charset="0"/>
              </a:rPr>
              <a:t>Extra #3</a:t>
            </a:r>
            <a:r>
              <a:rPr lang="en-US" sz="1400" dirty="0" smtClean="0">
                <a:latin typeface="Calibri" panose="020F0502020204030204" pitchFamily="34" charset="0"/>
              </a:rPr>
              <a:t>) How do the two circuits on this page implement </a:t>
            </a:r>
            <a:r>
              <a:rPr lang="en-US" sz="1400" b="1" i="1" dirty="0" smtClean="0">
                <a:latin typeface="Calibri" panose="020F0502020204030204" pitchFamily="34" charset="0"/>
              </a:rPr>
              <a:t>addition of any two binary #s!?</a:t>
            </a:r>
            <a:endParaRPr lang="en-US" sz="1400" dirty="0">
              <a:latin typeface="Calibri" panose="020F0502020204030204" pitchFamily="34" charset="0"/>
            </a:endParaRPr>
          </a:p>
        </p:txBody>
      </p:sp>
      <p:sp>
        <p:nvSpPr>
          <p:cNvPr id="126" name="Rectangle 125"/>
          <p:cNvSpPr/>
          <p:nvPr/>
        </p:nvSpPr>
        <p:spPr bwMode="auto">
          <a:xfrm flipH="1" flipV="1">
            <a:off x="789710" y="217213"/>
            <a:ext cx="101667" cy="103850"/>
          </a:xfrm>
          <a:prstGeom prst="rect">
            <a:avLst/>
          </a:prstGeom>
          <a:solidFill>
            <a:schemeClr val="bg1">
              <a:lumMod val="95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129" name="Rectangle 128"/>
          <p:cNvSpPr/>
          <p:nvPr/>
        </p:nvSpPr>
        <p:spPr bwMode="auto">
          <a:xfrm flipH="1" flipV="1">
            <a:off x="1312026" y="223058"/>
            <a:ext cx="101667" cy="103850"/>
          </a:xfrm>
          <a:prstGeom prst="rect">
            <a:avLst/>
          </a:prstGeom>
          <a:solidFill>
            <a:schemeClr val="bg1">
              <a:lumMod val="95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173" name="Rectangle 172"/>
          <p:cNvSpPr/>
          <p:nvPr/>
        </p:nvSpPr>
        <p:spPr bwMode="auto">
          <a:xfrm flipH="1" flipV="1">
            <a:off x="6172200" y="3581400"/>
            <a:ext cx="129249" cy="130058"/>
          </a:xfrm>
          <a:prstGeom prst="rect">
            <a:avLst/>
          </a:pr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130" name="Text Box 7"/>
          <p:cNvSpPr txBox="1">
            <a:spLocks noChangeArrowheads="1"/>
          </p:cNvSpPr>
          <p:nvPr>
            <p:custDataLst>
              <p:tags r:id="rId74"/>
            </p:custDataLst>
          </p:nvPr>
        </p:nvSpPr>
        <p:spPr bwMode="auto">
          <a:xfrm>
            <a:off x="6074433" y="3458097"/>
            <a:ext cx="3479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dirty="0">
                <a:latin typeface="Calibri" panose="020F0502020204030204" pitchFamily="34" charset="0"/>
              </a:rPr>
              <a:t>c</a:t>
            </a:r>
          </a:p>
        </p:txBody>
      </p:sp>
      <p:sp>
        <p:nvSpPr>
          <p:cNvPr id="128" name="Text Box 9"/>
          <p:cNvSpPr txBox="1">
            <a:spLocks noChangeArrowheads="1"/>
          </p:cNvSpPr>
          <p:nvPr>
            <p:custDataLst>
              <p:tags r:id="rId75"/>
            </p:custDataLst>
          </p:nvPr>
        </p:nvSpPr>
        <p:spPr bwMode="auto">
          <a:xfrm>
            <a:off x="6080570" y="917448"/>
            <a:ext cx="5730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dirty="0">
                <a:solidFill>
                  <a:srgbClr val="C00000"/>
                </a:solidFill>
                <a:latin typeface="Courier New" pitchFamily="49" charset="0"/>
              </a:rPr>
              <a:t>0</a:t>
            </a:r>
          </a:p>
        </p:txBody>
      </p:sp>
      <p:sp>
        <p:nvSpPr>
          <p:cNvPr id="184" name="Text Box 11"/>
          <p:cNvSpPr txBox="1">
            <a:spLocks noChangeArrowheads="1"/>
          </p:cNvSpPr>
          <p:nvPr>
            <p:custDataLst>
              <p:tags r:id="rId76"/>
            </p:custDataLst>
          </p:nvPr>
        </p:nvSpPr>
        <p:spPr bwMode="auto">
          <a:xfrm>
            <a:off x="6083745" y="1185735"/>
            <a:ext cx="5730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dirty="0">
                <a:solidFill>
                  <a:srgbClr val="FF0000"/>
                </a:solidFill>
                <a:latin typeface="Courier New" pitchFamily="49" charset="0"/>
              </a:rPr>
              <a:t>1</a:t>
            </a:r>
          </a:p>
        </p:txBody>
      </p:sp>
      <p:sp>
        <p:nvSpPr>
          <p:cNvPr id="186" name="Text Box 13"/>
          <p:cNvSpPr txBox="1">
            <a:spLocks noChangeArrowheads="1"/>
          </p:cNvSpPr>
          <p:nvPr>
            <p:custDataLst>
              <p:tags r:id="rId77"/>
            </p:custDataLst>
          </p:nvPr>
        </p:nvSpPr>
        <p:spPr bwMode="auto">
          <a:xfrm>
            <a:off x="6080570" y="1454023"/>
            <a:ext cx="5730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dirty="0">
                <a:solidFill>
                  <a:srgbClr val="FF0000"/>
                </a:solidFill>
                <a:latin typeface="Courier New" pitchFamily="49" charset="0"/>
              </a:rPr>
              <a:t>1</a:t>
            </a:r>
          </a:p>
        </p:txBody>
      </p:sp>
      <p:sp>
        <p:nvSpPr>
          <p:cNvPr id="189" name="Text Box 15"/>
          <p:cNvSpPr txBox="1">
            <a:spLocks noChangeArrowheads="1"/>
          </p:cNvSpPr>
          <p:nvPr>
            <p:custDataLst>
              <p:tags r:id="rId78"/>
            </p:custDataLst>
          </p:nvPr>
        </p:nvSpPr>
        <p:spPr bwMode="auto">
          <a:xfrm>
            <a:off x="6083745" y="1720723"/>
            <a:ext cx="5730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dirty="0">
                <a:solidFill>
                  <a:srgbClr val="C00000"/>
                </a:solidFill>
                <a:latin typeface="Courier New" pitchFamily="49" charset="0"/>
              </a:rPr>
              <a:t>0</a:t>
            </a:r>
          </a:p>
        </p:txBody>
      </p:sp>
      <p:sp>
        <p:nvSpPr>
          <p:cNvPr id="190" name="Text Box 11"/>
          <p:cNvSpPr txBox="1">
            <a:spLocks noChangeArrowheads="1"/>
          </p:cNvSpPr>
          <p:nvPr>
            <p:custDataLst>
              <p:tags r:id="rId79"/>
            </p:custDataLst>
          </p:nvPr>
        </p:nvSpPr>
        <p:spPr bwMode="auto">
          <a:xfrm>
            <a:off x="6083745" y="2257298"/>
            <a:ext cx="5730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dirty="0">
                <a:solidFill>
                  <a:srgbClr val="C00000"/>
                </a:solidFill>
                <a:latin typeface="Courier New" pitchFamily="49" charset="0"/>
              </a:rPr>
              <a:t>0</a:t>
            </a:r>
          </a:p>
        </p:txBody>
      </p:sp>
      <p:sp>
        <p:nvSpPr>
          <p:cNvPr id="191" name="Text Box 13"/>
          <p:cNvSpPr txBox="1">
            <a:spLocks noChangeArrowheads="1"/>
          </p:cNvSpPr>
          <p:nvPr>
            <p:custDataLst>
              <p:tags r:id="rId80"/>
            </p:custDataLst>
          </p:nvPr>
        </p:nvSpPr>
        <p:spPr bwMode="auto">
          <a:xfrm>
            <a:off x="6080570" y="2523998"/>
            <a:ext cx="5730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solidFill>
                  <a:srgbClr val="C00000"/>
                </a:solidFill>
                <a:latin typeface="Courier New" pitchFamily="49" charset="0"/>
              </a:rPr>
              <a:t>0</a:t>
            </a:r>
          </a:p>
        </p:txBody>
      </p:sp>
      <p:sp>
        <p:nvSpPr>
          <p:cNvPr id="192" name="Text Box 15"/>
          <p:cNvSpPr txBox="1">
            <a:spLocks noChangeArrowheads="1"/>
          </p:cNvSpPr>
          <p:nvPr>
            <p:custDataLst>
              <p:tags r:id="rId81"/>
            </p:custDataLst>
          </p:nvPr>
        </p:nvSpPr>
        <p:spPr bwMode="auto">
          <a:xfrm>
            <a:off x="6083745" y="2792285"/>
            <a:ext cx="5730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dirty="0">
                <a:solidFill>
                  <a:srgbClr val="FF0000"/>
                </a:solidFill>
                <a:latin typeface="Courier New" pitchFamily="49" charset="0"/>
              </a:rPr>
              <a:t>1</a:t>
            </a:r>
          </a:p>
        </p:txBody>
      </p:sp>
      <p:sp>
        <p:nvSpPr>
          <p:cNvPr id="193" name="Text Box 9"/>
          <p:cNvSpPr txBox="1">
            <a:spLocks noChangeArrowheads="1"/>
          </p:cNvSpPr>
          <p:nvPr>
            <p:custDataLst>
              <p:tags r:id="rId82"/>
            </p:custDataLst>
          </p:nvPr>
        </p:nvSpPr>
        <p:spPr bwMode="auto">
          <a:xfrm>
            <a:off x="6080697" y="2005584"/>
            <a:ext cx="5730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dirty="0">
                <a:solidFill>
                  <a:srgbClr val="FF0000"/>
                </a:solidFill>
                <a:latin typeface="Courier New" pitchFamily="49" charset="0"/>
              </a:rPr>
              <a:t>1</a:t>
            </a:r>
          </a:p>
        </p:txBody>
      </p:sp>
      <p:sp>
        <p:nvSpPr>
          <p:cNvPr id="194" name="Text Box 11"/>
          <p:cNvSpPr txBox="1">
            <a:spLocks noChangeArrowheads="1"/>
          </p:cNvSpPr>
          <p:nvPr>
            <p:custDataLst>
              <p:tags r:id="rId83"/>
            </p:custDataLst>
          </p:nvPr>
        </p:nvSpPr>
        <p:spPr bwMode="auto">
          <a:xfrm>
            <a:off x="5663133" y="1191736"/>
            <a:ext cx="5730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dirty="0">
                <a:solidFill>
                  <a:srgbClr val="FF0000"/>
                </a:solidFill>
                <a:latin typeface="+mj-lt"/>
              </a:rPr>
              <a:t>A</a:t>
            </a:r>
          </a:p>
        </p:txBody>
      </p:sp>
      <p:sp>
        <p:nvSpPr>
          <p:cNvPr id="195" name="Text Box 11"/>
          <p:cNvSpPr txBox="1">
            <a:spLocks noChangeArrowheads="1"/>
          </p:cNvSpPr>
          <p:nvPr>
            <p:custDataLst>
              <p:tags r:id="rId84"/>
            </p:custDataLst>
          </p:nvPr>
        </p:nvSpPr>
        <p:spPr bwMode="auto">
          <a:xfrm>
            <a:off x="5663184" y="1454086"/>
            <a:ext cx="5730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dirty="0">
                <a:solidFill>
                  <a:srgbClr val="FF0000"/>
                </a:solidFill>
                <a:latin typeface="+mj-lt"/>
              </a:rPr>
              <a:t>B</a:t>
            </a:r>
          </a:p>
        </p:txBody>
      </p:sp>
      <p:sp>
        <p:nvSpPr>
          <p:cNvPr id="196" name="Text Box 11"/>
          <p:cNvSpPr txBox="1">
            <a:spLocks noChangeArrowheads="1"/>
          </p:cNvSpPr>
          <p:nvPr>
            <p:custDataLst>
              <p:tags r:id="rId85"/>
            </p:custDataLst>
          </p:nvPr>
        </p:nvSpPr>
        <p:spPr bwMode="auto">
          <a:xfrm>
            <a:off x="5663184" y="1981390"/>
            <a:ext cx="5730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dirty="0">
                <a:solidFill>
                  <a:srgbClr val="FF0000"/>
                </a:solidFill>
                <a:latin typeface="+mj-lt"/>
              </a:rPr>
              <a:t>C</a:t>
            </a:r>
          </a:p>
        </p:txBody>
      </p:sp>
      <p:sp>
        <p:nvSpPr>
          <p:cNvPr id="197" name="Text Box 11"/>
          <p:cNvSpPr txBox="1">
            <a:spLocks noChangeArrowheads="1"/>
          </p:cNvSpPr>
          <p:nvPr>
            <p:custDataLst>
              <p:tags r:id="rId86"/>
            </p:custDataLst>
          </p:nvPr>
        </p:nvSpPr>
        <p:spPr bwMode="auto">
          <a:xfrm>
            <a:off x="5663184" y="2783014"/>
            <a:ext cx="5730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dirty="0">
                <a:solidFill>
                  <a:srgbClr val="FF0000"/>
                </a:solidFill>
                <a:latin typeface="+mj-lt"/>
              </a:rPr>
              <a:t>D</a:t>
            </a:r>
          </a:p>
        </p:txBody>
      </p:sp>
      <p:sp>
        <p:nvSpPr>
          <p:cNvPr id="198" name="Text Box 9"/>
          <p:cNvSpPr txBox="1">
            <a:spLocks noChangeArrowheads="1"/>
          </p:cNvSpPr>
          <p:nvPr>
            <p:custDataLst>
              <p:tags r:id="rId87"/>
            </p:custDataLst>
          </p:nvPr>
        </p:nvSpPr>
        <p:spPr bwMode="auto">
          <a:xfrm>
            <a:off x="320040" y="6200001"/>
            <a:ext cx="11229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b="1" dirty="0" smtClean="0">
                <a:solidFill>
                  <a:schemeClr val="bg1">
                    <a:lumMod val="65000"/>
                  </a:schemeClr>
                </a:solidFill>
                <a:latin typeface="Courier New" pitchFamily="49" charset="0"/>
              </a:rPr>
              <a:t>1011</a:t>
            </a:r>
          </a:p>
        </p:txBody>
      </p:sp>
      <p:sp>
        <p:nvSpPr>
          <p:cNvPr id="199" name="Text Box 9"/>
          <p:cNvSpPr txBox="1">
            <a:spLocks noChangeArrowheads="1"/>
          </p:cNvSpPr>
          <p:nvPr>
            <p:custDataLst>
              <p:tags r:id="rId88"/>
            </p:custDataLst>
          </p:nvPr>
        </p:nvSpPr>
        <p:spPr bwMode="auto">
          <a:xfrm>
            <a:off x="324387" y="6352401"/>
            <a:ext cx="11229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b="1" dirty="0" smtClean="0">
                <a:solidFill>
                  <a:schemeClr val="bg1">
                    <a:lumMod val="65000"/>
                  </a:schemeClr>
                </a:solidFill>
                <a:latin typeface="Courier New" pitchFamily="49" charset="0"/>
              </a:rPr>
              <a:t>1111</a:t>
            </a:r>
          </a:p>
        </p:txBody>
      </p:sp>
      <p:sp>
        <p:nvSpPr>
          <p:cNvPr id="200" name="Text Box 9"/>
          <p:cNvSpPr txBox="1">
            <a:spLocks noChangeArrowheads="1"/>
          </p:cNvSpPr>
          <p:nvPr>
            <p:custDataLst>
              <p:tags r:id="rId89"/>
            </p:custDataLst>
          </p:nvPr>
        </p:nvSpPr>
        <p:spPr bwMode="auto">
          <a:xfrm>
            <a:off x="321339" y="6504801"/>
            <a:ext cx="11229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b="1" dirty="0" smtClean="0">
                <a:solidFill>
                  <a:schemeClr val="bg1">
                    <a:lumMod val="65000"/>
                  </a:schemeClr>
                </a:solidFill>
                <a:latin typeface="Courier New" pitchFamily="49" charset="0"/>
              </a:rPr>
              <a:t>11010</a:t>
            </a:r>
          </a:p>
        </p:txBody>
      </p:sp>
      <p:sp>
        <p:nvSpPr>
          <p:cNvPr id="201" name="Text Box 9"/>
          <p:cNvSpPr txBox="1">
            <a:spLocks noChangeArrowheads="1"/>
          </p:cNvSpPr>
          <p:nvPr>
            <p:custDataLst>
              <p:tags r:id="rId90"/>
            </p:custDataLst>
          </p:nvPr>
        </p:nvSpPr>
        <p:spPr bwMode="auto">
          <a:xfrm>
            <a:off x="935287" y="6120384"/>
            <a:ext cx="3962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800" b="1" dirty="0" smtClean="0">
                <a:solidFill>
                  <a:schemeClr val="bg1">
                    <a:lumMod val="65000"/>
                  </a:schemeClr>
                </a:solidFill>
                <a:latin typeface="Calibri" panose="020F0502020204030204" pitchFamily="34" charset="0"/>
              </a:rPr>
              <a:t>1</a:t>
            </a:r>
          </a:p>
        </p:txBody>
      </p:sp>
      <p:sp>
        <p:nvSpPr>
          <p:cNvPr id="202" name="Text Box 9"/>
          <p:cNvSpPr txBox="1">
            <a:spLocks noChangeArrowheads="1"/>
          </p:cNvSpPr>
          <p:nvPr>
            <p:custDataLst>
              <p:tags r:id="rId91"/>
            </p:custDataLst>
          </p:nvPr>
        </p:nvSpPr>
        <p:spPr bwMode="auto">
          <a:xfrm>
            <a:off x="839275" y="6120384"/>
            <a:ext cx="3962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800" b="1" dirty="0" smtClean="0">
                <a:solidFill>
                  <a:schemeClr val="bg1">
                    <a:lumMod val="65000"/>
                  </a:schemeClr>
                </a:solidFill>
                <a:latin typeface="Calibri" panose="020F0502020204030204" pitchFamily="34" charset="0"/>
              </a:rPr>
              <a:t>1</a:t>
            </a:r>
          </a:p>
        </p:txBody>
      </p:sp>
      <p:sp>
        <p:nvSpPr>
          <p:cNvPr id="203" name="Text Box 9"/>
          <p:cNvSpPr txBox="1">
            <a:spLocks noChangeArrowheads="1"/>
          </p:cNvSpPr>
          <p:nvPr>
            <p:custDataLst>
              <p:tags r:id="rId92"/>
            </p:custDataLst>
          </p:nvPr>
        </p:nvSpPr>
        <p:spPr bwMode="auto">
          <a:xfrm>
            <a:off x="743263" y="6120384"/>
            <a:ext cx="3962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800" b="1" dirty="0" smtClean="0">
                <a:solidFill>
                  <a:schemeClr val="bg1">
                    <a:lumMod val="65000"/>
                  </a:schemeClr>
                </a:solidFill>
                <a:latin typeface="Calibri" panose="020F0502020204030204" pitchFamily="34" charset="0"/>
              </a:rPr>
              <a:t>1</a:t>
            </a:r>
          </a:p>
        </p:txBody>
      </p:sp>
      <p:cxnSp>
        <p:nvCxnSpPr>
          <p:cNvPr id="9" name="Straight Connector 8"/>
          <p:cNvCxnSpPr/>
          <p:nvPr/>
        </p:nvCxnSpPr>
        <p:spPr bwMode="auto">
          <a:xfrm flipH="1">
            <a:off x="877375" y="6556248"/>
            <a:ext cx="475565" cy="0"/>
          </a:xfrm>
          <a:prstGeom prst="line">
            <a:avLst/>
          </a:prstGeom>
          <a:noFill/>
          <a:ln w="3175" cap="flat" cmpd="sng" algn="ctr">
            <a:solidFill>
              <a:schemeClr val="tx1">
                <a:lumMod val="50000"/>
                <a:lumOff val="50000"/>
              </a:schemeClr>
            </a:solidFill>
            <a:prstDash val="solid"/>
            <a:round/>
            <a:headEnd type="none" w="med" len="med"/>
            <a:tailEnd type="none" w="med" len="med"/>
          </a:ln>
          <a:effectLst/>
        </p:spPr>
      </p:cxnSp>
      <p:sp>
        <p:nvSpPr>
          <p:cNvPr id="205" name="Text Box 9"/>
          <p:cNvSpPr txBox="1">
            <a:spLocks noChangeArrowheads="1"/>
          </p:cNvSpPr>
          <p:nvPr>
            <p:custDataLst>
              <p:tags r:id="rId93"/>
            </p:custDataLst>
          </p:nvPr>
        </p:nvSpPr>
        <p:spPr bwMode="auto">
          <a:xfrm>
            <a:off x="676446" y="6331065"/>
            <a:ext cx="3487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b="1" dirty="0" smtClean="0">
                <a:solidFill>
                  <a:schemeClr val="bg1">
                    <a:lumMod val="65000"/>
                  </a:schemeClr>
                </a:solidFill>
                <a:latin typeface="Courier New" pitchFamily="49" charset="0"/>
              </a:rPr>
              <a:t>+</a:t>
            </a:r>
          </a:p>
        </p:txBody>
      </p:sp>
      <p:sp>
        <p:nvSpPr>
          <p:cNvPr id="206" name="Text Box 9"/>
          <p:cNvSpPr txBox="1">
            <a:spLocks noChangeArrowheads="1"/>
          </p:cNvSpPr>
          <p:nvPr>
            <p:custDataLst>
              <p:tags r:id="rId94"/>
            </p:custDataLst>
          </p:nvPr>
        </p:nvSpPr>
        <p:spPr bwMode="auto">
          <a:xfrm>
            <a:off x="541244" y="6187440"/>
            <a:ext cx="11229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b="1" dirty="0" smtClean="0">
                <a:solidFill>
                  <a:schemeClr val="bg1">
                    <a:lumMod val="50000"/>
                  </a:schemeClr>
                </a:solidFill>
                <a:latin typeface="Courier New" pitchFamily="49" charset="0"/>
              </a:rPr>
              <a:t>x</a:t>
            </a:r>
          </a:p>
        </p:txBody>
      </p:sp>
      <p:sp>
        <p:nvSpPr>
          <p:cNvPr id="207" name="Text Box 9"/>
          <p:cNvSpPr txBox="1">
            <a:spLocks noChangeArrowheads="1"/>
          </p:cNvSpPr>
          <p:nvPr>
            <p:custDataLst>
              <p:tags r:id="rId95"/>
            </p:custDataLst>
          </p:nvPr>
        </p:nvSpPr>
        <p:spPr bwMode="auto">
          <a:xfrm>
            <a:off x="541244" y="6339840"/>
            <a:ext cx="11229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b="1" dirty="0">
                <a:solidFill>
                  <a:schemeClr val="bg1">
                    <a:lumMod val="50000"/>
                  </a:schemeClr>
                </a:solidFill>
                <a:latin typeface="Courier New" pitchFamily="49" charset="0"/>
              </a:rPr>
              <a:t>y</a:t>
            </a:r>
            <a:endParaRPr lang="en-US" sz="1200" b="1" dirty="0" smtClean="0">
              <a:solidFill>
                <a:schemeClr val="bg1">
                  <a:lumMod val="50000"/>
                </a:schemeClr>
              </a:solidFill>
              <a:latin typeface="Courier New" pitchFamily="49" charset="0"/>
            </a:endParaRPr>
          </a:p>
        </p:txBody>
      </p:sp>
      <p:cxnSp>
        <p:nvCxnSpPr>
          <p:cNvPr id="12" name="Straight Connector 11"/>
          <p:cNvCxnSpPr/>
          <p:nvPr/>
        </p:nvCxnSpPr>
        <p:spPr bwMode="auto">
          <a:xfrm flipV="1">
            <a:off x="5393207" y="4196611"/>
            <a:ext cx="1726921" cy="1"/>
          </a:xfrm>
          <a:prstGeom prst="line">
            <a:avLst/>
          </a:prstGeom>
          <a:noFill/>
          <a:ln w="19050" cap="flat" cmpd="sng" algn="ctr">
            <a:solidFill>
              <a:srgbClr val="D236C7"/>
            </a:solidFill>
            <a:prstDash val="solid"/>
            <a:round/>
            <a:headEnd type="oval" w="lg" len="lg"/>
            <a:tailEnd type="none" w="med" len="med"/>
          </a:ln>
          <a:effectLst/>
        </p:spPr>
      </p:cxnSp>
      <p:sp>
        <p:nvSpPr>
          <p:cNvPr id="208" name="Text Box 11"/>
          <p:cNvSpPr txBox="1">
            <a:spLocks noChangeArrowheads="1"/>
          </p:cNvSpPr>
          <p:nvPr>
            <p:custDataLst>
              <p:tags r:id="rId96"/>
            </p:custDataLst>
          </p:nvPr>
        </p:nvSpPr>
        <p:spPr bwMode="auto">
          <a:xfrm>
            <a:off x="3431951" y="5224462"/>
            <a:ext cx="5730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dirty="0">
                <a:solidFill>
                  <a:srgbClr val="FF0000"/>
                </a:solidFill>
                <a:latin typeface="+mj-lt"/>
              </a:rPr>
              <a:t>A</a:t>
            </a:r>
          </a:p>
        </p:txBody>
      </p:sp>
      <p:sp>
        <p:nvSpPr>
          <p:cNvPr id="209" name="Text Box 11"/>
          <p:cNvSpPr txBox="1">
            <a:spLocks noChangeArrowheads="1"/>
          </p:cNvSpPr>
          <p:nvPr>
            <p:custDataLst>
              <p:tags r:id="rId97"/>
            </p:custDataLst>
          </p:nvPr>
        </p:nvSpPr>
        <p:spPr bwMode="auto">
          <a:xfrm>
            <a:off x="3431951" y="5757862"/>
            <a:ext cx="5730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dirty="0">
                <a:solidFill>
                  <a:srgbClr val="FF0000"/>
                </a:solidFill>
                <a:latin typeface="+mj-lt"/>
              </a:rPr>
              <a:t>B</a:t>
            </a:r>
          </a:p>
        </p:txBody>
      </p:sp>
      <p:sp>
        <p:nvSpPr>
          <p:cNvPr id="210" name="Text Box 11"/>
          <p:cNvSpPr txBox="1">
            <a:spLocks noChangeArrowheads="1"/>
          </p:cNvSpPr>
          <p:nvPr>
            <p:custDataLst>
              <p:tags r:id="rId98"/>
            </p:custDataLst>
          </p:nvPr>
        </p:nvSpPr>
        <p:spPr bwMode="auto">
          <a:xfrm>
            <a:off x="3431951" y="6023038"/>
            <a:ext cx="5730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dirty="0">
                <a:solidFill>
                  <a:srgbClr val="FF0000"/>
                </a:solidFill>
                <a:latin typeface="+mj-lt"/>
              </a:rPr>
              <a:t>C</a:t>
            </a:r>
          </a:p>
        </p:txBody>
      </p:sp>
      <p:sp>
        <p:nvSpPr>
          <p:cNvPr id="211" name="Text Box 11"/>
          <p:cNvSpPr txBox="1">
            <a:spLocks noChangeArrowheads="1"/>
          </p:cNvSpPr>
          <p:nvPr>
            <p:custDataLst>
              <p:tags r:id="rId99"/>
            </p:custDataLst>
          </p:nvPr>
        </p:nvSpPr>
        <p:spPr bwMode="auto">
          <a:xfrm>
            <a:off x="3431951" y="6275913"/>
            <a:ext cx="5730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dirty="0">
                <a:solidFill>
                  <a:srgbClr val="FF0000"/>
                </a:solidFill>
                <a:latin typeface="+mj-lt"/>
              </a:rPr>
              <a:t>D</a:t>
            </a:r>
          </a:p>
        </p:txBody>
      </p:sp>
      <p:cxnSp>
        <p:nvCxnSpPr>
          <p:cNvPr id="212" name="Straight Connector 211"/>
          <p:cNvCxnSpPr/>
          <p:nvPr/>
        </p:nvCxnSpPr>
        <p:spPr bwMode="auto">
          <a:xfrm flipV="1">
            <a:off x="5669672" y="4364629"/>
            <a:ext cx="1438264" cy="1"/>
          </a:xfrm>
          <a:prstGeom prst="line">
            <a:avLst/>
          </a:prstGeom>
          <a:noFill/>
          <a:ln w="19050" cap="flat" cmpd="sng" algn="ctr">
            <a:solidFill>
              <a:srgbClr val="D236C7"/>
            </a:solidFill>
            <a:prstDash val="solid"/>
            <a:round/>
            <a:headEnd type="oval" w="lg" len="lg"/>
            <a:tailEnd type="none" w="med" len="med"/>
          </a:ln>
          <a:effectLst/>
        </p:spPr>
      </p:cxnSp>
      <p:cxnSp>
        <p:nvCxnSpPr>
          <p:cNvPr id="213" name="Straight Connector 212"/>
          <p:cNvCxnSpPr/>
          <p:nvPr/>
        </p:nvCxnSpPr>
        <p:spPr bwMode="auto">
          <a:xfrm flipV="1">
            <a:off x="6236220" y="4542228"/>
            <a:ext cx="904002" cy="1"/>
          </a:xfrm>
          <a:prstGeom prst="line">
            <a:avLst/>
          </a:prstGeom>
          <a:noFill/>
          <a:ln w="19050" cap="flat" cmpd="sng" algn="ctr">
            <a:solidFill>
              <a:srgbClr val="D236C7"/>
            </a:solidFill>
            <a:prstDash val="solid"/>
            <a:round/>
            <a:headEnd type="oval" w="lg" len="lg"/>
            <a:tailEnd type="none" w="med" len="med"/>
          </a:ln>
          <a:effectLst/>
        </p:spPr>
      </p:cxnSp>
      <p:cxnSp>
        <p:nvCxnSpPr>
          <p:cNvPr id="214" name="Straight Connector 213"/>
          <p:cNvCxnSpPr/>
          <p:nvPr/>
        </p:nvCxnSpPr>
        <p:spPr bwMode="auto">
          <a:xfrm>
            <a:off x="5084064" y="4796358"/>
            <a:ext cx="2028673" cy="1"/>
          </a:xfrm>
          <a:prstGeom prst="line">
            <a:avLst/>
          </a:prstGeom>
          <a:noFill/>
          <a:ln w="19050" cap="flat" cmpd="sng" algn="ctr">
            <a:solidFill>
              <a:srgbClr val="D236C7"/>
            </a:solidFill>
            <a:prstDash val="solid"/>
            <a:round/>
            <a:headEnd type="oval" w="lg" len="lg"/>
            <a:tailEnd type="none" w="med" len="med"/>
          </a:ln>
          <a:effectLst/>
        </p:spPr>
      </p:cxnSp>
      <p:cxnSp>
        <p:nvCxnSpPr>
          <p:cNvPr id="215" name="Straight Connector 214"/>
          <p:cNvCxnSpPr/>
          <p:nvPr/>
        </p:nvCxnSpPr>
        <p:spPr bwMode="auto">
          <a:xfrm>
            <a:off x="6242304" y="5141975"/>
            <a:ext cx="890527" cy="1"/>
          </a:xfrm>
          <a:prstGeom prst="line">
            <a:avLst/>
          </a:prstGeom>
          <a:noFill/>
          <a:ln w="19050" cap="flat" cmpd="sng" algn="ctr">
            <a:solidFill>
              <a:srgbClr val="D236C7"/>
            </a:solidFill>
            <a:prstDash val="solid"/>
            <a:round/>
            <a:headEnd type="oval" w="lg" len="lg"/>
            <a:tailEnd type="none" w="med" len="med"/>
          </a:ln>
          <a:effectLst/>
        </p:spPr>
      </p:cxnSp>
      <p:cxnSp>
        <p:nvCxnSpPr>
          <p:cNvPr id="216" name="Straight Connector 215"/>
          <p:cNvCxnSpPr/>
          <p:nvPr/>
        </p:nvCxnSpPr>
        <p:spPr bwMode="auto">
          <a:xfrm>
            <a:off x="5961888" y="4977384"/>
            <a:ext cx="1142608" cy="1"/>
          </a:xfrm>
          <a:prstGeom prst="line">
            <a:avLst/>
          </a:prstGeom>
          <a:noFill/>
          <a:ln w="19050" cap="flat" cmpd="sng" algn="ctr">
            <a:solidFill>
              <a:srgbClr val="D236C7"/>
            </a:solidFill>
            <a:prstDash val="solid"/>
            <a:round/>
            <a:headEnd type="oval" w="lg" len="lg"/>
            <a:tailEnd type="none" w="med" len="med"/>
          </a:ln>
          <a:effectLst/>
        </p:spPr>
      </p:cxnSp>
      <p:cxnSp>
        <p:nvCxnSpPr>
          <p:cNvPr id="217" name="Straight Connector 216"/>
          <p:cNvCxnSpPr/>
          <p:nvPr/>
        </p:nvCxnSpPr>
        <p:spPr bwMode="auto">
          <a:xfrm flipV="1">
            <a:off x="5669672" y="5571637"/>
            <a:ext cx="1438264" cy="1"/>
          </a:xfrm>
          <a:prstGeom prst="line">
            <a:avLst/>
          </a:prstGeom>
          <a:noFill/>
          <a:ln w="19050" cap="flat" cmpd="sng" algn="ctr">
            <a:solidFill>
              <a:srgbClr val="D236C7"/>
            </a:solidFill>
            <a:prstDash val="solid"/>
            <a:round/>
            <a:headEnd type="oval" w="lg" len="lg"/>
            <a:tailEnd type="none" w="med" len="med"/>
          </a:ln>
          <a:effectLst/>
        </p:spPr>
      </p:cxnSp>
      <p:cxnSp>
        <p:nvCxnSpPr>
          <p:cNvPr id="218" name="Straight Connector 217"/>
          <p:cNvCxnSpPr/>
          <p:nvPr/>
        </p:nvCxnSpPr>
        <p:spPr bwMode="auto">
          <a:xfrm>
            <a:off x="5084064" y="5393766"/>
            <a:ext cx="2028673" cy="1"/>
          </a:xfrm>
          <a:prstGeom prst="line">
            <a:avLst/>
          </a:prstGeom>
          <a:noFill/>
          <a:ln w="19050" cap="flat" cmpd="sng" algn="ctr">
            <a:solidFill>
              <a:srgbClr val="D236C7"/>
            </a:solidFill>
            <a:prstDash val="solid"/>
            <a:round/>
            <a:headEnd type="oval" w="lg" len="lg"/>
            <a:tailEnd type="none" w="med" len="med"/>
          </a:ln>
          <a:effectLst/>
        </p:spPr>
      </p:cxnSp>
      <p:cxnSp>
        <p:nvCxnSpPr>
          <p:cNvPr id="219" name="Straight Connector 218"/>
          <p:cNvCxnSpPr/>
          <p:nvPr/>
        </p:nvCxnSpPr>
        <p:spPr bwMode="auto">
          <a:xfrm>
            <a:off x="6547104" y="5727192"/>
            <a:ext cx="573535" cy="1"/>
          </a:xfrm>
          <a:prstGeom prst="line">
            <a:avLst/>
          </a:prstGeom>
          <a:noFill/>
          <a:ln w="19050" cap="flat" cmpd="sng" algn="ctr">
            <a:solidFill>
              <a:srgbClr val="D236C7"/>
            </a:solidFill>
            <a:prstDash val="solid"/>
            <a:round/>
            <a:headEnd type="oval" w="lg" len="lg"/>
            <a:tailEnd type="none" w="med" len="med"/>
          </a:ln>
          <a:effectLst/>
        </p:spPr>
      </p:cxnSp>
      <p:cxnSp>
        <p:nvCxnSpPr>
          <p:cNvPr id="220" name="Straight Connector 219"/>
          <p:cNvCxnSpPr/>
          <p:nvPr/>
        </p:nvCxnSpPr>
        <p:spPr bwMode="auto">
          <a:xfrm flipV="1">
            <a:off x="5666624" y="6147000"/>
            <a:ext cx="1438264" cy="1"/>
          </a:xfrm>
          <a:prstGeom prst="line">
            <a:avLst/>
          </a:prstGeom>
          <a:noFill/>
          <a:ln w="19050" cap="flat" cmpd="sng" algn="ctr">
            <a:solidFill>
              <a:srgbClr val="D236C7"/>
            </a:solidFill>
            <a:prstDash val="solid"/>
            <a:round/>
            <a:headEnd type="oval" w="lg" len="lg"/>
            <a:tailEnd type="none" w="med" len="med"/>
          </a:ln>
          <a:effectLst/>
        </p:spPr>
      </p:cxnSp>
      <p:cxnSp>
        <p:nvCxnSpPr>
          <p:cNvPr id="221" name="Straight Connector 220"/>
          <p:cNvCxnSpPr/>
          <p:nvPr/>
        </p:nvCxnSpPr>
        <p:spPr bwMode="auto">
          <a:xfrm flipV="1">
            <a:off x="6245364" y="6324599"/>
            <a:ext cx="904002" cy="1"/>
          </a:xfrm>
          <a:prstGeom prst="line">
            <a:avLst/>
          </a:prstGeom>
          <a:noFill/>
          <a:ln w="19050" cap="flat" cmpd="sng" algn="ctr">
            <a:solidFill>
              <a:srgbClr val="D236C7"/>
            </a:solidFill>
            <a:prstDash val="solid"/>
            <a:round/>
            <a:headEnd type="oval" w="lg" len="lg"/>
            <a:tailEnd type="none" w="med" len="med"/>
          </a:ln>
          <a:effectLst/>
        </p:spPr>
      </p:cxnSp>
      <p:cxnSp>
        <p:nvCxnSpPr>
          <p:cNvPr id="222" name="Straight Connector 221"/>
          <p:cNvCxnSpPr/>
          <p:nvPr/>
        </p:nvCxnSpPr>
        <p:spPr bwMode="auto">
          <a:xfrm>
            <a:off x="5081016" y="5994329"/>
            <a:ext cx="2028673" cy="1"/>
          </a:xfrm>
          <a:prstGeom prst="line">
            <a:avLst/>
          </a:prstGeom>
          <a:noFill/>
          <a:ln w="19050" cap="flat" cmpd="sng" algn="ctr">
            <a:solidFill>
              <a:srgbClr val="D236C7"/>
            </a:solidFill>
            <a:prstDash val="solid"/>
            <a:round/>
            <a:headEnd type="oval" w="lg" len="lg"/>
            <a:tailEnd type="none" w="med" len="med"/>
          </a:ln>
          <a:effectLst/>
        </p:spPr>
      </p:cxnSp>
      <p:sp>
        <p:nvSpPr>
          <p:cNvPr id="204" name="Text Box 5"/>
          <p:cNvSpPr txBox="1">
            <a:spLocks noChangeArrowheads="1"/>
          </p:cNvSpPr>
          <p:nvPr>
            <p:custDataLst>
              <p:tags r:id="rId100"/>
            </p:custDataLst>
          </p:nvPr>
        </p:nvSpPr>
        <p:spPr bwMode="auto">
          <a:xfrm>
            <a:off x="160350" y="3542574"/>
            <a:ext cx="19817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smtClean="0">
                <a:latin typeface="Calibri" panose="020F0502020204030204" pitchFamily="34" charset="0"/>
              </a:rPr>
              <a:t>(</a:t>
            </a:r>
            <a:r>
              <a:rPr lang="en-US" sz="1400" dirty="0" smtClean="0">
                <a:solidFill>
                  <a:srgbClr val="0E0CFB"/>
                </a:solidFill>
                <a:latin typeface="Calibri" panose="020F0502020204030204" pitchFamily="34" charset="0"/>
              </a:rPr>
              <a:t>Extra #1</a:t>
            </a:r>
            <a:r>
              <a:rPr lang="en-US" sz="1400" dirty="0" smtClean="0">
                <a:latin typeface="Calibri" panose="020F0502020204030204" pitchFamily="34" charset="0"/>
              </a:rPr>
              <a:t>) Any gates you can optimize away here?</a:t>
            </a:r>
            <a:endParaRPr lang="en-US" sz="1400" i="1" dirty="0">
              <a:latin typeface="Calibri" panose="020F0502020204030204" pitchFamily="34" charset="0"/>
            </a:endParaRPr>
          </a:p>
        </p:txBody>
      </p:sp>
      <p:sp>
        <p:nvSpPr>
          <p:cNvPr id="223" name="TextBox 222"/>
          <p:cNvSpPr txBox="1"/>
          <p:nvPr/>
        </p:nvSpPr>
        <p:spPr>
          <a:xfrm>
            <a:off x="3770312" y="2037405"/>
            <a:ext cx="725488" cy="369332"/>
          </a:xfrm>
          <a:prstGeom prst="rect">
            <a:avLst/>
          </a:prstGeom>
          <a:solidFill>
            <a:srgbClr val="FFCC99"/>
          </a:solidFill>
        </p:spPr>
        <p:txBody>
          <a:bodyPr wrap="square" rtlCol="0">
            <a:spAutoFit/>
          </a:bodyPr>
          <a:lstStyle/>
          <a:p>
            <a:r>
              <a:rPr lang="en-US" sz="1800" b="1" dirty="0" smtClean="0">
                <a:latin typeface="Calibri" panose="020F0502020204030204" pitchFamily="34" charset="0"/>
              </a:rPr>
              <a:t>SUM</a:t>
            </a:r>
            <a:endParaRPr lang="en-US" sz="1800" b="1" dirty="0">
              <a:latin typeface="Calibri" panose="020F0502020204030204" pitchFamily="34" charset="0"/>
            </a:endParaRPr>
          </a:p>
        </p:txBody>
      </p:sp>
      <p:sp>
        <p:nvSpPr>
          <p:cNvPr id="224" name="TextBox 223"/>
          <p:cNvSpPr txBox="1"/>
          <p:nvPr/>
        </p:nvSpPr>
        <p:spPr>
          <a:xfrm>
            <a:off x="8080047" y="5549659"/>
            <a:ext cx="985044" cy="369332"/>
          </a:xfrm>
          <a:prstGeom prst="rect">
            <a:avLst/>
          </a:prstGeom>
          <a:solidFill>
            <a:srgbClr val="FFCC99"/>
          </a:solidFill>
        </p:spPr>
        <p:txBody>
          <a:bodyPr wrap="square" rtlCol="0">
            <a:spAutoFit/>
          </a:bodyPr>
          <a:lstStyle/>
          <a:p>
            <a:r>
              <a:rPr lang="en-US" sz="1800" b="1" dirty="0" err="1" smtClean="0">
                <a:latin typeface="Calibri" panose="020F0502020204030204" pitchFamily="34" charset="0"/>
              </a:rPr>
              <a:t>Carry</a:t>
            </a:r>
            <a:r>
              <a:rPr lang="en-US" sz="1800" b="1" baseline="-30000" dirty="0" err="1" smtClean="0">
                <a:latin typeface="Calibri" panose="020F0502020204030204" pitchFamily="34" charset="0"/>
              </a:rPr>
              <a:t>Out</a:t>
            </a:r>
            <a:endParaRPr lang="en-US" sz="1800" b="1" dirty="0">
              <a:latin typeface="Calibri" panose="020F0502020204030204" pitchFamily="34" charset="0"/>
            </a:endParaRPr>
          </a:p>
        </p:txBody>
      </p:sp>
      <p:sp>
        <p:nvSpPr>
          <p:cNvPr id="225" name="Text Box 11"/>
          <p:cNvSpPr txBox="1">
            <a:spLocks noChangeArrowheads="1"/>
          </p:cNvSpPr>
          <p:nvPr>
            <p:custDataLst>
              <p:tags r:id="rId101"/>
            </p:custDataLst>
          </p:nvPr>
        </p:nvSpPr>
        <p:spPr bwMode="auto">
          <a:xfrm rot="20763856">
            <a:off x="7914526" y="6137847"/>
            <a:ext cx="1036739" cy="461665"/>
          </a:xfrm>
          <a:prstGeom prst="rect">
            <a:avLst/>
          </a:prstGeom>
          <a:solidFill>
            <a:srgbClr val="F3E2FA"/>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dirty="0" smtClean="0">
                <a:solidFill>
                  <a:srgbClr val="7030A0"/>
                </a:solidFill>
                <a:latin typeface="Calibri" panose="020F0502020204030204" pitchFamily="34" charset="0"/>
              </a:rPr>
              <a:t>Can combine D and ...</a:t>
            </a:r>
            <a:endParaRPr lang="en-US" sz="1200" dirty="0">
              <a:solidFill>
                <a:srgbClr val="7030A0"/>
              </a:solidFill>
              <a:latin typeface="Calibri" panose="020F0502020204030204" pitchFamily="34" charset="0"/>
            </a:endParaRPr>
          </a:p>
        </p:txBody>
      </p:sp>
      <p:sp>
        <p:nvSpPr>
          <p:cNvPr id="226" name="TextBox 225"/>
          <p:cNvSpPr txBox="1"/>
          <p:nvPr/>
        </p:nvSpPr>
        <p:spPr>
          <a:xfrm>
            <a:off x="8116623" y="5085919"/>
            <a:ext cx="375424" cy="276999"/>
          </a:xfrm>
          <a:prstGeom prst="rect">
            <a:avLst/>
          </a:prstGeom>
          <a:noFill/>
        </p:spPr>
        <p:txBody>
          <a:bodyPr wrap="none" rtlCol="0">
            <a:spAutoFit/>
          </a:bodyPr>
          <a:lstStyle/>
          <a:p>
            <a:r>
              <a:rPr lang="en-US" sz="1200" dirty="0" smtClean="0">
                <a:latin typeface="Calibri" panose="020F0502020204030204" pitchFamily="34" charset="0"/>
              </a:rPr>
              <a:t>OR</a:t>
            </a:r>
            <a:endParaRPr lang="en-US" sz="1200" dirty="0">
              <a:latin typeface="Calibri" panose="020F0502020204030204" pitchFamily="34" charset="0"/>
            </a:endParaRPr>
          </a:p>
        </p:txBody>
      </p:sp>
    </p:spTree>
    <p:extLst>
      <p:ext uri="{BB962C8B-B14F-4D97-AF65-F5344CB8AC3E}">
        <p14:creationId xmlns:p14="http://schemas.microsoft.com/office/powerpoint/2010/main" val="28300418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4">
            <a:extLst>
              <a:ext uri="{28A0092B-C50C-407E-A947-70E740481C1C}">
                <a14:useLocalDpi xmlns:a14="http://schemas.microsoft.com/office/drawing/2010/main" val="0"/>
              </a:ext>
            </a:extLst>
          </a:blip>
          <a:srcRect l="29682" t="12743" r="32316" b="13612"/>
          <a:stretch/>
        </p:blipFill>
        <p:spPr bwMode="auto">
          <a:xfrm>
            <a:off x="400050" y="2501252"/>
            <a:ext cx="8286750" cy="3899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058" name="Text Box 5"/>
          <p:cNvSpPr txBox="1">
            <a:spLocks noChangeArrowheads="1"/>
          </p:cNvSpPr>
          <p:nvPr>
            <p:custDataLst>
              <p:tags r:id="rId1"/>
            </p:custDataLst>
          </p:nvPr>
        </p:nvSpPr>
        <p:spPr bwMode="auto">
          <a:xfrm>
            <a:off x="3505200" y="187325"/>
            <a:ext cx="51911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4400" b="1" dirty="0" smtClean="0">
                <a:latin typeface="Cambria" pitchFamily="18" charset="0"/>
              </a:rPr>
              <a:t>OR</a:t>
            </a:r>
            <a:r>
              <a:rPr lang="en-US" sz="4400" dirty="0" smtClean="0">
                <a:latin typeface="Cambria" pitchFamily="18" charset="0"/>
              </a:rPr>
              <a:t> else ?!</a:t>
            </a:r>
            <a:endParaRPr lang="en-US" sz="4400" dirty="0">
              <a:latin typeface="Cambria" pitchFamily="18" charset="0"/>
            </a:endParaRPr>
          </a:p>
        </p:txBody>
      </p:sp>
      <p:sp>
        <p:nvSpPr>
          <p:cNvPr id="45059" name="Rectangle 61"/>
          <p:cNvSpPr>
            <a:spLocks noChangeArrowheads="1"/>
          </p:cNvSpPr>
          <p:nvPr/>
        </p:nvSpPr>
        <p:spPr bwMode="auto">
          <a:xfrm>
            <a:off x="3886200" y="1085320"/>
            <a:ext cx="4124325" cy="738188"/>
          </a:xfrm>
          <a:prstGeom prst="rect">
            <a:avLst/>
          </a:prstGeom>
          <a:solidFill>
            <a:srgbClr val="CCFFCC"/>
          </a:solidFill>
          <a:ln>
            <a:noFill/>
          </a:ln>
        </p:spPr>
        <p:txBody>
          <a:bodyPr wrap="square">
            <a:spAutoFit/>
          </a:bodyPr>
          <a:lstStyle/>
          <a:p>
            <a:r>
              <a:rPr lang="en-US" sz="2100" dirty="0">
                <a:latin typeface="Cambria" pitchFamily="18" charset="0"/>
              </a:rPr>
              <a:t>Can you get rid </a:t>
            </a:r>
            <a:r>
              <a:rPr lang="en-US" sz="2100" dirty="0" smtClean="0">
                <a:latin typeface="Cambria" pitchFamily="18" charset="0"/>
              </a:rPr>
              <a:t>of ORs </a:t>
            </a:r>
            <a:r>
              <a:rPr lang="en-US" sz="2100" dirty="0">
                <a:latin typeface="Cambria" pitchFamily="18" charset="0"/>
              </a:rPr>
              <a:t>by using only NOTs and </a:t>
            </a:r>
            <a:r>
              <a:rPr lang="en-US" sz="2100" dirty="0" smtClean="0">
                <a:latin typeface="Cambria" pitchFamily="18" charset="0"/>
              </a:rPr>
              <a:t>ANDs</a:t>
            </a:r>
            <a:r>
              <a:rPr lang="en-US" sz="2100" dirty="0">
                <a:latin typeface="Cambria" pitchFamily="18" charset="0"/>
              </a:rPr>
              <a:t>?</a:t>
            </a:r>
            <a:endParaRPr lang="en-US" sz="2100" dirty="0"/>
          </a:p>
        </p:txBody>
      </p:sp>
      <p:sp>
        <p:nvSpPr>
          <p:cNvPr id="45065" name="Text Box 6"/>
          <p:cNvSpPr txBox="1">
            <a:spLocks noChangeArrowheads="1"/>
          </p:cNvSpPr>
          <p:nvPr>
            <p:custDataLst>
              <p:tags r:id="rId2"/>
            </p:custDataLst>
          </p:nvPr>
        </p:nvSpPr>
        <p:spPr bwMode="auto">
          <a:xfrm>
            <a:off x="150813" y="270933"/>
            <a:ext cx="54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000000"/>
                </a:solidFill>
                <a:latin typeface="Courier New" pitchFamily="-106" charset="0"/>
              </a:rPr>
              <a:t>x</a:t>
            </a:r>
          </a:p>
        </p:txBody>
      </p:sp>
      <p:sp>
        <p:nvSpPr>
          <p:cNvPr id="45066" name="Text Box 7"/>
          <p:cNvSpPr txBox="1">
            <a:spLocks noChangeArrowheads="1"/>
          </p:cNvSpPr>
          <p:nvPr>
            <p:custDataLst>
              <p:tags r:id="rId3"/>
            </p:custDataLst>
          </p:nvPr>
        </p:nvSpPr>
        <p:spPr bwMode="auto">
          <a:xfrm>
            <a:off x="674688" y="270933"/>
            <a:ext cx="573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000000"/>
                </a:solidFill>
                <a:latin typeface="Courier New" pitchFamily="-106" charset="0"/>
              </a:rPr>
              <a:t>y</a:t>
            </a:r>
          </a:p>
        </p:txBody>
      </p:sp>
      <p:sp>
        <p:nvSpPr>
          <p:cNvPr id="45067" name="Text Box 8"/>
          <p:cNvSpPr txBox="1">
            <a:spLocks noChangeArrowheads="1"/>
          </p:cNvSpPr>
          <p:nvPr>
            <p:custDataLst>
              <p:tags r:id="rId4"/>
            </p:custDataLst>
          </p:nvPr>
        </p:nvSpPr>
        <p:spPr bwMode="auto">
          <a:xfrm>
            <a:off x="149225" y="728133"/>
            <a:ext cx="54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000000"/>
                </a:solidFill>
                <a:latin typeface="Courier New" pitchFamily="-106" charset="0"/>
              </a:rPr>
              <a:t>0</a:t>
            </a:r>
          </a:p>
        </p:txBody>
      </p:sp>
      <p:sp>
        <p:nvSpPr>
          <p:cNvPr id="45068" name="Text Box 9"/>
          <p:cNvSpPr txBox="1">
            <a:spLocks noChangeArrowheads="1"/>
          </p:cNvSpPr>
          <p:nvPr>
            <p:custDataLst>
              <p:tags r:id="rId5"/>
            </p:custDataLst>
          </p:nvPr>
        </p:nvSpPr>
        <p:spPr bwMode="auto">
          <a:xfrm>
            <a:off x="673100" y="728133"/>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000000"/>
                </a:solidFill>
                <a:latin typeface="Courier New" pitchFamily="-106" charset="0"/>
              </a:rPr>
              <a:t>0</a:t>
            </a:r>
          </a:p>
        </p:txBody>
      </p:sp>
      <p:sp>
        <p:nvSpPr>
          <p:cNvPr id="45069" name="Text Box 10"/>
          <p:cNvSpPr txBox="1">
            <a:spLocks noChangeArrowheads="1"/>
          </p:cNvSpPr>
          <p:nvPr>
            <p:custDataLst>
              <p:tags r:id="rId6"/>
            </p:custDataLst>
          </p:nvPr>
        </p:nvSpPr>
        <p:spPr bwMode="auto">
          <a:xfrm>
            <a:off x="152400" y="1040870"/>
            <a:ext cx="54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latin typeface="Courier New" pitchFamily="-106" charset="0"/>
              </a:rPr>
              <a:t>0</a:t>
            </a:r>
          </a:p>
        </p:txBody>
      </p:sp>
      <p:sp>
        <p:nvSpPr>
          <p:cNvPr id="45070" name="Text Box 11"/>
          <p:cNvSpPr txBox="1">
            <a:spLocks noChangeArrowheads="1"/>
          </p:cNvSpPr>
          <p:nvPr>
            <p:custDataLst>
              <p:tags r:id="rId7"/>
            </p:custDataLst>
          </p:nvPr>
        </p:nvSpPr>
        <p:spPr bwMode="auto">
          <a:xfrm>
            <a:off x="676275" y="1040870"/>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latin typeface="Courier New" pitchFamily="-106" charset="0"/>
              </a:rPr>
              <a:t>1</a:t>
            </a:r>
          </a:p>
        </p:txBody>
      </p:sp>
      <p:sp>
        <p:nvSpPr>
          <p:cNvPr id="45071" name="Text Box 12"/>
          <p:cNvSpPr txBox="1">
            <a:spLocks noChangeArrowheads="1"/>
          </p:cNvSpPr>
          <p:nvPr>
            <p:custDataLst>
              <p:tags r:id="rId8"/>
            </p:custDataLst>
          </p:nvPr>
        </p:nvSpPr>
        <p:spPr bwMode="auto">
          <a:xfrm>
            <a:off x="149225" y="1366308"/>
            <a:ext cx="54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latin typeface="Courier New" pitchFamily="-106" charset="0"/>
              </a:rPr>
              <a:t>1</a:t>
            </a:r>
          </a:p>
        </p:txBody>
      </p:sp>
      <p:sp>
        <p:nvSpPr>
          <p:cNvPr id="45072" name="Text Box 13"/>
          <p:cNvSpPr txBox="1">
            <a:spLocks noChangeArrowheads="1"/>
          </p:cNvSpPr>
          <p:nvPr>
            <p:custDataLst>
              <p:tags r:id="rId9"/>
            </p:custDataLst>
          </p:nvPr>
        </p:nvSpPr>
        <p:spPr bwMode="auto">
          <a:xfrm>
            <a:off x="673100" y="1366308"/>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latin typeface="Courier New" pitchFamily="-106" charset="0"/>
              </a:rPr>
              <a:t>0</a:t>
            </a:r>
          </a:p>
        </p:txBody>
      </p:sp>
      <p:sp>
        <p:nvSpPr>
          <p:cNvPr id="45073" name="Text Box 14"/>
          <p:cNvSpPr txBox="1">
            <a:spLocks noChangeArrowheads="1"/>
          </p:cNvSpPr>
          <p:nvPr>
            <p:custDataLst>
              <p:tags r:id="rId10"/>
            </p:custDataLst>
          </p:nvPr>
        </p:nvSpPr>
        <p:spPr bwMode="auto">
          <a:xfrm>
            <a:off x="152400" y="1679045"/>
            <a:ext cx="54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000000"/>
                </a:solidFill>
                <a:latin typeface="Courier New" pitchFamily="-106" charset="0"/>
              </a:rPr>
              <a:t>1</a:t>
            </a:r>
          </a:p>
        </p:txBody>
      </p:sp>
      <p:sp>
        <p:nvSpPr>
          <p:cNvPr id="45074" name="Text Box 15"/>
          <p:cNvSpPr txBox="1">
            <a:spLocks noChangeArrowheads="1"/>
          </p:cNvSpPr>
          <p:nvPr>
            <p:custDataLst>
              <p:tags r:id="rId11"/>
            </p:custDataLst>
          </p:nvPr>
        </p:nvSpPr>
        <p:spPr bwMode="auto">
          <a:xfrm>
            <a:off x="676275" y="1679045"/>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000000"/>
                </a:solidFill>
                <a:latin typeface="Courier New" pitchFamily="-106" charset="0"/>
              </a:rPr>
              <a:t>1</a:t>
            </a:r>
          </a:p>
        </p:txBody>
      </p:sp>
      <p:sp>
        <p:nvSpPr>
          <p:cNvPr id="45075" name="Text Box 16"/>
          <p:cNvSpPr txBox="1">
            <a:spLocks noChangeArrowheads="1"/>
          </p:cNvSpPr>
          <p:nvPr>
            <p:custDataLst>
              <p:tags r:id="rId12"/>
            </p:custDataLst>
          </p:nvPr>
        </p:nvSpPr>
        <p:spPr bwMode="auto">
          <a:xfrm>
            <a:off x="1371600" y="336020"/>
            <a:ext cx="16764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2100" b="1" dirty="0" smtClean="0">
                <a:latin typeface="Courier New" pitchFamily="-106" charset="0"/>
              </a:rPr>
              <a:t>OR(</a:t>
            </a:r>
            <a:r>
              <a:rPr lang="en-US" sz="2100" b="1" dirty="0" err="1" smtClean="0">
                <a:latin typeface="Courier New" pitchFamily="-106" charset="0"/>
              </a:rPr>
              <a:t>x,y</a:t>
            </a:r>
            <a:r>
              <a:rPr lang="en-US" sz="2100" b="1" dirty="0">
                <a:solidFill>
                  <a:srgbClr val="000000"/>
                </a:solidFill>
                <a:latin typeface="Courier New" pitchFamily="-106" charset="0"/>
              </a:rPr>
              <a:t>)</a:t>
            </a:r>
          </a:p>
        </p:txBody>
      </p:sp>
      <p:sp>
        <p:nvSpPr>
          <p:cNvPr id="45076" name="Text Box 17"/>
          <p:cNvSpPr txBox="1">
            <a:spLocks noChangeArrowheads="1"/>
          </p:cNvSpPr>
          <p:nvPr>
            <p:custDataLst>
              <p:tags r:id="rId13"/>
            </p:custDataLst>
          </p:nvPr>
        </p:nvSpPr>
        <p:spPr bwMode="auto">
          <a:xfrm>
            <a:off x="1857375" y="728133"/>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000000"/>
                </a:solidFill>
                <a:latin typeface="Courier New" pitchFamily="-106" charset="0"/>
              </a:rPr>
              <a:t>0</a:t>
            </a:r>
          </a:p>
        </p:txBody>
      </p:sp>
      <p:sp>
        <p:nvSpPr>
          <p:cNvPr id="45077" name="Text Box 18"/>
          <p:cNvSpPr txBox="1">
            <a:spLocks noChangeArrowheads="1"/>
          </p:cNvSpPr>
          <p:nvPr>
            <p:custDataLst>
              <p:tags r:id="rId14"/>
            </p:custDataLst>
          </p:nvPr>
        </p:nvSpPr>
        <p:spPr bwMode="auto">
          <a:xfrm>
            <a:off x="1860550" y="1040870"/>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dirty="0" smtClean="0">
                <a:latin typeface="Courier New" pitchFamily="-106" charset="0"/>
              </a:rPr>
              <a:t>1</a:t>
            </a:r>
            <a:endParaRPr lang="en-US" b="1" dirty="0">
              <a:latin typeface="Courier New" pitchFamily="-106" charset="0"/>
            </a:endParaRPr>
          </a:p>
        </p:txBody>
      </p:sp>
      <p:sp>
        <p:nvSpPr>
          <p:cNvPr id="45078" name="Text Box 19"/>
          <p:cNvSpPr txBox="1">
            <a:spLocks noChangeArrowheads="1"/>
          </p:cNvSpPr>
          <p:nvPr>
            <p:custDataLst>
              <p:tags r:id="rId15"/>
            </p:custDataLst>
          </p:nvPr>
        </p:nvSpPr>
        <p:spPr bwMode="auto">
          <a:xfrm>
            <a:off x="1857375" y="1366308"/>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dirty="0" smtClean="0">
                <a:latin typeface="Courier New" pitchFamily="-106" charset="0"/>
              </a:rPr>
              <a:t>1</a:t>
            </a:r>
            <a:endParaRPr lang="en-US" b="1" dirty="0">
              <a:latin typeface="Courier New" pitchFamily="-106" charset="0"/>
            </a:endParaRPr>
          </a:p>
        </p:txBody>
      </p:sp>
      <p:sp>
        <p:nvSpPr>
          <p:cNvPr id="45079" name="Text Box 20"/>
          <p:cNvSpPr txBox="1">
            <a:spLocks noChangeArrowheads="1"/>
          </p:cNvSpPr>
          <p:nvPr>
            <p:custDataLst>
              <p:tags r:id="rId16"/>
            </p:custDataLst>
          </p:nvPr>
        </p:nvSpPr>
        <p:spPr bwMode="auto">
          <a:xfrm>
            <a:off x="1860550" y="1679045"/>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dirty="0">
                <a:solidFill>
                  <a:srgbClr val="000000"/>
                </a:solidFill>
                <a:latin typeface="Courier New" pitchFamily="-106" charset="0"/>
              </a:rPr>
              <a:t>1</a:t>
            </a:r>
          </a:p>
        </p:txBody>
      </p:sp>
      <p:sp>
        <p:nvSpPr>
          <p:cNvPr id="42008" name="Rectangle 21"/>
          <p:cNvSpPr>
            <a:spLocks noChangeArrowheads="1"/>
          </p:cNvSpPr>
          <p:nvPr>
            <p:custDataLst>
              <p:tags r:id="rId17"/>
            </p:custDataLst>
          </p:nvPr>
        </p:nvSpPr>
        <p:spPr bwMode="auto">
          <a:xfrm>
            <a:off x="400050" y="76200"/>
            <a:ext cx="5984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defRPr/>
            </a:pPr>
            <a:r>
              <a:rPr lang="en-US" sz="1400" dirty="0">
                <a:solidFill>
                  <a:schemeClr val="bg1">
                    <a:lumMod val="50000"/>
                  </a:schemeClr>
                </a:solidFill>
                <a:latin typeface="Cambria" pitchFamily="18" charset="0"/>
                <a:ea typeface="MS PGothic" pitchFamily="34" charset="-128"/>
              </a:rPr>
              <a:t>input</a:t>
            </a:r>
          </a:p>
        </p:txBody>
      </p:sp>
      <p:sp>
        <p:nvSpPr>
          <p:cNvPr id="42010" name="Rectangle 23"/>
          <p:cNvSpPr>
            <a:spLocks noChangeArrowheads="1"/>
          </p:cNvSpPr>
          <p:nvPr>
            <p:custDataLst>
              <p:tags r:id="rId18"/>
            </p:custDataLst>
          </p:nvPr>
        </p:nvSpPr>
        <p:spPr bwMode="auto">
          <a:xfrm>
            <a:off x="1812925" y="76200"/>
            <a:ext cx="7254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defRPr/>
            </a:pPr>
            <a:r>
              <a:rPr lang="en-US" sz="1400">
                <a:solidFill>
                  <a:schemeClr val="bg1">
                    <a:lumMod val="50000"/>
                  </a:schemeClr>
                </a:solidFill>
                <a:latin typeface="Cambria" pitchFamily="18" charset="0"/>
                <a:ea typeface="MS PGothic" pitchFamily="34" charset="-128"/>
              </a:rPr>
              <a:t>output</a:t>
            </a:r>
          </a:p>
        </p:txBody>
      </p:sp>
      <p:sp>
        <p:nvSpPr>
          <p:cNvPr id="45086" name="Text Box 7"/>
          <p:cNvSpPr txBox="1">
            <a:spLocks noChangeArrowheads="1"/>
          </p:cNvSpPr>
          <p:nvPr>
            <p:custDataLst>
              <p:tags r:id="rId19"/>
            </p:custDataLst>
          </p:nvPr>
        </p:nvSpPr>
        <p:spPr bwMode="auto">
          <a:xfrm>
            <a:off x="7162800" y="4495800"/>
            <a:ext cx="1905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b="1" dirty="0">
                <a:solidFill>
                  <a:srgbClr val="000000"/>
                </a:solidFill>
                <a:latin typeface="Courier New" pitchFamily="-106" charset="0"/>
              </a:rPr>
              <a:t>x</a:t>
            </a:r>
            <a:r>
              <a:rPr lang="en-US" sz="1500" b="1" dirty="0">
                <a:solidFill>
                  <a:srgbClr val="000000"/>
                </a:solidFill>
                <a:latin typeface="Courier New" pitchFamily="-106" charset="0"/>
              </a:rPr>
              <a:t> </a:t>
            </a:r>
            <a:r>
              <a:rPr lang="en-US" b="1" dirty="0" smtClean="0">
                <a:latin typeface="Cambria" panose="02040503050406030204" pitchFamily="18" charset="0"/>
              </a:rPr>
              <a:t>OR</a:t>
            </a:r>
            <a:r>
              <a:rPr lang="en-US" sz="1500" b="1" dirty="0" smtClean="0">
                <a:solidFill>
                  <a:srgbClr val="000000"/>
                </a:solidFill>
                <a:latin typeface="Courier New" pitchFamily="-106" charset="0"/>
              </a:rPr>
              <a:t> </a:t>
            </a:r>
            <a:r>
              <a:rPr lang="en-US" sz="3200" b="1" dirty="0">
                <a:solidFill>
                  <a:srgbClr val="000000"/>
                </a:solidFill>
                <a:latin typeface="Courier New" pitchFamily="-106" charset="0"/>
              </a:rPr>
              <a:t>y</a:t>
            </a:r>
          </a:p>
        </p:txBody>
      </p:sp>
      <p:sp>
        <p:nvSpPr>
          <p:cNvPr id="45064" name="Rectangle 67"/>
          <p:cNvSpPr>
            <a:spLocks noChangeArrowheads="1"/>
          </p:cNvSpPr>
          <p:nvPr/>
        </p:nvSpPr>
        <p:spPr bwMode="auto">
          <a:xfrm>
            <a:off x="6176962" y="5285447"/>
            <a:ext cx="101983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800" b="1" dirty="0" smtClean="0">
                <a:latin typeface="Cambria" pitchFamily="18" charset="0"/>
              </a:rPr>
              <a:t>OR</a:t>
            </a:r>
            <a:endParaRPr lang="en-US" sz="4800" b="1" dirty="0">
              <a:latin typeface="Cambria" pitchFamily="18" charset="0"/>
            </a:endParaRPr>
          </a:p>
        </p:txBody>
      </p:sp>
      <p:sp>
        <p:nvSpPr>
          <p:cNvPr id="36" name="Text Box 6"/>
          <p:cNvSpPr txBox="1">
            <a:spLocks noChangeArrowheads="1"/>
          </p:cNvSpPr>
          <p:nvPr>
            <p:custDataLst>
              <p:tags r:id="rId20"/>
            </p:custDataLst>
          </p:nvPr>
        </p:nvSpPr>
        <p:spPr bwMode="auto">
          <a:xfrm>
            <a:off x="304800" y="3581400"/>
            <a:ext cx="5429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b="1" dirty="0">
                <a:solidFill>
                  <a:srgbClr val="000000"/>
                </a:solidFill>
                <a:latin typeface="Courier New" pitchFamily="-106" charset="0"/>
              </a:rPr>
              <a:t>x</a:t>
            </a:r>
          </a:p>
        </p:txBody>
      </p:sp>
      <p:sp>
        <p:nvSpPr>
          <p:cNvPr id="37" name="Text Box 7"/>
          <p:cNvSpPr txBox="1">
            <a:spLocks noChangeArrowheads="1"/>
          </p:cNvSpPr>
          <p:nvPr>
            <p:custDataLst>
              <p:tags r:id="rId21"/>
            </p:custDataLst>
          </p:nvPr>
        </p:nvSpPr>
        <p:spPr bwMode="auto">
          <a:xfrm>
            <a:off x="316089" y="5271336"/>
            <a:ext cx="5730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b="1" dirty="0">
                <a:solidFill>
                  <a:srgbClr val="000000"/>
                </a:solidFill>
                <a:latin typeface="Courier New" pitchFamily="-106" charset="0"/>
              </a:rPr>
              <a:t>y</a:t>
            </a:r>
          </a:p>
        </p:txBody>
      </p:sp>
      <p:pic>
        <p:nvPicPr>
          <p:cNvPr id="27" name="Picture 76"/>
          <p:cNvPicPr>
            <a:picLocks noChangeAspect="1" noChangeArrowheads="1"/>
          </p:cNvPicPr>
          <p:nvPr/>
        </p:nvPicPr>
        <p:blipFill rotWithShape="1">
          <a:blip r:embed="rId25">
            <a:extLst>
              <a:ext uri="{28A0092B-C50C-407E-A947-70E740481C1C}">
                <a14:useLocalDpi xmlns:a14="http://schemas.microsoft.com/office/drawing/2010/main" val="0"/>
              </a:ext>
            </a:extLst>
          </a:blip>
          <a:srcRect l="40949" t="71304" r="39482" b="16571"/>
          <a:stretch/>
        </p:blipFill>
        <p:spPr bwMode="auto">
          <a:xfrm>
            <a:off x="7542546" y="2152485"/>
            <a:ext cx="1228215" cy="541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28" name="Picture 76"/>
          <p:cNvPicPr>
            <a:picLocks noChangeAspect="1" noChangeArrowheads="1"/>
          </p:cNvPicPr>
          <p:nvPr/>
        </p:nvPicPr>
        <p:blipFill rotWithShape="1">
          <a:blip r:embed="rId25">
            <a:extLst>
              <a:ext uri="{28A0092B-C50C-407E-A947-70E740481C1C}">
                <a14:useLocalDpi xmlns:a14="http://schemas.microsoft.com/office/drawing/2010/main" val="0"/>
              </a:ext>
            </a:extLst>
          </a:blip>
          <a:srcRect l="39732" t="47820" r="39482" b="42522"/>
          <a:stretch/>
        </p:blipFill>
        <p:spPr bwMode="auto">
          <a:xfrm>
            <a:off x="7391399" y="1600200"/>
            <a:ext cx="1521333" cy="50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Tree>
    <p:extLst>
      <p:ext uri="{BB962C8B-B14F-4D97-AF65-F5344CB8AC3E}">
        <p14:creationId xmlns:p14="http://schemas.microsoft.com/office/powerpoint/2010/main" val="9886754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59"/>
          <p:cNvSpPr>
            <a:spLocks noChangeArrowheads="1"/>
          </p:cNvSpPr>
          <p:nvPr>
            <p:custDataLst>
              <p:tags r:id="rId1"/>
            </p:custDataLst>
          </p:nvPr>
        </p:nvSpPr>
        <p:spPr bwMode="auto">
          <a:xfrm>
            <a:off x="387762" y="1075308"/>
            <a:ext cx="4455058" cy="4868291"/>
          </a:xfrm>
          <a:prstGeom prst="rect">
            <a:avLst/>
          </a:prstGeom>
          <a:solidFill>
            <a:schemeClr val="bg1"/>
          </a:solidFill>
          <a:ln w="57150">
            <a:solidFill>
              <a:srgbClr val="009900"/>
            </a:solidFill>
            <a:miter lim="800000"/>
            <a:headEnd/>
            <a:tailEnd/>
          </a:ln>
        </p:spPr>
        <p:txBody>
          <a:bodyPr wrap="none" anchor="ctr"/>
          <a:lstStyle/>
          <a:p>
            <a:endParaRPr lang="en-US" sz="3200" dirty="0">
              <a:latin typeface="Arial" charset="0"/>
            </a:endParaRPr>
          </a:p>
        </p:txBody>
      </p:sp>
      <p:sp>
        <p:nvSpPr>
          <p:cNvPr id="3" name="Rounded Rectangle 2"/>
          <p:cNvSpPr/>
          <p:nvPr/>
        </p:nvSpPr>
        <p:spPr bwMode="auto">
          <a:xfrm>
            <a:off x="783093" y="2149122"/>
            <a:ext cx="3427662" cy="324731"/>
          </a:xfrm>
          <a:prstGeom prst="roundRect">
            <a:avLst/>
          </a:prstGeom>
          <a:solidFill>
            <a:schemeClr val="bg1">
              <a:lumMod val="95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33" name="Rounded Rectangle 32"/>
          <p:cNvSpPr/>
          <p:nvPr/>
        </p:nvSpPr>
        <p:spPr bwMode="auto">
          <a:xfrm>
            <a:off x="783093" y="2888545"/>
            <a:ext cx="3427662" cy="324731"/>
          </a:xfrm>
          <a:prstGeom prst="roundRect">
            <a:avLst/>
          </a:prstGeom>
          <a:solidFill>
            <a:srgbClr val="CCFFCC"/>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34" name="Rounded Rectangle 33"/>
          <p:cNvSpPr/>
          <p:nvPr/>
        </p:nvSpPr>
        <p:spPr bwMode="auto">
          <a:xfrm>
            <a:off x="783093" y="3608212"/>
            <a:ext cx="3427662" cy="324731"/>
          </a:xfrm>
          <a:prstGeom prst="roundRect">
            <a:avLst/>
          </a:prstGeom>
          <a:solidFill>
            <a:srgbClr val="CCFFCC"/>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35" name="Rounded Rectangle 34"/>
          <p:cNvSpPr/>
          <p:nvPr/>
        </p:nvSpPr>
        <p:spPr bwMode="auto">
          <a:xfrm>
            <a:off x="783093" y="4378678"/>
            <a:ext cx="3427662" cy="324731"/>
          </a:xfrm>
          <a:prstGeom prst="roundRect">
            <a:avLst/>
          </a:prstGeom>
          <a:solidFill>
            <a:srgbClr val="F3E2FA"/>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46083" name="Text Box 6"/>
          <p:cNvSpPr txBox="1">
            <a:spLocks noChangeArrowheads="1"/>
          </p:cNvSpPr>
          <p:nvPr>
            <p:custDataLst>
              <p:tags r:id="rId2"/>
            </p:custDataLst>
          </p:nvPr>
        </p:nvSpPr>
        <p:spPr bwMode="auto">
          <a:xfrm>
            <a:off x="5173487" y="338619"/>
            <a:ext cx="35133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dirty="0">
                <a:latin typeface="Cambria" pitchFamily="18" charset="0"/>
              </a:rPr>
              <a:t>A </a:t>
            </a:r>
            <a:r>
              <a:rPr lang="en-US" b="1" i="1" dirty="0">
                <a:solidFill>
                  <a:srgbClr val="009900"/>
                </a:solidFill>
                <a:latin typeface="Cambria" pitchFamily="18" charset="0"/>
              </a:rPr>
              <a:t>full adder</a:t>
            </a:r>
            <a:r>
              <a:rPr lang="en-US" b="1" dirty="0">
                <a:solidFill>
                  <a:srgbClr val="009900"/>
                </a:solidFill>
                <a:latin typeface="Cambria" pitchFamily="18" charset="0"/>
              </a:rPr>
              <a:t> </a:t>
            </a:r>
            <a:r>
              <a:rPr lang="en-US" dirty="0">
                <a:latin typeface="Cambria" pitchFamily="18" charset="0"/>
              </a:rPr>
              <a:t>sums three input bits </a:t>
            </a:r>
            <a:r>
              <a:rPr lang="en-US" dirty="0" smtClean="0">
                <a:latin typeface="Cambria" pitchFamily="18" charset="0"/>
              </a:rPr>
              <a:t>to create </a:t>
            </a:r>
            <a:r>
              <a:rPr lang="en-US" i="1" dirty="0" smtClean="0">
                <a:latin typeface="Cambria" pitchFamily="18" charset="0"/>
              </a:rPr>
              <a:t>a</a:t>
            </a:r>
            <a:r>
              <a:rPr lang="en-US" b="1" i="1" dirty="0" smtClean="0">
                <a:latin typeface="Cambria" pitchFamily="18" charset="0"/>
              </a:rPr>
              <a:t>      </a:t>
            </a:r>
            <a:r>
              <a:rPr lang="en-US" i="1" dirty="0" smtClean="0">
                <a:latin typeface="Cambria" pitchFamily="18" charset="0"/>
              </a:rPr>
              <a:t>2-bit</a:t>
            </a:r>
            <a:r>
              <a:rPr lang="en-US" b="1" i="1" dirty="0" smtClean="0">
                <a:latin typeface="Cambria" pitchFamily="18" charset="0"/>
              </a:rPr>
              <a:t> binary </a:t>
            </a:r>
            <a:r>
              <a:rPr lang="en-US" i="1" dirty="0" smtClean="0">
                <a:latin typeface="Cambria" pitchFamily="18" charset="0"/>
              </a:rPr>
              <a:t>output</a:t>
            </a:r>
            <a:endParaRPr lang="en-US" sz="1800" dirty="0">
              <a:latin typeface="Cambria" pitchFamily="18" charset="0"/>
            </a:endParaRPr>
          </a:p>
        </p:txBody>
      </p:sp>
      <p:sp>
        <p:nvSpPr>
          <p:cNvPr id="46084" name="Rectangle 8"/>
          <p:cNvSpPr>
            <a:spLocks noChangeArrowheads="1"/>
          </p:cNvSpPr>
          <p:nvPr>
            <p:custDataLst>
              <p:tags r:id="rId3"/>
            </p:custDataLst>
          </p:nvPr>
        </p:nvSpPr>
        <p:spPr bwMode="auto">
          <a:xfrm>
            <a:off x="500062" y="5028846"/>
            <a:ext cx="16275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p>
            <a:r>
              <a:rPr lang="en-US" sz="1800" dirty="0">
                <a:latin typeface="Calibri" pitchFamily="-106" charset="0"/>
              </a:rPr>
              <a:t>3 </a:t>
            </a:r>
            <a:r>
              <a:rPr lang="en-US" sz="1800" dirty="0" smtClean="0">
                <a:latin typeface="Calibri" pitchFamily="-106" charset="0"/>
              </a:rPr>
              <a:t>bits </a:t>
            </a:r>
            <a:r>
              <a:rPr lang="en-US" sz="1800" dirty="0">
                <a:latin typeface="Calibri" pitchFamily="-106" charset="0"/>
              </a:rPr>
              <a:t>of input</a:t>
            </a:r>
          </a:p>
        </p:txBody>
      </p:sp>
      <p:sp>
        <p:nvSpPr>
          <p:cNvPr id="46086" name="Rectangle 10"/>
          <p:cNvSpPr>
            <a:spLocks noChangeArrowheads="1"/>
          </p:cNvSpPr>
          <p:nvPr>
            <p:custDataLst>
              <p:tags r:id="rId4"/>
            </p:custDataLst>
          </p:nvPr>
        </p:nvSpPr>
        <p:spPr bwMode="auto">
          <a:xfrm>
            <a:off x="2757149" y="5028846"/>
            <a:ext cx="18259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p>
            <a:r>
              <a:rPr lang="en-US" sz="1800" dirty="0">
                <a:latin typeface="Calibri" pitchFamily="-106" charset="0"/>
              </a:rPr>
              <a:t>2 bits of </a:t>
            </a:r>
            <a:r>
              <a:rPr lang="en-US" sz="1800" dirty="0" smtClean="0">
                <a:latin typeface="Calibri" pitchFamily="-106" charset="0"/>
              </a:rPr>
              <a:t>output</a:t>
            </a:r>
            <a:endParaRPr lang="en-US" sz="1800" dirty="0">
              <a:latin typeface="Calibri" pitchFamily="-106" charset="0"/>
            </a:endParaRPr>
          </a:p>
        </p:txBody>
      </p:sp>
      <p:sp>
        <p:nvSpPr>
          <p:cNvPr id="46088" name="Text Box 12"/>
          <p:cNvSpPr txBox="1">
            <a:spLocks noChangeArrowheads="1"/>
          </p:cNvSpPr>
          <p:nvPr>
            <p:custDataLst>
              <p:tags r:id="rId5"/>
            </p:custDataLst>
          </p:nvPr>
        </p:nvSpPr>
        <p:spPr bwMode="auto">
          <a:xfrm>
            <a:off x="2990681" y="1417637"/>
            <a:ext cx="1336675" cy="304800"/>
          </a:xfrm>
          <a:prstGeom prst="rect">
            <a:avLst/>
          </a:prstGeom>
          <a:solidFill>
            <a:srgbClr val="D8F0D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400" b="1">
                <a:latin typeface="Courier New" pitchFamily="-106" charset="0"/>
              </a:rPr>
              <a:t>c</a:t>
            </a:r>
            <a:r>
              <a:rPr lang="en-US" sz="1400" b="1" baseline="-35000">
                <a:latin typeface="Courier New" pitchFamily="-106" charset="0"/>
              </a:rPr>
              <a:t>out</a:t>
            </a:r>
            <a:r>
              <a:rPr lang="en-US" sz="1400" b="1">
                <a:latin typeface="Courier New" pitchFamily="-106" charset="0"/>
              </a:rPr>
              <a:t>  sum</a:t>
            </a:r>
          </a:p>
        </p:txBody>
      </p:sp>
      <p:sp>
        <p:nvSpPr>
          <p:cNvPr id="46089" name="Text Box 13"/>
          <p:cNvSpPr txBox="1">
            <a:spLocks noChangeArrowheads="1"/>
          </p:cNvSpPr>
          <p:nvPr>
            <p:custDataLst>
              <p:tags r:id="rId6"/>
            </p:custDataLst>
          </p:nvPr>
        </p:nvSpPr>
        <p:spPr bwMode="auto">
          <a:xfrm>
            <a:off x="699485" y="17145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latin typeface="Courier New" pitchFamily="-106" charset="0"/>
              </a:rPr>
              <a:t>0 0 0</a:t>
            </a:r>
          </a:p>
        </p:txBody>
      </p:sp>
      <p:sp>
        <p:nvSpPr>
          <p:cNvPr id="46090" name="Text Box 14"/>
          <p:cNvSpPr txBox="1">
            <a:spLocks noChangeArrowheads="1"/>
          </p:cNvSpPr>
          <p:nvPr>
            <p:custDataLst>
              <p:tags r:id="rId7"/>
            </p:custDataLst>
          </p:nvPr>
        </p:nvSpPr>
        <p:spPr bwMode="auto">
          <a:xfrm>
            <a:off x="1440847" y="1371600"/>
            <a:ext cx="550863" cy="366712"/>
          </a:xfrm>
          <a:prstGeom prst="rect">
            <a:avLst/>
          </a:prstGeom>
          <a:solidFill>
            <a:srgbClr val="D8F0D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800" b="1">
                <a:latin typeface="Courier New" pitchFamily="-106" charset="0"/>
              </a:rPr>
              <a:t>c</a:t>
            </a:r>
            <a:r>
              <a:rPr lang="en-US" sz="1800" b="1" baseline="-35000">
                <a:latin typeface="Courier New" pitchFamily="-106" charset="0"/>
              </a:rPr>
              <a:t>in</a:t>
            </a:r>
            <a:endParaRPr lang="en-US" sz="1800" b="1">
              <a:latin typeface="Courier New" pitchFamily="-106" charset="0"/>
            </a:endParaRPr>
          </a:p>
        </p:txBody>
      </p:sp>
      <p:sp>
        <p:nvSpPr>
          <p:cNvPr id="46091" name="Text Box 15"/>
          <p:cNvSpPr txBox="1">
            <a:spLocks noChangeArrowheads="1"/>
          </p:cNvSpPr>
          <p:nvPr>
            <p:custDataLst>
              <p:tags r:id="rId8"/>
            </p:custDataLst>
          </p:nvPr>
        </p:nvSpPr>
        <p:spPr bwMode="auto">
          <a:xfrm>
            <a:off x="699485" y="20955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latin typeface="Courier New" pitchFamily="-106" charset="0"/>
              </a:rPr>
              <a:t>0 0 1</a:t>
            </a:r>
          </a:p>
        </p:txBody>
      </p:sp>
      <p:sp>
        <p:nvSpPr>
          <p:cNvPr id="46092" name="Text Box 16"/>
          <p:cNvSpPr txBox="1">
            <a:spLocks noChangeArrowheads="1"/>
          </p:cNvSpPr>
          <p:nvPr>
            <p:custDataLst>
              <p:tags r:id="rId9"/>
            </p:custDataLst>
          </p:nvPr>
        </p:nvSpPr>
        <p:spPr bwMode="auto">
          <a:xfrm>
            <a:off x="699485" y="24765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latin typeface="Courier New" pitchFamily="-106" charset="0"/>
              </a:rPr>
              <a:t>0 1 0</a:t>
            </a:r>
          </a:p>
        </p:txBody>
      </p:sp>
      <p:sp>
        <p:nvSpPr>
          <p:cNvPr id="46093" name="Text Box 17"/>
          <p:cNvSpPr txBox="1">
            <a:spLocks noChangeArrowheads="1"/>
          </p:cNvSpPr>
          <p:nvPr>
            <p:custDataLst>
              <p:tags r:id="rId10"/>
            </p:custDataLst>
          </p:nvPr>
        </p:nvSpPr>
        <p:spPr bwMode="auto">
          <a:xfrm>
            <a:off x="699485" y="2819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latin typeface="Courier New" pitchFamily="-106" charset="0"/>
              </a:rPr>
              <a:t>0 1 1</a:t>
            </a:r>
          </a:p>
        </p:txBody>
      </p:sp>
      <p:sp>
        <p:nvSpPr>
          <p:cNvPr id="46094" name="Text Box 18"/>
          <p:cNvSpPr txBox="1">
            <a:spLocks noChangeArrowheads="1"/>
          </p:cNvSpPr>
          <p:nvPr>
            <p:custDataLst>
              <p:tags r:id="rId11"/>
            </p:custDataLst>
          </p:nvPr>
        </p:nvSpPr>
        <p:spPr bwMode="auto">
          <a:xfrm>
            <a:off x="699485" y="3200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latin typeface="Courier New" pitchFamily="-106" charset="0"/>
              </a:rPr>
              <a:t>1 0 0</a:t>
            </a:r>
          </a:p>
        </p:txBody>
      </p:sp>
      <p:sp>
        <p:nvSpPr>
          <p:cNvPr id="46095" name="Text Box 19"/>
          <p:cNvSpPr txBox="1">
            <a:spLocks noChangeArrowheads="1"/>
          </p:cNvSpPr>
          <p:nvPr>
            <p:custDataLst>
              <p:tags r:id="rId12"/>
            </p:custDataLst>
          </p:nvPr>
        </p:nvSpPr>
        <p:spPr bwMode="auto">
          <a:xfrm>
            <a:off x="699485" y="35433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latin typeface="Courier New" pitchFamily="-106" charset="0"/>
              </a:rPr>
              <a:t>1 0 1</a:t>
            </a:r>
          </a:p>
        </p:txBody>
      </p:sp>
      <p:sp>
        <p:nvSpPr>
          <p:cNvPr id="46096" name="Text Box 20"/>
          <p:cNvSpPr txBox="1">
            <a:spLocks noChangeArrowheads="1"/>
          </p:cNvSpPr>
          <p:nvPr>
            <p:custDataLst>
              <p:tags r:id="rId13"/>
            </p:custDataLst>
          </p:nvPr>
        </p:nvSpPr>
        <p:spPr bwMode="auto">
          <a:xfrm>
            <a:off x="699485" y="39243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latin typeface="Courier New" pitchFamily="-106" charset="0"/>
              </a:rPr>
              <a:t>1 1 0</a:t>
            </a:r>
          </a:p>
        </p:txBody>
      </p:sp>
      <p:sp>
        <p:nvSpPr>
          <p:cNvPr id="46097" name="Text Box 21"/>
          <p:cNvSpPr txBox="1">
            <a:spLocks noChangeArrowheads="1"/>
          </p:cNvSpPr>
          <p:nvPr>
            <p:custDataLst>
              <p:tags r:id="rId14"/>
            </p:custDataLst>
          </p:nvPr>
        </p:nvSpPr>
        <p:spPr bwMode="auto">
          <a:xfrm>
            <a:off x="699485" y="43053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latin typeface="Courier New" pitchFamily="-106" charset="0"/>
              </a:rPr>
              <a:t>1 1 1</a:t>
            </a:r>
          </a:p>
        </p:txBody>
      </p:sp>
      <p:sp>
        <p:nvSpPr>
          <p:cNvPr id="46098" name="Text Box 22"/>
          <p:cNvSpPr txBox="1">
            <a:spLocks noChangeArrowheads="1"/>
          </p:cNvSpPr>
          <p:nvPr>
            <p:custDataLst>
              <p:tags r:id="rId15"/>
            </p:custDataLst>
          </p:nvPr>
        </p:nvSpPr>
        <p:spPr bwMode="auto">
          <a:xfrm>
            <a:off x="3028781" y="17145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latin typeface="Courier New" pitchFamily="-106" charset="0"/>
              </a:rPr>
              <a:t>0  0</a:t>
            </a:r>
          </a:p>
        </p:txBody>
      </p:sp>
      <p:sp>
        <p:nvSpPr>
          <p:cNvPr id="46099" name="Text Box 23"/>
          <p:cNvSpPr txBox="1">
            <a:spLocks noChangeArrowheads="1"/>
          </p:cNvSpPr>
          <p:nvPr>
            <p:custDataLst>
              <p:tags r:id="rId16"/>
            </p:custDataLst>
          </p:nvPr>
        </p:nvSpPr>
        <p:spPr bwMode="auto">
          <a:xfrm>
            <a:off x="3028781" y="20955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latin typeface="Courier New" pitchFamily="-106" charset="0"/>
              </a:rPr>
              <a:t>0  1</a:t>
            </a:r>
          </a:p>
        </p:txBody>
      </p:sp>
      <p:sp>
        <p:nvSpPr>
          <p:cNvPr id="46100" name="Text Box 24"/>
          <p:cNvSpPr txBox="1">
            <a:spLocks noChangeArrowheads="1"/>
          </p:cNvSpPr>
          <p:nvPr>
            <p:custDataLst>
              <p:tags r:id="rId17"/>
            </p:custDataLst>
          </p:nvPr>
        </p:nvSpPr>
        <p:spPr bwMode="auto">
          <a:xfrm>
            <a:off x="3028781" y="24765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latin typeface="Courier New" pitchFamily="-106" charset="0"/>
              </a:rPr>
              <a:t>0  1</a:t>
            </a:r>
          </a:p>
        </p:txBody>
      </p:sp>
      <p:sp>
        <p:nvSpPr>
          <p:cNvPr id="46101" name="Text Box 25"/>
          <p:cNvSpPr txBox="1">
            <a:spLocks noChangeArrowheads="1"/>
          </p:cNvSpPr>
          <p:nvPr>
            <p:custDataLst>
              <p:tags r:id="rId18"/>
            </p:custDataLst>
          </p:nvPr>
        </p:nvSpPr>
        <p:spPr bwMode="auto">
          <a:xfrm>
            <a:off x="3028781" y="2819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latin typeface="Courier New" pitchFamily="-106" charset="0"/>
              </a:rPr>
              <a:t>1  0</a:t>
            </a:r>
          </a:p>
        </p:txBody>
      </p:sp>
      <p:sp>
        <p:nvSpPr>
          <p:cNvPr id="46102" name="Rectangle 30"/>
          <p:cNvSpPr>
            <a:spLocks noChangeArrowheads="1"/>
          </p:cNvSpPr>
          <p:nvPr>
            <p:custDataLst>
              <p:tags r:id="rId19"/>
            </p:custDataLst>
          </p:nvPr>
        </p:nvSpPr>
        <p:spPr bwMode="auto">
          <a:xfrm>
            <a:off x="816960" y="1373187"/>
            <a:ext cx="320675" cy="366713"/>
          </a:xfrm>
          <a:prstGeom prst="rect">
            <a:avLst/>
          </a:prstGeom>
          <a:solidFill>
            <a:srgbClr val="D8F0D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latin typeface="Courier New" pitchFamily="-106" charset="0"/>
              </a:rPr>
              <a:t>x</a:t>
            </a:r>
          </a:p>
        </p:txBody>
      </p:sp>
      <p:sp>
        <p:nvSpPr>
          <p:cNvPr id="46103" name="Rectangle 31"/>
          <p:cNvSpPr>
            <a:spLocks noChangeArrowheads="1"/>
          </p:cNvSpPr>
          <p:nvPr>
            <p:custDataLst>
              <p:tags r:id="rId20"/>
            </p:custDataLst>
          </p:nvPr>
        </p:nvSpPr>
        <p:spPr bwMode="auto">
          <a:xfrm>
            <a:off x="1137635" y="1373187"/>
            <a:ext cx="352425" cy="366713"/>
          </a:xfrm>
          <a:prstGeom prst="rect">
            <a:avLst/>
          </a:prstGeom>
          <a:solidFill>
            <a:srgbClr val="D8F0D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800" b="1">
                <a:latin typeface="Courier New" pitchFamily="-106" charset="0"/>
              </a:rPr>
              <a:t>y</a:t>
            </a:r>
          </a:p>
        </p:txBody>
      </p:sp>
      <p:sp>
        <p:nvSpPr>
          <p:cNvPr id="46104" name="Text Box 41"/>
          <p:cNvSpPr txBox="1">
            <a:spLocks noChangeArrowheads="1"/>
          </p:cNvSpPr>
          <p:nvPr>
            <p:custDataLst>
              <p:tags r:id="rId21"/>
            </p:custDataLst>
          </p:nvPr>
        </p:nvSpPr>
        <p:spPr bwMode="auto">
          <a:xfrm>
            <a:off x="3022431" y="3200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latin typeface="Courier New" pitchFamily="-106" charset="0"/>
              </a:rPr>
              <a:t>0  1</a:t>
            </a:r>
          </a:p>
        </p:txBody>
      </p:sp>
      <p:sp>
        <p:nvSpPr>
          <p:cNvPr id="46105" name="Text Box 42"/>
          <p:cNvSpPr txBox="1">
            <a:spLocks noChangeArrowheads="1"/>
          </p:cNvSpPr>
          <p:nvPr>
            <p:custDataLst>
              <p:tags r:id="rId22"/>
            </p:custDataLst>
          </p:nvPr>
        </p:nvSpPr>
        <p:spPr bwMode="auto">
          <a:xfrm>
            <a:off x="3022431" y="3559175"/>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latin typeface="Courier New" pitchFamily="-106" charset="0"/>
              </a:rPr>
              <a:t>1  0</a:t>
            </a:r>
          </a:p>
        </p:txBody>
      </p:sp>
      <p:sp>
        <p:nvSpPr>
          <p:cNvPr id="46107" name="Text Box 41"/>
          <p:cNvSpPr txBox="1">
            <a:spLocks noChangeArrowheads="1"/>
          </p:cNvSpPr>
          <p:nvPr>
            <p:custDataLst>
              <p:tags r:id="rId23"/>
            </p:custDataLst>
          </p:nvPr>
        </p:nvSpPr>
        <p:spPr bwMode="auto">
          <a:xfrm>
            <a:off x="3012906" y="39243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latin typeface="Courier New" pitchFamily="-106" charset="0"/>
              </a:rPr>
              <a:t>1  0</a:t>
            </a:r>
          </a:p>
        </p:txBody>
      </p:sp>
      <p:sp>
        <p:nvSpPr>
          <p:cNvPr id="46108" name="Text Box 42"/>
          <p:cNvSpPr txBox="1">
            <a:spLocks noChangeArrowheads="1"/>
          </p:cNvSpPr>
          <p:nvPr>
            <p:custDataLst>
              <p:tags r:id="rId24"/>
            </p:custDataLst>
          </p:nvPr>
        </p:nvSpPr>
        <p:spPr bwMode="auto">
          <a:xfrm>
            <a:off x="3012906" y="43053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latin typeface="Courier New" pitchFamily="-106" charset="0"/>
              </a:rPr>
              <a:t>1  1</a:t>
            </a:r>
          </a:p>
        </p:txBody>
      </p:sp>
      <p:sp>
        <p:nvSpPr>
          <p:cNvPr id="36" name="Text Box 7"/>
          <p:cNvSpPr txBox="1">
            <a:spLocks noChangeArrowheads="1"/>
          </p:cNvSpPr>
          <p:nvPr>
            <p:custDataLst>
              <p:tags r:id="rId25"/>
            </p:custDataLst>
          </p:nvPr>
        </p:nvSpPr>
        <p:spPr bwMode="auto">
          <a:xfrm>
            <a:off x="152400" y="76200"/>
            <a:ext cx="48006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4200" b="1" dirty="0" smtClean="0">
                <a:latin typeface="Cambria" pitchFamily="18" charset="0"/>
              </a:rPr>
              <a:t>Lab 6</a:t>
            </a:r>
            <a:r>
              <a:rPr lang="en-US" sz="4200" dirty="0" smtClean="0">
                <a:latin typeface="Cambria" pitchFamily="18" charset="0"/>
              </a:rPr>
              <a:t>:  </a:t>
            </a:r>
            <a:r>
              <a:rPr lang="en-US" sz="4200" i="1" dirty="0" smtClean="0">
                <a:latin typeface="Cambria" pitchFamily="18" charset="0"/>
              </a:rPr>
              <a:t>adders!</a:t>
            </a:r>
            <a:endParaRPr lang="en-US" sz="4200" i="1" dirty="0">
              <a:latin typeface="Cambria" pitchFamily="18" charset="0"/>
            </a:endParaRPr>
          </a:p>
        </p:txBody>
      </p:sp>
      <p:sp>
        <p:nvSpPr>
          <p:cNvPr id="52" name="Text Box 69"/>
          <p:cNvSpPr txBox="1">
            <a:spLocks noChangeArrowheads="1"/>
          </p:cNvSpPr>
          <p:nvPr>
            <p:custDataLst>
              <p:tags r:id="rId26"/>
            </p:custDataLst>
          </p:nvPr>
        </p:nvSpPr>
        <p:spPr bwMode="auto">
          <a:xfrm>
            <a:off x="4590627" y="4421836"/>
            <a:ext cx="1025699" cy="400110"/>
          </a:xfrm>
          <a:prstGeom prst="rect">
            <a:avLst/>
          </a:prstGeom>
          <a:solidFill>
            <a:schemeClr val="bg1"/>
          </a:solidFill>
          <a:ln>
            <a:noFill/>
          </a:ln>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000" dirty="0" smtClean="0">
                <a:solidFill>
                  <a:srgbClr val="067B0E"/>
                </a:solidFill>
                <a:latin typeface="Cambria" pitchFamily="18" charset="0"/>
              </a:rPr>
              <a:t>these columns look familiar!</a:t>
            </a:r>
            <a:endParaRPr lang="en-US" sz="1000" dirty="0">
              <a:solidFill>
                <a:srgbClr val="067B0E"/>
              </a:solidFill>
              <a:latin typeface="Cambria" pitchFamily="18" charset="0"/>
            </a:endParaRPr>
          </a:p>
        </p:txBody>
      </p:sp>
      <p:sp>
        <p:nvSpPr>
          <p:cNvPr id="53" name="Rounded Rectangle 52"/>
          <p:cNvSpPr/>
          <p:nvPr/>
        </p:nvSpPr>
        <p:spPr bwMode="auto">
          <a:xfrm>
            <a:off x="5525985" y="2095500"/>
            <a:ext cx="2931933" cy="2374381"/>
          </a:xfrm>
          <a:prstGeom prst="roundRect">
            <a:avLst/>
          </a:prstGeom>
          <a:solidFill>
            <a:srgbClr val="D8F0DE"/>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54" name="Text Box 12"/>
          <p:cNvSpPr txBox="1">
            <a:spLocks noChangeArrowheads="1"/>
          </p:cNvSpPr>
          <p:nvPr/>
        </p:nvSpPr>
        <p:spPr bwMode="auto">
          <a:xfrm>
            <a:off x="5551743" y="2134137"/>
            <a:ext cx="2819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800" b="1" i="1" dirty="0" smtClean="0">
                <a:solidFill>
                  <a:srgbClr val="009900"/>
                </a:solidFill>
                <a:latin typeface="Calibri" pitchFamily="-106" charset="0"/>
              </a:rPr>
              <a:t>the full adder</a:t>
            </a:r>
            <a:endParaRPr lang="en-US" sz="1800" b="1" dirty="0">
              <a:solidFill>
                <a:srgbClr val="009900"/>
              </a:solidFill>
              <a:latin typeface="Calibri" pitchFamily="-106" charset="0"/>
            </a:endParaRPr>
          </a:p>
        </p:txBody>
      </p:sp>
      <p:sp>
        <p:nvSpPr>
          <p:cNvPr id="55" name="Rectangle 59"/>
          <p:cNvSpPr>
            <a:spLocks noChangeArrowheads="1"/>
          </p:cNvSpPr>
          <p:nvPr>
            <p:custDataLst>
              <p:tags r:id="rId27"/>
            </p:custDataLst>
          </p:nvPr>
        </p:nvSpPr>
        <p:spPr bwMode="auto">
          <a:xfrm>
            <a:off x="6022873" y="3150436"/>
            <a:ext cx="1169987" cy="1056482"/>
          </a:xfrm>
          <a:prstGeom prst="rect">
            <a:avLst/>
          </a:prstGeom>
          <a:solidFill>
            <a:schemeClr val="bg1"/>
          </a:solidFill>
          <a:ln w="57150">
            <a:solidFill>
              <a:srgbClr val="009900"/>
            </a:solidFill>
            <a:miter lim="800000"/>
            <a:headEnd/>
            <a:tailEnd/>
          </a:ln>
        </p:spPr>
        <p:txBody>
          <a:bodyPr wrap="none" anchor="ctr"/>
          <a:lstStyle/>
          <a:p>
            <a:r>
              <a:rPr lang="en-US" sz="3200" dirty="0">
                <a:latin typeface="Arial" charset="0"/>
              </a:rPr>
              <a:t>FA</a:t>
            </a:r>
          </a:p>
        </p:txBody>
      </p:sp>
      <p:sp>
        <p:nvSpPr>
          <p:cNvPr id="56" name="Line 60"/>
          <p:cNvSpPr>
            <a:spLocks noChangeShapeType="1"/>
          </p:cNvSpPr>
          <p:nvPr>
            <p:custDataLst>
              <p:tags r:id="rId28"/>
            </p:custDataLst>
          </p:nvPr>
        </p:nvSpPr>
        <p:spPr bwMode="auto">
          <a:xfrm>
            <a:off x="6226073" y="2911518"/>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7" name="Line 61"/>
          <p:cNvSpPr>
            <a:spLocks noChangeShapeType="1"/>
          </p:cNvSpPr>
          <p:nvPr>
            <p:custDataLst>
              <p:tags r:id="rId29"/>
            </p:custDataLst>
          </p:nvPr>
        </p:nvSpPr>
        <p:spPr bwMode="auto">
          <a:xfrm>
            <a:off x="6576910" y="2911518"/>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 name="Line 62"/>
          <p:cNvSpPr>
            <a:spLocks noChangeShapeType="1"/>
          </p:cNvSpPr>
          <p:nvPr>
            <p:custDataLst>
              <p:tags r:id="rId30"/>
            </p:custDataLst>
          </p:nvPr>
        </p:nvSpPr>
        <p:spPr bwMode="auto">
          <a:xfrm>
            <a:off x="6935685" y="2911518"/>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9" name="Line 63"/>
          <p:cNvSpPr>
            <a:spLocks noChangeShapeType="1"/>
          </p:cNvSpPr>
          <p:nvPr>
            <p:custDataLst>
              <p:tags r:id="rId31"/>
            </p:custDataLst>
          </p:nvPr>
        </p:nvSpPr>
        <p:spPr bwMode="auto">
          <a:xfrm rot="16200000" flipH="1">
            <a:off x="7328412" y="3817545"/>
            <a:ext cx="20638" cy="241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 name="Text Box 65"/>
          <p:cNvSpPr txBox="1">
            <a:spLocks noChangeArrowheads="1"/>
          </p:cNvSpPr>
          <p:nvPr>
            <p:custDataLst>
              <p:tags r:id="rId32"/>
            </p:custDataLst>
          </p:nvPr>
        </p:nvSpPr>
        <p:spPr bwMode="auto">
          <a:xfrm>
            <a:off x="6041923" y="2462784"/>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r>
              <a:rPr lang="en-US" b="1" i="1">
                <a:latin typeface="Arial" charset="0"/>
              </a:rPr>
              <a:t>x</a:t>
            </a:r>
          </a:p>
        </p:txBody>
      </p:sp>
      <p:sp>
        <p:nvSpPr>
          <p:cNvPr id="61" name="Text Box 66"/>
          <p:cNvSpPr txBox="1">
            <a:spLocks noChangeArrowheads="1"/>
          </p:cNvSpPr>
          <p:nvPr>
            <p:custDataLst>
              <p:tags r:id="rId33"/>
            </p:custDataLst>
          </p:nvPr>
        </p:nvSpPr>
        <p:spPr bwMode="auto">
          <a:xfrm>
            <a:off x="6424510" y="2462784"/>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r>
              <a:rPr lang="en-US" b="1" i="1">
                <a:latin typeface="Arial" charset="0"/>
              </a:rPr>
              <a:t>y</a:t>
            </a:r>
          </a:p>
        </p:txBody>
      </p:sp>
      <p:sp>
        <p:nvSpPr>
          <p:cNvPr id="62" name="Text Box 67"/>
          <p:cNvSpPr txBox="1">
            <a:spLocks noChangeArrowheads="1"/>
          </p:cNvSpPr>
          <p:nvPr>
            <p:custDataLst>
              <p:tags r:id="rId34"/>
            </p:custDataLst>
          </p:nvPr>
        </p:nvSpPr>
        <p:spPr bwMode="auto">
          <a:xfrm>
            <a:off x="6729310" y="2462784"/>
            <a:ext cx="1111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b="1" i="1">
                <a:latin typeface="Arial" charset="0"/>
              </a:rPr>
              <a:t>c</a:t>
            </a:r>
            <a:r>
              <a:rPr lang="en-US" b="1" i="1" baseline="-25000">
                <a:latin typeface="Arial" charset="0"/>
              </a:rPr>
              <a:t>in</a:t>
            </a:r>
            <a:endParaRPr lang="en-US" b="1" i="1">
              <a:latin typeface="Arial" charset="0"/>
            </a:endParaRPr>
          </a:p>
        </p:txBody>
      </p:sp>
      <p:sp>
        <p:nvSpPr>
          <p:cNvPr id="63" name="Text Box 68"/>
          <p:cNvSpPr txBox="1">
            <a:spLocks noChangeArrowheads="1"/>
          </p:cNvSpPr>
          <p:nvPr>
            <p:custDataLst>
              <p:tags r:id="rId35"/>
            </p:custDataLst>
          </p:nvPr>
        </p:nvSpPr>
        <p:spPr bwMode="auto">
          <a:xfrm>
            <a:off x="7459381" y="3706043"/>
            <a:ext cx="825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b="1" i="1" dirty="0">
                <a:latin typeface="Arial" charset="0"/>
              </a:rPr>
              <a:t>sum</a:t>
            </a:r>
          </a:p>
        </p:txBody>
      </p:sp>
      <p:sp>
        <p:nvSpPr>
          <p:cNvPr id="64" name="Text Box 69"/>
          <p:cNvSpPr txBox="1">
            <a:spLocks noChangeArrowheads="1"/>
          </p:cNvSpPr>
          <p:nvPr>
            <p:custDataLst>
              <p:tags r:id="rId36"/>
            </p:custDataLst>
          </p:nvPr>
        </p:nvSpPr>
        <p:spPr bwMode="auto">
          <a:xfrm>
            <a:off x="7465731" y="3236450"/>
            <a:ext cx="698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b="1" i="1" dirty="0" err="1">
                <a:latin typeface="Arial" charset="0"/>
              </a:rPr>
              <a:t>c</a:t>
            </a:r>
            <a:r>
              <a:rPr lang="en-US" b="1" i="1" baseline="-25000" dirty="0" err="1">
                <a:latin typeface="Arial" charset="0"/>
              </a:rPr>
              <a:t>out</a:t>
            </a:r>
            <a:endParaRPr lang="en-US" b="1" i="1" dirty="0">
              <a:latin typeface="Arial" charset="0"/>
            </a:endParaRPr>
          </a:p>
        </p:txBody>
      </p:sp>
      <p:sp>
        <p:nvSpPr>
          <p:cNvPr id="65" name="Line 63"/>
          <p:cNvSpPr>
            <a:spLocks noChangeShapeType="1"/>
          </p:cNvSpPr>
          <p:nvPr>
            <p:custDataLst>
              <p:tags r:id="rId37"/>
            </p:custDataLst>
          </p:nvPr>
        </p:nvSpPr>
        <p:spPr bwMode="auto">
          <a:xfrm rot="16200000" flipH="1">
            <a:off x="7328412" y="3360345"/>
            <a:ext cx="20638" cy="241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38" name="Group 55"/>
          <p:cNvGrpSpPr>
            <a:grpSpLocks/>
          </p:cNvGrpSpPr>
          <p:nvPr>
            <p:custDataLst>
              <p:tags r:id="rId38"/>
            </p:custDataLst>
          </p:nvPr>
        </p:nvGrpSpPr>
        <p:grpSpPr bwMode="auto">
          <a:xfrm>
            <a:off x="4416002" y="4646208"/>
            <a:ext cx="349250" cy="411162"/>
            <a:chOff x="2928" y="1051"/>
            <a:chExt cx="840" cy="957"/>
          </a:xfrm>
        </p:grpSpPr>
        <p:sp>
          <p:nvSpPr>
            <p:cNvPr id="39" name="Freeform 56"/>
            <p:cNvSpPr>
              <a:spLocks/>
            </p:cNvSpPr>
            <p:nvPr>
              <p:custDataLst>
                <p:tags r:id="rId41"/>
              </p:custDataLst>
            </p:nvPr>
          </p:nvSpPr>
          <p:spPr bwMode="auto">
            <a:xfrm>
              <a:off x="2928" y="1759"/>
              <a:ext cx="810" cy="249"/>
            </a:xfrm>
            <a:custGeom>
              <a:avLst/>
              <a:gdLst>
                <a:gd name="T0" fmla="*/ 40 w 1048"/>
                <a:gd name="T1" fmla="*/ 21 h 250"/>
                <a:gd name="T2" fmla="*/ 70 w 1048"/>
                <a:gd name="T3" fmla="*/ 83 h 250"/>
                <a:gd name="T4" fmla="*/ 73 w 1048"/>
                <a:gd name="T5" fmla="*/ 111 h 250"/>
                <a:gd name="T6" fmla="*/ 76 w 1048"/>
                <a:gd name="T7" fmla="*/ 128 h 250"/>
                <a:gd name="T8" fmla="*/ 80 w 1048"/>
                <a:gd name="T9" fmla="*/ 169 h 250"/>
                <a:gd name="T10" fmla="*/ 56 w 1048"/>
                <a:gd name="T11" fmla="*/ 238 h 250"/>
                <a:gd name="T12" fmla="*/ 6 w 1048"/>
                <a:gd name="T13" fmla="*/ 218 h 250"/>
                <a:gd name="T14" fmla="*/ 0 w 1048"/>
                <a:gd name="T15" fmla="*/ 197 h 250"/>
                <a:gd name="T16" fmla="*/ 2 w 1048"/>
                <a:gd name="T17" fmla="*/ 163 h 250"/>
                <a:gd name="T18" fmla="*/ 7 w 1048"/>
                <a:gd name="T19" fmla="*/ 125 h 250"/>
                <a:gd name="T20" fmla="*/ 15 w 1048"/>
                <a:gd name="T21" fmla="*/ 76 h 250"/>
                <a:gd name="T22" fmla="*/ 22 w 1048"/>
                <a:gd name="T23" fmla="*/ 55 h 250"/>
                <a:gd name="T24" fmla="*/ 25 w 1048"/>
                <a:gd name="T25" fmla="*/ 28 h 250"/>
                <a:gd name="T26" fmla="*/ 29 w 1048"/>
                <a:gd name="T27" fmla="*/ 14 h 250"/>
                <a:gd name="T28" fmla="*/ 38 w 1048"/>
                <a:gd name="T29" fmla="*/ 28 h 250"/>
                <a:gd name="T30" fmla="*/ 40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40" name="Oval 57"/>
            <p:cNvSpPr>
              <a:spLocks noChangeArrowheads="1"/>
            </p:cNvSpPr>
            <p:nvPr>
              <p:custDataLst>
                <p:tags r:id="rId42"/>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41" name="Oval 58"/>
            <p:cNvSpPr>
              <a:spLocks noChangeArrowheads="1"/>
            </p:cNvSpPr>
            <p:nvPr>
              <p:custDataLst>
                <p:tags r:id="rId43"/>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2" name="Oval 59"/>
            <p:cNvSpPr>
              <a:spLocks noChangeArrowheads="1"/>
            </p:cNvSpPr>
            <p:nvPr>
              <p:custDataLst>
                <p:tags r:id="rId44"/>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3" name="Oval 60"/>
            <p:cNvSpPr>
              <a:spLocks noChangeArrowheads="1"/>
            </p:cNvSpPr>
            <p:nvPr>
              <p:custDataLst>
                <p:tags r:id="rId45"/>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 name="Oval 61"/>
            <p:cNvSpPr>
              <a:spLocks noChangeArrowheads="1"/>
            </p:cNvSpPr>
            <p:nvPr>
              <p:custDataLst>
                <p:tags r:id="rId46"/>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5" name="Oval 62"/>
            <p:cNvSpPr>
              <a:spLocks noChangeArrowheads="1"/>
            </p:cNvSpPr>
            <p:nvPr>
              <p:custDataLst>
                <p:tags r:id="rId47"/>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6" name="Oval 63"/>
            <p:cNvSpPr>
              <a:spLocks noChangeArrowheads="1"/>
            </p:cNvSpPr>
            <p:nvPr>
              <p:custDataLst>
                <p:tags r:id="rId48"/>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7" name="AutoShape 64"/>
            <p:cNvSpPr>
              <a:spLocks noChangeArrowheads="1"/>
            </p:cNvSpPr>
            <p:nvPr>
              <p:custDataLst>
                <p:tags r:id="rId49"/>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48" name="Freeform 65"/>
            <p:cNvSpPr>
              <a:spLocks/>
            </p:cNvSpPr>
            <p:nvPr>
              <p:custDataLst>
                <p:tags r:id="rId50"/>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49" name="Freeform 66"/>
            <p:cNvSpPr>
              <a:spLocks/>
            </p:cNvSpPr>
            <p:nvPr>
              <p:custDataLst>
                <p:tags r:id="rId51"/>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50" name="Freeform 67"/>
            <p:cNvSpPr>
              <a:spLocks/>
            </p:cNvSpPr>
            <p:nvPr>
              <p:custDataLst>
                <p:tags r:id="rId52"/>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51" name="Freeform 68"/>
            <p:cNvSpPr>
              <a:spLocks/>
            </p:cNvSpPr>
            <p:nvPr>
              <p:custDataLst>
                <p:tags r:id="rId53"/>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4" name="Rectangle 3"/>
          <p:cNvSpPr/>
          <p:nvPr/>
        </p:nvSpPr>
        <p:spPr>
          <a:xfrm>
            <a:off x="2714698" y="5989379"/>
            <a:ext cx="2237793" cy="461665"/>
          </a:xfrm>
          <a:prstGeom prst="rect">
            <a:avLst/>
          </a:prstGeom>
        </p:spPr>
        <p:txBody>
          <a:bodyPr wrap="none">
            <a:spAutoFit/>
          </a:bodyPr>
          <a:lstStyle/>
          <a:p>
            <a:r>
              <a:rPr lang="en-US" dirty="0" smtClean="0">
                <a:latin typeface="Arial" charset="0"/>
              </a:rPr>
              <a:t>Full Adder (FA)</a:t>
            </a:r>
            <a:endParaRPr lang="en-US" dirty="0"/>
          </a:p>
        </p:txBody>
      </p:sp>
      <p:sp>
        <p:nvSpPr>
          <p:cNvPr id="67" name="Rectangle 8"/>
          <p:cNvSpPr>
            <a:spLocks noChangeArrowheads="1"/>
          </p:cNvSpPr>
          <p:nvPr>
            <p:custDataLst>
              <p:tags r:id="rId39"/>
            </p:custDataLst>
          </p:nvPr>
        </p:nvSpPr>
        <p:spPr bwMode="auto">
          <a:xfrm>
            <a:off x="509016" y="5377190"/>
            <a:ext cx="162756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p>
            <a:r>
              <a:rPr lang="en-US" sz="1100" b="1" dirty="0" smtClean="0">
                <a:latin typeface="Calibri" pitchFamily="-106" charset="0"/>
              </a:rPr>
              <a:t>(considered individually)</a:t>
            </a:r>
            <a:endParaRPr lang="en-US" sz="1100" b="1" dirty="0">
              <a:latin typeface="Calibri" pitchFamily="-106" charset="0"/>
            </a:endParaRPr>
          </a:p>
        </p:txBody>
      </p:sp>
      <p:sp>
        <p:nvSpPr>
          <p:cNvPr id="68" name="Rectangle 8"/>
          <p:cNvSpPr>
            <a:spLocks noChangeArrowheads="1"/>
          </p:cNvSpPr>
          <p:nvPr>
            <p:custDataLst>
              <p:tags r:id="rId40"/>
            </p:custDataLst>
          </p:nvPr>
        </p:nvSpPr>
        <p:spPr bwMode="auto">
          <a:xfrm>
            <a:off x="2658359" y="5377190"/>
            <a:ext cx="195222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p>
            <a:r>
              <a:rPr lang="en-US" sz="1100" b="1" dirty="0" smtClean="0">
                <a:latin typeface="Calibri" pitchFamily="-106" charset="0"/>
              </a:rPr>
              <a:t>(considered a binary </a:t>
            </a:r>
            <a:r>
              <a:rPr lang="en-US" sz="1100" b="1" dirty="0" smtClean="0">
                <a:latin typeface="Calibri" pitchFamily="-106" charset="0"/>
              </a:rPr>
              <a:t>number)</a:t>
            </a:r>
            <a:endParaRPr lang="en-US" sz="1100" b="1" dirty="0">
              <a:latin typeface="Calibri" pitchFamily="-106" charset="0"/>
            </a:endParaRPr>
          </a:p>
        </p:txBody>
      </p:sp>
      <p:sp>
        <p:nvSpPr>
          <p:cNvPr id="69" name="Rectangle 68"/>
          <p:cNvSpPr/>
          <p:nvPr/>
        </p:nvSpPr>
        <p:spPr>
          <a:xfrm>
            <a:off x="6254752" y="4221585"/>
            <a:ext cx="1051891" cy="246221"/>
          </a:xfrm>
          <a:prstGeom prst="rect">
            <a:avLst/>
          </a:prstGeom>
        </p:spPr>
        <p:txBody>
          <a:bodyPr wrap="none">
            <a:spAutoFit/>
          </a:bodyPr>
          <a:lstStyle/>
          <a:p>
            <a:r>
              <a:rPr lang="en-US" sz="1000" dirty="0" smtClean="0">
                <a:latin typeface="Arial" charset="0"/>
              </a:rPr>
              <a:t>Full Adder (FA)</a:t>
            </a:r>
            <a:endParaRPr lang="en-US" sz="1000" dirty="0"/>
          </a:p>
        </p:txBody>
      </p:sp>
    </p:spTree>
    <p:extLst>
      <p:ext uri="{BB962C8B-B14F-4D97-AF65-F5344CB8AC3E}">
        <p14:creationId xmlns:p14="http://schemas.microsoft.com/office/powerpoint/2010/main" val="32900730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 Box 6"/>
          <p:cNvSpPr txBox="1">
            <a:spLocks noChangeArrowheads="1"/>
          </p:cNvSpPr>
          <p:nvPr>
            <p:custDataLst>
              <p:tags r:id="rId1"/>
            </p:custDataLst>
          </p:nvPr>
        </p:nvSpPr>
        <p:spPr bwMode="auto">
          <a:xfrm>
            <a:off x="5173487" y="338619"/>
            <a:ext cx="35133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dirty="0">
                <a:latin typeface="Cambria" pitchFamily="18" charset="0"/>
              </a:rPr>
              <a:t>A </a:t>
            </a:r>
            <a:r>
              <a:rPr lang="en-US" b="1" i="1" dirty="0">
                <a:solidFill>
                  <a:srgbClr val="009900"/>
                </a:solidFill>
                <a:latin typeface="Cambria" pitchFamily="18" charset="0"/>
              </a:rPr>
              <a:t>full adder</a:t>
            </a:r>
            <a:r>
              <a:rPr lang="en-US" b="1" dirty="0">
                <a:solidFill>
                  <a:srgbClr val="009900"/>
                </a:solidFill>
                <a:latin typeface="Cambria" pitchFamily="18" charset="0"/>
              </a:rPr>
              <a:t> </a:t>
            </a:r>
            <a:r>
              <a:rPr lang="en-US" dirty="0">
                <a:latin typeface="Cambria" pitchFamily="18" charset="0"/>
              </a:rPr>
              <a:t>sums three input bits </a:t>
            </a:r>
            <a:r>
              <a:rPr lang="en-US" dirty="0" smtClean="0">
                <a:latin typeface="Cambria" pitchFamily="18" charset="0"/>
              </a:rPr>
              <a:t>to create </a:t>
            </a:r>
            <a:r>
              <a:rPr lang="en-US" i="1" dirty="0" smtClean="0">
                <a:latin typeface="Cambria" pitchFamily="18" charset="0"/>
              </a:rPr>
              <a:t>a</a:t>
            </a:r>
            <a:r>
              <a:rPr lang="en-US" b="1" i="1" dirty="0" smtClean="0">
                <a:latin typeface="Cambria" pitchFamily="18" charset="0"/>
              </a:rPr>
              <a:t>      </a:t>
            </a:r>
            <a:r>
              <a:rPr lang="en-US" i="1" dirty="0" smtClean="0">
                <a:latin typeface="Cambria" pitchFamily="18" charset="0"/>
              </a:rPr>
              <a:t>2-bit</a:t>
            </a:r>
            <a:r>
              <a:rPr lang="en-US" b="1" i="1" dirty="0" smtClean="0">
                <a:latin typeface="Cambria" pitchFamily="18" charset="0"/>
              </a:rPr>
              <a:t> binary </a:t>
            </a:r>
            <a:r>
              <a:rPr lang="en-US" i="1" dirty="0" smtClean="0">
                <a:latin typeface="Cambria" pitchFamily="18" charset="0"/>
              </a:rPr>
              <a:t>output</a:t>
            </a:r>
            <a:endParaRPr lang="en-US" sz="1800" dirty="0">
              <a:latin typeface="Cambria" pitchFamily="18" charset="0"/>
            </a:endParaRPr>
          </a:p>
        </p:txBody>
      </p:sp>
      <p:sp>
        <p:nvSpPr>
          <p:cNvPr id="46084" name="Rectangle 8"/>
          <p:cNvSpPr>
            <a:spLocks noChangeArrowheads="1"/>
          </p:cNvSpPr>
          <p:nvPr>
            <p:custDataLst>
              <p:tags r:id="rId2"/>
            </p:custDataLst>
          </p:nvPr>
        </p:nvSpPr>
        <p:spPr bwMode="auto">
          <a:xfrm>
            <a:off x="500062" y="5983069"/>
            <a:ext cx="16275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p>
            <a:r>
              <a:rPr lang="en-US" sz="1800" b="1" dirty="0">
                <a:solidFill>
                  <a:srgbClr val="0E0CFB"/>
                </a:solidFill>
                <a:latin typeface="Calibri" pitchFamily="-106" charset="0"/>
              </a:rPr>
              <a:t>3 </a:t>
            </a:r>
            <a:r>
              <a:rPr lang="en-US" sz="1800" b="1" i="1" dirty="0" smtClean="0">
                <a:solidFill>
                  <a:srgbClr val="0E0CFB"/>
                </a:solidFill>
                <a:latin typeface="Calibri" pitchFamily="-106" charset="0"/>
              </a:rPr>
              <a:t>individual</a:t>
            </a:r>
            <a:r>
              <a:rPr lang="en-US" sz="1800" b="1" dirty="0" smtClean="0">
                <a:solidFill>
                  <a:srgbClr val="0E0CFB"/>
                </a:solidFill>
                <a:latin typeface="Calibri" pitchFamily="-106" charset="0"/>
              </a:rPr>
              <a:t> bits </a:t>
            </a:r>
            <a:r>
              <a:rPr lang="en-US" sz="1800" b="1" dirty="0">
                <a:solidFill>
                  <a:srgbClr val="0E0CFB"/>
                </a:solidFill>
                <a:latin typeface="Calibri" pitchFamily="-106" charset="0"/>
              </a:rPr>
              <a:t>of input</a:t>
            </a:r>
          </a:p>
        </p:txBody>
      </p:sp>
      <p:sp>
        <p:nvSpPr>
          <p:cNvPr id="36" name="Text Box 7"/>
          <p:cNvSpPr txBox="1">
            <a:spLocks noChangeArrowheads="1"/>
          </p:cNvSpPr>
          <p:nvPr>
            <p:custDataLst>
              <p:tags r:id="rId3"/>
            </p:custDataLst>
          </p:nvPr>
        </p:nvSpPr>
        <p:spPr bwMode="auto">
          <a:xfrm>
            <a:off x="152400" y="76200"/>
            <a:ext cx="48006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4200" b="1" dirty="0" smtClean="0">
                <a:latin typeface="Cambria" pitchFamily="18" charset="0"/>
              </a:rPr>
              <a:t>Lab 6</a:t>
            </a:r>
            <a:r>
              <a:rPr lang="en-US" sz="4200" dirty="0" smtClean="0">
                <a:latin typeface="Cambria" pitchFamily="18" charset="0"/>
              </a:rPr>
              <a:t>:  </a:t>
            </a:r>
            <a:r>
              <a:rPr lang="en-US" sz="4200" i="1" dirty="0" smtClean="0">
                <a:latin typeface="Cambria" pitchFamily="18" charset="0"/>
              </a:rPr>
              <a:t>adders!</a:t>
            </a:r>
            <a:endParaRPr lang="en-US" sz="4200" i="1" dirty="0">
              <a:latin typeface="Cambria" pitchFamily="18" charset="0"/>
            </a:endParaRPr>
          </a:p>
        </p:txBody>
      </p:sp>
      <p:sp>
        <p:nvSpPr>
          <p:cNvPr id="66" name="Rectangle 3"/>
          <p:cNvSpPr>
            <a:spLocks noChangeArrowheads="1"/>
          </p:cNvSpPr>
          <p:nvPr/>
        </p:nvSpPr>
        <p:spPr bwMode="auto">
          <a:xfrm>
            <a:off x="548640" y="3862542"/>
            <a:ext cx="1723100" cy="24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80000"/>
              </a:lnSpc>
              <a:spcBef>
                <a:spcPct val="50000"/>
              </a:spcBef>
            </a:pPr>
            <a:r>
              <a:rPr lang="en-US" sz="1200" dirty="0" smtClean="0">
                <a:solidFill>
                  <a:srgbClr val="0E0CFB"/>
                </a:solidFill>
                <a:latin typeface="Cambria" pitchFamily="18" charset="0"/>
              </a:rPr>
              <a:t>connect these directly…</a:t>
            </a:r>
            <a:endParaRPr lang="en-US" sz="1200" dirty="0">
              <a:solidFill>
                <a:srgbClr val="0E0CFB"/>
              </a:solidFill>
              <a:latin typeface="Cambria" pitchFamily="18" charset="0"/>
            </a:endParaRPr>
          </a:p>
        </p:txBody>
      </p:sp>
      <p:pic>
        <p:nvPicPr>
          <p:cNvPr id="2" name="Picture 1"/>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685800" y="4083648"/>
            <a:ext cx="2915751" cy="1923960"/>
          </a:xfrm>
          <a:prstGeom prst="rect">
            <a:avLst/>
          </a:prstGeom>
        </p:spPr>
      </p:pic>
      <p:pic>
        <p:nvPicPr>
          <p:cNvPr id="4" name="Picture 3"/>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505968" y="908973"/>
            <a:ext cx="3986820" cy="2927989"/>
          </a:xfrm>
          <a:prstGeom prst="rect">
            <a:avLst/>
          </a:prstGeom>
        </p:spPr>
      </p:pic>
      <p:sp>
        <p:nvSpPr>
          <p:cNvPr id="5" name="Down Arrow 4"/>
          <p:cNvSpPr/>
          <p:nvPr/>
        </p:nvSpPr>
        <p:spPr bwMode="auto">
          <a:xfrm>
            <a:off x="152400" y="3555848"/>
            <a:ext cx="292832" cy="730358"/>
          </a:xfrm>
          <a:prstGeom prst="downArrow">
            <a:avLst>
              <a:gd name="adj1" fmla="val 50000"/>
              <a:gd name="adj2" fmla="val 84349"/>
            </a:avLst>
          </a:prstGeom>
          <a:solidFill>
            <a:srgbClr val="CCEC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46086" name="Rectangle 10"/>
          <p:cNvSpPr>
            <a:spLocks noChangeArrowheads="1"/>
          </p:cNvSpPr>
          <p:nvPr>
            <p:custDataLst>
              <p:tags r:id="rId4"/>
            </p:custDataLst>
          </p:nvPr>
        </p:nvSpPr>
        <p:spPr bwMode="auto">
          <a:xfrm>
            <a:off x="5769651" y="5186103"/>
            <a:ext cx="20709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p>
            <a:r>
              <a:rPr lang="en-US" sz="1800" b="1" dirty="0">
                <a:latin typeface="Calibri" pitchFamily="-106" charset="0"/>
              </a:rPr>
              <a:t>2 bits of </a:t>
            </a:r>
            <a:r>
              <a:rPr lang="en-US" sz="1800" b="1" dirty="0" smtClean="0">
                <a:latin typeface="Calibri" pitchFamily="-106" charset="0"/>
              </a:rPr>
              <a:t>output:     a two-bit binary #</a:t>
            </a:r>
            <a:endParaRPr lang="en-US" sz="1800" b="1" dirty="0">
              <a:latin typeface="Calibri" pitchFamily="-106" charset="0"/>
            </a:endParaRPr>
          </a:p>
        </p:txBody>
      </p:sp>
      <p:sp>
        <p:nvSpPr>
          <p:cNvPr id="70" name="Rectangle 3"/>
          <p:cNvSpPr>
            <a:spLocks noChangeArrowheads="1"/>
          </p:cNvSpPr>
          <p:nvPr/>
        </p:nvSpPr>
        <p:spPr bwMode="auto">
          <a:xfrm rot="20997049">
            <a:off x="2423418" y="5839808"/>
            <a:ext cx="2505750" cy="498598"/>
          </a:xfrm>
          <a:prstGeom prst="rect">
            <a:avLst/>
          </a:prstGeom>
          <a:solidFill>
            <a:srgbClr val="CCECFF"/>
          </a:solidFill>
          <a:ln>
            <a:noFill/>
          </a:ln>
          <a:extLst/>
        </p:spPr>
        <p:txBody>
          <a:bodyPr wrap="square">
            <a:spAutoFit/>
          </a:bodyPr>
          <a:lstStyle/>
          <a:p>
            <a:pPr>
              <a:lnSpc>
                <a:spcPct val="80000"/>
              </a:lnSpc>
              <a:spcBef>
                <a:spcPct val="50000"/>
              </a:spcBef>
            </a:pPr>
            <a:r>
              <a:rPr lang="en-US" sz="1100" dirty="0" smtClean="0">
                <a:latin typeface="Calibri" panose="020F0502020204030204" pitchFamily="34" charset="0"/>
              </a:rPr>
              <a:t>for this bottom-half circuit, you'll add the wires you designed a couple of </a:t>
            </a:r>
            <a:r>
              <a:rPr lang="en-US" sz="1100" dirty="0" smtClean="0">
                <a:latin typeface="Calibri" panose="020F0502020204030204" pitchFamily="34" charset="0"/>
              </a:rPr>
              <a:t>minutes—and </a:t>
            </a:r>
            <a:r>
              <a:rPr lang="en-US" sz="1100" dirty="0" smtClean="0">
                <a:latin typeface="Calibri" panose="020F0502020204030204" pitchFamily="34" charset="0"/>
              </a:rPr>
              <a:t>a couple of </a:t>
            </a:r>
            <a:r>
              <a:rPr lang="en-US" sz="1100" dirty="0" smtClean="0">
                <a:latin typeface="Calibri" panose="020F0502020204030204" pitchFamily="34" charset="0"/>
              </a:rPr>
              <a:t>slides—ago</a:t>
            </a:r>
            <a:r>
              <a:rPr lang="en-US" sz="1100" dirty="0" smtClean="0">
                <a:latin typeface="Calibri" panose="020F0502020204030204" pitchFamily="34" charset="0"/>
              </a:rPr>
              <a:t>…</a:t>
            </a:r>
            <a:endParaRPr lang="en-US" sz="1100" dirty="0">
              <a:latin typeface="Calibri" panose="020F0502020204030204" pitchFamily="34" charset="0"/>
            </a:endParaRPr>
          </a:p>
        </p:txBody>
      </p:sp>
      <p:grpSp>
        <p:nvGrpSpPr>
          <p:cNvPr id="38" name="Group 55"/>
          <p:cNvGrpSpPr>
            <a:grpSpLocks/>
          </p:cNvGrpSpPr>
          <p:nvPr>
            <p:custDataLst>
              <p:tags r:id="rId5"/>
            </p:custDataLst>
          </p:nvPr>
        </p:nvGrpSpPr>
        <p:grpSpPr bwMode="auto">
          <a:xfrm>
            <a:off x="3621084" y="1180543"/>
            <a:ext cx="349250" cy="411162"/>
            <a:chOff x="2928" y="1051"/>
            <a:chExt cx="840" cy="957"/>
          </a:xfrm>
        </p:grpSpPr>
        <p:sp>
          <p:nvSpPr>
            <p:cNvPr id="39" name="Freeform 56"/>
            <p:cNvSpPr>
              <a:spLocks/>
            </p:cNvSpPr>
            <p:nvPr>
              <p:custDataLst>
                <p:tags r:id="rId21"/>
              </p:custDataLst>
            </p:nvPr>
          </p:nvSpPr>
          <p:spPr bwMode="auto">
            <a:xfrm>
              <a:off x="2928" y="1759"/>
              <a:ext cx="810" cy="249"/>
            </a:xfrm>
            <a:custGeom>
              <a:avLst/>
              <a:gdLst>
                <a:gd name="T0" fmla="*/ 40 w 1048"/>
                <a:gd name="T1" fmla="*/ 21 h 250"/>
                <a:gd name="T2" fmla="*/ 70 w 1048"/>
                <a:gd name="T3" fmla="*/ 83 h 250"/>
                <a:gd name="T4" fmla="*/ 73 w 1048"/>
                <a:gd name="T5" fmla="*/ 111 h 250"/>
                <a:gd name="T6" fmla="*/ 76 w 1048"/>
                <a:gd name="T7" fmla="*/ 128 h 250"/>
                <a:gd name="T8" fmla="*/ 80 w 1048"/>
                <a:gd name="T9" fmla="*/ 169 h 250"/>
                <a:gd name="T10" fmla="*/ 56 w 1048"/>
                <a:gd name="T11" fmla="*/ 238 h 250"/>
                <a:gd name="T12" fmla="*/ 6 w 1048"/>
                <a:gd name="T13" fmla="*/ 218 h 250"/>
                <a:gd name="T14" fmla="*/ 0 w 1048"/>
                <a:gd name="T15" fmla="*/ 197 h 250"/>
                <a:gd name="T16" fmla="*/ 2 w 1048"/>
                <a:gd name="T17" fmla="*/ 163 h 250"/>
                <a:gd name="T18" fmla="*/ 7 w 1048"/>
                <a:gd name="T19" fmla="*/ 125 h 250"/>
                <a:gd name="T20" fmla="*/ 15 w 1048"/>
                <a:gd name="T21" fmla="*/ 76 h 250"/>
                <a:gd name="T22" fmla="*/ 22 w 1048"/>
                <a:gd name="T23" fmla="*/ 55 h 250"/>
                <a:gd name="T24" fmla="*/ 25 w 1048"/>
                <a:gd name="T25" fmla="*/ 28 h 250"/>
                <a:gd name="T26" fmla="*/ 29 w 1048"/>
                <a:gd name="T27" fmla="*/ 14 h 250"/>
                <a:gd name="T28" fmla="*/ 38 w 1048"/>
                <a:gd name="T29" fmla="*/ 28 h 250"/>
                <a:gd name="T30" fmla="*/ 40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40" name="Oval 57"/>
            <p:cNvSpPr>
              <a:spLocks noChangeArrowheads="1"/>
            </p:cNvSpPr>
            <p:nvPr>
              <p:custDataLst>
                <p:tags r:id="rId22"/>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41" name="Oval 58"/>
            <p:cNvSpPr>
              <a:spLocks noChangeArrowheads="1"/>
            </p:cNvSpPr>
            <p:nvPr>
              <p:custDataLst>
                <p:tags r:id="rId23"/>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2" name="Oval 59"/>
            <p:cNvSpPr>
              <a:spLocks noChangeArrowheads="1"/>
            </p:cNvSpPr>
            <p:nvPr>
              <p:custDataLst>
                <p:tags r:id="rId24"/>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3" name="Oval 60"/>
            <p:cNvSpPr>
              <a:spLocks noChangeArrowheads="1"/>
            </p:cNvSpPr>
            <p:nvPr>
              <p:custDataLst>
                <p:tags r:id="rId25"/>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 name="Oval 61"/>
            <p:cNvSpPr>
              <a:spLocks noChangeArrowheads="1"/>
            </p:cNvSpPr>
            <p:nvPr>
              <p:custDataLst>
                <p:tags r:id="rId26"/>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5" name="Oval 62"/>
            <p:cNvSpPr>
              <a:spLocks noChangeArrowheads="1"/>
            </p:cNvSpPr>
            <p:nvPr>
              <p:custDataLst>
                <p:tags r:id="rId27"/>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6" name="Oval 63"/>
            <p:cNvSpPr>
              <a:spLocks noChangeArrowheads="1"/>
            </p:cNvSpPr>
            <p:nvPr>
              <p:custDataLst>
                <p:tags r:id="rId28"/>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7" name="AutoShape 64"/>
            <p:cNvSpPr>
              <a:spLocks noChangeArrowheads="1"/>
            </p:cNvSpPr>
            <p:nvPr>
              <p:custDataLst>
                <p:tags r:id="rId29"/>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48" name="Freeform 65"/>
            <p:cNvSpPr>
              <a:spLocks/>
            </p:cNvSpPr>
            <p:nvPr>
              <p:custDataLst>
                <p:tags r:id="rId30"/>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49" name="Freeform 66"/>
            <p:cNvSpPr>
              <a:spLocks/>
            </p:cNvSpPr>
            <p:nvPr>
              <p:custDataLst>
                <p:tags r:id="rId31"/>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50" name="Freeform 67"/>
            <p:cNvSpPr>
              <a:spLocks/>
            </p:cNvSpPr>
            <p:nvPr>
              <p:custDataLst>
                <p:tags r:id="rId32"/>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51" name="Freeform 68"/>
            <p:cNvSpPr>
              <a:spLocks/>
            </p:cNvSpPr>
            <p:nvPr>
              <p:custDataLst>
                <p:tags r:id="rId33"/>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52" name="Text Box 69"/>
          <p:cNvSpPr txBox="1">
            <a:spLocks noChangeArrowheads="1"/>
          </p:cNvSpPr>
          <p:nvPr>
            <p:custDataLst>
              <p:tags r:id="rId6"/>
            </p:custDataLst>
          </p:nvPr>
        </p:nvSpPr>
        <p:spPr bwMode="auto">
          <a:xfrm>
            <a:off x="3795709" y="956171"/>
            <a:ext cx="10256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000" dirty="0" smtClean="0">
                <a:solidFill>
                  <a:srgbClr val="067B0E"/>
                </a:solidFill>
                <a:latin typeface="Cambria" pitchFamily="18" charset="0"/>
              </a:rPr>
              <a:t>Use this in lab this week!</a:t>
            </a:r>
            <a:endParaRPr lang="en-US" sz="1000" dirty="0">
              <a:solidFill>
                <a:srgbClr val="067B0E"/>
              </a:solidFill>
              <a:latin typeface="Cambria" pitchFamily="18" charset="0"/>
            </a:endParaRPr>
          </a:p>
        </p:txBody>
      </p:sp>
      <p:sp>
        <p:nvSpPr>
          <p:cNvPr id="6" name="TextBox 5"/>
          <p:cNvSpPr txBox="1"/>
          <p:nvPr/>
        </p:nvSpPr>
        <p:spPr>
          <a:xfrm>
            <a:off x="3985753" y="2287662"/>
            <a:ext cx="824366" cy="461665"/>
          </a:xfrm>
          <a:prstGeom prst="rect">
            <a:avLst/>
          </a:prstGeom>
          <a:solidFill>
            <a:schemeClr val="bg1"/>
          </a:solidFill>
        </p:spPr>
        <p:txBody>
          <a:bodyPr wrap="square" rtlCol="0">
            <a:spAutoFit/>
          </a:bodyPr>
          <a:lstStyle/>
          <a:p>
            <a:pPr algn="l"/>
            <a:r>
              <a:rPr lang="en-US" b="1" dirty="0" smtClean="0">
                <a:latin typeface="Calibri" panose="020F0502020204030204" pitchFamily="34" charset="0"/>
              </a:rPr>
              <a:t>sum</a:t>
            </a:r>
            <a:endParaRPr lang="en-US" b="1" dirty="0">
              <a:latin typeface="Calibri" panose="020F0502020204030204" pitchFamily="34" charset="0"/>
            </a:endParaRPr>
          </a:p>
        </p:txBody>
      </p:sp>
      <p:sp>
        <p:nvSpPr>
          <p:cNvPr id="71" name="TextBox 70"/>
          <p:cNvSpPr txBox="1"/>
          <p:nvPr/>
        </p:nvSpPr>
        <p:spPr>
          <a:xfrm>
            <a:off x="3564354" y="4634997"/>
            <a:ext cx="1110276" cy="461665"/>
          </a:xfrm>
          <a:prstGeom prst="rect">
            <a:avLst/>
          </a:prstGeom>
          <a:noFill/>
        </p:spPr>
        <p:txBody>
          <a:bodyPr wrap="square" rtlCol="0">
            <a:spAutoFit/>
          </a:bodyPr>
          <a:lstStyle/>
          <a:p>
            <a:r>
              <a:rPr lang="en-US" b="1" dirty="0" smtClean="0">
                <a:latin typeface="Calibri" panose="020F0502020204030204" pitchFamily="34" charset="0"/>
              </a:rPr>
              <a:t>carry</a:t>
            </a:r>
            <a:r>
              <a:rPr lang="en-US" b="1" baseline="-32000" dirty="0" smtClean="0">
                <a:latin typeface="Calibri" panose="020F0502020204030204" pitchFamily="34" charset="0"/>
              </a:rPr>
              <a:t>out</a:t>
            </a:r>
            <a:endParaRPr lang="en-US" b="1" baseline="-32000" dirty="0">
              <a:latin typeface="Calibri" panose="020F0502020204030204" pitchFamily="34" charset="0"/>
            </a:endParaRPr>
          </a:p>
        </p:txBody>
      </p:sp>
      <p:cxnSp>
        <p:nvCxnSpPr>
          <p:cNvPr id="8" name="Straight Arrow Connector 7"/>
          <p:cNvCxnSpPr/>
          <p:nvPr/>
        </p:nvCxnSpPr>
        <p:spPr bwMode="auto">
          <a:xfrm flipH="1" flipV="1">
            <a:off x="3970334" y="2726749"/>
            <a:ext cx="1897066" cy="2531051"/>
          </a:xfrm>
          <a:prstGeom prst="straightConnector1">
            <a:avLst/>
          </a:prstGeom>
          <a:noFill/>
          <a:ln w="3175" cap="flat" cmpd="sng" algn="ctr">
            <a:solidFill>
              <a:schemeClr val="tx1"/>
            </a:solidFill>
            <a:prstDash val="solid"/>
            <a:round/>
            <a:headEnd type="none" w="med" len="med"/>
            <a:tailEnd type="arrow"/>
          </a:ln>
          <a:effectLst/>
        </p:spPr>
      </p:cxnSp>
      <p:cxnSp>
        <p:nvCxnSpPr>
          <p:cNvPr id="73" name="Straight Arrow Connector 72"/>
          <p:cNvCxnSpPr/>
          <p:nvPr/>
        </p:nvCxnSpPr>
        <p:spPr bwMode="auto">
          <a:xfrm flipH="1" flipV="1">
            <a:off x="4821408" y="4865829"/>
            <a:ext cx="1045992" cy="391971"/>
          </a:xfrm>
          <a:prstGeom prst="straightConnector1">
            <a:avLst/>
          </a:prstGeom>
          <a:noFill/>
          <a:ln w="3175" cap="flat" cmpd="sng" algn="ctr">
            <a:solidFill>
              <a:schemeClr val="tx1"/>
            </a:solidFill>
            <a:prstDash val="solid"/>
            <a:round/>
            <a:headEnd type="none" w="med" len="med"/>
            <a:tailEnd type="arrow"/>
          </a:ln>
          <a:effectLst/>
        </p:spPr>
      </p:cxnSp>
      <p:sp>
        <p:nvSpPr>
          <p:cNvPr id="67" name="Rounded Rectangle 66"/>
          <p:cNvSpPr/>
          <p:nvPr/>
        </p:nvSpPr>
        <p:spPr bwMode="auto">
          <a:xfrm>
            <a:off x="5525985" y="2095500"/>
            <a:ext cx="2931933" cy="2374381"/>
          </a:xfrm>
          <a:prstGeom prst="roundRect">
            <a:avLst/>
          </a:prstGeom>
          <a:solidFill>
            <a:srgbClr val="D8F0DE"/>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68" name="Text Box 12"/>
          <p:cNvSpPr txBox="1">
            <a:spLocks noChangeArrowheads="1"/>
          </p:cNvSpPr>
          <p:nvPr/>
        </p:nvSpPr>
        <p:spPr bwMode="auto">
          <a:xfrm>
            <a:off x="5551743" y="2134137"/>
            <a:ext cx="2819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800" b="1" i="1" dirty="0" smtClean="0">
                <a:solidFill>
                  <a:srgbClr val="009900"/>
                </a:solidFill>
                <a:latin typeface="Calibri" pitchFamily="-106" charset="0"/>
              </a:rPr>
              <a:t>the full adder</a:t>
            </a:r>
            <a:endParaRPr lang="en-US" sz="1800" b="1" dirty="0">
              <a:solidFill>
                <a:srgbClr val="009900"/>
              </a:solidFill>
              <a:latin typeface="Calibri" pitchFamily="-106" charset="0"/>
            </a:endParaRPr>
          </a:p>
        </p:txBody>
      </p:sp>
      <p:sp>
        <p:nvSpPr>
          <p:cNvPr id="83" name="Text Box 65"/>
          <p:cNvSpPr txBox="1">
            <a:spLocks noChangeArrowheads="1"/>
          </p:cNvSpPr>
          <p:nvPr>
            <p:custDataLst>
              <p:tags r:id="rId7"/>
            </p:custDataLst>
          </p:nvPr>
        </p:nvSpPr>
        <p:spPr bwMode="auto">
          <a:xfrm>
            <a:off x="432816" y="666327"/>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r>
              <a:rPr lang="en-US" b="1" i="1" dirty="0">
                <a:latin typeface="Arial" charset="0"/>
              </a:rPr>
              <a:t>x</a:t>
            </a:r>
          </a:p>
        </p:txBody>
      </p:sp>
      <p:sp>
        <p:nvSpPr>
          <p:cNvPr id="84" name="Text Box 66"/>
          <p:cNvSpPr txBox="1">
            <a:spLocks noChangeArrowheads="1"/>
          </p:cNvSpPr>
          <p:nvPr>
            <p:custDataLst>
              <p:tags r:id="rId8"/>
            </p:custDataLst>
          </p:nvPr>
        </p:nvSpPr>
        <p:spPr bwMode="auto">
          <a:xfrm>
            <a:off x="933958" y="666327"/>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r>
              <a:rPr lang="en-US" b="1" i="1" dirty="0">
                <a:latin typeface="Arial" charset="0"/>
              </a:rPr>
              <a:t>y</a:t>
            </a:r>
          </a:p>
        </p:txBody>
      </p:sp>
      <p:sp>
        <p:nvSpPr>
          <p:cNvPr id="85" name="Text Box 67"/>
          <p:cNvSpPr txBox="1">
            <a:spLocks noChangeArrowheads="1"/>
          </p:cNvSpPr>
          <p:nvPr>
            <p:custDataLst>
              <p:tags r:id="rId9"/>
            </p:custDataLst>
          </p:nvPr>
        </p:nvSpPr>
        <p:spPr bwMode="auto">
          <a:xfrm>
            <a:off x="1391158" y="666327"/>
            <a:ext cx="1111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b="1" i="1" dirty="0" err="1">
                <a:latin typeface="Arial" charset="0"/>
              </a:rPr>
              <a:t>c</a:t>
            </a:r>
            <a:r>
              <a:rPr lang="en-US" b="1" i="1" baseline="-25000" dirty="0" err="1">
                <a:latin typeface="Arial" charset="0"/>
              </a:rPr>
              <a:t>in</a:t>
            </a:r>
            <a:endParaRPr lang="en-US" b="1" i="1" dirty="0">
              <a:latin typeface="Arial" charset="0"/>
            </a:endParaRPr>
          </a:p>
        </p:txBody>
      </p:sp>
      <p:sp>
        <p:nvSpPr>
          <p:cNvPr id="86" name="Rectangle 59"/>
          <p:cNvSpPr>
            <a:spLocks noChangeArrowheads="1"/>
          </p:cNvSpPr>
          <p:nvPr>
            <p:custDataLst>
              <p:tags r:id="rId10"/>
            </p:custDataLst>
          </p:nvPr>
        </p:nvSpPr>
        <p:spPr bwMode="auto">
          <a:xfrm>
            <a:off x="6022873" y="3150436"/>
            <a:ext cx="1169987" cy="1056482"/>
          </a:xfrm>
          <a:prstGeom prst="rect">
            <a:avLst/>
          </a:prstGeom>
          <a:solidFill>
            <a:schemeClr val="bg1"/>
          </a:solidFill>
          <a:ln w="57150">
            <a:solidFill>
              <a:srgbClr val="009900"/>
            </a:solidFill>
            <a:miter lim="800000"/>
            <a:headEnd/>
            <a:tailEnd/>
          </a:ln>
        </p:spPr>
        <p:txBody>
          <a:bodyPr wrap="none" anchor="ctr"/>
          <a:lstStyle/>
          <a:p>
            <a:r>
              <a:rPr lang="en-US" sz="3200" dirty="0">
                <a:latin typeface="Arial" charset="0"/>
              </a:rPr>
              <a:t>FA</a:t>
            </a:r>
          </a:p>
        </p:txBody>
      </p:sp>
      <p:sp>
        <p:nvSpPr>
          <p:cNvPr id="87" name="Line 60"/>
          <p:cNvSpPr>
            <a:spLocks noChangeShapeType="1"/>
          </p:cNvSpPr>
          <p:nvPr>
            <p:custDataLst>
              <p:tags r:id="rId11"/>
            </p:custDataLst>
          </p:nvPr>
        </p:nvSpPr>
        <p:spPr bwMode="auto">
          <a:xfrm>
            <a:off x="6226073" y="2911518"/>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8" name="Line 61"/>
          <p:cNvSpPr>
            <a:spLocks noChangeShapeType="1"/>
          </p:cNvSpPr>
          <p:nvPr>
            <p:custDataLst>
              <p:tags r:id="rId12"/>
            </p:custDataLst>
          </p:nvPr>
        </p:nvSpPr>
        <p:spPr bwMode="auto">
          <a:xfrm>
            <a:off x="6576910" y="2911518"/>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9" name="Line 62"/>
          <p:cNvSpPr>
            <a:spLocks noChangeShapeType="1"/>
          </p:cNvSpPr>
          <p:nvPr>
            <p:custDataLst>
              <p:tags r:id="rId13"/>
            </p:custDataLst>
          </p:nvPr>
        </p:nvSpPr>
        <p:spPr bwMode="auto">
          <a:xfrm>
            <a:off x="6935685" y="2911518"/>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0" name="Line 63"/>
          <p:cNvSpPr>
            <a:spLocks noChangeShapeType="1"/>
          </p:cNvSpPr>
          <p:nvPr>
            <p:custDataLst>
              <p:tags r:id="rId14"/>
            </p:custDataLst>
          </p:nvPr>
        </p:nvSpPr>
        <p:spPr bwMode="auto">
          <a:xfrm rot="16200000" flipH="1">
            <a:off x="7328412" y="3817545"/>
            <a:ext cx="20638" cy="241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1" name="Text Box 65"/>
          <p:cNvSpPr txBox="1">
            <a:spLocks noChangeArrowheads="1"/>
          </p:cNvSpPr>
          <p:nvPr>
            <p:custDataLst>
              <p:tags r:id="rId15"/>
            </p:custDataLst>
          </p:nvPr>
        </p:nvSpPr>
        <p:spPr bwMode="auto">
          <a:xfrm>
            <a:off x="6041923" y="2462784"/>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r>
              <a:rPr lang="en-US" b="1" i="1">
                <a:latin typeface="Arial" charset="0"/>
              </a:rPr>
              <a:t>x</a:t>
            </a:r>
          </a:p>
        </p:txBody>
      </p:sp>
      <p:sp>
        <p:nvSpPr>
          <p:cNvPr id="92" name="Text Box 66"/>
          <p:cNvSpPr txBox="1">
            <a:spLocks noChangeArrowheads="1"/>
          </p:cNvSpPr>
          <p:nvPr>
            <p:custDataLst>
              <p:tags r:id="rId16"/>
            </p:custDataLst>
          </p:nvPr>
        </p:nvSpPr>
        <p:spPr bwMode="auto">
          <a:xfrm>
            <a:off x="6424510" y="2462784"/>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r>
              <a:rPr lang="en-US" b="1" i="1">
                <a:latin typeface="Arial" charset="0"/>
              </a:rPr>
              <a:t>y</a:t>
            </a:r>
          </a:p>
        </p:txBody>
      </p:sp>
      <p:sp>
        <p:nvSpPr>
          <p:cNvPr id="93" name="Text Box 67"/>
          <p:cNvSpPr txBox="1">
            <a:spLocks noChangeArrowheads="1"/>
          </p:cNvSpPr>
          <p:nvPr>
            <p:custDataLst>
              <p:tags r:id="rId17"/>
            </p:custDataLst>
          </p:nvPr>
        </p:nvSpPr>
        <p:spPr bwMode="auto">
          <a:xfrm>
            <a:off x="6729310" y="2462784"/>
            <a:ext cx="1111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b="1" i="1">
                <a:latin typeface="Arial" charset="0"/>
              </a:rPr>
              <a:t>c</a:t>
            </a:r>
            <a:r>
              <a:rPr lang="en-US" b="1" i="1" baseline="-25000">
                <a:latin typeface="Arial" charset="0"/>
              </a:rPr>
              <a:t>in</a:t>
            </a:r>
            <a:endParaRPr lang="en-US" b="1" i="1">
              <a:latin typeface="Arial" charset="0"/>
            </a:endParaRPr>
          </a:p>
        </p:txBody>
      </p:sp>
      <p:sp>
        <p:nvSpPr>
          <p:cNvPr id="94" name="Text Box 68"/>
          <p:cNvSpPr txBox="1">
            <a:spLocks noChangeArrowheads="1"/>
          </p:cNvSpPr>
          <p:nvPr>
            <p:custDataLst>
              <p:tags r:id="rId18"/>
            </p:custDataLst>
          </p:nvPr>
        </p:nvSpPr>
        <p:spPr bwMode="auto">
          <a:xfrm>
            <a:off x="7459381" y="3706043"/>
            <a:ext cx="825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b="1" i="1" dirty="0">
                <a:latin typeface="Arial" charset="0"/>
              </a:rPr>
              <a:t>sum</a:t>
            </a:r>
          </a:p>
        </p:txBody>
      </p:sp>
      <p:sp>
        <p:nvSpPr>
          <p:cNvPr id="95" name="Text Box 69"/>
          <p:cNvSpPr txBox="1">
            <a:spLocks noChangeArrowheads="1"/>
          </p:cNvSpPr>
          <p:nvPr>
            <p:custDataLst>
              <p:tags r:id="rId19"/>
            </p:custDataLst>
          </p:nvPr>
        </p:nvSpPr>
        <p:spPr bwMode="auto">
          <a:xfrm>
            <a:off x="7465731" y="3236450"/>
            <a:ext cx="698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b="1" i="1" dirty="0" err="1">
                <a:latin typeface="Arial" charset="0"/>
              </a:rPr>
              <a:t>c</a:t>
            </a:r>
            <a:r>
              <a:rPr lang="en-US" b="1" i="1" baseline="-25000" dirty="0" err="1">
                <a:latin typeface="Arial" charset="0"/>
              </a:rPr>
              <a:t>out</a:t>
            </a:r>
            <a:endParaRPr lang="en-US" b="1" i="1" dirty="0">
              <a:latin typeface="Arial" charset="0"/>
            </a:endParaRPr>
          </a:p>
        </p:txBody>
      </p:sp>
      <p:sp>
        <p:nvSpPr>
          <p:cNvPr id="96" name="Line 63"/>
          <p:cNvSpPr>
            <a:spLocks noChangeShapeType="1"/>
          </p:cNvSpPr>
          <p:nvPr>
            <p:custDataLst>
              <p:tags r:id="rId20"/>
            </p:custDataLst>
          </p:nvPr>
        </p:nvSpPr>
        <p:spPr bwMode="auto">
          <a:xfrm rot="16200000" flipH="1">
            <a:off x="7328412" y="3360345"/>
            <a:ext cx="20638" cy="241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7" name="Rectangle 96"/>
          <p:cNvSpPr/>
          <p:nvPr/>
        </p:nvSpPr>
        <p:spPr>
          <a:xfrm>
            <a:off x="6254752" y="4221585"/>
            <a:ext cx="1051891" cy="246221"/>
          </a:xfrm>
          <a:prstGeom prst="rect">
            <a:avLst/>
          </a:prstGeom>
        </p:spPr>
        <p:txBody>
          <a:bodyPr wrap="none">
            <a:spAutoFit/>
          </a:bodyPr>
          <a:lstStyle/>
          <a:p>
            <a:r>
              <a:rPr lang="en-US" sz="1000" dirty="0" smtClean="0">
                <a:latin typeface="Arial" charset="0"/>
              </a:rPr>
              <a:t>Full Adder (FA)</a:t>
            </a:r>
            <a:endParaRPr lang="en-US" sz="1000" dirty="0"/>
          </a:p>
        </p:txBody>
      </p:sp>
      <p:sp>
        <p:nvSpPr>
          <p:cNvPr id="53" name="TextBox 52"/>
          <p:cNvSpPr txBox="1"/>
          <p:nvPr/>
        </p:nvSpPr>
        <p:spPr>
          <a:xfrm>
            <a:off x="2954943" y="4755456"/>
            <a:ext cx="343364" cy="246221"/>
          </a:xfrm>
          <a:prstGeom prst="rect">
            <a:avLst/>
          </a:prstGeom>
          <a:noFill/>
        </p:spPr>
        <p:txBody>
          <a:bodyPr wrap="none" rtlCol="0">
            <a:spAutoFit/>
          </a:bodyPr>
          <a:lstStyle/>
          <a:p>
            <a:r>
              <a:rPr lang="en-US" sz="1000" b="1" dirty="0" smtClean="0">
                <a:latin typeface="Calibri" panose="020F0502020204030204" pitchFamily="34" charset="0"/>
              </a:rPr>
              <a:t>OR</a:t>
            </a:r>
            <a:endParaRPr lang="en-US" sz="1000" b="1" dirty="0">
              <a:latin typeface="Calibri" panose="020F0502020204030204" pitchFamily="34" charset="0"/>
            </a:endParaRPr>
          </a:p>
        </p:txBody>
      </p:sp>
    </p:spTree>
    <p:extLst>
      <p:ext uri="{BB962C8B-B14F-4D97-AF65-F5344CB8AC3E}">
        <p14:creationId xmlns:p14="http://schemas.microsoft.com/office/powerpoint/2010/main" val="9763975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ext Box 5"/>
          <p:cNvSpPr txBox="1">
            <a:spLocks noChangeArrowheads="1"/>
          </p:cNvSpPr>
          <p:nvPr>
            <p:custDataLst>
              <p:tags r:id="rId1"/>
            </p:custDataLst>
          </p:nvPr>
        </p:nvSpPr>
        <p:spPr bwMode="auto">
          <a:xfrm>
            <a:off x="1933221" y="1981200"/>
            <a:ext cx="33575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buFont typeface="Arial" charset="0"/>
              <a:buNone/>
            </a:pPr>
            <a:r>
              <a:rPr lang="en-US" sz="2800" b="1" dirty="0">
                <a:latin typeface="Courier New" pitchFamily="-106" charset="0"/>
                <a:cs typeface="Courier New" pitchFamily="-106" charset="0"/>
              </a:rPr>
              <a:t> 0   1   1   1</a:t>
            </a:r>
          </a:p>
          <a:p>
            <a:pPr algn="l">
              <a:buFont typeface="Arial" charset="0"/>
              <a:buNone/>
            </a:pPr>
            <a:r>
              <a:rPr lang="en-US" sz="2800" b="1" dirty="0">
                <a:latin typeface="Courier New" pitchFamily="-106" charset="0"/>
                <a:cs typeface="Courier New" pitchFamily="-106" charset="0"/>
              </a:rPr>
              <a:t> 1   1   0   1</a:t>
            </a:r>
          </a:p>
        </p:txBody>
      </p:sp>
      <p:sp>
        <p:nvSpPr>
          <p:cNvPr id="58372" name="Text Box 6"/>
          <p:cNvSpPr txBox="1">
            <a:spLocks noChangeArrowheads="1"/>
          </p:cNvSpPr>
          <p:nvPr>
            <p:custDataLst>
              <p:tags r:id="rId2"/>
            </p:custDataLst>
          </p:nvPr>
        </p:nvSpPr>
        <p:spPr bwMode="auto">
          <a:xfrm>
            <a:off x="152400" y="152400"/>
            <a:ext cx="77724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4200" i="1" dirty="0" smtClean="0">
                <a:latin typeface="Cambria" pitchFamily="18" charset="0"/>
              </a:rPr>
              <a:t>Compose!</a:t>
            </a:r>
            <a:endParaRPr lang="en-US" sz="4200" dirty="0">
              <a:latin typeface="Cambria" pitchFamily="18" charset="0"/>
            </a:endParaRPr>
          </a:p>
        </p:txBody>
      </p:sp>
      <p:sp>
        <p:nvSpPr>
          <p:cNvPr id="58373" name="Text Box 8"/>
          <p:cNvSpPr txBox="1">
            <a:spLocks noChangeArrowheads="1"/>
          </p:cNvSpPr>
          <p:nvPr>
            <p:custDataLst>
              <p:tags r:id="rId3"/>
            </p:custDataLst>
          </p:nvPr>
        </p:nvSpPr>
        <p:spPr bwMode="auto">
          <a:xfrm>
            <a:off x="1095021" y="2552524"/>
            <a:ext cx="60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2800" b="1"/>
              <a:t>+</a:t>
            </a:r>
          </a:p>
        </p:txBody>
      </p:sp>
      <p:sp>
        <p:nvSpPr>
          <p:cNvPr id="58374" name="Line 9"/>
          <p:cNvSpPr>
            <a:spLocks noChangeShapeType="1"/>
          </p:cNvSpPr>
          <p:nvPr/>
        </p:nvSpPr>
        <p:spPr bwMode="auto">
          <a:xfrm>
            <a:off x="1206146" y="2981149"/>
            <a:ext cx="42322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58389" name="Text Box 11"/>
          <p:cNvSpPr txBox="1">
            <a:spLocks noChangeArrowheads="1"/>
          </p:cNvSpPr>
          <p:nvPr/>
        </p:nvSpPr>
        <p:spPr bwMode="auto">
          <a:xfrm>
            <a:off x="3866444" y="226219"/>
            <a:ext cx="4972756" cy="584775"/>
          </a:xfrm>
          <a:prstGeom prst="rect">
            <a:avLst/>
          </a:prstGeom>
          <a:noFill/>
          <a:ln>
            <a:noFill/>
          </a:ln>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i="1" dirty="0" smtClean="0">
                <a:latin typeface="Calibri" pitchFamily="-106" charset="0"/>
              </a:rPr>
              <a:t>Any binary addition at all?</a:t>
            </a:r>
            <a:endParaRPr lang="en-US" sz="3200" i="1" dirty="0">
              <a:latin typeface="Calibri" pitchFamily="-106" charset="0"/>
            </a:endParaRPr>
          </a:p>
        </p:txBody>
      </p:sp>
      <p:sp>
        <p:nvSpPr>
          <p:cNvPr id="37" name="Text Box 10"/>
          <p:cNvSpPr txBox="1">
            <a:spLocks noChangeArrowheads="1"/>
          </p:cNvSpPr>
          <p:nvPr/>
        </p:nvSpPr>
        <p:spPr bwMode="auto">
          <a:xfrm>
            <a:off x="6553200" y="2160411"/>
            <a:ext cx="2514600" cy="523220"/>
          </a:xfrm>
          <a:prstGeom prst="rect">
            <a:avLst/>
          </a:prstGeom>
          <a:noFill/>
          <a:ln>
            <a:noFill/>
          </a:ln>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2800" dirty="0" smtClean="0">
                <a:solidFill>
                  <a:srgbClr val="000000"/>
                </a:solidFill>
                <a:latin typeface="Cambria" pitchFamily="18" charset="0"/>
              </a:rPr>
              <a:t>8 bits in</a:t>
            </a:r>
            <a:endParaRPr lang="en-US" sz="2800" dirty="0">
              <a:solidFill>
                <a:srgbClr val="000000"/>
              </a:solidFill>
              <a:latin typeface="Cambria" pitchFamily="18" charset="0"/>
            </a:endParaRPr>
          </a:p>
        </p:txBody>
      </p:sp>
      <p:sp>
        <p:nvSpPr>
          <p:cNvPr id="38" name="Text Box 10"/>
          <p:cNvSpPr txBox="1">
            <a:spLocks noChangeArrowheads="1"/>
          </p:cNvSpPr>
          <p:nvPr/>
        </p:nvSpPr>
        <p:spPr bwMode="auto">
          <a:xfrm>
            <a:off x="6553200" y="3286780"/>
            <a:ext cx="2514600" cy="523220"/>
          </a:xfrm>
          <a:prstGeom prst="rect">
            <a:avLst/>
          </a:prstGeom>
          <a:noFill/>
          <a:ln>
            <a:noFill/>
          </a:ln>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2800" dirty="0">
                <a:solidFill>
                  <a:srgbClr val="000000"/>
                </a:solidFill>
                <a:latin typeface="Cambria" pitchFamily="18" charset="0"/>
              </a:rPr>
              <a:t>5</a:t>
            </a:r>
            <a:r>
              <a:rPr lang="en-US" sz="2800" dirty="0" smtClean="0">
                <a:solidFill>
                  <a:srgbClr val="000000"/>
                </a:solidFill>
                <a:latin typeface="Cambria" pitchFamily="18" charset="0"/>
              </a:rPr>
              <a:t> bits out</a:t>
            </a:r>
            <a:endParaRPr lang="en-US" sz="2800" dirty="0">
              <a:solidFill>
                <a:srgbClr val="000000"/>
              </a:solidFill>
              <a:latin typeface="Cambria" pitchFamily="18" charset="0"/>
            </a:endParaRPr>
          </a:p>
        </p:txBody>
      </p:sp>
      <p:sp>
        <p:nvSpPr>
          <p:cNvPr id="39" name="Right Arrow 38"/>
          <p:cNvSpPr/>
          <p:nvPr/>
        </p:nvSpPr>
        <p:spPr bwMode="auto">
          <a:xfrm rot="10800000">
            <a:off x="6073421" y="2305844"/>
            <a:ext cx="381000" cy="304800"/>
          </a:xfrm>
          <a:prstGeom prst="rightArrow">
            <a:avLst/>
          </a:prstGeom>
          <a:solidFill>
            <a:srgbClr val="CCECFF"/>
          </a:solidFill>
          <a:ln w="19050" cap="flat" cmpd="sng" algn="ctr">
            <a:solidFill>
              <a:srgbClr val="0E0CF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40" name="Right Arrow 39"/>
          <p:cNvSpPr/>
          <p:nvPr/>
        </p:nvSpPr>
        <p:spPr bwMode="auto">
          <a:xfrm>
            <a:off x="6073421" y="3395990"/>
            <a:ext cx="381000" cy="304800"/>
          </a:xfrm>
          <a:prstGeom prst="rightArrow">
            <a:avLst/>
          </a:prstGeom>
          <a:solidFill>
            <a:srgbClr val="CCECFF"/>
          </a:solidFill>
          <a:ln w="19050" cap="flat" cmpd="sng" algn="ctr">
            <a:solidFill>
              <a:srgbClr val="0E0CF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30" name="Line 9"/>
          <p:cNvSpPr>
            <a:spLocks noChangeShapeType="1"/>
          </p:cNvSpPr>
          <p:nvPr/>
        </p:nvSpPr>
        <p:spPr bwMode="auto">
          <a:xfrm>
            <a:off x="5799049" y="2981149"/>
            <a:ext cx="3116351" cy="0"/>
          </a:xfrm>
          <a:prstGeom prst="line">
            <a:avLst/>
          </a:prstGeom>
          <a:noFill/>
          <a:ln w="3175">
            <a:solidFill>
              <a:srgbClr val="0E0CFB"/>
            </a:solidFill>
            <a:round/>
            <a:headEnd/>
            <a:tailEnd/>
          </a:ln>
          <a:extLst>
            <a:ext uri="{909E8E84-426E-40DD-AFC4-6F175D3DCCD1}">
              <a14:hiddenFill xmlns:a14="http://schemas.microsoft.com/office/drawing/2010/main">
                <a:noFill/>
              </a14:hiddenFill>
            </a:ext>
          </a:extLst>
        </p:spPr>
        <p:txBody>
          <a:bodyPr wrap="square" anchor="ctr">
            <a:spAutoFit/>
          </a:bodyPr>
          <a:lstStyle/>
          <a:p>
            <a:endParaRPr lang="en-US"/>
          </a:p>
        </p:txBody>
      </p:sp>
      <p:sp>
        <p:nvSpPr>
          <p:cNvPr id="16" name="Text Box 12"/>
          <p:cNvSpPr txBox="1">
            <a:spLocks noChangeArrowheads="1"/>
          </p:cNvSpPr>
          <p:nvPr/>
        </p:nvSpPr>
        <p:spPr bwMode="auto">
          <a:xfrm>
            <a:off x="3048000" y="5633328"/>
            <a:ext cx="2629523" cy="553998"/>
          </a:xfrm>
          <a:prstGeom prst="rect">
            <a:avLst/>
          </a:prstGeom>
          <a:solidFill>
            <a:schemeClr val="bg1">
              <a:lumMod val="85000"/>
            </a:schemeClr>
          </a:solidFill>
          <a:ln>
            <a:noFill/>
          </a:ln>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500" i="1" dirty="0" smtClean="0">
                <a:latin typeface="Calibri" pitchFamily="-106" charset="0"/>
              </a:rPr>
              <a:t>Do you see how you might use four Full Adders here?</a:t>
            </a:r>
            <a:endParaRPr lang="en-US" sz="1500" dirty="0">
              <a:latin typeface="Calibri" pitchFamily="-106" charset="0"/>
            </a:endParaRPr>
          </a:p>
        </p:txBody>
      </p:sp>
      <p:sp>
        <p:nvSpPr>
          <p:cNvPr id="2" name="TextBox 1"/>
          <p:cNvSpPr txBox="1"/>
          <p:nvPr/>
        </p:nvSpPr>
        <p:spPr>
          <a:xfrm>
            <a:off x="297741" y="2021362"/>
            <a:ext cx="618068" cy="461665"/>
          </a:xfrm>
          <a:prstGeom prst="rect">
            <a:avLst/>
          </a:prstGeom>
          <a:noFill/>
        </p:spPr>
        <p:txBody>
          <a:bodyPr wrap="square" rtlCol="0">
            <a:spAutoFit/>
          </a:bodyPr>
          <a:lstStyle/>
          <a:p>
            <a:pPr algn="r"/>
            <a:r>
              <a:rPr lang="en-US" b="1" dirty="0">
                <a:solidFill>
                  <a:schemeClr val="accent6">
                    <a:lumMod val="60000"/>
                    <a:lumOff val="40000"/>
                  </a:schemeClr>
                </a:solidFill>
                <a:latin typeface="Cambria" panose="02040503050406030204" pitchFamily="18" charset="0"/>
              </a:rPr>
              <a:t>X</a:t>
            </a:r>
          </a:p>
        </p:txBody>
      </p:sp>
      <p:sp>
        <p:nvSpPr>
          <p:cNvPr id="17" name="TextBox 16"/>
          <p:cNvSpPr txBox="1"/>
          <p:nvPr/>
        </p:nvSpPr>
        <p:spPr>
          <a:xfrm>
            <a:off x="297741" y="2455984"/>
            <a:ext cx="618068" cy="461665"/>
          </a:xfrm>
          <a:prstGeom prst="rect">
            <a:avLst/>
          </a:prstGeom>
          <a:noFill/>
        </p:spPr>
        <p:txBody>
          <a:bodyPr wrap="square" rtlCol="0">
            <a:spAutoFit/>
          </a:bodyPr>
          <a:lstStyle/>
          <a:p>
            <a:pPr algn="r"/>
            <a:r>
              <a:rPr lang="en-US" b="1" dirty="0">
                <a:solidFill>
                  <a:schemeClr val="accent6">
                    <a:lumMod val="60000"/>
                    <a:lumOff val="40000"/>
                  </a:schemeClr>
                </a:solidFill>
                <a:latin typeface="Cambria" panose="02040503050406030204" pitchFamily="18" charset="0"/>
              </a:rPr>
              <a:t>Y</a:t>
            </a:r>
          </a:p>
        </p:txBody>
      </p:sp>
      <p:sp>
        <p:nvSpPr>
          <p:cNvPr id="18" name="TextBox 17"/>
          <p:cNvSpPr txBox="1"/>
          <p:nvPr/>
        </p:nvSpPr>
        <p:spPr>
          <a:xfrm>
            <a:off x="4639732" y="2618601"/>
            <a:ext cx="618068" cy="276999"/>
          </a:xfrm>
          <a:prstGeom prst="rect">
            <a:avLst/>
          </a:prstGeom>
          <a:noFill/>
        </p:spPr>
        <p:txBody>
          <a:bodyPr wrap="square" rtlCol="0">
            <a:spAutoFit/>
          </a:bodyPr>
          <a:lstStyle/>
          <a:p>
            <a:pPr algn="r"/>
            <a:r>
              <a:rPr lang="en-US" sz="1200" b="1" dirty="0" smtClean="0">
                <a:solidFill>
                  <a:schemeClr val="accent6">
                    <a:lumMod val="60000"/>
                    <a:lumOff val="40000"/>
                  </a:schemeClr>
                </a:solidFill>
                <a:latin typeface="Cambria" panose="02040503050406030204" pitchFamily="18" charset="0"/>
              </a:rPr>
              <a:t>Y</a:t>
            </a:r>
            <a:r>
              <a:rPr lang="en-US" sz="1200" b="1" baseline="-32000" dirty="0" smtClean="0">
                <a:solidFill>
                  <a:schemeClr val="accent6">
                    <a:lumMod val="60000"/>
                    <a:lumOff val="40000"/>
                  </a:schemeClr>
                </a:solidFill>
                <a:latin typeface="Cambria" panose="02040503050406030204" pitchFamily="18" charset="0"/>
              </a:rPr>
              <a:t>0</a:t>
            </a:r>
            <a:endParaRPr lang="en-US" sz="1200" b="1" dirty="0">
              <a:solidFill>
                <a:schemeClr val="accent6">
                  <a:lumMod val="60000"/>
                  <a:lumOff val="40000"/>
                </a:schemeClr>
              </a:solidFill>
              <a:latin typeface="Cambria" panose="02040503050406030204" pitchFamily="18" charset="0"/>
            </a:endParaRPr>
          </a:p>
        </p:txBody>
      </p:sp>
      <p:sp>
        <p:nvSpPr>
          <p:cNvPr id="20" name="TextBox 19"/>
          <p:cNvSpPr txBox="1"/>
          <p:nvPr/>
        </p:nvSpPr>
        <p:spPr>
          <a:xfrm>
            <a:off x="4636911" y="2206752"/>
            <a:ext cx="618068" cy="276999"/>
          </a:xfrm>
          <a:prstGeom prst="rect">
            <a:avLst/>
          </a:prstGeom>
          <a:noFill/>
        </p:spPr>
        <p:txBody>
          <a:bodyPr wrap="square" rtlCol="0">
            <a:spAutoFit/>
          </a:bodyPr>
          <a:lstStyle/>
          <a:p>
            <a:pPr algn="r"/>
            <a:r>
              <a:rPr lang="en-US" sz="1200" b="1" dirty="0">
                <a:solidFill>
                  <a:schemeClr val="accent6">
                    <a:lumMod val="60000"/>
                    <a:lumOff val="40000"/>
                  </a:schemeClr>
                </a:solidFill>
                <a:latin typeface="Cambria" panose="02040503050406030204" pitchFamily="18" charset="0"/>
              </a:rPr>
              <a:t>X</a:t>
            </a:r>
            <a:r>
              <a:rPr lang="en-US" sz="1200" b="1" baseline="-32000" dirty="0" smtClean="0">
                <a:solidFill>
                  <a:schemeClr val="accent6">
                    <a:lumMod val="60000"/>
                    <a:lumOff val="40000"/>
                  </a:schemeClr>
                </a:solidFill>
                <a:latin typeface="Cambria" panose="02040503050406030204" pitchFamily="18" charset="0"/>
              </a:rPr>
              <a:t>0</a:t>
            </a:r>
            <a:endParaRPr lang="en-US" sz="1200" b="1" dirty="0">
              <a:solidFill>
                <a:schemeClr val="accent6">
                  <a:lumMod val="60000"/>
                  <a:lumOff val="40000"/>
                </a:schemeClr>
              </a:solidFill>
              <a:latin typeface="Cambria" panose="02040503050406030204" pitchFamily="18" charset="0"/>
            </a:endParaRPr>
          </a:p>
        </p:txBody>
      </p:sp>
      <p:sp>
        <p:nvSpPr>
          <p:cNvPr id="21" name="TextBox 20"/>
          <p:cNvSpPr txBox="1"/>
          <p:nvPr/>
        </p:nvSpPr>
        <p:spPr>
          <a:xfrm>
            <a:off x="3812821" y="2618601"/>
            <a:ext cx="618068" cy="276999"/>
          </a:xfrm>
          <a:prstGeom prst="rect">
            <a:avLst/>
          </a:prstGeom>
          <a:noFill/>
        </p:spPr>
        <p:txBody>
          <a:bodyPr wrap="square" rtlCol="0">
            <a:spAutoFit/>
          </a:bodyPr>
          <a:lstStyle/>
          <a:p>
            <a:pPr algn="r"/>
            <a:r>
              <a:rPr lang="en-US" sz="1200" b="1" dirty="0" smtClean="0">
                <a:solidFill>
                  <a:schemeClr val="accent6">
                    <a:lumMod val="60000"/>
                    <a:lumOff val="40000"/>
                  </a:schemeClr>
                </a:solidFill>
                <a:latin typeface="Cambria" panose="02040503050406030204" pitchFamily="18" charset="0"/>
              </a:rPr>
              <a:t>Y</a:t>
            </a:r>
            <a:r>
              <a:rPr lang="en-US" sz="1200" b="1" baseline="-32000" dirty="0">
                <a:solidFill>
                  <a:schemeClr val="accent6">
                    <a:lumMod val="60000"/>
                    <a:lumOff val="40000"/>
                  </a:schemeClr>
                </a:solidFill>
                <a:latin typeface="Cambria" panose="02040503050406030204" pitchFamily="18" charset="0"/>
              </a:rPr>
              <a:t>1</a:t>
            </a:r>
            <a:endParaRPr lang="en-US" sz="1200" b="1" dirty="0">
              <a:solidFill>
                <a:schemeClr val="accent6">
                  <a:lumMod val="60000"/>
                  <a:lumOff val="40000"/>
                </a:schemeClr>
              </a:solidFill>
              <a:latin typeface="Cambria" panose="02040503050406030204" pitchFamily="18" charset="0"/>
            </a:endParaRPr>
          </a:p>
        </p:txBody>
      </p:sp>
      <p:sp>
        <p:nvSpPr>
          <p:cNvPr id="22" name="TextBox 21"/>
          <p:cNvSpPr txBox="1"/>
          <p:nvPr/>
        </p:nvSpPr>
        <p:spPr>
          <a:xfrm>
            <a:off x="3810000" y="2206752"/>
            <a:ext cx="618068" cy="276999"/>
          </a:xfrm>
          <a:prstGeom prst="rect">
            <a:avLst/>
          </a:prstGeom>
          <a:noFill/>
        </p:spPr>
        <p:txBody>
          <a:bodyPr wrap="square" rtlCol="0">
            <a:spAutoFit/>
          </a:bodyPr>
          <a:lstStyle/>
          <a:p>
            <a:pPr algn="r"/>
            <a:r>
              <a:rPr lang="en-US" sz="1200" b="1" dirty="0" smtClean="0">
                <a:solidFill>
                  <a:schemeClr val="accent6">
                    <a:lumMod val="60000"/>
                    <a:lumOff val="40000"/>
                  </a:schemeClr>
                </a:solidFill>
                <a:latin typeface="Cambria" panose="02040503050406030204" pitchFamily="18" charset="0"/>
              </a:rPr>
              <a:t>X</a:t>
            </a:r>
            <a:r>
              <a:rPr lang="en-US" sz="1200" b="1" baseline="-32000" dirty="0">
                <a:solidFill>
                  <a:schemeClr val="accent6">
                    <a:lumMod val="60000"/>
                    <a:lumOff val="40000"/>
                  </a:schemeClr>
                </a:solidFill>
                <a:latin typeface="Cambria" panose="02040503050406030204" pitchFamily="18" charset="0"/>
              </a:rPr>
              <a:t>1</a:t>
            </a:r>
            <a:endParaRPr lang="en-US" sz="1200" b="1" dirty="0">
              <a:solidFill>
                <a:schemeClr val="accent6">
                  <a:lumMod val="60000"/>
                  <a:lumOff val="40000"/>
                </a:schemeClr>
              </a:solidFill>
              <a:latin typeface="Cambria" panose="02040503050406030204" pitchFamily="18" charset="0"/>
            </a:endParaRPr>
          </a:p>
        </p:txBody>
      </p:sp>
      <p:sp>
        <p:nvSpPr>
          <p:cNvPr id="23" name="TextBox 22"/>
          <p:cNvSpPr txBox="1"/>
          <p:nvPr/>
        </p:nvSpPr>
        <p:spPr>
          <a:xfrm>
            <a:off x="2963332" y="2618601"/>
            <a:ext cx="618068" cy="276999"/>
          </a:xfrm>
          <a:prstGeom prst="rect">
            <a:avLst/>
          </a:prstGeom>
          <a:noFill/>
        </p:spPr>
        <p:txBody>
          <a:bodyPr wrap="square" rtlCol="0">
            <a:spAutoFit/>
          </a:bodyPr>
          <a:lstStyle/>
          <a:p>
            <a:pPr algn="r"/>
            <a:r>
              <a:rPr lang="en-US" sz="1200" b="1" dirty="0" smtClean="0">
                <a:solidFill>
                  <a:schemeClr val="accent6">
                    <a:lumMod val="60000"/>
                    <a:lumOff val="40000"/>
                  </a:schemeClr>
                </a:solidFill>
                <a:latin typeface="Cambria" panose="02040503050406030204" pitchFamily="18" charset="0"/>
              </a:rPr>
              <a:t>Y</a:t>
            </a:r>
            <a:r>
              <a:rPr lang="en-US" sz="1200" b="1" baseline="-32000" dirty="0" smtClean="0">
                <a:solidFill>
                  <a:schemeClr val="accent6">
                    <a:lumMod val="60000"/>
                    <a:lumOff val="40000"/>
                  </a:schemeClr>
                </a:solidFill>
                <a:latin typeface="Cambria" panose="02040503050406030204" pitchFamily="18" charset="0"/>
              </a:rPr>
              <a:t>2</a:t>
            </a:r>
            <a:endParaRPr lang="en-US" sz="1200" b="1" dirty="0">
              <a:solidFill>
                <a:schemeClr val="accent6">
                  <a:lumMod val="60000"/>
                  <a:lumOff val="40000"/>
                </a:schemeClr>
              </a:solidFill>
              <a:latin typeface="Cambria" panose="02040503050406030204" pitchFamily="18" charset="0"/>
            </a:endParaRPr>
          </a:p>
        </p:txBody>
      </p:sp>
      <p:sp>
        <p:nvSpPr>
          <p:cNvPr id="24" name="TextBox 23"/>
          <p:cNvSpPr txBox="1"/>
          <p:nvPr/>
        </p:nvSpPr>
        <p:spPr>
          <a:xfrm>
            <a:off x="2960511" y="2206752"/>
            <a:ext cx="618068" cy="276999"/>
          </a:xfrm>
          <a:prstGeom prst="rect">
            <a:avLst/>
          </a:prstGeom>
          <a:noFill/>
        </p:spPr>
        <p:txBody>
          <a:bodyPr wrap="square" rtlCol="0">
            <a:spAutoFit/>
          </a:bodyPr>
          <a:lstStyle/>
          <a:p>
            <a:pPr algn="r"/>
            <a:r>
              <a:rPr lang="en-US" sz="1200" b="1" dirty="0" smtClean="0">
                <a:solidFill>
                  <a:schemeClr val="accent6">
                    <a:lumMod val="60000"/>
                    <a:lumOff val="40000"/>
                  </a:schemeClr>
                </a:solidFill>
                <a:latin typeface="Cambria" panose="02040503050406030204" pitchFamily="18" charset="0"/>
              </a:rPr>
              <a:t>X</a:t>
            </a:r>
            <a:r>
              <a:rPr lang="en-US" sz="1200" b="1" baseline="-32000" dirty="0" smtClean="0">
                <a:solidFill>
                  <a:schemeClr val="accent6">
                    <a:lumMod val="60000"/>
                    <a:lumOff val="40000"/>
                  </a:schemeClr>
                </a:solidFill>
                <a:latin typeface="Cambria" panose="02040503050406030204" pitchFamily="18" charset="0"/>
              </a:rPr>
              <a:t>2</a:t>
            </a:r>
            <a:endParaRPr lang="en-US" sz="1200" b="1" dirty="0">
              <a:solidFill>
                <a:schemeClr val="accent6">
                  <a:lumMod val="60000"/>
                  <a:lumOff val="40000"/>
                </a:schemeClr>
              </a:solidFill>
              <a:latin typeface="Cambria" panose="02040503050406030204" pitchFamily="18" charset="0"/>
            </a:endParaRPr>
          </a:p>
        </p:txBody>
      </p:sp>
      <p:sp>
        <p:nvSpPr>
          <p:cNvPr id="25" name="TextBox 24"/>
          <p:cNvSpPr txBox="1"/>
          <p:nvPr/>
        </p:nvSpPr>
        <p:spPr>
          <a:xfrm>
            <a:off x="2094088" y="2618601"/>
            <a:ext cx="618068" cy="276999"/>
          </a:xfrm>
          <a:prstGeom prst="rect">
            <a:avLst/>
          </a:prstGeom>
          <a:noFill/>
        </p:spPr>
        <p:txBody>
          <a:bodyPr wrap="square" rtlCol="0">
            <a:spAutoFit/>
          </a:bodyPr>
          <a:lstStyle/>
          <a:p>
            <a:pPr algn="r"/>
            <a:r>
              <a:rPr lang="en-US" sz="1200" b="1" dirty="0" smtClean="0">
                <a:solidFill>
                  <a:schemeClr val="accent6">
                    <a:lumMod val="60000"/>
                    <a:lumOff val="40000"/>
                  </a:schemeClr>
                </a:solidFill>
                <a:latin typeface="Cambria" panose="02040503050406030204" pitchFamily="18" charset="0"/>
              </a:rPr>
              <a:t>Y</a:t>
            </a:r>
            <a:r>
              <a:rPr lang="en-US" sz="1200" b="1" baseline="-32000" dirty="0">
                <a:solidFill>
                  <a:schemeClr val="accent6">
                    <a:lumMod val="60000"/>
                    <a:lumOff val="40000"/>
                  </a:schemeClr>
                </a:solidFill>
                <a:latin typeface="Cambria" panose="02040503050406030204" pitchFamily="18" charset="0"/>
              </a:rPr>
              <a:t>3</a:t>
            </a:r>
            <a:endParaRPr lang="en-US" sz="1200" b="1" dirty="0">
              <a:solidFill>
                <a:schemeClr val="accent6">
                  <a:lumMod val="60000"/>
                  <a:lumOff val="40000"/>
                </a:schemeClr>
              </a:solidFill>
              <a:latin typeface="Cambria" panose="02040503050406030204" pitchFamily="18" charset="0"/>
            </a:endParaRPr>
          </a:p>
        </p:txBody>
      </p:sp>
      <p:sp>
        <p:nvSpPr>
          <p:cNvPr id="26" name="TextBox 25"/>
          <p:cNvSpPr txBox="1"/>
          <p:nvPr/>
        </p:nvSpPr>
        <p:spPr>
          <a:xfrm>
            <a:off x="2091267" y="2206752"/>
            <a:ext cx="618068" cy="276999"/>
          </a:xfrm>
          <a:prstGeom prst="rect">
            <a:avLst/>
          </a:prstGeom>
          <a:noFill/>
        </p:spPr>
        <p:txBody>
          <a:bodyPr wrap="square" rtlCol="0">
            <a:spAutoFit/>
          </a:bodyPr>
          <a:lstStyle/>
          <a:p>
            <a:pPr algn="r"/>
            <a:r>
              <a:rPr lang="en-US" sz="1200" b="1" dirty="0" smtClean="0">
                <a:solidFill>
                  <a:schemeClr val="accent6">
                    <a:lumMod val="60000"/>
                    <a:lumOff val="40000"/>
                  </a:schemeClr>
                </a:solidFill>
                <a:latin typeface="Cambria" panose="02040503050406030204" pitchFamily="18" charset="0"/>
              </a:rPr>
              <a:t>X</a:t>
            </a:r>
            <a:r>
              <a:rPr lang="en-US" sz="1200" b="1" baseline="-32000" dirty="0">
                <a:solidFill>
                  <a:schemeClr val="accent6">
                    <a:lumMod val="60000"/>
                    <a:lumOff val="40000"/>
                  </a:schemeClr>
                </a:solidFill>
                <a:latin typeface="Cambria" panose="02040503050406030204" pitchFamily="18" charset="0"/>
              </a:rPr>
              <a:t>3</a:t>
            </a:r>
            <a:endParaRPr lang="en-US" sz="1200" b="1" dirty="0">
              <a:solidFill>
                <a:schemeClr val="accent6">
                  <a:lumMod val="60000"/>
                  <a:lumOff val="40000"/>
                </a:schemeClr>
              </a:solidFill>
              <a:latin typeface="Cambria" panose="02040503050406030204" pitchFamily="18" charset="0"/>
            </a:endParaRPr>
          </a:p>
        </p:txBody>
      </p:sp>
      <p:sp>
        <p:nvSpPr>
          <p:cNvPr id="3" name="Rectangle 2"/>
          <p:cNvSpPr/>
          <p:nvPr/>
        </p:nvSpPr>
        <p:spPr bwMode="auto">
          <a:xfrm>
            <a:off x="2209800" y="1607961"/>
            <a:ext cx="304800" cy="381000"/>
          </a:xfrm>
          <a:prstGeom prst="rect">
            <a:avLst/>
          </a:prstGeom>
          <a:solidFill>
            <a:schemeClr val="bg1">
              <a:lumMod val="95000"/>
            </a:schemeClr>
          </a:solidFill>
          <a:ln w="19050" cap="flat" cmpd="sng" algn="ctr">
            <a:solidFill>
              <a:schemeClr val="bg1">
                <a:lumMod val="9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27" name="Rectangle 26"/>
          <p:cNvSpPr/>
          <p:nvPr/>
        </p:nvSpPr>
        <p:spPr bwMode="auto">
          <a:xfrm>
            <a:off x="3017483" y="1607961"/>
            <a:ext cx="304800" cy="381000"/>
          </a:xfrm>
          <a:prstGeom prst="rect">
            <a:avLst/>
          </a:prstGeom>
          <a:solidFill>
            <a:schemeClr val="bg1">
              <a:lumMod val="95000"/>
            </a:schemeClr>
          </a:solidFill>
          <a:ln w="19050" cap="flat" cmpd="sng" algn="ctr">
            <a:solidFill>
              <a:schemeClr val="bg1">
                <a:lumMod val="9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28" name="Rectangle 27"/>
          <p:cNvSpPr/>
          <p:nvPr/>
        </p:nvSpPr>
        <p:spPr bwMode="auto">
          <a:xfrm>
            <a:off x="3886200" y="1607961"/>
            <a:ext cx="304800" cy="381000"/>
          </a:xfrm>
          <a:prstGeom prst="rect">
            <a:avLst/>
          </a:prstGeom>
          <a:solidFill>
            <a:schemeClr val="bg1">
              <a:lumMod val="95000"/>
            </a:schemeClr>
          </a:solidFill>
          <a:ln w="19050" cap="flat" cmpd="sng" algn="ctr">
            <a:solidFill>
              <a:schemeClr val="bg1">
                <a:lumMod val="9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29" name="Rectangle 28"/>
          <p:cNvSpPr/>
          <p:nvPr/>
        </p:nvSpPr>
        <p:spPr bwMode="auto">
          <a:xfrm>
            <a:off x="4724400" y="1607961"/>
            <a:ext cx="304800" cy="381000"/>
          </a:xfrm>
          <a:prstGeom prst="rect">
            <a:avLst/>
          </a:prstGeom>
          <a:solidFill>
            <a:schemeClr val="bg1">
              <a:lumMod val="95000"/>
            </a:schemeClr>
          </a:solidFill>
          <a:ln w="19050" cap="flat" cmpd="sng" algn="ctr">
            <a:solidFill>
              <a:schemeClr val="bg1">
                <a:lumMod val="9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31" name="TextBox 30"/>
          <p:cNvSpPr txBox="1"/>
          <p:nvPr/>
        </p:nvSpPr>
        <p:spPr>
          <a:xfrm>
            <a:off x="344821" y="1666858"/>
            <a:ext cx="785987" cy="338554"/>
          </a:xfrm>
          <a:prstGeom prst="rect">
            <a:avLst/>
          </a:prstGeom>
          <a:noFill/>
        </p:spPr>
        <p:txBody>
          <a:bodyPr wrap="square" rtlCol="0">
            <a:spAutoFit/>
          </a:bodyPr>
          <a:lstStyle/>
          <a:p>
            <a:r>
              <a:rPr lang="en-US" sz="1600" b="1" dirty="0" smtClean="0">
                <a:solidFill>
                  <a:schemeClr val="accent6">
                    <a:lumMod val="60000"/>
                    <a:lumOff val="40000"/>
                  </a:schemeClr>
                </a:solidFill>
                <a:latin typeface="Cambria" panose="02040503050406030204" pitchFamily="18" charset="0"/>
              </a:rPr>
              <a:t>Carry</a:t>
            </a:r>
            <a:endParaRPr lang="en-US" sz="1600" b="1" dirty="0">
              <a:solidFill>
                <a:schemeClr val="accent6">
                  <a:lumMod val="60000"/>
                  <a:lumOff val="40000"/>
                </a:schemeClr>
              </a:solidFill>
              <a:latin typeface="Cambria" panose="02040503050406030204" pitchFamily="18" charset="0"/>
            </a:endParaRPr>
          </a:p>
        </p:txBody>
      </p:sp>
      <p:sp>
        <p:nvSpPr>
          <p:cNvPr id="32" name="Text Box 10"/>
          <p:cNvSpPr txBox="1">
            <a:spLocks noChangeArrowheads="1"/>
          </p:cNvSpPr>
          <p:nvPr/>
        </p:nvSpPr>
        <p:spPr bwMode="auto">
          <a:xfrm>
            <a:off x="6073422" y="1165578"/>
            <a:ext cx="2514600" cy="400110"/>
          </a:xfrm>
          <a:prstGeom prst="rect">
            <a:avLst/>
          </a:prstGeom>
          <a:noFill/>
          <a:ln>
            <a:noFill/>
          </a:ln>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2000" dirty="0" smtClean="0">
                <a:solidFill>
                  <a:srgbClr val="000000"/>
                </a:solidFill>
                <a:latin typeface="Cambria" pitchFamily="18" charset="0"/>
              </a:rPr>
              <a:t>carries…</a:t>
            </a:r>
            <a:endParaRPr lang="en-US" sz="2000" dirty="0">
              <a:solidFill>
                <a:srgbClr val="000000"/>
              </a:solidFill>
              <a:latin typeface="Cambria" pitchFamily="18" charset="0"/>
            </a:endParaRPr>
          </a:p>
        </p:txBody>
      </p:sp>
      <p:sp>
        <p:nvSpPr>
          <p:cNvPr id="33" name="Right Arrow 32"/>
          <p:cNvSpPr/>
          <p:nvPr/>
        </p:nvSpPr>
        <p:spPr bwMode="auto">
          <a:xfrm rot="9733020">
            <a:off x="5608549" y="1333319"/>
            <a:ext cx="381000" cy="304800"/>
          </a:xfrm>
          <a:prstGeom prst="rightArrow">
            <a:avLst/>
          </a:prstGeom>
          <a:solidFill>
            <a:schemeClr val="bg1">
              <a:lumMod val="95000"/>
            </a:schemeClr>
          </a:solidFill>
          <a:ln w="1905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53785" y="5257800"/>
            <a:ext cx="1601045" cy="1305054"/>
          </a:xfrm>
          <a:prstGeom prst="rect">
            <a:avLst/>
          </a:prstGeom>
        </p:spPr>
      </p:pic>
      <p:grpSp>
        <p:nvGrpSpPr>
          <p:cNvPr id="7" name="Group 6"/>
          <p:cNvGrpSpPr/>
          <p:nvPr/>
        </p:nvGrpSpPr>
        <p:grpSpPr>
          <a:xfrm>
            <a:off x="381000" y="5480929"/>
            <a:ext cx="1869328" cy="858797"/>
            <a:chOff x="524311" y="5819871"/>
            <a:chExt cx="1869328" cy="858797"/>
          </a:xfrm>
        </p:grpSpPr>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4311" y="5819871"/>
              <a:ext cx="683372" cy="561118"/>
            </a:xfrm>
            <a:prstGeom prst="rect">
              <a:avLst/>
            </a:prstGeom>
            <a:ln>
              <a:solidFill>
                <a:schemeClr val="bg1">
                  <a:lumMod val="85000"/>
                </a:schemeClr>
              </a:solidFill>
            </a:ln>
          </p:spPr>
        </p:pic>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2067" y="6069069"/>
              <a:ext cx="683372" cy="561118"/>
            </a:xfrm>
            <a:prstGeom prst="rect">
              <a:avLst/>
            </a:prstGeom>
            <a:ln>
              <a:solidFill>
                <a:schemeClr val="bg1">
                  <a:lumMod val="85000"/>
                </a:schemeClr>
              </a:solidFill>
            </a:ln>
          </p:spPr>
        </p:pic>
        <p:pic>
          <p:nvPicPr>
            <p:cNvPr id="36" name="Picture 3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07895" y="5840469"/>
              <a:ext cx="683372" cy="561118"/>
            </a:xfrm>
            <a:prstGeom prst="rect">
              <a:avLst/>
            </a:prstGeom>
            <a:ln>
              <a:solidFill>
                <a:schemeClr val="bg1">
                  <a:lumMod val="85000"/>
                </a:schemeClr>
              </a:solidFill>
            </a:ln>
          </p:spPr>
        </p:pic>
        <p:pic>
          <p:nvPicPr>
            <p:cNvPr id="35" name="Picture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10267" y="6117550"/>
              <a:ext cx="683372" cy="561118"/>
            </a:xfrm>
            <a:prstGeom prst="rect">
              <a:avLst/>
            </a:prstGeom>
            <a:ln>
              <a:solidFill>
                <a:schemeClr val="bg1">
                  <a:lumMod val="85000"/>
                </a:schemeClr>
              </a:solidFill>
            </a:ln>
          </p:spPr>
        </p:pic>
      </p:grpSp>
    </p:spTree>
    <p:extLst>
      <p:ext uri="{BB962C8B-B14F-4D97-AF65-F5344CB8AC3E}">
        <p14:creationId xmlns:p14="http://schemas.microsoft.com/office/powerpoint/2010/main" val="18409847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ounded Rectangle 67"/>
          <p:cNvSpPr/>
          <p:nvPr/>
        </p:nvSpPr>
        <p:spPr bwMode="auto">
          <a:xfrm>
            <a:off x="5029198" y="1663773"/>
            <a:ext cx="2249905" cy="409075"/>
          </a:xfrm>
          <a:prstGeom prst="roundRect">
            <a:avLst/>
          </a:prstGeom>
          <a:solidFill>
            <a:srgbClr val="CCEC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69" name="Rounded Rectangle 68"/>
          <p:cNvSpPr/>
          <p:nvPr/>
        </p:nvSpPr>
        <p:spPr bwMode="auto">
          <a:xfrm>
            <a:off x="1873835" y="1663773"/>
            <a:ext cx="2249905" cy="409075"/>
          </a:xfrm>
          <a:prstGeom prst="roundRect">
            <a:avLst/>
          </a:prstGeom>
          <a:solidFill>
            <a:srgbClr val="CCEC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64" name="Rounded Rectangle 63"/>
          <p:cNvSpPr/>
          <p:nvPr/>
        </p:nvSpPr>
        <p:spPr bwMode="auto">
          <a:xfrm>
            <a:off x="2017296" y="3454401"/>
            <a:ext cx="4373062" cy="371475"/>
          </a:xfrm>
          <a:prstGeom prst="roundRect">
            <a:avLst/>
          </a:prstGeom>
          <a:solidFill>
            <a:schemeClr val="bg1">
              <a:lumMod val="85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65" name="Rounded Rectangle 64"/>
          <p:cNvSpPr/>
          <p:nvPr/>
        </p:nvSpPr>
        <p:spPr bwMode="auto">
          <a:xfrm>
            <a:off x="2017296" y="5127117"/>
            <a:ext cx="4373062" cy="371475"/>
          </a:xfrm>
          <a:prstGeom prst="roundRect">
            <a:avLst/>
          </a:prstGeom>
          <a:solidFill>
            <a:schemeClr val="bg1">
              <a:lumMod val="85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66" name="Rounded Rectangle 65"/>
          <p:cNvSpPr/>
          <p:nvPr/>
        </p:nvSpPr>
        <p:spPr bwMode="auto">
          <a:xfrm>
            <a:off x="2017296" y="5544344"/>
            <a:ext cx="4373062" cy="371475"/>
          </a:xfrm>
          <a:prstGeom prst="roundRect">
            <a:avLst/>
          </a:prstGeom>
          <a:solidFill>
            <a:schemeClr val="bg1">
              <a:lumMod val="85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2" name="Rounded Rectangle 1"/>
          <p:cNvSpPr/>
          <p:nvPr/>
        </p:nvSpPr>
        <p:spPr bwMode="auto">
          <a:xfrm>
            <a:off x="1979612" y="2146446"/>
            <a:ext cx="457200" cy="406400"/>
          </a:xfrm>
          <a:prstGeom prst="roundRect">
            <a:avLst/>
          </a:prstGeom>
          <a:solidFill>
            <a:srgbClr val="CCEC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61" name="Rounded Rectangle 60"/>
          <p:cNvSpPr/>
          <p:nvPr/>
        </p:nvSpPr>
        <p:spPr bwMode="auto">
          <a:xfrm>
            <a:off x="2767264" y="2146446"/>
            <a:ext cx="457200" cy="406400"/>
          </a:xfrm>
          <a:prstGeom prst="roundRect">
            <a:avLst/>
          </a:prstGeom>
          <a:solidFill>
            <a:srgbClr val="CCEC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62" name="Rounded Rectangle 61"/>
          <p:cNvSpPr/>
          <p:nvPr/>
        </p:nvSpPr>
        <p:spPr bwMode="auto">
          <a:xfrm>
            <a:off x="3545304" y="2146446"/>
            <a:ext cx="457200" cy="406400"/>
          </a:xfrm>
          <a:prstGeom prst="roundRect">
            <a:avLst/>
          </a:prstGeom>
          <a:solidFill>
            <a:srgbClr val="CCEC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63" name="Rounded Rectangle 62"/>
          <p:cNvSpPr/>
          <p:nvPr/>
        </p:nvSpPr>
        <p:spPr bwMode="auto">
          <a:xfrm>
            <a:off x="5029199" y="2145109"/>
            <a:ext cx="2249905" cy="409075"/>
          </a:xfrm>
          <a:prstGeom prst="roundRect">
            <a:avLst/>
          </a:prstGeom>
          <a:solidFill>
            <a:srgbClr val="CCEC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27651" name="Text Box 5"/>
          <p:cNvSpPr txBox="1">
            <a:spLocks noChangeArrowheads="1"/>
          </p:cNvSpPr>
          <p:nvPr>
            <p:custDataLst>
              <p:tags r:id="rId1"/>
            </p:custDataLst>
          </p:nvPr>
        </p:nvSpPr>
        <p:spPr bwMode="auto">
          <a:xfrm>
            <a:off x="154403" y="135467"/>
            <a:ext cx="856449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3600" i="1" dirty="0" smtClean="0">
                <a:solidFill>
                  <a:srgbClr val="000000"/>
                </a:solidFill>
                <a:latin typeface="Cambria" pitchFamily="18" charset="0"/>
              </a:rPr>
              <a:t>Part 1:  </a:t>
            </a:r>
            <a:r>
              <a:rPr lang="en-US" sz="3600" dirty="0" smtClean="0">
                <a:solidFill>
                  <a:srgbClr val="000000"/>
                </a:solidFill>
                <a:latin typeface="Cambria" pitchFamily="18" charset="0"/>
              </a:rPr>
              <a:t>Represent your </a:t>
            </a:r>
            <a:r>
              <a:rPr lang="en-US" sz="3600" dirty="0" smtClean="0">
                <a:solidFill>
                  <a:srgbClr val="000000"/>
                </a:solidFill>
                <a:latin typeface="Cambria" pitchFamily="18" charset="0"/>
              </a:rPr>
              <a:t>function </a:t>
            </a:r>
            <a:r>
              <a:rPr lang="en-US" sz="3600" dirty="0" smtClean="0">
                <a:solidFill>
                  <a:srgbClr val="000000"/>
                </a:solidFill>
                <a:latin typeface="Cambria" pitchFamily="18" charset="0"/>
              </a:rPr>
              <a:t>as </a:t>
            </a:r>
            <a:r>
              <a:rPr lang="en-US" sz="3600" b="1" i="1" dirty="0" smtClean="0">
                <a:solidFill>
                  <a:srgbClr val="000000"/>
                </a:solidFill>
                <a:latin typeface="Cambria" pitchFamily="18" charset="0"/>
              </a:rPr>
              <a:t>bits</a:t>
            </a:r>
            <a:r>
              <a:rPr lang="en-US" sz="3600" dirty="0" smtClean="0">
                <a:solidFill>
                  <a:srgbClr val="000000"/>
                </a:solidFill>
                <a:latin typeface="Cambria" pitchFamily="18" charset="0"/>
              </a:rPr>
              <a:t>…</a:t>
            </a:r>
            <a:endParaRPr lang="en-US" sz="3600" dirty="0">
              <a:solidFill>
                <a:srgbClr val="000000"/>
              </a:solidFill>
              <a:latin typeface="Cambria" pitchFamily="18" charset="0"/>
            </a:endParaRPr>
          </a:p>
        </p:txBody>
      </p:sp>
      <p:sp>
        <p:nvSpPr>
          <p:cNvPr id="27652" name="Text Box 12"/>
          <p:cNvSpPr txBox="1">
            <a:spLocks noChangeArrowheads="1"/>
          </p:cNvSpPr>
          <p:nvPr>
            <p:custDataLst>
              <p:tags r:id="rId2"/>
            </p:custDataLst>
          </p:nvPr>
        </p:nvSpPr>
        <p:spPr bwMode="auto">
          <a:xfrm>
            <a:off x="1237300" y="971490"/>
            <a:ext cx="6705600" cy="400110"/>
          </a:xfrm>
          <a:prstGeom prst="rect">
            <a:avLst/>
          </a:prstGeom>
          <a:noFill/>
          <a:ln>
            <a:noFill/>
          </a:ln>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buFont typeface="Times" pitchFamily="-106" charset="0"/>
              <a:buNone/>
            </a:pPr>
            <a:r>
              <a:rPr lang="en-US" sz="2000" b="1" i="1" dirty="0" smtClean="0">
                <a:latin typeface="Cambria" pitchFamily="18" charset="0"/>
              </a:rPr>
              <a:t>Any function </a:t>
            </a:r>
            <a:r>
              <a:rPr lang="en-US" sz="2000" dirty="0" smtClean="0">
                <a:latin typeface="Cambria" pitchFamily="18" charset="0"/>
              </a:rPr>
              <a:t>can be represented using only bits…</a:t>
            </a:r>
            <a:endParaRPr lang="en-US" sz="2000" dirty="0">
              <a:latin typeface="Cambria" pitchFamily="18" charset="0"/>
            </a:endParaRPr>
          </a:p>
        </p:txBody>
      </p:sp>
      <p:sp>
        <p:nvSpPr>
          <p:cNvPr id="27653" name="Text Box 13"/>
          <p:cNvSpPr txBox="1">
            <a:spLocks noChangeArrowheads="1"/>
          </p:cNvSpPr>
          <p:nvPr>
            <p:custDataLst>
              <p:tags r:id="rId3"/>
            </p:custDataLst>
          </p:nvPr>
        </p:nvSpPr>
        <p:spPr bwMode="auto">
          <a:xfrm>
            <a:off x="1830388" y="2118814"/>
            <a:ext cx="758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dirty="0">
                <a:latin typeface="Calibri" pitchFamily="34" charset="0"/>
              </a:rPr>
              <a:t>x</a:t>
            </a:r>
          </a:p>
        </p:txBody>
      </p:sp>
      <p:sp>
        <p:nvSpPr>
          <p:cNvPr id="27654" name="Text Box 14"/>
          <p:cNvSpPr txBox="1">
            <a:spLocks noChangeArrowheads="1"/>
          </p:cNvSpPr>
          <p:nvPr>
            <p:custDataLst>
              <p:tags r:id="rId4"/>
            </p:custDataLst>
          </p:nvPr>
        </p:nvSpPr>
        <p:spPr bwMode="auto">
          <a:xfrm>
            <a:off x="2600325" y="2118814"/>
            <a:ext cx="800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latin typeface="Calibri" pitchFamily="34" charset="0"/>
              </a:rPr>
              <a:t>y</a:t>
            </a:r>
          </a:p>
        </p:txBody>
      </p:sp>
      <p:sp>
        <p:nvSpPr>
          <p:cNvPr id="27655" name="Text Box 15"/>
          <p:cNvSpPr txBox="1">
            <a:spLocks noChangeArrowheads="1"/>
          </p:cNvSpPr>
          <p:nvPr>
            <p:custDataLst>
              <p:tags r:id="rId5"/>
            </p:custDataLst>
          </p:nvPr>
        </p:nvSpPr>
        <p:spPr bwMode="auto">
          <a:xfrm>
            <a:off x="1828800" y="2529682"/>
            <a:ext cx="7588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b="1">
                <a:solidFill>
                  <a:srgbClr val="000000"/>
                </a:solidFill>
                <a:latin typeface="Courier New" pitchFamily="-106" charset="0"/>
              </a:rPr>
              <a:t>0</a:t>
            </a:r>
          </a:p>
        </p:txBody>
      </p:sp>
      <p:sp>
        <p:nvSpPr>
          <p:cNvPr id="27656" name="Text Box 16"/>
          <p:cNvSpPr txBox="1">
            <a:spLocks noChangeArrowheads="1"/>
          </p:cNvSpPr>
          <p:nvPr>
            <p:custDataLst>
              <p:tags r:id="rId6"/>
            </p:custDataLst>
          </p:nvPr>
        </p:nvSpPr>
        <p:spPr bwMode="auto">
          <a:xfrm>
            <a:off x="2598738" y="2529682"/>
            <a:ext cx="8001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b="1">
                <a:solidFill>
                  <a:srgbClr val="000000"/>
                </a:solidFill>
                <a:latin typeface="Courier New" pitchFamily="-106" charset="0"/>
              </a:rPr>
              <a:t>0</a:t>
            </a:r>
          </a:p>
        </p:txBody>
      </p:sp>
      <p:sp>
        <p:nvSpPr>
          <p:cNvPr id="27657" name="Text Box 17"/>
          <p:cNvSpPr txBox="1">
            <a:spLocks noChangeArrowheads="1"/>
          </p:cNvSpPr>
          <p:nvPr>
            <p:custDataLst>
              <p:tags r:id="rId7"/>
            </p:custDataLst>
          </p:nvPr>
        </p:nvSpPr>
        <p:spPr bwMode="auto">
          <a:xfrm>
            <a:off x="1831975" y="2939257"/>
            <a:ext cx="7588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b="1">
                <a:solidFill>
                  <a:srgbClr val="000000"/>
                </a:solidFill>
                <a:latin typeface="Courier New" pitchFamily="-106" charset="0"/>
              </a:rPr>
              <a:t>0</a:t>
            </a:r>
          </a:p>
        </p:txBody>
      </p:sp>
      <p:sp>
        <p:nvSpPr>
          <p:cNvPr id="27658" name="Text Box 18"/>
          <p:cNvSpPr txBox="1">
            <a:spLocks noChangeArrowheads="1"/>
          </p:cNvSpPr>
          <p:nvPr>
            <p:custDataLst>
              <p:tags r:id="rId8"/>
            </p:custDataLst>
          </p:nvPr>
        </p:nvSpPr>
        <p:spPr bwMode="auto">
          <a:xfrm>
            <a:off x="2601913" y="2939257"/>
            <a:ext cx="8001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b="1">
                <a:solidFill>
                  <a:srgbClr val="000000"/>
                </a:solidFill>
                <a:latin typeface="Courier New" pitchFamily="-106" charset="0"/>
              </a:rPr>
              <a:t>0</a:t>
            </a:r>
          </a:p>
        </p:txBody>
      </p:sp>
      <p:sp>
        <p:nvSpPr>
          <p:cNvPr id="27659" name="Text Box 19"/>
          <p:cNvSpPr txBox="1">
            <a:spLocks noChangeArrowheads="1"/>
          </p:cNvSpPr>
          <p:nvPr>
            <p:custDataLst>
              <p:tags r:id="rId9"/>
            </p:custDataLst>
          </p:nvPr>
        </p:nvSpPr>
        <p:spPr bwMode="auto">
          <a:xfrm>
            <a:off x="1828800" y="3350419"/>
            <a:ext cx="7588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b="1">
                <a:solidFill>
                  <a:srgbClr val="000000"/>
                </a:solidFill>
                <a:latin typeface="Courier New" pitchFamily="-106" charset="0"/>
              </a:rPr>
              <a:t>0</a:t>
            </a:r>
          </a:p>
        </p:txBody>
      </p:sp>
      <p:sp>
        <p:nvSpPr>
          <p:cNvPr id="27660" name="Text Box 20"/>
          <p:cNvSpPr txBox="1">
            <a:spLocks noChangeArrowheads="1"/>
          </p:cNvSpPr>
          <p:nvPr>
            <p:custDataLst>
              <p:tags r:id="rId10"/>
            </p:custDataLst>
          </p:nvPr>
        </p:nvSpPr>
        <p:spPr bwMode="auto">
          <a:xfrm>
            <a:off x="2598738" y="3350419"/>
            <a:ext cx="8001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b="1">
                <a:solidFill>
                  <a:srgbClr val="000000"/>
                </a:solidFill>
                <a:latin typeface="Courier New" pitchFamily="-106" charset="0"/>
              </a:rPr>
              <a:t>1</a:t>
            </a:r>
          </a:p>
        </p:txBody>
      </p:sp>
      <p:sp>
        <p:nvSpPr>
          <p:cNvPr id="27661" name="Text Box 21"/>
          <p:cNvSpPr txBox="1">
            <a:spLocks noChangeArrowheads="1"/>
          </p:cNvSpPr>
          <p:nvPr>
            <p:custDataLst>
              <p:tags r:id="rId11"/>
            </p:custDataLst>
          </p:nvPr>
        </p:nvSpPr>
        <p:spPr bwMode="auto">
          <a:xfrm>
            <a:off x="1831975" y="3759994"/>
            <a:ext cx="7588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b="1">
                <a:solidFill>
                  <a:srgbClr val="000000"/>
                </a:solidFill>
                <a:latin typeface="Courier New" pitchFamily="-106" charset="0"/>
              </a:rPr>
              <a:t>0</a:t>
            </a:r>
          </a:p>
        </p:txBody>
      </p:sp>
      <p:sp>
        <p:nvSpPr>
          <p:cNvPr id="27662" name="Text Box 22"/>
          <p:cNvSpPr txBox="1">
            <a:spLocks noChangeArrowheads="1"/>
          </p:cNvSpPr>
          <p:nvPr>
            <p:custDataLst>
              <p:tags r:id="rId12"/>
            </p:custDataLst>
          </p:nvPr>
        </p:nvSpPr>
        <p:spPr bwMode="auto">
          <a:xfrm>
            <a:off x="2601913" y="3759994"/>
            <a:ext cx="8001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b="1">
                <a:solidFill>
                  <a:srgbClr val="000000"/>
                </a:solidFill>
                <a:latin typeface="Courier New" pitchFamily="-106" charset="0"/>
              </a:rPr>
              <a:t>1</a:t>
            </a:r>
          </a:p>
        </p:txBody>
      </p:sp>
      <p:sp>
        <p:nvSpPr>
          <p:cNvPr id="27663" name="Text Box 23"/>
          <p:cNvSpPr txBox="1">
            <a:spLocks noChangeArrowheads="1"/>
          </p:cNvSpPr>
          <p:nvPr>
            <p:custDataLst>
              <p:tags r:id="rId13"/>
            </p:custDataLst>
          </p:nvPr>
        </p:nvSpPr>
        <p:spPr bwMode="auto">
          <a:xfrm>
            <a:off x="4932944" y="2118814"/>
            <a:ext cx="251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dirty="0" smtClean="0">
                <a:latin typeface="Calibri" pitchFamily="34" charset="0"/>
              </a:rPr>
              <a:t>circuit output</a:t>
            </a:r>
            <a:endParaRPr lang="en-US" b="1" dirty="0">
              <a:latin typeface="Calibri" pitchFamily="34" charset="0"/>
            </a:endParaRPr>
          </a:p>
        </p:txBody>
      </p:sp>
      <p:sp>
        <p:nvSpPr>
          <p:cNvPr id="27664" name="Text Box 24"/>
          <p:cNvSpPr txBox="1">
            <a:spLocks noChangeArrowheads="1"/>
          </p:cNvSpPr>
          <p:nvPr>
            <p:custDataLst>
              <p:tags r:id="rId14"/>
            </p:custDataLst>
          </p:nvPr>
        </p:nvSpPr>
        <p:spPr bwMode="auto">
          <a:xfrm>
            <a:off x="5808663" y="2529681"/>
            <a:ext cx="8001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b="1">
                <a:solidFill>
                  <a:srgbClr val="000000"/>
                </a:solidFill>
                <a:latin typeface="Courier New" pitchFamily="-106" charset="0"/>
              </a:rPr>
              <a:t>0</a:t>
            </a:r>
          </a:p>
        </p:txBody>
      </p:sp>
      <p:sp>
        <p:nvSpPr>
          <p:cNvPr id="27665" name="Text Box 25"/>
          <p:cNvSpPr txBox="1">
            <a:spLocks noChangeArrowheads="1"/>
          </p:cNvSpPr>
          <p:nvPr>
            <p:custDataLst>
              <p:tags r:id="rId15"/>
            </p:custDataLst>
          </p:nvPr>
        </p:nvSpPr>
        <p:spPr bwMode="auto">
          <a:xfrm>
            <a:off x="5808663" y="2939256"/>
            <a:ext cx="8001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b="1" dirty="0">
                <a:solidFill>
                  <a:srgbClr val="000000"/>
                </a:solidFill>
                <a:latin typeface="Courier New" pitchFamily="-106" charset="0"/>
              </a:rPr>
              <a:t>0</a:t>
            </a:r>
          </a:p>
        </p:txBody>
      </p:sp>
      <p:sp>
        <p:nvSpPr>
          <p:cNvPr id="27666" name="Text Box 26"/>
          <p:cNvSpPr txBox="1">
            <a:spLocks noChangeArrowheads="1"/>
          </p:cNvSpPr>
          <p:nvPr>
            <p:custDataLst>
              <p:tags r:id="rId16"/>
            </p:custDataLst>
          </p:nvPr>
        </p:nvSpPr>
        <p:spPr bwMode="auto">
          <a:xfrm>
            <a:off x="5808663" y="3350420"/>
            <a:ext cx="8001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b="1">
                <a:solidFill>
                  <a:srgbClr val="000000"/>
                </a:solidFill>
                <a:latin typeface="Courier New" pitchFamily="-106" charset="0"/>
              </a:rPr>
              <a:t>1</a:t>
            </a:r>
          </a:p>
        </p:txBody>
      </p:sp>
      <p:sp>
        <p:nvSpPr>
          <p:cNvPr id="27667" name="Text Box 27"/>
          <p:cNvSpPr txBox="1">
            <a:spLocks noChangeArrowheads="1"/>
          </p:cNvSpPr>
          <p:nvPr>
            <p:custDataLst>
              <p:tags r:id="rId17"/>
            </p:custDataLst>
          </p:nvPr>
        </p:nvSpPr>
        <p:spPr bwMode="auto">
          <a:xfrm>
            <a:off x="5808663" y="3759995"/>
            <a:ext cx="8001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b="1">
                <a:solidFill>
                  <a:srgbClr val="000000"/>
                </a:solidFill>
                <a:latin typeface="Courier New" pitchFamily="-106" charset="0"/>
              </a:rPr>
              <a:t>0</a:t>
            </a:r>
          </a:p>
        </p:txBody>
      </p:sp>
      <p:sp>
        <p:nvSpPr>
          <p:cNvPr id="27668" name="Rectangle 29"/>
          <p:cNvSpPr>
            <a:spLocks noChangeArrowheads="1"/>
          </p:cNvSpPr>
          <p:nvPr>
            <p:custDataLst>
              <p:tags r:id="rId18"/>
            </p:custDataLst>
          </p:nvPr>
        </p:nvSpPr>
        <p:spPr bwMode="auto">
          <a:xfrm>
            <a:off x="2705089" y="1657350"/>
            <a:ext cx="46198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2100" b="1" dirty="0" smtClean="0">
                <a:latin typeface="Cambria" pitchFamily="18" charset="0"/>
              </a:rPr>
              <a:t>IN</a:t>
            </a:r>
            <a:endParaRPr lang="en-US" sz="2100" b="1" dirty="0">
              <a:latin typeface="Cambria" pitchFamily="18" charset="0"/>
            </a:endParaRPr>
          </a:p>
        </p:txBody>
      </p:sp>
      <p:sp>
        <p:nvSpPr>
          <p:cNvPr id="27670" name="Rectangle 31"/>
          <p:cNvSpPr>
            <a:spLocks noChangeArrowheads="1"/>
          </p:cNvSpPr>
          <p:nvPr>
            <p:custDataLst>
              <p:tags r:id="rId19"/>
            </p:custDataLst>
          </p:nvPr>
        </p:nvSpPr>
        <p:spPr bwMode="auto">
          <a:xfrm>
            <a:off x="5846267" y="1657350"/>
            <a:ext cx="72648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2100" b="1" dirty="0" smtClean="0">
                <a:latin typeface="Cambria" pitchFamily="18" charset="0"/>
              </a:rPr>
              <a:t>OUT</a:t>
            </a:r>
            <a:endParaRPr lang="en-US" sz="2100" b="1" dirty="0">
              <a:latin typeface="Cambria" pitchFamily="18" charset="0"/>
            </a:endParaRPr>
          </a:p>
        </p:txBody>
      </p:sp>
      <p:sp>
        <p:nvSpPr>
          <p:cNvPr id="27672" name="Text Box 14"/>
          <p:cNvSpPr txBox="1">
            <a:spLocks noChangeArrowheads="1"/>
          </p:cNvSpPr>
          <p:nvPr>
            <p:custDataLst>
              <p:tags r:id="rId20"/>
            </p:custDataLst>
          </p:nvPr>
        </p:nvSpPr>
        <p:spPr bwMode="auto">
          <a:xfrm>
            <a:off x="3397250" y="2118814"/>
            <a:ext cx="800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dirty="0">
                <a:latin typeface="Calibri" pitchFamily="34" charset="0"/>
              </a:rPr>
              <a:t>c</a:t>
            </a:r>
          </a:p>
        </p:txBody>
      </p:sp>
      <p:sp>
        <p:nvSpPr>
          <p:cNvPr id="27673" name="Text Box 16"/>
          <p:cNvSpPr txBox="1">
            <a:spLocks noChangeArrowheads="1"/>
          </p:cNvSpPr>
          <p:nvPr>
            <p:custDataLst>
              <p:tags r:id="rId21"/>
            </p:custDataLst>
          </p:nvPr>
        </p:nvSpPr>
        <p:spPr bwMode="auto">
          <a:xfrm>
            <a:off x="3395663" y="2529682"/>
            <a:ext cx="8001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b="1">
                <a:solidFill>
                  <a:srgbClr val="000000"/>
                </a:solidFill>
                <a:latin typeface="Courier New" pitchFamily="-106" charset="0"/>
              </a:rPr>
              <a:t>0</a:t>
            </a:r>
          </a:p>
        </p:txBody>
      </p:sp>
      <p:sp>
        <p:nvSpPr>
          <p:cNvPr id="27674" name="Text Box 18"/>
          <p:cNvSpPr txBox="1">
            <a:spLocks noChangeArrowheads="1"/>
          </p:cNvSpPr>
          <p:nvPr>
            <p:custDataLst>
              <p:tags r:id="rId22"/>
            </p:custDataLst>
          </p:nvPr>
        </p:nvSpPr>
        <p:spPr bwMode="auto">
          <a:xfrm>
            <a:off x="3398838" y="2939257"/>
            <a:ext cx="8001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b="1">
                <a:solidFill>
                  <a:srgbClr val="000000"/>
                </a:solidFill>
                <a:latin typeface="Courier New" pitchFamily="-106" charset="0"/>
              </a:rPr>
              <a:t>1</a:t>
            </a:r>
          </a:p>
        </p:txBody>
      </p:sp>
      <p:sp>
        <p:nvSpPr>
          <p:cNvPr id="27675" name="Text Box 20"/>
          <p:cNvSpPr txBox="1">
            <a:spLocks noChangeArrowheads="1"/>
          </p:cNvSpPr>
          <p:nvPr>
            <p:custDataLst>
              <p:tags r:id="rId23"/>
            </p:custDataLst>
          </p:nvPr>
        </p:nvSpPr>
        <p:spPr bwMode="auto">
          <a:xfrm>
            <a:off x="3395663" y="3350419"/>
            <a:ext cx="8001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b="1">
                <a:solidFill>
                  <a:srgbClr val="000000"/>
                </a:solidFill>
                <a:latin typeface="Courier New" pitchFamily="-106" charset="0"/>
              </a:rPr>
              <a:t>0</a:t>
            </a:r>
          </a:p>
        </p:txBody>
      </p:sp>
      <p:sp>
        <p:nvSpPr>
          <p:cNvPr id="27676" name="Text Box 22"/>
          <p:cNvSpPr txBox="1">
            <a:spLocks noChangeArrowheads="1"/>
          </p:cNvSpPr>
          <p:nvPr>
            <p:custDataLst>
              <p:tags r:id="rId24"/>
            </p:custDataLst>
          </p:nvPr>
        </p:nvSpPr>
        <p:spPr bwMode="auto">
          <a:xfrm>
            <a:off x="3398838" y="3759994"/>
            <a:ext cx="8001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b="1">
                <a:solidFill>
                  <a:srgbClr val="000000"/>
                </a:solidFill>
                <a:latin typeface="Courier New" pitchFamily="-106" charset="0"/>
              </a:rPr>
              <a:t>1</a:t>
            </a:r>
          </a:p>
        </p:txBody>
      </p:sp>
      <p:sp>
        <p:nvSpPr>
          <p:cNvPr id="27677" name="Text Box 15"/>
          <p:cNvSpPr txBox="1">
            <a:spLocks noChangeArrowheads="1"/>
          </p:cNvSpPr>
          <p:nvPr>
            <p:custDataLst>
              <p:tags r:id="rId25"/>
            </p:custDataLst>
          </p:nvPr>
        </p:nvSpPr>
        <p:spPr bwMode="auto">
          <a:xfrm>
            <a:off x="1828800" y="4210051"/>
            <a:ext cx="7588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b="1">
                <a:solidFill>
                  <a:srgbClr val="000000"/>
                </a:solidFill>
                <a:latin typeface="Courier New" pitchFamily="-106" charset="0"/>
              </a:rPr>
              <a:t>1</a:t>
            </a:r>
          </a:p>
        </p:txBody>
      </p:sp>
      <p:sp>
        <p:nvSpPr>
          <p:cNvPr id="27678" name="Text Box 16"/>
          <p:cNvSpPr txBox="1">
            <a:spLocks noChangeArrowheads="1"/>
          </p:cNvSpPr>
          <p:nvPr>
            <p:custDataLst>
              <p:tags r:id="rId26"/>
            </p:custDataLst>
          </p:nvPr>
        </p:nvSpPr>
        <p:spPr bwMode="auto">
          <a:xfrm>
            <a:off x="2598738" y="4210051"/>
            <a:ext cx="8001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b="1">
                <a:solidFill>
                  <a:srgbClr val="000000"/>
                </a:solidFill>
                <a:latin typeface="Courier New" pitchFamily="-106" charset="0"/>
              </a:rPr>
              <a:t>0</a:t>
            </a:r>
          </a:p>
        </p:txBody>
      </p:sp>
      <p:sp>
        <p:nvSpPr>
          <p:cNvPr id="27679" name="Text Box 17"/>
          <p:cNvSpPr txBox="1">
            <a:spLocks noChangeArrowheads="1"/>
          </p:cNvSpPr>
          <p:nvPr>
            <p:custDataLst>
              <p:tags r:id="rId27"/>
            </p:custDataLst>
          </p:nvPr>
        </p:nvSpPr>
        <p:spPr bwMode="auto">
          <a:xfrm>
            <a:off x="1831975" y="4619626"/>
            <a:ext cx="7588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b="1">
                <a:solidFill>
                  <a:srgbClr val="000000"/>
                </a:solidFill>
                <a:latin typeface="Courier New" pitchFamily="-106" charset="0"/>
              </a:rPr>
              <a:t>1</a:t>
            </a:r>
          </a:p>
        </p:txBody>
      </p:sp>
      <p:sp>
        <p:nvSpPr>
          <p:cNvPr id="27680" name="Text Box 18"/>
          <p:cNvSpPr txBox="1">
            <a:spLocks noChangeArrowheads="1"/>
          </p:cNvSpPr>
          <p:nvPr>
            <p:custDataLst>
              <p:tags r:id="rId28"/>
            </p:custDataLst>
          </p:nvPr>
        </p:nvSpPr>
        <p:spPr bwMode="auto">
          <a:xfrm>
            <a:off x="2601913" y="4619626"/>
            <a:ext cx="8001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b="1">
                <a:solidFill>
                  <a:srgbClr val="000000"/>
                </a:solidFill>
                <a:latin typeface="Courier New" pitchFamily="-106" charset="0"/>
              </a:rPr>
              <a:t>0</a:t>
            </a:r>
          </a:p>
        </p:txBody>
      </p:sp>
      <p:sp>
        <p:nvSpPr>
          <p:cNvPr id="27681" name="Text Box 19"/>
          <p:cNvSpPr txBox="1">
            <a:spLocks noChangeArrowheads="1"/>
          </p:cNvSpPr>
          <p:nvPr>
            <p:custDataLst>
              <p:tags r:id="rId29"/>
            </p:custDataLst>
          </p:nvPr>
        </p:nvSpPr>
        <p:spPr bwMode="auto">
          <a:xfrm>
            <a:off x="1828800" y="5030787"/>
            <a:ext cx="7588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b="1">
                <a:solidFill>
                  <a:srgbClr val="000000"/>
                </a:solidFill>
                <a:latin typeface="Courier New" pitchFamily="-106" charset="0"/>
              </a:rPr>
              <a:t>1</a:t>
            </a:r>
          </a:p>
        </p:txBody>
      </p:sp>
      <p:sp>
        <p:nvSpPr>
          <p:cNvPr id="27682" name="Text Box 20"/>
          <p:cNvSpPr txBox="1">
            <a:spLocks noChangeArrowheads="1"/>
          </p:cNvSpPr>
          <p:nvPr>
            <p:custDataLst>
              <p:tags r:id="rId30"/>
            </p:custDataLst>
          </p:nvPr>
        </p:nvSpPr>
        <p:spPr bwMode="auto">
          <a:xfrm>
            <a:off x="2598738" y="5030787"/>
            <a:ext cx="8001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b="1">
                <a:solidFill>
                  <a:srgbClr val="000000"/>
                </a:solidFill>
                <a:latin typeface="Courier New" pitchFamily="-106" charset="0"/>
              </a:rPr>
              <a:t>1</a:t>
            </a:r>
          </a:p>
        </p:txBody>
      </p:sp>
      <p:sp>
        <p:nvSpPr>
          <p:cNvPr id="27683" name="Text Box 21"/>
          <p:cNvSpPr txBox="1">
            <a:spLocks noChangeArrowheads="1"/>
          </p:cNvSpPr>
          <p:nvPr>
            <p:custDataLst>
              <p:tags r:id="rId31"/>
            </p:custDataLst>
          </p:nvPr>
        </p:nvSpPr>
        <p:spPr bwMode="auto">
          <a:xfrm>
            <a:off x="1831975" y="5440362"/>
            <a:ext cx="7588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b="1">
                <a:solidFill>
                  <a:srgbClr val="000000"/>
                </a:solidFill>
                <a:latin typeface="Courier New" pitchFamily="-106" charset="0"/>
              </a:rPr>
              <a:t>1</a:t>
            </a:r>
          </a:p>
        </p:txBody>
      </p:sp>
      <p:sp>
        <p:nvSpPr>
          <p:cNvPr id="27684" name="Text Box 22"/>
          <p:cNvSpPr txBox="1">
            <a:spLocks noChangeArrowheads="1"/>
          </p:cNvSpPr>
          <p:nvPr>
            <p:custDataLst>
              <p:tags r:id="rId32"/>
            </p:custDataLst>
          </p:nvPr>
        </p:nvSpPr>
        <p:spPr bwMode="auto">
          <a:xfrm>
            <a:off x="2601913" y="5440362"/>
            <a:ext cx="8001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b="1">
                <a:solidFill>
                  <a:srgbClr val="000000"/>
                </a:solidFill>
                <a:latin typeface="Courier New" pitchFamily="-106" charset="0"/>
              </a:rPr>
              <a:t>1</a:t>
            </a:r>
          </a:p>
        </p:txBody>
      </p:sp>
      <p:sp>
        <p:nvSpPr>
          <p:cNvPr id="27685" name="Text Box 16"/>
          <p:cNvSpPr txBox="1">
            <a:spLocks noChangeArrowheads="1"/>
          </p:cNvSpPr>
          <p:nvPr>
            <p:custDataLst>
              <p:tags r:id="rId33"/>
            </p:custDataLst>
          </p:nvPr>
        </p:nvSpPr>
        <p:spPr bwMode="auto">
          <a:xfrm>
            <a:off x="3395663" y="4210051"/>
            <a:ext cx="8001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b="1">
                <a:solidFill>
                  <a:srgbClr val="000000"/>
                </a:solidFill>
                <a:latin typeface="Courier New" pitchFamily="-106" charset="0"/>
              </a:rPr>
              <a:t>0</a:t>
            </a:r>
          </a:p>
        </p:txBody>
      </p:sp>
      <p:sp>
        <p:nvSpPr>
          <p:cNvPr id="27686" name="Text Box 18"/>
          <p:cNvSpPr txBox="1">
            <a:spLocks noChangeArrowheads="1"/>
          </p:cNvSpPr>
          <p:nvPr>
            <p:custDataLst>
              <p:tags r:id="rId34"/>
            </p:custDataLst>
          </p:nvPr>
        </p:nvSpPr>
        <p:spPr bwMode="auto">
          <a:xfrm>
            <a:off x="3398838" y="4619626"/>
            <a:ext cx="8001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b="1">
                <a:solidFill>
                  <a:srgbClr val="000000"/>
                </a:solidFill>
                <a:latin typeface="Courier New" pitchFamily="-106" charset="0"/>
              </a:rPr>
              <a:t>1</a:t>
            </a:r>
          </a:p>
        </p:txBody>
      </p:sp>
      <p:sp>
        <p:nvSpPr>
          <p:cNvPr id="27687" name="Text Box 20"/>
          <p:cNvSpPr txBox="1">
            <a:spLocks noChangeArrowheads="1"/>
          </p:cNvSpPr>
          <p:nvPr>
            <p:custDataLst>
              <p:tags r:id="rId35"/>
            </p:custDataLst>
          </p:nvPr>
        </p:nvSpPr>
        <p:spPr bwMode="auto">
          <a:xfrm>
            <a:off x="3395663" y="5030787"/>
            <a:ext cx="8001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b="1">
                <a:solidFill>
                  <a:srgbClr val="000000"/>
                </a:solidFill>
                <a:latin typeface="Courier New" pitchFamily="-106" charset="0"/>
              </a:rPr>
              <a:t>0</a:t>
            </a:r>
          </a:p>
        </p:txBody>
      </p:sp>
      <p:sp>
        <p:nvSpPr>
          <p:cNvPr id="27688" name="Text Box 22"/>
          <p:cNvSpPr txBox="1">
            <a:spLocks noChangeArrowheads="1"/>
          </p:cNvSpPr>
          <p:nvPr>
            <p:custDataLst>
              <p:tags r:id="rId36"/>
            </p:custDataLst>
          </p:nvPr>
        </p:nvSpPr>
        <p:spPr bwMode="auto">
          <a:xfrm>
            <a:off x="3398838" y="5440362"/>
            <a:ext cx="8001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b="1">
                <a:solidFill>
                  <a:srgbClr val="000000"/>
                </a:solidFill>
                <a:latin typeface="Courier New" pitchFamily="-106" charset="0"/>
              </a:rPr>
              <a:t>1</a:t>
            </a:r>
          </a:p>
        </p:txBody>
      </p:sp>
      <p:sp>
        <p:nvSpPr>
          <p:cNvPr id="27689" name="Text Box 24"/>
          <p:cNvSpPr txBox="1">
            <a:spLocks noChangeArrowheads="1"/>
          </p:cNvSpPr>
          <p:nvPr>
            <p:custDataLst>
              <p:tags r:id="rId37"/>
            </p:custDataLst>
          </p:nvPr>
        </p:nvSpPr>
        <p:spPr bwMode="auto">
          <a:xfrm>
            <a:off x="5819775" y="4210051"/>
            <a:ext cx="8001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b="1" dirty="0">
                <a:solidFill>
                  <a:srgbClr val="000000"/>
                </a:solidFill>
                <a:latin typeface="Courier New" pitchFamily="-106" charset="0"/>
              </a:rPr>
              <a:t>0</a:t>
            </a:r>
          </a:p>
        </p:txBody>
      </p:sp>
      <p:sp>
        <p:nvSpPr>
          <p:cNvPr id="27690" name="Text Box 25"/>
          <p:cNvSpPr txBox="1">
            <a:spLocks noChangeArrowheads="1"/>
          </p:cNvSpPr>
          <p:nvPr>
            <p:custDataLst>
              <p:tags r:id="rId38"/>
            </p:custDataLst>
          </p:nvPr>
        </p:nvSpPr>
        <p:spPr bwMode="auto">
          <a:xfrm>
            <a:off x="5819775" y="4619626"/>
            <a:ext cx="8001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b="1">
                <a:solidFill>
                  <a:srgbClr val="000000"/>
                </a:solidFill>
                <a:latin typeface="Courier New" pitchFamily="-106" charset="0"/>
              </a:rPr>
              <a:t>0</a:t>
            </a:r>
          </a:p>
        </p:txBody>
      </p:sp>
      <p:sp>
        <p:nvSpPr>
          <p:cNvPr id="27691" name="Text Box 26"/>
          <p:cNvSpPr txBox="1">
            <a:spLocks noChangeArrowheads="1"/>
          </p:cNvSpPr>
          <p:nvPr>
            <p:custDataLst>
              <p:tags r:id="rId39"/>
            </p:custDataLst>
          </p:nvPr>
        </p:nvSpPr>
        <p:spPr bwMode="auto">
          <a:xfrm>
            <a:off x="5819775" y="5030787"/>
            <a:ext cx="8001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b="1" dirty="0">
                <a:solidFill>
                  <a:srgbClr val="000000"/>
                </a:solidFill>
                <a:latin typeface="Courier New" pitchFamily="-106" charset="0"/>
              </a:rPr>
              <a:t>1</a:t>
            </a:r>
          </a:p>
        </p:txBody>
      </p:sp>
      <p:sp>
        <p:nvSpPr>
          <p:cNvPr id="27692" name="Text Box 27"/>
          <p:cNvSpPr txBox="1">
            <a:spLocks noChangeArrowheads="1"/>
          </p:cNvSpPr>
          <p:nvPr>
            <p:custDataLst>
              <p:tags r:id="rId40"/>
            </p:custDataLst>
          </p:nvPr>
        </p:nvSpPr>
        <p:spPr bwMode="auto">
          <a:xfrm>
            <a:off x="5819775" y="5440362"/>
            <a:ext cx="8001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b="1">
                <a:solidFill>
                  <a:srgbClr val="000000"/>
                </a:solidFill>
                <a:latin typeface="Courier New" pitchFamily="-106" charset="0"/>
              </a:rPr>
              <a:t>1</a:t>
            </a:r>
          </a:p>
        </p:txBody>
      </p:sp>
      <p:sp>
        <p:nvSpPr>
          <p:cNvPr id="5" name="TextBox 4"/>
          <p:cNvSpPr txBox="1"/>
          <p:nvPr/>
        </p:nvSpPr>
        <p:spPr>
          <a:xfrm>
            <a:off x="7093956" y="4021943"/>
            <a:ext cx="1973844" cy="461665"/>
          </a:xfrm>
          <a:prstGeom prst="rect">
            <a:avLst/>
          </a:prstGeom>
          <a:noFill/>
        </p:spPr>
        <p:txBody>
          <a:bodyPr wrap="square" rtlCol="0">
            <a:spAutoFit/>
          </a:bodyPr>
          <a:lstStyle/>
          <a:p>
            <a:pPr algn="l"/>
            <a:r>
              <a:rPr lang="en-US" dirty="0" smtClean="0">
                <a:latin typeface="Cambria" panose="02040503050406030204" pitchFamily="18" charset="0"/>
              </a:rPr>
              <a:t>our </a:t>
            </a:r>
            <a:r>
              <a:rPr lang="en-US" dirty="0" smtClean="0">
                <a:latin typeface="Cambria" panose="02040503050406030204" pitchFamily="18" charset="0"/>
              </a:rPr>
              <a:t>function</a:t>
            </a:r>
            <a:r>
              <a:rPr lang="en-US" dirty="0" smtClean="0">
                <a:latin typeface="Cambria" panose="02040503050406030204" pitchFamily="18" charset="0"/>
              </a:rPr>
              <a:t>!</a:t>
            </a:r>
            <a:endParaRPr lang="en-US" dirty="0">
              <a:latin typeface="Cambria" panose="02040503050406030204" pitchFamily="18" charset="0"/>
            </a:endParaRPr>
          </a:p>
        </p:txBody>
      </p:sp>
      <p:sp>
        <p:nvSpPr>
          <p:cNvPr id="54" name="Text Box 1028"/>
          <p:cNvSpPr txBox="1">
            <a:spLocks noChangeArrowheads="1"/>
          </p:cNvSpPr>
          <p:nvPr>
            <p:custDataLst>
              <p:tags r:id="rId41"/>
            </p:custDataLst>
          </p:nvPr>
        </p:nvSpPr>
        <p:spPr bwMode="auto">
          <a:xfrm>
            <a:off x="7543800" y="4441523"/>
            <a:ext cx="110297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900" i="1" dirty="0" smtClean="0">
                <a:solidFill>
                  <a:srgbClr val="009900"/>
                </a:solidFill>
                <a:latin typeface="Calibri" panose="020F0502020204030204" pitchFamily="34" charset="0"/>
              </a:rPr>
              <a:t>fun!</a:t>
            </a:r>
            <a:endParaRPr lang="en-US" sz="900" i="1" dirty="0">
              <a:solidFill>
                <a:srgbClr val="009900"/>
              </a:solidFill>
              <a:latin typeface="Calibri" panose="020F0502020204030204" pitchFamily="34" charset="0"/>
            </a:endParaRPr>
          </a:p>
        </p:txBody>
      </p:sp>
      <p:grpSp>
        <p:nvGrpSpPr>
          <p:cNvPr id="55" name="Group 34"/>
          <p:cNvGrpSpPr>
            <a:grpSpLocks/>
          </p:cNvGrpSpPr>
          <p:nvPr>
            <p:custDataLst>
              <p:tags r:id="rId42"/>
            </p:custDataLst>
          </p:nvPr>
        </p:nvGrpSpPr>
        <p:grpSpPr bwMode="auto">
          <a:xfrm>
            <a:off x="8537818" y="4616450"/>
            <a:ext cx="368300" cy="488950"/>
            <a:chOff x="2928" y="1051"/>
            <a:chExt cx="840" cy="957"/>
          </a:xfrm>
        </p:grpSpPr>
        <p:sp>
          <p:nvSpPr>
            <p:cNvPr id="56" name="Freeform 35"/>
            <p:cNvSpPr>
              <a:spLocks/>
            </p:cNvSpPr>
            <p:nvPr>
              <p:custDataLst>
                <p:tags r:id="rId43"/>
              </p:custDataLst>
            </p:nvPr>
          </p:nvSpPr>
          <p:spPr bwMode="auto">
            <a:xfrm>
              <a:off x="2928" y="1759"/>
              <a:ext cx="810" cy="249"/>
            </a:xfrm>
            <a:custGeom>
              <a:avLst/>
              <a:gdLst>
                <a:gd name="T0" fmla="*/ 12 w 1048"/>
                <a:gd name="T1" fmla="*/ 21 h 250"/>
                <a:gd name="T2" fmla="*/ 19 w 1048"/>
                <a:gd name="T3" fmla="*/ 83 h 250"/>
                <a:gd name="T4" fmla="*/ 20 w 1048"/>
                <a:gd name="T5" fmla="*/ 111 h 250"/>
                <a:gd name="T6" fmla="*/ 22 w 1048"/>
                <a:gd name="T7" fmla="*/ 125 h 250"/>
                <a:gd name="T8" fmla="*/ 22 w 1048"/>
                <a:gd name="T9" fmla="*/ 164 h 250"/>
                <a:gd name="T10" fmla="*/ 15 w 1048"/>
                <a:gd name="T11" fmla="*/ 233 h 250"/>
                <a:gd name="T12" fmla="*/ 2 w 1048"/>
                <a:gd name="T13" fmla="*/ 213 h 250"/>
                <a:gd name="T14" fmla="*/ 0 w 1048"/>
                <a:gd name="T15" fmla="*/ 192 h 250"/>
                <a:gd name="T16" fmla="*/ 2 w 1048"/>
                <a:gd name="T17" fmla="*/ 158 h 250"/>
                <a:gd name="T18" fmla="*/ 2 w 1048"/>
                <a:gd name="T19" fmla="*/ 125 h 250"/>
                <a:gd name="T20" fmla="*/ 4 w 1048"/>
                <a:gd name="T21" fmla="*/ 76 h 250"/>
                <a:gd name="T22" fmla="*/ 6 w 1048"/>
                <a:gd name="T23" fmla="*/ 55 h 250"/>
                <a:gd name="T24" fmla="*/ 7 w 1048"/>
                <a:gd name="T25" fmla="*/ 28 h 250"/>
                <a:gd name="T26" fmla="*/ 8 w 1048"/>
                <a:gd name="T27" fmla="*/ 14 h 250"/>
                <a:gd name="T28" fmla="*/ 10 w 1048"/>
                <a:gd name="T29" fmla="*/ 28 h 250"/>
                <a:gd name="T30" fmla="*/ 1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solidFill>
                  <a:srgbClr val="000000"/>
                </a:solidFill>
                <a:latin typeface="Times" charset="0"/>
                <a:ea typeface="MS PGothic" pitchFamily="34" charset="-128"/>
              </a:endParaRPr>
            </a:p>
          </p:txBody>
        </p:sp>
        <p:sp>
          <p:nvSpPr>
            <p:cNvPr id="57" name="Oval 36"/>
            <p:cNvSpPr>
              <a:spLocks noChangeArrowheads="1"/>
            </p:cNvSpPr>
            <p:nvPr>
              <p:custDataLst>
                <p:tags r:id="rId44"/>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solidFill>
                  <a:srgbClr val="000000"/>
                </a:solidFill>
                <a:latin typeface="Times" charset="0"/>
                <a:ea typeface="MS PGothic" pitchFamily="34" charset="-128"/>
              </a:endParaRPr>
            </a:p>
          </p:txBody>
        </p:sp>
        <p:sp>
          <p:nvSpPr>
            <p:cNvPr id="58" name="Oval 37"/>
            <p:cNvSpPr>
              <a:spLocks noChangeArrowheads="1"/>
            </p:cNvSpPr>
            <p:nvPr>
              <p:custDataLst>
                <p:tags r:id="rId45"/>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Times" charset="0"/>
                <a:ea typeface="MS PGothic" pitchFamily="34" charset="-128"/>
              </a:endParaRPr>
            </a:p>
          </p:txBody>
        </p:sp>
        <p:sp>
          <p:nvSpPr>
            <p:cNvPr id="59" name="Oval 38"/>
            <p:cNvSpPr>
              <a:spLocks noChangeArrowheads="1"/>
            </p:cNvSpPr>
            <p:nvPr>
              <p:custDataLst>
                <p:tags r:id="rId46"/>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Times" charset="0"/>
                <a:ea typeface="MS PGothic" pitchFamily="34" charset="-128"/>
              </a:endParaRPr>
            </a:p>
          </p:txBody>
        </p:sp>
        <p:sp>
          <p:nvSpPr>
            <p:cNvPr id="60" name="Oval 39"/>
            <p:cNvSpPr>
              <a:spLocks noChangeArrowheads="1"/>
            </p:cNvSpPr>
            <p:nvPr>
              <p:custDataLst>
                <p:tags r:id="rId47"/>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Times" charset="0"/>
                <a:ea typeface="MS PGothic" pitchFamily="34" charset="-128"/>
              </a:endParaRPr>
            </a:p>
          </p:txBody>
        </p:sp>
        <p:sp>
          <p:nvSpPr>
            <p:cNvPr id="67" name="Oval 40"/>
            <p:cNvSpPr>
              <a:spLocks noChangeArrowheads="1"/>
            </p:cNvSpPr>
            <p:nvPr>
              <p:custDataLst>
                <p:tags r:id="rId48"/>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Times" charset="0"/>
                <a:ea typeface="MS PGothic" pitchFamily="34" charset="-128"/>
              </a:endParaRPr>
            </a:p>
          </p:txBody>
        </p:sp>
        <p:sp>
          <p:nvSpPr>
            <p:cNvPr id="70" name="Oval 41"/>
            <p:cNvSpPr>
              <a:spLocks noChangeArrowheads="1"/>
            </p:cNvSpPr>
            <p:nvPr>
              <p:custDataLst>
                <p:tags r:id="rId49"/>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Times" charset="0"/>
                <a:ea typeface="MS PGothic" pitchFamily="34" charset="-128"/>
              </a:endParaRPr>
            </a:p>
          </p:txBody>
        </p:sp>
        <p:sp>
          <p:nvSpPr>
            <p:cNvPr id="71" name="Oval 42"/>
            <p:cNvSpPr>
              <a:spLocks noChangeArrowheads="1"/>
            </p:cNvSpPr>
            <p:nvPr>
              <p:custDataLst>
                <p:tags r:id="rId50"/>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Times" charset="0"/>
                <a:ea typeface="MS PGothic" pitchFamily="34" charset="-128"/>
              </a:endParaRPr>
            </a:p>
          </p:txBody>
        </p:sp>
        <p:sp>
          <p:nvSpPr>
            <p:cNvPr id="72" name="AutoShape 43"/>
            <p:cNvSpPr>
              <a:spLocks noChangeArrowheads="1"/>
            </p:cNvSpPr>
            <p:nvPr>
              <p:custDataLst>
                <p:tags r:id="rId51"/>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solidFill>
                  <a:srgbClr val="000000"/>
                </a:solidFill>
                <a:latin typeface="Times" charset="0"/>
                <a:ea typeface="MS PGothic" pitchFamily="34" charset="-128"/>
              </a:endParaRPr>
            </a:p>
          </p:txBody>
        </p:sp>
        <p:sp>
          <p:nvSpPr>
            <p:cNvPr id="73" name="Freeform 44"/>
            <p:cNvSpPr>
              <a:spLocks/>
            </p:cNvSpPr>
            <p:nvPr>
              <p:custDataLst>
                <p:tags r:id="rId52"/>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solidFill>
                  <a:srgbClr val="000000"/>
                </a:solidFill>
                <a:latin typeface="Times" charset="0"/>
                <a:ea typeface="MS PGothic" pitchFamily="34" charset="-128"/>
              </a:endParaRPr>
            </a:p>
          </p:txBody>
        </p:sp>
        <p:sp>
          <p:nvSpPr>
            <p:cNvPr id="74" name="Freeform 45"/>
            <p:cNvSpPr>
              <a:spLocks/>
            </p:cNvSpPr>
            <p:nvPr>
              <p:custDataLst>
                <p:tags r:id="rId53"/>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solidFill>
                  <a:srgbClr val="000000"/>
                </a:solidFill>
                <a:latin typeface="Times" charset="0"/>
                <a:ea typeface="MS PGothic" pitchFamily="34" charset="-128"/>
              </a:endParaRPr>
            </a:p>
          </p:txBody>
        </p:sp>
        <p:sp>
          <p:nvSpPr>
            <p:cNvPr id="75" name="Freeform 46"/>
            <p:cNvSpPr>
              <a:spLocks/>
            </p:cNvSpPr>
            <p:nvPr>
              <p:custDataLst>
                <p:tags r:id="rId54"/>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latin typeface="Times" charset="0"/>
                <a:ea typeface="MS PGothic" pitchFamily="34" charset="-128"/>
              </a:endParaRPr>
            </a:p>
          </p:txBody>
        </p:sp>
        <p:sp>
          <p:nvSpPr>
            <p:cNvPr id="76" name="Freeform 47"/>
            <p:cNvSpPr>
              <a:spLocks/>
            </p:cNvSpPr>
            <p:nvPr>
              <p:custDataLst>
                <p:tags r:id="rId55"/>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latin typeface="Times" charset="0"/>
                <a:ea typeface="MS PGothic" pitchFamily="34" charset="-128"/>
              </a:endParaRPr>
            </a:p>
          </p:txBody>
        </p:sp>
      </p:grpSp>
      <p:sp>
        <p:nvSpPr>
          <p:cNvPr id="6" name="Right Brace 5"/>
          <p:cNvSpPr/>
          <p:nvPr/>
        </p:nvSpPr>
        <p:spPr bwMode="auto">
          <a:xfrm>
            <a:off x="6608763" y="2654539"/>
            <a:ext cx="401637" cy="3277118"/>
          </a:xfrm>
          <a:prstGeom prst="rightBrace">
            <a:avLst>
              <a:gd name="adj1" fmla="val 44760"/>
              <a:gd name="adj2" fmla="val 50000"/>
            </a:avLst>
          </a:prstGeom>
          <a:no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7" name="Rectangle 6"/>
          <p:cNvSpPr/>
          <p:nvPr/>
        </p:nvSpPr>
        <p:spPr>
          <a:xfrm rot="21103739">
            <a:off x="2105512" y="6238230"/>
            <a:ext cx="1951496" cy="461665"/>
          </a:xfrm>
          <a:prstGeom prst="rect">
            <a:avLst/>
          </a:prstGeom>
        </p:spPr>
        <p:txBody>
          <a:bodyPr wrap="none">
            <a:spAutoFit/>
          </a:bodyPr>
          <a:lstStyle/>
          <a:p>
            <a:r>
              <a:rPr lang="en-US" dirty="0" smtClean="0">
                <a:latin typeface="Cambria" pitchFamily="18" charset="0"/>
              </a:rPr>
              <a:t>three bits in...</a:t>
            </a:r>
            <a:endParaRPr lang="en-US" dirty="0"/>
          </a:p>
        </p:txBody>
      </p:sp>
      <p:sp>
        <p:nvSpPr>
          <p:cNvPr id="77" name="Rectangle 76"/>
          <p:cNvSpPr/>
          <p:nvPr/>
        </p:nvSpPr>
        <p:spPr>
          <a:xfrm rot="21103739">
            <a:off x="5129310" y="6248258"/>
            <a:ext cx="1787669" cy="461665"/>
          </a:xfrm>
          <a:prstGeom prst="rect">
            <a:avLst/>
          </a:prstGeom>
        </p:spPr>
        <p:txBody>
          <a:bodyPr wrap="none">
            <a:spAutoFit/>
          </a:bodyPr>
          <a:lstStyle/>
          <a:p>
            <a:r>
              <a:rPr lang="en-US" dirty="0" smtClean="0">
                <a:latin typeface="Cambria" pitchFamily="18" charset="0"/>
              </a:rPr>
              <a:t>...one bit out</a:t>
            </a:r>
            <a:endParaRPr lang="en-US" dirty="0"/>
          </a:p>
        </p:txBody>
      </p:sp>
    </p:spTree>
    <p:extLst>
      <p:ext uri="{BB962C8B-B14F-4D97-AF65-F5344CB8AC3E}">
        <p14:creationId xmlns:p14="http://schemas.microsoft.com/office/powerpoint/2010/main" val="12539042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50" name="Picture 22"/>
          <p:cNvPicPr>
            <a:picLocks noChangeAspect="1" noChangeArrowheads="1"/>
          </p:cNvPicPr>
          <p:nvPr/>
        </p:nvPicPr>
        <p:blipFill rotWithShape="1">
          <a:blip r:embed="rId20">
            <a:extLst>
              <a:ext uri="{28A0092B-C50C-407E-A947-70E740481C1C}">
                <a14:useLocalDpi xmlns:a14="http://schemas.microsoft.com/office/drawing/2010/main" val="0"/>
              </a:ext>
            </a:extLst>
          </a:blip>
          <a:srcRect l="13437" t="34720" r="30896" b="43639"/>
          <a:stretch/>
        </p:blipFill>
        <p:spPr bwMode="auto">
          <a:xfrm>
            <a:off x="963801" y="24990"/>
            <a:ext cx="6988308" cy="2168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miter lim="800000"/>
                <a:headEnd type="none" w="med" len="med"/>
                <a:tailEnd type="none" w="med" len="med"/>
              </a14:hiddenLine>
            </a:ext>
          </a:extLst>
        </p:spPr>
      </p:pic>
      <p:pic>
        <p:nvPicPr>
          <p:cNvPr id="48131" name="Picture 52" descr="Adder45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047601" y="2057400"/>
            <a:ext cx="3904508" cy="3254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7" descr="Picture 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53368" y="2193778"/>
            <a:ext cx="3008704" cy="4165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48133" name="Group 55"/>
          <p:cNvGrpSpPr>
            <a:grpSpLocks/>
          </p:cNvGrpSpPr>
          <p:nvPr>
            <p:custDataLst>
              <p:tags r:id="rId1"/>
            </p:custDataLst>
          </p:nvPr>
        </p:nvGrpSpPr>
        <p:grpSpPr bwMode="auto">
          <a:xfrm>
            <a:off x="8602634" y="6312321"/>
            <a:ext cx="349250" cy="411162"/>
            <a:chOff x="2928" y="1051"/>
            <a:chExt cx="840" cy="957"/>
          </a:xfrm>
        </p:grpSpPr>
        <p:sp>
          <p:nvSpPr>
            <p:cNvPr id="48137" name="Freeform 56"/>
            <p:cNvSpPr>
              <a:spLocks/>
            </p:cNvSpPr>
            <p:nvPr>
              <p:custDataLst>
                <p:tags r:id="rId5"/>
              </p:custDataLst>
            </p:nvPr>
          </p:nvSpPr>
          <p:spPr bwMode="auto">
            <a:xfrm>
              <a:off x="2928" y="1759"/>
              <a:ext cx="810" cy="249"/>
            </a:xfrm>
            <a:custGeom>
              <a:avLst/>
              <a:gdLst>
                <a:gd name="T0" fmla="*/ 40 w 1048"/>
                <a:gd name="T1" fmla="*/ 21 h 250"/>
                <a:gd name="T2" fmla="*/ 70 w 1048"/>
                <a:gd name="T3" fmla="*/ 83 h 250"/>
                <a:gd name="T4" fmla="*/ 73 w 1048"/>
                <a:gd name="T5" fmla="*/ 111 h 250"/>
                <a:gd name="T6" fmla="*/ 76 w 1048"/>
                <a:gd name="T7" fmla="*/ 128 h 250"/>
                <a:gd name="T8" fmla="*/ 80 w 1048"/>
                <a:gd name="T9" fmla="*/ 169 h 250"/>
                <a:gd name="T10" fmla="*/ 56 w 1048"/>
                <a:gd name="T11" fmla="*/ 238 h 250"/>
                <a:gd name="T12" fmla="*/ 6 w 1048"/>
                <a:gd name="T13" fmla="*/ 218 h 250"/>
                <a:gd name="T14" fmla="*/ 0 w 1048"/>
                <a:gd name="T15" fmla="*/ 197 h 250"/>
                <a:gd name="T16" fmla="*/ 2 w 1048"/>
                <a:gd name="T17" fmla="*/ 163 h 250"/>
                <a:gd name="T18" fmla="*/ 7 w 1048"/>
                <a:gd name="T19" fmla="*/ 125 h 250"/>
                <a:gd name="T20" fmla="*/ 15 w 1048"/>
                <a:gd name="T21" fmla="*/ 76 h 250"/>
                <a:gd name="T22" fmla="*/ 22 w 1048"/>
                <a:gd name="T23" fmla="*/ 55 h 250"/>
                <a:gd name="T24" fmla="*/ 25 w 1048"/>
                <a:gd name="T25" fmla="*/ 28 h 250"/>
                <a:gd name="T26" fmla="*/ 29 w 1048"/>
                <a:gd name="T27" fmla="*/ 14 h 250"/>
                <a:gd name="T28" fmla="*/ 38 w 1048"/>
                <a:gd name="T29" fmla="*/ 28 h 250"/>
                <a:gd name="T30" fmla="*/ 40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48138" name="Oval 57"/>
            <p:cNvSpPr>
              <a:spLocks noChangeArrowheads="1"/>
            </p:cNvSpPr>
            <p:nvPr>
              <p:custDataLst>
                <p:tags r:id="rId6"/>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48139" name="Oval 58"/>
            <p:cNvSpPr>
              <a:spLocks noChangeArrowheads="1"/>
            </p:cNvSpPr>
            <p:nvPr>
              <p:custDataLst>
                <p:tags r:id="rId7"/>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140" name="Oval 59"/>
            <p:cNvSpPr>
              <a:spLocks noChangeArrowheads="1"/>
            </p:cNvSpPr>
            <p:nvPr>
              <p:custDataLst>
                <p:tags r:id="rId8"/>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141" name="Oval 60"/>
            <p:cNvSpPr>
              <a:spLocks noChangeArrowheads="1"/>
            </p:cNvSpPr>
            <p:nvPr>
              <p:custDataLst>
                <p:tags r:id="rId9"/>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142" name="Oval 61"/>
            <p:cNvSpPr>
              <a:spLocks noChangeArrowheads="1"/>
            </p:cNvSpPr>
            <p:nvPr>
              <p:custDataLst>
                <p:tags r:id="rId10"/>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143" name="Oval 62"/>
            <p:cNvSpPr>
              <a:spLocks noChangeArrowheads="1"/>
            </p:cNvSpPr>
            <p:nvPr>
              <p:custDataLst>
                <p:tags r:id="rId11"/>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144" name="Oval 63"/>
            <p:cNvSpPr>
              <a:spLocks noChangeArrowheads="1"/>
            </p:cNvSpPr>
            <p:nvPr>
              <p:custDataLst>
                <p:tags r:id="rId12"/>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145" name="AutoShape 64"/>
            <p:cNvSpPr>
              <a:spLocks noChangeArrowheads="1"/>
            </p:cNvSpPr>
            <p:nvPr>
              <p:custDataLst>
                <p:tags r:id="rId13"/>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48146" name="Freeform 65"/>
            <p:cNvSpPr>
              <a:spLocks/>
            </p:cNvSpPr>
            <p:nvPr>
              <p:custDataLst>
                <p:tags r:id="rId14"/>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48147" name="Freeform 66"/>
            <p:cNvSpPr>
              <a:spLocks/>
            </p:cNvSpPr>
            <p:nvPr>
              <p:custDataLst>
                <p:tags r:id="rId15"/>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48148" name="Freeform 67"/>
            <p:cNvSpPr>
              <a:spLocks/>
            </p:cNvSpPr>
            <p:nvPr>
              <p:custDataLst>
                <p:tags r:id="rId16"/>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48149" name="Freeform 68"/>
            <p:cNvSpPr>
              <a:spLocks/>
            </p:cNvSpPr>
            <p:nvPr>
              <p:custDataLst>
                <p:tags r:id="rId17"/>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48134" name="Text Box 69"/>
          <p:cNvSpPr txBox="1">
            <a:spLocks noChangeArrowheads="1"/>
          </p:cNvSpPr>
          <p:nvPr>
            <p:custDataLst>
              <p:tags r:id="rId2"/>
            </p:custDataLst>
          </p:nvPr>
        </p:nvSpPr>
        <p:spPr bwMode="auto">
          <a:xfrm>
            <a:off x="7391400" y="5988886"/>
            <a:ext cx="12955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200" dirty="0">
                <a:solidFill>
                  <a:srgbClr val="067B0E"/>
                </a:solidFill>
                <a:latin typeface="Cambria" pitchFamily="18" charset="0"/>
              </a:rPr>
              <a:t>I</a:t>
            </a:r>
            <a:r>
              <a:rPr lang="en-US" sz="1200" dirty="0" smtClean="0">
                <a:solidFill>
                  <a:srgbClr val="067B0E"/>
                </a:solidFill>
                <a:latin typeface="Cambria" pitchFamily="18" charset="0"/>
              </a:rPr>
              <a:t>t  looks pretty wiry</a:t>
            </a:r>
            <a:r>
              <a:rPr lang="en-US" sz="1200" i="1" dirty="0" smtClean="0">
                <a:solidFill>
                  <a:srgbClr val="067B0E"/>
                </a:solidFill>
                <a:latin typeface="Cambria" pitchFamily="18" charset="0"/>
              </a:rPr>
              <a:t> </a:t>
            </a:r>
            <a:r>
              <a:rPr lang="en-US" sz="1200" dirty="0">
                <a:solidFill>
                  <a:srgbClr val="067B0E"/>
                </a:solidFill>
                <a:latin typeface="Cambria" pitchFamily="18" charset="0"/>
              </a:rPr>
              <a:t>to me!</a:t>
            </a:r>
          </a:p>
        </p:txBody>
      </p:sp>
      <p:sp>
        <p:nvSpPr>
          <p:cNvPr id="48135" name="Text Box 7"/>
          <p:cNvSpPr txBox="1">
            <a:spLocks noChangeArrowheads="1"/>
          </p:cNvSpPr>
          <p:nvPr>
            <p:custDataLst>
              <p:tags r:id="rId3"/>
            </p:custDataLst>
          </p:nvPr>
        </p:nvSpPr>
        <p:spPr bwMode="auto">
          <a:xfrm>
            <a:off x="2819400" y="5812383"/>
            <a:ext cx="2362200" cy="646331"/>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800" dirty="0" smtClean="0">
                <a:latin typeface="Cambria" pitchFamily="18" charset="0"/>
              </a:rPr>
              <a:t>A </a:t>
            </a:r>
            <a:r>
              <a:rPr lang="en-US" sz="1800" dirty="0">
                <a:latin typeface="Cambria" pitchFamily="18" charset="0"/>
              </a:rPr>
              <a:t>z</a:t>
            </a:r>
            <a:r>
              <a:rPr lang="en-US" sz="1800" dirty="0" smtClean="0">
                <a:latin typeface="Cambria" pitchFamily="18" charset="0"/>
              </a:rPr>
              <a:t>ombie-themed </a:t>
            </a:r>
            <a:r>
              <a:rPr lang="en-US" sz="1800" b="1" dirty="0" smtClean="0">
                <a:latin typeface="Cambria" pitchFamily="18" charset="0"/>
              </a:rPr>
              <a:t>ripple-carry</a:t>
            </a:r>
            <a:r>
              <a:rPr lang="en-US" sz="1800" dirty="0" smtClean="0">
                <a:latin typeface="Cambria" pitchFamily="18" charset="0"/>
              </a:rPr>
              <a:t> </a:t>
            </a:r>
            <a:r>
              <a:rPr lang="en-US" sz="1800" b="1" dirty="0" smtClean="0">
                <a:latin typeface="Cambria" pitchFamily="18" charset="0"/>
              </a:rPr>
              <a:t>adder</a:t>
            </a:r>
            <a:endParaRPr lang="en-US" sz="1800" b="1" dirty="0">
              <a:latin typeface="Cambria" pitchFamily="18" charset="0"/>
            </a:endParaRPr>
          </a:p>
        </p:txBody>
      </p:sp>
      <p:sp>
        <p:nvSpPr>
          <p:cNvPr id="48136" name="Text Box 7"/>
          <p:cNvSpPr txBox="1">
            <a:spLocks noChangeArrowheads="1"/>
          </p:cNvSpPr>
          <p:nvPr>
            <p:custDataLst>
              <p:tags r:id="rId4"/>
            </p:custDataLst>
          </p:nvPr>
        </p:nvSpPr>
        <p:spPr bwMode="auto">
          <a:xfrm>
            <a:off x="6029592" y="5080833"/>
            <a:ext cx="2935490" cy="461665"/>
          </a:xfrm>
          <a:prstGeom prst="rect">
            <a:avLst/>
          </a:prstGeom>
          <a:solidFill>
            <a:srgbClr val="D8F0DE"/>
          </a:solidFill>
          <a:ln>
            <a:noFill/>
          </a:ln>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dirty="0" smtClean="0">
                <a:latin typeface="Cambria" pitchFamily="18" charset="0"/>
              </a:rPr>
              <a:t>an "official" </a:t>
            </a:r>
            <a:r>
              <a:rPr lang="en-US" b="1" dirty="0" smtClean="0">
                <a:latin typeface="Cambria" pitchFamily="18" charset="0"/>
              </a:rPr>
              <a:t>adder</a:t>
            </a:r>
            <a:r>
              <a:rPr lang="en-US" dirty="0" smtClean="0">
                <a:latin typeface="Cambria" pitchFamily="18" charset="0"/>
              </a:rPr>
              <a:t>…</a:t>
            </a:r>
            <a:endParaRPr lang="en-US" dirty="0">
              <a:latin typeface="Cambria"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a:stretch>
            <a:fillRect/>
          </a:stretch>
        </p:blipFill>
        <p:spPr>
          <a:xfrm>
            <a:off x="838200" y="390334"/>
            <a:ext cx="7981950" cy="6043476"/>
          </a:xfrm>
          <a:prstGeom prst="rect">
            <a:avLst/>
          </a:prstGeom>
        </p:spPr>
      </p:pic>
      <p:sp>
        <p:nvSpPr>
          <p:cNvPr id="51203" name="Text Box 7"/>
          <p:cNvSpPr txBox="1">
            <a:spLocks noChangeArrowheads="1"/>
          </p:cNvSpPr>
          <p:nvPr>
            <p:custDataLst>
              <p:tags r:id="rId1"/>
            </p:custDataLst>
          </p:nvPr>
        </p:nvSpPr>
        <p:spPr bwMode="auto">
          <a:xfrm>
            <a:off x="6477000" y="6233180"/>
            <a:ext cx="2438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2800" dirty="0">
                <a:latin typeface="Calibri" panose="020F0502020204030204" pitchFamily="34" charset="0"/>
              </a:rPr>
              <a:t>relative scale…</a:t>
            </a:r>
          </a:p>
        </p:txBody>
      </p:sp>
      <p:sp>
        <p:nvSpPr>
          <p:cNvPr id="2" name="Rectangle 1"/>
          <p:cNvSpPr/>
          <p:nvPr/>
        </p:nvSpPr>
        <p:spPr bwMode="auto">
          <a:xfrm>
            <a:off x="4521200" y="317500"/>
            <a:ext cx="4038600" cy="6858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Tree>
    <p:extLst>
      <p:ext uri="{BB962C8B-B14F-4D97-AF65-F5344CB8AC3E}">
        <p14:creationId xmlns:p14="http://schemas.microsoft.com/office/powerpoint/2010/main" val="38844819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7"/>
          <p:cNvSpPr txBox="1">
            <a:spLocks noChangeArrowheads="1"/>
          </p:cNvSpPr>
          <p:nvPr>
            <p:custDataLst>
              <p:tags r:id="rId1"/>
            </p:custDataLst>
          </p:nvPr>
        </p:nvSpPr>
        <p:spPr bwMode="auto">
          <a:xfrm>
            <a:off x="6315869" y="326978"/>
            <a:ext cx="237172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4400" dirty="0" smtClean="0">
                <a:latin typeface="Cambria" pitchFamily="18" charset="0"/>
              </a:rPr>
              <a:t>Many adders</a:t>
            </a:r>
            <a:r>
              <a:rPr lang="en-US" sz="4400" dirty="0">
                <a:latin typeface="Cambria" pitchFamily="18" charset="0"/>
              </a:rPr>
              <a:t>!</a:t>
            </a:r>
          </a:p>
        </p:txBody>
      </p:sp>
      <p:pic>
        <p:nvPicPr>
          <p:cNvPr id="50179" name="Picture 27"/>
          <p:cNvPicPr>
            <a:picLocks noChangeAspect="1" noChangeArrowheads="1"/>
          </p:cNvPicPr>
          <p:nvPr>
            <p:custDataLst>
              <p:tags r:id="rId2"/>
            </p:custDataLst>
          </p:nvPr>
        </p:nvPicPr>
        <p:blipFill>
          <a:blip r:embed="rId21">
            <a:extLst>
              <a:ext uri="{28A0092B-C50C-407E-A947-70E740481C1C}">
                <a14:useLocalDpi xmlns:a14="http://schemas.microsoft.com/office/drawing/2010/main" val="0"/>
              </a:ext>
            </a:extLst>
          </a:blip>
          <a:srcRect/>
          <a:stretch>
            <a:fillRect/>
          </a:stretch>
        </p:blipFill>
        <p:spPr bwMode="auto">
          <a:xfrm>
            <a:off x="152400" y="152400"/>
            <a:ext cx="561498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28"/>
          <p:cNvPicPr>
            <a:picLocks noChangeAspect="1" noChangeArrowheads="1"/>
          </p:cNvPicPr>
          <p:nvPr>
            <p:custDataLst>
              <p:tags r:id="rId3"/>
            </p:custDataLst>
          </p:nvPr>
        </p:nvPicPr>
        <p:blipFill>
          <a:blip r:embed="rId22">
            <a:extLst>
              <a:ext uri="{28A0092B-C50C-407E-A947-70E740481C1C}">
                <a14:useLocalDpi xmlns:a14="http://schemas.microsoft.com/office/drawing/2010/main" val="0"/>
              </a:ext>
            </a:extLst>
          </a:blip>
          <a:srcRect/>
          <a:stretch>
            <a:fillRect/>
          </a:stretch>
        </p:blipFill>
        <p:spPr bwMode="auto">
          <a:xfrm>
            <a:off x="3640138" y="3581400"/>
            <a:ext cx="5351462"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5"/>
          <p:cNvGrpSpPr>
            <a:grpSpLocks/>
          </p:cNvGrpSpPr>
          <p:nvPr>
            <p:custDataLst>
              <p:tags r:id="rId4"/>
            </p:custDataLst>
          </p:nvPr>
        </p:nvGrpSpPr>
        <p:grpSpPr bwMode="auto">
          <a:xfrm>
            <a:off x="259644" y="6309376"/>
            <a:ext cx="349250" cy="411162"/>
            <a:chOff x="2928" y="1051"/>
            <a:chExt cx="840" cy="957"/>
          </a:xfrm>
        </p:grpSpPr>
        <p:sp>
          <p:nvSpPr>
            <p:cNvPr id="7" name="Freeform 56"/>
            <p:cNvSpPr>
              <a:spLocks/>
            </p:cNvSpPr>
            <p:nvPr>
              <p:custDataLst>
                <p:tags r:id="rId6"/>
              </p:custDataLst>
            </p:nvPr>
          </p:nvSpPr>
          <p:spPr bwMode="auto">
            <a:xfrm>
              <a:off x="2928" y="1759"/>
              <a:ext cx="810" cy="249"/>
            </a:xfrm>
            <a:custGeom>
              <a:avLst/>
              <a:gdLst>
                <a:gd name="T0" fmla="*/ 40 w 1048"/>
                <a:gd name="T1" fmla="*/ 21 h 250"/>
                <a:gd name="T2" fmla="*/ 70 w 1048"/>
                <a:gd name="T3" fmla="*/ 83 h 250"/>
                <a:gd name="T4" fmla="*/ 73 w 1048"/>
                <a:gd name="T5" fmla="*/ 111 h 250"/>
                <a:gd name="T6" fmla="*/ 76 w 1048"/>
                <a:gd name="T7" fmla="*/ 128 h 250"/>
                <a:gd name="T8" fmla="*/ 80 w 1048"/>
                <a:gd name="T9" fmla="*/ 169 h 250"/>
                <a:gd name="T10" fmla="*/ 56 w 1048"/>
                <a:gd name="T11" fmla="*/ 238 h 250"/>
                <a:gd name="T12" fmla="*/ 6 w 1048"/>
                <a:gd name="T13" fmla="*/ 218 h 250"/>
                <a:gd name="T14" fmla="*/ 0 w 1048"/>
                <a:gd name="T15" fmla="*/ 197 h 250"/>
                <a:gd name="T16" fmla="*/ 2 w 1048"/>
                <a:gd name="T17" fmla="*/ 163 h 250"/>
                <a:gd name="T18" fmla="*/ 7 w 1048"/>
                <a:gd name="T19" fmla="*/ 125 h 250"/>
                <a:gd name="T20" fmla="*/ 15 w 1048"/>
                <a:gd name="T21" fmla="*/ 76 h 250"/>
                <a:gd name="T22" fmla="*/ 22 w 1048"/>
                <a:gd name="T23" fmla="*/ 55 h 250"/>
                <a:gd name="T24" fmla="*/ 25 w 1048"/>
                <a:gd name="T25" fmla="*/ 28 h 250"/>
                <a:gd name="T26" fmla="*/ 29 w 1048"/>
                <a:gd name="T27" fmla="*/ 14 h 250"/>
                <a:gd name="T28" fmla="*/ 38 w 1048"/>
                <a:gd name="T29" fmla="*/ 28 h 250"/>
                <a:gd name="T30" fmla="*/ 40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8" name="Oval 57"/>
            <p:cNvSpPr>
              <a:spLocks noChangeArrowheads="1"/>
            </p:cNvSpPr>
            <p:nvPr>
              <p:custDataLst>
                <p:tags r:id="rId7"/>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9" name="Oval 58"/>
            <p:cNvSpPr>
              <a:spLocks noChangeArrowheads="1"/>
            </p:cNvSpPr>
            <p:nvPr>
              <p:custDataLst>
                <p:tags r:id="rId8"/>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 name="Oval 59"/>
            <p:cNvSpPr>
              <a:spLocks noChangeArrowheads="1"/>
            </p:cNvSpPr>
            <p:nvPr>
              <p:custDataLst>
                <p:tags r:id="rId9"/>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 name="Oval 60"/>
            <p:cNvSpPr>
              <a:spLocks noChangeArrowheads="1"/>
            </p:cNvSpPr>
            <p:nvPr>
              <p:custDataLst>
                <p:tags r:id="rId10"/>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 name="Oval 61"/>
            <p:cNvSpPr>
              <a:spLocks noChangeArrowheads="1"/>
            </p:cNvSpPr>
            <p:nvPr>
              <p:custDataLst>
                <p:tags r:id="rId11"/>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 name="Oval 62"/>
            <p:cNvSpPr>
              <a:spLocks noChangeArrowheads="1"/>
            </p:cNvSpPr>
            <p:nvPr>
              <p:custDataLst>
                <p:tags r:id="rId12"/>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 name="Oval 63"/>
            <p:cNvSpPr>
              <a:spLocks noChangeArrowheads="1"/>
            </p:cNvSpPr>
            <p:nvPr>
              <p:custDataLst>
                <p:tags r:id="rId13"/>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 name="AutoShape 64"/>
            <p:cNvSpPr>
              <a:spLocks noChangeArrowheads="1"/>
            </p:cNvSpPr>
            <p:nvPr>
              <p:custDataLst>
                <p:tags r:id="rId14"/>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6" name="Freeform 65"/>
            <p:cNvSpPr>
              <a:spLocks/>
            </p:cNvSpPr>
            <p:nvPr>
              <p:custDataLst>
                <p:tags r:id="rId15"/>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7" name="Freeform 66"/>
            <p:cNvSpPr>
              <a:spLocks/>
            </p:cNvSpPr>
            <p:nvPr>
              <p:custDataLst>
                <p:tags r:id="rId16"/>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8" name="Freeform 67"/>
            <p:cNvSpPr>
              <a:spLocks/>
            </p:cNvSpPr>
            <p:nvPr>
              <p:custDataLst>
                <p:tags r:id="rId17"/>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9" name="Freeform 68"/>
            <p:cNvSpPr>
              <a:spLocks/>
            </p:cNvSpPr>
            <p:nvPr>
              <p:custDataLst>
                <p:tags r:id="rId18"/>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0" name="Text Box 69"/>
          <p:cNvSpPr txBox="1">
            <a:spLocks noChangeArrowheads="1"/>
          </p:cNvSpPr>
          <p:nvPr>
            <p:custDataLst>
              <p:tags r:id="rId5"/>
            </p:custDataLst>
          </p:nvPr>
        </p:nvSpPr>
        <p:spPr bwMode="auto">
          <a:xfrm>
            <a:off x="127000" y="6024217"/>
            <a:ext cx="1905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200" dirty="0" smtClean="0">
                <a:solidFill>
                  <a:srgbClr val="067B0E"/>
                </a:solidFill>
                <a:latin typeface="Cambria" pitchFamily="18" charset="0"/>
              </a:rPr>
              <a:t>These aren't Easter Eggs, they're </a:t>
            </a:r>
            <a:r>
              <a:rPr lang="en-US" sz="1200" i="1" dirty="0" smtClean="0">
                <a:solidFill>
                  <a:srgbClr val="067B0E"/>
                </a:solidFill>
                <a:latin typeface="Cambria" pitchFamily="18" charset="0"/>
              </a:rPr>
              <a:t>adder eggs!</a:t>
            </a:r>
            <a:endParaRPr lang="en-US" sz="1200" dirty="0">
              <a:solidFill>
                <a:srgbClr val="067B0E"/>
              </a:solidFill>
              <a:latin typeface="Cambria"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7"/>
          <p:cNvSpPr txBox="1">
            <a:spLocks noChangeArrowheads="1"/>
          </p:cNvSpPr>
          <p:nvPr>
            <p:custDataLst>
              <p:tags r:id="rId1"/>
            </p:custDataLst>
          </p:nvPr>
        </p:nvSpPr>
        <p:spPr bwMode="auto">
          <a:xfrm>
            <a:off x="2207418" y="5105400"/>
            <a:ext cx="49577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4400" i="1" dirty="0" err="1" smtClean="0">
                <a:latin typeface="Cambria" pitchFamily="18" charset="0"/>
              </a:rPr>
              <a:t>Ridin</a:t>
            </a:r>
            <a:r>
              <a:rPr lang="en-US" sz="4400" i="1" dirty="0" smtClean="0">
                <a:latin typeface="Cambria" pitchFamily="18" charset="0"/>
              </a:rPr>
              <a:t>' the Rails </a:t>
            </a:r>
            <a:r>
              <a:rPr lang="en-US" sz="4400" i="1" dirty="0">
                <a:latin typeface="Cambria" pitchFamily="18" charset="0"/>
              </a:rPr>
              <a:t>!</a:t>
            </a:r>
          </a:p>
        </p:txBody>
      </p:sp>
      <p:pic>
        <p:nvPicPr>
          <p:cNvPr id="52227" name="Picture 24"/>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b="23921"/>
          <a:stretch>
            <a:fillRect/>
          </a:stretch>
        </p:blipFill>
        <p:spPr bwMode="auto">
          <a:xfrm>
            <a:off x="304800" y="985838"/>
            <a:ext cx="8763000" cy="394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Text Box 26"/>
          <p:cNvSpPr txBox="1">
            <a:spLocks noChangeArrowheads="1"/>
          </p:cNvSpPr>
          <p:nvPr>
            <p:custDataLst>
              <p:tags r:id="rId3"/>
            </p:custDataLst>
          </p:nvPr>
        </p:nvSpPr>
        <p:spPr bwMode="auto">
          <a:xfrm>
            <a:off x="689870" y="762000"/>
            <a:ext cx="2422525"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400" dirty="0">
                <a:solidFill>
                  <a:srgbClr val="1002CE"/>
                </a:solidFill>
                <a:latin typeface="Cambria" pitchFamily="18" charset="0"/>
              </a:rPr>
              <a:t>chugging right along…</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2" name="Picture 7"/>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777875" y="1447800"/>
            <a:ext cx="7604125" cy="443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p:cNvSpPr txBox="1">
            <a:spLocks noChangeArrowheads="1"/>
          </p:cNvSpPr>
          <p:nvPr>
            <p:custDataLst>
              <p:tags r:id="rId2"/>
            </p:custDataLst>
          </p:nvPr>
        </p:nvSpPr>
        <p:spPr bwMode="auto">
          <a:xfrm>
            <a:off x="706438" y="309563"/>
            <a:ext cx="7781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600" dirty="0">
                <a:latin typeface="Cambria" pitchFamily="18" charset="0"/>
              </a:rPr>
              <a:t>What to do with all that extra silicon?</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37190"/>
            <a:ext cx="8458200" cy="6344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Text Box 5"/>
          <p:cNvSpPr txBox="1">
            <a:spLocks noChangeArrowheads="1"/>
          </p:cNvSpPr>
          <p:nvPr>
            <p:custDataLst>
              <p:tags r:id="rId1"/>
            </p:custDataLst>
          </p:nvPr>
        </p:nvSpPr>
        <p:spPr bwMode="auto">
          <a:xfrm>
            <a:off x="706438" y="309563"/>
            <a:ext cx="7781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600" dirty="0">
                <a:latin typeface="Cambria" pitchFamily="18" charset="0"/>
              </a:rPr>
              <a:t>What to do with all that extra silicon?</a:t>
            </a:r>
          </a:p>
        </p:txBody>
      </p:sp>
      <p:sp>
        <p:nvSpPr>
          <p:cNvPr id="54277" name="Rectangle 10"/>
          <p:cNvSpPr>
            <a:spLocks noChangeArrowheads="1"/>
          </p:cNvSpPr>
          <p:nvPr>
            <p:custDataLst>
              <p:tags r:id="rId2"/>
            </p:custDataLst>
          </p:nvPr>
        </p:nvSpPr>
        <p:spPr bwMode="auto">
          <a:xfrm>
            <a:off x="1505732" y="6335713"/>
            <a:ext cx="60626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800" b="1" dirty="0">
                <a:latin typeface="Calibri" pitchFamily="34" charset="0"/>
              </a:rPr>
              <a:t>The "silicon zoo":</a:t>
            </a:r>
            <a:r>
              <a:rPr lang="en-US" sz="1800" dirty="0">
                <a:latin typeface="Calibri" pitchFamily="34" charset="0"/>
              </a:rPr>
              <a:t>  micro.magnet.fsu.edu/creatures/index.html</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ext Box 5"/>
          <p:cNvSpPr txBox="1">
            <a:spLocks noChangeArrowheads="1"/>
          </p:cNvSpPr>
          <p:nvPr>
            <p:custDataLst>
              <p:tags r:id="rId1"/>
            </p:custDataLst>
          </p:nvPr>
        </p:nvSpPr>
        <p:spPr bwMode="auto">
          <a:xfrm>
            <a:off x="706438" y="228600"/>
            <a:ext cx="77819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4200" dirty="0" err="1">
                <a:latin typeface="Cambria" pitchFamily="18" charset="0"/>
              </a:rPr>
              <a:t>Homestate</a:t>
            </a:r>
            <a:r>
              <a:rPr lang="en-US" sz="4200" dirty="0">
                <a:latin typeface="Cambria" pitchFamily="18" charset="0"/>
              </a:rPr>
              <a:t> pride…</a:t>
            </a:r>
          </a:p>
        </p:txBody>
      </p:sp>
      <p:pic>
        <p:nvPicPr>
          <p:cNvPr id="5530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409825"/>
            <a:ext cx="49911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1981200"/>
            <a:ext cx="3632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8" descr="i1wedding.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201" y="1223493"/>
            <a:ext cx="8754397"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p:custDataLst>
              <p:tags r:id="rId1"/>
            </p:custDataLst>
          </p:nvPr>
        </p:nvSpPr>
        <p:spPr bwMode="auto">
          <a:xfrm>
            <a:off x="676275" y="152400"/>
            <a:ext cx="77819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4200" dirty="0" smtClean="0">
                <a:latin typeface="Cambria" pitchFamily="18" charset="0"/>
              </a:rPr>
              <a:t>Marriage announcements?</a:t>
            </a:r>
            <a:endParaRPr lang="en-US" sz="4200" dirty="0">
              <a:latin typeface="Cambria" pitchFamily="18"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585" y="1223492"/>
            <a:ext cx="8619112" cy="5101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Picture 9"/>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141111" y="1219200"/>
            <a:ext cx="8874417"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5"/>
          <p:cNvSpPr txBox="1">
            <a:spLocks noChangeArrowheads="1"/>
          </p:cNvSpPr>
          <p:nvPr>
            <p:custDataLst>
              <p:tags r:id="rId2"/>
            </p:custDataLst>
          </p:nvPr>
        </p:nvSpPr>
        <p:spPr bwMode="auto">
          <a:xfrm>
            <a:off x="706438" y="228600"/>
            <a:ext cx="77819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4200" dirty="0" smtClean="0">
                <a:latin typeface="Cambria" pitchFamily="18" charset="0"/>
              </a:rPr>
              <a:t>and </a:t>
            </a:r>
            <a:r>
              <a:rPr lang="en-US" sz="4200" dirty="0">
                <a:latin typeface="Cambria" pitchFamily="18" charset="0"/>
              </a:rPr>
              <a:t> </a:t>
            </a:r>
            <a:r>
              <a:rPr lang="en-US" sz="4200" i="1" dirty="0" smtClean="0">
                <a:latin typeface="Cambria" pitchFamily="18" charset="0"/>
              </a:rPr>
              <a:t>secret? </a:t>
            </a:r>
            <a:r>
              <a:rPr lang="en-US" sz="4200" dirty="0" smtClean="0">
                <a:latin typeface="Cambria" pitchFamily="18" charset="0"/>
              </a:rPr>
              <a:t> messages…</a:t>
            </a:r>
            <a:endParaRPr lang="en-US" sz="4200" dirty="0">
              <a:latin typeface="Cambria" pitchFamily="18" charset="0"/>
            </a:endParaRPr>
          </a:p>
        </p:txBody>
      </p:sp>
    </p:spTree>
    <p:extLst>
      <p:ext uri="{BB962C8B-B14F-4D97-AF65-F5344CB8AC3E}">
        <p14:creationId xmlns:p14="http://schemas.microsoft.com/office/powerpoint/2010/main" val="30882374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7348" name="Picture 9"/>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141111" y="1219200"/>
            <a:ext cx="8874417"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5"/>
          <p:cNvSpPr txBox="1">
            <a:spLocks noChangeArrowheads="1"/>
          </p:cNvSpPr>
          <p:nvPr>
            <p:custDataLst>
              <p:tags r:id="rId2"/>
            </p:custDataLst>
          </p:nvPr>
        </p:nvSpPr>
        <p:spPr bwMode="auto">
          <a:xfrm>
            <a:off x="706438" y="228600"/>
            <a:ext cx="77819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4200" dirty="0" smtClean="0">
                <a:latin typeface="Cambria" pitchFamily="18" charset="0"/>
              </a:rPr>
              <a:t>and </a:t>
            </a:r>
            <a:r>
              <a:rPr lang="en-US" sz="4200" dirty="0">
                <a:latin typeface="Cambria" pitchFamily="18" charset="0"/>
              </a:rPr>
              <a:t> </a:t>
            </a:r>
            <a:r>
              <a:rPr lang="en-US" sz="4200" i="1" dirty="0" smtClean="0">
                <a:latin typeface="Cambria" pitchFamily="18" charset="0"/>
              </a:rPr>
              <a:t>secret? </a:t>
            </a:r>
            <a:r>
              <a:rPr lang="en-US" sz="4200" dirty="0" smtClean="0">
                <a:latin typeface="Cambria" pitchFamily="18" charset="0"/>
              </a:rPr>
              <a:t> messages…</a:t>
            </a:r>
            <a:endParaRPr lang="en-US" sz="4200" dirty="0">
              <a:latin typeface="Cambria" pitchFamily="18" charset="0"/>
            </a:endParaRPr>
          </a:p>
        </p:txBody>
      </p:sp>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l="28191" t="7622" r="27994" b="31622"/>
          <a:stretch/>
        </p:blipFill>
        <p:spPr>
          <a:xfrm>
            <a:off x="2789477" y="967264"/>
            <a:ext cx="3268422" cy="3844807"/>
          </a:xfrm>
          <a:prstGeom prst="rect">
            <a:avLst/>
          </a:prstGeom>
        </p:spPr>
      </p:pic>
      <p:pic>
        <p:nvPicPr>
          <p:cNvPr id="3" name="Picture 2"/>
          <p:cNvPicPr>
            <a:picLocks noChangeAspect="1"/>
          </p:cNvPicPr>
          <p:nvPr/>
        </p:nvPicPr>
        <p:blipFill rotWithShape="1">
          <a:blip r:embed="rId6">
            <a:extLst>
              <a:ext uri="{28A0092B-C50C-407E-A947-70E740481C1C}">
                <a14:useLocalDpi xmlns:a14="http://schemas.microsoft.com/office/drawing/2010/main" val="0"/>
              </a:ext>
            </a:extLst>
          </a:blip>
          <a:srcRect t="72513"/>
          <a:stretch/>
        </p:blipFill>
        <p:spPr>
          <a:xfrm>
            <a:off x="342491" y="4495800"/>
            <a:ext cx="8496709" cy="1981200"/>
          </a:xfrm>
          <a:prstGeom prst="rect">
            <a:avLst/>
          </a:prstGeom>
        </p:spPr>
      </p:pic>
      <p:sp>
        <p:nvSpPr>
          <p:cNvPr id="5" name="TextBox 4"/>
          <p:cNvSpPr txBox="1"/>
          <p:nvPr/>
        </p:nvSpPr>
        <p:spPr>
          <a:xfrm>
            <a:off x="5867400" y="3834384"/>
            <a:ext cx="2520773" cy="646331"/>
          </a:xfrm>
          <a:prstGeom prst="rect">
            <a:avLst/>
          </a:prstGeom>
          <a:solidFill>
            <a:schemeClr val="tx1">
              <a:lumMod val="50000"/>
              <a:lumOff val="50000"/>
            </a:schemeClr>
          </a:solidFill>
          <a:ln w="57150">
            <a:solidFill>
              <a:schemeClr val="bg1"/>
            </a:solidFill>
          </a:ln>
        </p:spPr>
        <p:txBody>
          <a:bodyPr wrap="square" rtlCol="0">
            <a:spAutoFit/>
          </a:bodyPr>
          <a:lstStyle/>
          <a:p>
            <a:pPr algn="l"/>
            <a:r>
              <a:rPr lang="en-US" sz="3600" b="1" dirty="0" smtClean="0">
                <a:solidFill>
                  <a:schemeClr val="bg1"/>
                </a:solidFill>
                <a:effectLst>
                  <a:outerShdw blurRad="38100" dist="38100" dir="2700000" algn="tl">
                    <a:srgbClr val="000000">
                      <a:alpha val="43137"/>
                    </a:srgbClr>
                  </a:outerShdw>
                </a:effectLst>
                <a:latin typeface="Calibri" panose="020F0502020204030204" pitchFamily="34" charset="0"/>
              </a:rPr>
              <a:t>VAX c. 1977</a:t>
            </a:r>
          </a:p>
        </p:txBody>
      </p:sp>
    </p:spTree>
    <p:extLst>
      <p:ext uri="{BB962C8B-B14F-4D97-AF65-F5344CB8AC3E}">
        <p14:creationId xmlns:p14="http://schemas.microsoft.com/office/powerpoint/2010/main" val="3420278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3452812" y="1978025"/>
            <a:ext cx="1585913" cy="4803775"/>
          </a:xfrm>
          <a:prstGeom prst="roundRect">
            <a:avLst/>
          </a:prstGeom>
          <a:solidFill>
            <a:srgbClr val="CCECFF"/>
          </a:solidFill>
          <a:ln w="19050" cap="flat" cmpd="sng" algn="ctr">
            <a:noFill/>
            <a:prstDash val="solid"/>
            <a:round/>
            <a:headEnd type="none" w="med" len="med"/>
            <a:tailEnd type="none" w="med" len="med"/>
          </a:ln>
          <a:effectLst/>
        </p:spPr>
        <p:txBody>
          <a:bodyPr>
            <a:spAutoFit/>
          </a:bodyPr>
          <a:lstStyle/>
          <a:p>
            <a:pPr>
              <a:defRPr/>
            </a:pPr>
            <a:endParaRPr lang="en-US">
              <a:latin typeface="Times" pitchFamily="1" charset="0"/>
              <a:ea typeface="ＭＳ Ｐゴシック" pitchFamily="1" charset="-128"/>
            </a:endParaRPr>
          </a:p>
        </p:txBody>
      </p:sp>
      <p:sp>
        <p:nvSpPr>
          <p:cNvPr id="39939" name="Rounded Rectangle 79"/>
          <p:cNvSpPr>
            <a:spLocks noChangeArrowheads="1"/>
          </p:cNvSpPr>
          <p:nvPr/>
        </p:nvSpPr>
        <p:spPr bwMode="auto">
          <a:xfrm>
            <a:off x="609600" y="2401887"/>
            <a:ext cx="5951537" cy="282575"/>
          </a:xfrm>
          <a:prstGeom prst="roundRect">
            <a:avLst>
              <a:gd name="adj" fmla="val 16667"/>
            </a:avLst>
          </a:prstGeom>
          <a:solidFill>
            <a:srgbClr val="CCECFF"/>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p>
        </p:txBody>
      </p:sp>
      <p:sp>
        <p:nvSpPr>
          <p:cNvPr id="39940" name="Rounded Rectangle 96"/>
          <p:cNvSpPr>
            <a:spLocks noChangeArrowheads="1"/>
          </p:cNvSpPr>
          <p:nvPr/>
        </p:nvSpPr>
        <p:spPr bwMode="auto">
          <a:xfrm>
            <a:off x="609600" y="6249987"/>
            <a:ext cx="5951537" cy="282575"/>
          </a:xfrm>
          <a:prstGeom prst="roundRect">
            <a:avLst>
              <a:gd name="adj" fmla="val 16667"/>
            </a:avLst>
          </a:prstGeom>
          <a:solidFill>
            <a:srgbClr val="CCECFF"/>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p>
        </p:txBody>
      </p:sp>
      <p:sp>
        <p:nvSpPr>
          <p:cNvPr id="39941" name="Rounded Rectangle 97"/>
          <p:cNvSpPr>
            <a:spLocks noChangeArrowheads="1"/>
          </p:cNvSpPr>
          <p:nvPr/>
        </p:nvSpPr>
        <p:spPr bwMode="auto">
          <a:xfrm>
            <a:off x="609600" y="5700712"/>
            <a:ext cx="5951537" cy="280988"/>
          </a:xfrm>
          <a:prstGeom prst="roundRect">
            <a:avLst>
              <a:gd name="adj" fmla="val 16667"/>
            </a:avLst>
          </a:prstGeom>
          <a:solidFill>
            <a:srgbClr val="CCECFF"/>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p>
        </p:txBody>
      </p:sp>
      <p:sp>
        <p:nvSpPr>
          <p:cNvPr id="39942" name="Rounded Rectangle 98"/>
          <p:cNvSpPr>
            <a:spLocks noChangeArrowheads="1"/>
          </p:cNvSpPr>
          <p:nvPr/>
        </p:nvSpPr>
        <p:spPr bwMode="auto">
          <a:xfrm>
            <a:off x="609600" y="5149850"/>
            <a:ext cx="5951537" cy="282575"/>
          </a:xfrm>
          <a:prstGeom prst="roundRect">
            <a:avLst>
              <a:gd name="adj" fmla="val 16667"/>
            </a:avLst>
          </a:prstGeom>
          <a:solidFill>
            <a:srgbClr val="DDFFDF"/>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p>
        </p:txBody>
      </p:sp>
      <p:sp>
        <p:nvSpPr>
          <p:cNvPr id="39943" name="Rounded Rectangle 99"/>
          <p:cNvSpPr>
            <a:spLocks noChangeArrowheads="1"/>
          </p:cNvSpPr>
          <p:nvPr/>
        </p:nvSpPr>
        <p:spPr bwMode="auto">
          <a:xfrm>
            <a:off x="609600" y="4600575"/>
            <a:ext cx="5951537" cy="282575"/>
          </a:xfrm>
          <a:prstGeom prst="roundRect">
            <a:avLst>
              <a:gd name="adj" fmla="val 16667"/>
            </a:avLst>
          </a:prstGeom>
          <a:solidFill>
            <a:srgbClr val="CCECFF"/>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p>
        </p:txBody>
      </p:sp>
      <p:sp>
        <p:nvSpPr>
          <p:cNvPr id="39944" name="Rounded Rectangle 100"/>
          <p:cNvSpPr>
            <a:spLocks noChangeArrowheads="1"/>
          </p:cNvSpPr>
          <p:nvPr/>
        </p:nvSpPr>
        <p:spPr bwMode="auto">
          <a:xfrm>
            <a:off x="609600" y="4051300"/>
            <a:ext cx="5951537" cy="282575"/>
          </a:xfrm>
          <a:prstGeom prst="roundRect">
            <a:avLst>
              <a:gd name="adj" fmla="val 16667"/>
            </a:avLst>
          </a:prstGeom>
          <a:solidFill>
            <a:srgbClr val="CCECFF"/>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p>
        </p:txBody>
      </p:sp>
      <p:sp>
        <p:nvSpPr>
          <p:cNvPr id="39945" name="Rounded Rectangle 101"/>
          <p:cNvSpPr>
            <a:spLocks noChangeArrowheads="1"/>
          </p:cNvSpPr>
          <p:nvPr/>
        </p:nvSpPr>
        <p:spPr bwMode="auto">
          <a:xfrm>
            <a:off x="609600" y="3502025"/>
            <a:ext cx="5951537" cy="280987"/>
          </a:xfrm>
          <a:prstGeom prst="roundRect">
            <a:avLst>
              <a:gd name="adj" fmla="val 16667"/>
            </a:avLst>
          </a:prstGeom>
          <a:solidFill>
            <a:srgbClr val="CCFFCC"/>
          </a:solidFill>
          <a:ln>
            <a:noFill/>
          </a:ln>
          <a:extLst/>
        </p:spPr>
        <p:txBody>
          <a:bodyPr>
            <a:spAutoFit/>
          </a:bodyPr>
          <a:lstStyle/>
          <a:p>
            <a:endParaRPr lang="en-US"/>
          </a:p>
        </p:txBody>
      </p:sp>
      <p:sp>
        <p:nvSpPr>
          <p:cNvPr id="39946" name="Rounded Rectangle 102"/>
          <p:cNvSpPr>
            <a:spLocks noChangeArrowheads="1"/>
          </p:cNvSpPr>
          <p:nvPr/>
        </p:nvSpPr>
        <p:spPr bwMode="auto">
          <a:xfrm>
            <a:off x="609600" y="2951162"/>
            <a:ext cx="5951537" cy="282575"/>
          </a:xfrm>
          <a:prstGeom prst="roundRect">
            <a:avLst>
              <a:gd name="adj" fmla="val 16667"/>
            </a:avLst>
          </a:prstGeom>
          <a:solidFill>
            <a:srgbClr val="CCECFF"/>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p>
        </p:txBody>
      </p:sp>
      <p:sp>
        <p:nvSpPr>
          <p:cNvPr id="39947" name="Text Box 5"/>
          <p:cNvSpPr txBox="1">
            <a:spLocks noChangeArrowheads="1"/>
          </p:cNvSpPr>
          <p:nvPr>
            <p:custDataLst>
              <p:tags r:id="rId1"/>
            </p:custDataLst>
          </p:nvPr>
        </p:nvSpPr>
        <p:spPr bwMode="auto">
          <a:xfrm>
            <a:off x="457200" y="271175"/>
            <a:ext cx="31971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800" i="1" u="sng" dirty="0">
                <a:latin typeface="Cambria" pitchFamily="18" charset="0"/>
              </a:rPr>
              <a:t>All</a:t>
            </a:r>
            <a:r>
              <a:rPr lang="en-US" sz="2800" i="1" dirty="0">
                <a:latin typeface="Cambria" pitchFamily="18" charset="0"/>
              </a:rPr>
              <a:t> </a:t>
            </a:r>
            <a:r>
              <a:rPr lang="en-US" sz="2800" i="1" dirty="0" smtClean="0">
                <a:latin typeface="Cambria" pitchFamily="18" charset="0"/>
              </a:rPr>
              <a:t>computations…</a:t>
            </a:r>
            <a:endParaRPr lang="en-US" sz="2800" i="1" dirty="0">
              <a:latin typeface="Cambria" pitchFamily="18" charset="0"/>
            </a:endParaRPr>
          </a:p>
        </p:txBody>
      </p:sp>
      <p:sp>
        <p:nvSpPr>
          <p:cNvPr id="39948" name="Rectangle 6"/>
          <p:cNvSpPr>
            <a:spLocks noChangeArrowheads="1"/>
          </p:cNvSpPr>
          <p:nvPr>
            <p:custDataLst>
              <p:tags r:id="rId2"/>
            </p:custDataLst>
          </p:nvPr>
        </p:nvSpPr>
        <p:spPr bwMode="auto">
          <a:xfrm>
            <a:off x="3817937" y="271175"/>
            <a:ext cx="49974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nchor="ctr">
            <a:spAutoFit/>
          </a:bodyPr>
          <a:lstStyle/>
          <a:p>
            <a:pPr algn="r"/>
            <a:r>
              <a:rPr lang="en-US" sz="2800" dirty="0" smtClean="0">
                <a:latin typeface="Cambria" pitchFamily="18" charset="0"/>
              </a:rPr>
              <a:t>…are </a:t>
            </a:r>
            <a:r>
              <a:rPr lang="en-US" sz="2800" dirty="0">
                <a:latin typeface="Cambria" pitchFamily="18" charset="0"/>
              </a:rPr>
              <a:t>simply </a:t>
            </a:r>
            <a:r>
              <a:rPr lang="en-US" sz="2800" b="1" i="1" dirty="0" smtClean="0">
                <a:latin typeface="Cambria" pitchFamily="18" charset="0"/>
              </a:rPr>
              <a:t>functions </a:t>
            </a:r>
            <a:r>
              <a:rPr lang="en-US" sz="2800" b="1" i="1" dirty="0">
                <a:latin typeface="Cambria" pitchFamily="18" charset="0"/>
              </a:rPr>
              <a:t>of bits</a:t>
            </a:r>
            <a:endParaRPr lang="en-US" sz="2800" i="1" dirty="0">
              <a:latin typeface="Cambria" pitchFamily="18" charset="0"/>
            </a:endParaRPr>
          </a:p>
        </p:txBody>
      </p:sp>
      <p:sp>
        <p:nvSpPr>
          <p:cNvPr id="39949" name="TextBox 2"/>
          <p:cNvSpPr txBox="1">
            <a:spLocks noChangeArrowheads="1"/>
          </p:cNvSpPr>
          <p:nvPr/>
        </p:nvSpPr>
        <p:spPr bwMode="auto">
          <a:xfrm>
            <a:off x="835025" y="2047875"/>
            <a:ext cx="91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b="1">
                <a:latin typeface="Courier New" pitchFamily="49" charset="0"/>
                <a:cs typeface="Courier New" pitchFamily="49" charset="0"/>
              </a:rPr>
              <a:t>00</a:t>
            </a:r>
          </a:p>
        </p:txBody>
      </p:sp>
      <p:sp>
        <p:nvSpPr>
          <p:cNvPr id="39950" name="TextBox 48"/>
          <p:cNvSpPr txBox="1">
            <a:spLocks noChangeArrowheads="1"/>
          </p:cNvSpPr>
          <p:nvPr/>
        </p:nvSpPr>
        <p:spPr bwMode="auto">
          <a:xfrm>
            <a:off x="2249487" y="2047875"/>
            <a:ext cx="91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b="1">
                <a:latin typeface="Courier New" pitchFamily="49" charset="0"/>
                <a:cs typeface="Courier New" pitchFamily="49" charset="0"/>
              </a:rPr>
              <a:t>00</a:t>
            </a:r>
          </a:p>
        </p:txBody>
      </p:sp>
      <p:sp>
        <p:nvSpPr>
          <p:cNvPr id="39951" name="TextBox 49"/>
          <p:cNvSpPr txBox="1">
            <a:spLocks noChangeArrowheads="1"/>
          </p:cNvSpPr>
          <p:nvPr/>
        </p:nvSpPr>
        <p:spPr bwMode="auto">
          <a:xfrm>
            <a:off x="835025" y="2322512"/>
            <a:ext cx="91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b="1">
                <a:latin typeface="Courier New" pitchFamily="49" charset="0"/>
                <a:cs typeface="Courier New" pitchFamily="49" charset="0"/>
              </a:rPr>
              <a:t>00</a:t>
            </a:r>
          </a:p>
        </p:txBody>
      </p:sp>
      <p:sp>
        <p:nvSpPr>
          <p:cNvPr id="39952" name="TextBox 50"/>
          <p:cNvSpPr txBox="1">
            <a:spLocks noChangeArrowheads="1"/>
          </p:cNvSpPr>
          <p:nvPr/>
        </p:nvSpPr>
        <p:spPr bwMode="auto">
          <a:xfrm>
            <a:off x="2249487" y="2322512"/>
            <a:ext cx="91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b="1">
                <a:latin typeface="Courier New" pitchFamily="49" charset="0"/>
                <a:cs typeface="Courier New" pitchFamily="49" charset="0"/>
              </a:rPr>
              <a:t>01</a:t>
            </a:r>
          </a:p>
        </p:txBody>
      </p:sp>
      <p:sp>
        <p:nvSpPr>
          <p:cNvPr id="39953" name="TextBox 51"/>
          <p:cNvSpPr txBox="1">
            <a:spLocks noChangeArrowheads="1"/>
          </p:cNvSpPr>
          <p:nvPr/>
        </p:nvSpPr>
        <p:spPr bwMode="auto">
          <a:xfrm>
            <a:off x="835025" y="2598737"/>
            <a:ext cx="914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b="1">
                <a:latin typeface="Courier New" pitchFamily="49" charset="0"/>
                <a:cs typeface="Courier New" pitchFamily="49" charset="0"/>
              </a:rPr>
              <a:t>00</a:t>
            </a:r>
          </a:p>
        </p:txBody>
      </p:sp>
      <p:sp>
        <p:nvSpPr>
          <p:cNvPr id="39954" name="TextBox 52"/>
          <p:cNvSpPr txBox="1">
            <a:spLocks noChangeArrowheads="1"/>
          </p:cNvSpPr>
          <p:nvPr/>
        </p:nvSpPr>
        <p:spPr bwMode="auto">
          <a:xfrm>
            <a:off x="2249487" y="2598737"/>
            <a:ext cx="914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b="1">
                <a:latin typeface="Courier New" pitchFamily="49" charset="0"/>
                <a:cs typeface="Courier New" pitchFamily="49" charset="0"/>
              </a:rPr>
              <a:t>10</a:t>
            </a:r>
          </a:p>
        </p:txBody>
      </p:sp>
      <p:sp>
        <p:nvSpPr>
          <p:cNvPr id="39955" name="TextBox 53"/>
          <p:cNvSpPr txBox="1">
            <a:spLocks noChangeArrowheads="1"/>
          </p:cNvSpPr>
          <p:nvPr/>
        </p:nvSpPr>
        <p:spPr bwMode="auto">
          <a:xfrm>
            <a:off x="835025" y="2873375"/>
            <a:ext cx="914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b="1">
                <a:latin typeface="Courier New" pitchFamily="49" charset="0"/>
                <a:cs typeface="Courier New" pitchFamily="49" charset="0"/>
              </a:rPr>
              <a:t>00</a:t>
            </a:r>
          </a:p>
        </p:txBody>
      </p:sp>
      <p:sp>
        <p:nvSpPr>
          <p:cNvPr id="39956" name="TextBox 54"/>
          <p:cNvSpPr txBox="1">
            <a:spLocks noChangeArrowheads="1"/>
          </p:cNvSpPr>
          <p:nvPr/>
        </p:nvSpPr>
        <p:spPr bwMode="auto">
          <a:xfrm>
            <a:off x="2249487" y="2873375"/>
            <a:ext cx="914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b="1">
                <a:latin typeface="Courier New" pitchFamily="49" charset="0"/>
                <a:cs typeface="Courier New" pitchFamily="49" charset="0"/>
              </a:rPr>
              <a:t>11</a:t>
            </a:r>
          </a:p>
        </p:txBody>
      </p:sp>
      <p:sp>
        <p:nvSpPr>
          <p:cNvPr id="39957" name="TextBox 55"/>
          <p:cNvSpPr txBox="1">
            <a:spLocks noChangeArrowheads="1"/>
          </p:cNvSpPr>
          <p:nvPr/>
        </p:nvSpPr>
        <p:spPr bwMode="auto">
          <a:xfrm>
            <a:off x="835025" y="3148012"/>
            <a:ext cx="91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b="1">
                <a:latin typeface="Courier New" pitchFamily="49" charset="0"/>
                <a:cs typeface="Courier New" pitchFamily="49" charset="0"/>
              </a:rPr>
              <a:t>01</a:t>
            </a:r>
          </a:p>
        </p:txBody>
      </p:sp>
      <p:sp>
        <p:nvSpPr>
          <p:cNvPr id="39958" name="TextBox 56"/>
          <p:cNvSpPr txBox="1">
            <a:spLocks noChangeArrowheads="1"/>
          </p:cNvSpPr>
          <p:nvPr/>
        </p:nvSpPr>
        <p:spPr bwMode="auto">
          <a:xfrm>
            <a:off x="2249487" y="3148012"/>
            <a:ext cx="91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b="1">
                <a:latin typeface="Courier New" pitchFamily="49" charset="0"/>
                <a:cs typeface="Courier New" pitchFamily="49" charset="0"/>
              </a:rPr>
              <a:t>00</a:t>
            </a:r>
          </a:p>
        </p:txBody>
      </p:sp>
      <p:sp>
        <p:nvSpPr>
          <p:cNvPr id="39959" name="TextBox 57"/>
          <p:cNvSpPr txBox="1">
            <a:spLocks noChangeArrowheads="1"/>
          </p:cNvSpPr>
          <p:nvPr/>
        </p:nvSpPr>
        <p:spPr bwMode="auto">
          <a:xfrm>
            <a:off x="835025" y="3422650"/>
            <a:ext cx="91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b="1">
                <a:latin typeface="Courier New" pitchFamily="49" charset="0"/>
                <a:cs typeface="Courier New" pitchFamily="49" charset="0"/>
              </a:rPr>
              <a:t>01</a:t>
            </a:r>
          </a:p>
        </p:txBody>
      </p:sp>
      <p:sp>
        <p:nvSpPr>
          <p:cNvPr id="39960" name="TextBox 58"/>
          <p:cNvSpPr txBox="1">
            <a:spLocks noChangeArrowheads="1"/>
          </p:cNvSpPr>
          <p:nvPr/>
        </p:nvSpPr>
        <p:spPr bwMode="auto">
          <a:xfrm>
            <a:off x="2249487" y="3422650"/>
            <a:ext cx="91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b="1">
                <a:latin typeface="Courier New" pitchFamily="49" charset="0"/>
                <a:cs typeface="Courier New" pitchFamily="49" charset="0"/>
              </a:rPr>
              <a:t>01</a:t>
            </a:r>
          </a:p>
        </p:txBody>
      </p:sp>
      <p:sp>
        <p:nvSpPr>
          <p:cNvPr id="39961" name="TextBox 59"/>
          <p:cNvSpPr txBox="1">
            <a:spLocks noChangeArrowheads="1"/>
          </p:cNvSpPr>
          <p:nvPr/>
        </p:nvSpPr>
        <p:spPr bwMode="auto">
          <a:xfrm>
            <a:off x="835025" y="3697287"/>
            <a:ext cx="91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b="1">
                <a:latin typeface="Courier New" pitchFamily="49" charset="0"/>
                <a:cs typeface="Courier New" pitchFamily="49" charset="0"/>
              </a:rPr>
              <a:t>01</a:t>
            </a:r>
          </a:p>
        </p:txBody>
      </p:sp>
      <p:sp>
        <p:nvSpPr>
          <p:cNvPr id="39962" name="TextBox 60"/>
          <p:cNvSpPr txBox="1">
            <a:spLocks noChangeArrowheads="1"/>
          </p:cNvSpPr>
          <p:nvPr/>
        </p:nvSpPr>
        <p:spPr bwMode="auto">
          <a:xfrm>
            <a:off x="2249487" y="3697287"/>
            <a:ext cx="91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b="1">
                <a:latin typeface="Courier New" pitchFamily="49" charset="0"/>
                <a:cs typeface="Courier New" pitchFamily="49" charset="0"/>
              </a:rPr>
              <a:t>10</a:t>
            </a:r>
          </a:p>
        </p:txBody>
      </p:sp>
      <p:sp>
        <p:nvSpPr>
          <p:cNvPr id="39963" name="TextBox 61"/>
          <p:cNvSpPr txBox="1">
            <a:spLocks noChangeArrowheads="1"/>
          </p:cNvSpPr>
          <p:nvPr/>
        </p:nvSpPr>
        <p:spPr bwMode="auto">
          <a:xfrm>
            <a:off x="835025" y="3971925"/>
            <a:ext cx="91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b="1">
                <a:latin typeface="Courier New" pitchFamily="49" charset="0"/>
                <a:cs typeface="Courier New" pitchFamily="49" charset="0"/>
              </a:rPr>
              <a:t>01</a:t>
            </a:r>
          </a:p>
        </p:txBody>
      </p:sp>
      <p:sp>
        <p:nvSpPr>
          <p:cNvPr id="39964" name="TextBox 62"/>
          <p:cNvSpPr txBox="1">
            <a:spLocks noChangeArrowheads="1"/>
          </p:cNvSpPr>
          <p:nvPr/>
        </p:nvSpPr>
        <p:spPr bwMode="auto">
          <a:xfrm>
            <a:off x="2249487" y="3971925"/>
            <a:ext cx="91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b="1">
                <a:latin typeface="Courier New" pitchFamily="49" charset="0"/>
                <a:cs typeface="Courier New" pitchFamily="49" charset="0"/>
              </a:rPr>
              <a:t>11</a:t>
            </a:r>
          </a:p>
        </p:txBody>
      </p:sp>
      <p:sp>
        <p:nvSpPr>
          <p:cNvPr id="39965" name="TextBox 63"/>
          <p:cNvSpPr txBox="1">
            <a:spLocks noChangeArrowheads="1"/>
          </p:cNvSpPr>
          <p:nvPr/>
        </p:nvSpPr>
        <p:spPr bwMode="auto">
          <a:xfrm>
            <a:off x="835025" y="4246562"/>
            <a:ext cx="91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b="1">
                <a:latin typeface="Courier New" pitchFamily="49" charset="0"/>
                <a:cs typeface="Courier New" pitchFamily="49" charset="0"/>
              </a:rPr>
              <a:t>10</a:t>
            </a:r>
          </a:p>
        </p:txBody>
      </p:sp>
      <p:sp>
        <p:nvSpPr>
          <p:cNvPr id="39966" name="TextBox 64"/>
          <p:cNvSpPr txBox="1">
            <a:spLocks noChangeArrowheads="1"/>
          </p:cNvSpPr>
          <p:nvPr/>
        </p:nvSpPr>
        <p:spPr bwMode="auto">
          <a:xfrm>
            <a:off x="2249487" y="4246562"/>
            <a:ext cx="91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b="1">
                <a:latin typeface="Courier New" pitchFamily="49" charset="0"/>
                <a:cs typeface="Courier New" pitchFamily="49" charset="0"/>
              </a:rPr>
              <a:t>00</a:t>
            </a:r>
          </a:p>
        </p:txBody>
      </p:sp>
      <p:sp>
        <p:nvSpPr>
          <p:cNvPr id="39967" name="TextBox 65"/>
          <p:cNvSpPr txBox="1">
            <a:spLocks noChangeArrowheads="1"/>
          </p:cNvSpPr>
          <p:nvPr/>
        </p:nvSpPr>
        <p:spPr bwMode="auto">
          <a:xfrm>
            <a:off x="835025" y="4522787"/>
            <a:ext cx="914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b="1">
                <a:latin typeface="Courier New" pitchFamily="49" charset="0"/>
                <a:cs typeface="Courier New" pitchFamily="49" charset="0"/>
              </a:rPr>
              <a:t>10</a:t>
            </a:r>
          </a:p>
        </p:txBody>
      </p:sp>
      <p:sp>
        <p:nvSpPr>
          <p:cNvPr id="39968" name="TextBox 66"/>
          <p:cNvSpPr txBox="1">
            <a:spLocks noChangeArrowheads="1"/>
          </p:cNvSpPr>
          <p:nvPr/>
        </p:nvSpPr>
        <p:spPr bwMode="auto">
          <a:xfrm>
            <a:off x="2249487" y="4522787"/>
            <a:ext cx="914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b="1">
                <a:latin typeface="Courier New" pitchFamily="49" charset="0"/>
                <a:cs typeface="Courier New" pitchFamily="49" charset="0"/>
              </a:rPr>
              <a:t>01</a:t>
            </a:r>
          </a:p>
        </p:txBody>
      </p:sp>
      <p:sp>
        <p:nvSpPr>
          <p:cNvPr id="39969" name="TextBox 67"/>
          <p:cNvSpPr txBox="1">
            <a:spLocks noChangeArrowheads="1"/>
          </p:cNvSpPr>
          <p:nvPr/>
        </p:nvSpPr>
        <p:spPr bwMode="auto">
          <a:xfrm>
            <a:off x="835025" y="4797425"/>
            <a:ext cx="91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b="1">
                <a:latin typeface="Courier New" pitchFamily="49" charset="0"/>
                <a:cs typeface="Courier New" pitchFamily="49" charset="0"/>
              </a:rPr>
              <a:t>10</a:t>
            </a:r>
          </a:p>
        </p:txBody>
      </p:sp>
      <p:sp>
        <p:nvSpPr>
          <p:cNvPr id="39970" name="TextBox 68"/>
          <p:cNvSpPr txBox="1">
            <a:spLocks noChangeArrowheads="1"/>
          </p:cNvSpPr>
          <p:nvPr/>
        </p:nvSpPr>
        <p:spPr bwMode="auto">
          <a:xfrm>
            <a:off x="2249487" y="4797425"/>
            <a:ext cx="91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b="1">
                <a:latin typeface="Courier New" pitchFamily="49" charset="0"/>
                <a:cs typeface="Courier New" pitchFamily="49" charset="0"/>
              </a:rPr>
              <a:t>10</a:t>
            </a:r>
          </a:p>
        </p:txBody>
      </p:sp>
      <p:sp>
        <p:nvSpPr>
          <p:cNvPr id="39971" name="TextBox 69"/>
          <p:cNvSpPr txBox="1">
            <a:spLocks noChangeArrowheads="1"/>
          </p:cNvSpPr>
          <p:nvPr/>
        </p:nvSpPr>
        <p:spPr bwMode="auto">
          <a:xfrm>
            <a:off x="835025" y="5072062"/>
            <a:ext cx="91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b="1">
                <a:latin typeface="Courier New" pitchFamily="49" charset="0"/>
                <a:cs typeface="Courier New" pitchFamily="49" charset="0"/>
              </a:rPr>
              <a:t>10</a:t>
            </a:r>
          </a:p>
        </p:txBody>
      </p:sp>
      <p:sp>
        <p:nvSpPr>
          <p:cNvPr id="39972" name="TextBox 70"/>
          <p:cNvSpPr txBox="1">
            <a:spLocks noChangeArrowheads="1"/>
          </p:cNvSpPr>
          <p:nvPr/>
        </p:nvSpPr>
        <p:spPr bwMode="auto">
          <a:xfrm>
            <a:off x="2249487" y="5072062"/>
            <a:ext cx="91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b="1">
                <a:latin typeface="Courier New" pitchFamily="49" charset="0"/>
                <a:cs typeface="Courier New" pitchFamily="49" charset="0"/>
              </a:rPr>
              <a:t>11</a:t>
            </a:r>
          </a:p>
        </p:txBody>
      </p:sp>
      <p:sp>
        <p:nvSpPr>
          <p:cNvPr id="39973" name="TextBox 71"/>
          <p:cNvSpPr txBox="1">
            <a:spLocks noChangeArrowheads="1"/>
          </p:cNvSpPr>
          <p:nvPr/>
        </p:nvSpPr>
        <p:spPr bwMode="auto">
          <a:xfrm>
            <a:off x="835025" y="5346700"/>
            <a:ext cx="91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b="1">
                <a:latin typeface="Courier New" pitchFamily="49" charset="0"/>
                <a:cs typeface="Courier New" pitchFamily="49" charset="0"/>
              </a:rPr>
              <a:t>11</a:t>
            </a:r>
          </a:p>
        </p:txBody>
      </p:sp>
      <p:sp>
        <p:nvSpPr>
          <p:cNvPr id="39974" name="TextBox 72"/>
          <p:cNvSpPr txBox="1">
            <a:spLocks noChangeArrowheads="1"/>
          </p:cNvSpPr>
          <p:nvPr/>
        </p:nvSpPr>
        <p:spPr bwMode="auto">
          <a:xfrm>
            <a:off x="2249487" y="5346700"/>
            <a:ext cx="91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b="1">
                <a:latin typeface="Courier New" pitchFamily="49" charset="0"/>
                <a:cs typeface="Courier New" pitchFamily="49" charset="0"/>
              </a:rPr>
              <a:t>00</a:t>
            </a:r>
          </a:p>
        </p:txBody>
      </p:sp>
      <p:sp>
        <p:nvSpPr>
          <p:cNvPr id="39975" name="TextBox 73"/>
          <p:cNvSpPr txBox="1">
            <a:spLocks noChangeArrowheads="1"/>
          </p:cNvSpPr>
          <p:nvPr/>
        </p:nvSpPr>
        <p:spPr bwMode="auto">
          <a:xfrm>
            <a:off x="835025" y="5621337"/>
            <a:ext cx="91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b="1">
                <a:latin typeface="Courier New" pitchFamily="49" charset="0"/>
                <a:cs typeface="Courier New" pitchFamily="49" charset="0"/>
              </a:rPr>
              <a:t>11</a:t>
            </a:r>
          </a:p>
        </p:txBody>
      </p:sp>
      <p:sp>
        <p:nvSpPr>
          <p:cNvPr id="39976" name="TextBox 74"/>
          <p:cNvSpPr txBox="1">
            <a:spLocks noChangeArrowheads="1"/>
          </p:cNvSpPr>
          <p:nvPr/>
        </p:nvSpPr>
        <p:spPr bwMode="auto">
          <a:xfrm>
            <a:off x="2249487" y="5621337"/>
            <a:ext cx="91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b="1">
                <a:latin typeface="Courier New" pitchFamily="49" charset="0"/>
                <a:cs typeface="Courier New" pitchFamily="49" charset="0"/>
              </a:rPr>
              <a:t>01</a:t>
            </a:r>
          </a:p>
        </p:txBody>
      </p:sp>
      <p:sp>
        <p:nvSpPr>
          <p:cNvPr id="39977" name="TextBox 75"/>
          <p:cNvSpPr txBox="1">
            <a:spLocks noChangeArrowheads="1"/>
          </p:cNvSpPr>
          <p:nvPr/>
        </p:nvSpPr>
        <p:spPr bwMode="auto">
          <a:xfrm>
            <a:off x="835025" y="5895975"/>
            <a:ext cx="91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b="1">
                <a:latin typeface="Courier New" pitchFamily="49" charset="0"/>
                <a:cs typeface="Courier New" pitchFamily="49" charset="0"/>
              </a:rPr>
              <a:t>11</a:t>
            </a:r>
          </a:p>
        </p:txBody>
      </p:sp>
      <p:sp>
        <p:nvSpPr>
          <p:cNvPr id="39978" name="TextBox 76"/>
          <p:cNvSpPr txBox="1">
            <a:spLocks noChangeArrowheads="1"/>
          </p:cNvSpPr>
          <p:nvPr/>
        </p:nvSpPr>
        <p:spPr bwMode="auto">
          <a:xfrm>
            <a:off x="2249487" y="5895975"/>
            <a:ext cx="91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b="1">
                <a:latin typeface="Courier New" pitchFamily="49" charset="0"/>
                <a:cs typeface="Courier New" pitchFamily="49" charset="0"/>
              </a:rPr>
              <a:t>10</a:t>
            </a:r>
          </a:p>
        </p:txBody>
      </p:sp>
      <p:sp>
        <p:nvSpPr>
          <p:cNvPr id="39979" name="TextBox 77"/>
          <p:cNvSpPr txBox="1">
            <a:spLocks noChangeArrowheads="1"/>
          </p:cNvSpPr>
          <p:nvPr/>
        </p:nvSpPr>
        <p:spPr bwMode="auto">
          <a:xfrm>
            <a:off x="835025" y="6172200"/>
            <a:ext cx="914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b="1">
                <a:latin typeface="Courier New" pitchFamily="49" charset="0"/>
                <a:cs typeface="Courier New" pitchFamily="49" charset="0"/>
              </a:rPr>
              <a:t>11</a:t>
            </a:r>
          </a:p>
        </p:txBody>
      </p:sp>
      <p:sp>
        <p:nvSpPr>
          <p:cNvPr id="39980" name="TextBox 78"/>
          <p:cNvSpPr txBox="1">
            <a:spLocks noChangeArrowheads="1"/>
          </p:cNvSpPr>
          <p:nvPr/>
        </p:nvSpPr>
        <p:spPr bwMode="auto">
          <a:xfrm>
            <a:off x="2249487" y="6172200"/>
            <a:ext cx="914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b="1">
                <a:latin typeface="Courier New" pitchFamily="49" charset="0"/>
                <a:cs typeface="Courier New" pitchFamily="49" charset="0"/>
              </a:rPr>
              <a:t>11</a:t>
            </a:r>
          </a:p>
        </p:txBody>
      </p:sp>
      <p:sp>
        <p:nvSpPr>
          <p:cNvPr id="39981" name="TextBox 80"/>
          <p:cNvSpPr txBox="1">
            <a:spLocks noChangeArrowheads="1"/>
          </p:cNvSpPr>
          <p:nvPr/>
        </p:nvSpPr>
        <p:spPr bwMode="auto">
          <a:xfrm>
            <a:off x="5483225" y="2047875"/>
            <a:ext cx="91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b="1">
                <a:latin typeface="Courier New" pitchFamily="49" charset="0"/>
                <a:cs typeface="Courier New" pitchFamily="49" charset="0"/>
              </a:rPr>
              <a:t>000</a:t>
            </a:r>
          </a:p>
        </p:txBody>
      </p:sp>
      <p:sp>
        <p:nvSpPr>
          <p:cNvPr id="39982" name="TextBox 81"/>
          <p:cNvSpPr txBox="1">
            <a:spLocks noChangeArrowheads="1"/>
          </p:cNvSpPr>
          <p:nvPr/>
        </p:nvSpPr>
        <p:spPr bwMode="auto">
          <a:xfrm>
            <a:off x="5483225" y="2322512"/>
            <a:ext cx="91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b="1">
                <a:latin typeface="Courier New" pitchFamily="49" charset="0"/>
                <a:cs typeface="Courier New" pitchFamily="49" charset="0"/>
              </a:rPr>
              <a:t>001</a:t>
            </a:r>
          </a:p>
        </p:txBody>
      </p:sp>
      <p:sp>
        <p:nvSpPr>
          <p:cNvPr id="39983" name="TextBox 82"/>
          <p:cNvSpPr txBox="1">
            <a:spLocks noChangeArrowheads="1"/>
          </p:cNvSpPr>
          <p:nvPr/>
        </p:nvSpPr>
        <p:spPr bwMode="auto">
          <a:xfrm>
            <a:off x="5483225" y="2598737"/>
            <a:ext cx="914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b="1">
                <a:latin typeface="Courier New" pitchFamily="49" charset="0"/>
                <a:cs typeface="Courier New" pitchFamily="49" charset="0"/>
              </a:rPr>
              <a:t>010</a:t>
            </a:r>
          </a:p>
        </p:txBody>
      </p:sp>
      <p:sp>
        <p:nvSpPr>
          <p:cNvPr id="39984" name="TextBox 83"/>
          <p:cNvSpPr txBox="1">
            <a:spLocks noChangeArrowheads="1"/>
          </p:cNvSpPr>
          <p:nvPr/>
        </p:nvSpPr>
        <p:spPr bwMode="auto">
          <a:xfrm>
            <a:off x="5483225" y="2873375"/>
            <a:ext cx="914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b="1">
                <a:latin typeface="Courier New" pitchFamily="49" charset="0"/>
                <a:cs typeface="Courier New" pitchFamily="49" charset="0"/>
              </a:rPr>
              <a:t>011</a:t>
            </a:r>
          </a:p>
        </p:txBody>
      </p:sp>
      <p:sp>
        <p:nvSpPr>
          <p:cNvPr id="39985" name="TextBox 84"/>
          <p:cNvSpPr txBox="1">
            <a:spLocks noChangeArrowheads="1"/>
          </p:cNvSpPr>
          <p:nvPr/>
        </p:nvSpPr>
        <p:spPr bwMode="auto">
          <a:xfrm>
            <a:off x="5483225" y="3148012"/>
            <a:ext cx="91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b="1">
                <a:latin typeface="Courier New" pitchFamily="49" charset="0"/>
                <a:cs typeface="Courier New" pitchFamily="49" charset="0"/>
              </a:rPr>
              <a:t>001</a:t>
            </a:r>
          </a:p>
        </p:txBody>
      </p:sp>
      <p:sp>
        <p:nvSpPr>
          <p:cNvPr id="39986" name="TextBox 85"/>
          <p:cNvSpPr txBox="1">
            <a:spLocks noChangeArrowheads="1"/>
          </p:cNvSpPr>
          <p:nvPr/>
        </p:nvSpPr>
        <p:spPr bwMode="auto">
          <a:xfrm>
            <a:off x="5483225" y="3422650"/>
            <a:ext cx="91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b="1">
                <a:latin typeface="Courier New" pitchFamily="49" charset="0"/>
                <a:cs typeface="Courier New" pitchFamily="49" charset="0"/>
              </a:rPr>
              <a:t>010</a:t>
            </a:r>
          </a:p>
        </p:txBody>
      </p:sp>
      <p:sp>
        <p:nvSpPr>
          <p:cNvPr id="39987" name="TextBox 86"/>
          <p:cNvSpPr txBox="1">
            <a:spLocks noChangeArrowheads="1"/>
          </p:cNvSpPr>
          <p:nvPr/>
        </p:nvSpPr>
        <p:spPr bwMode="auto">
          <a:xfrm>
            <a:off x="5483225" y="3697287"/>
            <a:ext cx="91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b="1">
                <a:latin typeface="Courier New" pitchFamily="49" charset="0"/>
                <a:cs typeface="Courier New" pitchFamily="49" charset="0"/>
              </a:rPr>
              <a:t>011</a:t>
            </a:r>
          </a:p>
        </p:txBody>
      </p:sp>
      <p:sp>
        <p:nvSpPr>
          <p:cNvPr id="39988" name="TextBox 87"/>
          <p:cNvSpPr txBox="1">
            <a:spLocks noChangeArrowheads="1"/>
          </p:cNvSpPr>
          <p:nvPr/>
        </p:nvSpPr>
        <p:spPr bwMode="auto">
          <a:xfrm>
            <a:off x="5483225" y="3971925"/>
            <a:ext cx="91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b="1">
                <a:latin typeface="Courier New" pitchFamily="49" charset="0"/>
                <a:cs typeface="Courier New" pitchFamily="49" charset="0"/>
              </a:rPr>
              <a:t>100</a:t>
            </a:r>
          </a:p>
        </p:txBody>
      </p:sp>
      <p:sp>
        <p:nvSpPr>
          <p:cNvPr id="39989" name="TextBox 88"/>
          <p:cNvSpPr txBox="1">
            <a:spLocks noChangeArrowheads="1"/>
          </p:cNvSpPr>
          <p:nvPr/>
        </p:nvSpPr>
        <p:spPr bwMode="auto">
          <a:xfrm>
            <a:off x="5483225" y="4246562"/>
            <a:ext cx="91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b="1">
                <a:latin typeface="Courier New" pitchFamily="49" charset="0"/>
                <a:cs typeface="Courier New" pitchFamily="49" charset="0"/>
              </a:rPr>
              <a:t>010</a:t>
            </a:r>
          </a:p>
        </p:txBody>
      </p:sp>
      <p:sp>
        <p:nvSpPr>
          <p:cNvPr id="39990" name="TextBox 89"/>
          <p:cNvSpPr txBox="1">
            <a:spLocks noChangeArrowheads="1"/>
          </p:cNvSpPr>
          <p:nvPr/>
        </p:nvSpPr>
        <p:spPr bwMode="auto">
          <a:xfrm>
            <a:off x="5483225" y="4522787"/>
            <a:ext cx="914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b="1">
                <a:latin typeface="Courier New" pitchFamily="49" charset="0"/>
                <a:cs typeface="Courier New" pitchFamily="49" charset="0"/>
              </a:rPr>
              <a:t>011</a:t>
            </a:r>
          </a:p>
        </p:txBody>
      </p:sp>
      <p:sp>
        <p:nvSpPr>
          <p:cNvPr id="39991" name="TextBox 90"/>
          <p:cNvSpPr txBox="1">
            <a:spLocks noChangeArrowheads="1"/>
          </p:cNvSpPr>
          <p:nvPr/>
        </p:nvSpPr>
        <p:spPr bwMode="auto">
          <a:xfrm>
            <a:off x="5483225" y="5072062"/>
            <a:ext cx="91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b="1">
                <a:latin typeface="Courier New" pitchFamily="49" charset="0"/>
                <a:cs typeface="Courier New" pitchFamily="49" charset="0"/>
              </a:rPr>
              <a:t>101</a:t>
            </a:r>
          </a:p>
        </p:txBody>
      </p:sp>
      <p:sp>
        <p:nvSpPr>
          <p:cNvPr id="39992" name="TextBox 91"/>
          <p:cNvSpPr txBox="1">
            <a:spLocks noChangeArrowheads="1"/>
          </p:cNvSpPr>
          <p:nvPr/>
        </p:nvSpPr>
        <p:spPr bwMode="auto">
          <a:xfrm>
            <a:off x="5483225" y="5621337"/>
            <a:ext cx="91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b="1">
                <a:latin typeface="Courier New" pitchFamily="49" charset="0"/>
                <a:cs typeface="Courier New" pitchFamily="49" charset="0"/>
              </a:rPr>
              <a:t>100</a:t>
            </a:r>
          </a:p>
        </p:txBody>
      </p:sp>
      <p:sp>
        <p:nvSpPr>
          <p:cNvPr id="39993" name="TextBox 92"/>
          <p:cNvSpPr txBox="1">
            <a:spLocks noChangeArrowheads="1"/>
          </p:cNvSpPr>
          <p:nvPr/>
        </p:nvSpPr>
        <p:spPr bwMode="auto">
          <a:xfrm>
            <a:off x="5483225" y="4797425"/>
            <a:ext cx="91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b="1">
                <a:latin typeface="Courier New" pitchFamily="49" charset="0"/>
                <a:cs typeface="Courier New" pitchFamily="49" charset="0"/>
              </a:rPr>
              <a:t>100</a:t>
            </a:r>
          </a:p>
        </p:txBody>
      </p:sp>
      <p:sp>
        <p:nvSpPr>
          <p:cNvPr id="39994" name="TextBox 93"/>
          <p:cNvSpPr txBox="1">
            <a:spLocks noChangeArrowheads="1"/>
          </p:cNvSpPr>
          <p:nvPr/>
        </p:nvSpPr>
        <p:spPr bwMode="auto">
          <a:xfrm>
            <a:off x="5483225" y="5346700"/>
            <a:ext cx="91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b="1">
                <a:latin typeface="Courier New" pitchFamily="49" charset="0"/>
                <a:cs typeface="Courier New" pitchFamily="49" charset="0"/>
              </a:rPr>
              <a:t>011</a:t>
            </a:r>
          </a:p>
        </p:txBody>
      </p:sp>
      <p:sp>
        <p:nvSpPr>
          <p:cNvPr id="39995" name="TextBox 94"/>
          <p:cNvSpPr txBox="1">
            <a:spLocks noChangeArrowheads="1"/>
          </p:cNvSpPr>
          <p:nvPr/>
        </p:nvSpPr>
        <p:spPr bwMode="auto">
          <a:xfrm>
            <a:off x="5483225" y="5895975"/>
            <a:ext cx="91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b="1">
                <a:latin typeface="Courier New" pitchFamily="49" charset="0"/>
                <a:cs typeface="Courier New" pitchFamily="49" charset="0"/>
              </a:rPr>
              <a:t>101</a:t>
            </a:r>
          </a:p>
        </p:txBody>
      </p:sp>
      <p:sp>
        <p:nvSpPr>
          <p:cNvPr id="39996" name="TextBox 95"/>
          <p:cNvSpPr txBox="1">
            <a:spLocks noChangeArrowheads="1"/>
          </p:cNvSpPr>
          <p:nvPr/>
        </p:nvSpPr>
        <p:spPr bwMode="auto">
          <a:xfrm>
            <a:off x="5483225" y="6172200"/>
            <a:ext cx="914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b="1">
                <a:latin typeface="Courier New" pitchFamily="49" charset="0"/>
                <a:cs typeface="Courier New" pitchFamily="49" charset="0"/>
              </a:rPr>
              <a:t>110</a:t>
            </a:r>
          </a:p>
        </p:txBody>
      </p:sp>
      <p:sp>
        <p:nvSpPr>
          <p:cNvPr id="39998" name="Rectangle 5"/>
          <p:cNvSpPr>
            <a:spLocks noChangeArrowheads="1"/>
          </p:cNvSpPr>
          <p:nvPr/>
        </p:nvSpPr>
        <p:spPr bwMode="auto">
          <a:xfrm>
            <a:off x="1111250" y="1538287"/>
            <a:ext cx="384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ambria" pitchFamily="18" charset="0"/>
              </a:rPr>
              <a:t>A</a:t>
            </a:r>
            <a:endParaRPr lang="en-US" b="1"/>
          </a:p>
        </p:txBody>
      </p:sp>
      <p:sp>
        <p:nvSpPr>
          <p:cNvPr id="39999" name="Rectangle 105"/>
          <p:cNvSpPr>
            <a:spLocks noChangeArrowheads="1"/>
          </p:cNvSpPr>
          <p:nvPr/>
        </p:nvSpPr>
        <p:spPr bwMode="auto">
          <a:xfrm>
            <a:off x="2513012" y="1538287"/>
            <a:ext cx="385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latin typeface="Cambria" pitchFamily="18" charset="0"/>
              </a:rPr>
              <a:t>B</a:t>
            </a:r>
            <a:endParaRPr lang="en-US" b="1" dirty="0"/>
          </a:p>
        </p:txBody>
      </p:sp>
      <p:sp>
        <p:nvSpPr>
          <p:cNvPr id="40000" name="Rectangle 106"/>
          <p:cNvSpPr>
            <a:spLocks noChangeArrowheads="1"/>
          </p:cNvSpPr>
          <p:nvPr/>
        </p:nvSpPr>
        <p:spPr bwMode="auto">
          <a:xfrm>
            <a:off x="951036" y="1243012"/>
            <a:ext cx="20762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dirty="0" smtClean="0">
                <a:latin typeface="Cambria" pitchFamily="18" charset="0"/>
              </a:rPr>
              <a:t>binary inputs </a:t>
            </a:r>
            <a:r>
              <a:rPr lang="en-US" sz="1600" b="1" dirty="0" smtClean="0">
                <a:latin typeface="Cambria" pitchFamily="18" charset="0"/>
              </a:rPr>
              <a:t>A</a:t>
            </a:r>
            <a:r>
              <a:rPr lang="en-US" sz="1600" dirty="0" smtClean="0">
                <a:latin typeface="Cambria" pitchFamily="18" charset="0"/>
              </a:rPr>
              <a:t> and </a:t>
            </a:r>
            <a:r>
              <a:rPr lang="en-US" sz="1600" b="1" dirty="0" smtClean="0">
                <a:latin typeface="Cambria" pitchFamily="18" charset="0"/>
              </a:rPr>
              <a:t>B</a:t>
            </a:r>
            <a:endParaRPr lang="en-US" sz="1600" b="1" dirty="0"/>
          </a:p>
        </p:txBody>
      </p:sp>
      <p:sp>
        <p:nvSpPr>
          <p:cNvPr id="40001" name="Rectangle 107"/>
          <p:cNvSpPr>
            <a:spLocks noChangeArrowheads="1"/>
          </p:cNvSpPr>
          <p:nvPr/>
        </p:nvSpPr>
        <p:spPr bwMode="auto">
          <a:xfrm>
            <a:off x="5299075" y="1243012"/>
            <a:ext cx="12493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dirty="0">
                <a:latin typeface="Cambria" pitchFamily="18" charset="0"/>
              </a:rPr>
              <a:t>output, </a:t>
            </a:r>
            <a:r>
              <a:rPr lang="en-US" sz="1600" b="1" dirty="0">
                <a:latin typeface="Cambria" pitchFamily="18" charset="0"/>
              </a:rPr>
              <a:t>A+B</a:t>
            </a:r>
            <a:endParaRPr lang="en-US" sz="1600" b="1" dirty="0"/>
          </a:p>
        </p:txBody>
      </p:sp>
      <p:sp>
        <p:nvSpPr>
          <p:cNvPr id="7" name="Right Arrow 6"/>
          <p:cNvSpPr/>
          <p:nvPr/>
        </p:nvSpPr>
        <p:spPr bwMode="auto">
          <a:xfrm>
            <a:off x="3817937" y="1230312"/>
            <a:ext cx="838200" cy="350838"/>
          </a:xfrm>
          <a:prstGeom prst="rightArrow">
            <a:avLst/>
          </a:prstGeom>
          <a:solidFill>
            <a:schemeClr val="bg1"/>
          </a:solidFill>
          <a:ln w="19050" cap="flat" cmpd="sng" algn="ctr">
            <a:solidFill>
              <a:schemeClr val="tx1"/>
            </a:solidFill>
            <a:prstDash val="solid"/>
            <a:round/>
            <a:headEnd type="none" w="med" len="med"/>
            <a:tailEnd type="none" w="med" len="med"/>
          </a:ln>
          <a:effectLst/>
        </p:spPr>
        <p:txBody>
          <a:bodyPr>
            <a:spAutoFit/>
          </a:bodyPr>
          <a:lstStyle/>
          <a:p>
            <a:pPr>
              <a:defRPr/>
            </a:pPr>
            <a:endParaRPr lang="en-US">
              <a:latin typeface="Times" pitchFamily="1" charset="0"/>
              <a:ea typeface="ＭＳ Ｐゴシック" pitchFamily="1" charset="-128"/>
            </a:endParaRPr>
          </a:p>
        </p:txBody>
      </p:sp>
      <p:cxnSp>
        <p:nvCxnSpPr>
          <p:cNvPr id="5" name="Straight Arrow Connector 4"/>
          <p:cNvCxnSpPr/>
          <p:nvPr/>
        </p:nvCxnSpPr>
        <p:spPr bwMode="auto">
          <a:xfrm>
            <a:off x="3273379" y="5577681"/>
            <a:ext cx="2025696" cy="0"/>
          </a:xfrm>
          <a:prstGeom prst="straightConnector1">
            <a:avLst/>
          </a:prstGeom>
          <a:noFill/>
          <a:ln w="19050" cap="flat" cmpd="sng" algn="ctr">
            <a:solidFill>
              <a:schemeClr val="bg1">
                <a:lumMod val="65000"/>
              </a:schemeClr>
            </a:solidFill>
            <a:prstDash val="solid"/>
            <a:round/>
            <a:headEnd type="none" w="med" len="med"/>
            <a:tailEnd type="arrow"/>
          </a:ln>
          <a:effectLst/>
        </p:spPr>
      </p:cxnSp>
      <p:cxnSp>
        <p:nvCxnSpPr>
          <p:cNvPr id="70" name="Straight Arrow Connector 69"/>
          <p:cNvCxnSpPr/>
          <p:nvPr/>
        </p:nvCxnSpPr>
        <p:spPr bwMode="auto">
          <a:xfrm>
            <a:off x="3284537" y="5859462"/>
            <a:ext cx="2025696" cy="0"/>
          </a:xfrm>
          <a:prstGeom prst="straightConnector1">
            <a:avLst/>
          </a:prstGeom>
          <a:noFill/>
          <a:ln w="19050" cap="flat" cmpd="sng" algn="ctr">
            <a:solidFill>
              <a:schemeClr val="bg1">
                <a:lumMod val="65000"/>
              </a:schemeClr>
            </a:solidFill>
            <a:prstDash val="solid"/>
            <a:round/>
            <a:headEnd type="none" w="med" len="med"/>
            <a:tailEnd type="arrow"/>
          </a:ln>
          <a:effectLst/>
        </p:spPr>
      </p:cxnSp>
      <p:cxnSp>
        <p:nvCxnSpPr>
          <p:cNvPr id="71" name="Straight Arrow Connector 70"/>
          <p:cNvCxnSpPr/>
          <p:nvPr/>
        </p:nvCxnSpPr>
        <p:spPr bwMode="auto">
          <a:xfrm>
            <a:off x="3284537" y="6099351"/>
            <a:ext cx="2025696" cy="0"/>
          </a:xfrm>
          <a:prstGeom prst="straightConnector1">
            <a:avLst/>
          </a:prstGeom>
          <a:noFill/>
          <a:ln w="19050" cap="flat" cmpd="sng" algn="ctr">
            <a:solidFill>
              <a:schemeClr val="bg1">
                <a:lumMod val="65000"/>
              </a:schemeClr>
            </a:solidFill>
            <a:prstDash val="solid"/>
            <a:round/>
            <a:headEnd type="none" w="med" len="med"/>
            <a:tailEnd type="arrow"/>
          </a:ln>
          <a:effectLst/>
        </p:spPr>
      </p:cxnSp>
      <p:cxnSp>
        <p:nvCxnSpPr>
          <p:cNvPr id="72" name="Straight Arrow Connector 71"/>
          <p:cNvCxnSpPr/>
          <p:nvPr/>
        </p:nvCxnSpPr>
        <p:spPr bwMode="auto">
          <a:xfrm>
            <a:off x="3284537" y="6392862"/>
            <a:ext cx="2025696" cy="0"/>
          </a:xfrm>
          <a:prstGeom prst="straightConnector1">
            <a:avLst/>
          </a:prstGeom>
          <a:noFill/>
          <a:ln w="19050" cap="flat" cmpd="sng" algn="ctr">
            <a:solidFill>
              <a:schemeClr val="bg1">
                <a:lumMod val="65000"/>
              </a:schemeClr>
            </a:solidFill>
            <a:prstDash val="solid"/>
            <a:round/>
            <a:headEnd type="none" w="med" len="med"/>
            <a:tailEnd type="arrow"/>
          </a:ln>
          <a:effectLst/>
        </p:spPr>
      </p:cxnSp>
      <p:cxnSp>
        <p:nvCxnSpPr>
          <p:cNvPr id="73" name="Straight Arrow Connector 72"/>
          <p:cNvCxnSpPr/>
          <p:nvPr/>
        </p:nvCxnSpPr>
        <p:spPr bwMode="auto">
          <a:xfrm>
            <a:off x="3284537" y="4468548"/>
            <a:ext cx="2025696" cy="0"/>
          </a:xfrm>
          <a:prstGeom prst="straightConnector1">
            <a:avLst/>
          </a:prstGeom>
          <a:noFill/>
          <a:ln w="19050" cap="flat" cmpd="sng" algn="ctr">
            <a:solidFill>
              <a:schemeClr val="bg1">
                <a:lumMod val="65000"/>
              </a:schemeClr>
            </a:solidFill>
            <a:prstDash val="solid"/>
            <a:round/>
            <a:headEnd type="none" w="med" len="med"/>
            <a:tailEnd type="arrow"/>
          </a:ln>
          <a:effectLst/>
        </p:spPr>
      </p:cxnSp>
      <p:cxnSp>
        <p:nvCxnSpPr>
          <p:cNvPr id="74" name="Straight Arrow Connector 73"/>
          <p:cNvCxnSpPr/>
          <p:nvPr/>
        </p:nvCxnSpPr>
        <p:spPr bwMode="auto">
          <a:xfrm>
            <a:off x="3295695" y="4750329"/>
            <a:ext cx="2025696" cy="0"/>
          </a:xfrm>
          <a:prstGeom prst="straightConnector1">
            <a:avLst/>
          </a:prstGeom>
          <a:noFill/>
          <a:ln w="19050" cap="flat" cmpd="sng" algn="ctr">
            <a:solidFill>
              <a:schemeClr val="bg1">
                <a:lumMod val="65000"/>
              </a:schemeClr>
            </a:solidFill>
            <a:prstDash val="solid"/>
            <a:round/>
            <a:headEnd type="none" w="med" len="med"/>
            <a:tailEnd type="arrow"/>
          </a:ln>
          <a:effectLst/>
        </p:spPr>
      </p:cxnSp>
      <p:cxnSp>
        <p:nvCxnSpPr>
          <p:cNvPr id="75" name="Straight Arrow Connector 74"/>
          <p:cNvCxnSpPr/>
          <p:nvPr/>
        </p:nvCxnSpPr>
        <p:spPr bwMode="auto">
          <a:xfrm>
            <a:off x="3295695" y="4990218"/>
            <a:ext cx="2025696" cy="0"/>
          </a:xfrm>
          <a:prstGeom prst="straightConnector1">
            <a:avLst/>
          </a:prstGeom>
          <a:noFill/>
          <a:ln w="19050" cap="flat" cmpd="sng" algn="ctr">
            <a:solidFill>
              <a:schemeClr val="bg1">
                <a:lumMod val="65000"/>
              </a:schemeClr>
            </a:solidFill>
            <a:prstDash val="solid"/>
            <a:round/>
            <a:headEnd type="none" w="med" len="med"/>
            <a:tailEnd type="arrow"/>
          </a:ln>
          <a:effectLst/>
        </p:spPr>
      </p:cxnSp>
      <p:cxnSp>
        <p:nvCxnSpPr>
          <p:cNvPr id="76" name="Straight Arrow Connector 75"/>
          <p:cNvCxnSpPr/>
          <p:nvPr/>
        </p:nvCxnSpPr>
        <p:spPr bwMode="auto">
          <a:xfrm>
            <a:off x="3295695" y="5283729"/>
            <a:ext cx="2025696" cy="0"/>
          </a:xfrm>
          <a:prstGeom prst="straightConnector1">
            <a:avLst/>
          </a:prstGeom>
          <a:noFill/>
          <a:ln w="19050" cap="flat" cmpd="sng" algn="ctr">
            <a:solidFill>
              <a:schemeClr val="bg1">
                <a:lumMod val="65000"/>
              </a:schemeClr>
            </a:solidFill>
            <a:prstDash val="solid"/>
            <a:round/>
            <a:headEnd type="none" w="med" len="med"/>
            <a:tailEnd type="arrow"/>
          </a:ln>
          <a:effectLst/>
        </p:spPr>
      </p:cxnSp>
      <p:cxnSp>
        <p:nvCxnSpPr>
          <p:cNvPr id="77" name="Straight Arrow Connector 76"/>
          <p:cNvCxnSpPr/>
          <p:nvPr/>
        </p:nvCxnSpPr>
        <p:spPr bwMode="auto">
          <a:xfrm>
            <a:off x="3284537" y="3378729"/>
            <a:ext cx="2025696" cy="0"/>
          </a:xfrm>
          <a:prstGeom prst="straightConnector1">
            <a:avLst/>
          </a:prstGeom>
          <a:noFill/>
          <a:ln w="19050" cap="flat" cmpd="sng" algn="ctr">
            <a:solidFill>
              <a:schemeClr val="bg1">
                <a:lumMod val="65000"/>
              </a:schemeClr>
            </a:solidFill>
            <a:prstDash val="solid"/>
            <a:round/>
            <a:headEnd type="none" w="med" len="med"/>
            <a:tailEnd type="arrow"/>
          </a:ln>
          <a:effectLst/>
        </p:spPr>
      </p:cxnSp>
      <p:cxnSp>
        <p:nvCxnSpPr>
          <p:cNvPr id="78" name="Straight Arrow Connector 77"/>
          <p:cNvCxnSpPr/>
          <p:nvPr/>
        </p:nvCxnSpPr>
        <p:spPr bwMode="auto">
          <a:xfrm>
            <a:off x="3295695" y="3660510"/>
            <a:ext cx="2025696" cy="0"/>
          </a:xfrm>
          <a:prstGeom prst="straightConnector1">
            <a:avLst/>
          </a:prstGeom>
          <a:noFill/>
          <a:ln w="19050" cap="flat" cmpd="sng" algn="ctr">
            <a:solidFill>
              <a:schemeClr val="bg1">
                <a:lumMod val="65000"/>
              </a:schemeClr>
            </a:solidFill>
            <a:prstDash val="solid"/>
            <a:round/>
            <a:headEnd type="none" w="med" len="med"/>
            <a:tailEnd type="arrow"/>
          </a:ln>
          <a:effectLst/>
        </p:spPr>
      </p:cxnSp>
      <p:cxnSp>
        <p:nvCxnSpPr>
          <p:cNvPr id="79" name="Straight Arrow Connector 78"/>
          <p:cNvCxnSpPr/>
          <p:nvPr/>
        </p:nvCxnSpPr>
        <p:spPr bwMode="auto">
          <a:xfrm>
            <a:off x="3295695" y="3900399"/>
            <a:ext cx="2025696" cy="0"/>
          </a:xfrm>
          <a:prstGeom prst="straightConnector1">
            <a:avLst/>
          </a:prstGeom>
          <a:noFill/>
          <a:ln w="19050" cap="flat" cmpd="sng" algn="ctr">
            <a:solidFill>
              <a:schemeClr val="bg1">
                <a:lumMod val="65000"/>
              </a:schemeClr>
            </a:solidFill>
            <a:prstDash val="solid"/>
            <a:round/>
            <a:headEnd type="none" w="med" len="med"/>
            <a:tailEnd type="arrow"/>
          </a:ln>
          <a:effectLst/>
        </p:spPr>
      </p:cxnSp>
      <p:cxnSp>
        <p:nvCxnSpPr>
          <p:cNvPr id="80" name="Straight Arrow Connector 79"/>
          <p:cNvCxnSpPr/>
          <p:nvPr/>
        </p:nvCxnSpPr>
        <p:spPr bwMode="auto">
          <a:xfrm>
            <a:off x="3295695" y="4193910"/>
            <a:ext cx="2025696" cy="0"/>
          </a:xfrm>
          <a:prstGeom prst="straightConnector1">
            <a:avLst/>
          </a:prstGeom>
          <a:noFill/>
          <a:ln w="19050" cap="flat" cmpd="sng" algn="ctr">
            <a:solidFill>
              <a:schemeClr val="bg1">
                <a:lumMod val="65000"/>
              </a:schemeClr>
            </a:solidFill>
            <a:prstDash val="solid"/>
            <a:round/>
            <a:headEnd type="none" w="med" len="med"/>
            <a:tailEnd type="arrow"/>
          </a:ln>
          <a:effectLst/>
        </p:spPr>
      </p:cxnSp>
      <p:cxnSp>
        <p:nvCxnSpPr>
          <p:cNvPr id="81" name="Straight Arrow Connector 80"/>
          <p:cNvCxnSpPr/>
          <p:nvPr/>
        </p:nvCxnSpPr>
        <p:spPr bwMode="auto">
          <a:xfrm>
            <a:off x="3284537" y="2258748"/>
            <a:ext cx="2025696" cy="0"/>
          </a:xfrm>
          <a:prstGeom prst="straightConnector1">
            <a:avLst/>
          </a:prstGeom>
          <a:noFill/>
          <a:ln w="19050" cap="flat" cmpd="sng" algn="ctr">
            <a:solidFill>
              <a:schemeClr val="bg1">
                <a:lumMod val="65000"/>
              </a:schemeClr>
            </a:solidFill>
            <a:prstDash val="solid"/>
            <a:round/>
            <a:headEnd type="none" w="med" len="med"/>
            <a:tailEnd type="arrow"/>
          </a:ln>
          <a:effectLst/>
        </p:spPr>
      </p:cxnSp>
      <p:cxnSp>
        <p:nvCxnSpPr>
          <p:cNvPr id="82" name="Straight Arrow Connector 81"/>
          <p:cNvCxnSpPr/>
          <p:nvPr/>
        </p:nvCxnSpPr>
        <p:spPr bwMode="auto">
          <a:xfrm>
            <a:off x="3295695" y="2540529"/>
            <a:ext cx="2025696" cy="0"/>
          </a:xfrm>
          <a:prstGeom prst="straightConnector1">
            <a:avLst/>
          </a:prstGeom>
          <a:noFill/>
          <a:ln w="19050" cap="flat" cmpd="sng" algn="ctr">
            <a:solidFill>
              <a:schemeClr val="bg1">
                <a:lumMod val="65000"/>
              </a:schemeClr>
            </a:solidFill>
            <a:prstDash val="solid"/>
            <a:round/>
            <a:headEnd type="none" w="med" len="med"/>
            <a:tailEnd type="arrow"/>
          </a:ln>
          <a:effectLst/>
        </p:spPr>
      </p:cxnSp>
      <p:cxnSp>
        <p:nvCxnSpPr>
          <p:cNvPr id="83" name="Straight Arrow Connector 82"/>
          <p:cNvCxnSpPr/>
          <p:nvPr/>
        </p:nvCxnSpPr>
        <p:spPr bwMode="auto">
          <a:xfrm>
            <a:off x="3295695" y="2780418"/>
            <a:ext cx="2025696" cy="0"/>
          </a:xfrm>
          <a:prstGeom prst="straightConnector1">
            <a:avLst/>
          </a:prstGeom>
          <a:noFill/>
          <a:ln w="19050" cap="flat" cmpd="sng" algn="ctr">
            <a:solidFill>
              <a:schemeClr val="bg1">
                <a:lumMod val="65000"/>
              </a:schemeClr>
            </a:solidFill>
            <a:prstDash val="solid"/>
            <a:round/>
            <a:headEnd type="none" w="med" len="med"/>
            <a:tailEnd type="arrow"/>
          </a:ln>
          <a:effectLst/>
        </p:spPr>
      </p:cxnSp>
      <p:cxnSp>
        <p:nvCxnSpPr>
          <p:cNvPr id="84" name="Straight Arrow Connector 83"/>
          <p:cNvCxnSpPr/>
          <p:nvPr/>
        </p:nvCxnSpPr>
        <p:spPr bwMode="auto">
          <a:xfrm>
            <a:off x="3295695" y="3073929"/>
            <a:ext cx="2025696" cy="0"/>
          </a:xfrm>
          <a:prstGeom prst="straightConnector1">
            <a:avLst/>
          </a:prstGeom>
          <a:noFill/>
          <a:ln w="19050" cap="flat" cmpd="sng" algn="ctr">
            <a:solidFill>
              <a:schemeClr val="bg1">
                <a:lumMod val="65000"/>
              </a:schemeClr>
            </a:solidFill>
            <a:prstDash val="solid"/>
            <a:round/>
            <a:headEnd type="none" w="med" len="med"/>
            <a:tailEnd type="arrow"/>
          </a:ln>
          <a:effectLst/>
        </p:spPr>
      </p:cxnSp>
      <p:sp>
        <p:nvSpPr>
          <p:cNvPr id="39997" name="TextBox 4"/>
          <p:cNvSpPr txBox="1">
            <a:spLocks noChangeArrowheads="1"/>
          </p:cNvSpPr>
          <p:nvPr/>
        </p:nvSpPr>
        <p:spPr bwMode="auto">
          <a:xfrm>
            <a:off x="3452812" y="3878262"/>
            <a:ext cx="1585913" cy="1200150"/>
          </a:xfrm>
          <a:prstGeom prst="rect">
            <a:avLst/>
          </a:prstGeom>
          <a:solidFill>
            <a:srgbClr val="CCECFF"/>
          </a:solidFill>
          <a:ln>
            <a:no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dirty="0">
                <a:latin typeface="Cambria" pitchFamily="18" charset="0"/>
              </a:rPr>
              <a:t>bitwise</a:t>
            </a:r>
          </a:p>
          <a:p>
            <a:r>
              <a:rPr lang="en-US" dirty="0">
                <a:latin typeface="Cambria" pitchFamily="18" charset="0"/>
              </a:rPr>
              <a:t>addition function</a:t>
            </a:r>
          </a:p>
        </p:txBody>
      </p:sp>
      <p:sp>
        <p:nvSpPr>
          <p:cNvPr id="2" name="TextBox 1"/>
          <p:cNvSpPr txBox="1"/>
          <p:nvPr/>
        </p:nvSpPr>
        <p:spPr>
          <a:xfrm rot="21260847">
            <a:off x="7150127" y="2147934"/>
            <a:ext cx="1521429" cy="1015663"/>
          </a:xfrm>
          <a:prstGeom prst="rect">
            <a:avLst/>
          </a:prstGeom>
          <a:solidFill>
            <a:schemeClr val="bg1"/>
          </a:solidFill>
        </p:spPr>
        <p:txBody>
          <a:bodyPr wrap="square" rtlCol="0">
            <a:spAutoFit/>
          </a:bodyPr>
          <a:lstStyle/>
          <a:p>
            <a:r>
              <a:rPr lang="en-US" sz="1500" dirty="0" smtClean="0">
                <a:solidFill>
                  <a:srgbClr val="0E0CFB"/>
                </a:solidFill>
                <a:latin typeface="Cambria" pitchFamily="18" charset="0"/>
              </a:rPr>
              <a:t>You'll build this </a:t>
            </a:r>
            <a:r>
              <a:rPr lang="en-US" sz="1500" dirty="0" smtClean="0">
                <a:solidFill>
                  <a:srgbClr val="0E0CFB"/>
                </a:solidFill>
                <a:latin typeface="Cambria" pitchFamily="18" charset="0"/>
              </a:rPr>
              <a:t>function </a:t>
            </a:r>
            <a:r>
              <a:rPr lang="en-US" sz="1500" dirty="0" smtClean="0">
                <a:solidFill>
                  <a:srgbClr val="0E0CFB"/>
                </a:solidFill>
                <a:latin typeface="Cambria" pitchFamily="18" charset="0"/>
              </a:rPr>
              <a:t>in </a:t>
            </a:r>
            <a:r>
              <a:rPr lang="en-US" sz="1500" b="1" dirty="0" err="1" smtClean="0">
                <a:solidFill>
                  <a:srgbClr val="0E0CFB"/>
                </a:solidFill>
                <a:latin typeface="Cambria" pitchFamily="18" charset="0"/>
              </a:rPr>
              <a:t>Logisim</a:t>
            </a:r>
            <a:r>
              <a:rPr lang="en-US" sz="1500" dirty="0">
                <a:solidFill>
                  <a:srgbClr val="0E0CFB"/>
                </a:solidFill>
                <a:latin typeface="Cambria" pitchFamily="18" charset="0"/>
              </a:rPr>
              <a:t> </a:t>
            </a:r>
            <a:r>
              <a:rPr lang="en-US" sz="1500" dirty="0" smtClean="0">
                <a:solidFill>
                  <a:srgbClr val="0E0CFB"/>
                </a:solidFill>
                <a:latin typeface="Cambria" pitchFamily="18" charset="0"/>
              </a:rPr>
              <a:t>this </a:t>
            </a:r>
            <a:r>
              <a:rPr lang="en-US" sz="1500" dirty="0" smtClean="0">
                <a:solidFill>
                  <a:srgbClr val="0E0CFB"/>
                </a:solidFill>
                <a:latin typeface="Cambria" pitchFamily="18" charset="0"/>
              </a:rPr>
              <a:t>week!</a:t>
            </a:r>
            <a:endParaRPr lang="en-US" sz="1500" dirty="0">
              <a:solidFill>
                <a:srgbClr val="0E0CFB"/>
              </a:solidFill>
              <a:latin typeface="Cambria" pitchFamily="18" charset="0"/>
            </a:endParaRPr>
          </a:p>
        </p:txBody>
      </p:sp>
      <p:sp>
        <p:nvSpPr>
          <p:cNvPr id="86" name="TextBox 85"/>
          <p:cNvSpPr txBox="1"/>
          <p:nvPr/>
        </p:nvSpPr>
        <p:spPr>
          <a:xfrm rot="21260847">
            <a:off x="7011391" y="1559096"/>
            <a:ext cx="1761489" cy="461665"/>
          </a:xfrm>
          <a:prstGeom prst="rect">
            <a:avLst/>
          </a:prstGeom>
          <a:solidFill>
            <a:srgbClr val="CCECFF"/>
          </a:solidFill>
        </p:spPr>
        <p:txBody>
          <a:bodyPr wrap="square" rtlCol="0">
            <a:spAutoFit/>
          </a:bodyPr>
          <a:lstStyle/>
          <a:p>
            <a:r>
              <a:rPr lang="en-US" sz="1200" dirty="0" smtClean="0">
                <a:latin typeface="Cambria" pitchFamily="18" charset="0"/>
              </a:rPr>
              <a:t>You built this in Python last week</a:t>
            </a:r>
            <a:r>
              <a:rPr lang="en-US" sz="1200" dirty="0">
                <a:latin typeface="Cambria" pitchFamily="18" charset="0"/>
              </a:rPr>
              <a:t> </a:t>
            </a:r>
            <a:r>
              <a:rPr lang="en-US" sz="1200" dirty="0" smtClean="0">
                <a:latin typeface="Cambria" pitchFamily="18" charset="0"/>
              </a:rPr>
              <a:t>as </a:t>
            </a:r>
            <a:r>
              <a:rPr lang="en-US" sz="1200" b="1" dirty="0" err="1" smtClean="0">
                <a:latin typeface="Courier New" panose="02070309020205020404" pitchFamily="49" charset="0"/>
                <a:cs typeface="Courier New" panose="02070309020205020404" pitchFamily="49" charset="0"/>
              </a:rPr>
              <a:t>addB</a:t>
            </a:r>
            <a:endParaRPr lang="en-US" sz="1200" b="1" dirty="0">
              <a:latin typeface="Courier New" panose="02070309020205020404" pitchFamily="49" charset="0"/>
              <a:cs typeface="Courier New" panose="02070309020205020404" pitchFamily="49" charset="0"/>
            </a:endParaRPr>
          </a:p>
        </p:txBody>
      </p:sp>
      <p:sp>
        <p:nvSpPr>
          <p:cNvPr id="87" name="Rectangle 105"/>
          <p:cNvSpPr>
            <a:spLocks noChangeArrowheads="1"/>
          </p:cNvSpPr>
          <p:nvPr/>
        </p:nvSpPr>
        <p:spPr bwMode="auto">
          <a:xfrm>
            <a:off x="5581193" y="1535112"/>
            <a:ext cx="7184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smtClean="0">
                <a:latin typeface="Cambria" pitchFamily="18" charset="0"/>
              </a:rPr>
              <a:t>add</a:t>
            </a:r>
            <a:endParaRPr lang="en-US" b="1" dirty="0"/>
          </a:p>
        </p:txBody>
      </p:sp>
      <p:sp>
        <p:nvSpPr>
          <p:cNvPr id="6" name="Freeform 5"/>
          <p:cNvSpPr/>
          <p:nvPr/>
        </p:nvSpPr>
        <p:spPr bwMode="auto">
          <a:xfrm>
            <a:off x="6129401" y="6329109"/>
            <a:ext cx="552386" cy="442044"/>
          </a:xfrm>
          <a:custGeom>
            <a:avLst/>
            <a:gdLst>
              <a:gd name="connsiteX0" fmla="*/ 243840 w 243840"/>
              <a:gd name="connsiteY0" fmla="*/ 0 h 442044"/>
              <a:gd name="connsiteX1" fmla="*/ 121920 w 243840"/>
              <a:gd name="connsiteY1" fmla="*/ 353568 h 442044"/>
              <a:gd name="connsiteX2" fmla="*/ 60960 w 243840"/>
              <a:gd name="connsiteY2" fmla="*/ 438912 h 442044"/>
              <a:gd name="connsiteX3" fmla="*/ 12192 w 243840"/>
              <a:gd name="connsiteY3" fmla="*/ 414528 h 442044"/>
              <a:gd name="connsiteX4" fmla="*/ 0 w 243840"/>
              <a:gd name="connsiteY4" fmla="*/ 329184 h 442044"/>
              <a:gd name="connsiteX5" fmla="*/ 12192 w 243840"/>
              <a:gd name="connsiteY5" fmla="*/ 268224 h 442044"/>
              <a:gd name="connsiteX6" fmla="*/ 12192 w 243840"/>
              <a:gd name="connsiteY6" fmla="*/ 268224 h 44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840" h="442044">
                <a:moveTo>
                  <a:pt x="243840" y="0"/>
                </a:moveTo>
                <a:cubicBezTo>
                  <a:pt x="198120" y="140208"/>
                  <a:pt x="152400" y="280416"/>
                  <a:pt x="121920" y="353568"/>
                </a:cubicBezTo>
                <a:cubicBezTo>
                  <a:pt x="91440" y="426720"/>
                  <a:pt x="60960" y="438912"/>
                  <a:pt x="60960" y="438912"/>
                </a:cubicBezTo>
                <a:cubicBezTo>
                  <a:pt x="42672" y="449072"/>
                  <a:pt x="22352" y="432816"/>
                  <a:pt x="12192" y="414528"/>
                </a:cubicBezTo>
                <a:cubicBezTo>
                  <a:pt x="2032" y="396240"/>
                  <a:pt x="0" y="353568"/>
                  <a:pt x="0" y="329184"/>
                </a:cubicBezTo>
                <a:cubicBezTo>
                  <a:pt x="0" y="304800"/>
                  <a:pt x="12192" y="268224"/>
                  <a:pt x="12192" y="268224"/>
                </a:cubicBezTo>
                <a:lnTo>
                  <a:pt x="12192" y="268224"/>
                </a:lnTo>
              </a:path>
            </a:pathLst>
          </a:custGeom>
          <a:noFill/>
          <a:ln w="12700"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88" name="Rectangle 107"/>
          <p:cNvSpPr>
            <a:spLocks noChangeArrowheads="1"/>
          </p:cNvSpPr>
          <p:nvPr/>
        </p:nvSpPr>
        <p:spPr bwMode="auto">
          <a:xfrm>
            <a:off x="6597541" y="6069009"/>
            <a:ext cx="23056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600" dirty="0" smtClean="0">
                <a:latin typeface="Cambria" pitchFamily="18" charset="0"/>
              </a:rPr>
              <a:t>Each of these columns uses the </a:t>
            </a:r>
            <a:r>
              <a:rPr lang="en-US" sz="1600" b="1" dirty="0" smtClean="0">
                <a:solidFill>
                  <a:srgbClr val="0E0CFB"/>
                </a:solidFill>
                <a:latin typeface="Courier New" panose="02070309020205020404" pitchFamily="49" charset="0"/>
                <a:cs typeface="Courier New" panose="02070309020205020404" pitchFamily="49" charset="0"/>
              </a:rPr>
              <a:t>sum</a:t>
            </a:r>
            <a:r>
              <a:rPr lang="en-US" sz="1600" dirty="0" smtClean="0">
                <a:latin typeface="Cambria" pitchFamily="18" charset="0"/>
              </a:rPr>
              <a:t> function!</a:t>
            </a:r>
            <a:endParaRPr lang="en-US" sz="1600" b="1" dirty="0"/>
          </a:p>
        </p:txBody>
      </p:sp>
      <p:sp>
        <p:nvSpPr>
          <p:cNvPr id="89" name="Freeform 88"/>
          <p:cNvSpPr/>
          <p:nvPr/>
        </p:nvSpPr>
        <p:spPr bwMode="auto">
          <a:xfrm>
            <a:off x="5924613" y="6324600"/>
            <a:ext cx="757173" cy="442044"/>
          </a:xfrm>
          <a:custGeom>
            <a:avLst/>
            <a:gdLst>
              <a:gd name="connsiteX0" fmla="*/ 243840 w 243840"/>
              <a:gd name="connsiteY0" fmla="*/ 0 h 442044"/>
              <a:gd name="connsiteX1" fmla="*/ 121920 w 243840"/>
              <a:gd name="connsiteY1" fmla="*/ 353568 h 442044"/>
              <a:gd name="connsiteX2" fmla="*/ 60960 w 243840"/>
              <a:gd name="connsiteY2" fmla="*/ 438912 h 442044"/>
              <a:gd name="connsiteX3" fmla="*/ 12192 w 243840"/>
              <a:gd name="connsiteY3" fmla="*/ 414528 h 442044"/>
              <a:gd name="connsiteX4" fmla="*/ 0 w 243840"/>
              <a:gd name="connsiteY4" fmla="*/ 329184 h 442044"/>
              <a:gd name="connsiteX5" fmla="*/ 12192 w 243840"/>
              <a:gd name="connsiteY5" fmla="*/ 268224 h 442044"/>
              <a:gd name="connsiteX6" fmla="*/ 12192 w 243840"/>
              <a:gd name="connsiteY6" fmla="*/ 268224 h 44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840" h="442044">
                <a:moveTo>
                  <a:pt x="243840" y="0"/>
                </a:moveTo>
                <a:cubicBezTo>
                  <a:pt x="198120" y="140208"/>
                  <a:pt x="152400" y="280416"/>
                  <a:pt x="121920" y="353568"/>
                </a:cubicBezTo>
                <a:cubicBezTo>
                  <a:pt x="91440" y="426720"/>
                  <a:pt x="60960" y="438912"/>
                  <a:pt x="60960" y="438912"/>
                </a:cubicBezTo>
                <a:cubicBezTo>
                  <a:pt x="42672" y="449072"/>
                  <a:pt x="22352" y="432816"/>
                  <a:pt x="12192" y="414528"/>
                </a:cubicBezTo>
                <a:cubicBezTo>
                  <a:pt x="2032" y="396240"/>
                  <a:pt x="0" y="353568"/>
                  <a:pt x="0" y="329184"/>
                </a:cubicBezTo>
                <a:cubicBezTo>
                  <a:pt x="0" y="304800"/>
                  <a:pt x="12192" y="268224"/>
                  <a:pt x="12192" y="268224"/>
                </a:cubicBezTo>
                <a:lnTo>
                  <a:pt x="12192" y="268224"/>
                </a:lnTo>
              </a:path>
            </a:pathLst>
          </a:custGeom>
          <a:noFill/>
          <a:ln w="12700"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90" name="Freeform 89"/>
          <p:cNvSpPr/>
          <p:nvPr/>
        </p:nvSpPr>
        <p:spPr bwMode="auto">
          <a:xfrm>
            <a:off x="5719827" y="6327564"/>
            <a:ext cx="961959" cy="442044"/>
          </a:xfrm>
          <a:custGeom>
            <a:avLst/>
            <a:gdLst>
              <a:gd name="connsiteX0" fmla="*/ 243840 w 243840"/>
              <a:gd name="connsiteY0" fmla="*/ 0 h 442044"/>
              <a:gd name="connsiteX1" fmla="*/ 121920 w 243840"/>
              <a:gd name="connsiteY1" fmla="*/ 353568 h 442044"/>
              <a:gd name="connsiteX2" fmla="*/ 60960 w 243840"/>
              <a:gd name="connsiteY2" fmla="*/ 438912 h 442044"/>
              <a:gd name="connsiteX3" fmla="*/ 12192 w 243840"/>
              <a:gd name="connsiteY3" fmla="*/ 414528 h 442044"/>
              <a:gd name="connsiteX4" fmla="*/ 0 w 243840"/>
              <a:gd name="connsiteY4" fmla="*/ 329184 h 442044"/>
              <a:gd name="connsiteX5" fmla="*/ 12192 w 243840"/>
              <a:gd name="connsiteY5" fmla="*/ 268224 h 442044"/>
              <a:gd name="connsiteX6" fmla="*/ 12192 w 243840"/>
              <a:gd name="connsiteY6" fmla="*/ 268224 h 44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840" h="442044">
                <a:moveTo>
                  <a:pt x="243840" y="0"/>
                </a:moveTo>
                <a:cubicBezTo>
                  <a:pt x="198120" y="140208"/>
                  <a:pt x="152400" y="280416"/>
                  <a:pt x="121920" y="353568"/>
                </a:cubicBezTo>
                <a:cubicBezTo>
                  <a:pt x="91440" y="426720"/>
                  <a:pt x="60960" y="438912"/>
                  <a:pt x="60960" y="438912"/>
                </a:cubicBezTo>
                <a:cubicBezTo>
                  <a:pt x="42672" y="449072"/>
                  <a:pt x="22352" y="432816"/>
                  <a:pt x="12192" y="414528"/>
                </a:cubicBezTo>
                <a:cubicBezTo>
                  <a:pt x="2032" y="396240"/>
                  <a:pt x="0" y="353568"/>
                  <a:pt x="0" y="329184"/>
                </a:cubicBezTo>
                <a:cubicBezTo>
                  <a:pt x="0" y="304800"/>
                  <a:pt x="12192" y="268224"/>
                  <a:pt x="12192" y="268224"/>
                </a:cubicBezTo>
                <a:lnTo>
                  <a:pt x="12192" y="268224"/>
                </a:lnTo>
              </a:path>
            </a:pathLst>
          </a:custGeom>
          <a:noFill/>
          <a:ln w="12700"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91" name="Rectangle 90"/>
          <p:cNvSpPr/>
          <p:nvPr/>
        </p:nvSpPr>
        <p:spPr>
          <a:xfrm rot="21103739">
            <a:off x="1090630" y="5627367"/>
            <a:ext cx="1803122" cy="461665"/>
          </a:xfrm>
          <a:prstGeom prst="rect">
            <a:avLst/>
          </a:prstGeom>
          <a:solidFill>
            <a:schemeClr val="bg1"/>
          </a:solidFill>
          <a:ln>
            <a:solidFill>
              <a:srgbClr val="0E0CFB"/>
            </a:solidFill>
          </a:ln>
        </p:spPr>
        <p:txBody>
          <a:bodyPr wrap="none">
            <a:spAutoFit/>
          </a:bodyPr>
          <a:lstStyle/>
          <a:p>
            <a:r>
              <a:rPr lang="en-US" dirty="0" smtClean="0">
                <a:latin typeface="Cambria" pitchFamily="18" charset="0"/>
              </a:rPr>
              <a:t>four bits in...</a:t>
            </a:r>
            <a:endParaRPr lang="en-US" dirty="0"/>
          </a:p>
        </p:txBody>
      </p:sp>
      <p:sp>
        <p:nvSpPr>
          <p:cNvPr id="92" name="Rectangle 91"/>
          <p:cNvSpPr/>
          <p:nvPr/>
        </p:nvSpPr>
        <p:spPr>
          <a:xfrm rot="21103739">
            <a:off x="4779449" y="5637395"/>
            <a:ext cx="2132635" cy="461665"/>
          </a:xfrm>
          <a:prstGeom prst="rect">
            <a:avLst/>
          </a:prstGeom>
          <a:solidFill>
            <a:schemeClr val="bg1"/>
          </a:solidFill>
          <a:ln>
            <a:solidFill>
              <a:srgbClr val="0E0CFB"/>
            </a:solidFill>
          </a:ln>
        </p:spPr>
        <p:txBody>
          <a:bodyPr wrap="none">
            <a:spAutoFit/>
          </a:bodyPr>
          <a:lstStyle/>
          <a:p>
            <a:r>
              <a:rPr lang="en-US" dirty="0" smtClean="0">
                <a:latin typeface="Cambria" pitchFamily="18" charset="0"/>
              </a:rPr>
              <a:t>...three bits out</a:t>
            </a:r>
            <a:endParaRPr lang="en-US" dirty="0"/>
          </a:p>
        </p:txBody>
      </p:sp>
    </p:spTree>
    <p:extLst>
      <p:ext uri="{BB962C8B-B14F-4D97-AF65-F5344CB8AC3E}">
        <p14:creationId xmlns:p14="http://schemas.microsoft.com/office/powerpoint/2010/main" val="15251721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Picture 9"/>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141111" y="1219200"/>
            <a:ext cx="8874417"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5"/>
          <p:cNvSpPr txBox="1">
            <a:spLocks noChangeArrowheads="1"/>
          </p:cNvSpPr>
          <p:nvPr>
            <p:custDataLst>
              <p:tags r:id="rId2"/>
            </p:custDataLst>
          </p:nvPr>
        </p:nvSpPr>
        <p:spPr bwMode="auto">
          <a:xfrm>
            <a:off x="706438" y="228600"/>
            <a:ext cx="77819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4200" dirty="0" smtClean="0">
                <a:latin typeface="Cambria" pitchFamily="18" charset="0"/>
              </a:rPr>
              <a:t>and </a:t>
            </a:r>
            <a:r>
              <a:rPr lang="en-US" sz="4200" dirty="0">
                <a:latin typeface="Cambria" pitchFamily="18" charset="0"/>
              </a:rPr>
              <a:t> </a:t>
            </a:r>
            <a:r>
              <a:rPr lang="en-US" sz="4200" i="1" dirty="0" smtClean="0">
                <a:latin typeface="Cambria" pitchFamily="18" charset="0"/>
              </a:rPr>
              <a:t>secret? </a:t>
            </a:r>
            <a:r>
              <a:rPr lang="en-US" sz="4200" dirty="0" smtClean="0">
                <a:latin typeface="Cambria" pitchFamily="18" charset="0"/>
              </a:rPr>
              <a:t> messages!</a:t>
            </a:r>
            <a:endParaRPr lang="en-US" sz="4200" dirty="0">
              <a:latin typeface="Cambria" pitchFamily="18" charset="0"/>
            </a:endParaRPr>
          </a:p>
        </p:txBody>
      </p:sp>
      <p:sp>
        <p:nvSpPr>
          <p:cNvPr id="3" name="TextBox 2"/>
          <p:cNvSpPr txBox="1"/>
          <p:nvPr/>
        </p:nvSpPr>
        <p:spPr>
          <a:xfrm>
            <a:off x="533400" y="4343400"/>
            <a:ext cx="2520773" cy="1892826"/>
          </a:xfrm>
          <a:prstGeom prst="rect">
            <a:avLst/>
          </a:prstGeom>
          <a:solidFill>
            <a:schemeClr val="tx1">
              <a:lumMod val="50000"/>
              <a:lumOff val="50000"/>
            </a:schemeClr>
          </a:solidFill>
          <a:ln w="57150">
            <a:solidFill>
              <a:schemeClr val="bg1"/>
            </a:solidFill>
          </a:ln>
        </p:spPr>
        <p:txBody>
          <a:bodyPr wrap="square" rtlCol="0">
            <a:spAutoFit/>
          </a:bodyPr>
          <a:lstStyle/>
          <a:p>
            <a:pPr algn="l"/>
            <a:r>
              <a:rPr lang="en-US" sz="3600" b="1" dirty="0" smtClean="0">
                <a:solidFill>
                  <a:schemeClr val="bg1"/>
                </a:solidFill>
                <a:effectLst>
                  <a:outerShdw blurRad="38100" dist="38100" dir="2700000" algn="tl">
                    <a:srgbClr val="000000">
                      <a:alpha val="43137"/>
                    </a:srgbClr>
                  </a:outerShdw>
                </a:effectLst>
                <a:latin typeface="Calibri" panose="020F0502020204030204" pitchFamily="34" charset="0"/>
              </a:rPr>
              <a:t>VAX...</a:t>
            </a:r>
          </a:p>
          <a:p>
            <a:pPr algn="l"/>
            <a:r>
              <a:rPr lang="en-US" sz="2700" b="1" dirty="0" smtClean="0">
                <a:solidFill>
                  <a:schemeClr val="bg1"/>
                </a:solidFill>
                <a:effectLst>
                  <a:outerShdw blurRad="38100" dist="38100" dir="2700000" algn="tl">
                    <a:srgbClr val="000000">
                      <a:alpha val="43137"/>
                    </a:srgbClr>
                  </a:outerShdw>
                </a:effectLst>
                <a:latin typeface="Calibri" panose="020F0502020204030204" pitchFamily="34" charset="0"/>
              </a:rPr>
              <a:t>When you care enough to </a:t>
            </a:r>
            <a:r>
              <a:rPr lang="en-US" sz="2700" b="1" i="1" dirty="0" smtClean="0">
                <a:solidFill>
                  <a:schemeClr val="bg1"/>
                </a:solidFill>
                <a:effectLst>
                  <a:outerShdw blurRad="38100" dist="38100" dir="2700000" algn="tl">
                    <a:srgbClr val="000000">
                      <a:alpha val="43137"/>
                    </a:srgbClr>
                  </a:outerShdw>
                </a:effectLst>
                <a:latin typeface="Calibri" panose="020F0502020204030204" pitchFamily="34" charset="0"/>
              </a:rPr>
              <a:t>steal </a:t>
            </a:r>
            <a:r>
              <a:rPr lang="en-US" sz="2700" b="1" dirty="0" smtClean="0">
                <a:solidFill>
                  <a:schemeClr val="bg1"/>
                </a:solidFill>
                <a:effectLst>
                  <a:outerShdw blurRad="38100" dist="38100" dir="2700000" algn="tl">
                    <a:srgbClr val="000000">
                      <a:alpha val="43137"/>
                    </a:srgbClr>
                  </a:outerShdw>
                </a:effectLst>
                <a:latin typeface="Calibri" panose="020F0502020204030204" pitchFamily="34" charset="0"/>
              </a:rPr>
              <a:t>the  very  best</a:t>
            </a:r>
            <a:endParaRPr lang="en-US" sz="2700" b="1" dirty="0">
              <a:solidFill>
                <a:schemeClr val="bg1"/>
              </a:solidFill>
              <a:effectLst>
                <a:outerShdw blurRad="38100" dist="38100" dir="2700000" algn="tl">
                  <a:srgbClr val="000000">
                    <a:alpha val="43137"/>
                  </a:srgbClr>
                </a:outerShdw>
              </a:effectLst>
              <a:latin typeface="Calibri" panose="020F0502020204030204"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Text Box 6"/>
          <p:cNvSpPr txBox="1">
            <a:spLocks noChangeArrowheads="1"/>
          </p:cNvSpPr>
          <p:nvPr>
            <p:custDataLst>
              <p:tags r:id="rId1"/>
            </p:custDataLst>
          </p:nvPr>
        </p:nvSpPr>
        <p:spPr bwMode="auto">
          <a:xfrm>
            <a:off x="152400" y="152400"/>
            <a:ext cx="77724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4200" i="1" dirty="0">
                <a:solidFill>
                  <a:srgbClr val="000000"/>
                </a:solidFill>
                <a:latin typeface="Cambria" pitchFamily="18" charset="0"/>
              </a:rPr>
              <a:t>Composing </a:t>
            </a:r>
            <a:r>
              <a:rPr lang="en-US" sz="4200" dirty="0">
                <a:solidFill>
                  <a:srgbClr val="000000"/>
                </a:solidFill>
                <a:latin typeface="Cambria" pitchFamily="18" charset="0"/>
              </a:rPr>
              <a:t> </a:t>
            </a:r>
            <a:r>
              <a:rPr lang="en-US" sz="4200" dirty="0" smtClean="0">
                <a:solidFill>
                  <a:srgbClr val="000000"/>
                </a:solidFill>
                <a:latin typeface="Cambria" pitchFamily="18" charset="0"/>
              </a:rPr>
              <a:t>circuits ~ </a:t>
            </a:r>
            <a:r>
              <a:rPr lang="en-US" sz="4200" dirty="0" smtClean="0">
                <a:solidFill>
                  <a:srgbClr val="000000"/>
                </a:solidFill>
                <a:latin typeface="Cambria" pitchFamily="18" charset="0"/>
              </a:rPr>
              <a:t>hw6</a:t>
            </a:r>
            <a:endParaRPr lang="en-US" sz="4200" dirty="0">
              <a:solidFill>
                <a:srgbClr val="000000"/>
              </a:solidFill>
              <a:latin typeface="Cambria" pitchFamily="18" charset="0"/>
            </a:endParaRPr>
          </a:p>
        </p:txBody>
      </p:sp>
      <p:sp>
        <p:nvSpPr>
          <p:cNvPr id="58389" name="Text Box 11"/>
          <p:cNvSpPr txBox="1">
            <a:spLocks noChangeArrowheads="1"/>
          </p:cNvSpPr>
          <p:nvPr/>
        </p:nvSpPr>
        <p:spPr bwMode="auto">
          <a:xfrm>
            <a:off x="533400" y="1524000"/>
            <a:ext cx="4724400" cy="584200"/>
          </a:xfrm>
          <a:prstGeom prst="rect">
            <a:avLst/>
          </a:prstGeom>
          <a:solidFill>
            <a:srgbClr val="CCECFF"/>
          </a:solidFill>
          <a:ln>
            <a:noFill/>
          </a:ln>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dirty="0">
                <a:solidFill>
                  <a:srgbClr val="000000"/>
                </a:solidFill>
                <a:latin typeface="Calibri" pitchFamily="-106" charset="0"/>
              </a:rPr>
              <a:t>4-bit </a:t>
            </a:r>
            <a:r>
              <a:rPr lang="en-US" sz="3200" dirty="0" smtClean="0">
                <a:solidFill>
                  <a:srgbClr val="000000"/>
                </a:solidFill>
                <a:latin typeface="Calibri" pitchFamily="-106" charset="0"/>
              </a:rPr>
              <a:t>"Ripple-Carry" </a:t>
            </a:r>
            <a:r>
              <a:rPr lang="en-US" sz="3200" b="1" dirty="0">
                <a:solidFill>
                  <a:srgbClr val="000000"/>
                </a:solidFill>
                <a:latin typeface="Calibri" pitchFamily="-106" charset="0"/>
              </a:rPr>
              <a:t>Adder</a:t>
            </a:r>
          </a:p>
        </p:txBody>
      </p:sp>
      <p:sp>
        <p:nvSpPr>
          <p:cNvPr id="42" name="Text Box 11"/>
          <p:cNvSpPr txBox="1">
            <a:spLocks noChangeArrowheads="1"/>
          </p:cNvSpPr>
          <p:nvPr/>
        </p:nvSpPr>
        <p:spPr bwMode="auto">
          <a:xfrm>
            <a:off x="2133600" y="2971800"/>
            <a:ext cx="4724400" cy="584200"/>
          </a:xfrm>
          <a:prstGeom prst="rect">
            <a:avLst/>
          </a:prstGeom>
          <a:solidFill>
            <a:srgbClr val="CCFFCC"/>
          </a:solidFill>
          <a:ln>
            <a:noFill/>
          </a:ln>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dirty="0">
                <a:solidFill>
                  <a:srgbClr val="000000"/>
                </a:solidFill>
                <a:latin typeface="Calibri" pitchFamily="-106" charset="0"/>
              </a:rPr>
              <a:t>4-bit </a:t>
            </a:r>
            <a:r>
              <a:rPr lang="en-US" sz="3200" b="1" dirty="0" smtClean="0">
                <a:solidFill>
                  <a:srgbClr val="000000"/>
                </a:solidFill>
                <a:latin typeface="Calibri" pitchFamily="-106" charset="0"/>
              </a:rPr>
              <a:t>Multiplier</a:t>
            </a:r>
            <a:endParaRPr lang="en-US" sz="3200" b="1" dirty="0">
              <a:solidFill>
                <a:srgbClr val="000000"/>
              </a:solidFill>
              <a:latin typeface="Calibri" pitchFamily="-106" charset="0"/>
            </a:endParaRPr>
          </a:p>
        </p:txBody>
      </p:sp>
      <p:sp>
        <p:nvSpPr>
          <p:cNvPr id="43" name="Text Box 11"/>
          <p:cNvSpPr txBox="1">
            <a:spLocks noChangeArrowheads="1"/>
          </p:cNvSpPr>
          <p:nvPr/>
        </p:nvSpPr>
        <p:spPr bwMode="auto">
          <a:xfrm>
            <a:off x="4053625" y="4419600"/>
            <a:ext cx="4724400" cy="584200"/>
          </a:xfrm>
          <a:prstGeom prst="rect">
            <a:avLst/>
          </a:prstGeom>
          <a:solidFill>
            <a:srgbClr val="FECACA"/>
          </a:solidFill>
          <a:ln>
            <a:noFill/>
          </a:ln>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dirty="0" smtClean="0">
                <a:solidFill>
                  <a:srgbClr val="000000"/>
                </a:solidFill>
                <a:latin typeface="Calibri" pitchFamily="-106" charset="0"/>
              </a:rPr>
              <a:t>3x2-bit </a:t>
            </a:r>
            <a:r>
              <a:rPr lang="en-US" sz="3200" b="1" dirty="0" smtClean="0">
                <a:solidFill>
                  <a:srgbClr val="000000"/>
                </a:solidFill>
                <a:latin typeface="Calibri" pitchFamily="-106" charset="0"/>
              </a:rPr>
              <a:t>Divider</a:t>
            </a:r>
            <a:endParaRPr lang="en-US" sz="3200" b="1" dirty="0">
              <a:solidFill>
                <a:srgbClr val="000000"/>
              </a:solidFill>
              <a:latin typeface="Calibri" pitchFamily="-106" charset="0"/>
            </a:endParaRPr>
          </a:p>
        </p:txBody>
      </p:sp>
      <p:sp>
        <p:nvSpPr>
          <p:cNvPr id="2" name="Down Arrow 1"/>
          <p:cNvSpPr/>
          <p:nvPr/>
        </p:nvSpPr>
        <p:spPr bwMode="auto">
          <a:xfrm>
            <a:off x="3352800" y="2209800"/>
            <a:ext cx="381000" cy="685800"/>
          </a:xfrm>
          <a:prstGeom prst="downArrow">
            <a:avLst/>
          </a:prstGeom>
          <a:solidFill>
            <a:srgbClr val="CCEC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Times" pitchFamily="1" charset="0"/>
              <a:ea typeface="ＭＳ Ｐゴシック" pitchFamily="1" charset="-128"/>
            </a:endParaRPr>
          </a:p>
        </p:txBody>
      </p:sp>
      <p:sp>
        <p:nvSpPr>
          <p:cNvPr id="8" name="Down Arrow 7"/>
          <p:cNvSpPr/>
          <p:nvPr/>
        </p:nvSpPr>
        <p:spPr bwMode="auto">
          <a:xfrm>
            <a:off x="7924800" y="3587044"/>
            <a:ext cx="381000" cy="685800"/>
          </a:xfrm>
          <a:prstGeom prst="downArrow">
            <a:avLst/>
          </a:prstGeom>
          <a:solidFill>
            <a:srgbClr val="FECACA"/>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Times" pitchFamily="1" charset="0"/>
              <a:ea typeface="ＭＳ Ｐゴシック" pitchFamily="1" charset="-128"/>
            </a:endParaRPr>
          </a:p>
        </p:txBody>
      </p:sp>
      <p:sp>
        <p:nvSpPr>
          <p:cNvPr id="9" name="Text Box 11"/>
          <p:cNvSpPr txBox="1">
            <a:spLocks noChangeArrowheads="1"/>
          </p:cNvSpPr>
          <p:nvPr/>
        </p:nvSpPr>
        <p:spPr bwMode="auto">
          <a:xfrm>
            <a:off x="1143000" y="5943600"/>
            <a:ext cx="6858000" cy="584200"/>
          </a:xfrm>
          <a:prstGeom prst="rect">
            <a:avLst/>
          </a:prstGeom>
          <a:solidFill>
            <a:schemeClr val="bg1">
              <a:lumMod val="85000"/>
            </a:schemeClr>
          </a:solidFill>
          <a:ln>
            <a:noFill/>
          </a:ln>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dirty="0" smtClean="0">
                <a:solidFill>
                  <a:srgbClr val="000000"/>
                </a:solidFill>
                <a:latin typeface="Calibri" pitchFamily="-106" charset="0"/>
              </a:rPr>
              <a:t>12 </a:t>
            </a:r>
            <a:r>
              <a:rPr lang="en-US" sz="3200" dirty="0" err="1" smtClean="0">
                <a:solidFill>
                  <a:srgbClr val="000000"/>
                </a:solidFill>
                <a:latin typeface="Calibri" pitchFamily="-106" charset="0"/>
              </a:rPr>
              <a:t>nGbits</a:t>
            </a:r>
            <a:r>
              <a:rPr lang="en-US" sz="3200" dirty="0" smtClean="0">
                <a:solidFill>
                  <a:srgbClr val="000000"/>
                </a:solidFill>
                <a:latin typeface="Calibri" pitchFamily="-106" charset="0"/>
              </a:rPr>
              <a:t> of memory (RAM)</a:t>
            </a:r>
            <a:endParaRPr lang="en-US" sz="3200" b="1" dirty="0">
              <a:solidFill>
                <a:srgbClr val="000000"/>
              </a:solidFill>
              <a:latin typeface="Calibri" pitchFamily="-106" charset="0"/>
            </a:endParaRPr>
          </a:p>
        </p:txBody>
      </p:sp>
      <p:cxnSp>
        <p:nvCxnSpPr>
          <p:cNvPr id="4" name="Straight Connector 3"/>
          <p:cNvCxnSpPr/>
          <p:nvPr/>
        </p:nvCxnSpPr>
        <p:spPr bwMode="auto">
          <a:xfrm>
            <a:off x="685800" y="5486400"/>
            <a:ext cx="7620000" cy="0"/>
          </a:xfrm>
          <a:prstGeom prst="line">
            <a:avLst/>
          </a:prstGeom>
          <a:noFill/>
          <a:ln w="19050" cap="flat" cmpd="sng" algn="ctr">
            <a:solidFill>
              <a:schemeClr val="tx1"/>
            </a:solidFill>
            <a:prstDash val="solid"/>
            <a:round/>
            <a:headEnd type="none" w="med" len="med"/>
            <a:tailEnd type="none" w="med" len="med"/>
          </a:ln>
          <a:effectLst/>
        </p:spPr>
      </p:cxnSp>
      <p:sp>
        <p:nvSpPr>
          <p:cNvPr id="5" name="TextBox 4"/>
          <p:cNvSpPr txBox="1"/>
          <p:nvPr/>
        </p:nvSpPr>
        <p:spPr>
          <a:xfrm>
            <a:off x="1066800" y="5366453"/>
            <a:ext cx="914400" cy="246221"/>
          </a:xfrm>
          <a:prstGeom prst="rect">
            <a:avLst/>
          </a:prstGeom>
          <a:solidFill>
            <a:schemeClr val="bg1"/>
          </a:solidFill>
        </p:spPr>
        <p:txBody>
          <a:bodyPr wrap="square" rtlCol="0">
            <a:spAutoFit/>
          </a:bodyPr>
          <a:lstStyle/>
          <a:p>
            <a:r>
              <a:rPr lang="en-US" sz="1000" dirty="0" smtClean="0">
                <a:latin typeface="Calibri" panose="020F0502020204030204" pitchFamily="34" charset="0"/>
              </a:rPr>
              <a:t>extra credit</a:t>
            </a:r>
            <a:endParaRPr lang="en-US" sz="1000" dirty="0">
              <a:latin typeface="Calibri" panose="020F0502020204030204" pitchFamily="34" charset="0"/>
            </a:endParaRPr>
          </a:p>
        </p:txBody>
      </p:sp>
      <p:sp>
        <p:nvSpPr>
          <p:cNvPr id="12" name="Down Arrow 11"/>
          <p:cNvSpPr/>
          <p:nvPr/>
        </p:nvSpPr>
        <p:spPr bwMode="auto">
          <a:xfrm>
            <a:off x="8587525" y="5212281"/>
            <a:ext cx="381000" cy="685800"/>
          </a:xfrm>
          <a:prstGeom prst="downArrow">
            <a:avLst/>
          </a:prstGeom>
          <a:solidFill>
            <a:schemeClr val="bg1">
              <a:lumMod val="85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Times" pitchFamily="1" charset="0"/>
              <a:ea typeface="ＭＳ Ｐゴシック" pitchFamily="1" charset="-128"/>
            </a:endParaRPr>
          </a:p>
        </p:txBody>
      </p:sp>
    </p:spTree>
    <p:extLst>
      <p:ext uri="{BB962C8B-B14F-4D97-AF65-F5344CB8AC3E}">
        <p14:creationId xmlns:p14="http://schemas.microsoft.com/office/powerpoint/2010/main" val="15114000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Text Box 6"/>
          <p:cNvSpPr txBox="1">
            <a:spLocks noChangeArrowheads="1"/>
          </p:cNvSpPr>
          <p:nvPr>
            <p:custDataLst>
              <p:tags r:id="rId1"/>
            </p:custDataLst>
          </p:nvPr>
        </p:nvSpPr>
        <p:spPr bwMode="auto">
          <a:xfrm>
            <a:off x="152400" y="152400"/>
            <a:ext cx="77724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4200" i="1" dirty="0">
                <a:latin typeface="Cambria" pitchFamily="18" charset="0"/>
              </a:rPr>
              <a:t>Composing </a:t>
            </a:r>
            <a:r>
              <a:rPr lang="en-US" sz="4200" dirty="0">
                <a:latin typeface="Cambria" pitchFamily="18" charset="0"/>
              </a:rPr>
              <a:t> circuits</a:t>
            </a:r>
          </a:p>
        </p:txBody>
      </p:sp>
      <p:sp>
        <p:nvSpPr>
          <p:cNvPr id="24" name="Text Box 5"/>
          <p:cNvSpPr txBox="1">
            <a:spLocks noChangeArrowheads="1"/>
          </p:cNvSpPr>
          <p:nvPr>
            <p:custDataLst>
              <p:tags r:id="rId2"/>
            </p:custDataLst>
          </p:nvPr>
        </p:nvSpPr>
        <p:spPr bwMode="auto">
          <a:xfrm>
            <a:off x="1371600" y="2362200"/>
            <a:ext cx="33575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buFont typeface="Arial" charset="0"/>
              <a:buNone/>
            </a:pPr>
            <a:r>
              <a:rPr lang="en-US" sz="2800" b="1" dirty="0">
                <a:latin typeface="Courier New" pitchFamily="-106" charset="0"/>
                <a:cs typeface="Courier New" pitchFamily="-106" charset="0"/>
              </a:rPr>
              <a:t> 0   1   1   1</a:t>
            </a:r>
          </a:p>
          <a:p>
            <a:pPr algn="l">
              <a:buFont typeface="Arial" charset="0"/>
              <a:buNone/>
            </a:pPr>
            <a:r>
              <a:rPr lang="en-US" sz="2800" b="1" dirty="0">
                <a:latin typeface="Courier New" pitchFamily="-106" charset="0"/>
                <a:cs typeface="Courier New" pitchFamily="-106" charset="0"/>
              </a:rPr>
              <a:t> 1   1   0   1</a:t>
            </a:r>
          </a:p>
        </p:txBody>
      </p:sp>
      <p:sp>
        <p:nvSpPr>
          <p:cNvPr id="25" name="Text Box 8"/>
          <p:cNvSpPr txBox="1">
            <a:spLocks noChangeArrowheads="1"/>
          </p:cNvSpPr>
          <p:nvPr>
            <p:custDataLst>
              <p:tags r:id="rId3"/>
            </p:custDataLst>
          </p:nvPr>
        </p:nvSpPr>
        <p:spPr bwMode="auto">
          <a:xfrm>
            <a:off x="533400" y="2933524"/>
            <a:ext cx="60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2800" b="1"/>
              <a:t>+</a:t>
            </a:r>
          </a:p>
        </p:txBody>
      </p:sp>
      <p:sp>
        <p:nvSpPr>
          <p:cNvPr id="26" name="Line 9"/>
          <p:cNvSpPr>
            <a:spLocks noChangeShapeType="1"/>
          </p:cNvSpPr>
          <p:nvPr/>
        </p:nvSpPr>
        <p:spPr bwMode="auto">
          <a:xfrm>
            <a:off x="644525" y="3362149"/>
            <a:ext cx="42322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8" name="Text Box 11"/>
          <p:cNvSpPr txBox="1">
            <a:spLocks noChangeArrowheads="1"/>
          </p:cNvSpPr>
          <p:nvPr/>
        </p:nvSpPr>
        <p:spPr bwMode="auto">
          <a:xfrm>
            <a:off x="398462" y="1313745"/>
            <a:ext cx="4724400" cy="584200"/>
          </a:xfrm>
          <a:prstGeom prst="rect">
            <a:avLst/>
          </a:prstGeom>
          <a:noFill/>
          <a:ln>
            <a:noFill/>
          </a:ln>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dirty="0">
                <a:latin typeface="Calibri" pitchFamily="-106" charset="0"/>
              </a:rPr>
              <a:t>4-bit </a:t>
            </a:r>
            <a:r>
              <a:rPr lang="en-US" sz="3200" dirty="0" smtClean="0">
                <a:latin typeface="Calibri" pitchFamily="-106" charset="0"/>
              </a:rPr>
              <a:t>Ripple-Carry </a:t>
            </a:r>
            <a:r>
              <a:rPr lang="en-US" sz="3200" dirty="0">
                <a:latin typeface="Calibri" pitchFamily="-106" charset="0"/>
              </a:rPr>
              <a:t>Adder</a:t>
            </a:r>
          </a:p>
        </p:txBody>
      </p:sp>
      <p:sp>
        <p:nvSpPr>
          <p:cNvPr id="29" name="Text Box 10"/>
          <p:cNvSpPr txBox="1">
            <a:spLocks noChangeArrowheads="1"/>
          </p:cNvSpPr>
          <p:nvPr/>
        </p:nvSpPr>
        <p:spPr bwMode="auto">
          <a:xfrm>
            <a:off x="5991579" y="2541411"/>
            <a:ext cx="2514600" cy="523220"/>
          </a:xfrm>
          <a:prstGeom prst="rect">
            <a:avLst/>
          </a:prstGeom>
          <a:noFill/>
          <a:ln>
            <a:noFill/>
          </a:ln>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2800" dirty="0" smtClean="0">
                <a:solidFill>
                  <a:srgbClr val="000000"/>
                </a:solidFill>
                <a:latin typeface="Cambria" pitchFamily="18" charset="0"/>
              </a:rPr>
              <a:t>8 bits in</a:t>
            </a:r>
            <a:endParaRPr lang="en-US" sz="2800" dirty="0">
              <a:solidFill>
                <a:srgbClr val="000000"/>
              </a:solidFill>
              <a:latin typeface="Cambria" pitchFamily="18" charset="0"/>
            </a:endParaRPr>
          </a:p>
        </p:txBody>
      </p:sp>
      <p:sp>
        <p:nvSpPr>
          <p:cNvPr id="30" name="Text Box 10"/>
          <p:cNvSpPr txBox="1">
            <a:spLocks noChangeArrowheads="1"/>
          </p:cNvSpPr>
          <p:nvPr/>
        </p:nvSpPr>
        <p:spPr bwMode="auto">
          <a:xfrm>
            <a:off x="5991579" y="3462955"/>
            <a:ext cx="2514600" cy="523220"/>
          </a:xfrm>
          <a:prstGeom prst="rect">
            <a:avLst/>
          </a:prstGeom>
          <a:noFill/>
          <a:ln>
            <a:noFill/>
          </a:ln>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2800" dirty="0">
                <a:solidFill>
                  <a:srgbClr val="000000"/>
                </a:solidFill>
                <a:latin typeface="Cambria" pitchFamily="18" charset="0"/>
              </a:rPr>
              <a:t>5</a:t>
            </a:r>
            <a:r>
              <a:rPr lang="en-US" sz="2800" dirty="0" smtClean="0">
                <a:solidFill>
                  <a:srgbClr val="000000"/>
                </a:solidFill>
                <a:latin typeface="Cambria" pitchFamily="18" charset="0"/>
              </a:rPr>
              <a:t> bits out</a:t>
            </a:r>
            <a:endParaRPr lang="en-US" sz="2800" dirty="0">
              <a:solidFill>
                <a:srgbClr val="000000"/>
              </a:solidFill>
              <a:latin typeface="Cambria" pitchFamily="18" charset="0"/>
            </a:endParaRPr>
          </a:p>
        </p:txBody>
      </p:sp>
      <p:sp>
        <p:nvSpPr>
          <p:cNvPr id="31" name="Right Arrow 30"/>
          <p:cNvSpPr/>
          <p:nvPr/>
        </p:nvSpPr>
        <p:spPr bwMode="auto">
          <a:xfrm rot="10800000">
            <a:off x="5511800" y="2686844"/>
            <a:ext cx="381000" cy="304800"/>
          </a:xfrm>
          <a:prstGeom prst="rightArrow">
            <a:avLst/>
          </a:prstGeom>
          <a:solidFill>
            <a:srgbClr val="CCECFF"/>
          </a:solidFill>
          <a:ln w="19050" cap="flat" cmpd="sng" algn="ctr">
            <a:solidFill>
              <a:srgbClr val="0E0CF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32" name="Right Arrow 31"/>
          <p:cNvSpPr/>
          <p:nvPr/>
        </p:nvSpPr>
        <p:spPr bwMode="auto">
          <a:xfrm>
            <a:off x="5511800" y="3572165"/>
            <a:ext cx="381000" cy="304800"/>
          </a:xfrm>
          <a:prstGeom prst="rightArrow">
            <a:avLst/>
          </a:prstGeom>
          <a:solidFill>
            <a:srgbClr val="CCECFF"/>
          </a:solidFill>
          <a:ln w="19050" cap="flat" cmpd="sng" algn="ctr">
            <a:solidFill>
              <a:srgbClr val="0E0CF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3" name="TextBox 2"/>
          <p:cNvSpPr txBox="1"/>
          <p:nvPr/>
        </p:nvSpPr>
        <p:spPr>
          <a:xfrm rot="20772955">
            <a:off x="1160109" y="2759079"/>
            <a:ext cx="3543480" cy="1754326"/>
          </a:xfrm>
          <a:prstGeom prst="rect">
            <a:avLst/>
          </a:prstGeom>
          <a:solidFill>
            <a:srgbClr val="CCECFF"/>
          </a:solidFill>
        </p:spPr>
        <p:txBody>
          <a:bodyPr wrap="square" rtlCol="0">
            <a:spAutoFit/>
          </a:bodyPr>
          <a:lstStyle/>
          <a:p>
            <a:r>
              <a:rPr lang="en-US" sz="3600" dirty="0" smtClean="0">
                <a:latin typeface="Cambria" panose="02040503050406030204" pitchFamily="18" charset="0"/>
              </a:rPr>
              <a:t>let's abstract these details away…</a:t>
            </a:r>
            <a:endParaRPr lang="en-US" sz="3600" dirty="0">
              <a:latin typeface="Cambria" panose="02040503050406030204" pitchFamily="18" charset="0"/>
            </a:endParaRPr>
          </a:p>
        </p:txBody>
      </p:sp>
    </p:spTree>
    <p:extLst>
      <p:ext uri="{BB962C8B-B14F-4D97-AF65-F5344CB8AC3E}">
        <p14:creationId xmlns:p14="http://schemas.microsoft.com/office/powerpoint/2010/main" val="25282180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p:cNvPicPr>
            <a:picLocks noChangeAspect="1"/>
          </p:cNvPicPr>
          <p:nvPr/>
        </p:nvPicPr>
        <p:blipFill rotWithShape="1">
          <a:blip r:embed="rId7">
            <a:extLst>
              <a:ext uri="{28A0092B-C50C-407E-A947-70E740481C1C}">
                <a14:useLocalDpi xmlns:a14="http://schemas.microsoft.com/office/drawing/2010/main" val="0"/>
              </a:ext>
            </a:extLst>
          </a:blip>
          <a:srcRect r="40001"/>
          <a:stretch/>
        </p:blipFill>
        <p:spPr>
          <a:xfrm rot="20966119">
            <a:off x="6459019" y="5789063"/>
            <a:ext cx="1980147" cy="818145"/>
          </a:xfrm>
          <a:prstGeom prst="rect">
            <a:avLst/>
          </a:prstGeom>
        </p:spPr>
      </p:pic>
      <p:pic>
        <p:nvPicPr>
          <p:cNvPr id="38" name="Picture 37"/>
          <p:cNvPicPr>
            <a:picLocks noChangeAspect="1"/>
          </p:cNvPicPr>
          <p:nvPr/>
        </p:nvPicPr>
        <p:blipFill rotWithShape="1">
          <a:blip r:embed="rId7">
            <a:extLst>
              <a:ext uri="{28A0092B-C50C-407E-A947-70E740481C1C}">
                <a14:useLocalDpi xmlns:a14="http://schemas.microsoft.com/office/drawing/2010/main" val="0"/>
              </a:ext>
            </a:extLst>
          </a:blip>
          <a:srcRect r="40001"/>
          <a:stretch/>
        </p:blipFill>
        <p:spPr>
          <a:xfrm rot="391282">
            <a:off x="4712227" y="5689162"/>
            <a:ext cx="1980147" cy="818145"/>
          </a:xfrm>
          <a:prstGeom prst="rect">
            <a:avLst/>
          </a:prstGeom>
        </p:spPr>
      </p:pic>
      <p:sp>
        <p:nvSpPr>
          <p:cNvPr id="2" name="Rounded Rectangle 1"/>
          <p:cNvSpPr/>
          <p:nvPr/>
        </p:nvSpPr>
        <p:spPr bwMode="auto">
          <a:xfrm>
            <a:off x="304800" y="2615619"/>
            <a:ext cx="4800600" cy="1623975"/>
          </a:xfrm>
          <a:prstGeom prst="roundRect">
            <a:avLst/>
          </a:prstGeom>
          <a:solidFill>
            <a:srgbClr val="CCECFF"/>
          </a:solidFill>
          <a:ln w="19050" cap="flat" cmpd="sng" algn="ctr">
            <a:solidFill>
              <a:srgbClr val="0E0CF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58372" name="Text Box 6"/>
          <p:cNvSpPr txBox="1">
            <a:spLocks noChangeArrowheads="1"/>
          </p:cNvSpPr>
          <p:nvPr>
            <p:custDataLst>
              <p:tags r:id="rId1"/>
            </p:custDataLst>
          </p:nvPr>
        </p:nvSpPr>
        <p:spPr bwMode="auto">
          <a:xfrm>
            <a:off x="152400" y="152400"/>
            <a:ext cx="77724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4200" i="1" dirty="0">
                <a:latin typeface="Cambria" pitchFamily="18" charset="0"/>
              </a:rPr>
              <a:t>Composing </a:t>
            </a:r>
            <a:r>
              <a:rPr lang="en-US" sz="4200" dirty="0">
                <a:latin typeface="Cambria" pitchFamily="18" charset="0"/>
              </a:rPr>
              <a:t> circuits</a:t>
            </a:r>
          </a:p>
        </p:txBody>
      </p:sp>
      <p:sp>
        <p:nvSpPr>
          <p:cNvPr id="58374" name="Line 9"/>
          <p:cNvSpPr>
            <a:spLocks noChangeShapeType="1"/>
          </p:cNvSpPr>
          <p:nvPr/>
        </p:nvSpPr>
        <p:spPr bwMode="auto">
          <a:xfrm>
            <a:off x="644525" y="3615568"/>
            <a:ext cx="4232275" cy="0"/>
          </a:xfrm>
          <a:prstGeom prst="line">
            <a:avLst/>
          </a:prstGeom>
          <a:noFill/>
          <a:ln w="19050">
            <a:solidFill>
              <a:srgbClr val="0E0CFB"/>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58375" name="Text Box 10"/>
          <p:cNvSpPr txBox="1">
            <a:spLocks noChangeArrowheads="1"/>
          </p:cNvSpPr>
          <p:nvPr/>
        </p:nvSpPr>
        <p:spPr bwMode="auto">
          <a:xfrm>
            <a:off x="5991579" y="2794830"/>
            <a:ext cx="2514600" cy="523220"/>
          </a:xfrm>
          <a:prstGeom prst="rect">
            <a:avLst/>
          </a:prstGeom>
          <a:noFill/>
          <a:ln>
            <a:noFill/>
          </a:ln>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2800" dirty="0" smtClean="0">
                <a:solidFill>
                  <a:srgbClr val="000000"/>
                </a:solidFill>
                <a:latin typeface="Cambria" pitchFamily="18" charset="0"/>
              </a:rPr>
              <a:t>8 input bits</a:t>
            </a:r>
            <a:endParaRPr lang="en-US" sz="2800" dirty="0">
              <a:solidFill>
                <a:srgbClr val="000000"/>
              </a:solidFill>
              <a:latin typeface="Cambria" pitchFamily="18" charset="0"/>
            </a:endParaRPr>
          </a:p>
        </p:txBody>
      </p:sp>
      <p:sp>
        <p:nvSpPr>
          <p:cNvPr id="58376" name="Text Box 11"/>
          <p:cNvSpPr txBox="1">
            <a:spLocks noChangeArrowheads="1"/>
          </p:cNvSpPr>
          <p:nvPr/>
        </p:nvSpPr>
        <p:spPr bwMode="auto">
          <a:xfrm>
            <a:off x="533400" y="5782330"/>
            <a:ext cx="3429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800" dirty="0" smtClean="0">
                <a:latin typeface="Cambria" pitchFamily="18" charset="0"/>
              </a:rPr>
              <a:t>Now let's make lots of them!!</a:t>
            </a:r>
            <a:endParaRPr lang="en-US" sz="1800" dirty="0">
              <a:latin typeface="Cambria" pitchFamily="18" charset="0"/>
            </a:endParaRPr>
          </a:p>
        </p:txBody>
      </p:sp>
      <p:sp>
        <p:nvSpPr>
          <p:cNvPr id="22" name="Text Box 5"/>
          <p:cNvSpPr txBox="1">
            <a:spLocks noChangeArrowheads="1"/>
          </p:cNvSpPr>
          <p:nvPr>
            <p:custDataLst>
              <p:tags r:id="rId2"/>
            </p:custDataLst>
          </p:nvPr>
        </p:nvSpPr>
        <p:spPr bwMode="auto">
          <a:xfrm>
            <a:off x="304800" y="3716374"/>
            <a:ext cx="42183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buFont typeface="Arial" charset="0"/>
              <a:buNone/>
            </a:pPr>
            <a:r>
              <a:rPr lang="en-US" sz="2800" b="1" dirty="0" smtClean="0">
                <a:solidFill>
                  <a:schemeClr val="accent2">
                    <a:lumMod val="40000"/>
                    <a:lumOff val="60000"/>
                  </a:schemeClr>
                </a:solidFill>
                <a:latin typeface="Courier New" pitchFamily="-106" charset="0"/>
                <a:cs typeface="Courier New" pitchFamily="-106" charset="0"/>
              </a:rPr>
              <a:t>1   0   </a:t>
            </a:r>
            <a:r>
              <a:rPr lang="en-US" sz="2800" b="1" dirty="0">
                <a:solidFill>
                  <a:schemeClr val="accent2">
                    <a:lumMod val="40000"/>
                    <a:lumOff val="60000"/>
                  </a:schemeClr>
                </a:solidFill>
                <a:latin typeface="Courier New" pitchFamily="-106" charset="0"/>
                <a:cs typeface="Courier New" pitchFamily="-106" charset="0"/>
              </a:rPr>
              <a:t>1   </a:t>
            </a:r>
            <a:r>
              <a:rPr lang="en-US" sz="2800" b="1" dirty="0" smtClean="0">
                <a:solidFill>
                  <a:schemeClr val="accent2">
                    <a:lumMod val="40000"/>
                    <a:lumOff val="60000"/>
                  </a:schemeClr>
                </a:solidFill>
                <a:latin typeface="Courier New" pitchFamily="-106" charset="0"/>
                <a:cs typeface="Courier New" pitchFamily="-106" charset="0"/>
              </a:rPr>
              <a:t>0   </a:t>
            </a:r>
            <a:r>
              <a:rPr lang="en-US" sz="2800" b="1" dirty="0">
                <a:solidFill>
                  <a:schemeClr val="accent2">
                    <a:lumMod val="40000"/>
                    <a:lumOff val="60000"/>
                  </a:schemeClr>
                </a:solidFill>
                <a:latin typeface="Courier New" pitchFamily="-106" charset="0"/>
                <a:cs typeface="Courier New" pitchFamily="-106" charset="0"/>
              </a:rPr>
              <a:t>0</a:t>
            </a:r>
          </a:p>
        </p:txBody>
      </p:sp>
      <p:sp>
        <p:nvSpPr>
          <p:cNvPr id="23" name="Text Box 10"/>
          <p:cNvSpPr txBox="1">
            <a:spLocks noChangeArrowheads="1"/>
          </p:cNvSpPr>
          <p:nvPr/>
        </p:nvSpPr>
        <p:spPr bwMode="auto">
          <a:xfrm>
            <a:off x="5991579" y="3716374"/>
            <a:ext cx="2514600" cy="523220"/>
          </a:xfrm>
          <a:prstGeom prst="rect">
            <a:avLst/>
          </a:prstGeom>
          <a:noFill/>
          <a:ln>
            <a:noFill/>
          </a:ln>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2800" dirty="0">
                <a:solidFill>
                  <a:srgbClr val="000000"/>
                </a:solidFill>
                <a:latin typeface="Cambria" pitchFamily="18" charset="0"/>
              </a:rPr>
              <a:t>5</a:t>
            </a:r>
            <a:r>
              <a:rPr lang="en-US" sz="2800" dirty="0" smtClean="0">
                <a:solidFill>
                  <a:srgbClr val="000000"/>
                </a:solidFill>
                <a:latin typeface="Cambria" pitchFamily="18" charset="0"/>
              </a:rPr>
              <a:t> output bits</a:t>
            </a:r>
            <a:endParaRPr lang="en-US" sz="2800" dirty="0">
              <a:solidFill>
                <a:srgbClr val="000000"/>
              </a:solidFill>
              <a:latin typeface="Cambria" pitchFamily="18" charset="0"/>
            </a:endParaRPr>
          </a:p>
        </p:txBody>
      </p:sp>
      <p:sp>
        <p:nvSpPr>
          <p:cNvPr id="24" name="Text Box 5"/>
          <p:cNvSpPr txBox="1">
            <a:spLocks noChangeArrowheads="1"/>
          </p:cNvSpPr>
          <p:nvPr>
            <p:custDataLst>
              <p:tags r:id="rId3"/>
            </p:custDataLst>
          </p:nvPr>
        </p:nvSpPr>
        <p:spPr bwMode="auto">
          <a:xfrm>
            <a:off x="1371600" y="2615619"/>
            <a:ext cx="33575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buFont typeface="Arial" charset="0"/>
              <a:buNone/>
            </a:pPr>
            <a:r>
              <a:rPr lang="en-US" sz="2800" b="1" dirty="0">
                <a:solidFill>
                  <a:schemeClr val="accent2">
                    <a:lumMod val="40000"/>
                    <a:lumOff val="60000"/>
                  </a:schemeClr>
                </a:solidFill>
                <a:latin typeface="Courier New" pitchFamily="-106" charset="0"/>
                <a:cs typeface="Courier New" pitchFamily="-106" charset="0"/>
              </a:rPr>
              <a:t> 0   1   1   1</a:t>
            </a:r>
          </a:p>
          <a:p>
            <a:pPr algn="l">
              <a:buFont typeface="Arial" charset="0"/>
              <a:buNone/>
            </a:pPr>
            <a:r>
              <a:rPr lang="en-US" sz="2800" b="1" dirty="0">
                <a:solidFill>
                  <a:schemeClr val="accent2">
                    <a:lumMod val="40000"/>
                    <a:lumOff val="60000"/>
                  </a:schemeClr>
                </a:solidFill>
                <a:latin typeface="Courier New" pitchFamily="-106" charset="0"/>
                <a:cs typeface="Courier New" pitchFamily="-106" charset="0"/>
              </a:rPr>
              <a:t> 1   1   0   1</a:t>
            </a:r>
          </a:p>
        </p:txBody>
      </p:sp>
      <p:sp>
        <p:nvSpPr>
          <p:cNvPr id="5" name="Rectangle 4"/>
          <p:cNvSpPr/>
          <p:nvPr/>
        </p:nvSpPr>
        <p:spPr bwMode="auto">
          <a:xfrm>
            <a:off x="304800" y="2615620"/>
            <a:ext cx="1219200" cy="812976"/>
          </a:xfrm>
          <a:prstGeom prst="rect">
            <a:avLst/>
          </a:prstGeom>
          <a:solidFill>
            <a:schemeClr val="bg1"/>
          </a:solidFill>
          <a:ln w="19050" cap="flat" cmpd="sng" algn="ctr">
            <a:solidFill>
              <a:srgbClr val="0E0CF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58373" name="Text Box 8"/>
          <p:cNvSpPr txBox="1">
            <a:spLocks noChangeArrowheads="1"/>
          </p:cNvSpPr>
          <p:nvPr>
            <p:custDataLst>
              <p:tags r:id="rId4"/>
            </p:custDataLst>
          </p:nvPr>
        </p:nvSpPr>
        <p:spPr bwMode="auto">
          <a:xfrm>
            <a:off x="533400" y="3186943"/>
            <a:ext cx="60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2800" b="1" dirty="0">
                <a:solidFill>
                  <a:schemeClr val="accent2">
                    <a:lumMod val="40000"/>
                    <a:lumOff val="60000"/>
                  </a:schemeClr>
                </a:solidFill>
              </a:rPr>
              <a:t>+</a:t>
            </a:r>
          </a:p>
        </p:txBody>
      </p:sp>
      <p:sp>
        <p:nvSpPr>
          <p:cNvPr id="6" name="Right Arrow 5"/>
          <p:cNvSpPr/>
          <p:nvPr/>
        </p:nvSpPr>
        <p:spPr bwMode="auto">
          <a:xfrm rot="10800000">
            <a:off x="5511800" y="2940263"/>
            <a:ext cx="381000" cy="304800"/>
          </a:xfrm>
          <a:prstGeom prst="rightArrow">
            <a:avLst/>
          </a:prstGeom>
          <a:solidFill>
            <a:srgbClr val="CCECFF"/>
          </a:solidFill>
          <a:ln w="19050" cap="flat" cmpd="sng" algn="ctr">
            <a:solidFill>
              <a:srgbClr val="0E0CF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30" name="Right Arrow 29"/>
          <p:cNvSpPr/>
          <p:nvPr/>
        </p:nvSpPr>
        <p:spPr bwMode="auto">
          <a:xfrm>
            <a:off x="5511800" y="3825584"/>
            <a:ext cx="381000" cy="304800"/>
          </a:xfrm>
          <a:prstGeom prst="rightArrow">
            <a:avLst/>
          </a:prstGeom>
          <a:solidFill>
            <a:srgbClr val="CCECFF"/>
          </a:solidFill>
          <a:ln w="19050" cap="flat" cmpd="sng" algn="ctr">
            <a:solidFill>
              <a:srgbClr val="0E0CF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31" name="Rectangle 30"/>
          <p:cNvSpPr/>
          <p:nvPr/>
        </p:nvSpPr>
        <p:spPr bwMode="auto">
          <a:xfrm>
            <a:off x="285045" y="2590800"/>
            <a:ext cx="1219200" cy="812976"/>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33" name="Text Box 11"/>
          <p:cNvSpPr txBox="1">
            <a:spLocks noChangeArrowheads="1"/>
          </p:cNvSpPr>
          <p:nvPr/>
        </p:nvSpPr>
        <p:spPr bwMode="auto">
          <a:xfrm>
            <a:off x="398462" y="1313745"/>
            <a:ext cx="4724400" cy="584200"/>
          </a:xfrm>
          <a:prstGeom prst="rect">
            <a:avLst/>
          </a:prstGeom>
          <a:solidFill>
            <a:srgbClr val="CCECFF"/>
          </a:solidFill>
          <a:ln>
            <a:noFill/>
          </a:ln>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dirty="0">
                <a:latin typeface="Calibri" pitchFamily="-106" charset="0"/>
              </a:rPr>
              <a:t>4-bit </a:t>
            </a:r>
            <a:r>
              <a:rPr lang="en-US" sz="3200" dirty="0" smtClean="0">
                <a:latin typeface="Calibri" pitchFamily="-106" charset="0"/>
              </a:rPr>
              <a:t>Ripple-Carry </a:t>
            </a:r>
            <a:r>
              <a:rPr lang="en-US" sz="3200" dirty="0">
                <a:latin typeface="Calibri" pitchFamily="-106" charset="0"/>
              </a:rPr>
              <a:t>Adder</a:t>
            </a:r>
          </a:p>
        </p:txBody>
      </p:sp>
      <p:sp>
        <p:nvSpPr>
          <p:cNvPr id="4" name="5-Point Star 3"/>
          <p:cNvSpPr/>
          <p:nvPr/>
        </p:nvSpPr>
        <p:spPr bwMode="auto">
          <a:xfrm>
            <a:off x="749808" y="3801200"/>
            <a:ext cx="304800" cy="304800"/>
          </a:xfrm>
          <a:prstGeom prst="star5">
            <a:avLst/>
          </a:prstGeom>
          <a:noFill/>
          <a:ln w="19050" cap="flat" cmpd="sng" algn="ctr">
            <a:solidFill>
              <a:srgbClr val="0E0CF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25" name="5-Point Star 24"/>
          <p:cNvSpPr/>
          <p:nvPr/>
        </p:nvSpPr>
        <p:spPr bwMode="auto">
          <a:xfrm>
            <a:off x="1600200" y="3774826"/>
            <a:ext cx="304800" cy="304800"/>
          </a:xfrm>
          <a:prstGeom prst="star5">
            <a:avLst/>
          </a:prstGeom>
          <a:noFill/>
          <a:ln w="19050" cap="flat" cmpd="sng" algn="ctr">
            <a:solidFill>
              <a:srgbClr val="0E0CF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26" name="5-Point Star 25"/>
          <p:cNvSpPr/>
          <p:nvPr/>
        </p:nvSpPr>
        <p:spPr bwMode="auto">
          <a:xfrm>
            <a:off x="2438400" y="3787018"/>
            <a:ext cx="304800" cy="304800"/>
          </a:xfrm>
          <a:prstGeom prst="star5">
            <a:avLst/>
          </a:prstGeom>
          <a:noFill/>
          <a:ln w="19050" cap="flat" cmpd="sng" algn="ctr">
            <a:solidFill>
              <a:srgbClr val="0E0CF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27" name="5-Point Star 26"/>
          <p:cNvSpPr/>
          <p:nvPr/>
        </p:nvSpPr>
        <p:spPr bwMode="auto">
          <a:xfrm>
            <a:off x="3288792" y="3787018"/>
            <a:ext cx="304800" cy="304800"/>
          </a:xfrm>
          <a:prstGeom prst="star5">
            <a:avLst/>
          </a:prstGeom>
          <a:noFill/>
          <a:ln w="19050" cap="flat" cmpd="sng" algn="ctr">
            <a:solidFill>
              <a:srgbClr val="0E0CF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28" name="5-Point Star 27"/>
          <p:cNvSpPr/>
          <p:nvPr/>
        </p:nvSpPr>
        <p:spPr bwMode="auto">
          <a:xfrm>
            <a:off x="4166616" y="3787018"/>
            <a:ext cx="304800" cy="304800"/>
          </a:xfrm>
          <a:prstGeom prst="star5">
            <a:avLst/>
          </a:prstGeom>
          <a:noFill/>
          <a:ln w="19050" cap="flat" cmpd="sng" algn="ctr">
            <a:solidFill>
              <a:srgbClr val="0E0CF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29" name="5-Point Star 28"/>
          <p:cNvSpPr/>
          <p:nvPr/>
        </p:nvSpPr>
        <p:spPr bwMode="auto">
          <a:xfrm>
            <a:off x="8153400" y="3787018"/>
            <a:ext cx="304800" cy="304800"/>
          </a:xfrm>
          <a:prstGeom prst="star5">
            <a:avLst/>
          </a:prstGeom>
          <a:noFill/>
          <a:ln w="19050" cap="flat" cmpd="sng" algn="ctr">
            <a:solidFill>
              <a:srgbClr val="0E0CF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pic>
        <p:nvPicPr>
          <p:cNvPr id="7" name="Picture 6"/>
          <p:cNvPicPr>
            <a:picLocks noChangeAspect="1"/>
          </p:cNvPicPr>
          <p:nvPr/>
        </p:nvPicPr>
        <p:blipFill rotWithShape="1">
          <a:blip r:embed="rId7">
            <a:extLst>
              <a:ext uri="{28A0092B-C50C-407E-A947-70E740481C1C}">
                <a14:useLocalDpi xmlns:a14="http://schemas.microsoft.com/office/drawing/2010/main" val="0"/>
              </a:ext>
            </a:extLst>
          </a:blip>
          <a:srcRect r="40001"/>
          <a:stretch/>
        </p:blipFill>
        <p:spPr>
          <a:xfrm rot="20920210">
            <a:off x="4054782" y="5167520"/>
            <a:ext cx="1980147" cy="818145"/>
          </a:xfrm>
          <a:prstGeom prst="rect">
            <a:avLst/>
          </a:prstGeom>
        </p:spPr>
      </p:pic>
      <p:pic>
        <p:nvPicPr>
          <p:cNvPr id="39" name="Picture 38"/>
          <p:cNvPicPr>
            <a:picLocks noChangeAspect="1"/>
          </p:cNvPicPr>
          <p:nvPr/>
        </p:nvPicPr>
        <p:blipFill rotWithShape="1">
          <a:blip r:embed="rId7">
            <a:extLst>
              <a:ext uri="{28A0092B-C50C-407E-A947-70E740481C1C}">
                <a14:useLocalDpi xmlns:a14="http://schemas.microsoft.com/office/drawing/2010/main" val="0"/>
              </a:ext>
            </a:extLst>
          </a:blip>
          <a:srcRect r="40001"/>
          <a:stretch/>
        </p:blipFill>
        <p:spPr>
          <a:xfrm rot="367053">
            <a:off x="5905357" y="5098473"/>
            <a:ext cx="1980147" cy="818145"/>
          </a:xfrm>
          <a:prstGeom prst="rect">
            <a:avLst/>
          </a:prstGeom>
        </p:spPr>
      </p:pic>
    </p:spTree>
    <p:extLst>
      <p:ext uri="{BB962C8B-B14F-4D97-AF65-F5344CB8AC3E}">
        <p14:creationId xmlns:p14="http://schemas.microsoft.com/office/powerpoint/2010/main" val="35257764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7" cstate="print">
            <a:extLst>
              <a:ext uri="{28A0092B-C50C-407E-A947-70E740481C1C}">
                <a14:useLocalDpi xmlns:a14="http://schemas.microsoft.com/office/drawing/2010/main" val="0"/>
              </a:ext>
            </a:extLst>
          </a:blip>
          <a:srcRect r="40001"/>
          <a:stretch/>
        </p:blipFill>
        <p:spPr>
          <a:xfrm>
            <a:off x="7621381" y="5056290"/>
            <a:ext cx="1409843" cy="582510"/>
          </a:xfrm>
          <a:prstGeom prst="rect">
            <a:avLst/>
          </a:prstGeom>
        </p:spPr>
      </p:pic>
      <p:pic>
        <p:nvPicPr>
          <p:cNvPr id="18" name="Picture 17"/>
          <p:cNvPicPr>
            <a:picLocks noChangeAspect="1"/>
          </p:cNvPicPr>
          <p:nvPr/>
        </p:nvPicPr>
        <p:blipFill rotWithShape="1">
          <a:blip r:embed="rId7" cstate="print">
            <a:extLst>
              <a:ext uri="{28A0092B-C50C-407E-A947-70E740481C1C}">
                <a14:useLocalDpi xmlns:a14="http://schemas.microsoft.com/office/drawing/2010/main" val="0"/>
              </a:ext>
            </a:extLst>
          </a:blip>
          <a:srcRect r="40001"/>
          <a:stretch/>
        </p:blipFill>
        <p:spPr>
          <a:xfrm>
            <a:off x="7468981" y="4903890"/>
            <a:ext cx="1409843" cy="582510"/>
          </a:xfrm>
          <a:prstGeom prst="rect">
            <a:avLst/>
          </a:prstGeom>
        </p:spPr>
      </p:pic>
      <p:sp>
        <p:nvSpPr>
          <p:cNvPr id="9" name="Rounded Rectangle 8"/>
          <p:cNvSpPr/>
          <p:nvPr/>
        </p:nvSpPr>
        <p:spPr bwMode="auto">
          <a:xfrm>
            <a:off x="304800" y="838200"/>
            <a:ext cx="8625700" cy="4023281"/>
          </a:xfrm>
          <a:prstGeom prst="roundRect">
            <a:avLst/>
          </a:prstGeom>
          <a:solidFill>
            <a:srgbClr val="F3E2FA"/>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60418" name="Rectangle 2"/>
          <p:cNvSpPr>
            <a:spLocks noGrp="1" noChangeArrowheads="1"/>
          </p:cNvSpPr>
          <p:nvPr>
            <p:ph type="title"/>
            <p:custDataLst>
              <p:tags r:id="rId1"/>
            </p:custDataLst>
          </p:nvPr>
        </p:nvSpPr>
        <p:spPr>
          <a:xfrm>
            <a:off x="152400" y="76200"/>
            <a:ext cx="7772400" cy="701675"/>
          </a:xfrm>
          <a:noFill/>
        </p:spPr>
        <p:txBody>
          <a:bodyPr/>
          <a:lstStyle/>
          <a:p>
            <a:pPr algn="l" eaLnBrk="1" hangingPunct="1"/>
            <a:r>
              <a:rPr lang="en-US" sz="3200" dirty="0" smtClean="0">
                <a:latin typeface="Calibri" pitchFamily="34" charset="0"/>
              </a:rPr>
              <a:t>hw6pr2</a:t>
            </a:r>
            <a:r>
              <a:rPr lang="en-US" sz="3200" dirty="0" smtClean="0">
                <a:latin typeface="Cambria" pitchFamily="18" charset="0"/>
              </a:rPr>
              <a:t>:  A 4-bit </a:t>
            </a:r>
            <a:r>
              <a:rPr lang="en-US" sz="3200" i="1" dirty="0" smtClean="0">
                <a:latin typeface="Cambria" pitchFamily="18" charset="0"/>
              </a:rPr>
              <a:t>multiplier</a:t>
            </a:r>
          </a:p>
        </p:txBody>
      </p:sp>
      <p:sp>
        <p:nvSpPr>
          <p:cNvPr id="60420" name="Text Box 5"/>
          <p:cNvSpPr txBox="1">
            <a:spLocks noChangeArrowheads="1"/>
          </p:cNvSpPr>
          <p:nvPr>
            <p:custDataLst>
              <p:tags r:id="rId2"/>
            </p:custDataLst>
          </p:nvPr>
        </p:nvSpPr>
        <p:spPr bwMode="auto">
          <a:xfrm>
            <a:off x="1219200" y="838200"/>
            <a:ext cx="6738938" cy="377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lvl1pPr>
              <a:tabLst>
                <a:tab pos="457200" algn="l"/>
                <a:tab pos="1030288" algn="l"/>
                <a:tab pos="1604963" algn="l"/>
                <a:tab pos="2165350" algn="l"/>
                <a:tab pos="2740025" algn="l"/>
                <a:tab pos="3314700" algn="l"/>
                <a:tab pos="3887788" algn="l"/>
              </a:tabLst>
              <a:defRPr sz="2400">
                <a:solidFill>
                  <a:schemeClr val="tx1"/>
                </a:solidFill>
                <a:latin typeface="Times" pitchFamily="-106" charset="0"/>
                <a:ea typeface="ＭＳ Ｐゴシック" pitchFamily="-106" charset="-128"/>
              </a:defRPr>
            </a:lvl1pPr>
            <a:lvl2pPr marL="742950" indent="-285750">
              <a:tabLst>
                <a:tab pos="457200" algn="l"/>
                <a:tab pos="1030288" algn="l"/>
                <a:tab pos="1604963" algn="l"/>
                <a:tab pos="2165350" algn="l"/>
                <a:tab pos="2740025" algn="l"/>
                <a:tab pos="3314700" algn="l"/>
                <a:tab pos="3887788" algn="l"/>
              </a:tabLst>
              <a:defRPr sz="2400">
                <a:solidFill>
                  <a:schemeClr val="tx1"/>
                </a:solidFill>
                <a:latin typeface="Times" pitchFamily="-106" charset="0"/>
                <a:ea typeface="ＭＳ Ｐゴシック" pitchFamily="-106" charset="-128"/>
              </a:defRPr>
            </a:lvl2pPr>
            <a:lvl3pPr marL="1143000" indent="-228600">
              <a:tabLst>
                <a:tab pos="457200" algn="l"/>
                <a:tab pos="1030288" algn="l"/>
                <a:tab pos="1604963" algn="l"/>
                <a:tab pos="2165350" algn="l"/>
                <a:tab pos="2740025" algn="l"/>
                <a:tab pos="3314700" algn="l"/>
                <a:tab pos="3887788" algn="l"/>
              </a:tabLst>
              <a:defRPr sz="2400">
                <a:solidFill>
                  <a:schemeClr val="tx1"/>
                </a:solidFill>
                <a:latin typeface="Times" pitchFamily="-106" charset="0"/>
                <a:ea typeface="ＭＳ Ｐゴシック" pitchFamily="-106" charset="-128"/>
              </a:defRPr>
            </a:lvl3pPr>
            <a:lvl4pPr marL="1600200" indent="-228600">
              <a:tabLst>
                <a:tab pos="457200" algn="l"/>
                <a:tab pos="1030288" algn="l"/>
                <a:tab pos="1604963" algn="l"/>
                <a:tab pos="2165350" algn="l"/>
                <a:tab pos="2740025" algn="l"/>
                <a:tab pos="3314700" algn="l"/>
                <a:tab pos="3887788" algn="l"/>
              </a:tabLst>
              <a:defRPr sz="2400">
                <a:solidFill>
                  <a:schemeClr val="tx1"/>
                </a:solidFill>
                <a:latin typeface="Times" pitchFamily="-106" charset="0"/>
                <a:ea typeface="ＭＳ Ｐゴシック" pitchFamily="-106" charset="-128"/>
              </a:defRPr>
            </a:lvl4pPr>
            <a:lvl5pPr marL="2057400" indent="-228600">
              <a:tabLst>
                <a:tab pos="457200" algn="l"/>
                <a:tab pos="1030288" algn="l"/>
                <a:tab pos="1604963" algn="l"/>
                <a:tab pos="2165350" algn="l"/>
                <a:tab pos="2740025" algn="l"/>
                <a:tab pos="3314700" algn="l"/>
                <a:tab pos="3887788" algn="l"/>
              </a:tabLst>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tabLst>
                <a:tab pos="457200" algn="l"/>
                <a:tab pos="1030288" algn="l"/>
                <a:tab pos="1604963" algn="l"/>
                <a:tab pos="2165350" algn="l"/>
                <a:tab pos="2740025" algn="l"/>
                <a:tab pos="3314700" algn="l"/>
                <a:tab pos="3887788" algn="l"/>
              </a:tabLs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tabLst>
                <a:tab pos="457200" algn="l"/>
                <a:tab pos="1030288" algn="l"/>
                <a:tab pos="1604963" algn="l"/>
                <a:tab pos="2165350" algn="l"/>
                <a:tab pos="2740025" algn="l"/>
                <a:tab pos="3314700" algn="l"/>
                <a:tab pos="3887788" algn="l"/>
              </a:tabLs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tabLst>
                <a:tab pos="457200" algn="l"/>
                <a:tab pos="1030288" algn="l"/>
                <a:tab pos="1604963" algn="l"/>
                <a:tab pos="2165350" algn="l"/>
                <a:tab pos="2740025" algn="l"/>
                <a:tab pos="3314700" algn="l"/>
                <a:tab pos="3887788" algn="l"/>
              </a:tabLs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tabLst>
                <a:tab pos="457200" algn="l"/>
                <a:tab pos="1030288" algn="l"/>
                <a:tab pos="1604963" algn="l"/>
                <a:tab pos="2165350" algn="l"/>
                <a:tab pos="2740025" algn="l"/>
                <a:tab pos="3314700" algn="l"/>
                <a:tab pos="3887788" algn="l"/>
              </a:tabLst>
              <a:defRPr sz="2400">
                <a:solidFill>
                  <a:schemeClr val="tx1"/>
                </a:solidFill>
                <a:latin typeface="Times" pitchFamily="-106" charset="0"/>
                <a:ea typeface="ＭＳ Ｐゴシック" pitchFamily="-106" charset="-128"/>
              </a:defRPr>
            </a:lvl9pPr>
          </a:lstStyle>
          <a:p>
            <a:pPr algn="l">
              <a:lnSpc>
                <a:spcPct val="190000"/>
              </a:lnSpc>
            </a:pPr>
            <a:r>
              <a:rPr lang="en-US" sz="1800" dirty="0">
                <a:latin typeface="Comic Sans MS" pitchFamily="-106" charset="0"/>
              </a:rPr>
              <a:t>				</a:t>
            </a:r>
            <a:r>
              <a:rPr lang="en-US" sz="1800" dirty="0">
                <a:solidFill>
                  <a:srgbClr val="3333FF"/>
                </a:solidFill>
                <a:latin typeface="Comic Sans MS" pitchFamily="-106" charset="0"/>
              </a:rPr>
              <a:t>1	1	0	1</a:t>
            </a:r>
            <a:r>
              <a:rPr lang="en-US" sz="1800" dirty="0">
                <a:latin typeface="Comic Sans MS" pitchFamily="-106" charset="0"/>
              </a:rPr>
              <a:t>	</a:t>
            </a:r>
            <a:r>
              <a:rPr lang="en-US" sz="1800" dirty="0" smtClean="0">
                <a:latin typeface="Comic Sans MS" pitchFamily="-106" charset="0"/>
              </a:rPr>
              <a:t>Multiplicand</a:t>
            </a:r>
          </a:p>
          <a:p>
            <a:pPr algn="l">
              <a:lnSpc>
                <a:spcPct val="190000"/>
              </a:lnSpc>
            </a:pPr>
            <a:r>
              <a:rPr lang="en-US" sz="1800" dirty="0" smtClean="0">
                <a:latin typeface="Comic Sans MS" pitchFamily="-106" charset="0"/>
              </a:rPr>
              <a:t>			x	0	1	1	0	Multiplier</a:t>
            </a:r>
          </a:p>
          <a:p>
            <a:pPr algn="l">
              <a:lnSpc>
                <a:spcPct val="190000"/>
              </a:lnSpc>
            </a:pPr>
            <a:r>
              <a:rPr lang="en-US" sz="1800" dirty="0">
                <a:latin typeface="Comic Sans MS" pitchFamily="-106" charset="0"/>
              </a:rPr>
              <a:t>				</a:t>
            </a:r>
            <a:r>
              <a:rPr lang="en-US" sz="1800" dirty="0">
                <a:solidFill>
                  <a:srgbClr val="FF33CC"/>
                </a:solidFill>
                <a:latin typeface="Comic Sans MS" pitchFamily="-106" charset="0"/>
              </a:rPr>
              <a:t>0	0	0	0</a:t>
            </a:r>
            <a:r>
              <a:rPr lang="en-US" sz="1800" dirty="0">
                <a:latin typeface="Comic Sans MS" pitchFamily="-106" charset="0"/>
              </a:rPr>
              <a:t>	4 partial products</a:t>
            </a:r>
          </a:p>
          <a:p>
            <a:pPr algn="l">
              <a:lnSpc>
                <a:spcPct val="190000"/>
              </a:lnSpc>
            </a:pPr>
            <a:r>
              <a:rPr lang="en-US" sz="1800" dirty="0">
                <a:latin typeface="Comic Sans MS" pitchFamily="-106" charset="0"/>
              </a:rPr>
              <a:t>		</a:t>
            </a:r>
            <a:r>
              <a:rPr lang="en-US" sz="1800" dirty="0">
                <a:solidFill>
                  <a:srgbClr val="3333FF"/>
                </a:solidFill>
                <a:latin typeface="Comic Sans MS" pitchFamily="-106" charset="0"/>
              </a:rPr>
              <a:t>	1	1	0	1</a:t>
            </a:r>
          </a:p>
          <a:p>
            <a:pPr algn="l">
              <a:lnSpc>
                <a:spcPct val="190000"/>
              </a:lnSpc>
            </a:pPr>
            <a:r>
              <a:rPr lang="en-US" sz="1800" dirty="0">
                <a:solidFill>
                  <a:srgbClr val="3333FF"/>
                </a:solidFill>
                <a:latin typeface="Comic Sans MS" pitchFamily="-106" charset="0"/>
              </a:rPr>
              <a:t>		1	1	0	1</a:t>
            </a:r>
          </a:p>
          <a:p>
            <a:pPr algn="l">
              <a:lnSpc>
                <a:spcPct val="190000"/>
              </a:lnSpc>
            </a:pPr>
            <a:r>
              <a:rPr lang="en-US" sz="1800" dirty="0">
                <a:latin typeface="Comic Sans MS" pitchFamily="-106" charset="0"/>
              </a:rPr>
              <a:t>+	</a:t>
            </a:r>
            <a:r>
              <a:rPr lang="en-US" sz="1800" dirty="0">
                <a:solidFill>
                  <a:srgbClr val="FF33CC"/>
                </a:solidFill>
                <a:latin typeface="Comic Sans MS" pitchFamily="-106" charset="0"/>
              </a:rPr>
              <a:t>0	0	0	0</a:t>
            </a:r>
            <a:endParaRPr lang="en-US" sz="1800" dirty="0">
              <a:latin typeface="Comic Sans MS" pitchFamily="-106" charset="0"/>
            </a:endParaRPr>
          </a:p>
          <a:p>
            <a:pPr algn="l">
              <a:lnSpc>
                <a:spcPct val="190000"/>
              </a:lnSpc>
            </a:pPr>
            <a:r>
              <a:rPr lang="en-US" sz="1800" dirty="0">
                <a:latin typeface="Comic Sans MS" pitchFamily="-106" charset="0"/>
              </a:rPr>
              <a:t>	1	0	0	1	1	1	0	Final answer…</a:t>
            </a:r>
          </a:p>
        </p:txBody>
      </p:sp>
      <p:sp>
        <p:nvSpPr>
          <p:cNvPr id="60421" name="Line 6"/>
          <p:cNvSpPr>
            <a:spLocks noChangeShapeType="1"/>
          </p:cNvSpPr>
          <p:nvPr>
            <p:custDataLst>
              <p:tags r:id="rId3"/>
            </p:custDataLst>
          </p:nvPr>
        </p:nvSpPr>
        <p:spPr bwMode="auto">
          <a:xfrm flipH="1">
            <a:off x="2819400" y="1981200"/>
            <a:ext cx="2590800"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0422" name="Line 7"/>
          <p:cNvSpPr>
            <a:spLocks noChangeShapeType="1"/>
          </p:cNvSpPr>
          <p:nvPr>
            <p:custDataLst>
              <p:tags r:id="rId4"/>
            </p:custDataLst>
          </p:nvPr>
        </p:nvSpPr>
        <p:spPr bwMode="auto">
          <a:xfrm flipH="1">
            <a:off x="1219200" y="4046538"/>
            <a:ext cx="4114800"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0423" name="Rectangle 6"/>
          <p:cNvSpPr>
            <a:spLocks noChangeArrowheads="1"/>
          </p:cNvSpPr>
          <p:nvPr/>
        </p:nvSpPr>
        <p:spPr bwMode="auto">
          <a:xfrm>
            <a:off x="116646" y="5105400"/>
            <a:ext cx="7427154" cy="383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eaLnBrk="1" hangingPunct="1">
              <a:lnSpc>
                <a:spcPct val="90000"/>
              </a:lnSpc>
              <a:tabLst>
                <a:tab pos="1371600" algn="l"/>
                <a:tab pos="2857500" algn="l"/>
                <a:tab pos="4343400" algn="l"/>
                <a:tab pos="5829300" algn="l"/>
              </a:tabLst>
            </a:pPr>
            <a:r>
              <a:rPr lang="en-US" sz="2100" b="1" dirty="0">
                <a:solidFill>
                  <a:srgbClr val="CC00CC"/>
                </a:solidFill>
                <a:latin typeface="Cambria" pitchFamily="18" charset="0"/>
              </a:rPr>
              <a:t>(</a:t>
            </a:r>
            <a:r>
              <a:rPr lang="en-US" sz="2100" b="1" dirty="0" smtClean="0">
                <a:solidFill>
                  <a:srgbClr val="CC00CC"/>
                </a:solidFill>
                <a:latin typeface="Cambria" pitchFamily="18" charset="0"/>
              </a:rPr>
              <a:t>Q1)</a:t>
            </a:r>
            <a:r>
              <a:rPr lang="en-US" sz="2100" b="1" dirty="0" smtClean="0">
                <a:solidFill>
                  <a:srgbClr val="C00000"/>
                </a:solidFill>
                <a:latin typeface="Cambria" pitchFamily="18" charset="0"/>
              </a:rPr>
              <a:t> </a:t>
            </a:r>
            <a:r>
              <a:rPr lang="en-US" sz="2100" dirty="0">
                <a:latin typeface="Cambria" pitchFamily="18" charset="0"/>
              </a:rPr>
              <a:t>How </a:t>
            </a:r>
            <a:r>
              <a:rPr lang="en-US" sz="2100" dirty="0" smtClean="0">
                <a:latin typeface="Cambria" pitchFamily="18" charset="0"/>
              </a:rPr>
              <a:t>could </a:t>
            </a:r>
            <a:r>
              <a:rPr lang="en-US" sz="2100" b="1" dirty="0" smtClean="0">
                <a:latin typeface="Cambria" pitchFamily="18" charset="0"/>
              </a:rPr>
              <a:t>THREE</a:t>
            </a:r>
            <a:r>
              <a:rPr lang="en-US" sz="2100" dirty="0" smtClean="0">
                <a:latin typeface="Cambria" pitchFamily="18" charset="0"/>
              </a:rPr>
              <a:t> 4-bit ripple-carry adders help here?</a:t>
            </a:r>
            <a:endParaRPr lang="en-US" sz="2100" dirty="0">
              <a:latin typeface="Cambria" pitchFamily="18" charset="0"/>
            </a:endParaRPr>
          </a:p>
        </p:txBody>
      </p:sp>
      <p:cxnSp>
        <p:nvCxnSpPr>
          <p:cNvPr id="60425" name="Straight Arrow Connector 9"/>
          <p:cNvCxnSpPr>
            <a:cxnSpLocks noChangeShapeType="1"/>
          </p:cNvCxnSpPr>
          <p:nvPr/>
        </p:nvCxnSpPr>
        <p:spPr bwMode="auto">
          <a:xfrm>
            <a:off x="6629400" y="2514600"/>
            <a:ext cx="0" cy="13716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 name="Rectangle 3"/>
          <p:cNvSpPr/>
          <p:nvPr/>
        </p:nvSpPr>
        <p:spPr>
          <a:xfrm>
            <a:off x="116646" y="5665898"/>
            <a:ext cx="7198554" cy="415498"/>
          </a:xfrm>
          <a:prstGeom prst="rect">
            <a:avLst/>
          </a:prstGeom>
        </p:spPr>
        <p:txBody>
          <a:bodyPr wrap="square">
            <a:spAutoFit/>
          </a:bodyPr>
          <a:lstStyle/>
          <a:p>
            <a:pPr algn="l"/>
            <a:r>
              <a:rPr lang="en-US" sz="2100" b="1" dirty="0">
                <a:solidFill>
                  <a:srgbClr val="CC00CC"/>
                </a:solidFill>
                <a:latin typeface="Cambria" pitchFamily="18" charset="0"/>
              </a:rPr>
              <a:t>(</a:t>
            </a:r>
            <a:r>
              <a:rPr lang="en-US" sz="2100" b="1" dirty="0" smtClean="0">
                <a:solidFill>
                  <a:srgbClr val="CC00CC"/>
                </a:solidFill>
                <a:latin typeface="Cambria" pitchFamily="18" charset="0"/>
              </a:rPr>
              <a:t>Q2) </a:t>
            </a:r>
            <a:r>
              <a:rPr lang="en-US" sz="2100" dirty="0" smtClean="0">
                <a:latin typeface="Cambria" pitchFamily="18" charset="0"/>
              </a:rPr>
              <a:t>What bit would be correct for the starred spot          ?</a:t>
            </a:r>
            <a:endParaRPr lang="en-US" sz="2100" dirty="0">
              <a:latin typeface="Cambria" pitchFamily="18" charset="0"/>
            </a:endParaRPr>
          </a:p>
        </p:txBody>
      </p:sp>
      <p:sp>
        <p:nvSpPr>
          <p:cNvPr id="14" name="Rectangle 13"/>
          <p:cNvSpPr/>
          <p:nvPr/>
        </p:nvSpPr>
        <p:spPr>
          <a:xfrm>
            <a:off x="116646" y="6241000"/>
            <a:ext cx="8405314" cy="415498"/>
          </a:xfrm>
          <a:prstGeom prst="rect">
            <a:avLst/>
          </a:prstGeom>
        </p:spPr>
        <p:txBody>
          <a:bodyPr wrap="none">
            <a:spAutoFit/>
          </a:bodyPr>
          <a:lstStyle/>
          <a:p>
            <a:pPr algn="l"/>
            <a:r>
              <a:rPr lang="en-US" sz="2100" b="1" dirty="0">
                <a:solidFill>
                  <a:srgbClr val="CC00CC"/>
                </a:solidFill>
                <a:latin typeface="Cambria" pitchFamily="18" charset="0"/>
              </a:rPr>
              <a:t>(</a:t>
            </a:r>
            <a:r>
              <a:rPr lang="en-US" sz="2100" b="1" dirty="0" smtClean="0">
                <a:solidFill>
                  <a:srgbClr val="CC00CC"/>
                </a:solidFill>
                <a:latin typeface="Cambria" pitchFamily="18" charset="0"/>
              </a:rPr>
              <a:t>Q3) </a:t>
            </a:r>
            <a:r>
              <a:rPr lang="en-US" sz="2100" dirty="0" smtClean="0">
                <a:latin typeface="Cambria" pitchFamily="18" charset="0"/>
              </a:rPr>
              <a:t>What circuits could you use to create the four "partial products" ??</a:t>
            </a:r>
            <a:endParaRPr lang="en-US" sz="2100" dirty="0">
              <a:latin typeface="Cambria" pitchFamily="18" charset="0"/>
            </a:endParaRPr>
          </a:p>
        </p:txBody>
      </p:sp>
      <p:sp>
        <p:nvSpPr>
          <p:cNvPr id="12" name="Rectangle 11"/>
          <p:cNvSpPr/>
          <p:nvPr/>
        </p:nvSpPr>
        <p:spPr>
          <a:xfrm>
            <a:off x="1162755" y="4149046"/>
            <a:ext cx="325730" cy="369332"/>
          </a:xfrm>
          <a:prstGeom prst="rect">
            <a:avLst/>
          </a:prstGeom>
        </p:spPr>
        <p:txBody>
          <a:bodyPr wrap="none">
            <a:spAutoFit/>
          </a:bodyPr>
          <a:lstStyle/>
          <a:p>
            <a:r>
              <a:rPr lang="en-US" sz="1800" dirty="0">
                <a:solidFill>
                  <a:srgbClr val="000000"/>
                </a:solidFill>
                <a:latin typeface="Comic Sans MS" pitchFamily="-106" charset="0"/>
              </a:rPr>
              <a:t>0</a:t>
            </a:r>
            <a:endParaRPr lang="en-US" dirty="0"/>
          </a:p>
        </p:txBody>
      </p:sp>
      <p:pic>
        <p:nvPicPr>
          <p:cNvPr id="15" name="Picture 14"/>
          <p:cNvPicPr>
            <a:picLocks noChangeAspect="1"/>
          </p:cNvPicPr>
          <p:nvPr/>
        </p:nvPicPr>
        <p:blipFill rotWithShape="1">
          <a:blip r:embed="rId7" cstate="print">
            <a:extLst>
              <a:ext uri="{28A0092B-C50C-407E-A947-70E740481C1C}">
                <a14:useLocalDpi xmlns:a14="http://schemas.microsoft.com/office/drawing/2010/main" val="0"/>
              </a:ext>
            </a:extLst>
          </a:blip>
          <a:srcRect r="40001"/>
          <a:stretch/>
        </p:blipFill>
        <p:spPr>
          <a:xfrm>
            <a:off x="7252573" y="4767650"/>
            <a:ext cx="1409843" cy="582510"/>
          </a:xfrm>
          <a:prstGeom prst="rect">
            <a:avLst/>
          </a:prstGeom>
        </p:spPr>
      </p:pic>
      <p:sp>
        <p:nvSpPr>
          <p:cNvPr id="16" name="5-Point Star 15"/>
          <p:cNvSpPr/>
          <p:nvPr/>
        </p:nvSpPr>
        <p:spPr bwMode="auto">
          <a:xfrm>
            <a:off x="2834640" y="2150046"/>
            <a:ext cx="231648" cy="212154"/>
          </a:xfrm>
          <a:prstGeom prst="star5">
            <a:avLst/>
          </a:prstGeom>
          <a:solidFill>
            <a:srgbClr val="D236C7"/>
          </a:solidFill>
          <a:ln w="317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17" name="5-Point Star 16"/>
          <p:cNvSpPr/>
          <p:nvPr/>
        </p:nvSpPr>
        <p:spPr bwMode="auto">
          <a:xfrm>
            <a:off x="6172200" y="5717714"/>
            <a:ext cx="304800" cy="304800"/>
          </a:xfrm>
          <a:prstGeom prst="star5">
            <a:avLst/>
          </a:prstGeom>
          <a:solidFill>
            <a:srgbClr val="F3E2FA"/>
          </a:solidFill>
          <a:ln w="317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p:cNvPicPr>
            <a:picLocks noChangeAspect="1"/>
          </p:cNvPicPr>
          <p:nvPr/>
        </p:nvPicPr>
        <p:blipFill rotWithShape="1">
          <a:blip r:embed="rId7" cstate="print">
            <a:extLst>
              <a:ext uri="{28A0092B-C50C-407E-A947-70E740481C1C}">
                <a14:useLocalDpi xmlns:a14="http://schemas.microsoft.com/office/drawing/2010/main" val="0"/>
              </a:ext>
            </a:extLst>
          </a:blip>
          <a:srcRect r="40001"/>
          <a:stretch/>
        </p:blipFill>
        <p:spPr>
          <a:xfrm>
            <a:off x="8217287" y="6366284"/>
            <a:ext cx="813937" cy="336297"/>
          </a:xfrm>
          <a:prstGeom prst="rect">
            <a:avLst/>
          </a:prstGeom>
        </p:spPr>
      </p:pic>
      <p:pic>
        <p:nvPicPr>
          <p:cNvPr id="41" name="Picture 40"/>
          <p:cNvPicPr>
            <a:picLocks noChangeAspect="1"/>
          </p:cNvPicPr>
          <p:nvPr/>
        </p:nvPicPr>
        <p:blipFill rotWithShape="1">
          <a:blip r:embed="rId7" cstate="print">
            <a:extLst>
              <a:ext uri="{28A0092B-C50C-407E-A947-70E740481C1C}">
                <a14:useLocalDpi xmlns:a14="http://schemas.microsoft.com/office/drawing/2010/main" val="0"/>
              </a:ext>
            </a:extLst>
          </a:blip>
          <a:srcRect r="40001"/>
          <a:stretch/>
        </p:blipFill>
        <p:spPr>
          <a:xfrm>
            <a:off x="8064887" y="6213884"/>
            <a:ext cx="813937" cy="336297"/>
          </a:xfrm>
          <a:prstGeom prst="rect">
            <a:avLst/>
          </a:prstGeom>
        </p:spPr>
      </p:pic>
      <p:pic>
        <p:nvPicPr>
          <p:cNvPr id="42" name="Picture 41"/>
          <p:cNvPicPr>
            <a:picLocks noChangeAspect="1"/>
          </p:cNvPicPr>
          <p:nvPr/>
        </p:nvPicPr>
        <p:blipFill rotWithShape="1">
          <a:blip r:embed="rId7" cstate="print">
            <a:extLst>
              <a:ext uri="{28A0092B-C50C-407E-A947-70E740481C1C}">
                <a14:useLocalDpi xmlns:a14="http://schemas.microsoft.com/office/drawing/2010/main" val="0"/>
              </a:ext>
            </a:extLst>
          </a:blip>
          <a:srcRect r="40001"/>
          <a:stretch/>
        </p:blipFill>
        <p:spPr>
          <a:xfrm>
            <a:off x="7848479" y="6038455"/>
            <a:ext cx="813937" cy="336297"/>
          </a:xfrm>
          <a:prstGeom prst="rect">
            <a:avLst/>
          </a:prstGeom>
        </p:spPr>
      </p:pic>
      <p:sp>
        <p:nvSpPr>
          <p:cNvPr id="8" name="Rounded Rectangle 7"/>
          <p:cNvSpPr/>
          <p:nvPr/>
        </p:nvSpPr>
        <p:spPr bwMode="auto">
          <a:xfrm>
            <a:off x="304800" y="838200"/>
            <a:ext cx="8625700" cy="4023281"/>
          </a:xfrm>
          <a:prstGeom prst="roundRect">
            <a:avLst/>
          </a:prstGeom>
          <a:solidFill>
            <a:srgbClr val="F3E2FA"/>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Times" pitchFamily="1" charset="0"/>
              <a:ea typeface="ＭＳ Ｐゴシック" pitchFamily="1" charset="-128"/>
            </a:endParaRPr>
          </a:p>
        </p:txBody>
      </p:sp>
      <p:sp>
        <p:nvSpPr>
          <p:cNvPr id="9" name="Rectangle 2"/>
          <p:cNvSpPr>
            <a:spLocks noGrp="1" noChangeArrowheads="1"/>
          </p:cNvSpPr>
          <p:nvPr>
            <p:ph type="title"/>
            <p:custDataLst>
              <p:tags r:id="rId1"/>
            </p:custDataLst>
          </p:nvPr>
        </p:nvSpPr>
        <p:spPr>
          <a:xfrm>
            <a:off x="152400" y="76200"/>
            <a:ext cx="4724400" cy="701675"/>
          </a:xfrm>
          <a:noFill/>
        </p:spPr>
        <p:txBody>
          <a:bodyPr/>
          <a:lstStyle/>
          <a:p>
            <a:pPr algn="l" eaLnBrk="1" hangingPunct="1"/>
            <a:r>
              <a:rPr lang="en-US" sz="3200" dirty="0" smtClean="0">
                <a:latin typeface="Calibri" pitchFamily="34" charset="0"/>
              </a:rPr>
              <a:t>hw6pr2</a:t>
            </a:r>
            <a:r>
              <a:rPr lang="en-US" sz="3200" dirty="0">
                <a:latin typeface="Cambria" pitchFamily="18" charset="0"/>
              </a:rPr>
              <a:t>:  A 4-bit </a:t>
            </a:r>
            <a:r>
              <a:rPr lang="en-US" sz="3200" i="1" dirty="0">
                <a:latin typeface="Cambria" pitchFamily="18" charset="0"/>
              </a:rPr>
              <a:t>multiplier</a:t>
            </a:r>
            <a:endParaRPr lang="en-US" sz="3200" b="1" i="1" dirty="0" smtClean="0">
              <a:latin typeface="Cambria" pitchFamily="18" charset="0"/>
            </a:endParaRPr>
          </a:p>
        </p:txBody>
      </p:sp>
      <p:sp>
        <p:nvSpPr>
          <p:cNvPr id="10" name="Text Box 5"/>
          <p:cNvSpPr txBox="1">
            <a:spLocks noChangeArrowheads="1"/>
          </p:cNvSpPr>
          <p:nvPr>
            <p:custDataLst>
              <p:tags r:id="rId2"/>
            </p:custDataLst>
          </p:nvPr>
        </p:nvSpPr>
        <p:spPr bwMode="auto">
          <a:xfrm>
            <a:off x="1219200" y="838200"/>
            <a:ext cx="6738938" cy="377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lvl1pPr>
              <a:tabLst>
                <a:tab pos="457200" algn="l"/>
                <a:tab pos="1030288" algn="l"/>
                <a:tab pos="1604963" algn="l"/>
                <a:tab pos="2165350" algn="l"/>
                <a:tab pos="2740025" algn="l"/>
                <a:tab pos="3314700" algn="l"/>
                <a:tab pos="3887788" algn="l"/>
              </a:tabLst>
              <a:defRPr sz="2400">
                <a:solidFill>
                  <a:schemeClr val="tx1"/>
                </a:solidFill>
                <a:latin typeface="Times" pitchFamily="-106" charset="0"/>
                <a:ea typeface="ＭＳ Ｐゴシック" pitchFamily="-106" charset="-128"/>
              </a:defRPr>
            </a:lvl1pPr>
            <a:lvl2pPr marL="742950" indent="-285750">
              <a:tabLst>
                <a:tab pos="457200" algn="l"/>
                <a:tab pos="1030288" algn="l"/>
                <a:tab pos="1604963" algn="l"/>
                <a:tab pos="2165350" algn="l"/>
                <a:tab pos="2740025" algn="l"/>
                <a:tab pos="3314700" algn="l"/>
                <a:tab pos="3887788" algn="l"/>
              </a:tabLst>
              <a:defRPr sz="2400">
                <a:solidFill>
                  <a:schemeClr val="tx1"/>
                </a:solidFill>
                <a:latin typeface="Times" pitchFamily="-106" charset="0"/>
                <a:ea typeface="ＭＳ Ｐゴシック" pitchFamily="-106" charset="-128"/>
              </a:defRPr>
            </a:lvl2pPr>
            <a:lvl3pPr marL="1143000" indent="-228600">
              <a:tabLst>
                <a:tab pos="457200" algn="l"/>
                <a:tab pos="1030288" algn="l"/>
                <a:tab pos="1604963" algn="l"/>
                <a:tab pos="2165350" algn="l"/>
                <a:tab pos="2740025" algn="l"/>
                <a:tab pos="3314700" algn="l"/>
                <a:tab pos="3887788" algn="l"/>
              </a:tabLst>
              <a:defRPr sz="2400">
                <a:solidFill>
                  <a:schemeClr val="tx1"/>
                </a:solidFill>
                <a:latin typeface="Times" pitchFamily="-106" charset="0"/>
                <a:ea typeface="ＭＳ Ｐゴシック" pitchFamily="-106" charset="-128"/>
              </a:defRPr>
            </a:lvl3pPr>
            <a:lvl4pPr marL="1600200" indent="-228600">
              <a:tabLst>
                <a:tab pos="457200" algn="l"/>
                <a:tab pos="1030288" algn="l"/>
                <a:tab pos="1604963" algn="l"/>
                <a:tab pos="2165350" algn="l"/>
                <a:tab pos="2740025" algn="l"/>
                <a:tab pos="3314700" algn="l"/>
                <a:tab pos="3887788" algn="l"/>
              </a:tabLst>
              <a:defRPr sz="2400">
                <a:solidFill>
                  <a:schemeClr val="tx1"/>
                </a:solidFill>
                <a:latin typeface="Times" pitchFamily="-106" charset="0"/>
                <a:ea typeface="ＭＳ Ｐゴシック" pitchFamily="-106" charset="-128"/>
              </a:defRPr>
            </a:lvl4pPr>
            <a:lvl5pPr marL="2057400" indent="-228600">
              <a:tabLst>
                <a:tab pos="457200" algn="l"/>
                <a:tab pos="1030288" algn="l"/>
                <a:tab pos="1604963" algn="l"/>
                <a:tab pos="2165350" algn="l"/>
                <a:tab pos="2740025" algn="l"/>
                <a:tab pos="3314700" algn="l"/>
                <a:tab pos="3887788" algn="l"/>
              </a:tabLst>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tabLst>
                <a:tab pos="457200" algn="l"/>
                <a:tab pos="1030288" algn="l"/>
                <a:tab pos="1604963" algn="l"/>
                <a:tab pos="2165350" algn="l"/>
                <a:tab pos="2740025" algn="l"/>
                <a:tab pos="3314700" algn="l"/>
                <a:tab pos="3887788" algn="l"/>
              </a:tabLs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tabLst>
                <a:tab pos="457200" algn="l"/>
                <a:tab pos="1030288" algn="l"/>
                <a:tab pos="1604963" algn="l"/>
                <a:tab pos="2165350" algn="l"/>
                <a:tab pos="2740025" algn="l"/>
                <a:tab pos="3314700" algn="l"/>
                <a:tab pos="3887788" algn="l"/>
              </a:tabLs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tabLst>
                <a:tab pos="457200" algn="l"/>
                <a:tab pos="1030288" algn="l"/>
                <a:tab pos="1604963" algn="l"/>
                <a:tab pos="2165350" algn="l"/>
                <a:tab pos="2740025" algn="l"/>
                <a:tab pos="3314700" algn="l"/>
                <a:tab pos="3887788" algn="l"/>
              </a:tabLs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tabLst>
                <a:tab pos="457200" algn="l"/>
                <a:tab pos="1030288" algn="l"/>
                <a:tab pos="1604963" algn="l"/>
                <a:tab pos="2165350" algn="l"/>
                <a:tab pos="2740025" algn="l"/>
                <a:tab pos="3314700" algn="l"/>
                <a:tab pos="3887788" algn="l"/>
              </a:tabLst>
              <a:defRPr sz="2400">
                <a:solidFill>
                  <a:schemeClr val="tx1"/>
                </a:solidFill>
                <a:latin typeface="Times" pitchFamily="-106" charset="0"/>
                <a:ea typeface="ＭＳ Ｐゴシック" pitchFamily="-106" charset="-128"/>
              </a:defRPr>
            </a:lvl9pPr>
          </a:lstStyle>
          <a:p>
            <a:pPr algn="l">
              <a:lnSpc>
                <a:spcPct val="190000"/>
              </a:lnSpc>
            </a:pPr>
            <a:r>
              <a:rPr lang="en-US" sz="1800" dirty="0">
                <a:solidFill>
                  <a:srgbClr val="000000"/>
                </a:solidFill>
                <a:latin typeface="Comic Sans MS" pitchFamily="-106" charset="0"/>
              </a:rPr>
              <a:t>				</a:t>
            </a:r>
            <a:r>
              <a:rPr lang="en-US" sz="1800" dirty="0">
                <a:solidFill>
                  <a:srgbClr val="3333FF"/>
                </a:solidFill>
                <a:latin typeface="Comic Sans MS" pitchFamily="-106" charset="0"/>
              </a:rPr>
              <a:t>1	1	0	1</a:t>
            </a:r>
            <a:r>
              <a:rPr lang="en-US" sz="1800" dirty="0">
                <a:solidFill>
                  <a:srgbClr val="000000"/>
                </a:solidFill>
                <a:latin typeface="Comic Sans MS" pitchFamily="-106" charset="0"/>
              </a:rPr>
              <a:t>	</a:t>
            </a:r>
            <a:r>
              <a:rPr lang="en-US" sz="1800" dirty="0" smtClean="0">
                <a:solidFill>
                  <a:srgbClr val="000000"/>
                </a:solidFill>
                <a:latin typeface="Comic Sans MS" pitchFamily="-106" charset="0"/>
              </a:rPr>
              <a:t>Multiplicand</a:t>
            </a:r>
          </a:p>
          <a:p>
            <a:pPr algn="l">
              <a:lnSpc>
                <a:spcPct val="190000"/>
              </a:lnSpc>
            </a:pPr>
            <a:r>
              <a:rPr lang="en-US" sz="1800" dirty="0" smtClean="0">
                <a:solidFill>
                  <a:srgbClr val="000000"/>
                </a:solidFill>
                <a:latin typeface="Comic Sans MS" pitchFamily="-106" charset="0"/>
              </a:rPr>
              <a:t>			x	0	1	1	0	Multiplier</a:t>
            </a:r>
          </a:p>
          <a:p>
            <a:pPr algn="l">
              <a:lnSpc>
                <a:spcPct val="190000"/>
              </a:lnSpc>
            </a:pPr>
            <a:r>
              <a:rPr lang="en-US" sz="1800" dirty="0">
                <a:solidFill>
                  <a:srgbClr val="000000"/>
                </a:solidFill>
                <a:latin typeface="Comic Sans MS" pitchFamily="-106" charset="0"/>
              </a:rPr>
              <a:t>				</a:t>
            </a:r>
            <a:r>
              <a:rPr lang="en-US" sz="1800" dirty="0">
                <a:solidFill>
                  <a:srgbClr val="FF33CC"/>
                </a:solidFill>
                <a:latin typeface="Comic Sans MS" pitchFamily="-106" charset="0"/>
              </a:rPr>
              <a:t>0	0	0	0</a:t>
            </a:r>
            <a:r>
              <a:rPr lang="en-US" sz="1800" dirty="0">
                <a:solidFill>
                  <a:srgbClr val="000000"/>
                </a:solidFill>
                <a:latin typeface="Comic Sans MS" pitchFamily="-106" charset="0"/>
              </a:rPr>
              <a:t>	4 partial products</a:t>
            </a:r>
          </a:p>
          <a:p>
            <a:pPr algn="l">
              <a:lnSpc>
                <a:spcPct val="190000"/>
              </a:lnSpc>
            </a:pPr>
            <a:r>
              <a:rPr lang="en-US" sz="1800" dirty="0">
                <a:solidFill>
                  <a:srgbClr val="000000"/>
                </a:solidFill>
                <a:latin typeface="Comic Sans MS" pitchFamily="-106" charset="0"/>
              </a:rPr>
              <a:t>		</a:t>
            </a:r>
            <a:r>
              <a:rPr lang="en-US" sz="1800" dirty="0">
                <a:solidFill>
                  <a:srgbClr val="3333FF"/>
                </a:solidFill>
                <a:latin typeface="Comic Sans MS" pitchFamily="-106" charset="0"/>
              </a:rPr>
              <a:t>	1	1	0	1</a:t>
            </a:r>
          </a:p>
          <a:p>
            <a:pPr algn="l">
              <a:lnSpc>
                <a:spcPct val="190000"/>
              </a:lnSpc>
            </a:pPr>
            <a:r>
              <a:rPr lang="en-US" sz="1800" dirty="0">
                <a:solidFill>
                  <a:srgbClr val="3333FF"/>
                </a:solidFill>
                <a:latin typeface="Comic Sans MS" pitchFamily="-106" charset="0"/>
              </a:rPr>
              <a:t>		1	1	0	1</a:t>
            </a:r>
          </a:p>
          <a:p>
            <a:pPr algn="l">
              <a:lnSpc>
                <a:spcPct val="190000"/>
              </a:lnSpc>
            </a:pPr>
            <a:r>
              <a:rPr lang="en-US" sz="1800" dirty="0">
                <a:solidFill>
                  <a:srgbClr val="000000"/>
                </a:solidFill>
                <a:latin typeface="Comic Sans MS" pitchFamily="-106" charset="0"/>
              </a:rPr>
              <a:t>+	</a:t>
            </a:r>
            <a:r>
              <a:rPr lang="en-US" sz="1800" dirty="0">
                <a:solidFill>
                  <a:srgbClr val="FF33CC"/>
                </a:solidFill>
                <a:latin typeface="Comic Sans MS" pitchFamily="-106" charset="0"/>
              </a:rPr>
              <a:t>0	0	0	0</a:t>
            </a:r>
            <a:endParaRPr lang="en-US" sz="1800" dirty="0">
              <a:solidFill>
                <a:srgbClr val="000000"/>
              </a:solidFill>
              <a:latin typeface="Comic Sans MS" pitchFamily="-106" charset="0"/>
            </a:endParaRPr>
          </a:p>
          <a:p>
            <a:pPr algn="l">
              <a:lnSpc>
                <a:spcPct val="190000"/>
              </a:lnSpc>
            </a:pPr>
            <a:r>
              <a:rPr lang="en-US" sz="1800" dirty="0">
                <a:solidFill>
                  <a:srgbClr val="000000"/>
                </a:solidFill>
                <a:latin typeface="Comic Sans MS" pitchFamily="-106" charset="0"/>
              </a:rPr>
              <a:t>	1	0	0	1	1	1	0	Final answer…</a:t>
            </a:r>
          </a:p>
        </p:txBody>
      </p:sp>
      <p:sp>
        <p:nvSpPr>
          <p:cNvPr id="11" name="Line 6"/>
          <p:cNvSpPr>
            <a:spLocks noChangeShapeType="1"/>
          </p:cNvSpPr>
          <p:nvPr>
            <p:custDataLst>
              <p:tags r:id="rId3"/>
            </p:custDataLst>
          </p:nvPr>
        </p:nvSpPr>
        <p:spPr bwMode="auto">
          <a:xfrm flipH="1">
            <a:off x="2819400" y="1981200"/>
            <a:ext cx="2590800"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a typeface="ＭＳ Ｐゴシック" pitchFamily="34" charset="-128"/>
            </a:endParaRPr>
          </a:p>
        </p:txBody>
      </p:sp>
      <p:sp>
        <p:nvSpPr>
          <p:cNvPr id="12" name="Line 7"/>
          <p:cNvSpPr>
            <a:spLocks noChangeShapeType="1"/>
          </p:cNvSpPr>
          <p:nvPr>
            <p:custDataLst>
              <p:tags r:id="rId4"/>
            </p:custDataLst>
          </p:nvPr>
        </p:nvSpPr>
        <p:spPr bwMode="auto">
          <a:xfrm flipH="1">
            <a:off x="1219200" y="4046538"/>
            <a:ext cx="4114800"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a typeface="ＭＳ Ｐゴシック" pitchFamily="34" charset="-128"/>
            </a:endParaRPr>
          </a:p>
        </p:txBody>
      </p:sp>
      <p:sp>
        <p:nvSpPr>
          <p:cNvPr id="13" name="Rectangle 6"/>
          <p:cNvSpPr>
            <a:spLocks noChangeArrowheads="1"/>
          </p:cNvSpPr>
          <p:nvPr/>
        </p:nvSpPr>
        <p:spPr bwMode="auto">
          <a:xfrm>
            <a:off x="116645" y="5680502"/>
            <a:ext cx="818915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2100" b="1" dirty="0" smtClean="0">
                <a:solidFill>
                  <a:srgbClr val="CC00CC"/>
                </a:solidFill>
                <a:latin typeface="Cambria" pitchFamily="18" charset="0"/>
                <a:ea typeface="ＭＳ Ｐゴシック" pitchFamily="34" charset="-128"/>
              </a:rPr>
              <a:t>(A2)</a:t>
            </a:r>
            <a:r>
              <a:rPr lang="en-US" sz="2100" b="1" dirty="0" smtClean="0">
                <a:solidFill>
                  <a:srgbClr val="C00000"/>
                </a:solidFill>
                <a:latin typeface="Cambria" pitchFamily="18" charset="0"/>
                <a:ea typeface="ＭＳ Ｐゴシック" pitchFamily="34" charset="-128"/>
              </a:rPr>
              <a:t> </a:t>
            </a:r>
            <a:r>
              <a:rPr lang="en-US" sz="2100" dirty="0" smtClean="0">
                <a:solidFill>
                  <a:srgbClr val="000000"/>
                </a:solidFill>
                <a:latin typeface="Cambria" pitchFamily="18" charset="0"/>
                <a:ea typeface="ＭＳ Ｐゴシック" pitchFamily="34" charset="-128"/>
              </a:rPr>
              <a:t>Use a 4x1-bit helper circuit to find the four </a:t>
            </a:r>
            <a:r>
              <a:rPr lang="en-US" sz="2100" i="1" dirty="0" smtClean="0">
                <a:solidFill>
                  <a:srgbClr val="000000"/>
                </a:solidFill>
                <a:latin typeface="Cambria" pitchFamily="18" charset="0"/>
                <a:ea typeface="ＭＳ Ｐゴシック" pitchFamily="34" charset="-128"/>
              </a:rPr>
              <a:t>partial products…</a:t>
            </a:r>
            <a:endParaRPr lang="en-US" sz="2100" i="1" dirty="0">
              <a:solidFill>
                <a:srgbClr val="000000"/>
              </a:solidFill>
              <a:latin typeface="Cambria" pitchFamily="18" charset="0"/>
              <a:ea typeface="ＭＳ Ｐゴシック" pitchFamily="34" charset="-128"/>
            </a:endParaRPr>
          </a:p>
        </p:txBody>
      </p:sp>
      <p:cxnSp>
        <p:nvCxnSpPr>
          <p:cNvPr id="14" name="Straight Arrow Connector 9"/>
          <p:cNvCxnSpPr>
            <a:cxnSpLocks noChangeShapeType="1"/>
          </p:cNvCxnSpPr>
          <p:nvPr/>
        </p:nvCxnSpPr>
        <p:spPr bwMode="auto">
          <a:xfrm>
            <a:off x="6629400" y="2514600"/>
            <a:ext cx="0" cy="13716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5" name="Rectangle 14"/>
          <p:cNvSpPr/>
          <p:nvPr/>
        </p:nvSpPr>
        <p:spPr>
          <a:xfrm>
            <a:off x="116646" y="6213902"/>
            <a:ext cx="8189154" cy="415498"/>
          </a:xfrm>
          <a:prstGeom prst="rect">
            <a:avLst/>
          </a:prstGeom>
        </p:spPr>
        <p:txBody>
          <a:bodyPr wrap="square">
            <a:spAutoFit/>
          </a:bodyPr>
          <a:lstStyle/>
          <a:p>
            <a:pPr algn="l"/>
            <a:r>
              <a:rPr lang="en-US" sz="2100" b="1" dirty="0" smtClean="0">
                <a:solidFill>
                  <a:srgbClr val="CC00CC"/>
                </a:solidFill>
                <a:latin typeface="Cambria" pitchFamily="18" charset="0"/>
                <a:ea typeface="ＭＳ Ｐゴシック" pitchFamily="34" charset="-128"/>
              </a:rPr>
              <a:t>(A1) </a:t>
            </a:r>
            <a:r>
              <a:rPr lang="en-US" sz="2100" dirty="0" smtClean="0">
                <a:solidFill>
                  <a:srgbClr val="000000"/>
                </a:solidFill>
                <a:latin typeface="Cambria" pitchFamily="18" charset="0"/>
                <a:ea typeface="ＭＳ Ｐゴシック" pitchFamily="34" charset="-128"/>
              </a:rPr>
              <a:t>You need </a:t>
            </a:r>
            <a:r>
              <a:rPr lang="en-US" sz="2100" dirty="0" smtClean="0">
                <a:solidFill>
                  <a:srgbClr val="000000"/>
                </a:solidFill>
                <a:latin typeface="Cambria" pitchFamily="18" charset="0"/>
                <a:ea typeface="ＭＳ Ｐゴシック" pitchFamily="34" charset="-128"/>
              </a:rPr>
              <a:t>three </a:t>
            </a:r>
            <a:r>
              <a:rPr lang="en-US" sz="2100" dirty="0" smtClean="0">
                <a:solidFill>
                  <a:srgbClr val="000000"/>
                </a:solidFill>
                <a:latin typeface="Cambria" pitchFamily="18" charset="0"/>
                <a:ea typeface="ＭＳ Ｐゴシック" pitchFamily="34" charset="-128"/>
              </a:rPr>
              <a:t>ripple-carry adders to finish: </a:t>
            </a:r>
            <a:r>
              <a:rPr lang="en-US" sz="2100" i="1" dirty="0" smtClean="0">
                <a:solidFill>
                  <a:srgbClr val="000000"/>
                </a:solidFill>
                <a:latin typeface="Cambria" pitchFamily="18" charset="0"/>
                <a:ea typeface="ＭＳ Ｐゴシック" pitchFamily="34" charset="-128"/>
              </a:rPr>
              <a:t>see above…</a:t>
            </a:r>
            <a:endParaRPr lang="en-US" sz="2100" i="1" dirty="0">
              <a:solidFill>
                <a:srgbClr val="000000"/>
              </a:solidFill>
              <a:latin typeface="Cambria" pitchFamily="18" charset="0"/>
              <a:ea typeface="ＭＳ Ｐゴシック" pitchFamily="34" charset="-128"/>
            </a:endParaRPr>
          </a:p>
        </p:txBody>
      </p:sp>
      <p:sp>
        <p:nvSpPr>
          <p:cNvPr id="16" name="Rectangle 15"/>
          <p:cNvSpPr/>
          <p:nvPr/>
        </p:nvSpPr>
        <p:spPr>
          <a:xfrm>
            <a:off x="116646" y="5147102"/>
            <a:ext cx="7294154" cy="415498"/>
          </a:xfrm>
          <a:prstGeom prst="rect">
            <a:avLst/>
          </a:prstGeom>
        </p:spPr>
        <p:txBody>
          <a:bodyPr wrap="square">
            <a:spAutoFit/>
          </a:bodyPr>
          <a:lstStyle/>
          <a:p>
            <a:pPr algn="l"/>
            <a:r>
              <a:rPr lang="en-US" sz="2100" b="1" dirty="0" smtClean="0">
                <a:solidFill>
                  <a:srgbClr val="CC00CC"/>
                </a:solidFill>
                <a:latin typeface="Cambria" pitchFamily="18" charset="0"/>
                <a:ea typeface="ＭＳ Ｐゴシック" pitchFamily="34" charset="-128"/>
              </a:rPr>
              <a:t>(A3) </a:t>
            </a:r>
            <a:r>
              <a:rPr lang="en-US" sz="2100" dirty="0" smtClean="0">
                <a:solidFill>
                  <a:srgbClr val="000000"/>
                </a:solidFill>
                <a:latin typeface="Cambria" pitchFamily="18" charset="0"/>
                <a:ea typeface="ＭＳ Ｐゴシック" pitchFamily="34" charset="-128"/>
              </a:rPr>
              <a:t>Remember that the AND gate is </a:t>
            </a:r>
            <a:r>
              <a:rPr lang="en-US" sz="2100" b="1" i="1" dirty="0" smtClean="0">
                <a:solidFill>
                  <a:srgbClr val="000000"/>
                </a:solidFill>
                <a:latin typeface="Cambria" pitchFamily="18" charset="0"/>
                <a:ea typeface="ＭＳ Ｐゴシック" pitchFamily="34" charset="-128"/>
              </a:rPr>
              <a:t>single-bit </a:t>
            </a:r>
            <a:r>
              <a:rPr lang="en-US" sz="2100" dirty="0" smtClean="0">
                <a:solidFill>
                  <a:srgbClr val="000000"/>
                </a:solidFill>
                <a:latin typeface="Cambria" pitchFamily="18" charset="0"/>
                <a:ea typeface="ＭＳ Ｐゴシック" pitchFamily="34" charset="-128"/>
              </a:rPr>
              <a:t>multiplication.</a:t>
            </a:r>
            <a:endParaRPr lang="en-US" sz="2100" dirty="0">
              <a:solidFill>
                <a:srgbClr val="000000"/>
              </a:solidFill>
              <a:latin typeface="Cambria" pitchFamily="18" charset="0"/>
              <a:ea typeface="ＭＳ Ｐゴシック" pitchFamily="34" charset="-128"/>
            </a:endParaRPr>
          </a:p>
        </p:txBody>
      </p:sp>
      <p:sp>
        <p:nvSpPr>
          <p:cNvPr id="18" name="Rectangle 17"/>
          <p:cNvSpPr/>
          <p:nvPr/>
        </p:nvSpPr>
        <p:spPr>
          <a:xfrm>
            <a:off x="1162755" y="4149046"/>
            <a:ext cx="325730" cy="369332"/>
          </a:xfrm>
          <a:prstGeom prst="rect">
            <a:avLst/>
          </a:prstGeom>
        </p:spPr>
        <p:txBody>
          <a:bodyPr wrap="none">
            <a:spAutoFit/>
          </a:bodyPr>
          <a:lstStyle/>
          <a:p>
            <a:r>
              <a:rPr lang="en-US" sz="1800" dirty="0">
                <a:solidFill>
                  <a:srgbClr val="000000"/>
                </a:solidFill>
                <a:latin typeface="Comic Sans MS" pitchFamily="-106" charset="0"/>
                <a:ea typeface="ＭＳ Ｐゴシック" pitchFamily="34" charset="-128"/>
              </a:rPr>
              <a:t>0</a:t>
            </a:r>
            <a:endParaRPr lang="en-US" dirty="0">
              <a:solidFill>
                <a:srgbClr val="000000"/>
              </a:solidFill>
              <a:ea typeface="ＭＳ Ｐゴシック" pitchFamily="34" charset="-128"/>
            </a:endParaRPr>
          </a:p>
        </p:txBody>
      </p:sp>
      <p:sp>
        <p:nvSpPr>
          <p:cNvPr id="20" name="Freeform 19"/>
          <p:cNvSpPr/>
          <p:nvPr/>
        </p:nvSpPr>
        <p:spPr bwMode="auto">
          <a:xfrm>
            <a:off x="2057400" y="2049376"/>
            <a:ext cx="2895600" cy="904374"/>
          </a:xfrm>
          <a:custGeom>
            <a:avLst/>
            <a:gdLst>
              <a:gd name="connsiteX0" fmla="*/ 794085 w 3140243"/>
              <a:gd name="connsiteY0" fmla="*/ 517358 h 1046748"/>
              <a:gd name="connsiteX1" fmla="*/ 794085 w 3140243"/>
              <a:gd name="connsiteY1" fmla="*/ 0 h 1046748"/>
              <a:gd name="connsiteX2" fmla="*/ 3140243 w 3140243"/>
              <a:gd name="connsiteY2" fmla="*/ 0 h 1046748"/>
              <a:gd name="connsiteX3" fmla="*/ 3140243 w 3140243"/>
              <a:gd name="connsiteY3" fmla="*/ 1046748 h 1046748"/>
              <a:gd name="connsiteX4" fmla="*/ 0 w 3140243"/>
              <a:gd name="connsiteY4" fmla="*/ 1046748 h 1046748"/>
              <a:gd name="connsiteX5" fmla="*/ 0 w 3140243"/>
              <a:gd name="connsiteY5" fmla="*/ 529390 h 1046748"/>
              <a:gd name="connsiteX6" fmla="*/ 794085 w 3140243"/>
              <a:gd name="connsiteY6" fmla="*/ 517358 h 1046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243" h="1046748">
                <a:moveTo>
                  <a:pt x="794085" y="517358"/>
                </a:moveTo>
                <a:lnTo>
                  <a:pt x="794085" y="0"/>
                </a:lnTo>
                <a:lnTo>
                  <a:pt x="3140243" y="0"/>
                </a:lnTo>
                <a:lnTo>
                  <a:pt x="3140243" y="1046748"/>
                </a:lnTo>
                <a:lnTo>
                  <a:pt x="0" y="1046748"/>
                </a:lnTo>
                <a:lnTo>
                  <a:pt x="0" y="529390"/>
                </a:lnTo>
                <a:lnTo>
                  <a:pt x="794085" y="517358"/>
                </a:lnTo>
                <a:close/>
              </a:path>
            </a:pathLst>
          </a:custGeom>
          <a:solidFill>
            <a:srgbClr val="0A04EB">
              <a:alpha val="14000"/>
            </a:srgbClr>
          </a:solidFill>
          <a:ln w="19050" cap="flat" cmpd="sng" algn="ctr">
            <a:solidFill>
              <a:srgbClr val="0A04E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Times" pitchFamily="1" charset="0"/>
              <a:ea typeface="ＭＳ Ｐゴシック" pitchFamily="1" charset="-128"/>
            </a:endParaRPr>
          </a:p>
        </p:txBody>
      </p:sp>
      <p:sp>
        <p:nvSpPr>
          <p:cNvPr id="27" name="Freeform 26"/>
          <p:cNvSpPr/>
          <p:nvPr/>
        </p:nvSpPr>
        <p:spPr bwMode="auto">
          <a:xfrm>
            <a:off x="1588168" y="2866902"/>
            <a:ext cx="2637062" cy="646320"/>
          </a:xfrm>
          <a:custGeom>
            <a:avLst/>
            <a:gdLst>
              <a:gd name="connsiteX0" fmla="*/ 794085 w 3140243"/>
              <a:gd name="connsiteY0" fmla="*/ 517358 h 1046748"/>
              <a:gd name="connsiteX1" fmla="*/ 794085 w 3140243"/>
              <a:gd name="connsiteY1" fmla="*/ 0 h 1046748"/>
              <a:gd name="connsiteX2" fmla="*/ 3140243 w 3140243"/>
              <a:gd name="connsiteY2" fmla="*/ 0 h 1046748"/>
              <a:gd name="connsiteX3" fmla="*/ 3140243 w 3140243"/>
              <a:gd name="connsiteY3" fmla="*/ 1046748 h 1046748"/>
              <a:gd name="connsiteX4" fmla="*/ 0 w 3140243"/>
              <a:gd name="connsiteY4" fmla="*/ 1046748 h 1046748"/>
              <a:gd name="connsiteX5" fmla="*/ 0 w 3140243"/>
              <a:gd name="connsiteY5" fmla="*/ 529390 h 1046748"/>
              <a:gd name="connsiteX6" fmla="*/ 794085 w 3140243"/>
              <a:gd name="connsiteY6" fmla="*/ 517358 h 1046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243" h="1046748">
                <a:moveTo>
                  <a:pt x="794085" y="517358"/>
                </a:moveTo>
                <a:lnTo>
                  <a:pt x="794085" y="0"/>
                </a:lnTo>
                <a:lnTo>
                  <a:pt x="3140243" y="0"/>
                </a:lnTo>
                <a:lnTo>
                  <a:pt x="3140243" y="1046748"/>
                </a:lnTo>
                <a:lnTo>
                  <a:pt x="0" y="1046748"/>
                </a:lnTo>
                <a:lnTo>
                  <a:pt x="0" y="529390"/>
                </a:lnTo>
                <a:lnTo>
                  <a:pt x="794085" y="517358"/>
                </a:lnTo>
                <a:close/>
              </a:path>
            </a:pathLst>
          </a:custGeom>
          <a:solidFill>
            <a:srgbClr val="0A04EB">
              <a:alpha val="14000"/>
            </a:srgbClr>
          </a:solidFill>
          <a:ln w="19050" cap="flat" cmpd="sng" algn="ctr">
            <a:solidFill>
              <a:srgbClr val="0A04E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Times" pitchFamily="1" charset="0"/>
              <a:ea typeface="ＭＳ Ｐゴシック" pitchFamily="1" charset="-128"/>
            </a:endParaRPr>
          </a:p>
        </p:txBody>
      </p:sp>
      <p:sp>
        <p:nvSpPr>
          <p:cNvPr id="33" name="Freeform 32"/>
          <p:cNvSpPr/>
          <p:nvPr/>
        </p:nvSpPr>
        <p:spPr bwMode="auto">
          <a:xfrm>
            <a:off x="1034716" y="3404938"/>
            <a:ext cx="2645082" cy="725908"/>
          </a:xfrm>
          <a:custGeom>
            <a:avLst/>
            <a:gdLst>
              <a:gd name="connsiteX0" fmla="*/ 794085 w 3140243"/>
              <a:gd name="connsiteY0" fmla="*/ 517358 h 1046748"/>
              <a:gd name="connsiteX1" fmla="*/ 794085 w 3140243"/>
              <a:gd name="connsiteY1" fmla="*/ 0 h 1046748"/>
              <a:gd name="connsiteX2" fmla="*/ 3140243 w 3140243"/>
              <a:gd name="connsiteY2" fmla="*/ 0 h 1046748"/>
              <a:gd name="connsiteX3" fmla="*/ 3140243 w 3140243"/>
              <a:gd name="connsiteY3" fmla="*/ 1046748 h 1046748"/>
              <a:gd name="connsiteX4" fmla="*/ 0 w 3140243"/>
              <a:gd name="connsiteY4" fmla="*/ 1046748 h 1046748"/>
              <a:gd name="connsiteX5" fmla="*/ 0 w 3140243"/>
              <a:gd name="connsiteY5" fmla="*/ 529390 h 1046748"/>
              <a:gd name="connsiteX6" fmla="*/ 794085 w 3140243"/>
              <a:gd name="connsiteY6" fmla="*/ 517358 h 1046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243" h="1046748">
                <a:moveTo>
                  <a:pt x="794085" y="517358"/>
                </a:moveTo>
                <a:lnTo>
                  <a:pt x="794085" y="0"/>
                </a:lnTo>
                <a:lnTo>
                  <a:pt x="3140243" y="0"/>
                </a:lnTo>
                <a:lnTo>
                  <a:pt x="3140243" y="1046748"/>
                </a:lnTo>
                <a:lnTo>
                  <a:pt x="0" y="1046748"/>
                </a:lnTo>
                <a:lnTo>
                  <a:pt x="0" y="529390"/>
                </a:lnTo>
                <a:lnTo>
                  <a:pt x="794085" y="517358"/>
                </a:lnTo>
                <a:close/>
              </a:path>
            </a:pathLst>
          </a:custGeom>
          <a:solidFill>
            <a:srgbClr val="0A04EB">
              <a:alpha val="14000"/>
            </a:srgbClr>
          </a:solidFill>
          <a:ln w="19050" cap="flat" cmpd="sng" algn="ctr">
            <a:solidFill>
              <a:srgbClr val="0A04E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Times" pitchFamily="1" charset="0"/>
              <a:ea typeface="ＭＳ Ｐゴシック" pitchFamily="1" charset="-128"/>
            </a:endParaRPr>
          </a:p>
        </p:txBody>
      </p:sp>
      <p:sp>
        <p:nvSpPr>
          <p:cNvPr id="43" name="5-Point Star 42"/>
          <p:cNvSpPr/>
          <p:nvPr/>
        </p:nvSpPr>
        <p:spPr bwMode="auto">
          <a:xfrm>
            <a:off x="4608576" y="2871216"/>
            <a:ext cx="137160" cy="126614"/>
          </a:xfrm>
          <a:prstGeom prst="star5">
            <a:avLst/>
          </a:prstGeom>
          <a:solidFill>
            <a:srgbClr val="0E0CFB"/>
          </a:solidFill>
          <a:ln w="12700" cap="flat" cmpd="sng" algn="ctr">
            <a:solidFill>
              <a:srgbClr val="0E0CF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44" name="5-Point Star 43"/>
          <p:cNvSpPr/>
          <p:nvPr/>
        </p:nvSpPr>
        <p:spPr bwMode="auto">
          <a:xfrm>
            <a:off x="4050792" y="2871216"/>
            <a:ext cx="137160" cy="126614"/>
          </a:xfrm>
          <a:prstGeom prst="star5">
            <a:avLst/>
          </a:prstGeom>
          <a:solidFill>
            <a:srgbClr val="0E0CFB"/>
          </a:solidFill>
          <a:ln w="12700" cap="flat" cmpd="sng" algn="ctr">
            <a:solidFill>
              <a:srgbClr val="0E0CF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45" name="5-Point Star 44"/>
          <p:cNvSpPr/>
          <p:nvPr/>
        </p:nvSpPr>
        <p:spPr bwMode="auto">
          <a:xfrm>
            <a:off x="3441192" y="2871216"/>
            <a:ext cx="137160" cy="126614"/>
          </a:xfrm>
          <a:prstGeom prst="star5">
            <a:avLst/>
          </a:prstGeom>
          <a:solidFill>
            <a:srgbClr val="0E0CFB"/>
          </a:solidFill>
          <a:ln w="12700" cap="flat" cmpd="sng" algn="ctr">
            <a:solidFill>
              <a:srgbClr val="0E0CF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46" name="5-Point Star 45"/>
          <p:cNvSpPr/>
          <p:nvPr/>
        </p:nvSpPr>
        <p:spPr bwMode="auto">
          <a:xfrm>
            <a:off x="2883408" y="2871216"/>
            <a:ext cx="137160" cy="126614"/>
          </a:xfrm>
          <a:prstGeom prst="star5">
            <a:avLst/>
          </a:prstGeom>
          <a:solidFill>
            <a:srgbClr val="0E0CFB"/>
          </a:solidFill>
          <a:ln w="12700" cap="flat" cmpd="sng" algn="ctr">
            <a:solidFill>
              <a:srgbClr val="0E0CF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47" name="5-Point Star 46"/>
          <p:cNvSpPr/>
          <p:nvPr/>
        </p:nvSpPr>
        <p:spPr bwMode="auto">
          <a:xfrm>
            <a:off x="2334768" y="2871216"/>
            <a:ext cx="137160" cy="126614"/>
          </a:xfrm>
          <a:prstGeom prst="star5">
            <a:avLst/>
          </a:prstGeom>
          <a:solidFill>
            <a:srgbClr val="0E0CFB"/>
          </a:solidFill>
          <a:ln w="12700" cap="flat" cmpd="sng" algn="ctr">
            <a:solidFill>
              <a:srgbClr val="0E0CF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48" name="5-Point Star 47"/>
          <p:cNvSpPr/>
          <p:nvPr/>
        </p:nvSpPr>
        <p:spPr bwMode="auto">
          <a:xfrm>
            <a:off x="4038600" y="3442594"/>
            <a:ext cx="137160" cy="126614"/>
          </a:xfrm>
          <a:prstGeom prst="star5">
            <a:avLst/>
          </a:prstGeom>
          <a:solidFill>
            <a:srgbClr val="0E0CFB"/>
          </a:solidFill>
          <a:ln w="12700" cap="flat" cmpd="sng" algn="ctr">
            <a:solidFill>
              <a:srgbClr val="0E0CF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49" name="5-Point Star 48"/>
          <p:cNvSpPr/>
          <p:nvPr/>
        </p:nvSpPr>
        <p:spPr bwMode="auto">
          <a:xfrm>
            <a:off x="3480816" y="3442594"/>
            <a:ext cx="137160" cy="126614"/>
          </a:xfrm>
          <a:prstGeom prst="star5">
            <a:avLst/>
          </a:prstGeom>
          <a:solidFill>
            <a:srgbClr val="0E0CFB"/>
          </a:solidFill>
          <a:ln w="12700" cap="flat" cmpd="sng" algn="ctr">
            <a:solidFill>
              <a:srgbClr val="0E0CF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50" name="5-Point Star 49"/>
          <p:cNvSpPr/>
          <p:nvPr/>
        </p:nvSpPr>
        <p:spPr bwMode="auto">
          <a:xfrm>
            <a:off x="2871216" y="3442594"/>
            <a:ext cx="137160" cy="126614"/>
          </a:xfrm>
          <a:prstGeom prst="star5">
            <a:avLst/>
          </a:prstGeom>
          <a:solidFill>
            <a:srgbClr val="0E0CFB"/>
          </a:solidFill>
          <a:ln w="12700" cap="flat" cmpd="sng" algn="ctr">
            <a:solidFill>
              <a:srgbClr val="0E0CF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51" name="5-Point Star 50"/>
          <p:cNvSpPr/>
          <p:nvPr/>
        </p:nvSpPr>
        <p:spPr bwMode="auto">
          <a:xfrm>
            <a:off x="2313432" y="3442594"/>
            <a:ext cx="137160" cy="126614"/>
          </a:xfrm>
          <a:prstGeom prst="star5">
            <a:avLst/>
          </a:prstGeom>
          <a:solidFill>
            <a:srgbClr val="0E0CFB"/>
          </a:solidFill>
          <a:ln w="12700" cap="flat" cmpd="sng" algn="ctr">
            <a:solidFill>
              <a:srgbClr val="0E0CF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52" name="5-Point Star 51"/>
          <p:cNvSpPr/>
          <p:nvPr/>
        </p:nvSpPr>
        <p:spPr bwMode="auto">
          <a:xfrm>
            <a:off x="1764792" y="3442594"/>
            <a:ext cx="137160" cy="126614"/>
          </a:xfrm>
          <a:prstGeom prst="star5">
            <a:avLst/>
          </a:prstGeom>
          <a:solidFill>
            <a:srgbClr val="0E0CFB"/>
          </a:solidFill>
          <a:ln w="12700" cap="flat" cmpd="sng" algn="ctr">
            <a:solidFill>
              <a:srgbClr val="0E0CF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53" name="5-Point Star 52"/>
          <p:cNvSpPr/>
          <p:nvPr/>
        </p:nvSpPr>
        <p:spPr bwMode="auto">
          <a:xfrm>
            <a:off x="3493008" y="4049146"/>
            <a:ext cx="137160" cy="126614"/>
          </a:xfrm>
          <a:prstGeom prst="star5">
            <a:avLst/>
          </a:prstGeom>
          <a:solidFill>
            <a:srgbClr val="0E0CFB"/>
          </a:solidFill>
          <a:ln w="12700" cap="flat" cmpd="sng" algn="ctr">
            <a:solidFill>
              <a:srgbClr val="0E0CF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54" name="5-Point Star 53"/>
          <p:cNvSpPr/>
          <p:nvPr/>
        </p:nvSpPr>
        <p:spPr bwMode="auto">
          <a:xfrm>
            <a:off x="2935224" y="4049146"/>
            <a:ext cx="137160" cy="126614"/>
          </a:xfrm>
          <a:prstGeom prst="star5">
            <a:avLst/>
          </a:prstGeom>
          <a:solidFill>
            <a:srgbClr val="0E0CFB"/>
          </a:solidFill>
          <a:ln w="12700" cap="flat" cmpd="sng" algn="ctr">
            <a:solidFill>
              <a:srgbClr val="0E0CF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55" name="5-Point Star 54"/>
          <p:cNvSpPr/>
          <p:nvPr/>
        </p:nvSpPr>
        <p:spPr bwMode="auto">
          <a:xfrm>
            <a:off x="2325624" y="4049146"/>
            <a:ext cx="137160" cy="126614"/>
          </a:xfrm>
          <a:prstGeom prst="star5">
            <a:avLst/>
          </a:prstGeom>
          <a:solidFill>
            <a:srgbClr val="0E0CFB"/>
          </a:solidFill>
          <a:ln w="12700" cap="flat" cmpd="sng" algn="ctr">
            <a:solidFill>
              <a:srgbClr val="0E0CF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56" name="5-Point Star 55"/>
          <p:cNvSpPr/>
          <p:nvPr/>
        </p:nvSpPr>
        <p:spPr bwMode="auto">
          <a:xfrm>
            <a:off x="1767840" y="4049146"/>
            <a:ext cx="137160" cy="126614"/>
          </a:xfrm>
          <a:prstGeom prst="star5">
            <a:avLst/>
          </a:prstGeom>
          <a:solidFill>
            <a:srgbClr val="0E0CFB"/>
          </a:solidFill>
          <a:ln w="12700" cap="flat" cmpd="sng" algn="ctr">
            <a:solidFill>
              <a:srgbClr val="0E0CF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57" name="5-Point Star 56"/>
          <p:cNvSpPr/>
          <p:nvPr/>
        </p:nvSpPr>
        <p:spPr bwMode="auto">
          <a:xfrm>
            <a:off x="1219200" y="4049146"/>
            <a:ext cx="137160" cy="126614"/>
          </a:xfrm>
          <a:prstGeom prst="star5">
            <a:avLst/>
          </a:prstGeom>
          <a:solidFill>
            <a:srgbClr val="0E0CFB"/>
          </a:solidFill>
          <a:ln w="12700" cap="flat" cmpd="sng" algn="ctr">
            <a:solidFill>
              <a:srgbClr val="0E0CF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34" name="5-Point Star 33"/>
          <p:cNvSpPr/>
          <p:nvPr/>
        </p:nvSpPr>
        <p:spPr bwMode="auto">
          <a:xfrm>
            <a:off x="2834640" y="2150046"/>
            <a:ext cx="231648" cy="212154"/>
          </a:xfrm>
          <a:prstGeom prst="star5">
            <a:avLst/>
          </a:prstGeom>
          <a:solidFill>
            <a:srgbClr val="D236C7"/>
          </a:solidFill>
          <a:ln w="317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Tree>
    <p:extLst>
      <p:ext uri="{BB962C8B-B14F-4D97-AF65-F5344CB8AC3E}">
        <p14:creationId xmlns:p14="http://schemas.microsoft.com/office/powerpoint/2010/main" val="15797212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ounded Rectangle 74"/>
          <p:cNvSpPr>
            <a:spLocks noChangeArrowheads="1"/>
          </p:cNvSpPr>
          <p:nvPr/>
        </p:nvSpPr>
        <p:spPr bwMode="auto">
          <a:xfrm>
            <a:off x="7026277" y="2301875"/>
            <a:ext cx="1279525" cy="299811"/>
          </a:xfrm>
          <a:prstGeom prst="roundRect">
            <a:avLst>
              <a:gd name="adj" fmla="val 16667"/>
            </a:avLst>
          </a:prstGeom>
          <a:solidFill>
            <a:srgbClr val="DDFFDF"/>
          </a:solidFill>
          <a:ln>
            <a:noFill/>
          </a:ln>
          <a:extLst>
            <a:ext uri="{91240B29-F687-4F45-9708-019B960494DF}">
              <a14:hiddenLine xmlns:a14="http://schemas.microsoft.com/office/drawing/2010/main" w="19050" algn="ctr">
                <a:solidFill>
                  <a:srgbClr val="000000"/>
                </a:solidFill>
                <a:round/>
                <a:headEnd/>
                <a:tailEnd/>
              </a14:hiddenLine>
            </a:ext>
          </a:extLst>
        </p:spPr>
        <p:txBody>
          <a:bodyPr>
            <a:noAutofit/>
          </a:bodyPr>
          <a:lstStyle/>
          <a:p>
            <a:endParaRPr lang="en-US"/>
          </a:p>
        </p:txBody>
      </p:sp>
      <p:sp>
        <p:nvSpPr>
          <p:cNvPr id="45059" name="Rounded Rectangle 74"/>
          <p:cNvSpPr>
            <a:spLocks noChangeArrowheads="1"/>
          </p:cNvSpPr>
          <p:nvPr/>
        </p:nvSpPr>
        <p:spPr bwMode="auto">
          <a:xfrm>
            <a:off x="3730625" y="2276475"/>
            <a:ext cx="2151063" cy="1038225"/>
          </a:xfrm>
          <a:prstGeom prst="roundRect">
            <a:avLst>
              <a:gd name="adj" fmla="val 16667"/>
            </a:avLst>
          </a:prstGeom>
          <a:solidFill>
            <a:srgbClr val="DDFFDF"/>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p>
        </p:txBody>
      </p:sp>
      <p:sp>
        <p:nvSpPr>
          <p:cNvPr id="45060" name="Rounded Rectangle 73"/>
          <p:cNvSpPr>
            <a:spLocks noChangeArrowheads="1"/>
          </p:cNvSpPr>
          <p:nvPr/>
        </p:nvSpPr>
        <p:spPr bwMode="auto">
          <a:xfrm>
            <a:off x="381000" y="2900363"/>
            <a:ext cx="2133600" cy="381000"/>
          </a:xfrm>
          <a:prstGeom prst="roundRect">
            <a:avLst>
              <a:gd name="adj" fmla="val 16667"/>
            </a:avLst>
          </a:prstGeom>
          <a:solidFill>
            <a:srgbClr val="DDFFDF"/>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p>
        </p:txBody>
      </p:sp>
      <p:sp>
        <p:nvSpPr>
          <p:cNvPr id="32772" name="Text Box 5"/>
          <p:cNvSpPr txBox="1">
            <a:spLocks noChangeArrowheads="1"/>
          </p:cNvSpPr>
          <p:nvPr>
            <p:custDataLst>
              <p:tags r:id="rId1"/>
            </p:custDataLst>
          </p:nvPr>
        </p:nvSpPr>
        <p:spPr bwMode="auto">
          <a:xfrm>
            <a:off x="307975" y="133350"/>
            <a:ext cx="8607425" cy="584775"/>
          </a:xfrm>
          <a:prstGeom prst="rect">
            <a:avLst/>
          </a:prstGeom>
          <a:no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defRPr/>
            </a:pPr>
            <a:r>
              <a:rPr lang="en-US" sz="3200" i="1" dirty="0">
                <a:solidFill>
                  <a:srgbClr val="000000"/>
                </a:solidFill>
                <a:latin typeface="Cambria" pitchFamily="18" charset="0"/>
              </a:rPr>
              <a:t>Part </a:t>
            </a:r>
            <a:r>
              <a:rPr lang="en-US" sz="3200" i="1" dirty="0" smtClean="0">
                <a:solidFill>
                  <a:srgbClr val="000000"/>
                </a:solidFill>
                <a:latin typeface="Cambria" pitchFamily="18" charset="0"/>
              </a:rPr>
              <a:t>2: </a:t>
            </a:r>
            <a:r>
              <a:rPr lang="en-US" sz="3200" dirty="0">
                <a:latin typeface="Cambria" pitchFamily="18" charset="0"/>
              </a:rPr>
              <a:t> </a:t>
            </a:r>
            <a:r>
              <a:rPr lang="en-US" sz="3200" dirty="0" smtClean="0">
                <a:latin typeface="Cambria" pitchFamily="18" charset="0"/>
              </a:rPr>
              <a:t> Arrange </a:t>
            </a:r>
            <a:r>
              <a:rPr lang="en-US" sz="3200" b="1" i="1" dirty="0" smtClean="0">
                <a:latin typeface="Cambria" pitchFamily="18" charset="0"/>
              </a:rPr>
              <a:t>logic gates </a:t>
            </a:r>
            <a:r>
              <a:rPr lang="en-US" sz="3200" dirty="0" smtClean="0">
                <a:latin typeface="Cambria" pitchFamily="18" charset="0"/>
              </a:rPr>
              <a:t>to do the work…</a:t>
            </a:r>
            <a:endParaRPr lang="en-US" sz="3200" b="1" i="1" dirty="0" smtClean="0">
              <a:latin typeface="Cambria" pitchFamily="18" charset="0"/>
            </a:endParaRPr>
          </a:p>
        </p:txBody>
      </p:sp>
      <p:sp>
        <p:nvSpPr>
          <p:cNvPr id="45062" name="Text Box 6"/>
          <p:cNvSpPr txBox="1">
            <a:spLocks noChangeArrowheads="1"/>
          </p:cNvSpPr>
          <p:nvPr>
            <p:custDataLst>
              <p:tags r:id="rId2"/>
            </p:custDataLst>
          </p:nvPr>
        </p:nvSpPr>
        <p:spPr bwMode="auto">
          <a:xfrm>
            <a:off x="306388" y="1446213"/>
            <a:ext cx="54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rPr>
              <a:t>x</a:t>
            </a:r>
          </a:p>
        </p:txBody>
      </p:sp>
      <p:sp>
        <p:nvSpPr>
          <p:cNvPr id="45063" name="Text Box 7"/>
          <p:cNvSpPr txBox="1">
            <a:spLocks noChangeArrowheads="1"/>
          </p:cNvSpPr>
          <p:nvPr>
            <p:custDataLst>
              <p:tags r:id="rId3"/>
            </p:custDataLst>
          </p:nvPr>
        </p:nvSpPr>
        <p:spPr bwMode="auto">
          <a:xfrm>
            <a:off x="830263" y="1446213"/>
            <a:ext cx="573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rPr>
              <a:t>y</a:t>
            </a:r>
          </a:p>
        </p:txBody>
      </p:sp>
      <p:sp>
        <p:nvSpPr>
          <p:cNvPr id="45064" name="Text Box 8"/>
          <p:cNvSpPr txBox="1">
            <a:spLocks noChangeArrowheads="1"/>
          </p:cNvSpPr>
          <p:nvPr>
            <p:custDataLst>
              <p:tags r:id="rId4"/>
            </p:custDataLst>
          </p:nvPr>
        </p:nvSpPr>
        <p:spPr bwMode="auto">
          <a:xfrm>
            <a:off x="304800" y="1903413"/>
            <a:ext cx="54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rPr>
              <a:t>0</a:t>
            </a:r>
          </a:p>
        </p:txBody>
      </p:sp>
      <p:sp>
        <p:nvSpPr>
          <p:cNvPr id="45065" name="Text Box 9"/>
          <p:cNvSpPr txBox="1">
            <a:spLocks noChangeArrowheads="1"/>
          </p:cNvSpPr>
          <p:nvPr>
            <p:custDataLst>
              <p:tags r:id="rId5"/>
            </p:custDataLst>
          </p:nvPr>
        </p:nvSpPr>
        <p:spPr bwMode="auto">
          <a:xfrm>
            <a:off x="828675" y="1903413"/>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rPr>
              <a:t>0</a:t>
            </a:r>
          </a:p>
        </p:txBody>
      </p:sp>
      <p:sp>
        <p:nvSpPr>
          <p:cNvPr id="45066" name="Text Box 10"/>
          <p:cNvSpPr txBox="1">
            <a:spLocks noChangeArrowheads="1"/>
          </p:cNvSpPr>
          <p:nvPr>
            <p:custDataLst>
              <p:tags r:id="rId6"/>
            </p:custDataLst>
          </p:nvPr>
        </p:nvSpPr>
        <p:spPr bwMode="auto">
          <a:xfrm>
            <a:off x="307975" y="2216150"/>
            <a:ext cx="54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rPr>
              <a:t>0</a:t>
            </a:r>
          </a:p>
        </p:txBody>
      </p:sp>
      <p:sp>
        <p:nvSpPr>
          <p:cNvPr id="45067" name="Text Box 11"/>
          <p:cNvSpPr txBox="1">
            <a:spLocks noChangeArrowheads="1"/>
          </p:cNvSpPr>
          <p:nvPr>
            <p:custDataLst>
              <p:tags r:id="rId7"/>
            </p:custDataLst>
          </p:nvPr>
        </p:nvSpPr>
        <p:spPr bwMode="auto">
          <a:xfrm>
            <a:off x="831850" y="2216150"/>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rPr>
              <a:t>1</a:t>
            </a:r>
          </a:p>
        </p:txBody>
      </p:sp>
      <p:sp>
        <p:nvSpPr>
          <p:cNvPr id="45068" name="Text Box 12"/>
          <p:cNvSpPr txBox="1">
            <a:spLocks noChangeArrowheads="1"/>
          </p:cNvSpPr>
          <p:nvPr>
            <p:custDataLst>
              <p:tags r:id="rId8"/>
            </p:custDataLst>
          </p:nvPr>
        </p:nvSpPr>
        <p:spPr bwMode="auto">
          <a:xfrm>
            <a:off x="304800" y="2541588"/>
            <a:ext cx="54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rPr>
              <a:t>1</a:t>
            </a:r>
          </a:p>
        </p:txBody>
      </p:sp>
      <p:sp>
        <p:nvSpPr>
          <p:cNvPr id="45069" name="Text Box 13"/>
          <p:cNvSpPr txBox="1">
            <a:spLocks noChangeArrowheads="1"/>
          </p:cNvSpPr>
          <p:nvPr>
            <p:custDataLst>
              <p:tags r:id="rId9"/>
            </p:custDataLst>
          </p:nvPr>
        </p:nvSpPr>
        <p:spPr bwMode="auto">
          <a:xfrm>
            <a:off x="828675" y="2541588"/>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rPr>
              <a:t>0</a:t>
            </a:r>
          </a:p>
        </p:txBody>
      </p:sp>
      <p:sp>
        <p:nvSpPr>
          <p:cNvPr id="45070" name="Text Box 14"/>
          <p:cNvSpPr txBox="1">
            <a:spLocks noChangeArrowheads="1"/>
          </p:cNvSpPr>
          <p:nvPr>
            <p:custDataLst>
              <p:tags r:id="rId10"/>
            </p:custDataLst>
          </p:nvPr>
        </p:nvSpPr>
        <p:spPr bwMode="auto">
          <a:xfrm>
            <a:off x="307975" y="2854325"/>
            <a:ext cx="54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rPr>
              <a:t>1</a:t>
            </a:r>
          </a:p>
        </p:txBody>
      </p:sp>
      <p:sp>
        <p:nvSpPr>
          <p:cNvPr id="45071" name="Text Box 15"/>
          <p:cNvSpPr txBox="1">
            <a:spLocks noChangeArrowheads="1"/>
          </p:cNvSpPr>
          <p:nvPr>
            <p:custDataLst>
              <p:tags r:id="rId11"/>
            </p:custDataLst>
          </p:nvPr>
        </p:nvSpPr>
        <p:spPr bwMode="auto">
          <a:xfrm>
            <a:off x="831850" y="2854325"/>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rPr>
              <a:t>1</a:t>
            </a:r>
          </a:p>
        </p:txBody>
      </p:sp>
      <p:sp>
        <p:nvSpPr>
          <p:cNvPr id="45072" name="Text Box 16"/>
          <p:cNvSpPr txBox="1">
            <a:spLocks noChangeArrowheads="1"/>
          </p:cNvSpPr>
          <p:nvPr>
            <p:custDataLst>
              <p:tags r:id="rId12"/>
            </p:custDataLst>
          </p:nvPr>
        </p:nvSpPr>
        <p:spPr bwMode="auto">
          <a:xfrm>
            <a:off x="1527175" y="1471613"/>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rPr>
              <a:t>AND(x,y)</a:t>
            </a:r>
          </a:p>
        </p:txBody>
      </p:sp>
      <p:sp>
        <p:nvSpPr>
          <p:cNvPr id="45073" name="Text Box 17"/>
          <p:cNvSpPr txBox="1">
            <a:spLocks noChangeArrowheads="1"/>
          </p:cNvSpPr>
          <p:nvPr>
            <p:custDataLst>
              <p:tags r:id="rId13"/>
            </p:custDataLst>
          </p:nvPr>
        </p:nvSpPr>
        <p:spPr bwMode="auto">
          <a:xfrm>
            <a:off x="2012950" y="1903413"/>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rPr>
              <a:t>0</a:t>
            </a:r>
          </a:p>
        </p:txBody>
      </p:sp>
      <p:sp>
        <p:nvSpPr>
          <p:cNvPr id="45074" name="Text Box 18"/>
          <p:cNvSpPr txBox="1">
            <a:spLocks noChangeArrowheads="1"/>
          </p:cNvSpPr>
          <p:nvPr>
            <p:custDataLst>
              <p:tags r:id="rId14"/>
            </p:custDataLst>
          </p:nvPr>
        </p:nvSpPr>
        <p:spPr bwMode="auto">
          <a:xfrm>
            <a:off x="2016125" y="2216150"/>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rPr>
              <a:t>0</a:t>
            </a:r>
          </a:p>
        </p:txBody>
      </p:sp>
      <p:sp>
        <p:nvSpPr>
          <p:cNvPr id="45075" name="Text Box 19"/>
          <p:cNvSpPr txBox="1">
            <a:spLocks noChangeArrowheads="1"/>
          </p:cNvSpPr>
          <p:nvPr>
            <p:custDataLst>
              <p:tags r:id="rId15"/>
            </p:custDataLst>
          </p:nvPr>
        </p:nvSpPr>
        <p:spPr bwMode="auto">
          <a:xfrm>
            <a:off x="2012950" y="2541588"/>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rPr>
              <a:t>0</a:t>
            </a:r>
          </a:p>
        </p:txBody>
      </p:sp>
      <p:sp>
        <p:nvSpPr>
          <p:cNvPr id="45076" name="Text Box 20"/>
          <p:cNvSpPr txBox="1">
            <a:spLocks noChangeArrowheads="1"/>
          </p:cNvSpPr>
          <p:nvPr>
            <p:custDataLst>
              <p:tags r:id="rId16"/>
            </p:custDataLst>
          </p:nvPr>
        </p:nvSpPr>
        <p:spPr bwMode="auto">
          <a:xfrm>
            <a:off x="2016125" y="2854325"/>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rPr>
              <a:t>1</a:t>
            </a:r>
          </a:p>
        </p:txBody>
      </p:sp>
      <p:sp>
        <p:nvSpPr>
          <p:cNvPr id="45077" name="Text Box 21"/>
          <p:cNvSpPr txBox="1">
            <a:spLocks noChangeArrowheads="1"/>
          </p:cNvSpPr>
          <p:nvPr>
            <p:custDataLst>
              <p:tags r:id="rId17"/>
            </p:custDataLst>
          </p:nvPr>
        </p:nvSpPr>
        <p:spPr bwMode="auto">
          <a:xfrm>
            <a:off x="381000" y="3910013"/>
            <a:ext cx="2743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ambria" pitchFamily="18" charset="0"/>
              </a:rPr>
              <a:t>AND</a:t>
            </a:r>
            <a:r>
              <a:rPr lang="en-US">
                <a:latin typeface="Cambria" pitchFamily="18" charset="0"/>
              </a:rPr>
              <a:t> outputs 1 only if </a:t>
            </a:r>
            <a:r>
              <a:rPr lang="en-US" b="1">
                <a:solidFill>
                  <a:srgbClr val="FF0000"/>
                </a:solidFill>
                <a:latin typeface="Cambria" pitchFamily="18" charset="0"/>
              </a:rPr>
              <a:t>ALL</a:t>
            </a:r>
            <a:r>
              <a:rPr lang="en-US">
                <a:latin typeface="Cambria" pitchFamily="18" charset="0"/>
              </a:rPr>
              <a:t> inputs are 1</a:t>
            </a:r>
          </a:p>
        </p:txBody>
      </p:sp>
      <p:sp>
        <p:nvSpPr>
          <p:cNvPr id="45078" name="Text Box 22"/>
          <p:cNvSpPr txBox="1">
            <a:spLocks noChangeArrowheads="1"/>
          </p:cNvSpPr>
          <p:nvPr>
            <p:custDataLst>
              <p:tags r:id="rId18"/>
            </p:custDataLst>
          </p:nvPr>
        </p:nvSpPr>
        <p:spPr bwMode="auto">
          <a:xfrm>
            <a:off x="3735388" y="1463675"/>
            <a:ext cx="54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rPr>
              <a:t>x</a:t>
            </a:r>
          </a:p>
        </p:txBody>
      </p:sp>
      <p:sp>
        <p:nvSpPr>
          <p:cNvPr id="45079" name="Text Box 23"/>
          <p:cNvSpPr txBox="1">
            <a:spLocks noChangeArrowheads="1"/>
          </p:cNvSpPr>
          <p:nvPr>
            <p:custDataLst>
              <p:tags r:id="rId19"/>
            </p:custDataLst>
          </p:nvPr>
        </p:nvSpPr>
        <p:spPr bwMode="auto">
          <a:xfrm>
            <a:off x="4279900" y="1463675"/>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rPr>
              <a:t>y</a:t>
            </a:r>
          </a:p>
        </p:txBody>
      </p:sp>
      <p:sp>
        <p:nvSpPr>
          <p:cNvPr id="45080" name="Text Box 24"/>
          <p:cNvSpPr txBox="1">
            <a:spLocks noChangeArrowheads="1"/>
          </p:cNvSpPr>
          <p:nvPr>
            <p:custDataLst>
              <p:tags r:id="rId20"/>
            </p:custDataLst>
          </p:nvPr>
        </p:nvSpPr>
        <p:spPr bwMode="auto">
          <a:xfrm>
            <a:off x="3733800" y="1920875"/>
            <a:ext cx="54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rPr>
              <a:t>0</a:t>
            </a:r>
          </a:p>
        </p:txBody>
      </p:sp>
      <p:sp>
        <p:nvSpPr>
          <p:cNvPr id="45081" name="Text Box 25"/>
          <p:cNvSpPr txBox="1">
            <a:spLocks noChangeArrowheads="1"/>
          </p:cNvSpPr>
          <p:nvPr>
            <p:custDataLst>
              <p:tags r:id="rId21"/>
            </p:custDataLst>
          </p:nvPr>
        </p:nvSpPr>
        <p:spPr bwMode="auto">
          <a:xfrm>
            <a:off x="4278313" y="1920875"/>
            <a:ext cx="573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rPr>
              <a:t>0</a:t>
            </a:r>
          </a:p>
        </p:txBody>
      </p:sp>
      <p:sp>
        <p:nvSpPr>
          <p:cNvPr id="45082" name="Text Box 26"/>
          <p:cNvSpPr txBox="1">
            <a:spLocks noChangeArrowheads="1"/>
          </p:cNvSpPr>
          <p:nvPr>
            <p:custDataLst>
              <p:tags r:id="rId22"/>
            </p:custDataLst>
          </p:nvPr>
        </p:nvSpPr>
        <p:spPr bwMode="auto">
          <a:xfrm>
            <a:off x="3736975" y="2233613"/>
            <a:ext cx="54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rPr>
              <a:t>0</a:t>
            </a:r>
          </a:p>
        </p:txBody>
      </p:sp>
      <p:sp>
        <p:nvSpPr>
          <p:cNvPr id="45083" name="Text Box 27"/>
          <p:cNvSpPr txBox="1">
            <a:spLocks noChangeArrowheads="1"/>
          </p:cNvSpPr>
          <p:nvPr>
            <p:custDataLst>
              <p:tags r:id="rId23"/>
            </p:custDataLst>
          </p:nvPr>
        </p:nvSpPr>
        <p:spPr bwMode="auto">
          <a:xfrm>
            <a:off x="4281488" y="2233613"/>
            <a:ext cx="573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rPr>
              <a:t>1</a:t>
            </a:r>
          </a:p>
        </p:txBody>
      </p:sp>
      <p:sp>
        <p:nvSpPr>
          <p:cNvPr id="45084" name="Text Box 28"/>
          <p:cNvSpPr txBox="1">
            <a:spLocks noChangeArrowheads="1"/>
          </p:cNvSpPr>
          <p:nvPr>
            <p:custDataLst>
              <p:tags r:id="rId24"/>
            </p:custDataLst>
          </p:nvPr>
        </p:nvSpPr>
        <p:spPr bwMode="auto">
          <a:xfrm>
            <a:off x="3733800" y="2559050"/>
            <a:ext cx="54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rPr>
              <a:t>1</a:t>
            </a:r>
          </a:p>
        </p:txBody>
      </p:sp>
      <p:sp>
        <p:nvSpPr>
          <p:cNvPr id="45085" name="Text Box 29"/>
          <p:cNvSpPr txBox="1">
            <a:spLocks noChangeArrowheads="1"/>
          </p:cNvSpPr>
          <p:nvPr>
            <p:custDataLst>
              <p:tags r:id="rId25"/>
            </p:custDataLst>
          </p:nvPr>
        </p:nvSpPr>
        <p:spPr bwMode="auto">
          <a:xfrm>
            <a:off x="4278313" y="2559050"/>
            <a:ext cx="573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rPr>
              <a:t>0</a:t>
            </a:r>
          </a:p>
        </p:txBody>
      </p:sp>
      <p:sp>
        <p:nvSpPr>
          <p:cNvPr id="45086" name="Text Box 30"/>
          <p:cNvSpPr txBox="1">
            <a:spLocks noChangeArrowheads="1"/>
          </p:cNvSpPr>
          <p:nvPr>
            <p:custDataLst>
              <p:tags r:id="rId26"/>
            </p:custDataLst>
          </p:nvPr>
        </p:nvSpPr>
        <p:spPr bwMode="auto">
          <a:xfrm>
            <a:off x="3736975" y="2871788"/>
            <a:ext cx="54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rPr>
              <a:t>1</a:t>
            </a:r>
          </a:p>
        </p:txBody>
      </p:sp>
      <p:sp>
        <p:nvSpPr>
          <p:cNvPr id="45087" name="Text Box 31"/>
          <p:cNvSpPr txBox="1">
            <a:spLocks noChangeArrowheads="1"/>
          </p:cNvSpPr>
          <p:nvPr>
            <p:custDataLst>
              <p:tags r:id="rId27"/>
            </p:custDataLst>
          </p:nvPr>
        </p:nvSpPr>
        <p:spPr bwMode="auto">
          <a:xfrm>
            <a:off x="4281488" y="2871788"/>
            <a:ext cx="573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rPr>
              <a:t>1</a:t>
            </a:r>
          </a:p>
        </p:txBody>
      </p:sp>
      <p:sp>
        <p:nvSpPr>
          <p:cNvPr id="45088" name="Text Box 32"/>
          <p:cNvSpPr txBox="1">
            <a:spLocks noChangeArrowheads="1"/>
          </p:cNvSpPr>
          <p:nvPr>
            <p:custDataLst>
              <p:tags r:id="rId28"/>
            </p:custDataLst>
          </p:nvPr>
        </p:nvSpPr>
        <p:spPr bwMode="auto">
          <a:xfrm>
            <a:off x="4813300" y="1489075"/>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rPr>
              <a:t>OR(x,y)</a:t>
            </a:r>
          </a:p>
        </p:txBody>
      </p:sp>
      <p:sp>
        <p:nvSpPr>
          <p:cNvPr id="45089" name="Text Box 33"/>
          <p:cNvSpPr txBox="1">
            <a:spLocks noChangeArrowheads="1"/>
          </p:cNvSpPr>
          <p:nvPr>
            <p:custDataLst>
              <p:tags r:id="rId29"/>
            </p:custDataLst>
          </p:nvPr>
        </p:nvSpPr>
        <p:spPr bwMode="auto">
          <a:xfrm>
            <a:off x="5299075" y="1920875"/>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rPr>
              <a:t>0</a:t>
            </a:r>
          </a:p>
        </p:txBody>
      </p:sp>
      <p:sp>
        <p:nvSpPr>
          <p:cNvPr id="45090" name="Text Box 34"/>
          <p:cNvSpPr txBox="1">
            <a:spLocks noChangeArrowheads="1"/>
          </p:cNvSpPr>
          <p:nvPr>
            <p:custDataLst>
              <p:tags r:id="rId30"/>
            </p:custDataLst>
          </p:nvPr>
        </p:nvSpPr>
        <p:spPr bwMode="auto">
          <a:xfrm>
            <a:off x="5302250" y="2233613"/>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rPr>
              <a:t>1</a:t>
            </a:r>
          </a:p>
        </p:txBody>
      </p:sp>
      <p:sp>
        <p:nvSpPr>
          <p:cNvPr id="45091" name="Text Box 35"/>
          <p:cNvSpPr txBox="1">
            <a:spLocks noChangeArrowheads="1"/>
          </p:cNvSpPr>
          <p:nvPr>
            <p:custDataLst>
              <p:tags r:id="rId31"/>
            </p:custDataLst>
          </p:nvPr>
        </p:nvSpPr>
        <p:spPr bwMode="auto">
          <a:xfrm>
            <a:off x="5299075" y="2559050"/>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rPr>
              <a:t>1</a:t>
            </a:r>
          </a:p>
        </p:txBody>
      </p:sp>
      <p:sp>
        <p:nvSpPr>
          <p:cNvPr id="45092" name="Text Box 36"/>
          <p:cNvSpPr txBox="1">
            <a:spLocks noChangeArrowheads="1"/>
          </p:cNvSpPr>
          <p:nvPr>
            <p:custDataLst>
              <p:tags r:id="rId32"/>
            </p:custDataLst>
          </p:nvPr>
        </p:nvSpPr>
        <p:spPr bwMode="auto">
          <a:xfrm>
            <a:off x="5302250" y="2871788"/>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rPr>
              <a:t>1</a:t>
            </a:r>
          </a:p>
        </p:txBody>
      </p:sp>
      <p:sp>
        <p:nvSpPr>
          <p:cNvPr id="45093" name="Text Box 37"/>
          <p:cNvSpPr txBox="1">
            <a:spLocks noChangeArrowheads="1"/>
          </p:cNvSpPr>
          <p:nvPr>
            <p:custDataLst>
              <p:tags r:id="rId33"/>
            </p:custDataLst>
          </p:nvPr>
        </p:nvSpPr>
        <p:spPr bwMode="auto">
          <a:xfrm>
            <a:off x="3657600" y="3910013"/>
            <a:ext cx="2438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dirty="0">
                <a:latin typeface="Cambria" pitchFamily="18" charset="0"/>
              </a:rPr>
              <a:t>OR</a:t>
            </a:r>
            <a:r>
              <a:rPr lang="en-US" dirty="0">
                <a:latin typeface="Cambria" pitchFamily="18" charset="0"/>
              </a:rPr>
              <a:t> outputs 1 if </a:t>
            </a:r>
            <a:r>
              <a:rPr lang="en-US" b="1" dirty="0">
                <a:solidFill>
                  <a:srgbClr val="FF0000"/>
                </a:solidFill>
                <a:latin typeface="Cambria" pitchFamily="18" charset="0"/>
              </a:rPr>
              <a:t>ANY</a:t>
            </a:r>
            <a:r>
              <a:rPr lang="en-US" dirty="0">
                <a:latin typeface="Cambria" pitchFamily="18" charset="0"/>
              </a:rPr>
              <a:t> input is 1</a:t>
            </a:r>
          </a:p>
        </p:txBody>
      </p:sp>
      <p:sp>
        <p:nvSpPr>
          <p:cNvPr id="45094" name="Text Box 38"/>
          <p:cNvSpPr txBox="1">
            <a:spLocks noChangeArrowheads="1"/>
          </p:cNvSpPr>
          <p:nvPr>
            <p:custDataLst>
              <p:tags r:id="rId34"/>
            </p:custDataLst>
          </p:nvPr>
        </p:nvSpPr>
        <p:spPr bwMode="auto">
          <a:xfrm>
            <a:off x="6757988" y="3913188"/>
            <a:ext cx="21574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ambria" pitchFamily="18" charset="0"/>
              </a:rPr>
              <a:t>NOT</a:t>
            </a:r>
            <a:r>
              <a:rPr lang="en-US">
                <a:latin typeface="Cambria" pitchFamily="18" charset="0"/>
              </a:rPr>
              <a:t> reverses its input</a:t>
            </a:r>
          </a:p>
        </p:txBody>
      </p:sp>
      <p:sp>
        <p:nvSpPr>
          <p:cNvPr id="45095" name="Rectangle 39"/>
          <p:cNvSpPr>
            <a:spLocks noChangeArrowheads="1"/>
          </p:cNvSpPr>
          <p:nvPr>
            <p:custDataLst>
              <p:tags r:id="rId35"/>
            </p:custDataLst>
          </p:nvPr>
        </p:nvSpPr>
        <p:spPr bwMode="auto">
          <a:xfrm>
            <a:off x="576263" y="1206500"/>
            <a:ext cx="5984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400">
                <a:latin typeface="Cambria" pitchFamily="18" charset="0"/>
              </a:rPr>
              <a:t>input</a:t>
            </a:r>
          </a:p>
        </p:txBody>
      </p:sp>
      <p:sp>
        <p:nvSpPr>
          <p:cNvPr id="37927" name="Line 40"/>
          <p:cNvSpPr>
            <a:spLocks noChangeShapeType="1"/>
          </p:cNvSpPr>
          <p:nvPr>
            <p:custDataLst>
              <p:tags r:id="rId36"/>
            </p:custDataLst>
          </p:nvPr>
        </p:nvSpPr>
        <p:spPr bwMode="auto">
          <a:xfrm>
            <a:off x="384175" y="1525588"/>
            <a:ext cx="990600" cy="0"/>
          </a:xfrm>
          <a:prstGeom prst="line">
            <a:avLst/>
          </a:prstGeom>
          <a:noFill/>
          <a:ln w="12700">
            <a:solidFill>
              <a:schemeClr val="bg1">
                <a:lumMod val="65000"/>
              </a:schemeClr>
            </a:solidFill>
            <a:round/>
            <a:headEnd/>
            <a:tailEnd/>
          </a:ln>
          <a:extLst>
            <a:ext uri="{909E8E84-426E-40DD-AFC4-6F175D3DCCD1}">
              <a14:hiddenFill xmlns:a14="http://schemas.microsoft.com/office/drawing/2010/main">
                <a:noFill/>
              </a14:hiddenFill>
            </a:ext>
          </a:extLst>
        </p:spPr>
        <p:txBody>
          <a:bodyPr wrap="none" anchor="ctr">
            <a:spAutoFit/>
          </a:bodyPr>
          <a:lstStyle/>
          <a:p>
            <a:pPr>
              <a:defRPr/>
            </a:pPr>
            <a:endParaRPr lang="en-US">
              <a:latin typeface="Times" pitchFamily="-106" charset="0"/>
              <a:ea typeface="ＭＳ Ｐゴシック" pitchFamily="34" charset="-128"/>
            </a:endParaRPr>
          </a:p>
        </p:txBody>
      </p:sp>
      <p:sp>
        <p:nvSpPr>
          <p:cNvPr id="45097" name="Rectangle 41"/>
          <p:cNvSpPr>
            <a:spLocks noChangeArrowheads="1"/>
          </p:cNvSpPr>
          <p:nvPr>
            <p:custDataLst>
              <p:tags r:id="rId37"/>
            </p:custDataLst>
          </p:nvPr>
        </p:nvSpPr>
        <p:spPr bwMode="auto">
          <a:xfrm>
            <a:off x="1989138" y="1206500"/>
            <a:ext cx="7254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400">
                <a:latin typeface="Cambria" pitchFamily="18" charset="0"/>
              </a:rPr>
              <a:t>output</a:t>
            </a:r>
          </a:p>
        </p:txBody>
      </p:sp>
      <p:sp>
        <p:nvSpPr>
          <p:cNvPr id="37929" name="Line 42"/>
          <p:cNvSpPr>
            <a:spLocks noChangeShapeType="1"/>
          </p:cNvSpPr>
          <p:nvPr>
            <p:custDataLst>
              <p:tags r:id="rId38"/>
            </p:custDataLst>
          </p:nvPr>
        </p:nvSpPr>
        <p:spPr bwMode="auto">
          <a:xfrm>
            <a:off x="1712913" y="1525588"/>
            <a:ext cx="1309687" cy="0"/>
          </a:xfrm>
          <a:prstGeom prst="line">
            <a:avLst/>
          </a:prstGeom>
          <a:noFill/>
          <a:ln w="12700">
            <a:solidFill>
              <a:schemeClr val="bg1">
                <a:lumMod val="65000"/>
              </a:schemeClr>
            </a:solidFill>
            <a:round/>
            <a:headEnd/>
            <a:tailEnd/>
          </a:ln>
          <a:extLst>
            <a:ext uri="{909E8E84-426E-40DD-AFC4-6F175D3DCCD1}">
              <a14:hiddenFill xmlns:a14="http://schemas.microsoft.com/office/drawing/2010/main">
                <a:noFill/>
              </a14:hiddenFill>
            </a:ext>
          </a:extLst>
        </p:spPr>
        <p:txBody>
          <a:bodyPr anchor="ctr">
            <a:spAutoFit/>
          </a:bodyPr>
          <a:lstStyle/>
          <a:p>
            <a:pPr>
              <a:defRPr/>
            </a:pPr>
            <a:endParaRPr lang="en-US">
              <a:latin typeface="Times" pitchFamily="-106" charset="0"/>
              <a:ea typeface="ＭＳ Ｐゴシック" pitchFamily="34" charset="-128"/>
            </a:endParaRPr>
          </a:p>
        </p:txBody>
      </p:sp>
      <p:sp>
        <p:nvSpPr>
          <p:cNvPr id="45099" name="Text Box 43"/>
          <p:cNvSpPr txBox="1">
            <a:spLocks noChangeArrowheads="1"/>
          </p:cNvSpPr>
          <p:nvPr>
            <p:custDataLst>
              <p:tags r:id="rId39"/>
            </p:custDataLst>
          </p:nvPr>
        </p:nvSpPr>
        <p:spPr bwMode="auto">
          <a:xfrm>
            <a:off x="6948488" y="1762125"/>
            <a:ext cx="54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rPr>
              <a:t>x</a:t>
            </a:r>
          </a:p>
        </p:txBody>
      </p:sp>
      <p:sp>
        <p:nvSpPr>
          <p:cNvPr id="45100" name="Text Box 44"/>
          <p:cNvSpPr txBox="1">
            <a:spLocks noChangeArrowheads="1"/>
          </p:cNvSpPr>
          <p:nvPr>
            <p:custDataLst>
              <p:tags r:id="rId40"/>
            </p:custDataLst>
          </p:nvPr>
        </p:nvSpPr>
        <p:spPr bwMode="auto">
          <a:xfrm>
            <a:off x="6946900" y="2219325"/>
            <a:ext cx="54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rPr>
              <a:t>0</a:t>
            </a:r>
          </a:p>
        </p:txBody>
      </p:sp>
      <p:sp>
        <p:nvSpPr>
          <p:cNvPr id="45101" name="Text Box 45"/>
          <p:cNvSpPr txBox="1">
            <a:spLocks noChangeArrowheads="1"/>
          </p:cNvSpPr>
          <p:nvPr>
            <p:custDataLst>
              <p:tags r:id="rId41"/>
            </p:custDataLst>
          </p:nvPr>
        </p:nvSpPr>
        <p:spPr bwMode="auto">
          <a:xfrm>
            <a:off x="6950075" y="2532063"/>
            <a:ext cx="54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rPr>
              <a:t>1</a:t>
            </a:r>
          </a:p>
        </p:txBody>
      </p:sp>
      <p:sp>
        <p:nvSpPr>
          <p:cNvPr id="45102" name="Text Box 46"/>
          <p:cNvSpPr txBox="1">
            <a:spLocks noChangeArrowheads="1"/>
          </p:cNvSpPr>
          <p:nvPr>
            <p:custDataLst>
              <p:tags r:id="rId42"/>
            </p:custDataLst>
          </p:nvPr>
        </p:nvSpPr>
        <p:spPr bwMode="auto">
          <a:xfrm>
            <a:off x="7315200" y="1779588"/>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rPr>
              <a:t>NOT(x)</a:t>
            </a:r>
          </a:p>
        </p:txBody>
      </p:sp>
      <p:sp>
        <p:nvSpPr>
          <p:cNvPr id="45103" name="Text Box 47"/>
          <p:cNvSpPr txBox="1">
            <a:spLocks noChangeArrowheads="1"/>
          </p:cNvSpPr>
          <p:nvPr>
            <p:custDataLst>
              <p:tags r:id="rId43"/>
            </p:custDataLst>
          </p:nvPr>
        </p:nvSpPr>
        <p:spPr bwMode="auto">
          <a:xfrm>
            <a:off x="7800975" y="2211388"/>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rPr>
              <a:t>1</a:t>
            </a:r>
          </a:p>
        </p:txBody>
      </p:sp>
      <p:sp>
        <p:nvSpPr>
          <p:cNvPr id="45104" name="Text Box 48"/>
          <p:cNvSpPr txBox="1">
            <a:spLocks noChangeArrowheads="1"/>
          </p:cNvSpPr>
          <p:nvPr>
            <p:custDataLst>
              <p:tags r:id="rId44"/>
            </p:custDataLst>
          </p:nvPr>
        </p:nvSpPr>
        <p:spPr bwMode="auto">
          <a:xfrm>
            <a:off x="7804150" y="2524125"/>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rPr>
              <a:t>0</a:t>
            </a:r>
          </a:p>
        </p:txBody>
      </p:sp>
      <p:sp>
        <p:nvSpPr>
          <p:cNvPr id="45105" name="Rectangle 49"/>
          <p:cNvSpPr>
            <a:spLocks noChangeArrowheads="1"/>
          </p:cNvSpPr>
          <p:nvPr>
            <p:custDataLst>
              <p:tags r:id="rId45"/>
            </p:custDataLst>
          </p:nvPr>
        </p:nvSpPr>
        <p:spPr bwMode="auto">
          <a:xfrm>
            <a:off x="3990975" y="1208088"/>
            <a:ext cx="5984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400">
                <a:latin typeface="Cambria" pitchFamily="18" charset="0"/>
              </a:rPr>
              <a:t>input</a:t>
            </a:r>
          </a:p>
        </p:txBody>
      </p:sp>
      <p:sp>
        <p:nvSpPr>
          <p:cNvPr id="37937" name="Line 50"/>
          <p:cNvSpPr>
            <a:spLocks noChangeShapeType="1"/>
          </p:cNvSpPr>
          <p:nvPr>
            <p:custDataLst>
              <p:tags r:id="rId46"/>
            </p:custDataLst>
          </p:nvPr>
        </p:nvSpPr>
        <p:spPr bwMode="auto">
          <a:xfrm>
            <a:off x="3798888" y="1527175"/>
            <a:ext cx="990600" cy="0"/>
          </a:xfrm>
          <a:prstGeom prst="line">
            <a:avLst/>
          </a:prstGeom>
          <a:noFill/>
          <a:ln w="12700">
            <a:solidFill>
              <a:schemeClr val="bg1">
                <a:lumMod val="65000"/>
              </a:schemeClr>
            </a:solidFill>
            <a:round/>
            <a:headEnd/>
            <a:tailEnd/>
          </a:ln>
          <a:extLst>
            <a:ext uri="{909E8E84-426E-40DD-AFC4-6F175D3DCCD1}">
              <a14:hiddenFill xmlns:a14="http://schemas.microsoft.com/office/drawing/2010/main">
                <a:noFill/>
              </a14:hiddenFill>
            </a:ext>
          </a:extLst>
        </p:spPr>
        <p:txBody>
          <a:bodyPr wrap="none" anchor="ctr">
            <a:spAutoFit/>
          </a:bodyPr>
          <a:lstStyle/>
          <a:p>
            <a:pPr>
              <a:defRPr/>
            </a:pPr>
            <a:endParaRPr lang="en-US">
              <a:latin typeface="Times" pitchFamily="-106" charset="0"/>
              <a:ea typeface="ＭＳ Ｐゴシック" pitchFamily="34" charset="-128"/>
            </a:endParaRPr>
          </a:p>
        </p:txBody>
      </p:sp>
      <p:sp>
        <p:nvSpPr>
          <p:cNvPr id="45107" name="Rectangle 51"/>
          <p:cNvSpPr>
            <a:spLocks noChangeArrowheads="1"/>
          </p:cNvSpPr>
          <p:nvPr>
            <p:custDataLst>
              <p:tags r:id="rId47"/>
            </p:custDataLst>
          </p:nvPr>
        </p:nvSpPr>
        <p:spPr bwMode="auto">
          <a:xfrm>
            <a:off x="5257800" y="1208088"/>
            <a:ext cx="7254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400">
                <a:latin typeface="Cambria" pitchFamily="18" charset="0"/>
              </a:rPr>
              <a:t>output</a:t>
            </a:r>
          </a:p>
        </p:txBody>
      </p:sp>
      <p:sp>
        <p:nvSpPr>
          <p:cNvPr id="37939" name="Line 52"/>
          <p:cNvSpPr>
            <a:spLocks noChangeShapeType="1"/>
          </p:cNvSpPr>
          <p:nvPr>
            <p:custDataLst>
              <p:tags r:id="rId48"/>
            </p:custDataLst>
          </p:nvPr>
        </p:nvSpPr>
        <p:spPr bwMode="auto">
          <a:xfrm>
            <a:off x="5048250" y="1527175"/>
            <a:ext cx="1174750" cy="0"/>
          </a:xfrm>
          <a:prstGeom prst="line">
            <a:avLst/>
          </a:prstGeom>
          <a:noFill/>
          <a:ln w="12700">
            <a:solidFill>
              <a:schemeClr val="bg1">
                <a:lumMod val="65000"/>
              </a:schemeClr>
            </a:solidFill>
            <a:round/>
            <a:headEnd/>
            <a:tailEnd/>
          </a:ln>
          <a:extLst>
            <a:ext uri="{909E8E84-426E-40DD-AFC4-6F175D3DCCD1}">
              <a14:hiddenFill xmlns:a14="http://schemas.microsoft.com/office/drawing/2010/main">
                <a:noFill/>
              </a14:hiddenFill>
            </a:ext>
          </a:extLst>
        </p:spPr>
        <p:txBody>
          <a:bodyPr anchor="ctr">
            <a:spAutoFit/>
          </a:bodyPr>
          <a:lstStyle/>
          <a:p>
            <a:pPr>
              <a:defRPr/>
            </a:pPr>
            <a:endParaRPr lang="en-US">
              <a:latin typeface="Times" pitchFamily="-106" charset="0"/>
              <a:ea typeface="ＭＳ Ｐゴシック" pitchFamily="34" charset="-128"/>
            </a:endParaRPr>
          </a:p>
        </p:txBody>
      </p:sp>
      <p:sp>
        <p:nvSpPr>
          <p:cNvPr id="45109" name="Rectangle 53"/>
          <p:cNvSpPr>
            <a:spLocks noChangeArrowheads="1"/>
          </p:cNvSpPr>
          <p:nvPr>
            <p:custDataLst>
              <p:tags r:id="rId49"/>
            </p:custDataLst>
          </p:nvPr>
        </p:nvSpPr>
        <p:spPr bwMode="auto">
          <a:xfrm>
            <a:off x="6905625" y="1511300"/>
            <a:ext cx="5984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400">
                <a:latin typeface="Cambria" pitchFamily="18" charset="0"/>
              </a:rPr>
              <a:t>input</a:t>
            </a:r>
          </a:p>
        </p:txBody>
      </p:sp>
      <p:sp>
        <p:nvSpPr>
          <p:cNvPr id="37941" name="Line 54"/>
          <p:cNvSpPr>
            <a:spLocks noChangeShapeType="1"/>
          </p:cNvSpPr>
          <p:nvPr>
            <p:custDataLst>
              <p:tags r:id="rId50"/>
            </p:custDataLst>
          </p:nvPr>
        </p:nvSpPr>
        <p:spPr bwMode="auto">
          <a:xfrm>
            <a:off x="7027863" y="1830388"/>
            <a:ext cx="350837" cy="0"/>
          </a:xfrm>
          <a:prstGeom prst="line">
            <a:avLst/>
          </a:prstGeom>
          <a:noFill/>
          <a:ln w="12700">
            <a:solidFill>
              <a:schemeClr val="bg1">
                <a:lumMod val="65000"/>
              </a:schemeClr>
            </a:solidFill>
            <a:round/>
            <a:headEnd/>
            <a:tailEnd/>
          </a:ln>
          <a:extLst>
            <a:ext uri="{909E8E84-426E-40DD-AFC4-6F175D3DCCD1}">
              <a14:hiddenFill xmlns:a14="http://schemas.microsoft.com/office/drawing/2010/main">
                <a:noFill/>
              </a14:hiddenFill>
            </a:ext>
          </a:extLst>
        </p:spPr>
        <p:txBody>
          <a:bodyPr anchor="ctr">
            <a:spAutoFit/>
          </a:bodyPr>
          <a:lstStyle/>
          <a:p>
            <a:pPr>
              <a:defRPr/>
            </a:pPr>
            <a:endParaRPr lang="en-US">
              <a:latin typeface="Times" pitchFamily="-106" charset="0"/>
              <a:ea typeface="ＭＳ Ｐゴシック" pitchFamily="34" charset="-128"/>
            </a:endParaRPr>
          </a:p>
        </p:txBody>
      </p:sp>
      <p:sp>
        <p:nvSpPr>
          <p:cNvPr id="45111" name="Rectangle 55"/>
          <p:cNvSpPr>
            <a:spLocks noChangeArrowheads="1"/>
          </p:cNvSpPr>
          <p:nvPr>
            <p:custDataLst>
              <p:tags r:id="rId51"/>
            </p:custDataLst>
          </p:nvPr>
        </p:nvSpPr>
        <p:spPr bwMode="auto">
          <a:xfrm>
            <a:off x="7715250" y="1511300"/>
            <a:ext cx="7254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400">
                <a:latin typeface="Cambria" pitchFamily="18" charset="0"/>
              </a:rPr>
              <a:t>output</a:t>
            </a:r>
          </a:p>
        </p:txBody>
      </p:sp>
      <p:sp>
        <p:nvSpPr>
          <p:cNvPr id="37943" name="Line 56"/>
          <p:cNvSpPr>
            <a:spLocks noChangeShapeType="1"/>
          </p:cNvSpPr>
          <p:nvPr>
            <p:custDataLst>
              <p:tags r:id="rId52"/>
            </p:custDataLst>
          </p:nvPr>
        </p:nvSpPr>
        <p:spPr bwMode="auto">
          <a:xfrm>
            <a:off x="7585075" y="1830388"/>
            <a:ext cx="1047750" cy="0"/>
          </a:xfrm>
          <a:prstGeom prst="line">
            <a:avLst/>
          </a:prstGeom>
          <a:noFill/>
          <a:ln w="12700">
            <a:solidFill>
              <a:schemeClr val="bg1">
                <a:lumMod val="65000"/>
              </a:schemeClr>
            </a:solidFill>
            <a:round/>
            <a:headEnd/>
            <a:tailEnd/>
          </a:ln>
          <a:extLst>
            <a:ext uri="{909E8E84-426E-40DD-AFC4-6F175D3DCCD1}">
              <a14:hiddenFill xmlns:a14="http://schemas.microsoft.com/office/drawing/2010/main">
                <a:noFill/>
              </a14:hiddenFill>
            </a:ext>
          </a:extLst>
        </p:spPr>
        <p:txBody>
          <a:bodyPr anchor="ctr">
            <a:spAutoFit/>
          </a:bodyPr>
          <a:lstStyle/>
          <a:p>
            <a:pPr>
              <a:defRPr/>
            </a:pPr>
            <a:endParaRPr lang="en-US">
              <a:latin typeface="Times" pitchFamily="-106" charset="0"/>
              <a:ea typeface="ＭＳ Ｐゴシック" pitchFamily="34" charset="-128"/>
            </a:endParaRPr>
          </a:p>
        </p:txBody>
      </p:sp>
      <p:sp>
        <p:nvSpPr>
          <p:cNvPr id="45113" name="Line 57"/>
          <p:cNvSpPr>
            <a:spLocks noChangeShapeType="1"/>
          </p:cNvSpPr>
          <p:nvPr>
            <p:custDataLst>
              <p:tags r:id="rId53"/>
            </p:custDataLst>
          </p:nvPr>
        </p:nvSpPr>
        <p:spPr bwMode="auto">
          <a:xfrm>
            <a:off x="3352800" y="1282700"/>
            <a:ext cx="0" cy="5257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45114" name="Line 58"/>
          <p:cNvSpPr>
            <a:spLocks noChangeShapeType="1"/>
          </p:cNvSpPr>
          <p:nvPr>
            <p:custDataLst>
              <p:tags r:id="rId54"/>
            </p:custDataLst>
          </p:nvPr>
        </p:nvSpPr>
        <p:spPr bwMode="auto">
          <a:xfrm>
            <a:off x="6500813" y="1282700"/>
            <a:ext cx="0" cy="5257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45115" name="Rectangle 73"/>
          <p:cNvSpPr>
            <a:spLocks noChangeArrowheads="1"/>
          </p:cNvSpPr>
          <p:nvPr/>
        </p:nvSpPr>
        <p:spPr bwMode="auto">
          <a:xfrm>
            <a:off x="1068388" y="4940300"/>
            <a:ext cx="115728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solidFill>
                  <a:srgbClr val="13801C"/>
                </a:solidFill>
                <a:latin typeface="Courier New" pitchFamily="49" charset="0"/>
              </a:rPr>
              <a:t>AND</a:t>
            </a:r>
            <a:endParaRPr lang="en-US" sz="4200">
              <a:solidFill>
                <a:srgbClr val="13801C"/>
              </a:solidFill>
            </a:endParaRPr>
          </a:p>
        </p:txBody>
      </p:sp>
      <p:sp>
        <p:nvSpPr>
          <p:cNvPr id="45116" name="Rectangle 74"/>
          <p:cNvSpPr>
            <a:spLocks noChangeArrowheads="1"/>
          </p:cNvSpPr>
          <p:nvPr/>
        </p:nvSpPr>
        <p:spPr bwMode="auto">
          <a:xfrm>
            <a:off x="4354513" y="4940300"/>
            <a:ext cx="83343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solidFill>
                  <a:srgbClr val="13801C"/>
                </a:solidFill>
                <a:latin typeface="Courier New" pitchFamily="49" charset="0"/>
              </a:rPr>
              <a:t>OR</a:t>
            </a:r>
            <a:endParaRPr lang="en-US" sz="4200">
              <a:solidFill>
                <a:srgbClr val="13801C"/>
              </a:solidFill>
            </a:endParaRPr>
          </a:p>
        </p:txBody>
      </p:sp>
      <p:sp>
        <p:nvSpPr>
          <p:cNvPr id="45117" name="Rectangle 75"/>
          <p:cNvSpPr>
            <a:spLocks noChangeArrowheads="1"/>
          </p:cNvSpPr>
          <p:nvPr/>
        </p:nvSpPr>
        <p:spPr bwMode="auto">
          <a:xfrm>
            <a:off x="7258050" y="4940300"/>
            <a:ext cx="115728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solidFill>
                  <a:srgbClr val="13801C"/>
                </a:solidFill>
                <a:latin typeface="Courier New" pitchFamily="49" charset="0"/>
              </a:rPr>
              <a:t>NOT</a:t>
            </a:r>
            <a:endParaRPr lang="en-US" sz="4200">
              <a:solidFill>
                <a:srgbClr val="13801C"/>
              </a:solidFill>
            </a:endParaRPr>
          </a:p>
        </p:txBody>
      </p:sp>
      <p:pic>
        <p:nvPicPr>
          <p:cNvPr id="45118" name="Picture 76"/>
          <p:cNvPicPr>
            <a:picLocks noChangeAspect="1" noChangeArrowheads="1"/>
          </p:cNvPicPr>
          <p:nvPr/>
        </p:nvPicPr>
        <p:blipFill>
          <a:blip r:embed="rId57">
            <a:extLst>
              <a:ext uri="{28A0092B-C50C-407E-A947-70E740481C1C}">
                <a14:useLocalDpi xmlns:a14="http://schemas.microsoft.com/office/drawing/2010/main" val="0"/>
              </a:ext>
            </a:extLst>
          </a:blip>
          <a:srcRect l="37613" t="47820" r="39482" b="42685"/>
          <a:stretch>
            <a:fillRect/>
          </a:stretch>
        </p:blipFill>
        <p:spPr bwMode="auto">
          <a:xfrm>
            <a:off x="257175" y="5671344"/>
            <a:ext cx="2881313"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45119" name="Picture 76"/>
          <p:cNvPicPr>
            <a:picLocks noChangeAspect="1" noChangeArrowheads="1"/>
          </p:cNvPicPr>
          <p:nvPr/>
        </p:nvPicPr>
        <p:blipFill>
          <a:blip r:embed="rId57">
            <a:extLst>
              <a:ext uri="{28A0092B-C50C-407E-A947-70E740481C1C}">
                <a14:useLocalDpi xmlns:a14="http://schemas.microsoft.com/office/drawing/2010/main" val="0"/>
              </a:ext>
            </a:extLst>
          </a:blip>
          <a:srcRect l="37613" t="59518" r="39482" b="29967"/>
          <a:stretch>
            <a:fillRect/>
          </a:stretch>
        </p:blipFill>
        <p:spPr bwMode="auto">
          <a:xfrm>
            <a:off x="3505200" y="5638800"/>
            <a:ext cx="28019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45120" name="Picture 76"/>
          <p:cNvPicPr>
            <a:picLocks noChangeAspect="1" noChangeArrowheads="1"/>
          </p:cNvPicPr>
          <p:nvPr/>
        </p:nvPicPr>
        <p:blipFill>
          <a:blip r:embed="rId57">
            <a:extLst>
              <a:ext uri="{28A0092B-C50C-407E-A947-70E740481C1C}">
                <a14:useLocalDpi xmlns:a14="http://schemas.microsoft.com/office/drawing/2010/main" val="0"/>
              </a:ext>
            </a:extLst>
          </a:blip>
          <a:srcRect l="37613" t="71304" r="39482" b="16571"/>
          <a:stretch>
            <a:fillRect/>
          </a:stretch>
        </p:blipFill>
        <p:spPr bwMode="auto">
          <a:xfrm>
            <a:off x="6781800" y="5708650"/>
            <a:ext cx="20574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3" name="Rectangle 2"/>
          <p:cNvSpPr/>
          <p:nvPr/>
        </p:nvSpPr>
        <p:spPr>
          <a:xfrm>
            <a:off x="7598317" y="6553200"/>
            <a:ext cx="1534394" cy="230832"/>
          </a:xfrm>
          <a:prstGeom prst="rect">
            <a:avLst/>
          </a:prstGeom>
        </p:spPr>
        <p:txBody>
          <a:bodyPr wrap="none">
            <a:spAutoFit/>
          </a:bodyPr>
          <a:lstStyle/>
          <a:p>
            <a:r>
              <a:rPr lang="en-US" sz="900" dirty="0" smtClean="0">
                <a:latin typeface="Cambria" pitchFamily="18" charset="0"/>
              </a:rPr>
              <a:t>not just theoretical models!</a:t>
            </a:r>
            <a:endParaRPr lang="en-US" sz="900" dirty="0"/>
          </a:p>
        </p:txBody>
      </p:sp>
    </p:spTree>
    <p:extLst>
      <p:ext uri="{BB962C8B-B14F-4D97-AF65-F5344CB8AC3E}">
        <p14:creationId xmlns:p14="http://schemas.microsoft.com/office/powerpoint/2010/main" val="2555813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Text Box 5"/>
          <p:cNvSpPr txBox="1">
            <a:spLocks noChangeArrowheads="1"/>
          </p:cNvSpPr>
          <p:nvPr>
            <p:custDataLst>
              <p:tags r:id="rId1"/>
            </p:custDataLst>
          </p:nvPr>
        </p:nvSpPr>
        <p:spPr bwMode="auto">
          <a:xfrm>
            <a:off x="307975" y="133350"/>
            <a:ext cx="8607425" cy="646113"/>
          </a:xfrm>
          <a:prstGeom prst="rect">
            <a:avLst/>
          </a:prstGeom>
          <a:solidFill>
            <a:schemeClr val="bg1">
              <a:lumMod val="95000"/>
            </a:schemeClr>
          </a:solid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defRPr/>
            </a:pPr>
            <a:r>
              <a:rPr lang="en-US" sz="3600" dirty="0" smtClean="0">
                <a:solidFill>
                  <a:srgbClr val="000000"/>
                </a:solidFill>
                <a:latin typeface="Cambria" pitchFamily="18" charset="0"/>
              </a:rPr>
              <a:t>Our building blocks:   </a:t>
            </a:r>
            <a:r>
              <a:rPr lang="en-US" sz="3600" b="1" i="1" dirty="0" smtClean="0">
                <a:solidFill>
                  <a:srgbClr val="000000"/>
                </a:solidFill>
                <a:latin typeface="Cambria" pitchFamily="18" charset="0"/>
              </a:rPr>
              <a:t>logic gates</a:t>
            </a:r>
          </a:p>
        </p:txBody>
      </p:sp>
      <p:sp>
        <p:nvSpPr>
          <p:cNvPr id="45077" name="Text Box 21"/>
          <p:cNvSpPr txBox="1">
            <a:spLocks noChangeArrowheads="1"/>
          </p:cNvSpPr>
          <p:nvPr>
            <p:custDataLst>
              <p:tags r:id="rId2"/>
            </p:custDataLst>
          </p:nvPr>
        </p:nvSpPr>
        <p:spPr bwMode="auto">
          <a:xfrm>
            <a:off x="369711" y="1825978"/>
            <a:ext cx="2743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ambria" pitchFamily="18" charset="0"/>
              </a:rPr>
              <a:t>AND</a:t>
            </a:r>
            <a:r>
              <a:rPr lang="en-US">
                <a:solidFill>
                  <a:srgbClr val="000000"/>
                </a:solidFill>
                <a:latin typeface="Cambria" pitchFamily="18" charset="0"/>
              </a:rPr>
              <a:t> outputs 1 only if </a:t>
            </a:r>
            <a:r>
              <a:rPr lang="en-US" b="1">
                <a:solidFill>
                  <a:srgbClr val="FF0000"/>
                </a:solidFill>
                <a:latin typeface="Cambria" pitchFamily="18" charset="0"/>
              </a:rPr>
              <a:t>ALL</a:t>
            </a:r>
            <a:r>
              <a:rPr lang="en-US">
                <a:solidFill>
                  <a:srgbClr val="000000"/>
                </a:solidFill>
                <a:latin typeface="Cambria" pitchFamily="18" charset="0"/>
              </a:rPr>
              <a:t> inputs are 1</a:t>
            </a:r>
          </a:p>
        </p:txBody>
      </p:sp>
      <p:sp>
        <p:nvSpPr>
          <p:cNvPr id="45093" name="Text Box 37"/>
          <p:cNvSpPr txBox="1">
            <a:spLocks noChangeArrowheads="1"/>
          </p:cNvSpPr>
          <p:nvPr>
            <p:custDataLst>
              <p:tags r:id="rId3"/>
            </p:custDataLst>
          </p:nvPr>
        </p:nvSpPr>
        <p:spPr bwMode="auto">
          <a:xfrm>
            <a:off x="3646311" y="1825978"/>
            <a:ext cx="2438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ambria" pitchFamily="18" charset="0"/>
              </a:rPr>
              <a:t>OR</a:t>
            </a:r>
            <a:r>
              <a:rPr lang="en-US">
                <a:solidFill>
                  <a:srgbClr val="000000"/>
                </a:solidFill>
                <a:latin typeface="Cambria" pitchFamily="18" charset="0"/>
              </a:rPr>
              <a:t> outputs 1 if </a:t>
            </a:r>
            <a:r>
              <a:rPr lang="en-US" b="1">
                <a:solidFill>
                  <a:srgbClr val="FF0000"/>
                </a:solidFill>
                <a:latin typeface="Cambria" pitchFamily="18" charset="0"/>
              </a:rPr>
              <a:t>ANY</a:t>
            </a:r>
            <a:r>
              <a:rPr lang="en-US">
                <a:solidFill>
                  <a:srgbClr val="000000"/>
                </a:solidFill>
                <a:latin typeface="Cambria" pitchFamily="18" charset="0"/>
              </a:rPr>
              <a:t> input is 1</a:t>
            </a:r>
          </a:p>
        </p:txBody>
      </p:sp>
      <p:sp>
        <p:nvSpPr>
          <p:cNvPr id="45094" name="Text Box 38"/>
          <p:cNvSpPr txBox="1">
            <a:spLocks noChangeArrowheads="1"/>
          </p:cNvSpPr>
          <p:nvPr>
            <p:custDataLst>
              <p:tags r:id="rId4"/>
            </p:custDataLst>
          </p:nvPr>
        </p:nvSpPr>
        <p:spPr bwMode="auto">
          <a:xfrm>
            <a:off x="6746699" y="1829153"/>
            <a:ext cx="21574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ambria" pitchFamily="18" charset="0"/>
              </a:rPr>
              <a:t>NOT</a:t>
            </a:r>
            <a:r>
              <a:rPr lang="en-US">
                <a:solidFill>
                  <a:srgbClr val="000000"/>
                </a:solidFill>
                <a:latin typeface="Cambria" pitchFamily="18" charset="0"/>
              </a:rPr>
              <a:t> reverses its input</a:t>
            </a:r>
          </a:p>
        </p:txBody>
      </p:sp>
      <p:sp>
        <p:nvSpPr>
          <p:cNvPr id="45114" name="Line 58"/>
          <p:cNvSpPr>
            <a:spLocks noChangeShapeType="1"/>
          </p:cNvSpPr>
          <p:nvPr>
            <p:custDataLst>
              <p:tags r:id="rId5"/>
            </p:custDataLst>
          </p:nvPr>
        </p:nvSpPr>
        <p:spPr bwMode="auto">
          <a:xfrm>
            <a:off x="6489523" y="1432278"/>
            <a:ext cx="1587" cy="335703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anchor="ctr">
            <a:spAutoFit/>
          </a:bodyPr>
          <a:lstStyle/>
          <a:p>
            <a:endParaRPr lang="en-US">
              <a:solidFill>
                <a:srgbClr val="000000"/>
              </a:solidFill>
              <a:latin typeface="Times" charset="0"/>
              <a:ea typeface="MS PGothic" pitchFamily="34" charset="-128"/>
            </a:endParaRPr>
          </a:p>
        </p:txBody>
      </p:sp>
      <p:sp>
        <p:nvSpPr>
          <p:cNvPr id="45115" name="Rectangle 73"/>
          <p:cNvSpPr>
            <a:spLocks noChangeArrowheads="1"/>
          </p:cNvSpPr>
          <p:nvPr/>
        </p:nvSpPr>
        <p:spPr bwMode="auto">
          <a:xfrm>
            <a:off x="1057099" y="2856265"/>
            <a:ext cx="115728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solidFill>
                  <a:srgbClr val="13801C"/>
                </a:solidFill>
                <a:latin typeface="Courier New" pitchFamily="49" charset="0"/>
                <a:ea typeface="MS PGothic" pitchFamily="34" charset="-128"/>
              </a:rPr>
              <a:t>AND</a:t>
            </a:r>
            <a:endParaRPr lang="en-US" sz="4200">
              <a:solidFill>
                <a:srgbClr val="13801C"/>
              </a:solidFill>
              <a:latin typeface="Times" charset="0"/>
              <a:ea typeface="MS PGothic" pitchFamily="34" charset="-128"/>
            </a:endParaRPr>
          </a:p>
        </p:txBody>
      </p:sp>
      <p:sp>
        <p:nvSpPr>
          <p:cNvPr id="45116" name="Rectangle 74"/>
          <p:cNvSpPr>
            <a:spLocks noChangeArrowheads="1"/>
          </p:cNvSpPr>
          <p:nvPr/>
        </p:nvSpPr>
        <p:spPr bwMode="auto">
          <a:xfrm>
            <a:off x="4343224" y="2856265"/>
            <a:ext cx="83343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solidFill>
                  <a:srgbClr val="13801C"/>
                </a:solidFill>
                <a:latin typeface="Courier New" pitchFamily="49" charset="0"/>
                <a:ea typeface="MS PGothic" pitchFamily="34" charset="-128"/>
              </a:rPr>
              <a:t>OR</a:t>
            </a:r>
            <a:endParaRPr lang="en-US" sz="4200">
              <a:solidFill>
                <a:srgbClr val="13801C"/>
              </a:solidFill>
              <a:latin typeface="Times" charset="0"/>
              <a:ea typeface="MS PGothic" pitchFamily="34" charset="-128"/>
            </a:endParaRPr>
          </a:p>
        </p:txBody>
      </p:sp>
      <p:sp>
        <p:nvSpPr>
          <p:cNvPr id="45117" name="Rectangle 75"/>
          <p:cNvSpPr>
            <a:spLocks noChangeArrowheads="1"/>
          </p:cNvSpPr>
          <p:nvPr/>
        </p:nvSpPr>
        <p:spPr bwMode="auto">
          <a:xfrm>
            <a:off x="7246761" y="2856265"/>
            <a:ext cx="115728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solidFill>
                  <a:srgbClr val="13801C"/>
                </a:solidFill>
                <a:latin typeface="Courier New" pitchFamily="49" charset="0"/>
                <a:ea typeface="MS PGothic" pitchFamily="34" charset="-128"/>
              </a:rPr>
              <a:t>NOT</a:t>
            </a:r>
            <a:endParaRPr lang="en-US" sz="4200">
              <a:solidFill>
                <a:srgbClr val="13801C"/>
              </a:solidFill>
              <a:latin typeface="Times" charset="0"/>
              <a:ea typeface="MS PGothic" pitchFamily="34" charset="-128"/>
            </a:endParaRPr>
          </a:p>
        </p:txBody>
      </p:sp>
      <p:pic>
        <p:nvPicPr>
          <p:cNvPr id="45118" name="Picture 76"/>
          <p:cNvPicPr>
            <a:picLocks noChangeAspect="1" noChangeArrowheads="1"/>
          </p:cNvPicPr>
          <p:nvPr/>
        </p:nvPicPr>
        <p:blipFill>
          <a:blip r:embed="rId9">
            <a:extLst>
              <a:ext uri="{28A0092B-C50C-407E-A947-70E740481C1C}">
                <a14:useLocalDpi xmlns:a14="http://schemas.microsoft.com/office/drawing/2010/main" val="0"/>
              </a:ext>
            </a:extLst>
          </a:blip>
          <a:srcRect l="37613" t="47820" r="39482" b="42685"/>
          <a:stretch>
            <a:fillRect/>
          </a:stretch>
        </p:blipFill>
        <p:spPr bwMode="auto">
          <a:xfrm>
            <a:off x="245886" y="3618265"/>
            <a:ext cx="2881313"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45119" name="Picture 76"/>
          <p:cNvPicPr>
            <a:picLocks noChangeAspect="1" noChangeArrowheads="1"/>
          </p:cNvPicPr>
          <p:nvPr/>
        </p:nvPicPr>
        <p:blipFill>
          <a:blip r:embed="rId9">
            <a:extLst>
              <a:ext uri="{28A0092B-C50C-407E-A947-70E740481C1C}">
                <a14:useLocalDpi xmlns:a14="http://schemas.microsoft.com/office/drawing/2010/main" val="0"/>
              </a:ext>
            </a:extLst>
          </a:blip>
          <a:srcRect l="37613" t="59518" r="39482" b="29967"/>
          <a:stretch>
            <a:fillRect/>
          </a:stretch>
        </p:blipFill>
        <p:spPr bwMode="auto">
          <a:xfrm>
            <a:off x="3493911" y="3618265"/>
            <a:ext cx="28019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45120" name="Picture 76"/>
          <p:cNvPicPr>
            <a:picLocks noChangeAspect="1" noChangeArrowheads="1"/>
          </p:cNvPicPr>
          <p:nvPr/>
        </p:nvPicPr>
        <p:blipFill>
          <a:blip r:embed="rId9">
            <a:extLst>
              <a:ext uri="{28A0092B-C50C-407E-A947-70E740481C1C}">
                <a14:useLocalDpi xmlns:a14="http://schemas.microsoft.com/office/drawing/2010/main" val="0"/>
              </a:ext>
            </a:extLst>
          </a:blip>
          <a:srcRect l="37613" t="71304" r="39482" b="16571"/>
          <a:stretch>
            <a:fillRect/>
          </a:stretch>
        </p:blipFill>
        <p:spPr bwMode="auto">
          <a:xfrm>
            <a:off x="6770511" y="3770665"/>
            <a:ext cx="20574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67" name="Line 58"/>
          <p:cNvSpPr>
            <a:spLocks noChangeShapeType="1"/>
          </p:cNvSpPr>
          <p:nvPr>
            <p:custDataLst>
              <p:tags r:id="rId6"/>
            </p:custDataLst>
          </p:nvPr>
        </p:nvSpPr>
        <p:spPr bwMode="auto">
          <a:xfrm>
            <a:off x="3417711" y="1432278"/>
            <a:ext cx="1587" cy="335703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anchor="ctr">
            <a:spAutoFit/>
          </a:bodyPr>
          <a:lstStyle/>
          <a:p>
            <a:endParaRPr lang="en-US">
              <a:solidFill>
                <a:srgbClr val="000000"/>
              </a:solidFill>
              <a:latin typeface="Times" charset="0"/>
              <a:ea typeface="MS PGothic" pitchFamily="34" charset="-128"/>
            </a:endParaRPr>
          </a:p>
        </p:txBody>
      </p:sp>
      <p:sp>
        <p:nvSpPr>
          <p:cNvPr id="5" name="Rectangle 4"/>
          <p:cNvSpPr/>
          <p:nvPr/>
        </p:nvSpPr>
        <p:spPr>
          <a:xfrm>
            <a:off x="1528866" y="5329535"/>
            <a:ext cx="6112571" cy="461665"/>
          </a:xfrm>
          <a:prstGeom prst="rect">
            <a:avLst/>
          </a:prstGeom>
        </p:spPr>
        <p:txBody>
          <a:bodyPr wrap="none">
            <a:spAutoFit/>
          </a:bodyPr>
          <a:lstStyle/>
          <a:p>
            <a:r>
              <a:rPr lang="en-US" dirty="0" smtClean="0">
                <a:solidFill>
                  <a:srgbClr val="000000"/>
                </a:solidFill>
                <a:latin typeface="Cambria" pitchFamily="18" charset="0"/>
                <a:ea typeface="MS PGothic" pitchFamily="34" charset="-128"/>
              </a:rPr>
              <a:t>These circuits are </a:t>
            </a:r>
            <a:r>
              <a:rPr lang="en-US" b="1" i="1" dirty="0" smtClean="0">
                <a:solidFill>
                  <a:srgbClr val="000000"/>
                </a:solidFill>
                <a:latin typeface="Cambria" pitchFamily="18" charset="0"/>
                <a:ea typeface="MS PGothic" pitchFamily="34" charset="-128"/>
              </a:rPr>
              <a:t>physical </a:t>
            </a:r>
            <a:r>
              <a:rPr lang="en-US" dirty="0" smtClean="0">
                <a:solidFill>
                  <a:srgbClr val="000000"/>
                </a:solidFill>
                <a:latin typeface="Cambria" pitchFamily="18" charset="0"/>
                <a:ea typeface="MS PGothic" pitchFamily="34" charset="-128"/>
              </a:rPr>
              <a:t>functions of bits…</a:t>
            </a:r>
            <a:endParaRPr lang="en-US" dirty="0">
              <a:solidFill>
                <a:srgbClr val="000000"/>
              </a:solidFill>
              <a:latin typeface="Times" charset="0"/>
              <a:ea typeface="MS PGothic" pitchFamily="34" charset="-128"/>
            </a:endParaRPr>
          </a:p>
        </p:txBody>
      </p:sp>
      <p:sp>
        <p:nvSpPr>
          <p:cNvPr id="69" name="Rectangle 68"/>
          <p:cNvSpPr/>
          <p:nvPr/>
        </p:nvSpPr>
        <p:spPr>
          <a:xfrm>
            <a:off x="824474" y="6172200"/>
            <a:ext cx="7592463" cy="461665"/>
          </a:xfrm>
          <a:prstGeom prst="rect">
            <a:avLst/>
          </a:prstGeom>
        </p:spPr>
        <p:txBody>
          <a:bodyPr wrap="none">
            <a:spAutoFit/>
          </a:bodyPr>
          <a:lstStyle/>
          <a:p>
            <a:r>
              <a:rPr lang="en-US" dirty="0" smtClean="0">
                <a:solidFill>
                  <a:srgbClr val="000000"/>
                </a:solidFill>
                <a:latin typeface="Cambria" pitchFamily="18" charset="0"/>
                <a:ea typeface="MS PGothic" pitchFamily="34" charset="-128"/>
              </a:rPr>
              <a:t>…and </a:t>
            </a:r>
            <a:r>
              <a:rPr lang="en-US" i="1" dirty="0" smtClean="0">
                <a:solidFill>
                  <a:srgbClr val="000000"/>
                </a:solidFill>
                <a:latin typeface="Cambria" pitchFamily="18" charset="0"/>
                <a:ea typeface="MS PGothic" pitchFamily="34" charset="-128"/>
              </a:rPr>
              <a:t>all</a:t>
            </a:r>
            <a:r>
              <a:rPr lang="en-US" dirty="0" smtClean="0">
                <a:solidFill>
                  <a:srgbClr val="000000"/>
                </a:solidFill>
                <a:latin typeface="Cambria" pitchFamily="18" charset="0"/>
                <a:ea typeface="MS PGothic" pitchFamily="34" charset="-128"/>
              </a:rPr>
              <a:t> mathematical functions can be built from them!</a:t>
            </a:r>
            <a:endParaRPr lang="en-US" dirty="0">
              <a:solidFill>
                <a:srgbClr val="000000"/>
              </a:solidFill>
              <a:latin typeface="Times" charset="0"/>
              <a:ea typeface="MS PGothic" pitchFamily="34" charset="-128"/>
            </a:endParaRPr>
          </a:p>
        </p:txBody>
      </p:sp>
      <p:sp>
        <p:nvSpPr>
          <p:cNvPr id="16" name="Rectangle 15"/>
          <p:cNvSpPr/>
          <p:nvPr/>
        </p:nvSpPr>
        <p:spPr>
          <a:xfrm>
            <a:off x="7058208" y="5750868"/>
            <a:ext cx="1534394" cy="230832"/>
          </a:xfrm>
          <a:prstGeom prst="rect">
            <a:avLst/>
          </a:prstGeom>
        </p:spPr>
        <p:txBody>
          <a:bodyPr wrap="none">
            <a:spAutoFit/>
          </a:bodyPr>
          <a:lstStyle/>
          <a:p>
            <a:r>
              <a:rPr lang="en-US" sz="900" dirty="0" smtClean="0">
                <a:latin typeface="Cambria" pitchFamily="18" charset="0"/>
              </a:rPr>
              <a:t>not just theoretical models</a:t>
            </a:r>
            <a:endParaRPr lang="en-US" sz="900" dirty="0"/>
          </a:p>
        </p:txBody>
      </p:sp>
    </p:spTree>
    <p:extLst>
      <p:ext uri="{BB962C8B-B14F-4D97-AF65-F5344CB8AC3E}">
        <p14:creationId xmlns:p14="http://schemas.microsoft.com/office/powerpoint/2010/main" val="30792009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6"/>
          <p:cNvPicPr>
            <a:picLocks noChangeAspect="1" noChangeArrowheads="1"/>
          </p:cNvPicPr>
          <p:nvPr/>
        </p:nvPicPr>
        <p:blipFill>
          <a:blip r:embed="rId5">
            <a:extLst>
              <a:ext uri="{28A0092B-C50C-407E-A947-70E740481C1C}">
                <a14:useLocalDpi xmlns:a14="http://schemas.microsoft.com/office/drawing/2010/main" val="0"/>
              </a:ext>
            </a:extLst>
          </a:blip>
          <a:srcRect l="59372" t="21306" r="16650" b="45506"/>
          <a:stretch>
            <a:fillRect/>
          </a:stretch>
        </p:blipFill>
        <p:spPr bwMode="auto">
          <a:xfrm>
            <a:off x="3824288" y="1939925"/>
            <a:ext cx="1614487" cy="146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Lst>
        </p:spPr>
      </p:pic>
      <p:sp>
        <p:nvSpPr>
          <p:cNvPr id="40963" name="Text Box 5"/>
          <p:cNvSpPr txBox="1">
            <a:spLocks noChangeArrowheads="1"/>
          </p:cNvSpPr>
          <p:nvPr>
            <p:custDataLst>
              <p:tags r:id="rId1"/>
            </p:custDataLst>
          </p:nvPr>
        </p:nvSpPr>
        <p:spPr bwMode="auto">
          <a:xfrm>
            <a:off x="282575" y="212725"/>
            <a:ext cx="7239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4000" dirty="0" smtClean="0">
                <a:solidFill>
                  <a:srgbClr val="000000"/>
                </a:solidFill>
                <a:latin typeface="Cambria" pitchFamily="18" charset="0"/>
              </a:rPr>
              <a:t>AND</a:t>
            </a:r>
            <a:endParaRPr lang="en-US" sz="4000" dirty="0">
              <a:solidFill>
                <a:srgbClr val="000000"/>
              </a:solidFill>
              <a:latin typeface="Cambria" pitchFamily="18" charset="0"/>
            </a:endParaRPr>
          </a:p>
        </p:txBody>
      </p:sp>
      <p:cxnSp>
        <p:nvCxnSpPr>
          <p:cNvPr id="40965" name="Straight Connector 10"/>
          <p:cNvCxnSpPr>
            <a:cxnSpLocks noChangeShapeType="1"/>
          </p:cNvCxnSpPr>
          <p:nvPr/>
        </p:nvCxnSpPr>
        <p:spPr bwMode="auto">
          <a:xfrm>
            <a:off x="5426075" y="2684463"/>
            <a:ext cx="847725"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40966" name="Straight Connector 111"/>
          <p:cNvCxnSpPr>
            <a:cxnSpLocks noChangeShapeType="1"/>
          </p:cNvCxnSpPr>
          <p:nvPr/>
        </p:nvCxnSpPr>
        <p:spPr bwMode="auto">
          <a:xfrm>
            <a:off x="3048000" y="2420938"/>
            <a:ext cx="847725" cy="1587"/>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40967" name="Straight Connector 112"/>
          <p:cNvCxnSpPr>
            <a:cxnSpLocks noChangeShapeType="1"/>
          </p:cNvCxnSpPr>
          <p:nvPr/>
        </p:nvCxnSpPr>
        <p:spPr bwMode="auto">
          <a:xfrm>
            <a:off x="3054350" y="3048000"/>
            <a:ext cx="846138" cy="1588"/>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40968" name="Text Box 21"/>
          <p:cNvSpPr txBox="1">
            <a:spLocks noChangeArrowheads="1"/>
          </p:cNvSpPr>
          <p:nvPr>
            <p:custDataLst>
              <p:tags r:id="rId2"/>
            </p:custDataLst>
          </p:nvPr>
        </p:nvSpPr>
        <p:spPr bwMode="auto">
          <a:xfrm>
            <a:off x="457200" y="5029200"/>
            <a:ext cx="816451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600" b="1">
                <a:solidFill>
                  <a:srgbClr val="000000"/>
                </a:solidFill>
                <a:latin typeface="Cambria" pitchFamily="18" charset="0"/>
              </a:rPr>
              <a:t>AND</a:t>
            </a:r>
            <a:r>
              <a:rPr lang="en-US" sz="3600">
                <a:solidFill>
                  <a:srgbClr val="000000"/>
                </a:solidFill>
                <a:latin typeface="Cambria" pitchFamily="18" charset="0"/>
              </a:rPr>
              <a:t>  outputs 1 when </a:t>
            </a:r>
            <a:r>
              <a:rPr lang="en-US" sz="3600" b="1">
                <a:solidFill>
                  <a:srgbClr val="FF0000"/>
                </a:solidFill>
                <a:latin typeface="Cambria" pitchFamily="18" charset="0"/>
              </a:rPr>
              <a:t>ALL</a:t>
            </a:r>
            <a:r>
              <a:rPr lang="en-US" sz="3600">
                <a:solidFill>
                  <a:srgbClr val="000000"/>
                </a:solidFill>
                <a:latin typeface="Cambria" pitchFamily="18" charset="0"/>
              </a:rPr>
              <a:t> inputs are 1</a:t>
            </a:r>
          </a:p>
          <a:p>
            <a:pPr>
              <a:spcBef>
                <a:spcPct val="50000"/>
              </a:spcBef>
            </a:pPr>
            <a:r>
              <a:rPr lang="en-US" sz="3600">
                <a:solidFill>
                  <a:srgbClr val="000000"/>
                </a:solidFill>
                <a:latin typeface="Cambria" pitchFamily="18" charset="0"/>
              </a:rPr>
              <a:t>otherwise it outputs 0</a:t>
            </a:r>
          </a:p>
        </p:txBody>
      </p:sp>
      <p:sp>
        <p:nvSpPr>
          <p:cNvPr id="40969" name="Rectangle 117"/>
          <p:cNvSpPr>
            <a:spLocks noChangeArrowheads="1"/>
          </p:cNvSpPr>
          <p:nvPr/>
        </p:nvSpPr>
        <p:spPr bwMode="auto">
          <a:xfrm>
            <a:off x="381000" y="2509838"/>
            <a:ext cx="1019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latin typeface="Cambria" pitchFamily="18" charset="0"/>
                <a:ea typeface="MS PGothic" pitchFamily="34" charset="-128"/>
              </a:rPr>
              <a:t>inputs</a:t>
            </a:r>
            <a:endParaRPr lang="en-US">
              <a:solidFill>
                <a:srgbClr val="000000"/>
              </a:solidFill>
              <a:latin typeface="Times" charset="0"/>
              <a:ea typeface="MS PGothic" pitchFamily="34" charset="-128"/>
            </a:endParaRPr>
          </a:p>
        </p:txBody>
      </p:sp>
      <p:sp>
        <p:nvSpPr>
          <p:cNvPr id="40970" name="Rectangle 118"/>
          <p:cNvSpPr>
            <a:spLocks noChangeArrowheads="1"/>
          </p:cNvSpPr>
          <p:nvPr/>
        </p:nvSpPr>
        <p:spPr bwMode="auto">
          <a:xfrm>
            <a:off x="7770813" y="2443163"/>
            <a:ext cx="10683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latin typeface="Cambria" pitchFamily="18" charset="0"/>
                <a:ea typeface="MS PGothic" pitchFamily="34" charset="-128"/>
              </a:rPr>
              <a:t>output</a:t>
            </a:r>
            <a:endParaRPr lang="en-US">
              <a:solidFill>
                <a:srgbClr val="000000"/>
              </a:solidFill>
              <a:latin typeface="Times" charset="0"/>
              <a:ea typeface="MS PGothic" pitchFamily="34" charset="-128"/>
            </a:endParaRPr>
          </a:p>
        </p:txBody>
      </p:sp>
      <p:sp>
        <p:nvSpPr>
          <p:cNvPr id="40971" name="Right Arrow 119"/>
          <p:cNvSpPr>
            <a:spLocks noChangeArrowheads="1"/>
          </p:cNvSpPr>
          <p:nvPr/>
        </p:nvSpPr>
        <p:spPr bwMode="auto">
          <a:xfrm>
            <a:off x="1524000" y="2576513"/>
            <a:ext cx="457200" cy="330200"/>
          </a:xfrm>
          <a:prstGeom prst="rightArrow">
            <a:avLst>
              <a:gd name="adj1" fmla="val 50000"/>
              <a:gd name="adj2" fmla="val 50026"/>
            </a:avLst>
          </a:prstGeom>
          <a:solidFill>
            <a:srgbClr val="DDFFDF"/>
          </a:solidFill>
          <a:ln w="19050" algn="ctr">
            <a:solidFill>
              <a:srgbClr val="13801C"/>
            </a:solidFill>
            <a:round/>
            <a:headEnd/>
            <a:tailEnd/>
          </a:ln>
        </p:spPr>
        <p:txBody>
          <a:bodyPr>
            <a:spAutoFit/>
          </a:bodyPr>
          <a:lstStyle/>
          <a:p>
            <a:endParaRPr lang="en-US">
              <a:solidFill>
                <a:srgbClr val="000000"/>
              </a:solidFill>
              <a:latin typeface="Times" charset="0"/>
              <a:ea typeface="MS PGothic" pitchFamily="34" charset="-128"/>
            </a:endParaRPr>
          </a:p>
        </p:txBody>
      </p:sp>
      <p:sp>
        <p:nvSpPr>
          <p:cNvPr id="40972" name="Right Arrow 120"/>
          <p:cNvSpPr>
            <a:spLocks noChangeArrowheads="1"/>
          </p:cNvSpPr>
          <p:nvPr/>
        </p:nvSpPr>
        <p:spPr bwMode="auto">
          <a:xfrm>
            <a:off x="7245350" y="2508250"/>
            <a:ext cx="457200" cy="330200"/>
          </a:xfrm>
          <a:prstGeom prst="rightArrow">
            <a:avLst>
              <a:gd name="adj1" fmla="val 50000"/>
              <a:gd name="adj2" fmla="val 50026"/>
            </a:avLst>
          </a:prstGeom>
          <a:solidFill>
            <a:srgbClr val="DDFFDF"/>
          </a:solidFill>
          <a:ln w="19050" algn="ctr">
            <a:solidFill>
              <a:srgbClr val="13801C"/>
            </a:solidFill>
            <a:round/>
            <a:headEnd/>
            <a:tailEnd/>
          </a:ln>
        </p:spPr>
        <p:txBody>
          <a:bodyPr>
            <a:spAutoFit/>
          </a:bodyPr>
          <a:lstStyle/>
          <a:p>
            <a:endParaRPr lang="en-US">
              <a:solidFill>
                <a:srgbClr val="000000"/>
              </a:solidFill>
              <a:latin typeface="Times" charset="0"/>
              <a:ea typeface="MS PGothic" pitchFamily="34" charset="-128"/>
            </a:endParaRPr>
          </a:p>
        </p:txBody>
      </p:sp>
      <p:sp>
        <p:nvSpPr>
          <p:cNvPr id="40973" name="Rectangle 122"/>
          <p:cNvSpPr>
            <a:spLocks noChangeArrowheads="1"/>
          </p:cNvSpPr>
          <p:nvPr/>
        </p:nvSpPr>
        <p:spPr bwMode="auto">
          <a:xfrm>
            <a:off x="4197350" y="2479675"/>
            <a:ext cx="7493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latin typeface="Calibri" pitchFamily="34" charset="0"/>
                <a:ea typeface="MS PGothic" pitchFamily="34" charset="-128"/>
              </a:rPr>
              <a:t>AND</a:t>
            </a:r>
            <a:endParaRPr lang="en-US">
              <a:solidFill>
                <a:srgbClr val="000000"/>
              </a:solidFill>
              <a:latin typeface="Times" charset="0"/>
              <a:ea typeface="MS PGothic" pitchFamily="34" charset="-128"/>
            </a:endParaRPr>
          </a:p>
        </p:txBody>
      </p:sp>
      <p:sp>
        <p:nvSpPr>
          <p:cNvPr id="3" name="TextBox 2"/>
          <p:cNvSpPr txBox="1"/>
          <p:nvPr/>
        </p:nvSpPr>
        <p:spPr>
          <a:xfrm>
            <a:off x="3727449" y="212725"/>
            <a:ext cx="1624013" cy="584775"/>
          </a:xfrm>
          <a:prstGeom prst="rect">
            <a:avLst/>
          </a:prstGeom>
          <a:noFill/>
        </p:spPr>
        <p:txBody>
          <a:bodyPr wrap="square" rtlCol="0">
            <a:spAutoFit/>
          </a:bodyPr>
          <a:lstStyle/>
          <a:p>
            <a:r>
              <a:rPr lang="en-US" sz="1600" dirty="0" smtClean="0">
                <a:solidFill>
                  <a:srgbClr val="FFFFFF">
                    <a:lumMod val="65000"/>
                  </a:srgbClr>
                </a:solidFill>
                <a:latin typeface="Cambria" panose="02040503050406030204" pitchFamily="18" charset="0"/>
                <a:ea typeface="MS PGothic" pitchFamily="34" charset="-128"/>
              </a:rPr>
              <a:t>drill sergeant metaphor?</a:t>
            </a:r>
            <a:endParaRPr lang="en-US" sz="1600" dirty="0">
              <a:solidFill>
                <a:srgbClr val="FFFFFF">
                  <a:lumMod val="65000"/>
                </a:srgbClr>
              </a:solidFill>
              <a:latin typeface="Cambria" panose="02040503050406030204" pitchFamily="18" charset="0"/>
              <a:ea typeface="MS PGothic" pitchFamily="34" charset="-128"/>
            </a:endParaRPr>
          </a:p>
        </p:txBody>
      </p:sp>
      <p:cxnSp>
        <p:nvCxnSpPr>
          <p:cNvPr id="5" name="Straight Arrow Connector 4"/>
          <p:cNvCxnSpPr/>
          <p:nvPr/>
        </p:nvCxnSpPr>
        <p:spPr bwMode="auto">
          <a:xfrm flipH="1">
            <a:off x="3962400" y="797500"/>
            <a:ext cx="234950" cy="955100"/>
          </a:xfrm>
          <a:prstGeom prst="straightConnector1">
            <a:avLst/>
          </a:prstGeom>
          <a:noFill/>
          <a:ln w="12700" cap="flat" cmpd="sng" algn="ctr">
            <a:solidFill>
              <a:schemeClr val="bg1">
                <a:lumMod val="65000"/>
              </a:schemeClr>
            </a:solidFill>
            <a:prstDash val="solid"/>
            <a:round/>
            <a:headEnd type="none" w="med" len="med"/>
            <a:tailEnd type="arrow"/>
          </a:ln>
          <a:effectLst/>
        </p:spPr>
      </p:cxnSp>
      <p:sp>
        <p:nvSpPr>
          <p:cNvPr id="17" name="TextBox 16"/>
          <p:cNvSpPr txBox="1"/>
          <p:nvPr/>
        </p:nvSpPr>
        <p:spPr>
          <a:xfrm>
            <a:off x="5750718" y="212945"/>
            <a:ext cx="3240882" cy="584775"/>
          </a:xfrm>
          <a:prstGeom prst="rect">
            <a:avLst/>
          </a:prstGeom>
          <a:noFill/>
        </p:spPr>
        <p:txBody>
          <a:bodyPr wrap="square" rtlCol="0">
            <a:spAutoFit/>
          </a:bodyPr>
          <a:lstStyle/>
          <a:p>
            <a:r>
              <a:rPr lang="en-US" sz="1600" dirty="0">
                <a:solidFill>
                  <a:srgbClr val="FFFFFF">
                    <a:lumMod val="65000"/>
                  </a:srgbClr>
                </a:solidFill>
                <a:latin typeface="Cambria" panose="02040503050406030204" pitchFamily="18" charset="0"/>
                <a:ea typeface="MS PGothic" pitchFamily="34" charset="-128"/>
              </a:rPr>
              <a:t>S</a:t>
            </a:r>
            <a:r>
              <a:rPr lang="en-US" sz="1600" dirty="0" smtClean="0">
                <a:solidFill>
                  <a:srgbClr val="FFFFFF">
                    <a:lumMod val="65000"/>
                  </a:srgbClr>
                </a:solidFill>
                <a:latin typeface="Cambria" panose="02040503050406030204" pitchFamily="18" charset="0"/>
                <a:ea typeface="MS PGothic" pitchFamily="34" charset="-128"/>
              </a:rPr>
              <a:t>trict! </a:t>
            </a:r>
            <a:r>
              <a:rPr lang="en-US" sz="1600" u="sng" dirty="0">
                <a:solidFill>
                  <a:srgbClr val="FFFFFF">
                    <a:lumMod val="65000"/>
                  </a:srgbClr>
                </a:solidFill>
                <a:latin typeface="Cambria" panose="02040503050406030204" pitchFamily="18" charset="0"/>
                <a:ea typeface="MS PGothic" pitchFamily="34" charset="-128"/>
              </a:rPr>
              <a:t>E</a:t>
            </a:r>
            <a:r>
              <a:rPr lang="en-US" sz="1600" u="sng" dirty="0" smtClean="0">
                <a:solidFill>
                  <a:srgbClr val="FFFFFF">
                    <a:lumMod val="65000"/>
                  </a:srgbClr>
                </a:solidFill>
                <a:latin typeface="Cambria" panose="02040503050406030204" pitchFamily="18" charset="0"/>
                <a:ea typeface="MS PGothic" pitchFamily="34" charset="-128"/>
              </a:rPr>
              <a:t>verything</a:t>
            </a:r>
            <a:r>
              <a:rPr lang="en-US" sz="1600" dirty="0" smtClean="0">
                <a:solidFill>
                  <a:srgbClr val="FFFFFF">
                    <a:lumMod val="65000"/>
                  </a:srgbClr>
                </a:solidFill>
                <a:latin typeface="Cambria" panose="02040503050406030204" pitchFamily="18" charset="0"/>
                <a:ea typeface="MS PGothic" pitchFamily="34" charset="-128"/>
              </a:rPr>
              <a:t> input must be True to output a True</a:t>
            </a:r>
            <a:endParaRPr lang="en-US" sz="1600" dirty="0">
              <a:solidFill>
                <a:srgbClr val="FFFFFF">
                  <a:lumMod val="65000"/>
                </a:srgbClr>
              </a:solidFill>
              <a:latin typeface="Cambria" panose="02040503050406030204" pitchFamily="18" charset="0"/>
              <a:ea typeface="MS PGothic" pitchFamily="34" charset="-128"/>
            </a:endParaRPr>
          </a:p>
        </p:txBody>
      </p:sp>
    </p:spTree>
    <p:extLst>
      <p:ext uri="{BB962C8B-B14F-4D97-AF65-F5344CB8AC3E}">
        <p14:creationId xmlns:p14="http://schemas.microsoft.com/office/powerpoint/2010/main" val="26005495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6"/>
          <p:cNvPicPr>
            <a:picLocks noChangeAspect="1" noChangeArrowheads="1"/>
          </p:cNvPicPr>
          <p:nvPr/>
        </p:nvPicPr>
        <p:blipFill>
          <a:blip r:embed="rId27">
            <a:extLst>
              <a:ext uri="{28A0092B-C50C-407E-A947-70E740481C1C}">
                <a14:useLocalDpi xmlns:a14="http://schemas.microsoft.com/office/drawing/2010/main" val="0"/>
              </a:ext>
            </a:extLst>
          </a:blip>
          <a:srcRect l="59372" t="21306" r="16650" b="45506"/>
          <a:stretch>
            <a:fillRect/>
          </a:stretch>
        </p:blipFill>
        <p:spPr bwMode="auto">
          <a:xfrm>
            <a:off x="3824288" y="1939925"/>
            <a:ext cx="1614487" cy="146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Lst>
        </p:spPr>
      </p:pic>
      <p:sp>
        <p:nvSpPr>
          <p:cNvPr id="41987" name="Text Box 5"/>
          <p:cNvSpPr txBox="1">
            <a:spLocks noChangeArrowheads="1"/>
          </p:cNvSpPr>
          <p:nvPr>
            <p:custDataLst>
              <p:tags r:id="rId1"/>
            </p:custDataLst>
          </p:nvPr>
        </p:nvSpPr>
        <p:spPr bwMode="auto">
          <a:xfrm>
            <a:off x="282575" y="212725"/>
            <a:ext cx="7239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4000" dirty="0" smtClean="0">
                <a:solidFill>
                  <a:srgbClr val="000000"/>
                </a:solidFill>
                <a:latin typeface="Cambria" pitchFamily="18" charset="0"/>
              </a:rPr>
              <a:t>AND</a:t>
            </a:r>
            <a:endParaRPr lang="en-US" sz="4000" dirty="0">
              <a:solidFill>
                <a:srgbClr val="000000"/>
              </a:solidFill>
              <a:latin typeface="Cambria" pitchFamily="18" charset="0"/>
            </a:endParaRPr>
          </a:p>
        </p:txBody>
      </p:sp>
      <p:cxnSp>
        <p:nvCxnSpPr>
          <p:cNvPr id="41989" name="Straight Connector 10"/>
          <p:cNvCxnSpPr>
            <a:cxnSpLocks noChangeShapeType="1"/>
          </p:cNvCxnSpPr>
          <p:nvPr/>
        </p:nvCxnSpPr>
        <p:spPr bwMode="auto">
          <a:xfrm>
            <a:off x="5426075" y="2684463"/>
            <a:ext cx="847725"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41990" name="Straight Connector 111"/>
          <p:cNvCxnSpPr>
            <a:cxnSpLocks noChangeShapeType="1"/>
          </p:cNvCxnSpPr>
          <p:nvPr/>
        </p:nvCxnSpPr>
        <p:spPr bwMode="auto">
          <a:xfrm>
            <a:off x="3048000" y="2420938"/>
            <a:ext cx="847725" cy="1587"/>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41991" name="Straight Connector 112"/>
          <p:cNvCxnSpPr>
            <a:cxnSpLocks noChangeShapeType="1"/>
          </p:cNvCxnSpPr>
          <p:nvPr/>
        </p:nvCxnSpPr>
        <p:spPr bwMode="auto">
          <a:xfrm>
            <a:off x="3054350" y="3048000"/>
            <a:ext cx="846138" cy="1588"/>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41992" name="Text Box 21"/>
          <p:cNvSpPr txBox="1">
            <a:spLocks noChangeArrowheads="1"/>
          </p:cNvSpPr>
          <p:nvPr>
            <p:custDataLst>
              <p:tags r:id="rId2"/>
            </p:custDataLst>
          </p:nvPr>
        </p:nvSpPr>
        <p:spPr bwMode="auto">
          <a:xfrm>
            <a:off x="300038" y="4724400"/>
            <a:ext cx="195421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2800" b="1">
                <a:solidFill>
                  <a:srgbClr val="000000"/>
                </a:solidFill>
                <a:latin typeface="Cambria" pitchFamily="18" charset="0"/>
              </a:rPr>
              <a:t>AND's </a:t>
            </a:r>
            <a:r>
              <a:rPr lang="en-US" sz="2800">
                <a:solidFill>
                  <a:srgbClr val="000000"/>
                </a:solidFill>
                <a:latin typeface="Cambria" pitchFamily="18" charset="0"/>
              </a:rPr>
              <a:t>function:</a:t>
            </a:r>
          </a:p>
        </p:txBody>
      </p:sp>
      <p:sp>
        <p:nvSpPr>
          <p:cNvPr id="41993" name="Rectangle 117"/>
          <p:cNvSpPr>
            <a:spLocks noChangeArrowheads="1"/>
          </p:cNvSpPr>
          <p:nvPr/>
        </p:nvSpPr>
        <p:spPr bwMode="auto">
          <a:xfrm>
            <a:off x="381000" y="2509838"/>
            <a:ext cx="1019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latin typeface="Cambria" pitchFamily="18" charset="0"/>
                <a:ea typeface="MS PGothic" pitchFamily="34" charset="-128"/>
              </a:rPr>
              <a:t>inputs</a:t>
            </a:r>
            <a:endParaRPr lang="en-US">
              <a:solidFill>
                <a:srgbClr val="000000"/>
              </a:solidFill>
              <a:latin typeface="Times" charset="0"/>
              <a:ea typeface="MS PGothic" pitchFamily="34" charset="-128"/>
            </a:endParaRPr>
          </a:p>
        </p:txBody>
      </p:sp>
      <p:sp>
        <p:nvSpPr>
          <p:cNvPr id="41994" name="Rectangle 118"/>
          <p:cNvSpPr>
            <a:spLocks noChangeArrowheads="1"/>
          </p:cNvSpPr>
          <p:nvPr/>
        </p:nvSpPr>
        <p:spPr bwMode="auto">
          <a:xfrm>
            <a:off x="7770813" y="2443163"/>
            <a:ext cx="10683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latin typeface="Cambria" pitchFamily="18" charset="0"/>
                <a:ea typeface="MS PGothic" pitchFamily="34" charset="-128"/>
              </a:rPr>
              <a:t>output</a:t>
            </a:r>
            <a:endParaRPr lang="en-US">
              <a:solidFill>
                <a:srgbClr val="000000"/>
              </a:solidFill>
              <a:latin typeface="Times" charset="0"/>
              <a:ea typeface="MS PGothic" pitchFamily="34" charset="-128"/>
            </a:endParaRPr>
          </a:p>
        </p:txBody>
      </p:sp>
      <p:sp>
        <p:nvSpPr>
          <p:cNvPr id="41995" name="Right Arrow 119"/>
          <p:cNvSpPr>
            <a:spLocks noChangeArrowheads="1"/>
          </p:cNvSpPr>
          <p:nvPr/>
        </p:nvSpPr>
        <p:spPr bwMode="auto">
          <a:xfrm>
            <a:off x="1524000" y="2576513"/>
            <a:ext cx="457200" cy="330200"/>
          </a:xfrm>
          <a:prstGeom prst="rightArrow">
            <a:avLst>
              <a:gd name="adj1" fmla="val 50000"/>
              <a:gd name="adj2" fmla="val 50026"/>
            </a:avLst>
          </a:prstGeom>
          <a:solidFill>
            <a:srgbClr val="DDFFDF"/>
          </a:solidFill>
          <a:ln w="19050" algn="ctr">
            <a:solidFill>
              <a:srgbClr val="13801C"/>
            </a:solidFill>
            <a:round/>
            <a:headEnd/>
            <a:tailEnd/>
          </a:ln>
        </p:spPr>
        <p:txBody>
          <a:bodyPr>
            <a:spAutoFit/>
          </a:bodyPr>
          <a:lstStyle/>
          <a:p>
            <a:endParaRPr lang="en-US">
              <a:solidFill>
                <a:srgbClr val="000000"/>
              </a:solidFill>
              <a:latin typeface="Times" charset="0"/>
              <a:ea typeface="MS PGothic" pitchFamily="34" charset="-128"/>
            </a:endParaRPr>
          </a:p>
        </p:txBody>
      </p:sp>
      <p:sp>
        <p:nvSpPr>
          <p:cNvPr id="41996" name="Right Arrow 120"/>
          <p:cNvSpPr>
            <a:spLocks noChangeArrowheads="1"/>
          </p:cNvSpPr>
          <p:nvPr/>
        </p:nvSpPr>
        <p:spPr bwMode="auto">
          <a:xfrm>
            <a:off x="7245350" y="2508250"/>
            <a:ext cx="457200" cy="330200"/>
          </a:xfrm>
          <a:prstGeom prst="rightArrow">
            <a:avLst>
              <a:gd name="adj1" fmla="val 50000"/>
              <a:gd name="adj2" fmla="val 50026"/>
            </a:avLst>
          </a:prstGeom>
          <a:solidFill>
            <a:srgbClr val="DDFFDF"/>
          </a:solidFill>
          <a:ln w="19050" algn="ctr">
            <a:solidFill>
              <a:srgbClr val="13801C"/>
            </a:solidFill>
            <a:round/>
            <a:headEnd/>
            <a:tailEnd/>
          </a:ln>
        </p:spPr>
        <p:txBody>
          <a:bodyPr>
            <a:spAutoFit/>
          </a:bodyPr>
          <a:lstStyle/>
          <a:p>
            <a:endParaRPr lang="en-US">
              <a:solidFill>
                <a:srgbClr val="000000"/>
              </a:solidFill>
              <a:latin typeface="Times" charset="0"/>
              <a:ea typeface="MS PGothic" pitchFamily="34" charset="-128"/>
            </a:endParaRPr>
          </a:p>
        </p:txBody>
      </p:sp>
      <p:sp>
        <p:nvSpPr>
          <p:cNvPr id="41997" name="Rectangle 122"/>
          <p:cNvSpPr>
            <a:spLocks noChangeArrowheads="1"/>
          </p:cNvSpPr>
          <p:nvPr/>
        </p:nvSpPr>
        <p:spPr bwMode="auto">
          <a:xfrm>
            <a:off x="4197350" y="2479675"/>
            <a:ext cx="7493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latin typeface="Calibri" pitchFamily="34" charset="0"/>
                <a:ea typeface="MS PGothic" pitchFamily="34" charset="-128"/>
              </a:rPr>
              <a:t>AND</a:t>
            </a:r>
            <a:endParaRPr lang="en-US">
              <a:solidFill>
                <a:srgbClr val="000000"/>
              </a:solidFill>
              <a:latin typeface="Times" charset="0"/>
              <a:ea typeface="MS PGothic" pitchFamily="34" charset="-128"/>
            </a:endParaRPr>
          </a:p>
        </p:txBody>
      </p:sp>
      <p:sp>
        <p:nvSpPr>
          <p:cNvPr id="41998" name="Rounded Rectangle 13"/>
          <p:cNvSpPr>
            <a:spLocks noChangeArrowheads="1"/>
          </p:cNvSpPr>
          <p:nvPr/>
        </p:nvSpPr>
        <p:spPr bwMode="auto">
          <a:xfrm>
            <a:off x="3278188" y="5975350"/>
            <a:ext cx="2133600" cy="381000"/>
          </a:xfrm>
          <a:prstGeom prst="roundRect">
            <a:avLst>
              <a:gd name="adj" fmla="val 16667"/>
            </a:avLst>
          </a:prstGeom>
          <a:solidFill>
            <a:srgbClr val="DDFFDF"/>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solidFill>
                <a:srgbClr val="000000"/>
              </a:solidFill>
              <a:latin typeface="Times" charset="0"/>
              <a:ea typeface="MS PGothic" pitchFamily="34" charset="-128"/>
            </a:endParaRPr>
          </a:p>
        </p:txBody>
      </p:sp>
      <p:sp>
        <p:nvSpPr>
          <p:cNvPr id="41999" name="Text Box 6"/>
          <p:cNvSpPr txBox="1">
            <a:spLocks noChangeArrowheads="1"/>
          </p:cNvSpPr>
          <p:nvPr>
            <p:custDataLst>
              <p:tags r:id="rId3"/>
            </p:custDataLst>
          </p:nvPr>
        </p:nvSpPr>
        <p:spPr bwMode="auto">
          <a:xfrm>
            <a:off x="3203575" y="4521200"/>
            <a:ext cx="54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x</a:t>
            </a:r>
          </a:p>
        </p:txBody>
      </p:sp>
      <p:sp>
        <p:nvSpPr>
          <p:cNvPr id="42000" name="Text Box 7"/>
          <p:cNvSpPr txBox="1">
            <a:spLocks noChangeArrowheads="1"/>
          </p:cNvSpPr>
          <p:nvPr>
            <p:custDataLst>
              <p:tags r:id="rId4"/>
            </p:custDataLst>
          </p:nvPr>
        </p:nvSpPr>
        <p:spPr bwMode="auto">
          <a:xfrm>
            <a:off x="3727450" y="4521200"/>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y</a:t>
            </a:r>
          </a:p>
        </p:txBody>
      </p:sp>
      <p:sp>
        <p:nvSpPr>
          <p:cNvPr id="42001" name="Text Box 8"/>
          <p:cNvSpPr txBox="1">
            <a:spLocks noChangeArrowheads="1"/>
          </p:cNvSpPr>
          <p:nvPr>
            <p:custDataLst>
              <p:tags r:id="rId5"/>
            </p:custDataLst>
          </p:nvPr>
        </p:nvSpPr>
        <p:spPr bwMode="auto">
          <a:xfrm>
            <a:off x="3201988" y="4978400"/>
            <a:ext cx="54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0</a:t>
            </a:r>
          </a:p>
        </p:txBody>
      </p:sp>
      <p:sp>
        <p:nvSpPr>
          <p:cNvPr id="42002" name="Text Box 9"/>
          <p:cNvSpPr txBox="1">
            <a:spLocks noChangeArrowheads="1"/>
          </p:cNvSpPr>
          <p:nvPr>
            <p:custDataLst>
              <p:tags r:id="rId6"/>
            </p:custDataLst>
          </p:nvPr>
        </p:nvSpPr>
        <p:spPr bwMode="auto">
          <a:xfrm>
            <a:off x="3725863" y="4978400"/>
            <a:ext cx="573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0</a:t>
            </a:r>
          </a:p>
        </p:txBody>
      </p:sp>
      <p:sp>
        <p:nvSpPr>
          <p:cNvPr id="42003" name="Text Box 10"/>
          <p:cNvSpPr txBox="1">
            <a:spLocks noChangeArrowheads="1"/>
          </p:cNvSpPr>
          <p:nvPr>
            <p:custDataLst>
              <p:tags r:id="rId7"/>
            </p:custDataLst>
          </p:nvPr>
        </p:nvSpPr>
        <p:spPr bwMode="auto">
          <a:xfrm>
            <a:off x="3205163" y="5291138"/>
            <a:ext cx="54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0</a:t>
            </a:r>
          </a:p>
        </p:txBody>
      </p:sp>
      <p:sp>
        <p:nvSpPr>
          <p:cNvPr id="42004" name="Text Box 11"/>
          <p:cNvSpPr txBox="1">
            <a:spLocks noChangeArrowheads="1"/>
          </p:cNvSpPr>
          <p:nvPr>
            <p:custDataLst>
              <p:tags r:id="rId8"/>
            </p:custDataLst>
          </p:nvPr>
        </p:nvSpPr>
        <p:spPr bwMode="auto">
          <a:xfrm>
            <a:off x="3729038" y="5291138"/>
            <a:ext cx="573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1</a:t>
            </a:r>
          </a:p>
        </p:txBody>
      </p:sp>
      <p:sp>
        <p:nvSpPr>
          <p:cNvPr id="42005" name="Text Box 12"/>
          <p:cNvSpPr txBox="1">
            <a:spLocks noChangeArrowheads="1"/>
          </p:cNvSpPr>
          <p:nvPr>
            <p:custDataLst>
              <p:tags r:id="rId9"/>
            </p:custDataLst>
          </p:nvPr>
        </p:nvSpPr>
        <p:spPr bwMode="auto">
          <a:xfrm>
            <a:off x="3201988" y="5616575"/>
            <a:ext cx="54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1</a:t>
            </a:r>
          </a:p>
        </p:txBody>
      </p:sp>
      <p:sp>
        <p:nvSpPr>
          <p:cNvPr id="42006" name="Text Box 13"/>
          <p:cNvSpPr txBox="1">
            <a:spLocks noChangeArrowheads="1"/>
          </p:cNvSpPr>
          <p:nvPr>
            <p:custDataLst>
              <p:tags r:id="rId10"/>
            </p:custDataLst>
          </p:nvPr>
        </p:nvSpPr>
        <p:spPr bwMode="auto">
          <a:xfrm>
            <a:off x="3725863" y="5616575"/>
            <a:ext cx="573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0</a:t>
            </a:r>
          </a:p>
        </p:txBody>
      </p:sp>
      <p:sp>
        <p:nvSpPr>
          <p:cNvPr id="42007" name="Text Box 14"/>
          <p:cNvSpPr txBox="1">
            <a:spLocks noChangeArrowheads="1"/>
          </p:cNvSpPr>
          <p:nvPr>
            <p:custDataLst>
              <p:tags r:id="rId11"/>
            </p:custDataLst>
          </p:nvPr>
        </p:nvSpPr>
        <p:spPr bwMode="auto">
          <a:xfrm>
            <a:off x="3205163" y="5929313"/>
            <a:ext cx="54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1</a:t>
            </a:r>
          </a:p>
        </p:txBody>
      </p:sp>
      <p:sp>
        <p:nvSpPr>
          <p:cNvPr id="42008" name="Text Box 15"/>
          <p:cNvSpPr txBox="1">
            <a:spLocks noChangeArrowheads="1"/>
          </p:cNvSpPr>
          <p:nvPr>
            <p:custDataLst>
              <p:tags r:id="rId12"/>
            </p:custDataLst>
          </p:nvPr>
        </p:nvSpPr>
        <p:spPr bwMode="auto">
          <a:xfrm>
            <a:off x="3729038" y="5929313"/>
            <a:ext cx="573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1</a:t>
            </a:r>
          </a:p>
        </p:txBody>
      </p:sp>
      <p:sp>
        <p:nvSpPr>
          <p:cNvPr id="42009" name="Text Box 16"/>
          <p:cNvSpPr txBox="1">
            <a:spLocks noChangeArrowheads="1"/>
          </p:cNvSpPr>
          <p:nvPr>
            <p:custDataLst>
              <p:tags r:id="rId13"/>
            </p:custDataLst>
          </p:nvPr>
        </p:nvSpPr>
        <p:spPr bwMode="auto">
          <a:xfrm>
            <a:off x="4424363" y="45466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AND(x,y)</a:t>
            </a:r>
          </a:p>
        </p:txBody>
      </p:sp>
      <p:sp>
        <p:nvSpPr>
          <p:cNvPr id="42010" name="Text Box 17"/>
          <p:cNvSpPr txBox="1">
            <a:spLocks noChangeArrowheads="1"/>
          </p:cNvSpPr>
          <p:nvPr>
            <p:custDataLst>
              <p:tags r:id="rId14"/>
            </p:custDataLst>
          </p:nvPr>
        </p:nvSpPr>
        <p:spPr bwMode="auto">
          <a:xfrm>
            <a:off x="4910138" y="4978400"/>
            <a:ext cx="573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0</a:t>
            </a:r>
          </a:p>
        </p:txBody>
      </p:sp>
      <p:sp>
        <p:nvSpPr>
          <p:cNvPr id="42011" name="Text Box 18"/>
          <p:cNvSpPr txBox="1">
            <a:spLocks noChangeArrowheads="1"/>
          </p:cNvSpPr>
          <p:nvPr>
            <p:custDataLst>
              <p:tags r:id="rId15"/>
            </p:custDataLst>
          </p:nvPr>
        </p:nvSpPr>
        <p:spPr bwMode="auto">
          <a:xfrm>
            <a:off x="4913313" y="5291138"/>
            <a:ext cx="573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0</a:t>
            </a:r>
          </a:p>
        </p:txBody>
      </p:sp>
      <p:sp>
        <p:nvSpPr>
          <p:cNvPr id="42012" name="Text Box 19"/>
          <p:cNvSpPr txBox="1">
            <a:spLocks noChangeArrowheads="1"/>
          </p:cNvSpPr>
          <p:nvPr>
            <p:custDataLst>
              <p:tags r:id="rId16"/>
            </p:custDataLst>
          </p:nvPr>
        </p:nvSpPr>
        <p:spPr bwMode="auto">
          <a:xfrm>
            <a:off x="4910138" y="5616575"/>
            <a:ext cx="573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0</a:t>
            </a:r>
          </a:p>
        </p:txBody>
      </p:sp>
      <p:sp>
        <p:nvSpPr>
          <p:cNvPr id="42013" name="Text Box 20"/>
          <p:cNvSpPr txBox="1">
            <a:spLocks noChangeArrowheads="1"/>
          </p:cNvSpPr>
          <p:nvPr>
            <p:custDataLst>
              <p:tags r:id="rId17"/>
            </p:custDataLst>
          </p:nvPr>
        </p:nvSpPr>
        <p:spPr bwMode="auto">
          <a:xfrm>
            <a:off x="4913313" y="5929313"/>
            <a:ext cx="573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0000"/>
                </a:solidFill>
                <a:latin typeface="Courier New" pitchFamily="49" charset="0"/>
              </a:rPr>
              <a:t>1</a:t>
            </a:r>
          </a:p>
        </p:txBody>
      </p:sp>
      <p:sp>
        <p:nvSpPr>
          <p:cNvPr id="42014" name="Rectangle 39"/>
          <p:cNvSpPr>
            <a:spLocks noChangeArrowheads="1"/>
          </p:cNvSpPr>
          <p:nvPr>
            <p:custDataLst>
              <p:tags r:id="rId18"/>
            </p:custDataLst>
          </p:nvPr>
        </p:nvSpPr>
        <p:spPr bwMode="auto">
          <a:xfrm>
            <a:off x="3473450" y="4281488"/>
            <a:ext cx="5984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400">
                <a:solidFill>
                  <a:srgbClr val="000000"/>
                </a:solidFill>
                <a:latin typeface="Cambria" pitchFamily="18" charset="0"/>
                <a:ea typeface="MS PGothic" pitchFamily="34" charset="-128"/>
              </a:rPr>
              <a:t>input</a:t>
            </a:r>
          </a:p>
        </p:txBody>
      </p:sp>
      <p:sp>
        <p:nvSpPr>
          <p:cNvPr id="31" name="Line 40"/>
          <p:cNvSpPr>
            <a:spLocks noChangeShapeType="1"/>
          </p:cNvSpPr>
          <p:nvPr>
            <p:custDataLst>
              <p:tags r:id="rId19"/>
            </p:custDataLst>
          </p:nvPr>
        </p:nvSpPr>
        <p:spPr bwMode="auto">
          <a:xfrm>
            <a:off x="3281363" y="4600575"/>
            <a:ext cx="990600" cy="0"/>
          </a:xfrm>
          <a:prstGeom prst="line">
            <a:avLst/>
          </a:prstGeom>
          <a:noFill/>
          <a:ln w="12700">
            <a:solidFill>
              <a:schemeClr val="bg1">
                <a:lumMod val="65000"/>
              </a:schemeClr>
            </a:solidFill>
            <a:round/>
            <a:headEnd/>
            <a:tailEnd/>
          </a:ln>
          <a:extLst>
            <a:ext uri="{909E8E84-426E-40DD-AFC4-6F175D3DCCD1}">
              <a14:hiddenFill xmlns:a14="http://schemas.microsoft.com/office/drawing/2010/main">
                <a:noFill/>
              </a14:hiddenFill>
            </a:ext>
          </a:extLst>
        </p:spPr>
        <p:txBody>
          <a:bodyPr wrap="none" anchor="ctr">
            <a:spAutoFit/>
          </a:bodyPr>
          <a:lstStyle/>
          <a:p>
            <a:pPr>
              <a:defRPr/>
            </a:pPr>
            <a:endParaRPr lang="en-US">
              <a:solidFill>
                <a:srgbClr val="000000"/>
              </a:solidFill>
              <a:ea typeface="ＭＳ Ｐゴシック" pitchFamily="34" charset="-128"/>
            </a:endParaRPr>
          </a:p>
        </p:txBody>
      </p:sp>
      <p:sp>
        <p:nvSpPr>
          <p:cNvPr id="42016" name="Rectangle 41"/>
          <p:cNvSpPr>
            <a:spLocks noChangeArrowheads="1"/>
          </p:cNvSpPr>
          <p:nvPr>
            <p:custDataLst>
              <p:tags r:id="rId20"/>
            </p:custDataLst>
          </p:nvPr>
        </p:nvSpPr>
        <p:spPr bwMode="auto">
          <a:xfrm>
            <a:off x="4886325" y="4281488"/>
            <a:ext cx="7254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400">
                <a:solidFill>
                  <a:srgbClr val="000000"/>
                </a:solidFill>
                <a:latin typeface="Cambria" pitchFamily="18" charset="0"/>
                <a:ea typeface="MS PGothic" pitchFamily="34" charset="-128"/>
              </a:rPr>
              <a:t>output</a:t>
            </a:r>
          </a:p>
        </p:txBody>
      </p:sp>
      <p:sp>
        <p:nvSpPr>
          <p:cNvPr id="33" name="Line 42"/>
          <p:cNvSpPr>
            <a:spLocks noChangeShapeType="1"/>
          </p:cNvSpPr>
          <p:nvPr>
            <p:custDataLst>
              <p:tags r:id="rId21"/>
            </p:custDataLst>
          </p:nvPr>
        </p:nvSpPr>
        <p:spPr bwMode="auto">
          <a:xfrm>
            <a:off x="4610100" y="4600575"/>
            <a:ext cx="1309688" cy="0"/>
          </a:xfrm>
          <a:prstGeom prst="line">
            <a:avLst/>
          </a:prstGeom>
          <a:noFill/>
          <a:ln w="12700">
            <a:solidFill>
              <a:schemeClr val="bg1">
                <a:lumMod val="65000"/>
              </a:schemeClr>
            </a:solidFill>
            <a:round/>
            <a:headEnd/>
            <a:tailEnd/>
          </a:ln>
          <a:extLst>
            <a:ext uri="{909E8E84-426E-40DD-AFC4-6F175D3DCCD1}">
              <a14:hiddenFill xmlns:a14="http://schemas.microsoft.com/office/drawing/2010/main">
                <a:noFill/>
              </a14:hiddenFill>
            </a:ext>
          </a:extLst>
        </p:spPr>
        <p:txBody>
          <a:bodyPr anchor="ctr">
            <a:spAutoFit/>
          </a:bodyPr>
          <a:lstStyle/>
          <a:p>
            <a:pPr>
              <a:defRPr/>
            </a:pPr>
            <a:endParaRPr lang="en-US">
              <a:solidFill>
                <a:srgbClr val="000000"/>
              </a:solidFill>
              <a:ea typeface="ＭＳ Ｐゴシック" pitchFamily="34" charset="-128"/>
            </a:endParaRPr>
          </a:p>
        </p:txBody>
      </p:sp>
      <p:sp>
        <p:nvSpPr>
          <p:cNvPr id="42018" name="Text Box 6"/>
          <p:cNvSpPr txBox="1">
            <a:spLocks noChangeArrowheads="1"/>
          </p:cNvSpPr>
          <p:nvPr>
            <p:custDataLst>
              <p:tags r:id="rId22"/>
            </p:custDataLst>
          </p:nvPr>
        </p:nvSpPr>
        <p:spPr bwMode="auto">
          <a:xfrm>
            <a:off x="2662238" y="2162175"/>
            <a:ext cx="54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solidFill>
                  <a:srgbClr val="000000"/>
                </a:solidFill>
                <a:latin typeface="Courier New" pitchFamily="49" charset="0"/>
              </a:rPr>
              <a:t>x</a:t>
            </a:r>
          </a:p>
        </p:txBody>
      </p:sp>
      <p:sp>
        <p:nvSpPr>
          <p:cNvPr id="42019" name="Text Box 7"/>
          <p:cNvSpPr txBox="1">
            <a:spLocks noChangeArrowheads="1"/>
          </p:cNvSpPr>
          <p:nvPr>
            <p:custDataLst>
              <p:tags r:id="rId23"/>
            </p:custDataLst>
          </p:nvPr>
        </p:nvSpPr>
        <p:spPr bwMode="auto">
          <a:xfrm>
            <a:off x="2671763" y="2776538"/>
            <a:ext cx="573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solidFill>
                  <a:srgbClr val="000000"/>
                </a:solidFill>
                <a:latin typeface="Courier New" pitchFamily="49" charset="0"/>
              </a:rPr>
              <a:t>y</a:t>
            </a:r>
          </a:p>
        </p:txBody>
      </p:sp>
      <p:sp>
        <p:nvSpPr>
          <p:cNvPr id="42020" name="Text Box 7"/>
          <p:cNvSpPr txBox="1">
            <a:spLocks noChangeArrowheads="1"/>
          </p:cNvSpPr>
          <p:nvPr>
            <p:custDataLst>
              <p:tags r:id="rId24"/>
            </p:custDataLst>
          </p:nvPr>
        </p:nvSpPr>
        <p:spPr bwMode="auto">
          <a:xfrm>
            <a:off x="5548313" y="2655888"/>
            <a:ext cx="742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a:solidFill>
                  <a:srgbClr val="000000"/>
                </a:solidFill>
                <a:latin typeface="Cambria" pitchFamily="18" charset="0"/>
              </a:rPr>
              <a:t>output</a:t>
            </a:r>
          </a:p>
        </p:txBody>
      </p:sp>
      <p:sp>
        <p:nvSpPr>
          <p:cNvPr id="42021" name="Rectangle 36"/>
          <p:cNvSpPr>
            <a:spLocks noChangeArrowheads="1"/>
          </p:cNvSpPr>
          <p:nvPr/>
        </p:nvSpPr>
        <p:spPr bwMode="auto">
          <a:xfrm rot="-1060813">
            <a:off x="6838950" y="5295900"/>
            <a:ext cx="1865313" cy="461963"/>
          </a:xfrm>
          <a:prstGeom prst="rect">
            <a:avLst/>
          </a:prstGeom>
          <a:solidFill>
            <a:srgbClr val="DDFFD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i="1">
                <a:solidFill>
                  <a:srgbClr val="000000"/>
                </a:solidFill>
                <a:latin typeface="Cambria" pitchFamily="18" charset="0"/>
                <a:ea typeface="MS PGothic" pitchFamily="34" charset="-128"/>
              </a:rPr>
              <a:t>"Truth table"</a:t>
            </a:r>
            <a:endParaRPr lang="en-US" i="1">
              <a:solidFill>
                <a:srgbClr val="000000"/>
              </a:solidFill>
              <a:latin typeface="Times" charset="0"/>
              <a:ea typeface="MS PGothic" pitchFamily="34" charset="-128"/>
            </a:endParaRPr>
          </a:p>
        </p:txBody>
      </p:sp>
      <p:sp>
        <p:nvSpPr>
          <p:cNvPr id="38" name="TextBox 37"/>
          <p:cNvSpPr txBox="1"/>
          <p:nvPr/>
        </p:nvSpPr>
        <p:spPr>
          <a:xfrm>
            <a:off x="5750718" y="212945"/>
            <a:ext cx="3240882" cy="584775"/>
          </a:xfrm>
          <a:prstGeom prst="rect">
            <a:avLst/>
          </a:prstGeom>
          <a:noFill/>
        </p:spPr>
        <p:txBody>
          <a:bodyPr wrap="square" rtlCol="0">
            <a:spAutoFit/>
          </a:bodyPr>
          <a:lstStyle/>
          <a:p>
            <a:r>
              <a:rPr lang="en-US" sz="1600" b="1" dirty="0">
                <a:latin typeface="Cambria" panose="02040503050406030204" pitchFamily="18" charset="0"/>
                <a:ea typeface="MS PGothic" pitchFamily="34" charset="-128"/>
              </a:rPr>
              <a:t>S</a:t>
            </a:r>
            <a:r>
              <a:rPr lang="en-US" sz="1600" b="1" dirty="0" smtClean="0">
                <a:latin typeface="Cambria" panose="02040503050406030204" pitchFamily="18" charset="0"/>
                <a:ea typeface="MS PGothic" pitchFamily="34" charset="-128"/>
              </a:rPr>
              <a:t>trict!</a:t>
            </a:r>
            <a:r>
              <a:rPr lang="en-US" sz="1600" dirty="0" smtClean="0">
                <a:latin typeface="Cambria" panose="02040503050406030204" pitchFamily="18" charset="0"/>
                <a:ea typeface="MS PGothic" pitchFamily="34" charset="-128"/>
              </a:rPr>
              <a:t> </a:t>
            </a:r>
            <a:r>
              <a:rPr lang="en-US" sz="1600" u="sng" dirty="0">
                <a:latin typeface="Cambria" panose="02040503050406030204" pitchFamily="18" charset="0"/>
                <a:ea typeface="MS PGothic" pitchFamily="34" charset="-128"/>
              </a:rPr>
              <a:t>E</a:t>
            </a:r>
            <a:r>
              <a:rPr lang="en-US" sz="1600" u="sng" dirty="0" smtClean="0">
                <a:latin typeface="Cambria" panose="02040503050406030204" pitchFamily="18" charset="0"/>
                <a:ea typeface="MS PGothic" pitchFamily="34" charset="-128"/>
              </a:rPr>
              <a:t>verything</a:t>
            </a:r>
            <a:r>
              <a:rPr lang="en-US" sz="1600" dirty="0" smtClean="0">
                <a:latin typeface="Cambria" panose="02040503050406030204" pitchFamily="18" charset="0"/>
                <a:ea typeface="MS PGothic" pitchFamily="34" charset="-128"/>
              </a:rPr>
              <a:t> input must be True to output a True</a:t>
            </a:r>
            <a:endParaRPr lang="en-US" sz="1600" dirty="0">
              <a:latin typeface="Cambria" panose="02040503050406030204" pitchFamily="18" charset="0"/>
              <a:ea typeface="MS PGothic" pitchFamily="34" charset="-128"/>
            </a:endParaRPr>
          </a:p>
        </p:txBody>
      </p:sp>
    </p:spTree>
    <p:extLst>
      <p:ext uri="{BB962C8B-B14F-4D97-AF65-F5344CB8AC3E}">
        <p14:creationId xmlns:p14="http://schemas.microsoft.com/office/powerpoint/2010/main" val="424402791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ea typeface="ＭＳ Ｐゴシック" pitchFamily="1" charset="-128"/>
          </a:defRPr>
        </a:defPPr>
      </a:lstStyle>
    </a:spDef>
    <a:ln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ea typeface="ＭＳ Ｐゴシック" pitchFamily="1" charset="-128"/>
          </a:defRPr>
        </a:defPPr>
      </a:lstStyle>
    </a:spDef>
    <a:ln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ea typeface="ＭＳ Ｐゴシック" pitchFamily="1" charset="-128"/>
          </a:defRPr>
        </a:defPPr>
      </a:lstStyle>
    </a:spDef>
    <a:ln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ea typeface="ＭＳ Ｐゴシック" pitchFamily="1" charset="-128"/>
          </a:defRPr>
        </a:defPPr>
      </a:lstStyle>
    </a:spDef>
    <a:ln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ea typeface="ＭＳ Ｐゴシック" pitchFamily="1" charset="-128"/>
          </a:defRPr>
        </a:defPPr>
      </a:lstStyle>
    </a:spDef>
    <a:ln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22495</TotalTime>
  <Words>3720</Words>
  <Application>Microsoft Office PowerPoint</Application>
  <PresentationFormat>On-screen Show (4:3)</PresentationFormat>
  <Paragraphs>1289</Paragraphs>
  <Slides>55</Slides>
  <Notes>55</Notes>
  <HiddenSlides>2</HiddenSlides>
  <MMClips>0</MMClips>
  <ScaleCrop>false</ScaleCrop>
  <HeadingPairs>
    <vt:vector size="4" baseType="variant">
      <vt:variant>
        <vt:lpstr>Theme</vt:lpstr>
      </vt:variant>
      <vt:variant>
        <vt:i4>5</vt:i4>
      </vt:variant>
      <vt:variant>
        <vt:lpstr>Slide Titles</vt:lpstr>
      </vt:variant>
      <vt:variant>
        <vt:i4>55</vt:i4>
      </vt:variant>
    </vt:vector>
  </HeadingPairs>
  <TitlesOfParts>
    <vt:vector size="60" baseType="lpstr">
      <vt:lpstr>Blank Presentation</vt:lpstr>
      <vt:lpstr>3_Blank Presentation</vt:lpstr>
      <vt:lpstr>4_Blank Presentation</vt:lpstr>
      <vt:lpstr>2_Blank Presentation</vt:lpstr>
      <vt:lpstr>5_Blank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hw6pr2:  A 4-bit multiplier</vt:lpstr>
      <vt:lpstr>hw6pr2:  A 4-bit multiplier</vt:lpstr>
    </vt:vector>
  </TitlesOfParts>
  <Company>Zachary Dodds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dodds</dc:creator>
  <cp:lastModifiedBy>Geoff Kuenning</cp:lastModifiedBy>
  <cp:revision>639</cp:revision>
  <cp:lastPrinted>2018-02-18T09:12:46Z</cp:lastPrinted>
  <dcterms:created xsi:type="dcterms:W3CDTF">2010-10-05T15:56:21Z</dcterms:created>
  <dcterms:modified xsi:type="dcterms:W3CDTF">2018-02-18T09:12:48Z</dcterms:modified>
</cp:coreProperties>
</file>