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ink/ink2.xml" ContentType="application/inkml+xml"/>
  <Override PartName="/ppt/notesSlides/notesSlide8.xml" ContentType="application/vnd.openxmlformats-officedocument.presentationml.notesSlide+xml"/>
  <Override PartName="/ppt/ink/ink3.xml" ContentType="application/inkml+xml"/>
  <Override PartName="/ppt/notesSlides/notesSlide9.xml" ContentType="application/vnd.openxmlformats-officedocument.presentationml.notesSlide+xml"/>
  <Override PartName="/ppt/ink/ink4.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5.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6.xml" ContentType="application/inkml+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56.xml" ContentType="application/vnd.openxmlformats-officedocument.presentationml.notesSlide+xml"/>
  <Override PartName="/ppt/tags/tag24.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62"/>
  </p:notesMasterIdLst>
  <p:sldIdLst>
    <p:sldId id="746" r:id="rId3"/>
    <p:sldId id="360" r:id="rId4"/>
    <p:sldId id="361" r:id="rId5"/>
    <p:sldId id="747" r:id="rId6"/>
    <p:sldId id="380" r:id="rId7"/>
    <p:sldId id="381" r:id="rId8"/>
    <p:sldId id="382" r:id="rId9"/>
    <p:sldId id="383" r:id="rId10"/>
    <p:sldId id="378" r:id="rId11"/>
    <p:sldId id="365" r:id="rId12"/>
    <p:sldId id="366" r:id="rId13"/>
    <p:sldId id="368" r:id="rId14"/>
    <p:sldId id="317" r:id="rId15"/>
    <p:sldId id="319" r:id="rId16"/>
    <p:sldId id="373" r:id="rId17"/>
    <p:sldId id="320" r:id="rId18"/>
    <p:sldId id="321" r:id="rId19"/>
    <p:sldId id="322" r:id="rId20"/>
    <p:sldId id="323" r:id="rId21"/>
    <p:sldId id="324" r:id="rId22"/>
    <p:sldId id="257" r:id="rId23"/>
    <p:sldId id="316" r:id="rId24"/>
    <p:sldId id="384" r:id="rId25"/>
    <p:sldId id="376" r:id="rId26"/>
    <p:sldId id="325" r:id="rId27"/>
    <p:sldId id="326" r:id="rId28"/>
    <p:sldId id="327" r:id="rId29"/>
    <p:sldId id="328" r:id="rId30"/>
    <p:sldId id="329" r:id="rId31"/>
    <p:sldId id="330" r:id="rId32"/>
    <p:sldId id="331" r:id="rId33"/>
    <p:sldId id="332" r:id="rId34"/>
    <p:sldId id="333" r:id="rId35"/>
    <p:sldId id="334" r:id="rId36"/>
    <p:sldId id="335" r:id="rId37"/>
    <p:sldId id="336" r:id="rId38"/>
    <p:sldId id="338" r:id="rId39"/>
    <p:sldId id="339" r:id="rId40"/>
    <p:sldId id="340" r:id="rId41"/>
    <p:sldId id="341" r:id="rId42"/>
    <p:sldId id="342" r:id="rId43"/>
    <p:sldId id="343" r:id="rId44"/>
    <p:sldId id="344" r:id="rId45"/>
    <p:sldId id="345" r:id="rId46"/>
    <p:sldId id="346" r:id="rId47"/>
    <p:sldId id="347" r:id="rId48"/>
    <p:sldId id="348" r:id="rId49"/>
    <p:sldId id="350" r:id="rId50"/>
    <p:sldId id="352" r:id="rId51"/>
    <p:sldId id="353" r:id="rId52"/>
    <p:sldId id="354" r:id="rId53"/>
    <p:sldId id="355" r:id="rId54"/>
    <p:sldId id="356" r:id="rId55"/>
    <p:sldId id="357" r:id="rId56"/>
    <p:sldId id="358" r:id="rId57"/>
    <p:sldId id="369" r:id="rId58"/>
    <p:sldId id="370" r:id="rId59"/>
    <p:sldId id="375" r:id="rId60"/>
    <p:sldId id="379" r:id="rId61"/>
  </p:sldIdLst>
  <p:sldSz cx="9144000" cy="6858000" type="screen4x3"/>
  <p:notesSz cx="6985000" cy="9271000"/>
  <p:custShowLst>
    <p:custShow name="For screen" id="0">
      <p:sldLst>
        <p:sld r:id="rId3"/>
        <p:sld r:id="rId4"/>
        <p:sld r:id="rId5"/>
        <p:sld r:id="rId6"/>
        <p:sld r:id="rId7"/>
        <p:sld r:id="rId8"/>
        <p:sld r:id="rId9"/>
        <p:sld r:id="rId10"/>
        <p:sld r:id="rId11"/>
        <p:sld r:id="rId12"/>
        <p:sld r:id="rId13"/>
        <p:sld r:id="rId14"/>
        <p:sld r:id="rId15"/>
        <p:sld r:id="rId16"/>
        <p:sld r:id="rId17"/>
        <p:sld r:id="rId18"/>
        <p:sld r:id="rId19"/>
        <p:sld r:id="rId20"/>
        <p:sld r:id="rId21"/>
        <p:sld r:id="rId22"/>
        <p:sld r:id="rId23"/>
        <p:sld r:id="rId24"/>
        <p:sld r:id="rId25"/>
        <p:sld r:id="rId26"/>
        <p:sld r:id="rId27"/>
        <p:sld r:id="rId28"/>
        <p:sld r:id="rId29"/>
        <p:sld r:id="rId30"/>
        <p:sld r:id="rId31"/>
        <p:sld r:id="rId32"/>
        <p:sld r:id="rId33"/>
        <p:sld r:id="rId34"/>
        <p:sld r:id="rId35"/>
        <p:sld r:id="rId36"/>
        <p:sld r:id="rId37"/>
        <p:sld r:id="rId38"/>
        <p:sld r:id="rId39"/>
        <p:sld r:id="rId40"/>
        <p:sld r:id="rId41"/>
        <p:sld r:id="rId42"/>
        <p:sld r:id="rId43"/>
        <p:sld r:id="rId44"/>
        <p:sld r:id="rId45"/>
        <p:sld r:id="rId46"/>
        <p:sld r:id="rId47"/>
        <p:sld r:id="rId48"/>
        <p:sld r:id="rId49"/>
        <p:sld r:id="rId50"/>
        <p:sld r:id="rId51"/>
        <p:sld r:id="rId52"/>
        <p:sld r:id="rId53"/>
        <p:sld r:id="rId54"/>
        <p:sld r:id="rId55"/>
        <p:sld r:id="rId56"/>
        <p:sld r:id="rId57"/>
        <p:sld r:id="rId58"/>
        <p:sld r:id="rId59"/>
        <p:sld r:id="rId60"/>
      </p:sldLst>
    </p:custShow>
    <p:custShow name="For printing" id="1">
      <p:sldLst>
        <p:sld r:id="rId3"/>
        <p:sld r:id="rId4"/>
        <p:sld r:id="rId5"/>
        <p:sld r:id="rId6"/>
        <p:sld r:id="rId7"/>
        <p:sld r:id="rId8"/>
        <p:sld r:id="rId9"/>
        <p:sld r:id="rId10"/>
        <p:sld r:id="rId11"/>
        <p:sld r:id="rId12"/>
        <p:sld r:id="rId13"/>
        <p:sld r:id="rId14"/>
        <p:sld r:id="rId15"/>
        <p:sld r:id="rId17"/>
        <p:sld r:id="rId18"/>
        <p:sld r:id="rId22"/>
        <p:sld r:id="rId23"/>
        <p:sld r:id="rId24"/>
        <p:sld r:id="rId26"/>
        <p:sld r:id="rId28"/>
        <p:sld r:id="rId30"/>
        <p:sld r:id="rId33"/>
        <p:sld r:id="rId38"/>
        <p:sld r:id="rId40"/>
        <p:sld r:id="rId41"/>
        <p:sld r:id="rId44"/>
        <p:sld r:id="rId45"/>
        <p:sld r:id="rId47"/>
        <p:sld r:id="rId50"/>
        <p:sld r:id="rId54"/>
        <p:sld r:id="rId56"/>
        <p:sld r:id="rId58"/>
        <p:sld r:id="rId59"/>
        <p:sld r:id="rId61"/>
      </p:sldLst>
    </p:custShow>
  </p:custShowLst>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65"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65"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65"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65"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65"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65"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65"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65"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65"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custShow id="0"/>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CEAB"/>
    <a:srgbClr val="E3B1CD"/>
    <a:srgbClr val="BBF95B"/>
    <a:srgbClr val="9921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61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ink/ink1.xml><?xml version="1.0" encoding="utf-8"?>
<inkml:ink xmlns:inkml="http://www.w3.org/2003/InkML">
  <inkml:definitions>
    <inkml:context xml:id="ctx0">
      <inkml:inkSource xml:id="inkSrc0">
        <inkml:traceFormat>
          <inkml:channel name="X" type="integer" max="1280" units="cm"/>
          <inkml:channel name="Y" type="integer" max="800" units="cm"/>
          <inkml:channel name="T" type="integer" max="2.14748E9" units="dev"/>
        </inkml:traceFormat>
        <inkml:channelProperties>
          <inkml:channelProperty channel="X" name="resolution" value="37.75811" units="1/cm"/>
          <inkml:channelProperty channel="Y" name="resolution" value="37.73585" units="1/cm"/>
          <inkml:channelProperty channel="T" name="resolution" value="1" units="1/dev"/>
        </inkml:channelProperties>
      </inkml:inkSource>
      <inkml:timestamp xml:id="ts0" timeString="2021-10-05T23:03:00.207"/>
    </inkml:context>
    <inkml:brush xml:id="br0">
      <inkml:brushProperty name="width" value="0.05292" units="cm"/>
      <inkml:brushProperty name="height" value="0.05292" units="cm"/>
      <inkml:brushProperty name="color" value="#FF0000"/>
    </inkml:brush>
  </inkml:definitions>
  <inkml:trace contextRef="#ctx0" brushRef="#br0">18852 7640 0,'0'0'0,"0"25"63,0-1-48,0 51-15,0-50 16,0 24-16,0-24 15,0 0 1,0 24-16,0 26 16,0 49-16,24 0 15,1-25-15,-25-24 0</inkml:trace>
  <inkml:trace contextRef="#ctx0" brushRef="#br0" timeOffset="2475.42">18926 12353 0,'0'0'0,"-25"0"94,-24 0-63,24 0-31,0 0 16,-25 25-1,-24 24-15,24 50 16,1-49-16,24 0 16,25-1-16,-25 1 15,25 49 1,0 0-16,0 0 0,0-24 15,25-1-15,0-24 16,0 0-16,-1-26 16,1-24-16,0 0 15,25 0 1,-26-24-16,26-1 16,0 0-16,-1 0 0,1-74 15,24-25-15,-24 49 16,-25 1-1,-25 49-15,-25-24 16,0-1-16,-99-24 31</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800" units="cm"/>
          <inkml:channel name="T" type="integer" max="2.14748E9" units="dev"/>
        </inkml:traceFormat>
        <inkml:channelProperties>
          <inkml:channelProperty channel="X" name="resolution" value="37.75811" units="1/cm"/>
          <inkml:channelProperty channel="Y" name="resolution" value="37.73585" units="1/cm"/>
          <inkml:channelProperty channel="T" name="resolution" value="1" units="1/dev"/>
        </inkml:channelProperties>
      </inkml:inkSource>
      <inkml:timestamp xml:id="ts0" timeString="2021-10-05T23:02:52.953"/>
    </inkml:context>
    <inkml:brush xml:id="br0">
      <inkml:brushProperty name="width" value="0.05292" units="cm"/>
      <inkml:brushProperty name="height" value="0.05292" units="cm"/>
      <inkml:brushProperty name="color" value="#FF0000"/>
    </inkml:brush>
  </inkml:definitions>
  <inkml:trace contextRef="#ctx0" brushRef="#br0">19298 7665 0,'0'0'0,"-25"0"125,0 0-109,1 0-16,-1 0 15,0 0 1,-25 0-16,26 0 16,-1 24-16,-25 26 15,1 0 1,-1-1-16,25 1 15,0-25-15,1-1 16,24 1 0,-25 0-16,25 25 15,-25-1 1,25 26-16,-25-1 16,25 1-16,0-26 15,25 50 16,0-49-31,0-50 16,-1 0-16,26-50 16,-25 50-16,24-24 31,51-51-31,-26-24 16,-24 0-16,-1 24 15,-24 26 1,0-1-16,-25 25 15,0 0-15,-25 1 16,25-1 0,-25 0-1,0 0-15,1 0 16</inkml:trace>
  <inkml:trace contextRef="#ctx0" brushRef="#br0" timeOffset="664.94">18728 11757 0,'0'0'0,"0"25"15,-25 0 1,0 49-16,25-49 16,-25 50-1,25 73 1,-25 1-16,25 0 16,0 0-16,-24 74 15,-1-74-15,25 0 16</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800" units="cm"/>
          <inkml:channel name="T" type="integer" max="2.14748E9" units="dev"/>
        </inkml:traceFormat>
        <inkml:channelProperties>
          <inkml:channelProperty channel="X" name="resolution" value="37.75811" units="1/cm"/>
          <inkml:channelProperty channel="Y" name="resolution" value="37.73585" units="1/cm"/>
          <inkml:channelProperty channel="T" name="resolution" value="1" units="1/dev"/>
        </inkml:channelProperties>
      </inkml:inkSource>
      <inkml:timestamp xml:id="ts0" timeString="2021-10-05T23:03:38.724"/>
    </inkml:context>
    <inkml:brush xml:id="br0">
      <inkml:brushProperty name="width" value="0.05292" units="cm"/>
      <inkml:brushProperty name="height" value="0.05292" units="cm"/>
      <inkml:brushProperty name="color" value="#FF0000"/>
    </inkml:brush>
  </inkml:definitions>
  <inkml:trace contextRef="#ctx0" brushRef="#br0">9947 7069 0,'0'0'0,"0"-24"62,0-1-15,-25 25-31,0-25-16,0 0 15,-24 25-15,24 0 16,0 0-16,-49 75 31,-1-26-31,50 1 0,-24-1 16,24 1-1,25-25 1,-25 0-16,25-1 16,0 1-16,0 0 15,25 0-15,25 0 32,-1-25-32,26 0 15,24-25-15,0-50 16,-25 26-16,1-1 0,-25 1 15,-1-1 1,-24 0 0,-50 26-16,0 24 15,-24-25-15,-51 25 16,26 0 0,0 0-16,24 0 0</inkml:trace>
  <inkml:trace contextRef="#ctx0" brushRef="#br0" timeOffset="1186.86">9252 8930 0,'0'0'0,"-25"0"63,1 0-32,48 0-31,-48 0 15,-1 0-15,0 0 16,-25 0-16,1 0 16,-1 0-1,25 49-15,-24-24 16,24 25 0,0-1-1,0 1-15,25 0 0,0-26 16,25 1-16,-25 0 15,25 0 1,24-25-16,-24 0 16,0-25-16,25-25 15,-1 26 1,26-26-16,-26 0 16,-24 26-16,0-26 15,-50 50 32</inkml:trace>
  <inkml:trace contextRef="#ctx0" brushRef="#br0" timeOffset="2168.19">8979 10964 0,'0'0'0,"0"-25"15,0 0 1,0 0 0,0 0 15,0 1 0,-25 148-15,1-100-1,-1 1-15,0 25 16,25-1-16,-25 1 16,0 0-1,25-25-15,0-1 16,0 26-16,25-25 16,0 0-1,0-1 1,0 1-16,-1 0 15,1-25-15,0 25 32,50-50-32,-51 0 0,-24-24 15,25 24-15,-25 0 16,0 0-16,0 0 16,0 1-16,0-1 15,0 0 1,0 0-16</inkml:trace>
  <inkml:trace contextRef="#ctx0" brushRef="#br0" timeOffset="3287.01">9996 13469 0,'0'0'0,"0"-25"31,-25 25-15,1 0-1,-1 0 1,0 25-16,0-25 15,-24 25-15,24-25 16,0 25-16,0-1 16,0-24-16,1 50 31,-1-50-31,25 25 0,25-25 31,-1 0-15,26 0-1,-25 0-15,24-25 16,1 0 0,0-24-1,-26-1-15,1 25 0,-25-24 16,0 24 0,0 0-1,-25 0-15,1 0 31</inkml:trace>
  <inkml:trace contextRef="#ctx0" brushRef="#br0" timeOffset="44173.16">13667 13667 0,'0'0'0,"0"-24"62</inkml:trace>
  <inkml:trace contextRef="#ctx0" brushRef="#br0" timeOffset="44542.95">13643 13122 0,'0'0'0,"0"24"125,0 26-110,0-25-15,0 25 16,24 49 0,-24 99-16,0-74 15,0 0-15,0-74 16,0 24-1,0 1-15,0-26 0</inkml:trace>
  <inkml:trace contextRef="#ctx0" brushRef="#br0" timeOffset="46312.04">9525 8657 0,'0'0'0,"-25"25"62,25-1-62,-25-24 16,1 25-16,-1 0 16,25 0-1,-25-25 1,25 25 124,-25-25-124,0 24 0,1 1-16,-1 0 0,0 0 15,0 0 1,0-25 312,1 0-297,-1 0-31,0 0 16,0 0 0,0 0 140,1 0-141,24 24 1,-25 1-16</inkml:trace>
  <inkml:trace contextRef="#ctx0" brushRef="#br0" timeOffset="46913.71">8334 8806 0,'0'0'0,"0"24"79,0 51-79,0 24 0,0-24 15,0-1 1,0 0-16,-24 26 15,-1-26-15</inkml:trace>
  <inkml:trace contextRef="#ctx0" brushRef="#br0" timeOffset="52317.19">15429 8880 0,'0'0'0,"-25"0"63,25-25-63,-25 0 15,0 25 1,-25 0-1,26 0-15,-1 25 16,0-25 0,0 0-16,-24 25 15,-1 0-15,25 24 0,0 1 16,1 25 0,24-1-16,0-49 15,0 0-15,0 24 16,24-24-16,1-25 15,0 25-15,74-50 32,-49 0-32,-1-24 0,-24 24 15,0 25-15,0-25 16,-25 0 0,0 0-1,-25 1 1,0 24-1,0-25 1,1 0-16,-1 25 16</inkml:trace>
  <inkml:trace contextRef="#ctx0" brushRef="#br0" timeOffset="86054.74">4862 4142 0,'0'0'0,"-25"0"125,0 0-109,0 0 0,-24 0-16,-1 0 15,-24 0 1,-1 0-16,1 0 16,24 0-16,-24 0 15,24 0-15,-24 0 16,24 0-16,1 0 15,24 0-15,0 0 16,0 0-16,0 0 16,1 0-16,24 25 47,0 50-47,24-1 15,26-24 1,-25-1-16,24 1 15,-24-25-15,0-1 16,-25 1 0,0 25-16,0-25 15,-124 248 1,50-199 0,-1 0-16,1-24 15,-1 24-15,-24-49 16,49 25-16,-24-25 15,0-25-15</inkml:trace>
  <inkml:trace contextRef="#ctx0" brushRef="#br0" timeOffset="86494.79">4936 4366 0,'0'0'0,"0"24"62,0 1-46,0 0-16,25 25 31,0-50-31,-25 24 0,25-24 0,-25 25 16,24-25 0,26 0-16</inkml:trace>
  <inkml:trace contextRef="#ctx0" brushRef="#br0" timeOffset="87343.72">6077 4118 0,'0'0'0,"-25"49"63,1 26-63,-1-1 15,0 0-15,-25-24 16,26 24-16,-1-24 16,-25 0-16,25-26 31,-24 26-31,24-25 15,0-25-15,0 25 16,0-1-16,1-24 16,-1 0-1,0-49 1,25-26 0,0 51-16,25-26 0,0-49 15,24-50 1,75-124-1,-49 199-15,-26-1 16,1 26-16,0-1 16,-26 25-16,1 1 15,0 24 1,-25 24 0,0 1-1,-25 25-15,25-25 16,-25-1-16,1 26 15,-1 0-15,0-1 16,-25 26 0,26-26-16,24 1 0,-25-1 15,25 26-15,0-26 16,25 1 0,-1 0-16,26-26 15,0 26-15,24 0 16,0 24-16,26 0 15,-1 26-15,0-1 0,-25-25 16,1-24 0,-1 24-16,-49-49 15</inkml:trace>
  <inkml:trace contextRef="#ctx0" brushRef="#br0" timeOffset="88399.21">7962 3721 0,'0'0'0,"0"25"125,-25-1-125,1 1 16,24 25-16,-25 49 0,-50 25 15,51 0 1,-26-50-16,25 1 16,0-1-16,1-49 15,-1 25 1,25-26-16,0 1 0,0 0 31,0 0-31,25 0 16,-1-25-1,1 24-15,25 26 16,-1-50-16,26 25 16,24-25-16,-24 25 15,24-1 1,0-24-16,0 25 0</inkml:trace>
  <inkml:trace contextRef="#ctx0" brushRef="#br0" timeOffset="89031.91">9351 4266 0,'0'0'16,"-24"0"30,-26 0-30,25 0 0,0 50-16,-49-25 0,24 49 15,1-24 1,-1-1-16,25-24 16,25 0-16,-25 0 15,25 0-15,0-1 16,25-24 15,0 0-15,0 0-1,0-24-15,0-26 16,-1 0-16,26 26 16,-25-1-1,0 0-15,-1 0 16,1 25-16,-25 25 15,25 25-15,-25-1 16,25 50 0,0 25-16,-25-49 15,24-1-15,-24-24 16,25 0-16,0-50 16,0 0-16,24-25 15,-24 25 1</inkml:trace>
  <inkml:trace contextRef="#ctx0" brushRef="#br0" timeOffset="89364.37">10616 3497 0,'0'0'0,"-24"25"47,24 50-47,-50-1 15,25-24-15,0-1 16,1 75-16,-26 50 16,25-25-16,0-75 15,25 1-15,0-26 16,0 1-1,0-1 1,25-24-16,50 50 31,-26-51-31,1 1 0,-1 0 16,26-25-16</inkml:trace>
  <inkml:trace contextRef="#ctx0" brushRef="#br0" timeOffset="89649.14">9624 4167 0,'0'0'0,"50"0"32,-1 0-32,51 0 15,24 0-15,0 0 16,25 0-16,-25 0 16,24 0-16,-48 0 15,-1 0-15,0 0 16,0 0-16</inkml:trace>
  <inkml:trace contextRef="#ctx0" brushRef="#br0" timeOffset="90119.02">11857 4142 0,'0'0'0,"-25"0"93,0 0-77,-25 25-16,1 25 16,-50-1-16,24 26 15,-24-1 1,-25 25 0,74-49-1,1 0-15,24-26 16,0 26-16,25-25 15,25 0 1,0-1 0,0-24-16,24 25 15,26-25 1,-1 0-16,0 0 0,26 0 16,-26 0-16</inkml:trace>
  <inkml:trace contextRef="#ctx0" brushRef="#br0" timeOffset="90604.12">12576 3423 0,'0'0'0,"-50"74"62,26 26-46,-1-26-16,-25 174 0,1-49 15,-1-75-15,25 24 16,-24-24-16,24-49 16,25 24 15,0-74-31,25-25 47,24 0-32,-24 0-15,0 25 16,24-1 0,1 1-16,0 75 15,-26-26-15,-24 25 16,25 0-16</inkml:trace>
  <inkml:trace contextRef="#ctx0" brushRef="#br0" timeOffset="104080.97">4142 5507 0,'0'0'0,"0"24"78,-24 1-62,24 0-1,-25 25 1,25 24-16,-25-24 15,25 24 1,-25 25-16,0 75 16,1 24-1,24-123 1,-25-26-16,0 1 16,25-25-16,-25 0 15,25-1-15,-25 1 16,25-50 15,0 1-31,25-1 16,0-74-16,0-25 15,24 0-15,26 24 16,-26 26 0,26 0-16,-26 24 15,26 0-15,-26 1 0,1 24 16,0 0-16,-26 0 15,1 0 1,-50 50 31,1 0-47,-1 0 31,0 0-15,0-1-16,0 1 15,1 0-15,24 0 16,-25 25 0,25-26-16,25-24 15,-25 50-15,24-25 16,51 49-16,-26 1 16,1-1-1,24 0-15,-49 1 16,25-1-16,-25-49 15,-1 25 1,26-26-16,-25 1 16,-25 0-16</inkml:trace>
  <inkml:trace contextRef="#ctx0" brushRef="#br0" timeOffset="104451.14">5184 6201 0,'0'0'0,"25"0"94,25 0-79,-26 0-15,1 0 16,25 0-16,-1 0 15,1 0 1,24 0-16,1 0 16,24 0-16</inkml:trace>
  <inkml:trace contextRef="#ctx0" brushRef="#br0" timeOffset="105052.92">6970 5482 0,'0'0'0,"-25"0"47,1 0-32,-1 0-15,0 0 16,-25 0-1,1 0-15,-1 0 16,-24 0-16,24 0 16,0 0-16,26 0 15,-26 0-15,25 0 16,25 49 15,25-24-15,0 25-16,24 24 15,-24-24 1,0 24-16,0-49 16,0 25-16,-25-1 0,0 51 15,0-1-15,-25-25 16,-50 25-16,26-24 16,-1-26-1,-24-24-15,-1 0 16,1-25-16,24 0 15,26 0 1</inkml:trace>
  <inkml:trace contextRef="#ctx0" brushRef="#br0" timeOffset="105839.45">8434 5259 0,'0'0'0,"24"-124"16,26 223 31,-50-74-16,-25-25-31,0 24 16,1 76-16,-26 48 15,0-48 1,26-26-16,-1-24 0,0-1 16,0 51-16,25-1 15,-25 0-15,25-25 16,0-24-16,25 0 31,-25-26-31,25 1 16,25 0-16,-1-50 15,50 0-15,1 25 16,-1-24 0,0 24-16,0-25 15,0 0-15</inkml:trace>
  <inkml:trace contextRef="#ctx0" brushRef="#br0" timeOffset="106340.67">9823 5705 0,'0'0'0,"-25"0"47,25 25-31,-25-25-16,0 25 15,0 24-15,1 1 16,-26 0-16,25-26 0,0 1 16,-24 0-1,49 25-15,-25-26 16,25 1-16,0 0 16,25-25-1,0 0 16,-1-25-31,26-24 0,0-1 16,-26 0-16,26 1 16,-25 24-16,0 0 15,-1 0 1,1 25-16,-25 25 16,0 0-1,0 0-15,0 0 16,25-1-1,0 1 1,0 0 0,-1-25-16,1 0 15</inkml:trace>
  <inkml:trace contextRef="#ctx0" brushRef="#br0" timeOffset="106603.53">10592 5159 0,'0'0'0,"0"25"15,-25-25 1,0 50-16,25-25 16,-25 74-16,0 50 15,25-50 1,-24-25-16,24-24 15,0 24 1,0-49-16,24 25 0,-24-25 0,25-1 16,0 26-1,0-25-15,0-25 16,-1 0-16</inkml:trace>
  <inkml:trace contextRef="#ctx0" brushRef="#br0" timeOffset="106888.14">10269 5531 0,'0'0'0,"25"0"46,0 25-46,49 25 32,-24-50-17,-1 0-15,1 0 16,24 0-16,1 0 16,-1 0-16,-24 0 15</inkml:trace>
  <inkml:trace contextRef="#ctx0" brushRef="#br0" timeOffset="107358.03">11881 6176 0,'0'0'16,"-24"0"46,-1 0-62,0 0 16,-25 0-1,1 0-15,-26 0 16,1 0-16,0 0 16,24 0-16,0 0 15,26 0-15,-1 0 16,0 25-16,50 0 15,0 0 1,24 0-16,-24-25 16,49 24-16,-24-24 15,24-24 1,1 24-16,-1-25 0</inkml:trace>
  <inkml:trace contextRef="#ctx0" brushRef="#br0" timeOffset="108006.31">12675 4986 0,'0'0'0,"0"49"16,0 1 0,0 0-16,0 49 15,-25 50-15,1-1 0,-1-48 16,-74 173-1,74-125 1,-25-48-16,25-26 16,25 0-16,-24-49 15,24 0-15,24-25 32,-24-25-17,25 0-15,25 25 16,-1-24-16,1 24 15,0 0-15,24 49 16,-24 26 0,-1-26-1,-24 1 1,0-1-16,0-24 16,-25 0-16,24-25 15</inkml:trace>
  <inkml:trace contextRef="#ctx0" brushRef="#br0" timeOffset="109341.37">13742 3423 0,'0'0'0,"0"25"156,25 0-140,-1-1-16,26 26 15,24 0 1,1-1-16,-1-24 16,-24 25-16,49 24 31,-74-24-31,0-25 16,-1-25-16,-24 24 15,0 26 1,-49 24-16,24 50 15,-25-24-15,26-26 16,-1 0 0,25-49-16,-25 25 0,25-1 15,0-24-15,25 25 16,-25-25-16,25-1 16,-1 26-16,26-50 15,0 25 1,-26-25-16,1 25 15,0-1-15,25 1 16,-25 0-16,-25 50 0,24-26 16,-24 1-1,0-1-15,0 1 16,0-25-16,0 0 16,0-1-16,0 1 15,0 0 16,25 0-31,-25 0 16,25-1-16,25 26 16,-1 24-16,26 1 15,-26 24-15,1-25 16,-25 1 0,-25-50-16,-25 24 15,0 1-15,-99 24 0,-25 50 16,0-24-16,25-26 15,25-24 1,25-50-16,-1 0 16,26 0-16,24 0 15</inkml:trace>
  <inkml:trace contextRef="#ctx0" brushRef="#br0" timeOffset="110243.7">16421 5432 0,'0'0'0,"0"-49"78,25-1-62,-1 0 0,-24 26-16,25-76 15,-25-48-15,50-1 16,-50 49-16,25-24 15,-25 0 1,24-24-16,-24-1 16,0 50-16,0 24 15,-24 1-15,24 49 0,-25-25 16,25 26 0,0-1-16,0 0 15,0 50 1,-25 0-16,0-25 15,25 24 1,-25 51 0,1 98-16,-1-73 15,0 148-15,0-50 16,0 1-16,0 123 16,1-124-16,24-74 15,-25 50 1,25 25-16,0-26 15,0-49-15,0-25 0,0-24 16,0-26 0,0 1-16,0-25 15,0 0-15,0-1 16</inkml:trace>
  <inkml:trace contextRef="#ctx0" brushRef="#br0" timeOffset="110684.87">15925 5085 0,'0'0'0,"24"25"32,1 0-32,25-1 15,-1 1-15,1 0 16,24 0-1,1 0-15,-1-1 0,-24-24 16</inkml:trace>
  <inkml:trace contextRef="#ctx0" brushRef="#br0" timeOffset="111184.74">17636 3944 0,'0'0'0,"0"25"46,0 24-46,-25 26 32,1 49-32,-1-25 15,-25 99-15,0 1 16,1-50-16,24 74 16,-49 25-16,24-99 15,25-25-15,0-75 16,25 26-1,-24-50-15,24 24 0,0-24 16,0 0-16</inkml:trace>
  <inkml:trace contextRef="#ctx0" brushRef="#br0" timeOffset="111453.96">17810 5482 0,'0'0'0,"0"49"47,0 26-32,0-26-15,0 26 16,25-50-1,-25 24-15,24-74 32</inkml:trace>
  <inkml:trace contextRef="#ctx0" brushRef="#br0" timeOffset="111632.41">17859 4812 0,'0'0'0,"0"25"16,0 49 0,25 1-16</inkml:trace>
  <inkml:trace contextRef="#ctx0" brushRef="#br0" timeOffset="112356.24">18604 5432 0,'0'0'0,"-25"99"78,0 1-78,-25-26 15,1 25-15,-1 1 16,0-26 0,1 0-16,-1-24 15,25-25-15,1-25 0,-1 0 16,25-25 15,25-49-15,-1 24-16,1-24 15,25 24-15,-1 0 16,26-24-16,24 49 16,-49-25-16,24 26 15,-24 24-15,-25-25 16,-1 25-16,1 0 16,-50 0 30,1 0-30,-1 0 0,0 0-1</inkml:trace>
  <inkml:trace contextRef="#ctx0" brushRef="#br0" timeOffset="113522.43">19893 5482 0,'0'0'0,"0"-25"78,0-49-78,0 24 16,0 0-16,0-49 16,25-25-1,-25-49-15,0 73 16,0 1-16,0 49 15,0 1 1,0-26-16,0 26 16,0-1-1,0 1-15,0 24 16,0 0 0,-25 0-16,25 0 0,-24 25 15,-1 0-15,0 0 16,-25 50-1,1 0 1,24-1-16,-49 150 16,-1 98-1,1-49 1,49-24-16,0-76 16,0-48-16,0 24 0,1 25 15,-26-1 1,0 1-16,26-50 15,-1-24-15,0-26 16,-25 1-16,50-25 16,-24 24-16,24-73 62,0-1-62</inkml:trace>
  <inkml:trace contextRef="#ctx0" brushRef="#br0" timeOffset="113807.69">18901 5631 0,'0'0'0,"25"0"63,0 0-48,24 0-15,1 0 16,0 0-16,24 0 15,-24 0-15,24 0 16</inkml:trace>
  <inkml:trace contextRef="#ctx0" brushRef="#br0" timeOffset="114277.59">21158 4118 0,'0'0'0,"0"24"62,-24 26-46,-1 24 0,0 1-16,-49 98 15,24 26-15,-24-50 16,-1 74-16,1 50 16,-1-124-16,50-25 15,-24 0 1,-1 25-16,25-25 15</inkml:trace>
  <inkml:trace contextRef="#ctx0" brushRef="#br0" timeOffset="114727.36">21282 5531 0,'0'0'0,"0"25"47,-24 25-47,24-1 16,-25 1-1,0 0-15,25-1 16,-25-24-16,25 50 16,25-51-1,25-24 1,-26-24 0,51-26-16,-50 25 15,24 0-15,-24-24 16,0 24-1,-50 0 1,0 0 0,-24 0-1,-1 25-15,-49 0 16</inkml:trace>
  <inkml:trace contextRef="#ctx0" brushRef="#br0" timeOffset="115427.73">22324 5482 0,'0'0'0,"0"49"79,0 26-79,-25-1 15,1-24 1,-76 198-1,51-74-15,-1-50 16,1-50-16,24-24 0,0-1 16,-25 1-1,50-25-15,-24-1 16,24 1-16,0-50 16,0 1-1,24-1-15,26-50 16,0-49-16,74-24 15,-25 24-15,0 49 16,0 26-16,-24 49 16,-26 0-16,1 24 15,24 26 1,-49-25-16,0-25 16,-25 25-1,0-1 1,-50 1-1,1-25 1,-1 0-16</inkml:trace>
</inkml:ink>
</file>

<file path=ppt/ink/ink4.xml><?xml version="1.0" encoding="utf-8"?>
<inkml:ink xmlns:inkml="http://www.w3.org/2003/InkML">
  <inkml:definitions>
    <inkml:context xml:id="ctx0">
      <inkml:inkSource xml:id="inkSrc0">
        <inkml:traceFormat>
          <inkml:channel name="X" type="integer" max="1280" units="cm"/>
          <inkml:channel name="Y" type="integer" max="800" units="cm"/>
          <inkml:channel name="T" type="integer" max="2.14748E9" units="dev"/>
        </inkml:traceFormat>
        <inkml:channelProperties>
          <inkml:channelProperty channel="X" name="resolution" value="37.75811" units="1/cm"/>
          <inkml:channelProperty channel="Y" name="resolution" value="37.73585" units="1/cm"/>
          <inkml:channelProperty channel="T" name="resolution" value="1" units="1/dev"/>
        </inkml:channelProperties>
      </inkml:inkSource>
      <inkml:timestamp xml:id="ts0" timeString="2021-10-05T23:17:07.189"/>
    </inkml:context>
    <inkml:brush xml:id="br0">
      <inkml:brushProperty name="width" value="0.05292" units="cm"/>
      <inkml:brushProperty name="height" value="0.05292" units="cm"/>
      <inkml:brushProperty name="color" value="#FF0000"/>
    </inkml:brush>
  </inkml:definitions>
  <inkml:trace contextRef="#ctx0" brushRef="#br0">13940 7367 0,'0'0'0,"223"-496"32,-99 372-32,-24 49 0,49-123 15,-1-25 1,1 74-16,-25 0 16,25-74-16,-50 74 15,0 25-15,-49 50 16,-25 49-16,-50 74 47,-49 100-47,-1-50 0,-24 174 31,0-74-31,-25 24 0,-50 248 16,125-347-1,24-49 1,0-26-16,50 1 15,0 0-15,-1-1 16,51-49 0,49-49-16,99-1 15,25-74-15,50-99 16,-75 99-16,75-100 16,-1-24-16,-123 100 15,-25 48-15,-25 26 16,-50 24-16,-24 25 15,-1 1-15,-49-1 16,0 50 0,0 24-16,-74 75 15,0 75 1,-100 148-16,25-49 16,-49 148-16,49-198 15,-50 149-15,51-124 31,48-99-31,26-50 0,0-25 16,49-50-16,25-24 16,0 0-16,25-25 15,49-74 1,50-26-16,99-98 16,0 0-1,100-175-15,-100 175 16,0 49-16,-49-24 0,-25 49 31,-25 24-31,-74 76 16,-1 24-16,-24 0 15,-25 24 1,0 51-16,-50 173 16,-49-25-16,-75 223 15,1-148-15,-26 124 16,75-199-16,-49 75 15,49-25-15,49-100 16,1-24 0,74-75-16,25-98 31,99-175-31,0 50 16,124-173-16,-50 74 15,25-124-15,-49 149 16,-25 24-16,0 25 15,-50 26-15,-25 48 16,-49 76 0,-25 48 15,-49 51-31,-51 198 16,26-100-1,-25 26-15,49-50 16,1-50-16,24-25 15,25-49 1,25-75-16,123-98 16,150-150-16,99-198 15,297-397 1</inkml:trace>
  <inkml:trace contextRef="#ctx0" brushRef="#br0" timeOffset="5867.53">15156 3398 0,'0'0'0,"0"25"62,0 25-46,0 49-16,0-25 0,0 75 16,0 74-16,-25-74 31,25 0-31,-25 49 15,25-74-15,0-24 16,0-76-16</inkml:trace>
  <inkml:trace contextRef="#ctx0" brushRef="#br0" timeOffset="6638.48">15329 3324 0,'0'0'0,"25"0"94,0 0-63,-25 25-31,25-25 16,0 24-1,-1-24 1,1 25-16,0 0 31,-25 0-31,0 0 0,-25-1 16,25 26-1,-25 0-15,1-1 16,24-24-16,-25 0 16,25 25-16,-25-26 0,25 26 31,0-25-16,25 0-15,-25-1 16,25-24-16,-1 50 16,1 24-16,0 26 31,25-1-31,-50-50 16,0 26-16,0-50 15,-25-1-15,0 1 16,-25 0-16,1-25 15,-26 0 1,26 0-16,-26-25 16,26 25-16,-1-25 0,25 25 15,0-24 1</inkml:trace>
  <inkml:trace contextRef="#ctx0" brushRef="#br0" timeOffset="7023.8">16197 2778 0,'0'0'0,"0"25"32,0 0-17,0 49-15,0-24 16,0 24-16,0 25 15,0 100 1,0-50-16,-24-50 16,24 0-16,0-24 31,0 24-31,0-50 16</inkml:trace>
  <inkml:trace contextRef="#ctx0" brushRef="#br0" timeOffset="7525.43">17264 3696 0,'0'0'0,"-25"50"63,0-26-63,-24 26 15,-1 0 1,1-26-16,-1 51 16,0-26-16,-24 26 31,49-50-31,50-25 47,0 0-47,0 0 15,24 0 1,-24 0-16,0 0 16,-25 24 15,0 51-16,0-1 1,0 50 0,25-99-16,-1 25 15,-24-26 1,25-24-16</inkml:trace>
  <inkml:trace contextRef="#ctx0" brushRef="#br0" timeOffset="7826.12">17859 4142 0,'0'0'0,"-24"0"78,-1 0-63,0 0 1,0 25-16,0-25 16,1 25-16,-1 0 15,50-25 17,-1 0-17,51 0-15,-26-25 16,51 0-16,-1 0 15</inkml:trace>
  <inkml:trace contextRef="#ctx0" brushRef="#br0" timeOffset="8126.97">19000 2729 0,'0'0'0,"0"24"31,-24 26-15,-1 49-16,25-24 16,-25 123-16,-25 0 15,1-49 1,24 75-16,-49-1 15,24-50-15,25-73 16,0-26-16,25-49 16</inkml:trace>
  <inkml:trace contextRef="#ctx0" brushRef="#br0" timeOffset="8396.09">19224 3473 0,'0'0'0,"-25"0"15,0 49 1,-49 26-16,-1-1 16,1 1-1,24-26-15,1 1 16,24-25-16,0-1 0,25 1 15,-25 0-15,25 49 16,25-24 0,0 0-16,0 24 15,24 0-15,-24-24 16,25-25-16</inkml:trace>
  <inkml:trace contextRef="#ctx0" brushRef="#br0" timeOffset="9098.64">20737 2753 0,'0'0'0,"0"25"31,-25 50-31,25-1 16,-50 25-16,25 100 16,-24-26-16,-1-49 15,1-49-15,24-1 16,0 1-16,0-51 15,0 1-15,25 25 16,0-25 0,25-50-1,0 25 1,25-25 0,74 0-1,-75 25 1,1 25-16,-25 0 15,0-25-15,-25 25 16,-25-1 0,0 1-1,0 0-15,-25 0 16,26 0-16,-51-1 0,26-24 16,-1 25-1,-24-25-15,24 25 16,0-25-16,26 0 15,-1 0-15,0 0 16</inkml:trace>
  <inkml:trace contextRef="#ctx0" brushRef="#br0" timeOffset="9530.57">21431 3671 0,'0'0'0,"-25"0"31,1 0-15,-26 25 0,-24 49-16,-75 26 31,124-76-31,0 1 0,-24 0 0,49 0 15,0 0 1,49-1 0,-24-48-16,49-1 15,-24-25 1,0 1-16,-26 24 16,26-25-1,-50 25-15,0 1 16,0-1-1,-25 50 32,0-1-47,25 1 16,0 0-16</inkml:trace>
  <inkml:trace contextRef="#ctx0" brushRef="#br0" timeOffset="9847.7">21853 3497 0,'0'0'0,"0"25"31,0 50-15,25-26-16,-25 1 15,25 24-15,24 1 16,26 74 0,24-1-16,-25-24 15,50-24-15,-49-26 16,-1 0-16,-24-24 0,-1-25 15,-24 0-15</inkml:trace>
  <inkml:trace contextRef="#ctx0" brushRef="#br0" timeOffset="10117.45">22523 3746 0,'0'0'0,"-25"0"16,0 24-16,-25 1 15,-49 74 16,0 1-31,-25 73 0,25-49 16,0-25-16,-25 50 16</inkml:trace>
</inkml:ink>
</file>

<file path=ppt/ink/ink5.xml><?xml version="1.0" encoding="utf-8"?>
<inkml:ink xmlns:inkml="http://www.w3.org/2003/InkML">
  <inkml:definitions>
    <inkml:context xml:id="ctx0">
      <inkml:inkSource xml:id="inkSrc0">
        <inkml:traceFormat>
          <inkml:channel name="X" type="integer" max="1280" units="cm"/>
          <inkml:channel name="Y" type="integer" max="800" units="cm"/>
          <inkml:channel name="T" type="integer" max="2.14748E9" units="dev"/>
        </inkml:traceFormat>
        <inkml:channelProperties>
          <inkml:channelProperty channel="X" name="resolution" value="37.75811" units="1/cm"/>
          <inkml:channelProperty channel="Y" name="resolution" value="37.73585" units="1/cm"/>
          <inkml:channelProperty channel="T" name="resolution" value="1" units="1/dev"/>
        </inkml:channelProperties>
      </inkml:inkSource>
      <inkml:timestamp xml:id="ts0" timeString="2021-10-05T23:25:59.213"/>
    </inkml:context>
    <inkml:brush xml:id="br0">
      <inkml:brushProperty name="width" value="0.05292" units="cm"/>
      <inkml:brushProperty name="height" value="0.05292" units="cm"/>
      <inkml:brushProperty name="color" value="#FF0000"/>
    </inkml:brush>
  </inkml:definitions>
  <inkml:trace contextRef="#ctx0" brushRef="#br0">20141 10988 0,'0'0'0,"-49"-24"93,-50-76-61,49 76-32,0-1 15,-24 0-15,0 25 16,-26-25-16,26 25 16,-25-25-1,-1 25-15,1-24 16,0-1-16,0 25 15,-50-25-15,25-25 16,-25 26-16,0-1 16,0-25-16,25 25 15,-24 1-15,-1-1 16,0 0-16,0 25 16,-25-25-16,1 25 15,-1-25-15,1 25 16,24 0-16,-25-24 15,-24 24-15,-1 0 16,1 0 0,-1 0-16,-24 0 15,50 0 1,-26 0-16,1 0 16,-1 0-16,1 0 15,-1 0 1,1 0-16,24 0 15,1 0-15,-26 0 16,26 0-16,-26 0 16,1 0-16,24 0 15,0 0-15,26 0 16,-26 0-16,0 0 16,1 0-16,-1 0 15,-24 0-15,24 24 16,25-24-1,-24 25 1,-1 25-16,0-1 16,-24 26-16,24-26 15,-24 1 1,49 0-16,-25-1 16,50-24-16,-49 0 15,24 0-15,0-1 16,0-24-16,-24 25 15,-1 25-15,0-1 16,1 26-16,24-1 16,-25 26-16,25-1 15,0-50-15,1 1 16,-1 0-16,0 24 16,25 25-16,0 25 15,25-25-15,0-24 16,24-26-16,26 1 15,-1-25 1,0 24-16,25 1 16,-24 25-16,24-1 15,0 25 1,0-24-16,1-26 16,24 1-1,0-1-15,0-24 16,24 0-16,1 0 15,0 0-15,0 24 16,49-24 0,1 25-16,-1-1 0,25-24 15,1 25-15,24 24 16,0-49-16,0 24 16,24 1-16,26-25 15,-25 25 1,25-1-16,-1 1 15,1-25 1,-1 24-16,-24-24 16,25 25-16,24-26 15,-24 1 1,24-25-16,1 25 16,-26-25-16,26 25 15,-1 0-15,26-25 16,-26 0-16,25 0 15,1 0-15,-26 0 16,50 0-16,0 0 16,25 0-16,-25 0 15,0 0-15,0 0 16,25 0 0,0 0-16,24 0 0,-49 0 15,25-25 1,0 0-16,74 0 15,-74 0-15,25-24 16,24 24-16,-24 0 16,-25-24-16,0-1 15,0 0 1,-25 26-16,24-26 16,-23 25-1,23 0-15,-24 0 16,0 1-16,1-1 15,-51 25-15,0-25 16,1 25-16,-26-25 16,-24 0-16,0-49 15,0-25-15,-25 0 16,-50 49-16,-24 0 16,24-49-16,-49-74 15,0 73 1,-25 1-16,-25-50 15,-49-74 1,24 74-16,-24 25 16,-25-74-16,24-26 15,1 76 1,-1 48-16,-24 1 16</inkml:trace>
</inkml:ink>
</file>

<file path=ppt/ink/ink6.xml><?xml version="1.0" encoding="utf-8"?>
<inkml:ink xmlns:inkml="http://www.w3.org/2003/InkML">
  <inkml:definitions>
    <inkml:context xml:id="ctx0">
      <inkml:inkSource xml:id="inkSrc0">
        <inkml:traceFormat>
          <inkml:channel name="X" type="integer" max="1280" units="cm"/>
          <inkml:channel name="Y" type="integer" max="800" units="cm"/>
          <inkml:channel name="T" type="integer" max="2.14748E9" units="dev"/>
        </inkml:traceFormat>
        <inkml:channelProperties>
          <inkml:channelProperty channel="X" name="resolution" value="37.75811" units="1/cm"/>
          <inkml:channelProperty channel="Y" name="resolution" value="37.73585" units="1/cm"/>
          <inkml:channelProperty channel="T" name="resolution" value="1" units="1/dev"/>
        </inkml:channelProperties>
      </inkml:inkSource>
      <inkml:timestamp xml:id="ts0" timeString="2021-10-05T23:42:22.565"/>
    </inkml:context>
    <inkml:brush xml:id="br0">
      <inkml:brushProperty name="width" value="0.05292" units="cm"/>
      <inkml:brushProperty name="height" value="0.05292" units="cm"/>
      <inkml:brushProperty name="color" value="#FF0000"/>
    </inkml:brush>
  </inkml:definitions>
  <inkml:trace contextRef="#ctx0" brushRef="#br0">19397 8235 0,'0'0'0,"-25"0"78,1 0-62,-26 0-1,25 0-15,-24 0 16,-1 0 0,0 0-16,-24 0 15,-25 0 1,0 0-16,-25 0 16,0 0-16,-1-25 15,1 1-15,0 24 16,25-25-16,-25 25 15,25-25-15,-50 25 16,25 0-16,0 0 16,0 0-16,0 25 15,0-25 1,25 0-16,0 0 16,-1 0-16,1 0 15,25 0 1,-1 0-16,-24 0 15,0 0-15,24 0 16,-24 0 0,0 0-16,25 0 15,24 25-15,-24-25 16,24 49-16,-49 1 16,49 24-16,-24 1 15,24-26 1,25 1-16,25-1 0,-24-24 15,24 0-15,0 0 16,24 24 0,1 26-16,25-26 15,-25 1-15,49 0 0,25 24 16,174 1 0,-75-51-1,26 1-15,-1-50 16,0 1-16,25-26 15,0 25-15,25 25 16,0-25 0,-75 25-16,50-74 15,-49-50 1,-1 0-16,-49 49 16,-50 1-16,1 24 15,-26-49-15,0 0 16,-49 0-1,-25 24-15,-25 26 0,-24-1 16,-26 0-16,-49 1 16,-74-26-16</inkml:trace>
  <inkml:trace contextRef="#ctx0" brushRef="#br0" timeOffset="1287.48">16098 8210 0,'0'0'0,"-25"-24"110,1 24-110,-1-25 15,0-25-15,0 1 16,-24 24-16,-1-25 16,25 25-1,-24-24-15,-1 24 16,-24 0-16,-26 0 16,26 0-16,-25 25 0,-1 0 15,1 25-15,-50 0 16,25 25-1,0-1-15,-24-24 16,-150 50 0,149-51-16,25 1 31,0 0-31,-25 0 16,0 0-16,1 24 15,-1 26-15,-25-1 16,25 0-16,-124 75 31,125-99-31,48-1 16,-24 1-16,-24-25 0,-1 0 15,0 24-15,0 1 16,0-25-16,25 24 16,25-49-16,25 0 15,-1 0 1,26 0-16,-26 0 15,50 0-15,-24 0 0,24 0 16,0 0 0,0 0-1,0 0-15,1 0 16,-1 0-16,0 0 16,0 0-16,-24 0 31,-1 0-31,25 0 15,-24 0-15,-1 0 16,0 0-16,1 0 16,24 0-16,0 0 15,0 0 1,1 0 0,-1 0-16,50 0 62,24-49-46,1-51-16,-1 26 31,26 0-31,-26 24 16,26-24-16,-1 24 15</inkml:trace>
  <inkml:trace contextRef="#ctx0" brushRef="#br0" timeOffset="1920.85">10368 8731 0,'0'0'0,"25"0"109,0 25-93,0 0 0,24-25-16,1 25 0,0-1 15,49 51-15,25 49 16,-25-25-16,0-24 16,0-1-1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26833" cy="463550"/>
          </a:xfrm>
          <a:prstGeom prst="rect">
            <a:avLst/>
          </a:prstGeom>
          <a:noFill/>
          <a:ln w="9525">
            <a:noFill/>
            <a:miter lim="800000"/>
            <a:headEnd/>
            <a:tailEnd/>
          </a:ln>
        </p:spPr>
        <p:txBody>
          <a:bodyPr vert="horz" wrap="square" lIns="92885" tIns="46442" rIns="92885" bIns="46442" numCol="1" anchor="t" anchorCtr="0" compatLnSpc="1">
            <a:prstTxWarp prst="textNoShape">
              <a:avLst/>
            </a:prstTxWarp>
          </a:bodyPr>
          <a:lstStyle>
            <a:lvl1pPr>
              <a:defRPr sz="1200">
                <a:latin typeface="Arial" pitchFamily="-107" charset="0"/>
                <a:ea typeface="ＭＳ Ｐゴシック" pitchFamily="-107" charset="-128"/>
                <a:cs typeface="ＭＳ Ｐゴシック" pitchFamily="-107" charset="-128"/>
              </a:defRPr>
            </a:lvl1pPr>
          </a:lstStyle>
          <a:p>
            <a:pPr>
              <a:defRPr/>
            </a:pPr>
            <a:endParaRPr lang="en-US"/>
          </a:p>
        </p:txBody>
      </p:sp>
      <p:sp>
        <p:nvSpPr>
          <p:cNvPr id="7171" name="Rectangle 3"/>
          <p:cNvSpPr>
            <a:spLocks noGrp="1" noChangeArrowheads="1"/>
          </p:cNvSpPr>
          <p:nvPr>
            <p:ph type="dt" idx="1"/>
          </p:nvPr>
        </p:nvSpPr>
        <p:spPr bwMode="auto">
          <a:xfrm>
            <a:off x="3958167" y="0"/>
            <a:ext cx="3026833" cy="463550"/>
          </a:xfrm>
          <a:prstGeom prst="rect">
            <a:avLst/>
          </a:prstGeom>
          <a:noFill/>
          <a:ln w="9525">
            <a:noFill/>
            <a:miter lim="800000"/>
            <a:headEnd/>
            <a:tailEnd/>
          </a:ln>
        </p:spPr>
        <p:txBody>
          <a:bodyPr vert="horz" wrap="square" lIns="92885" tIns="46442" rIns="92885" bIns="46442" numCol="1" anchor="t" anchorCtr="0" compatLnSpc="1">
            <a:prstTxWarp prst="textNoShape">
              <a:avLst/>
            </a:prstTxWarp>
          </a:bodyPr>
          <a:lstStyle>
            <a:lvl1pPr algn="r">
              <a:defRPr sz="1200">
                <a:latin typeface="Arial" pitchFamily="-107" charset="0"/>
                <a:ea typeface="ＭＳ Ｐゴシック" pitchFamily="-107" charset="-128"/>
                <a:cs typeface="ＭＳ Ｐゴシック" pitchFamily="-107" charset="-128"/>
              </a:defRPr>
            </a:lvl1pPr>
          </a:lstStyle>
          <a:p>
            <a:pPr>
              <a:defRPr/>
            </a:pPr>
            <a:endParaRPr lang="en-US"/>
          </a:p>
        </p:txBody>
      </p:sp>
      <p:sp>
        <p:nvSpPr>
          <p:cNvPr id="59396" name="Rectangle 4"/>
          <p:cNvSpPr>
            <a:spLocks noGrp="1" noRot="1" noChangeAspect="1" noChangeArrowheads="1" noTextEdit="1"/>
          </p:cNvSpPr>
          <p:nvPr>
            <p:ph type="sldImg" idx="2"/>
          </p:nvPr>
        </p:nvSpPr>
        <p:spPr bwMode="auto">
          <a:xfrm>
            <a:off x="1174750" y="695325"/>
            <a:ext cx="4635500" cy="3476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31334" y="4403725"/>
            <a:ext cx="5122333" cy="4171950"/>
          </a:xfrm>
          <a:prstGeom prst="rect">
            <a:avLst/>
          </a:prstGeom>
          <a:noFill/>
          <a:ln w="9525">
            <a:noFill/>
            <a:miter lim="800000"/>
            <a:headEnd/>
            <a:tailEnd/>
          </a:ln>
        </p:spPr>
        <p:txBody>
          <a:bodyPr vert="horz" wrap="square" lIns="92885" tIns="46442" rIns="92885" bIns="4644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807450"/>
            <a:ext cx="3026833" cy="463550"/>
          </a:xfrm>
          <a:prstGeom prst="rect">
            <a:avLst/>
          </a:prstGeom>
          <a:noFill/>
          <a:ln w="9525">
            <a:noFill/>
            <a:miter lim="800000"/>
            <a:headEnd/>
            <a:tailEnd/>
          </a:ln>
        </p:spPr>
        <p:txBody>
          <a:bodyPr vert="horz" wrap="square" lIns="92885" tIns="46442" rIns="92885" bIns="46442" numCol="1" anchor="b" anchorCtr="0" compatLnSpc="1">
            <a:prstTxWarp prst="textNoShape">
              <a:avLst/>
            </a:prstTxWarp>
          </a:bodyPr>
          <a:lstStyle>
            <a:lvl1pPr>
              <a:defRPr sz="1200">
                <a:latin typeface="Arial" pitchFamily="-107" charset="0"/>
                <a:ea typeface="ＭＳ Ｐゴシック" pitchFamily="-107" charset="-128"/>
                <a:cs typeface="ＭＳ Ｐゴシック" pitchFamily="-107" charset="-128"/>
              </a:defRPr>
            </a:lvl1pPr>
          </a:lstStyle>
          <a:p>
            <a:pPr>
              <a:defRPr/>
            </a:pPr>
            <a:endParaRPr lang="en-US"/>
          </a:p>
        </p:txBody>
      </p:sp>
      <p:sp>
        <p:nvSpPr>
          <p:cNvPr id="7175" name="Rectangle 7"/>
          <p:cNvSpPr>
            <a:spLocks noGrp="1" noChangeArrowheads="1"/>
          </p:cNvSpPr>
          <p:nvPr>
            <p:ph type="sldNum" sz="quarter" idx="5"/>
          </p:nvPr>
        </p:nvSpPr>
        <p:spPr bwMode="auto">
          <a:xfrm>
            <a:off x="3958167" y="8807450"/>
            <a:ext cx="3026833" cy="463550"/>
          </a:xfrm>
          <a:prstGeom prst="rect">
            <a:avLst/>
          </a:prstGeom>
          <a:noFill/>
          <a:ln w="9525">
            <a:noFill/>
            <a:miter lim="800000"/>
            <a:headEnd/>
            <a:tailEnd/>
          </a:ln>
        </p:spPr>
        <p:txBody>
          <a:bodyPr vert="horz" wrap="square" lIns="92885" tIns="46442" rIns="92885" bIns="46442" numCol="1" anchor="b" anchorCtr="0" compatLnSpc="1">
            <a:prstTxWarp prst="textNoShape">
              <a:avLst/>
            </a:prstTxWarp>
          </a:bodyPr>
          <a:lstStyle>
            <a:lvl1pPr algn="r">
              <a:defRPr sz="1200"/>
            </a:lvl1pPr>
          </a:lstStyle>
          <a:p>
            <a:pPr>
              <a:defRPr/>
            </a:pPr>
            <a:fld id="{3B9BE618-8ADD-4A1E-89C6-4D3FD65FC1D0}" type="slidenum">
              <a:rPr lang="en-US"/>
              <a:pPr>
                <a:defRPr/>
              </a:pPr>
              <a:t>‹#›</a:t>
            </a:fld>
            <a:endParaRPr lang="en-US"/>
          </a:p>
        </p:txBody>
      </p:sp>
    </p:spTree>
    <p:extLst>
      <p:ext uri="{BB962C8B-B14F-4D97-AF65-F5344CB8AC3E}">
        <p14:creationId xmlns:p14="http://schemas.microsoft.com/office/powerpoint/2010/main" val="8614952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2pPr>
    <a:lvl3pPr marL="9144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3pPr>
    <a:lvl4pPr marL="13716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4pPr>
    <a:lvl5pPr marL="18288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65" charset="-128"/>
              </a:rPr>
              <a:t>Organization4</a:t>
            </a:r>
          </a:p>
          <a:p>
            <a:r>
              <a:rPr lang="en-US" altLang="en-US" dirty="0">
                <a:latin typeface="Arial" pitchFamily="34" charset="0"/>
                <a:ea typeface="ＭＳ Ｐゴシック" pitchFamily="-65" charset="-128"/>
              </a:rPr>
              <a:t>Bring a mouse to class.</a:t>
            </a:r>
          </a:p>
          <a:p>
            <a:r>
              <a:rPr lang="en-US" altLang="en-US" dirty="0">
                <a:latin typeface="Arial" pitchFamily="34" charset="0"/>
                <a:ea typeface="ＭＳ Ｐゴシック" pitchFamily="-65" charset="-128"/>
              </a:rPr>
              <a:t>Print handouts in color.</a:t>
            </a:r>
          </a:p>
          <a:p>
            <a:r>
              <a:rPr lang="en-US" altLang="en-US" dirty="0">
                <a:latin typeface="Arial" pitchFamily="34" charset="0"/>
                <a:ea typeface="ＭＳ Ｐゴシック" pitchFamily="-65" charset="-128"/>
              </a:rPr>
              <a:t>Have a blank </a:t>
            </a:r>
            <a:r>
              <a:rPr lang="en-US" altLang="en-US" dirty="0" err="1">
                <a:latin typeface="Arial" pitchFamily="34" charset="0"/>
                <a:ea typeface="ＭＳ Ｐゴシック" pitchFamily="-65" charset="-128"/>
              </a:rPr>
              <a:t>Circuitverse</a:t>
            </a:r>
            <a:r>
              <a:rPr lang="en-US" altLang="en-US" dirty="0">
                <a:latin typeface="Arial" pitchFamily="34" charset="0"/>
                <a:ea typeface="ＭＳ Ｐゴシック" pitchFamily="-65" charset="-128"/>
              </a:rPr>
              <a:t> window ready (or better, have the beginning of the Prof. Ben circuit: button, wire, LED).</a:t>
            </a:r>
          </a:p>
          <a:p>
            <a:r>
              <a:rPr lang="en-US" altLang="en-US" dirty="0">
                <a:latin typeface="Arial" pitchFamily="34" charset="0"/>
                <a:ea typeface="ＭＳ Ｐゴシック" pitchFamily="-65" charset="-128"/>
              </a:rPr>
              <a:t>This is a good day</a:t>
            </a:r>
            <a:r>
              <a:rPr lang="en-US" altLang="en-US" baseline="0" dirty="0">
                <a:latin typeface="Arial" pitchFamily="34" charset="0"/>
                <a:ea typeface="ＭＳ Ｐゴシック" pitchFamily="-65" charset="-128"/>
              </a:rPr>
              <a:t> to do evals (the break comes early).</a:t>
            </a:r>
          </a:p>
          <a:p>
            <a:endParaRPr lang="en-US" altLang="en-US" baseline="0" dirty="0">
              <a:latin typeface="Arial" pitchFamily="34" charset="0"/>
              <a:ea typeface="ＭＳ Ｐゴシック" pitchFamily="-65" charset="-128"/>
            </a:endParaRPr>
          </a:p>
          <a:p>
            <a:r>
              <a:rPr lang="en-US" altLang="en-US" baseline="0" dirty="0">
                <a:latin typeface="Arial" pitchFamily="34" charset="0"/>
                <a:ea typeface="ＭＳ Ｐゴシック" pitchFamily="-65" charset="-128"/>
              </a:rPr>
              <a:t>Worksheet: D latch</a:t>
            </a:r>
          </a:p>
          <a:p>
            <a:endParaRPr lang="en-US" altLang="en-US" dirty="0">
              <a:latin typeface="Arial" pitchFamily="34" charset="0"/>
              <a:ea typeface="ＭＳ Ｐゴシック" pitchFamily="-65" charset="-128"/>
            </a:endParaRP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155" indent="-284836">
              <a:defRPr sz="2400">
                <a:solidFill>
                  <a:schemeClr val="tx1"/>
                </a:solidFill>
                <a:latin typeface="Arial" pitchFamily="34" charset="0"/>
                <a:ea typeface="ＭＳ Ｐゴシック" pitchFamily="-65" charset="-128"/>
              </a:defRPr>
            </a:lvl2pPr>
            <a:lvl3pPr marL="1142507" indent="-227868">
              <a:defRPr sz="2400">
                <a:solidFill>
                  <a:schemeClr val="tx1"/>
                </a:solidFill>
                <a:latin typeface="Arial" pitchFamily="34" charset="0"/>
                <a:ea typeface="ＭＳ Ｐゴシック" pitchFamily="-65" charset="-128"/>
              </a:defRPr>
            </a:lvl3pPr>
            <a:lvl4pPr marL="1599827" indent="-227868">
              <a:defRPr sz="2400">
                <a:solidFill>
                  <a:schemeClr val="tx1"/>
                </a:solidFill>
                <a:latin typeface="Arial" pitchFamily="34" charset="0"/>
                <a:ea typeface="ＭＳ Ｐゴシック" pitchFamily="-65" charset="-128"/>
              </a:defRPr>
            </a:lvl4pPr>
            <a:lvl5pPr marL="2057146" indent="-227868">
              <a:defRPr sz="2400">
                <a:solidFill>
                  <a:schemeClr val="tx1"/>
                </a:solidFill>
                <a:latin typeface="Arial" pitchFamily="34" charset="0"/>
                <a:ea typeface="ＭＳ Ｐゴシック" pitchFamily="-65" charset="-128"/>
              </a:defRPr>
            </a:lvl5pPr>
            <a:lvl6pPr marL="2512883" indent="-227868"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68620" indent="-227868"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4357" indent="-227868"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0094" indent="-227868"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CE6A94F0-A54D-4696-A4FB-94681BF32F60}" type="slidenum">
              <a:rPr lang="en-US" altLang="en-US" sz="120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C9270CC6-F904-4BD9-9B65-7C59769E0E6B}" type="slidenum">
              <a:rPr lang="en-US" altLang="en-US" sz="1200"/>
              <a:pPr/>
              <a:t>10</a:t>
            </a:fld>
            <a:endParaRPr lang="en-US" altLang="en-US" sz="120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F0B8F124-97A8-4FE0-8159-7C785795E50F}" type="slidenum">
              <a:rPr lang="en-US" altLang="en-US" sz="1200"/>
              <a:pPr/>
              <a:t>11</a:t>
            </a:fld>
            <a:endParaRPr lang="en-US" altLang="en-US" sz="12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24F7FA7C-97F2-4C1B-A3DF-F77163601D20}" type="slidenum">
              <a:rPr lang="en-US" altLang="en-US" sz="1200"/>
              <a:pPr/>
              <a:t>12</a:t>
            </a:fld>
            <a:endParaRPr lang="en-US" altLang="en-US" sz="120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9FB5688F-7C8E-4F9F-8536-C0CCE683D1A3}" type="slidenum">
              <a:rPr lang="en-US" altLang="en-US" sz="1200"/>
              <a:pPr/>
              <a:t>13</a:t>
            </a:fld>
            <a:endParaRPr lang="en-US" altLang="en-US" sz="120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CD91375A-4630-4317-9B13-09492F9EA028}" type="slidenum">
              <a:rPr lang="en-US" altLang="en-US" sz="1200"/>
              <a:pPr/>
              <a:t>14</a:t>
            </a:fld>
            <a:endParaRPr lang="en-US" altLang="en-US" sz="12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F5D0EB93-28E7-4792-97A9-5C5354D8FD80}" type="slidenum">
              <a:rPr lang="en-US" altLang="en-US" sz="1200"/>
              <a:pPr/>
              <a:t>15</a:t>
            </a:fld>
            <a:endParaRPr lang="en-US" altLang="en-US" sz="120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CEDF8393-0528-4B3C-95DE-B7753BCAAF0F}" type="slidenum">
              <a:rPr lang="en-US" altLang="en-US" sz="1200"/>
              <a:pPr/>
              <a:t>16</a:t>
            </a:fld>
            <a:endParaRPr lang="en-US" altLang="en-US" sz="120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9F88598F-A4B9-4FF5-BAE4-068FD5290BAD}" type="slidenum">
              <a:rPr lang="en-US" altLang="en-US" sz="1200"/>
              <a:pPr/>
              <a:t>17</a:t>
            </a:fld>
            <a:endParaRPr lang="en-US" altLang="en-US" sz="120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AF358FFB-0CA8-4821-AB08-62BEB3BC6AF6}" type="slidenum">
              <a:rPr lang="en-US" altLang="en-US" sz="1200"/>
              <a:pPr/>
              <a:t>18</a:t>
            </a:fld>
            <a:endParaRPr lang="en-US" altLang="en-US" sz="120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77202302-8396-4764-A362-B4497C89F511}" type="slidenum">
              <a:rPr lang="en-US" altLang="en-US" sz="1200"/>
              <a:pPr/>
              <a:t>19</a:t>
            </a:fld>
            <a:endParaRPr lang="en-US" altLang="en-US" sz="12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09395AFD-C8E8-41F7-813D-BD91882E06F0}" type="slidenum">
              <a:rPr lang="en-US" altLang="en-US" sz="1200"/>
              <a:pPr/>
              <a:t>2</a:t>
            </a:fld>
            <a:endParaRPr lang="en-US" altLang="en-US" sz="1200"/>
          </a:p>
        </p:txBody>
      </p:sp>
      <p:sp>
        <p:nvSpPr>
          <p:cNvPr id="61443" name="Rectangle 2"/>
          <p:cNvSpPr>
            <a:spLocks noGrp="1" noRot="1" noChangeAspect="1" noChangeArrowheads="1" noTextEdit="1"/>
          </p:cNvSpPr>
          <p:nvPr>
            <p:ph type="sldImg"/>
          </p:nvPr>
        </p:nvSpPr>
        <p:spPr>
          <a:solidFill>
            <a:srgbClr val="FFFFFF"/>
          </a:solidFill>
          <a:ln/>
        </p:spPr>
      </p:sp>
      <p:sp>
        <p:nvSpPr>
          <p:cNvPr id="6144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itchFamily="34" charset="0"/>
                <a:ea typeface="ＭＳ Ｐゴシック" pitchFamily="-65" charset="-128"/>
              </a:rPr>
              <a:t>Talented runner; sometimes ran 40 miles to London for meetings.  Tried out for 1948 Olympics (marathon), ran 2:46 despite an injury.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B68B8841-9FD3-4660-860C-A192144F3688}" type="slidenum">
              <a:rPr lang="en-US" altLang="en-US" sz="1200"/>
              <a:pPr/>
              <a:t>20</a:t>
            </a:fld>
            <a:endParaRPr lang="en-US" altLang="en-US" sz="1200"/>
          </a:p>
        </p:txBody>
      </p:sp>
      <p:sp>
        <p:nvSpPr>
          <p:cNvPr id="75779" name="Rectangle 2"/>
          <p:cNvSpPr>
            <a:spLocks noGrp="1" noRot="1" noChangeAspect="1" noChangeArrowheads="1" noTextEdit="1"/>
          </p:cNvSpPr>
          <p:nvPr>
            <p:ph type="sldImg"/>
          </p:nvPr>
        </p:nvSpPr>
        <p:spPr>
          <a:solidFill>
            <a:srgbClr val="FFFFFF"/>
          </a:solidFill>
          <a:ln/>
        </p:spPr>
      </p:sp>
      <p:sp>
        <p:nvSpPr>
          <p:cNvPr id="7578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65" charset="-128"/>
              </a:rPr>
              <a:t> Note that a real modern RAM would have literally hundreds of millions of </a:t>
            </a:r>
            <a:r>
              <a:rPr lang="ja-JP" altLang="en-US">
                <a:latin typeface="Arial" pitchFamily="34" charset="0"/>
                <a:ea typeface="ＭＳ Ｐゴシック" pitchFamily="-65" charset="-128"/>
              </a:rPr>
              <a:t>“</a:t>
            </a:r>
            <a:r>
              <a:rPr lang="en-US" altLang="ja-JP">
                <a:latin typeface="Arial" pitchFamily="34" charset="0"/>
                <a:ea typeface="ＭＳ Ｐゴシック" pitchFamily="-65" charset="-128"/>
              </a:rPr>
              <a:t>rows</a:t>
            </a:r>
            <a:r>
              <a:rPr lang="ja-JP" altLang="en-US">
                <a:latin typeface="Arial" pitchFamily="34" charset="0"/>
                <a:ea typeface="ＭＳ Ｐゴシック" pitchFamily="-65" charset="-128"/>
              </a:rPr>
              <a:t>”</a:t>
            </a:r>
            <a:r>
              <a:rPr lang="en-US" altLang="ja-JP">
                <a:latin typeface="Arial" pitchFamily="34" charset="0"/>
                <a:ea typeface="ＭＳ Ｐゴシック" pitchFamily="-65" charset="-128"/>
              </a:rPr>
              <a:t> of memory, each of which might be 8 bits (columns) wide or wider!</a:t>
            </a:r>
            <a:endParaRPr lang="en-US" altLang="en-US">
              <a:latin typeface="Arial" pitchFamily="34" charset="0"/>
              <a:ea typeface="ＭＳ Ｐゴシック" pitchFamily="-65"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E43FB300-05CD-44A5-9660-72A7EA2B8CBD}" type="slidenum">
              <a:rPr lang="en-US" altLang="en-US" sz="1200"/>
              <a:pPr/>
              <a:t>21</a:t>
            </a:fld>
            <a:endParaRPr lang="en-US" altLang="en-US" sz="120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96071498-E4BE-4B6E-819D-9208568A3970}" type="slidenum">
              <a:rPr lang="en-US" altLang="en-US" sz="1200"/>
              <a:pPr/>
              <a:t>22</a:t>
            </a:fld>
            <a:endParaRPr lang="en-US" altLang="en-US" sz="1200"/>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512572CD-12C7-4EAC-8D0C-A81505367612}" type="slidenum">
              <a:rPr lang="en-US" altLang="en-US" sz="1200"/>
              <a:pPr/>
              <a:t>23</a:t>
            </a:fld>
            <a:endParaRPr lang="en-US" altLang="en-US" sz="1200"/>
          </a:p>
        </p:txBody>
      </p:sp>
      <p:sp>
        <p:nvSpPr>
          <p:cNvPr id="62467" name="Rectangle 2"/>
          <p:cNvSpPr>
            <a:spLocks noGrp="1" noRot="1" noChangeAspect="1" noChangeArrowheads="1" noTextEdit="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Arial" pitchFamily="34" charset="0"/>
              <a:ea typeface="ＭＳ Ｐゴシック" pitchFamily="-65"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AB6745C8-7CA6-4E5A-81D7-68D41A765C0D}" type="slidenum">
              <a:rPr lang="en-US" altLang="en-US" sz="1200"/>
              <a:pPr/>
              <a:t>24</a:t>
            </a:fld>
            <a:endParaRPr lang="en-US" altLang="en-US" sz="120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a typeface="ＭＳ Ｐゴシック" pitchFamily="-65"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68A61161-2E03-4CAB-BA6E-9874C85E9C16}" type="slidenum">
              <a:rPr lang="en-US" altLang="en-US" sz="1200"/>
              <a:pPr/>
              <a:t>25</a:t>
            </a:fld>
            <a:endParaRPr lang="en-US" altLang="en-US" sz="1200"/>
          </a:p>
        </p:txBody>
      </p:sp>
      <p:sp>
        <p:nvSpPr>
          <p:cNvPr id="79875" name="Rectangle 2"/>
          <p:cNvSpPr>
            <a:spLocks noGrp="1" noRot="1" noChangeAspect="1" noChangeArrowheads="1" noTextEdit="1"/>
          </p:cNvSpPr>
          <p:nvPr>
            <p:ph type="sldImg"/>
          </p:nvPr>
        </p:nvSpPr>
        <p:spPr>
          <a:solidFill>
            <a:srgbClr val="FFFFFF"/>
          </a:solidFill>
          <a:ln/>
        </p:spPr>
      </p:sp>
      <p:sp>
        <p:nvSpPr>
          <p:cNvPr id="798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22D2D6DC-77F3-423B-BE31-CC91BF65A68F}" type="slidenum">
              <a:rPr lang="en-US" altLang="en-US" sz="1200"/>
              <a:pPr/>
              <a:t>26</a:t>
            </a:fld>
            <a:endParaRPr lang="en-US" altLang="en-US" sz="1200"/>
          </a:p>
        </p:txBody>
      </p:sp>
      <p:sp>
        <p:nvSpPr>
          <p:cNvPr id="80899" name="Rectangle 2"/>
          <p:cNvSpPr>
            <a:spLocks noGrp="1" noRot="1" noChangeAspect="1" noChangeArrowheads="1" noTextEdit="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4A90923B-49B5-4590-B5BA-8032784A50E5}" type="slidenum">
              <a:rPr lang="en-US" altLang="en-US" sz="1200"/>
              <a:pPr/>
              <a:t>27</a:t>
            </a:fld>
            <a:endParaRPr lang="en-US" altLang="en-US" sz="1200"/>
          </a:p>
        </p:txBody>
      </p:sp>
      <p:sp>
        <p:nvSpPr>
          <p:cNvPr id="81923" name="Rectangle 2"/>
          <p:cNvSpPr>
            <a:spLocks noGrp="1" noRot="1" noChangeAspect="1" noChangeArrowheads="1" noTextEdit="1"/>
          </p:cNvSpPr>
          <p:nvPr>
            <p:ph type="sldImg"/>
          </p:nvPr>
        </p:nvSpPr>
        <p:spPr>
          <a:solidFill>
            <a:srgbClr val="FFFFFF"/>
          </a:solidFill>
          <a:ln/>
        </p:spPr>
      </p:sp>
      <p:sp>
        <p:nvSpPr>
          <p:cNvPr id="819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786DF144-F4B1-4F2B-B9EB-A8BDC44D02A9}" type="slidenum">
              <a:rPr lang="en-US" altLang="en-US" sz="1200"/>
              <a:pPr/>
              <a:t>28</a:t>
            </a:fld>
            <a:endParaRPr lang="en-US" altLang="en-US" sz="1200"/>
          </a:p>
        </p:txBody>
      </p:sp>
      <p:sp>
        <p:nvSpPr>
          <p:cNvPr id="82947" name="Rectangle 2"/>
          <p:cNvSpPr>
            <a:spLocks noGrp="1" noRot="1" noChangeAspect="1" noChangeArrowheads="1" noTextEdit="1"/>
          </p:cNvSpPr>
          <p:nvPr>
            <p:ph type="sldImg"/>
          </p:nvPr>
        </p:nvSpPr>
        <p:spPr>
          <a:solidFill>
            <a:srgbClr val="FFFFFF"/>
          </a:solidFill>
          <a:ln/>
        </p:spPr>
      </p:sp>
      <p:sp>
        <p:nvSpPr>
          <p:cNvPr id="829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0942399F-6FA2-400B-B57D-484222469CE4}" type="slidenum">
              <a:rPr lang="en-US" altLang="en-US" sz="1200"/>
              <a:pPr/>
              <a:t>29</a:t>
            </a:fld>
            <a:endParaRPr lang="en-US" altLang="en-US" sz="1200"/>
          </a:p>
        </p:txBody>
      </p:sp>
      <p:sp>
        <p:nvSpPr>
          <p:cNvPr id="83971" name="Rectangle 2"/>
          <p:cNvSpPr>
            <a:spLocks noGrp="1" noRot="1" noChangeAspect="1" noChangeArrowheads="1" noTextEdit="1"/>
          </p:cNvSpPr>
          <p:nvPr>
            <p:ph type="sldImg"/>
          </p:nvPr>
        </p:nvSpPr>
        <p:spPr>
          <a:solidFill>
            <a:srgbClr val="FFFFFF"/>
          </a:solidFill>
          <a:ln/>
        </p:spPr>
      </p:sp>
      <p:sp>
        <p:nvSpPr>
          <p:cNvPr id="839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512572CD-12C7-4EAC-8D0C-A81505367612}" type="slidenum">
              <a:rPr lang="en-US" altLang="en-US" sz="1200"/>
              <a:pPr/>
              <a:t>3</a:t>
            </a:fld>
            <a:endParaRPr lang="en-US" altLang="en-US" sz="1200"/>
          </a:p>
        </p:txBody>
      </p:sp>
      <p:sp>
        <p:nvSpPr>
          <p:cNvPr id="62467" name="Rectangle 2"/>
          <p:cNvSpPr>
            <a:spLocks noGrp="1" noRot="1" noChangeAspect="1" noChangeArrowheads="1" noTextEdit="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itchFamily="34" charset="0"/>
                <a:ea typeface="ＭＳ Ｐゴシック" pitchFamily="-65" charset="-128"/>
              </a:rPr>
              <a:t>Enigma machine was crucial both to early German successes and later Allied win.  Some of Turing’s cryptography papers weren’t released until April 2012.</a:t>
            </a:r>
          </a:p>
          <a:p>
            <a:pPr eaLnBrk="1" hangingPunct="1"/>
            <a:endParaRPr lang="en-US" altLang="en-US" dirty="0">
              <a:latin typeface="Arial" pitchFamily="34" charset="0"/>
              <a:ea typeface="ＭＳ Ｐゴシック" pitchFamily="-65"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6DF1545E-AA43-4A42-BB3D-0E5B264426AD}" type="slidenum">
              <a:rPr lang="en-US" altLang="en-US" sz="1200"/>
              <a:pPr/>
              <a:t>30</a:t>
            </a:fld>
            <a:endParaRPr lang="en-US" altLang="en-US" sz="1200"/>
          </a:p>
        </p:txBody>
      </p:sp>
      <p:sp>
        <p:nvSpPr>
          <p:cNvPr id="84995" name="Rectangle 2"/>
          <p:cNvSpPr>
            <a:spLocks noGrp="1" noRot="1" noChangeAspect="1" noChangeArrowheads="1" noTextEdit="1"/>
          </p:cNvSpPr>
          <p:nvPr>
            <p:ph type="sldImg"/>
          </p:nvPr>
        </p:nvSpPr>
        <p:spPr>
          <a:solidFill>
            <a:srgbClr val="FFFFFF"/>
          </a:solidFill>
          <a:ln/>
        </p:spPr>
      </p:sp>
      <p:sp>
        <p:nvSpPr>
          <p:cNvPr id="849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F2FECA4E-E792-45ED-B00B-6BDFE5565959}" type="slidenum">
              <a:rPr lang="en-US" altLang="en-US" sz="1200"/>
              <a:pPr/>
              <a:t>31</a:t>
            </a:fld>
            <a:endParaRPr lang="en-US" altLang="en-US" sz="1200"/>
          </a:p>
        </p:txBody>
      </p:sp>
      <p:sp>
        <p:nvSpPr>
          <p:cNvPr id="86019" name="Rectangle 2"/>
          <p:cNvSpPr>
            <a:spLocks noGrp="1" noRot="1" noChangeAspect="1" noChangeArrowheads="1" noTextEdit="1"/>
          </p:cNvSpPr>
          <p:nvPr>
            <p:ph type="sldImg"/>
          </p:nvPr>
        </p:nvSpPr>
        <p:spPr>
          <a:solidFill>
            <a:srgbClr val="FFFFFF"/>
          </a:solidFill>
          <a:ln/>
        </p:spPr>
      </p:sp>
      <p:sp>
        <p:nvSpPr>
          <p:cNvPr id="860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3EB3A586-A7F8-40BD-AF03-709175615C55}" type="slidenum">
              <a:rPr lang="en-US" altLang="en-US" sz="1200"/>
              <a:pPr/>
              <a:t>32</a:t>
            </a:fld>
            <a:endParaRPr lang="en-US" altLang="en-US" sz="1200"/>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E2F697C9-1655-4EFF-AD1D-89A21976AA54}" type="slidenum">
              <a:rPr lang="en-US" altLang="en-US" sz="1200"/>
              <a:pPr/>
              <a:t>33</a:t>
            </a:fld>
            <a:endParaRPr lang="en-US" altLang="en-US" sz="1200"/>
          </a:p>
        </p:txBody>
      </p:sp>
      <p:sp>
        <p:nvSpPr>
          <p:cNvPr id="88067" name="Rectangle 2"/>
          <p:cNvSpPr>
            <a:spLocks noGrp="1" noRot="1" noChangeAspect="1" noChangeArrowheads="1" noTextEdit="1"/>
          </p:cNvSpPr>
          <p:nvPr>
            <p:ph type="sldImg"/>
          </p:nvPr>
        </p:nvSpPr>
        <p:spPr>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A209E9AD-6846-4B1C-B1E8-CCF8DC9B81BF}" type="slidenum">
              <a:rPr lang="en-US" altLang="en-US" sz="1200"/>
              <a:pPr/>
              <a:t>34</a:t>
            </a:fld>
            <a:endParaRPr lang="en-US" altLang="en-US" sz="1200"/>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26CFDBBA-11C7-4F05-8913-5F4D99E03993}" type="slidenum">
              <a:rPr lang="en-US" altLang="en-US" sz="1200"/>
              <a:pPr/>
              <a:t>35</a:t>
            </a:fld>
            <a:endParaRPr lang="en-US" altLang="en-US" sz="1200"/>
          </a:p>
        </p:txBody>
      </p:sp>
      <p:sp>
        <p:nvSpPr>
          <p:cNvPr id="90115" name="Rectangle 2"/>
          <p:cNvSpPr>
            <a:spLocks noGrp="1" noRot="1" noChangeAspect="1" noChangeArrowheads="1" noTextEdit="1"/>
          </p:cNvSpPr>
          <p:nvPr>
            <p:ph type="sldImg"/>
          </p:nvPr>
        </p:nvSpPr>
        <p:spPr>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FB0A8A66-DFBE-4784-AF35-42D7B01C7FC3}" type="slidenum">
              <a:rPr lang="en-US" altLang="en-US" sz="1200"/>
              <a:pPr/>
              <a:t>36</a:t>
            </a:fld>
            <a:endParaRPr lang="en-US" altLang="en-US" sz="1200"/>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9148EC91-F639-427C-B92F-5709F143ED67}" type="slidenum">
              <a:rPr lang="en-US" altLang="en-US" sz="1200"/>
              <a:pPr/>
              <a:t>37</a:t>
            </a:fld>
            <a:endParaRPr lang="en-US" altLang="en-US" sz="1200"/>
          </a:p>
        </p:txBody>
      </p:sp>
      <p:sp>
        <p:nvSpPr>
          <p:cNvPr id="92163" name="Rectangle 2"/>
          <p:cNvSpPr>
            <a:spLocks noGrp="1" noRot="1" noChangeAspect="1" noChangeArrowheads="1" noTextEdit="1"/>
          </p:cNvSpPr>
          <p:nvPr>
            <p:ph type="sldImg"/>
          </p:nvPr>
        </p:nvSpPr>
        <p:spPr>
          <a:solidFill>
            <a:srgbClr val="FFFFFF"/>
          </a:solidFill>
          <a:ln/>
        </p:spPr>
      </p:sp>
      <p:sp>
        <p:nvSpPr>
          <p:cNvPr id="921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B93EAD65-58E3-46DE-892F-2A57D42873DF}" type="slidenum">
              <a:rPr lang="en-US" altLang="en-US" sz="1200"/>
              <a:pPr/>
              <a:t>38</a:t>
            </a:fld>
            <a:endParaRPr lang="en-US" altLang="en-US" sz="1200"/>
          </a:p>
        </p:txBody>
      </p:sp>
      <p:sp>
        <p:nvSpPr>
          <p:cNvPr id="93187" name="Rectangle 2"/>
          <p:cNvSpPr>
            <a:spLocks noGrp="1" noRot="1" noChangeAspect="1" noChangeArrowheads="1" noTextEdit="1"/>
          </p:cNvSpPr>
          <p:nvPr>
            <p:ph type="sldImg"/>
          </p:nvPr>
        </p:nvSpPr>
        <p:spPr>
          <a:solidFill>
            <a:srgbClr val="FFFFFF"/>
          </a:solidFill>
          <a:ln/>
        </p:spPr>
      </p:sp>
      <p:sp>
        <p:nvSpPr>
          <p:cNvPr id="931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EADEF698-5D4C-4FF9-8BE8-2802C8EC3CAC}" type="slidenum">
              <a:rPr lang="en-US" altLang="en-US" sz="1200"/>
              <a:pPr/>
              <a:t>39</a:t>
            </a:fld>
            <a:endParaRPr lang="en-US" altLang="en-US" sz="1200"/>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p:spPr>
        <p:txBody>
          <a:bodyPr/>
          <a:lstStyle/>
          <a:p>
            <a:pPr eaLnBrk="1" hangingPunct="1"/>
            <a:r>
              <a:rPr lang="en-US" altLang="en-US" dirty="0">
                <a:latin typeface="Arial" pitchFamily="34" charset="0"/>
                <a:ea typeface="ＭＳ Ｐゴシック" pitchFamily="-65" charset="-128"/>
              </a:rPr>
              <a:t>This will probably take 15 minutes.  Practice it before class, or have preset circuits in Logisim.</a:t>
            </a:r>
          </a:p>
          <a:p>
            <a:pPr eaLnBrk="1" hangingPunct="1"/>
            <a:r>
              <a:rPr lang="en-US" altLang="en-US" dirty="0">
                <a:latin typeface="Arial" pitchFamily="34" charset="0"/>
                <a:ea typeface="ＭＳ Ｐゴシック" pitchFamily="-65" charset="-128"/>
              </a:rPr>
              <a:t>A Logisim alternative: logic.ly</a:t>
            </a:r>
          </a:p>
          <a:p>
            <a:pPr eaLnBrk="1" hangingPunct="1"/>
            <a:endParaRPr lang="en-US" altLang="en-US" dirty="0">
              <a:latin typeface="Arial" pitchFamily="34" charset="0"/>
              <a:ea typeface="ＭＳ Ｐゴシック" pitchFamily="-65" charset="-128"/>
            </a:endParaRPr>
          </a:p>
          <a:p>
            <a:pPr eaLnBrk="1" hangingPunct="1"/>
            <a:r>
              <a:rPr lang="en-US" altLang="en-US" dirty="0">
                <a:latin typeface="Arial" pitchFamily="34" charset="0"/>
                <a:ea typeface="ＭＳ Ｐゴシック" pitchFamily="-65" charset="-128"/>
              </a:rPr>
              <a:t>Bring up a</a:t>
            </a:r>
            <a:r>
              <a:rPr lang="en-US" altLang="en-US" baseline="0" dirty="0">
                <a:latin typeface="Arial" pitchFamily="34" charset="0"/>
                <a:ea typeface="ＭＳ Ｐゴシック" pitchFamily="-65" charset="-128"/>
              </a:rPr>
              <a:t> blank </a:t>
            </a:r>
            <a:r>
              <a:rPr lang="en-US" altLang="en-US" baseline="0" dirty="0" err="1">
                <a:latin typeface="Arial" pitchFamily="34" charset="0"/>
                <a:ea typeface="ＭＳ Ｐゴシック" pitchFamily="-65" charset="-128"/>
              </a:rPr>
              <a:t>Logisim</a:t>
            </a:r>
            <a:r>
              <a:rPr lang="en-US" altLang="en-US" baseline="0" dirty="0">
                <a:latin typeface="Arial" pitchFamily="34" charset="0"/>
                <a:ea typeface="ＭＳ Ｐゴシック" pitchFamily="-65" charset="-128"/>
              </a:rPr>
              <a:t>, explaining that you’d like to send Ben a message (1 or 0).  This works, but you have to lean on the button.  So how can we modify this circuit so that if I push the button, it remembers the 1 so  I can let go and Ben will still see the 1?  That’s the worksheet problem; they should come up with adding a feedback OR gate.</a:t>
            </a:r>
          </a:p>
          <a:p>
            <a:pPr eaLnBrk="1" hangingPunct="1"/>
            <a:endParaRPr lang="en-US" altLang="en-US" baseline="0" dirty="0">
              <a:latin typeface="Arial" pitchFamily="34" charset="0"/>
              <a:ea typeface="ＭＳ Ｐゴシック" pitchFamily="-65" charset="-128"/>
            </a:endParaRPr>
          </a:p>
          <a:p>
            <a:pPr eaLnBrk="1" hangingPunct="1"/>
            <a:r>
              <a:rPr lang="en-US" altLang="en-US" baseline="0" dirty="0">
                <a:latin typeface="Arial" pitchFamily="34" charset="0"/>
                <a:ea typeface="ＭＳ Ｐゴシック" pitchFamily="-65" charset="-128"/>
              </a:rPr>
              <a:t>Having solved that problem by inserting an OR gate, now we can’t reset the message to 0 later.  Lead them (not with worksheet) to inserting an AND gate (facing west) that can force the feedback loop back to 0.  For now, the input to the AND is normally 1, and needs to be set to 0 if you want to reset the feedback loop.  Show how when the AND input is 0, the output follows the button; when it’s 1 it’s “sticky”.</a:t>
            </a:r>
          </a:p>
          <a:p>
            <a:pPr eaLnBrk="1" hangingPunct="1"/>
            <a:endParaRPr lang="en-US" altLang="en-US" baseline="0" dirty="0">
              <a:latin typeface="Arial" pitchFamily="34" charset="0"/>
              <a:ea typeface="ＭＳ Ｐゴシック" pitchFamily="-65" charset="-128"/>
            </a:endParaRPr>
          </a:p>
          <a:p>
            <a:pPr eaLnBrk="1" hangingPunct="1"/>
            <a:r>
              <a:rPr lang="en-US" altLang="en-US" baseline="0" dirty="0">
                <a:latin typeface="Arial" pitchFamily="34" charset="0"/>
                <a:ea typeface="ＭＳ Ｐゴシック" pitchFamily="-65" charset="-128"/>
              </a:rPr>
              <a:t>It’s unpleasant to require a constant 1 to let the OR gate be “normal”.  Insert a NOT gate on the (input) reset line to cure that. For Logisim, first insert a physical NOT gate.  Then remove it and show how Logisim can just put a NOT circle on one of the inputs.  </a:t>
            </a:r>
            <a:r>
              <a:rPr lang="en-US" altLang="en-US" baseline="0" dirty="0" err="1">
                <a:latin typeface="Arial" pitchFamily="34" charset="0"/>
                <a:ea typeface="ＭＳ Ｐゴシック" pitchFamily="-65" charset="-128"/>
              </a:rPr>
              <a:t>CircuitVerse</a:t>
            </a:r>
            <a:r>
              <a:rPr lang="en-US" altLang="en-US" baseline="0" dirty="0">
                <a:latin typeface="Arial" pitchFamily="34" charset="0"/>
                <a:ea typeface="ＭＳ Ｐゴシック" pitchFamily="-65" charset="-128"/>
              </a:rPr>
              <a:t> can’t do that, so just put a NOT directly on the AND input.</a:t>
            </a:r>
          </a:p>
          <a:p>
            <a:pPr eaLnBrk="1" hangingPunct="1"/>
            <a:endParaRPr lang="en-US" altLang="en-US" baseline="0" dirty="0">
              <a:latin typeface="Arial" pitchFamily="34" charset="0"/>
              <a:ea typeface="ＭＳ Ｐゴシック" pitchFamily="-65" charset="-128"/>
            </a:endParaRPr>
          </a:p>
          <a:p>
            <a:pPr eaLnBrk="1" hangingPunct="1"/>
            <a:r>
              <a:rPr lang="en-US" altLang="en-US" baseline="0" dirty="0">
                <a:latin typeface="Arial" pitchFamily="34" charset="0"/>
                <a:ea typeface="ＭＳ Ｐゴシック" pitchFamily="-65" charset="-128"/>
              </a:rPr>
              <a:t>Now comes a tricky part: it’s going to turn out to be ugly to have a NOT on only one of the AND gate’s inputs.  So invert the other input, and change the OR gate to a NOR gate to compensate.  Note that  this makes the output inverted; we’ll fix that in a minute.  Demonstrate the circuit.</a:t>
            </a:r>
          </a:p>
          <a:p>
            <a:pPr eaLnBrk="1" hangingPunct="1"/>
            <a:endParaRPr lang="en-US" altLang="en-US" baseline="0" dirty="0">
              <a:latin typeface="Arial" pitchFamily="34" charset="0"/>
              <a:ea typeface="ＭＳ Ｐゴシック" pitchFamily="-65" charset="-128"/>
            </a:endParaRPr>
          </a:p>
          <a:p>
            <a:pPr eaLnBrk="1" hangingPunct="1"/>
            <a:r>
              <a:rPr lang="en-US" altLang="en-US" baseline="0" dirty="0">
                <a:latin typeface="Arial" pitchFamily="34" charset="0"/>
                <a:ea typeface="ＭＳ Ｐゴシック" pitchFamily="-65" charset="-128"/>
              </a:rPr>
              <a:t>The next step is </a:t>
            </a:r>
            <a:r>
              <a:rPr lang="en-US" altLang="en-US" baseline="0" dirty="0" err="1">
                <a:latin typeface="Arial" pitchFamily="34" charset="0"/>
                <a:ea typeface="ＭＳ Ｐゴシック" pitchFamily="-65" charset="-128"/>
              </a:rPr>
              <a:t>DeMorgan’s</a:t>
            </a:r>
            <a:r>
              <a:rPr lang="en-US" altLang="en-US" baseline="0" dirty="0">
                <a:latin typeface="Arial" pitchFamily="34" charset="0"/>
                <a:ea typeface="ＭＳ Ｐゴシック" pitchFamily="-65" charset="-128"/>
              </a:rPr>
              <a:t> laws: the AND with inverted inputs is also a NOR gate.  Remove the AND, insert a NOR in its place, and demonstrate that the circuit works in the same way.  Note that now we have two NOR gates.</a:t>
            </a:r>
          </a:p>
          <a:p>
            <a:pPr eaLnBrk="1" hangingPunct="1"/>
            <a:endParaRPr lang="en-US" altLang="en-US" baseline="0" dirty="0">
              <a:latin typeface="Arial" pitchFamily="34" charset="0"/>
              <a:ea typeface="ＭＳ Ｐゴシック" pitchFamily="-65" charset="-128"/>
            </a:endParaRPr>
          </a:p>
          <a:p>
            <a:pPr eaLnBrk="1" hangingPunct="1"/>
            <a:r>
              <a:rPr lang="en-US" altLang="en-US" baseline="0" dirty="0">
                <a:latin typeface="Arial" pitchFamily="34" charset="0"/>
                <a:ea typeface="ＭＳ Ｐゴシック" pitchFamily="-65" charset="-128"/>
              </a:rPr>
              <a:t>Finally, neatness counts.  Turn the reset NOR gate back to facing east, and cross-connect it.  Label S, R, and ~Q.  Then connect the output of the reset NOR to an output pin, label it Q, and show how it is in fact Q.</a:t>
            </a:r>
          </a:p>
          <a:p>
            <a:pPr eaLnBrk="1" hangingPunct="1"/>
            <a:endParaRPr lang="en-US" altLang="en-US" baseline="0" dirty="0">
              <a:latin typeface="Arial" pitchFamily="34" charset="0"/>
              <a:ea typeface="ＭＳ Ｐゴシック" pitchFamily="-65" charset="-128"/>
            </a:endParaRPr>
          </a:p>
          <a:p>
            <a:pPr eaLnBrk="1" hangingPunct="1"/>
            <a:r>
              <a:rPr lang="en-US" altLang="en-US" baseline="0" dirty="0">
                <a:latin typeface="Arial" pitchFamily="34" charset="0"/>
                <a:ea typeface="ＭＳ Ｐゴシック" pitchFamily="-65" charset="-128"/>
              </a:rPr>
              <a:t>Given time, also talk about what happens when both S and R are 1.</a:t>
            </a:r>
          </a:p>
          <a:p>
            <a:pPr eaLnBrk="1" hangingPunct="1"/>
            <a:endParaRPr lang="en-US" altLang="en-US" dirty="0">
              <a:latin typeface="Arial" pitchFamily="34" charset="0"/>
              <a:ea typeface="ＭＳ Ｐゴシック" pitchFamily="-65" charset="-128"/>
            </a:endParaRPr>
          </a:p>
        </p:txBody>
      </p:sp>
      <p:sp>
        <p:nvSpPr>
          <p:cNvPr id="40964" name="Slide Number Placeholder 3"/>
          <p:cNvSpPr>
            <a:spLocks noGrp="1"/>
          </p:cNvSpPr>
          <p:nvPr>
            <p:ph type="sldNum" sz="quarter" idx="5"/>
          </p:nvPr>
        </p:nvSpPr>
        <p:spPr>
          <a:noFill/>
        </p:spPr>
        <p:txBody>
          <a:bodyPr/>
          <a:lstStyle>
            <a:lvl1pPr defTabSz="928056">
              <a:defRPr sz="2400">
                <a:solidFill>
                  <a:schemeClr val="tx1"/>
                </a:solidFill>
                <a:latin typeface="Courier New" pitchFamily="49" charset="0"/>
                <a:ea typeface="ＭＳ Ｐゴシック" pitchFamily="-65" charset="-128"/>
              </a:defRPr>
            </a:lvl1pPr>
            <a:lvl2pPr marL="747556" indent="-287522" defTabSz="928056">
              <a:defRPr sz="2400">
                <a:solidFill>
                  <a:schemeClr val="tx1"/>
                </a:solidFill>
                <a:latin typeface="Courier New" pitchFamily="49" charset="0"/>
                <a:ea typeface="ＭＳ Ｐゴシック" pitchFamily="-65" charset="-128"/>
              </a:defRPr>
            </a:lvl2pPr>
            <a:lvl3pPr marL="1150087" indent="-230017" defTabSz="928056">
              <a:defRPr sz="2400">
                <a:solidFill>
                  <a:schemeClr val="tx1"/>
                </a:solidFill>
                <a:latin typeface="Courier New" pitchFamily="49" charset="0"/>
                <a:ea typeface="ＭＳ Ｐゴシック" pitchFamily="-65" charset="-128"/>
              </a:defRPr>
            </a:lvl3pPr>
            <a:lvl4pPr marL="1610121" indent="-230017" defTabSz="928056">
              <a:defRPr sz="2400">
                <a:solidFill>
                  <a:schemeClr val="tx1"/>
                </a:solidFill>
                <a:latin typeface="Courier New" pitchFamily="49" charset="0"/>
                <a:ea typeface="ＭＳ Ｐゴシック" pitchFamily="-65" charset="-128"/>
              </a:defRPr>
            </a:lvl4pPr>
            <a:lvl5pPr marL="2070156" indent="-230017" defTabSz="928056">
              <a:defRPr sz="2400">
                <a:solidFill>
                  <a:schemeClr val="tx1"/>
                </a:solidFill>
                <a:latin typeface="Courier New" pitchFamily="49" charset="0"/>
                <a:ea typeface="ＭＳ Ｐゴシック" pitchFamily="-65" charset="-128"/>
              </a:defRPr>
            </a:lvl5pPr>
            <a:lvl6pPr marL="2530191" indent="-230017" defTabSz="928056" eaLnBrk="0" fontAlgn="base" hangingPunct="0">
              <a:spcBef>
                <a:spcPct val="0"/>
              </a:spcBef>
              <a:spcAft>
                <a:spcPct val="0"/>
              </a:spcAft>
              <a:defRPr sz="2400">
                <a:solidFill>
                  <a:schemeClr val="tx1"/>
                </a:solidFill>
                <a:latin typeface="Courier New" pitchFamily="49" charset="0"/>
                <a:ea typeface="ＭＳ Ｐゴシック" pitchFamily="-65" charset="-128"/>
              </a:defRPr>
            </a:lvl6pPr>
            <a:lvl7pPr marL="2990225" indent="-230017" defTabSz="928056" eaLnBrk="0" fontAlgn="base" hangingPunct="0">
              <a:spcBef>
                <a:spcPct val="0"/>
              </a:spcBef>
              <a:spcAft>
                <a:spcPct val="0"/>
              </a:spcAft>
              <a:defRPr sz="2400">
                <a:solidFill>
                  <a:schemeClr val="tx1"/>
                </a:solidFill>
                <a:latin typeface="Courier New" pitchFamily="49" charset="0"/>
                <a:ea typeface="ＭＳ Ｐゴシック" pitchFamily="-65" charset="-128"/>
              </a:defRPr>
            </a:lvl7pPr>
            <a:lvl8pPr marL="3450260" indent="-230017" defTabSz="928056" eaLnBrk="0" fontAlgn="base" hangingPunct="0">
              <a:spcBef>
                <a:spcPct val="0"/>
              </a:spcBef>
              <a:spcAft>
                <a:spcPct val="0"/>
              </a:spcAft>
              <a:defRPr sz="2400">
                <a:solidFill>
                  <a:schemeClr val="tx1"/>
                </a:solidFill>
                <a:latin typeface="Courier New" pitchFamily="49" charset="0"/>
                <a:ea typeface="ＭＳ Ｐゴシック" pitchFamily="-65" charset="-128"/>
              </a:defRPr>
            </a:lvl8pPr>
            <a:lvl9pPr marL="3910294" indent="-230017" defTabSz="928056" eaLnBrk="0" fontAlgn="base" hangingPunct="0">
              <a:spcBef>
                <a:spcPct val="0"/>
              </a:spcBef>
              <a:spcAft>
                <a:spcPct val="0"/>
              </a:spcAft>
              <a:defRPr sz="2400">
                <a:solidFill>
                  <a:schemeClr val="tx1"/>
                </a:solidFill>
                <a:latin typeface="Courier New" pitchFamily="49" charset="0"/>
                <a:ea typeface="ＭＳ Ｐゴシック" pitchFamily="-65" charset="-128"/>
              </a:defRPr>
            </a:lvl9pPr>
          </a:lstStyle>
          <a:p>
            <a:fld id="{9AFE6A55-E37C-4EDC-8D56-E9F6467A521E}" type="slidenum">
              <a:rPr lang="en-US" altLang="en-US" sz="1200">
                <a:latin typeface="Arial" pitchFamily="34" charset="0"/>
              </a:rPr>
              <a:pPr/>
              <a:t>4</a:t>
            </a:fld>
            <a:endParaRPr lang="en-US" altLang="en-US" sz="120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239F3DD0-640C-475C-9947-07FE40C635A2}" type="slidenum">
              <a:rPr lang="en-US" altLang="en-US" sz="1200"/>
              <a:pPr/>
              <a:t>40</a:t>
            </a:fld>
            <a:endParaRPr lang="en-US" altLang="en-US" sz="1200"/>
          </a:p>
        </p:txBody>
      </p:sp>
      <p:sp>
        <p:nvSpPr>
          <p:cNvPr id="95235" name="Rectangle 2"/>
          <p:cNvSpPr>
            <a:spLocks noGrp="1" noRot="1" noChangeAspect="1" noChangeArrowheads="1" noTextEdit="1"/>
          </p:cNvSpPr>
          <p:nvPr>
            <p:ph type="sldImg"/>
          </p:nvPr>
        </p:nvSpPr>
        <p:spPr>
          <a:solidFill>
            <a:srgbClr val="FFFFFF"/>
          </a:solidFill>
          <a:ln/>
        </p:spPr>
      </p:sp>
      <p:sp>
        <p:nvSpPr>
          <p:cNvPr id="952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723C689F-D471-45CC-B496-79869D5A4C78}" type="slidenum">
              <a:rPr lang="en-US" altLang="en-US" sz="1200"/>
              <a:pPr/>
              <a:t>41</a:t>
            </a:fld>
            <a:endParaRPr lang="en-US" altLang="en-US" sz="1200"/>
          </a:p>
        </p:txBody>
      </p:sp>
      <p:sp>
        <p:nvSpPr>
          <p:cNvPr id="96259" name="Rectangle 2"/>
          <p:cNvSpPr>
            <a:spLocks noGrp="1" noRot="1" noChangeAspect="1" noChangeArrowheads="1" noTextEdit="1"/>
          </p:cNvSpPr>
          <p:nvPr>
            <p:ph type="sldImg"/>
          </p:nvPr>
        </p:nvSpPr>
        <p:spPr>
          <a:solidFill>
            <a:srgbClr val="FFFFFF"/>
          </a:solidFill>
          <a:ln/>
        </p:spPr>
      </p:sp>
      <p:sp>
        <p:nvSpPr>
          <p:cNvPr id="96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6DF9E5D1-EE79-4F5B-979F-BED6BBFE01D4}" type="slidenum">
              <a:rPr lang="en-US" altLang="en-US" sz="1200"/>
              <a:pPr/>
              <a:t>42</a:t>
            </a:fld>
            <a:endParaRPr lang="en-US" altLang="en-US" sz="1200"/>
          </a:p>
        </p:txBody>
      </p:sp>
      <p:sp>
        <p:nvSpPr>
          <p:cNvPr id="97283" name="Rectangle 2"/>
          <p:cNvSpPr>
            <a:spLocks noGrp="1" noRot="1" noChangeAspect="1" noChangeArrowheads="1" noTextEdit="1"/>
          </p:cNvSpPr>
          <p:nvPr>
            <p:ph type="sldImg"/>
          </p:nvPr>
        </p:nvSpPr>
        <p:spPr>
          <a:solidFill>
            <a:srgbClr val="FFFFFF"/>
          </a:solidFill>
          <a:ln/>
        </p:spPr>
      </p:sp>
      <p:sp>
        <p:nvSpPr>
          <p:cNvPr id="972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DFDFCB4A-99B2-4DBF-AB4D-29BF314E5D37}" type="slidenum">
              <a:rPr lang="en-US" altLang="en-US" sz="1200"/>
              <a:pPr/>
              <a:t>43</a:t>
            </a:fld>
            <a:endParaRPr lang="en-US" altLang="en-US" sz="1200"/>
          </a:p>
        </p:txBody>
      </p:sp>
      <p:sp>
        <p:nvSpPr>
          <p:cNvPr id="98307" name="Rectangle 2"/>
          <p:cNvSpPr>
            <a:spLocks noGrp="1" noRot="1" noChangeAspect="1" noChangeArrowheads="1" noTextEdit="1"/>
          </p:cNvSpPr>
          <p:nvPr>
            <p:ph type="sldImg"/>
          </p:nvPr>
        </p:nvSpPr>
        <p:spPr>
          <a:solidFill>
            <a:srgbClr val="FFFFFF"/>
          </a:solidFill>
          <a:ln/>
        </p:spPr>
      </p:sp>
      <p:sp>
        <p:nvSpPr>
          <p:cNvPr id="983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2615847B-5F47-449D-913E-1D99F3F67DF6}" type="slidenum">
              <a:rPr lang="en-US" altLang="en-US" sz="1200"/>
              <a:pPr/>
              <a:t>44</a:t>
            </a:fld>
            <a:endParaRPr lang="en-US" altLang="en-US" sz="1200"/>
          </a:p>
        </p:txBody>
      </p:sp>
      <p:sp>
        <p:nvSpPr>
          <p:cNvPr id="99331" name="Rectangle 2"/>
          <p:cNvSpPr>
            <a:spLocks noGrp="1" noRot="1" noChangeAspect="1" noChangeArrowheads="1" noTextEdit="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6AA7FEED-76E2-490F-AC33-6F2D5BC92172}" type="slidenum">
              <a:rPr lang="en-US" altLang="en-US" sz="1200"/>
              <a:pPr/>
              <a:t>45</a:t>
            </a:fld>
            <a:endParaRPr lang="en-US" altLang="en-US" sz="1200"/>
          </a:p>
        </p:txBody>
      </p:sp>
      <p:sp>
        <p:nvSpPr>
          <p:cNvPr id="100355" name="Rectangle 2"/>
          <p:cNvSpPr>
            <a:spLocks noGrp="1" noRot="1" noChangeAspect="1" noChangeArrowheads="1" noTextEdit="1"/>
          </p:cNvSpPr>
          <p:nvPr>
            <p:ph type="sldImg"/>
          </p:nvPr>
        </p:nvSpPr>
        <p:spPr>
          <a:solidFill>
            <a:srgbClr val="FFFFFF"/>
          </a:solidFill>
          <a:ln/>
        </p:spPr>
      </p:sp>
      <p:sp>
        <p:nvSpPr>
          <p:cNvPr id="1003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4DDC3743-3F6D-4B32-A07F-F9310D4C14ED}" type="slidenum">
              <a:rPr lang="en-US" altLang="en-US" sz="1200"/>
              <a:pPr/>
              <a:t>46</a:t>
            </a:fld>
            <a:endParaRPr lang="en-US" altLang="en-US" sz="1200"/>
          </a:p>
        </p:txBody>
      </p:sp>
      <p:sp>
        <p:nvSpPr>
          <p:cNvPr id="101379" name="Rectangle 2"/>
          <p:cNvSpPr>
            <a:spLocks noGrp="1" noRot="1" noChangeAspect="1" noChangeArrowheads="1" noTextEdit="1"/>
          </p:cNvSpPr>
          <p:nvPr>
            <p:ph type="sldImg"/>
          </p:nvPr>
        </p:nvSpPr>
        <p:spPr>
          <a:solidFill>
            <a:srgbClr val="FFFFFF"/>
          </a:solidFill>
          <a:ln/>
        </p:spPr>
      </p:sp>
      <p:sp>
        <p:nvSpPr>
          <p:cNvPr id="1013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90B970E3-95EE-4208-9E2B-7DCD21B881AC}" type="slidenum">
              <a:rPr lang="en-US" altLang="en-US" sz="1200"/>
              <a:pPr/>
              <a:t>47</a:t>
            </a:fld>
            <a:endParaRPr lang="en-US" altLang="en-US" sz="1200"/>
          </a:p>
        </p:txBody>
      </p:sp>
      <p:sp>
        <p:nvSpPr>
          <p:cNvPr id="102403" name="Rectangle 2"/>
          <p:cNvSpPr>
            <a:spLocks noGrp="1" noRot="1" noChangeAspect="1" noChangeArrowheads="1" noTextEdit="1"/>
          </p:cNvSpPr>
          <p:nvPr>
            <p:ph type="sldImg"/>
          </p:nvPr>
        </p:nvSpPr>
        <p:spPr>
          <a:solidFill>
            <a:srgbClr val="FFFFFF"/>
          </a:solidFill>
          <a:ln/>
        </p:spPr>
      </p:sp>
      <p:sp>
        <p:nvSpPr>
          <p:cNvPr id="1024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65"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6859E720-9AA1-4091-BF8B-898429418F18}" type="slidenum">
              <a:rPr lang="en-US" altLang="en-US" sz="1200"/>
              <a:pPr/>
              <a:t>48</a:t>
            </a:fld>
            <a:endParaRPr lang="en-US" altLang="en-US" sz="1200"/>
          </a:p>
        </p:txBody>
      </p:sp>
      <p:sp>
        <p:nvSpPr>
          <p:cNvPr id="103427" name="Rectangle 2"/>
          <p:cNvSpPr>
            <a:spLocks noGrp="1" noRot="1" noChangeAspect="1" noChangeArrowheads="1" noTextEdit="1"/>
          </p:cNvSpPr>
          <p:nvPr>
            <p:ph type="sldImg"/>
          </p:nvPr>
        </p:nvSpPr>
        <p:spPr>
          <a:solidFill>
            <a:srgbClr val="FFFFFF"/>
          </a:solidFill>
          <a:ln/>
        </p:spPr>
      </p:sp>
      <p:sp>
        <p:nvSpPr>
          <p:cNvPr id="1034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65" charset="-128"/>
              </a:rPr>
              <a:t>What happens next?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BF1861EF-C33E-4127-A917-AFE359F20695}" type="slidenum">
              <a:rPr lang="en-US" altLang="en-US" sz="1200"/>
              <a:pPr/>
              <a:t>49</a:t>
            </a:fld>
            <a:endParaRPr lang="en-US" altLang="en-US" sz="1200"/>
          </a:p>
        </p:txBody>
      </p:sp>
      <p:sp>
        <p:nvSpPr>
          <p:cNvPr id="104451" name="Rectangle 2"/>
          <p:cNvSpPr>
            <a:spLocks noGrp="1" noRot="1" noChangeAspect="1" noChangeArrowheads="1" noTextEdit="1"/>
          </p:cNvSpPr>
          <p:nvPr>
            <p:ph type="sldImg"/>
          </p:nvPr>
        </p:nvSpPr>
        <p:spPr>
          <a:solidFill>
            <a:srgbClr val="FFFFFF"/>
          </a:solidFill>
          <a:ln/>
        </p:spPr>
      </p:sp>
      <p:sp>
        <p:nvSpPr>
          <p:cNvPr id="1044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65" charset="-128"/>
              </a:rPr>
              <a:t>What happens next?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p:spPr>
        <p:txBody>
          <a:bodyPr/>
          <a:lstStyle/>
          <a:p>
            <a:pPr eaLnBrk="1" hangingPunct="1"/>
            <a:r>
              <a:rPr lang="en-US" altLang="en-US">
                <a:latin typeface="Arial" pitchFamily="34" charset="0"/>
                <a:ea typeface="ＭＳ Ｐゴシック" pitchFamily="-65" charset="-128"/>
              </a:rPr>
              <a:t>Next slides have animations to explain how this works.</a:t>
            </a:r>
          </a:p>
        </p:txBody>
      </p:sp>
      <p:sp>
        <p:nvSpPr>
          <p:cNvPr id="40964" name="Slide Number Placeholder 3"/>
          <p:cNvSpPr>
            <a:spLocks noGrp="1"/>
          </p:cNvSpPr>
          <p:nvPr>
            <p:ph type="sldNum" sz="quarter" idx="5"/>
          </p:nvPr>
        </p:nvSpPr>
        <p:spPr>
          <a:noFill/>
        </p:spPr>
        <p:txBody>
          <a:bodyPr/>
          <a:lstStyle>
            <a:lvl1pPr defTabSz="927919">
              <a:defRPr sz="2400">
                <a:solidFill>
                  <a:schemeClr val="tx1"/>
                </a:solidFill>
                <a:latin typeface="Courier New" pitchFamily="49" charset="0"/>
                <a:ea typeface="ＭＳ Ｐゴシック" pitchFamily="-65" charset="-128"/>
              </a:defRPr>
            </a:lvl1pPr>
            <a:lvl2pPr marL="747445" indent="-287480" defTabSz="927919">
              <a:defRPr sz="2400">
                <a:solidFill>
                  <a:schemeClr val="tx1"/>
                </a:solidFill>
                <a:latin typeface="Courier New" pitchFamily="49" charset="0"/>
                <a:ea typeface="ＭＳ Ｐゴシック" pitchFamily="-65" charset="-128"/>
              </a:defRPr>
            </a:lvl2pPr>
            <a:lvl3pPr marL="1149917" indent="-229983" defTabSz="927919">
              <a:defRPr sz="2400">
                <a:solidFill>
                  <a:schemeClr val="tx1"/>
                </a:solidFill>
                <a:latin typeface="Courier New" pitchFamily="49" charset="0"/>
                <a:ea typeface="ＭＳ Ｐゴシック" pitchFamily="-65" charset="-128"/>
              </a:defRPr>
            </a:lvl3pPr>
            <a:lvl4pPr marL="1609883" indent="-229983" defTabSz="927919">
              <a:defRPr sz="2400">
                <a:solidFill>
                  <a:schemeClr val="tx1"/>
                </a:solidFill>
                <a:latin typeface="Courier New" pitchFamily="49" charset="0"/>
                <a:ea typeface="ＭＳ Ｐゴシック" pitchFamily="-65" charset="-128"/>
              </a:defRPr>
            </a:lvl4pPr>
            <a:lvl5pPr marL="2069850" indent="-229983" defTabSz="927919">
              <a:defRPr sz="2400">
                <a:solidFill>
                  <a:schemeClr val="tx1"/>
                </a:solidFill>
                <a:latin typeface="Courier New" pitchFamily="49" charset="0"/>
                <a:ea typeface="ＭＳ Ｐゴシック" pitchFamily="-65" charset="-128"/>
              </a:defRPr>
            </a:lvl5pPr>
            <a:lvl6pPr marL="2529816" indent="-229983" defTabSz="927919" eaLnBrk="0" fontAlgn="base" hangingPunct="0">
              <a:spcBef>
                <a:spcPct val="0"/>
              </a:spcBef>
              <a:spcAft>
                <a:spcPct val="0"/>
              </a:spcAft>
              <a:defRPr sz="2400">
                <a:solidFill>
                  <a:schemeClr val="tx1"/>
                </a:solidFill>
                <a:latin typeface="Courier New" pitchFamily="49" charset="0"/>
                <a:ea typeface="ＭＳ Ｐゴシック" pitchFamily="-65" charset="-128"/>
              </a:defRPr>
            </a:lvl6pPr>
            <a:lvl7pPr marL="2989782" indent="-229983" defTabSz="927919" eaLnBrk="0" fontAlgn="base" hangingPunct="0">
              <a:spcBef>
                <a:spcPct val="0"/>
              </a:spcBef>
              <a:spcAft>
                <a:spcPct val="0"/>
              </a:spcAft>
              <a:defRPr sz="2400">
                <a:solidFill>
                  <a:schemeClr val="tx1"/>
                </a:solidFill>
                <a:latin typeface="Courier New" pitchFamily="49" charset="0"/>
                <a:ea typeface="ＭＳ Ｐゴシック" pitchFamily="-65" charset="-128"/>
              </a:defRPr>
            </a:lvl7pPr>
            <a:lvl8pPr marL="3449749" indent="-229983" defTabSz="927919" eaLnBrk="0" fontAlgn="base" hangingPunct="0">
              <a:spcBef>
                <a:spcPct val="0"/>
              </a:spcBef>
              <a:spcAft>
                <a:spcPct val="0"/>
              </a:spcAft>
              <a:defRPr sz="2400">
                <a:solidFill>
                  <a:schemeClr val="tx1"/>
                </a:solidFill>
                <a:latin typeface="Courier New" pitchFamily="49" charset="0"/>
                <a:ea typeface="ＭＳ Ｐゴシック" pitchFamily="-65" charset="-128"/>
              </a:defRPr>
            </a:lvl8pPr>
            <a:lvl9pPr marL="3909715" indent="-229983" defTabSz="927919" eaLnBrk="0" fontAlgn="base" hangingPunct="0">
              <a:spcBef>
                <a:spcPct val="0"/>
              </a:spcBef>
              <a:spcAft>
                <a:spcPct val="0"/>
              </a:spcAft>
              <a:defRPr sz="2400">
                <a:solidFill>
                  <a:schemeClr val="tx1"/>
                </a:solidFill>
                <a:latin typeface="Courier New" pitchFamily="49" charset="0"/>
                <a:ea typeface="ＭＳ Ｐゴシック" pitchFamily="-65" charset="-128"/>
              </a:defRPr>
            </a:lvl9pPr>
          </a:lstStyle>
          <a:p>
            <a:fld id="{9AFE6A55-E37C-4EDC-8D56-E9F6467A521E}" type="slidenum">
              <a:rPr lang="en-US" altLang="en-US" sz="1200">
                <a:latin typeface="Arial" pitchFamily="34" charset="0"/>
              </a:rPr>
              <a:pPr/>
              <a:t>5</a:t>
            </a:fld>
            <a:endParaRPr lang="en-US" altLang="en-US" sz="120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4B2EA383-0B24-440C-B5D1-AEE853A07E9B}" type="slidenum">
              <a:rPr lang="en-US" altLang="en-US" sz="1200"/>
              <a:pPr/>
              <a:t>50</a:t>
            </a:fld>
            <a:endParaRPr lang="en-US" altLang="en-US" sz="1200"/>
          </a:p>
        </p:txBody>
      </p:sp>
      <p:sp>
        <p:nvSpPr>
          <p:cNvPr id="105475" name="Rectangle 2"/>
          <p:cNvSpPr>
            <a:spLocks noGrp="1" noRot="1" noChangeAspect="1" noChangeArrowheads="1" noTextEdit="1"/>
          </p:cNvSpPr>
          <p:nvPr>
            <p:ph type="sldImg"/>
          </p:nvPr>
        </p:nvSpPr>
        <p:spPr>
          <a:solidFill>
            <a:srgbClr val="FFFFFF"/>
          </a:solidFill>
          <a:ln/>
        </p:spPr>
      </p:sp>
      <p:sp>
        <p:nvSpPr>
          <p:cNvPr id="1054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65" charset="-128"/>
              </a:rPr>
              <a:t>What happens next?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424E77A7-E7C6-416D-8DF3-EA09C4F99BBB}" type="slidenum">
              <a:rPr lang="en-US" altLang="en-US" sz="1200"/>
              <a:pPr/>
              <a:t>51</a:t>
            </a:fld>
            <a:endParaRPr lang="en-US" altLang="en-US" sz="1200"/>
          </a:p>
        </p:txBody>
      </p:sp>
      <p:sp>
        <p:nvSpPr>
          <p:cNvPr id="106499" name="Rectangle 2"/>
          <p:cNvSpPr>
            <a:spLocks noGrp="1" noRot="1" noChangeAspect="1" noChangeArrowheads="1" noTextEdit="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65" charset="-128"/>
              </a:rPr>
              <a:t>What happens next?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E2395A1C-E704-4197-AD25-8BC807A1DFA5}" type="slidenum">
              <a:rPr lang="en-US" altLang="en-US" sz="1200"/>
              <a:pPr/>
              <a:t>52</a:t>
            </a:fld>
            <a:endParaRPr lang="en-US" altLang="en-US" sz="1200"/>
          </a:p>
        </p:txBody>
      </p:sp>
      <p:sp>
        <p:nvSpPr>
          <p:cNvPr id="107523" name="Rectangle 2"/>
          <p:cNvSpPr>
            <a:spLocks noGrp="1" noRot="1" noChangeAspect="1" noChangeArrowheads="1" noTextEdit="1"/>
          </p:cNvSpPr>
          <p:nvPr>
            <p:ph type="sldImg"/>
          </p:nvPr>
        </p:nvSpPr>
        <p:spPr>
          <a:solidFill>
            <a:srgbClr val="FFFFFF"/>
          </a:solidFill>
          <a:ln/>
        </p:spPr>
      </p:sp>
      <p:sp>
        <p:nvSpPr>
          <p:cNvPr id="1075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65" charset="-128"/>
              </a:rPr>
              <a:t>What happens next?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CFFD779A-5E7F-4940-8A54-8FE571C4FFF0}" type="slidenum">
              <a:rPr lang="en-US" altLang="en-US" sz="1200"/>
              <a:pPr/>
              <a:t>53</a:t>
            </a:fld>
            <a:endParaRPr lang="en-US" altLang="en-US" sz="1200"/>
          </a:p>
        </p:txBody>
      </p:sp>
      <p:sp>
        <p:nvSpPr>
          <p:cNvPr id="108547" name="Rectangle 2"/>
          <p:cNvSpPr>
            <a:spLocks noGrp="1" noRot="1" noChangeAspect="1" noChangeArrowheads="1" noTextEdit="1"/>
          </p:cNvSpPr>
          <p:nvPr>
            <p:ph type="sldImg"/>
          </p:nvPr>
        </p:nvSpPr>
        <p:spPr>
          <a:solidFill>
            <a:srgbClr val="FFFFFF"/>
          </a:solidFill>
          <a:ln/>
        </p:spPr>
      </p:sp>
      <p:sp>
        <p:nvSpPr>
          <p:cNvPr id="10854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65" charset="-128"/>
              </a:rPr>
              <a:t>What happens next?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E73C6629-FF18-4B9B-B2A5-271BF0411268}" type="slidenum">
              <a:rPr lang="en-US" altLang="en-US" sz="1200"/>
              <a:pPr/>
              <a:t>54</a:t>
            </a:fld>
            <a:endParaRPr lang="en-US" altLang="en-US" sz="1200"/>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65" charset="-128"/>
              </a:rPr>
              <a:t>What happens next?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B6FB67D9-2A36-49E8-B83F-FC90DAC065C8}" type="slidenum">
              <a:rPr lang="en-US" altLang="en-US" sz="1200"/>
              <a:pPr/>
              <a:t>55</a:t>
            </a:fld>
            <a:endParaRPr lang="en-US" altLang="en-US" sz="1200"/>
          </a:p>
        </p:txBody>
      </p:sp>
      <p:sp>
        <p:nvSpPr>
          <p:cNvPr id="110595" name="Rectangle 2"/>
          <p:cNvSpPr>
            <a:spLocks noGrp="1" noRot="1" noChangeAspect="1" noChangeArrowheads="1" noTextEdit="1"/>
          </p:cNvSpPr>
          <p:nvPr>
            <p:ph type="sldImg"/>
          </p:nvPr>
        </p:nvSpPr>
        <p:spPr>
          <a:solidFill>
            <a:srgbClr val="FFFFFF"/>
          </a:solidFill>
          <a:ln/>
        </p:spPr>
      </p:sp>
      <p:sp>
        <p:nvSpPr>
          <p:cNvPr id="1105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itchFamily="34" charset="0"/>
                <a:ea typeface="ＭＳ Ｐゴシック" pitchFamily="-65" charset="-128"/>
              </a:rPr>
              <a:t>There are more decoders - one for each of the four instructions!</a:t>
            </a:r>
          </a:p>
          <a:p>
            <a:pPr eaLnBrk="1" hangingPunct="1"/>
            <a:r>
              <a:rPr lang="en-US" altLang="en-US" dirty="0">
                <a:latin typeface="Arial" pitchFamily="34" charset="0"/>
                <a:ea typeface="ＭＳ Ｐゴシック" pitchFamily="-65" charset="-128"/>
              </a:rPr>
              <a:t>WHAT HAPPENS NEXT???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a typeface="ＭＳ Ｐゴシック" pitchFamily="-65" charset="-128"/>
            </a:endParaRPr>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E9931D53-5ADD-4600-82DC-508D25644BF0}" type="slidenum">
              <a:rPr lang="en-US" altLang="en-US" sz="1200"/>
              <a:pPr/>
              <a:t>56</a:t>
            </a:fld>
            <a:endParaRPr lang="en-US" altLang="en-US"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a typeface="ＭＳ Ｐゴシック" pitchFamily="-65" charset="-128"/>
            </a:endParaRPr>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33C6533A-C76F-45D7-81EF-C0A3B27B4069}" type="slidenum">
              <a:rPr lang="en-US" altLang="en-US" sz="1200"/>
              <a:pPr/>
              <a:t>57</a:t>
            </a:fld>
            <a:endParaRPr lang="en-US" altLang="en-US"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a typeface="ＭＳ Ｐゴシック" pitchFamily="-65" charset="-128"/>
            </a:endParaRPr>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9A5CC9EF-73C6-4063-AECF-7C379142B12E}" type="slidenum">
              <a:rPr lang="en-US" altLang="en-US" sz="1200"/>
              <a:pPr/>
              <a:t>58</a:t>
            </a:fld>
            <a:endParaRPr lang="en-US" altLang="en-US" sz="12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a typeface="ＭＳ Ｐゴシック" pitchFamily="-65" charset="-128"/>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54689" indent="-290265">
              <a:defRPr sz="2400">
                <a:solidFill>
                  <a:schemeClr val="tx1"/>
                </a:solidFill>
                <a:latin typeface="Arial" pitchFamily="34" charset="0"/>
                <a:ea typeface="ＭＳ Ｐゴシック" pitchFamily="-65" charset="-128"/>
              </a:defRPr>
            </a:lvl2pPr>
            <a:lvl3pPr marL="1161059" indent="-232212">
              <a:defRPr sz="2400">
                <a:solidFill>
                  <a:schemeClr val="tx1"/>
                </a:solidFill>
                <a:latin typeface="Arial" pitchFamily="34" charset="0"/>
                <a:ea typeface="ＭＳ Ｐゴシック" pitchFamily="-65" charset="-128"/>
              </a:defRPr>
            </a:lvl3pPr>
            <a:lvl4pPr marL="1625483" indent="-232212">
              <a:defRPr sz="2400">
                <a:solidFill>
                  <a:schemeClr val="tx1"/>
                </a:solidFill>
                <a:latin typeface="Arial" pitchFamily="34" charset="0"/>
                <a:ea typeface="ＭＳ Ｐゴシック" pitchFamily="-65" charset="-128"/>
              </a:defRPr>
            </a:lvl4pPr>
            <a:lvl5pPr marL="2089907" indent="-232212">
              <a:defRPr sz="2400">
                <a:solidFill>
                  <a:schemeClr val="tx1"/>
                </a:solidFill>
                <a:latin typeface="Arial" pitchFamily="34" charset="0"/>
                <a:ea typeface="ＭＳ Ｐゴシック" pitchFamily="-65"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091BE5BC-E2E8-41DD-8894-233512C7BA48}" type="slidenum">
              <a:rPr lang="en-US" altLang="en-US" sz="1200"/>
              <a:pPr/>
              <a:t>59</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p:spPr>
        <p:txBody>
          <a:bodyPr/>
          <a:lstStyle/>
          <a:p>
            <a:endParaRPr lang="en-US" altLang="en-US">
              <a:latin typeface="Arial" pitchFamily="34" charset="0"/>
              <a:ea typeface="ＭＳ Ｐゴシック" pitchFamily="-65" charset="-128"/>
            </a:endParaRPr>
          </a:p>
        </p:txBody>
      </p:sp>
      <p:sp>
        <p:nvSpPr>
          <p:cNvPr id="41988" name="Slide Number Placeholder 3"/>
          <p:cNvSpPr>
            <a:spLocks noGrp="1"/>
          </p:cNvSpPr>
          <p:nvPr>
            <p:ph type="sldNum" sz="quarter" idx="5"/>
          </p:nvPr>
        </p:nvSpPr>
        <p:spPr>
          <a:noFill/>
        </p:spPr>
        <p:txBody>
          <a:bodyPr/>
          <a:lstStyle>
            <a:lvl1pPr defTabSz="927919">
              <a:defRPr sz="2400">
                <a:solidFill>
                  <a:schemeClr val="tx1"/>
                </a:solidFill>
                <a:latin typeface="Courier New" pitchFamily="49" charset="0"/>
                <a:ea typeface="ＭＳ Ｐゴシック" pitchFamily="-65" charset="-128"/>
              </a:defRPr>
            </a:lvl1pPr>
            <a:lvl2pPr marL="747445" indent="-287480" defTabSz="927919">
              <a:defRPr sz="2400">
                <a:solidFill>
                  <a:schemeClr val="tx1"/>
                </a:solidFill>
                <a:latin typeface="Courier New" pitchFamily="49" charset="0"/>
                <a:ea typeface="ＭＳ Ｐゴシック" pitchFamily="-65" charset="-128"/>
              </a:defRPr>
            </a:lvl2pPr>
            <a:lvl3pPr marL="1149917" indent="-229983" defTabSz="927919">
              <a:defRPr sz="2400">
                <a:solidFill>
                  <a:schemeClr val="tx1"/>
                </a:solidFill>
                <a:latin typeface="Courier New" pitchFamily="49" charset="0"/>
                <a:ea typeface="ＭＳ Ｐゴシック" pitchFamily="-65" charset="-128"/>
              </a:defRPr>
            </a:lvl3pPr>
            <a:lvl4pPr marL="1609883" indent="-229983" defTabSz="927919">
              <a:defRPr sz="2400">
                <a:solidFill>
                  <a:schemeClr val="tx1"/>
                </a:solidFill>
                <a:latin typeface="Courier New" pitchFamily="49" charset="0"/>
                <a:ea typeface="ＭＳ Ｐゴシック" pitchFamily="-65" charset="-128"/>
              </a:defRPr>
            </a:lvl4pPr>
            <a:lvl5pPr marL="2069850" indent="-229983" defTabSz="927919">
              <a:defRPr sz="2400">
                <a:solidFill>
                  <a:schemeClr val="tx1"/>
                </a:solidFill>
                <a:latin typeface="Courier New" pitchFamily="49" charset="0"/>
                <a:ea typeface="ＭＳ Ｐゴシック" pitchFamily="-65" charset="-128"/>
              </a:defRPr>
            </a:lvl5pPr>
            <a:lvl6pPr marL="2529816" indent="-229983" defTabSz="927919" eaLnBrk="0" fontAlgn="base" hangingPunct="0">
              <a:spcBef>
                <a:spcPct val="0"/>
              </a:spcBef>
              <a:spcAft>
                <a:spcPct val="0"/>
              </a:spcAft>
              <a:defRPr sz="2400">
                <a:solidFill>
                  <a:schemeClr val="tx1"/>
                </a:solidFill>
                <a:latin typeface="Courier New" pitchFamily="49" charset="0"/>
                <a:ea typeface="ＭＳ Ｐゴシック" pitchFamily="-65" charset="-128"/>
              </a:defRPr>
            </a:lvl6pPr>
            <a:lvl7pPr marL="2989782" indent="-229983" defTabSz="927919" eaLnBrk="0" fontAlgn="base" hangingPunct="0">
              <a:spcBef>
                <a:spcPct val="0"/>
              </a:spcBef>
              <a:spcAft>
                <a:spcPct val="0"/>
              </a:spcAft>
              <a:defRPr sz="2400">
                <a:solidFill>
                  <a:schemeClr val="tx1"/>
                </a:solidFill>
                <a:latin typeface="Courier New" pitchFamily="49" charset="0"/>
                <a:ea typeface="ＭＳ Ｐゴシック" pitchFamily="-65" charset="-128"/>
              </a:defRPr>
            </a:lvl7pPr>
            <a:lvl8pPr marL="3449749" indent="-229983" defTabSz="927919" eaLnBrk="0" fontAlgn="base" hangingPunct="0">
              <a:spcBef>
                <a:spcPct val="0"/>
              </a:spcBef>
              <a:spcAft>
                <a:spcPct val="0"/>
              </a:spcAft>
              <a:defRPr sz="2400">
                <a:solidFill>
                  <a:schemeClr val="tx1"/>
                </a:solidFill>
                <a:latin typeface="Courier New" pitchFamily="49" charset="0"/>
                <a:ea typeface="ＭＳ Ｐゴシック" pitchFamily="-65" charset="-128"/>
              </a:defRPr>
            </a:lvl8pPr>
            <a:lvl9pPr marL="3909715" indent="-229983" defTabSz="927919" eaLnBrk="0" fontAlgn="base" hangingPunct="0">
              <a:spcBef>
                <a:spcPct val="0"/>
              </a:spcBef>
              <a:spcAft>
                <a:spcPct val="0"/>
              </a:spcAft>
              <a:defRPr sz="2400">
                <a:solidFill>
                  <a:schemeClr val="tx1"/>
                </a:solidFill>
                <a:latin typeface="Courier New" pitchFamily="49" charset="0"/>
                <a:ea typeface="ＭＳ Ｐゴシック" pitchFamily="-65" charset="-128"/>
              </a:defRPr>
            </a:lvl9pPr>
          </a:lstStyle>
          <a:p>
            <a:fld id="{472910B7-EA89-4AEB-99B4-AF5BCECB4C3F}" type="slidenum">
              <a:rPr lang="en-US" altLang="en-US" sz="1200">
                <a:latin typeface="Arial" pitchFamily="34" charset="0"/>
              </a:rPr>
              <a:pPr/>
              <a:t>6</a:t>
            </a:fld>
            <a:endParaRPr lang="en-US" altLang="en-US" sz="120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itchFamily="34" charset="0"/>
                <a:ea typeface="ＭＳ Ｐゴシック" pitchFamily="-65" charset="-128"/>
              </a:rPr>
              <a:t>This circuit is the simplest type of "latch" or a "flip-flop".  It is called an "S-R latch" or sometimes an "R-S" one.</a:t>
            </a:r>
          </a:p>
          <a:p>
            <a:endParaRPr lang="en-US" altLang="en-US" dirty="0">
              <a:latin typeface="Arial" pitchFamily="34" charset="0"/>
              <a:ea typeface="ＭＳ Ｐゴシック" pitchFamily="-65" charset="-128"/>
            </a:endParaRPr>
          </a:p>
        </p:txBody>
      </p:sp>
      <p:sp>
        <p:nvSpPr>
          <p:cNvPr id="43012" name="Slide Number Placeholder 3"/>
          <p:cNvSpPr>
            <a:spLocks noGrp="1"/>
          </p:cNvSpPr>
          <p:nvPr>
            <p:ph type="sldNum" sz="quarter" idx="5"/>
          </p:nvPr>
        </p:nvSpPr>
        <p:spPr>
          <a:noFill/>
        </p:spPr>
        <p:txBody>
          <a:bodyPr/>
          <a:lstStyle>
            <a:lvl1pPr defTabSz="927919">
              <a:defRPr sz="2400">
                <a:solidFill>
                  <a:schemeClr val="tx1"/>
                </a:solidFill>
                <a:latin typeface="Courier New" pitchFamily="49" charset="0"/>
                <a:ea typeface="ＭＳ Ｐゴシック" pitchFamily="-65" charset="-128"/>
              </a:defRPr>
            </a:lvl1pPr>
            <a:lvl2pPr marL="747445" indent="-287480" defTabSz="927919">
              <a:defRPr sz="2400">
                <a:solidFill>
                  <a:schemeClr val="tx1"/>
                </a:solidFill>
                <a:latin typeface="Courier New" pitchFamily="49" charset="0"/>
                <a:ea typeface="ＭＳ Ｐゴシック" pitchFamily="-65" charset="-128"/>
              </a:defRPr>
            </a:lvl2pPr>
            <a:lvl3pPr marL="1149917" indent="-229983" defTabSz="927919">
              <a:defRPr sz="2400">
                <a:solidFill>
                  <a:schemeClr val="tx1"/>
                </a:solidFill>
                <a:latin typeface="Courier New" pitchFamily="49" charset="0"/>
                <a:ea typeface="ＭＳ Ｐゴシック" pitchFamily="-65" charset="-128"/>
              </a:defRPr>
            </a:lvl3pPr>
            <a:lvl4pPr marL="1609883" indent="-229983" defTabSz="927919">
              <a:defRPr sz="2400">
                <a:solidFill>
                  <a:schemeClr val="tx1"/>
                </a:solidFill>
                <a:latin typeface="Courier New" pitchFamily="49" charset="0"/>
                <a:ea typeface="ＭＳ Ｐゴシック" pitchFamily="-65" charset="-128"/>
              </a:defRPr>
            </a:lvl4pPr>
            <a:lvl5pPr marL="2069850" indent="-229983" defTabSz="927919">
              <a:defRPr sz="2400">
                <a:solidFill>
                  <a:schemeClr val="tx1"/>
                </a:solidFill>
                <a:latin typeface="Courier New" pitchFamily="49" charset="0"/>
                <a:ea typeface="ＭＳ Ｐゴシック" pitchFamily="-65" charset="-128"/>
              </a:defRPr>
            </a:lvl5pPr>
            <a:lvl6pPr marL="2529816" indent="-229983" defTabSz="927919" eaLnBrk="0" fontAlgn="base" hangingPunct="0">
              <a:spcBef>
                <a:spcPct val="0"/>
              </a:spcBef>
              <a:spcAft>
                <a:spcPct val="0"/>
              </a:spcAft>
              <a:defRPr sz="2400">
                <a:solidFill>
                  <a:schemeClr val="tx1"/>
                </a:solidFill>
                <a:latin typeface="Courier New" pitchFamily="49" charset="0"/>
                <a:ea typeface="ＭＳ Ｐゴシック" pitchFamily="-65" charset="-128"/>
              </a:defRPr>
            </a:lvl6pPr>
            <a:lvl7pPr marL="2989782" indent="-229983" defTabSz="927919" eaLnBrk="0" fontAlgn="base" hangingPunct="0">
              <a:spcBef>
                <a:spcPct val="0"/>
              </a:spcBef>
              <a:spcAft>
                <a:spcPct val="0"/>
              </a:spcAft>
              <a:defRPr sz="2400">
                <a:solidFill>
                  <a:schemeClr val="tx1"/>
                </a:solidFill>
                <a:latin typeface="Courier New" pitchFamily="49" charset="0"/>
                <a:ea typeface="ＭＳ Ｐゴシック" pitchFamily="-65" charset="-128"/>
              </a:defRPr>
            </a:lvl7pPr>
            <a:lvl8pPr marL="3449749" indent="-229983" defTabSz="927919" eaLnBrk="0" fontAlgn="base" hangingPunct="0">
              <a:spcBef>
                <a:spcPct val="0"/>
              </a:spcBef>
              <a:spcAft>
                <a:spcPct val="0"/>
              </a:spcAft>
              <a:defRPr sz="2400">
                <a:solidFill>
                  <a:schemeClr val="tx1"/>
                </a:solidFill>
                <a:latin typeface="Courier New" pitchFamily="49" charset="0"/>
                <a:ea typeface="ＭＳ Ｐゴシック" pitchFamily="-65" charset="-128"/>
              </a:defRPr>
            </a:lvl8pPr>
            <a:lvl9pPr marL="3909715" indent="-229983" defTabSz="927919" eaLnBrk="0" fontAlgn="base" hangingPunct="0">
              <a:spcBef>
                <a:spcPct val="0"/>
              </a:spcBef>
              <a:spcAft>
                <a:spcPct val="0"/>
              </a:spcAft>
              <a:defRPr sz="2400">
                <a:solidFill>
                  <a:schemeClr val="tx1"/>
                </a:solidFill>
                <a:latin typeface="Courier New" pitchFamily="49" charset="0"/>
                <a:ea typeface="ＭＳ Ｐゴシック" pitchFamily="-65" charset="-128"/>
              </a:defRPr>
            </a:lvl9pPr>
          </a:lstStyle>
          <a:p>
            <a:fld id="{A40DF197-4A20-4780-9920-AA5B026018E3}" type="slidenum">
              <a:rPr lang="en-US" altLang="en-US" sz="1200">
                <a:latin typeface="Arial" pitchFamily="34" charset="0"/>
              </a:rPr>
              <a:pPr/>
              <a:t>7</a:t>
            </a:fld>
            <a:endParaRPr lang="en-US" altLang="en-US" sz="120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defTabSz="927919">
              <a:defRPr sz="2400">
                <a:solidFill>
                  <a:schemeClr val="tx1"/>
                </a:solidFill>
                <a:latin typeface="Courier New" pitchFamily="49" charset="0"/>
                <a:ea typeface="ＭＳ Ｐゴシック" pitchFamily="-65" charset="-128"/>
              </a:defRPr>
            </a:lvl1pPr>
            <a:lvl2pPr marL="747445" indent="-287480" defTabSz="927919">
              <a:defRPr sz="2400">
                <a:solidFill>
                  <a:schemeClr val="tx1"/>
                </a:solidFill>
                <a:latin typeface="Courier New" pitchFamily="49" charset="0"/>
                <a:ea typeface="ＭＳ Ｐゴシック" pitchFamily="-65" charset="-128"/>
              </a:defRPr>
            </a:lvl2pPr>
            <a:lvl3pPr marL="1149917" indent="-229983" defTabSz="927919">
              <a:defRPr sz="2400">
                <a:solidFill>
                  <a:schemeClr val="tx1"/>
                </a:solidFill>
                <a:latin typeface="Courier New" pitchFamily="49" charset="0"/>
                <a:ea typeface="ＭＳ Ｐゴシック" pitchFamily="-65" charset="-128"/>
              </a:defRPr>
            </a:lvl3pPr>
            <a:lvl4pPr marL="1609883" indent="-229983" defTabSz="927919">
              <a:defRPr sz="2400">
                <a:solidFill>
                  <a:schemeClr val="tx1"/>
                </a:solidFill>
                <a:latin typeface="Courier New" pitchFamily="49" charset="0"/>
                <a:ea typeface="ＭＳ Ｐゴシック" pitchFamily="-65" charset="-128"/>
              </a:defRPr>
            </a:lvl4pPr>
            <a:lvl5pPr marL="2069850" indent="-229983" defTabSz="927919">
              <a:defRPr sz="2400">
                <a:solidFill>
                  <a:schemeClr val="tx1"/>
                </a:solidFill>
                <a:latin typeface="Courier New" pitchFamily="49" charset="0"/>
                <a:ea typeface="ＭＳ Ｐゴシック" pitchFamily="-65" charset="-128"/>
              </a:defRPr>
            </a:lvl5pPr>
            <a:lvl6pPr marL="2529816" indent="-229983" defTabSz="927919" eaLnBrk="0" fontAlgn="base" hangingPunct="0">
              <a:spcBef>
                <a:spcPct val="0"/>
              </a:spcBef>
              <a:spcAft>
                <a:spcPct val="0"/>
              </a:spcAft>
              <a:defRPr sz="2400">
                <a:solidFill>
                  <a:schemeClr val="tx1"/>
                </a:solidFill>
                <a:latin typeface="Courier New" pitchFamily="49" charset="0"/>
                <a:ea typeface="ＭＳ Ｐゴシック" pitchFamily="-65" charset="-128"/>
              </a:defRPr>
            </a:lvl6pPr>
            <a:lvl7pPr marL="2989782" indent="-229983" defTabSz="927919" eaLnBrk="0" fontAlgn="base" hangingPunct="0">
              <a:spcBef>
                <a:spcPct val="0"/>
              </a:spcBef>
              <a:spcAft>
                <a:spcPct val="0"/>
              </a:spcAft>
              <a:defRPr sz="2400">
                <a:solidFill>
                  <a:schemeClr val="tx1"/>
                </a:solidFill>
                <a:latin typeface="Courier New" pitchFamily="49" charset="0"/>
                <a:ea typeface="ＭＳ Ｐゴシック" pitchFamily="-65" charset="-128"/>
              </a:defRPr>
            </a:lvl7pPr>
            <a:lvl8pPr marL="3449749" indent="-229983" defTabSz="927919" eaLnBrk="0" fontAlgn="base" hangingPunct="0">
              <a:spcBef>
                <a:spcPct val="0"/>
              </a:spcBef>
              <a:spcAft>
                <a:spcPct val="0"/>
              </a:spcAft>
              <a:defRPr sz="2400">
                <a:solidFill>
                  <a:schemeClr val="tx1"/>
                </a:solidFill>
                <a:latin typeface="Courier New" pitchFamily="49" charset="0"/>
                <a:ea typeface="ＭＳ Ｐゴシック" pitchFamily="-65" charset="-128"/>
              </a:defRPr>
            </a:lvl8pPr>
            <a:lvl9pPr marL="3909715" indent="-229983" defTabSz="927919" eaLnBrk="0" fontAlgn="base" hangingPunct="0">
              <a:spcBef>
                <a:spcPct val="0"/>
              </a:spcBef>
              <a:spcAft>
                <a:spcPct val="0"/>
              </a:spcAft>
              <a:defRPr sz="2400">
                <a:solidFill>
                  <a:schemeClr val="tx1"/>
                </a:solidFill>
                <a:latin typeface="Courier New" pitchFamily="49" charset="0"/>
                <a:ea typeface="ＭＳ Ｐゴシック" pitchFamily="-65" charset="-128"/>
              </a:defRPr>
            </a:lvl9pPr>
          </a:lstStyle>
          <a:p>
            <a:fld id="{FA4655FC-A015-4B5C-81D7-DC80CB1DBEF3}" type="slidenum">
              <a:rPr lang="en-US" altLang="en-US" sz="1200">
                <a:latin typeface="Arial" pitchFamily="34" charset="0"/>
              </a:rPr>
              <a:pPr/>
              <a:t>8</a:t>
            </a:fld>
            <a:endParaRPr lang="en-US" altLang="en-US" sz="1200">
              <a:latin typeface="Arial" pitchFamily="34"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r>
              <a:rPr lang="en-US" altLang="en-US" dirty="0">
                <a:latin typeface="Arial" pitchFamily="34" charset="0"/>
                <a:ea typeface="ＭＳ Ｐゴシック" pitchFamily="-65" charset="-128"/>
              </a:rPr>
              <a:t>This circuit is the simplest type of "latch" or a "flip-flop".  It is called an "S-R latch" or sometimes an "R-S" one.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235">
              <a:defRPr sz="2400">
                <a:solidFill>
                  <a:schemeClr val="tx1"/>
                </a:solidFill>
                <a:latin typeface="Arial" pitchFamily="34" charset="0"/>
                <a:ea typeface="ＭＳ Ｐゴシック" pitchFamily="-65" charset="-128"/>
              </a:defRPr>
            </a:lvl1pPr>
            <a:lvl2pPr marL="746626" indent="-287040" defTabSz="927235">
              <a:defRPr sz="2400">
                <a:solidFill>
                  <a:schemeClr val="tx1"/>
                </a:solidFill>
                <a:latin typeface="Arial" pitchFamily="34" charset="0"/>
                <a:ea typeface="ＭＳ Ｐゴシック" pitchFamily="-65" charset="-128"/>
              </a:defRPr>
            </a:lvl2pPr>
            <a:lvl3pPr marL="1149772" indent="-228987" defTabSz="927235">
              <a:defRPr sz="2400">
                <a:solidFill>
                  <a:schemeClr val="tx1"/>
                </a:solidFill>
                <a:latin typeface="Arial" pitchFamily="34" charset="0"/>
                <a:ea typeface="ＭＳ Ｐゴシック" pitchFamily="-65" charset="-128"/>
              </a:defRPr>
            </a:lvl3pPr>
            <a:lvl4pPr marL="1609357" indent="-228987" defTabSz="927235">
              <a:defRPr sz="2400">
                <a:solidFill>
                  <a:schemeClr val="tx1"/>
                </a:solidFill>
                <a:latin typeface="Arial" pitchFamily="34" charset="0"/>
                <a:ea typeface="ＭＳ Ｐゴシック" pitchFamily="-65" charset="-128"/>
              </a:defRPr>
            </a:lvl4pPr>
            <a:lvl5pPr marL="2068944" indent="-228987" defTabSz="927235">
              <a:defRPr sz="2400">
                <a:solidFill>
                  <a:schemeClr val="tx1"/>
                </a:solidFill>
                <a:latin typeface="Arial" pitchFamily="34" charset="0"/>
                <a:ea typeface="ＭＳ Ｐゴシック" pitchFamily="-65" charset="-128"/>
              </a:defRPr>
            </a:lvl5pPr>
            <a:lvl6pPr marL="2533368" indent="-228987" defTabSz="927235"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97791" indent="-228987" defTabSz="927235"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62215" indent="-228987" defTabSz="927235"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926639" indent="-228987" defTabSz="927235"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F7D73004-EB0E-485A-8D8A-1E7E15B914B2}" type="slidenum">
              <a:rPr lang="en-US" altLang="en-US" sz="1200"/>
              <a:pPr/>
              <a:t>9</a:t>
            </a:fld>
            <a:endParaRPr lang="en-US" altLang="en-US" sz="120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ea typeface="ＭＳ Ｐゴシック" pitchFamily="-65" charset="-128"/>
              </a:rPr>
              <a:t>WORKSHEET PROBLEM: What does this circuit do when "Strobe" is high?  What about when it is low?</a:t>
            </a:r>
          </a:p>
          <a:p>
            <a:pPr eaLnBrk="1" hangingPunct="1"/>
            <a:endParaRPr lang="en-US" altLang="en-US" dirty="0">
              <a:latin typeface="Arial" pitchFamily="34" charset="0"/>
              <a:ea typeface="ＭＳ Ｐゴシック" pitchFamily="-65" charset="-128"/>
            </a:endParaRPr>
          </a:p>
          <a:p>
            <a:pPr eaLnBrk="1" hangingPunct="1"/>
            <a:r>
              <a:rPr lang="en-US" altLang="en-US" dirty="0">
                <a:latin typeface="Arial" pitchFamily="34" charset="0"/>
                <a:ea typeface="ＭＳ Ｐゴシック" pitchFamily="-65" charset="-128"/>
              </a:rPr>
              <a:t>Have Logisim demo of latches ready.</a:t>
            </a:r>
          </a:p>
          <a:p>
            <a:pPr eaLnBrk="1" hangingPunct="1"/>
            <a:endParaRPr lang="en-US" altLang="en-US" dirty="0">
              <a:latin typeface="Arial" pitchFamily="34" charset="0"/>
              <a:ea typeface="ＭＳ Ｐゴシック" pitchFamily="-65" charset="-128"/>
            </a:endParaRPr>
          </a:p>
          <a:p>
            <a:pPr eaLnBrk="1" hangingPunct="1"/>
            <a:r>
              <a:rPr lang="en-US" altLang="en-US" dirty="0">
                <a:latin typeface="Arial" pitchFamily="34" charset="0"/>
                <a:ea typeface="ＭＳ Ｐゴシック" pitchFamily="-65" charset="-128"/>
              </a:rPr>
              <a:t>Strobes are often called clocks, and  may be represented by greater-than signs or triangles.  In Logisim, S-R flip-flops have clocks.  Clocks can be active-low, active-high, or edge-triggered on either the rising or the falling edge.  In Logisim, flip-flops clock on the rising edge.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6" name="Rectangle 6"/>
          <p:cNvSpPr>
            <a:spLocks noGrp="1" noChangeArrowheads="1"/>
          </p:cNvSpPr>
          <p:nvPr>
            <p:ph type="sldNum" sz="quarter" idx="12"/>
          </p:nvPr>
        </p:nvSpPr>
        <p:spPr>
          <a:ln/>
        </p:spPr>
        <p:txBody>
          <a:bodyPr/>
          <a:lstStyle>
            <a:lvl1pPr>
              <a:defRPr/>
            </a:lvl1pPr>
          </a:lstStyle>
          <a:p>
            <a:pPr>
              <a:defRPr/>
            </a:pPr>
            <a:fld id="{7D83C86C-17F0-438F-8F97-A32FA350F545}" type="slidenum">
              <a:rPr lang="en-US"/>
              <a:pPr>
                <a:defRPr/>
              </a:pPr>
              <a:t>‹#›</a:t>
            </a:fld>
            <a:endParaRPr lang="en-US"/>
          </a:p>
        </p:txBody>
      </p:sp>
    </p:spTree>
    <p:extLst>
      <p:ext uri="{BB962C8B-B14F-4D97-AF65-F5344CB8AC3E}">
        <p14:creationId xmlns:p14="http://schemas.microsoft.com/office/powerpoint/2010/main" val="3361731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6" name="Rectangle 6"/>
          <p:cNvSpPr>
            <a:spLocks noGrp="1" noChangeArrowheads="1"/>
          </p:cNvSpPr>
          <p:nvPr>
            <p:ph type="sldNum" sz="quarter" idx="12"/>
          </p:nvPr>
        </p:nvSpPr>
        <p:spPr>
          <a:ln/>
        </p:spPr>
        <p:txBody>
          <a:bodyPr/>
          <a:lstStyle>
            <a:lvl1pPr>
              <a:defRPr/>
            </a:lvl1pPr>
          </a:lstStyle>
          <a:p>
            <a:pPr>
              <a:defRPr/>
            </a:pPr>
            <a:fld id="{68B87A60-3A03-4FCA-B395-D9800B2C4081}" type="slidenum">
              <a:rPr lang="en-US"/>
              <a:pPr>
                <a:defRPr/>
              </a:pPr>
              <a:t>‹#›</a:t>
            </a:fld>
            <a:endParaRPr lang="en-US"/>
          </a:p>
        </p:txBody>
      </p:sp>
    </p:spTree>
    <p:extLst>
      <p:ext uri="{BB962C8B-B14F-4D97-AF65-F5344CB8AC3E}">
        <p14:creationId xmlns:p14="http://schemas.microsoft.com/office/powerpoint/2010/main" val="3136322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6" name="Rectangle 6"/>
          <p:cNvSpPr>
            <a:spLocks noGrp="1" noChangeArrowheads="1"/>
          </p:cNvSpPr>
          <p:nvPr>
            <p:ph type="sldNum" sz="quarter" idx="12"/>
          </p:nvPr>
        </p:nvSpPr>
        <p:spPr>
          <a:ln/>
        </p:spPr>
        <p:txBody>
          <a:bodyPr/>
          <a:lstStyle>
            <a:lvl1pPr>
              <a:defRPr/>
            </a:lvl1pPr>
          </a:lstStyle>
          <a:p>
            <a:pPr>
              <a:defRPr/>
            </a:pPr>
            <a:fld id="{4D1050BF-5045-4F57-8713-A1E285B74498}" type="slidenum">
              <a:rPr lang="en-US"/>
              <a:pPr>
                <a:defRPr/>
              </a:pPr>
              <a:t>‹#›</a:t>
            </a:fld>
            <a:endParaRPr lang="en-US"/>
          </a:p>
        </p:txBody>
      </p:sp>
    </p:spTree>
    <p:extLst>
      <p:ext uri="{BB962C8B-B14F-4D97-AF65-F5344CB8AC3E}">
        <p14:creationId xmlns:p14="http://schemas.microsoft.com/office/powerpoint/2010/main" val="4191087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5" name="Rectangle 6"/>
          <p:cNvSpPr>
            <a:spLocks noGrp="1" noChangeArrowheads="1"/>
          </p:cNvSpPr>
          <p:nvPr>
            <p:ph type="sldNum" sz="quarter" idx="12"/>
          </p:nvPr>
        </p:nvSpPr>
        <p:spPr>
          <a:ln/>
        </p:spPr>
        <p:txBody>
          <a:bodyPr/>
          <a:lstStyle>
            <a:lvl1pPr>
              <a:defRPr/>
            </a:lvl1pPr>
          </a:lstStyle>
          <a:p>
            <a:pPr>
              <a:defRPr/>
            </a:pPr>
            <a:fld id="{EB588F51-6E44-487E-A123-480E023628BD}" type="slidenum">
              <a:rPr lang="en-US"/>
              <a:pPr>
                <a:defRPr/>
              </a:pPr>
              <a:t>‹#›</a:t>
            </a:fld>
            <a:endParaRPr lang="en-US"/>
          </a:p>
        </p:txBody>
      </p:sp>
    </p:spTree>
    <p:extLst>
      <p:ext uri="{BB962C8B-B14F-4D97-AF65-F5344CB8AC3E}">
        <p14:creationId xmlns:p14="http://schemas.microsoft.com/office/powerpoint/2010/main" val="216242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6" name="Rectangle 6"/>
          <p:cNvSpPr>
            <a:spLocks noGrp="1" noChangeArrowheads="1"/>
          </p:cNvSpPr>
          <p:nvPr>
            <p:ph type="sldNum" sz="quarter" idx="12"/>
          </p:nvPr>
        </p:nvSpPr>
        <p:spPr>
          <a:ln/>
        </p:spPr>
        <p:txBody>
          <a:bodyPr/>
          <a:lstStyle>
            <a:lvl1pPr>
              <a:defRPr/>
            </a:lvl1pPr>
          </a:lstStyle>
          <a:p>
            <a:pPr>
              <a:defRPr/>
            </a:pPr>
            <a:fld id="{A9F5227F-F56C-48EB-AE23-E6561054AAE6}" type="slidenum">
              <a:rPr lang="en-US"/>
              <a:pPr>
                <a:defRPr/>
              </a:pPr>
              <a:t>‹#›</a:t>
            </a:fld>
            <a:endParaRPr lang="en-US"/>
          </a:p>
        </p:txBody>
      </p:sp>
    </p:spTree>
    <p:extLst>
      <p:ext uri="{BB962C8B-B14F-4D97-AF65-F5344CB8AC3E}">
        <p14:creationId xmlns:p14="http://schemas.microsoft.com/office/powerpoint/2010/main" val="1004686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6" name="Rectangle 6"/>
          <p:cNvSpPr>
            <a:spLocks noGrp="1" noChangeArrowheads="1"/>
          </p:cNvSpPr>
          <p:nvPr>
            <p:ph type="sldNum" sz="quarter" idx="12"/>
          </p:nvPr>
        </p:nvSpPr>
        <p:spPr>
          <a:ln/>
        </p:spPr>
        <p:txBody>
          <a:bodyPr/>
          <a:lstStyle>
            <a:lvl1pPr>
              <a:defRPr/>
            </a:lvl1pPr>
          </a:lstStyle>
          <a:p>
            <a:pPr>
              <a:defRPr/>
            </a:pPr>
            <a:fld id="{E949BCD5-A2C8-4604-98D9-D1F56BCE8E11}" type="slidenum">
              <a:rPr lang="en-US"/>
              <a:pPr>
                <a:defRPr/>
              </a:pPr>
              <a:t>‹#›</a:t>
            </a:fld>
            <a:endParaRPr lang="en-US"/>
          </a:p>
        </p:txBody>
      </p:sp>
    </p:spTree>
    <p:extLst>
      <p:ext uri="{BB962C8B-B14F-4D97-AF65-F5344CB8AC3E}">
        <p14:creationId xmlns:p14="http://schemas.microsoft.com/office/powerpoint/2010/main" val="2459970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6" name="Rectangle 6"/>
          <p:cNvSpPr>
            <a:spLocks noGrp="1" noChangeArrowheads="1"/>
          </p:cNvSpPr>
          <p:nvPr>
            <p:ph type="sldNum" sz="quarter" idx="12"/>
          </p:nvPr>
        </p:nvSpPr>
        <p:spPr>
          <a:ln/>
        </p:spPr>
        <p:txBody>
          <a:bodyPr/>
          <a:lstStyle>
            <a:lvl1pPr>
              <a:defRPr/>
            </a:lvl1pPr>
          </a:lstStyle>
          <a:p>
            <a:pPr>
              <a:defRPr/>
            </a:pPr>
            <a:fld id="{C1DA279B-F885-41A1-B2F1-35042A71A78D}" type="slidenum">
              <a:rPr lang="en-US"/>
              <a:pPr>
                <a:defRPr/>
              </a:pPr>
              <a:t>‹#›</a:t>
            </a:fld>
            <a:endParaRPr lang="en-US"/>
          </a:p>
        </p:txBody>
      </p:sp>
    </p:spTree>
    <p:extLst>
      <p:ext uri="{BB962C8B-B14F-4D97-AF65-F5344CB8AC3E}">
        <p14:creationId xmlns:p14="http://schemas.microsoft.com/office/powerpoint/2010/main" val="57299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7" name="Rectangle 6"/>
          <p:cNvSpPr>
            <a:spLocks noGrp="1" noChangeArrowheads="1"/>
          </p:cNvSpPr>
          <p:nvPr>
            <p:ph type="sldNum" sz="quarter" idx="12"/>
          </p:nvPr>
        </p:nvSpPr>
        <p:spPr>
          <a:ln/>
        </p:spPr>
        <p:txBody>
          <a:bodyPr/>
          <a:lstStyle>
            <a:lvl1pPr>
              <a:defRPr/>
            </a:lvl1pPr>
          </a:lstStyle>
          <a:p>
            <a:pPr>
              <a:defRPr/>
            </a:pPr>
            <a:fld id="{19D227CB-E746-4000-A5C9-11F02C315292}" type="slidenum">
              <a:rPr lang="en-US"/>
              <a:pPr>
                <a:defRPr/>
              </a:pPr>
              <a:t>‹#›</a:t>
            </a:fld>
            <a:endParaRPr lang="en-US"/>
          </a:p>
        </p:txBody>
      </p:sp>
    </p:spTree>
    <p:extLst>
      <p:ext uri="{BB962C8B-B14F-4D97-AF65-F5344CB8AC3E}">
        <p14:creationId xmlns:p14="http://schemas.microsoft.com/office/powerpoint/2010/main" val="4046361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9" name="Rectangle 6"/>
          <p:cNvSpPr>
            <a:spLocks noGrp="1" noChangeArrowheads="1"/>
          </p:cNvSpPr>
          <p:nvPr>
            <p:ph type="sldNum" sz="quarter" idx="12"/>
          </p:nvPr>
        </p:nvSpPr>
        <p:spPr>
          <a:ln/>
        </p:spPr>
        <p:txBody>
          <a:bodyPr/>
          <a:lstStyle>
            <a:lvl1pPr>
              <a:defRPr/>
            </a:lvl1pPr>
          </a:lstStyle>
          <a:p>
            <a:pPr>
              <a:defRPr/>
            </a:pPr>
            <a:fld id="{650EDCEA-73BF-4131-85F8-DA0B70DD67E4}" type="slidenum">
              <a:rPr lang="en-US"/>
              <a:pPr>
                <a:defRPr/>
              </a:pPr>
              <a:t>‹#›</a:t>
            </a:fld>
            <a:endParaRPr lang="en-US"/>
          </a:p>
        </p:txBody>
      </p:sp>
    </p:spTree>
    <p:extLst>
      <p:ext uri="{BB962C8B-B14F-4D97-AF65-F5344CB8AC3E}">
        <p14:creationId xmlns:p14="http://schemas.microsoft.com/office/powerpoint/2010/main" val="2111225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5" name="Rectangle 6"/>
          <p:cNvSpPr>
            <a:spLocks noGrp="1" noChangeArrowheads="1"/>
          </p:cNvSpPr>
          <p:nvPr>
            <p:ph type="sldNum" sz="quarter" idx="12"/>
          </p:nvPr>
        </p:nvSpPr>
        <p:spPr>
          <a:ln/>
        </p:spPr>
        <p:txBody>
          <a:bodyPr/>
          <a:lstStyle>
            <a:lvl1pPr>
              <a:defRPr/>
            </a:lvl1pPr>
          </a:lstStyle>
          <a:p>
            <a:pPr>
              <a:defRPr/>
            </a:pPr>
            <a:fld id="{170DF0E1-9397-461B-B679-EA9CA6087B7F}" type="slidenum">
              <a:rPr lang="en-US"/>
              <a:pPr>
                <a:defRPr/>
              </a:pPr>
              <a:t>‹#›</a:t>
            </a:fld>
            <a:endParaRPr lang="en-US"/>
          </a:p>
        </p:txBody>
      </p:sp>
    </p:spTree>
    <p:extLst>
      <p:ext uri="{BB962C8B-B14F-4D97-AF65-F5344CB8AC3E}">
        <p14:creationId xmlns:p14="http://schemas.microsoft.com/office/powerpoint/2010/main" val="2419996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4" name="Rectangle 6"/>
          <p:cNvSpPr>
            <a:spLocks noGrp="1" noChangeArrowheads="1"/>
          </p:cNvSpPr>
          <p:nvPr>
            <p:ph type="sldNum" sz="quarter" idx="12"/>
          </p:nvPr>
        </p:nvSpPr>
        <p:spPr>
          <a:ln/>
        </p:spPr>
        <p:txBody>
          <a:bodyPr/>
          <a:lstStyle>
            <a:lvl1pPr>
              <a:defRPr/>
            </a:lvl1pPr>
          </a:lstStyle>
          <a:p>
            <a:pPr>
              <a:defRPr/>
            </a:pPr>
            <a:fld id="{F2E5190B-FA19-4BEA-AFB7-0D95A5970754}" type="slidenum">
              <a:rPr lang="en-US"/>
              <a:pPr>
                <a:defRPr/>
              </a:pPr>
              <a:t>‹#›</a:t>
            </a:fld>
            <a:endParaRPr lang="en-US"/>
          </a:p>
        </p:txBody>
      </p:sp>
    </p:spTree>
    <p:extLst>
      <p:ext uri="{BB962C8B-B14F-4D97-AF65-F5344CB8AC3E}">
        <p14:creationId xmlns:p14="http://schemas.microsoft.com/office/powerpoint/2010/main" val="1211133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7" name="Rectangle 6"/>
          <p:cNvSpPr>
            <a:spLocks noGrp="1" noChangeArrowheads="1"/>
          </p:cNvSpPr>
          <p:nvPr>
            <p:ph type="sldNum" sz="quarter" idx="12"/>
          </p:nvPr>
        </p:nvSpPr>
        <p:spPr>
          <a:ln/>
        </p:spPr>
        <p:txBody>
          <a:bodyPr/>
          <a:lstStyle>
            <a:lvl1pPr>
              <a:defRPr/>
            </a:lvl1pPr>
          </a:lstStyle>
          <a:p>
            <a:pPr>
              <a:defRPr/>
            </a:pPr>
            <a:fld id="{77BAC871-1D6D-4F10-B2D5-3B802EBC1D06}" type="slidenum">
              <a:rPr lang="en-US"/>
              <a:pPr>
                <a:defRPr/>
              </a:pPr>
              <a:t>‹#›</a:t>
            </a:fld>
            <a:endParaRPr lang="en-US"/>
          </a:p>
        </p:txBody>
      </p:sp>
    </p:spTree>
    <p:extLst>
      <p:ext uri="{BB962C8B-B14F-4D97-AF65-F5344CB8AC3E}">
        <p14:creationId xmlns:p14="http://schemas.microsoft.com/office/powerpoint/2010/main" val="2256592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7" name="Rectangle 6"/>
          <p:cNvSpPr>
            <a:spLocks noGrp="1" noChangeArrowheads="1"/>
          </p:cNvSpPr>
          <p:nvPr>
            <p:ph type="sldNum" sz="quarter" idx="12"/>
          </p:nvPr>
        </p:nvSpPr>
        <p:spPr>
          <a:ln/>
        </p:spPr>
        <p:txBody>
          <a:bodyPr/>
          <a:lstStyle>
            <a:lvl1pPr>
              <a:defRPr/>
            </a:lvl1pPr>
          </a:lstStyle>
          <a:p>
            <a:pPr>
              <a:defRPr/>
            </a:pPr>
            <a:fld id="{1E468334-CED5-4C6E-A5EF-B0C37C917F33}" type="slidenum">
              <a:rPr lang="en-US"/>
              <a:pPr>
                <a:defRPr/>
              </a:pPr>
              <a:t>‹#›</a:t>
            </a:fld>
            <a:endParaRPr lang="en-US"/>
          </a:p>
        </p:txBody>
      </p:sp>
    </p:spTree>
    <p:extLst>
      <p:ext uri="{BB962C8B-B14F-4D97-AF65-F5344CB8AC3E}">
        <p14:creationId xmlns:p14="http://schemas.microsoft.com/office/powerpoint/2010/main" val="2539315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7" charset="0"/>
                <a:ea typeface="ＭＳ Ｐゴシック" pitchFamily="-107" charset="-128"/>
                <a:cs typeface="ＭＳ Ｐゴシック" pitchFamily="-107"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7" charset="0"/>
                <a:ea typeface="ＭＳ Ｐゴシック" pitchFamily="-107" charset="-128"/>
                <a:cs typeface="ＭＳ Ｐゴシック" pitchFamily="-107" charset="-128"/>
              </a:defRPr>
            </a:lvl1pPr>
          </a:lstStyle>
          <a:p>
            <a:pPr>
              <a:defRPr/>
            </a:pPr>
            <a:r>
              <a:rPr lang="en-US"/>
              <a:t>HMC CS 5, 2006</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65E1F099-DE7C-4D2A-9ACE-35D7DF1A000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6pPr>
      <a:lvl7pPr marL="914400"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7pPr>
      <a:lvl8pPr marL="1371600"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8pPr>
      <a:lvl9pPr marL="1828800"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7" charset="0"/>
                <a:ea typeface="ＭＳ Ｐゴシック" pitchFamily="-107"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pitchFamily="-107" charset="-128"/>
                <a:cs typeface="+mn-cs"/>
              </a:defRPr>
            </a:lvl1pPr>
          </a:lstStyle>
          <a:p>
            <a:pPr>
              <a:defRPr/>
            </a:pPr>
            <a:r>
              <a:rPr lang="en-US"/>
              <a:t>HMC CS 5, 2006</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515E79A9-C93B-45A2-98F8-9E9FA9E414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6pPr>
      <a:lvl7pPr marL="914400"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7pPr>
      <a:lvl8pPr marL="1371600"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8pPr>
      <a:lvl9pPr marL="1828800"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image" Target="../media/image35.png"/><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notesSlide" Target="../notesSlides/notesSlide56.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image" Target="../media/image38.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slideLayout" Target="../slideLayouts/slideLayout12.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image" Target="../media/image37.png"/><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image" Target="../media/image36.png"/><Relationship Id="rId30" Type="http://schemas.openxmlformats.org/officeDocument/2006/relationships/image" Target="../media/image39.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42.jpg"/><Relationship Id="rId2" Type="http://schemas.openxmlformats.org/officeDocument/2006/relationships/slideLayout" Target="../slideLayouts/slideLayout13.xml"/><Relationship Id="rId1" Type="http://schemas.openxmlformats.org/officeDocument/2006/relationships/tags" Target="../tags/tag24.xml"/><Relationship Id="rId6" Type="http://schemas.openxmlformats.org/officeDocument/2006/relationships/image" Target="../media/image35.png"/><Relationship Id="rId5" Type="http://schemas.openxmlformats.org/officeDocument/2006/relationships/image" Target="../media/image41.png"/><Relationship Id="rId4" Type="http://schemas.openxmlformats.org/officeDocument/2006/relationships/image" Target="../media/image40.jpeg"/></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customXml" Target="../ink/ink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customXml" Target="../ink/ink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customXml" Target="../ink/ink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customXml" Target="../ink/ink4.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Grp="1" noChangeArrowheads="1"/>
          </p:cNvSpPr>
          <p:nvPr>
            <p:ph type="title"/>
          </p:nvPr>
        </p:nvSpPr>
        <p:spPr>
          <a:xfrm>
            <a:off x="-76200" y="381000"/>
            <a:ext cx="7772400" cy="1600200"/>
          </a:xfrm>
        </p:spPr>
        <p:txBody>
          <a:bodyPr rIns="132080"/>
          <a:lstStyle/>
          <a:p>
            <a:r>
              <a:rPr lang="en-US" altLang="en-US" b="1">
                <a:latin typeface="News Gothic MT"/>
                <a:ea typeface="ＭＳ Ｐゴシック" pitchFamily="-65" charset="-128"/>
                <a:sym typeface="News Gothic MT"/>
              </a:rPr>
              <a:t>The CS 5 Times</a:t>
            </a:r>
          </a:p>
        </p:txBody>
      </p:sp>
      <p:pic>
        <p:nvPicPr>
          <p:cNvPr id="7171"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057400"/>
            <a:ext cx="2819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2" name="Rectangle 3"/>
          <p:cNvSpPr>
            <a:spLocks/>
          </p:cNvSpPr>
          <p:nvPr/>
        </p:nvSpPr>
        <p:spPr bwMode="auto">
          <a:xfrm>
            <a:off x="1547813" y="1676400"/>
            <a:ext cx="4395787" cy="371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40639" bIns="0"/>
          <a:lstStyle>
            <a:lvl1pPr marL="39688">
              <a:spcBef>
                <a:spcPct val="20000"/>
              </a:spcBef>
              <a:buFont typeface="Arial" pitchFamily="34" charset="0"/>
              <a:buChar char="•"/>
              <a:defRPr sz="3200">
                <a:solidFill>
                  <a:schemeClr val="tx1"/>
                </a:solidFill>
                <a:latin typeface="Calibri" pitchFamily="34" charset="0"/>
                <a:ea typeface="ＭＳ Ｐゴシック" pitchFamily="-65"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65"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65"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65"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65"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65"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65"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65"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65" charset="-128"/>
              </a:defRPr>
            </a:lvl9pPr>
          </a:lstStyle>
          <a:p>
            <a:pPr>
              <a:spcBef>
                <a:spcPct val="0"/>
              </a:spcBef>
              <a:buFontTx/>
              <a:buNone/>
            </a:pPr>
            <a:r>
              <a:rPr lang="en-US" altLang="en-US">
                <a:latin typeface="News Gothic MT"/>
                <a:sym typeface="News Gothic MT"/>
              </a:rPr>
              <a:t>CS 5 Penguin Knocked Into Icy Waters</a:t>
            </a:r>
          </a:p>
          <a:p>
            <a:pPr>
              <a:spcBef>
                <a:spcPct val="0"/>
              </a:spcBef>
              <a:buFontTx/>
              <a:buNone/>
            </a:pPr>
            <a:endParaRPr lang="en-US" altLang="en-US" sz="2000">
              <a:latin typeface="News Gothic MT"/>
              <a:sym typeface="News Gothic MT"/>
            </a:endParaRPr>
          </a:p>
          <a:p>
            <a:pPr>
              <a:spcBef>
                <a:spcPct val="0"/>
              </a:spcBef>
              <a:buFontTx/>
              <a:buNone/>
            </a:pPr>
            <a:r>
              <a:rPr lang="en-US" altLang="en-US" sz="1800">
                <a:latin typeface="News Gothic MT"/>
                <a:sym typeface="News Gothic MT"/>
              </a:rPr>
              <a:t>Claremont (AP):  “Our friendly CS 5 penguin was knocked into icy waters by an evil rival,” claimed a distraught HMC CS professor.  Geoff and Zach are investigating the incident, which was caught on security cameras.  Geoff will fly first-class to Antarctica to collect further evidence.</a:t>
            </a:r>
            <a:r>
              <a:rPr lang="en-US" altLang="en-US" sz="2000">
                <a:latin typeface="News Gothic MT"/>
                <a:sym typeface="News Gothic MT"/>
              </a:rPr>
              <a:t> </a:t>
            </a:r>
          </a:p>
        </p:txBody>
      </p:sp>
      <p:pic>
        <p:nvPicPr>
          <p:cNvPr id="5" name="Picture 6">
            <a:extLst>
              <a:ext uri="{FF2B5EF4-FFF2-40B4-BE49-F238E27FC236}">
                <a16:creationId xmlns:a16="http://schemas.microsoft.com/office/drawing/2014/main" id="{DC90940A-476F-4332-ACC4-D4722CED514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5181600"/>
            <a:ext cx="9477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8">
            <a:extLst>
              <a:ext uri="{FF2B5EF4-FFF2-40B4-BE49-F238E27FC236}">
                <a16:creationId xmlns:a16="http://schemas.microsoft.com/office/drawing/2014/main" id="{2BD20D25-077D-44A9-9604-684CC6592916}"/>
              </a:ext>
            </a:extLst>
          </p:cNvPr>
          <p:cNvSpPr>
            <a:spLocks noChangeArrowheads="1"/>
          </p:cNvSpPr>
          <p:nvPr/>
        </p:nvSpPr>
        <p:spPr bwMode="auto">
          <a:xfrm>
            <a:off x="6553200" y="4648200"/>
            <a:ext cx="2438400" cy="381000"/>
          </a:xfrm>
          <a:prstGeom prst="wedgeRectCallout">
            <a:avLst>
              <a:gd name="adj1" fmla="val -38614"/>
              <a:gd name="adj2" fmla="val 193576"/>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dirty="0">
                <a:solidFill>
                  <a:srgbClr val="000000"/>
                </a:solidFill>
                <a:latin typeface="Times New Roman" pitchFamily="18" charset="0"/>
              </a:rPr>
              <a:t>Read Sections 4.3.5-4.4</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470025" y="16764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8195" name="Text Box 3"/>
          <p:cNvSpPr txBox="1">
            <a:spLocks noChangeArrowheads="1"/>
          </p:cNvSpPr>
          <p:nvPr/>
        </p:nvSpPr>
        <p:spPr bwMode="auto">
          <a:xfrm>
            <a:off x="1447800" y="2466975"/>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8196" name="Text Box 4"/>
          <p:cNvSpPr txBox="1">
            <a:spLocks noChangeArrowheads="1"/>
          </p:cNvSpPr>
          <p:nvPr/>
        </p:nvSpPr>
        <p:spPr bwMode="auto">
          <a:xfrm>
            <a:off x="4740275" y="2181225"/>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sp>
        <p:nvSpPr>
          <p:cNvPr id="8197" name="Text Box 5"/>
          <p:cNvSpPr txBox="1">
            <a:spLocks noChangeArrowheads="1"/>
          </p:cNvSpPr>
          <p:nvPr/>
        </p:nvSpPr>
        <p:spPr bwMode="auto">
          <a:xfrm>
            <a:off x="1628775" y="3457575"/>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8198" name="Rectangle 6"/>
          <p:cNvSpPr>
            <a:spLocks noChangeArrowheads="1"/>
          </p:cNvSpPr>
          <p:nvPr/>
        </p:nvSpPr>
        <p:spPr bwMode="auto">
          <a:xfrm>
            <a:off x="2527300" y="18002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199" name="Rectangle 7"/>
          <p:cNvSpPr>
            <a:spLocks noChangeArrowheads="1"/>
          </p:cNvSpPr>
          <p:nvPr/>
        </p:nvSpPr>
        <p:spPr bwMode="auto">
          <a:xfrm>
            <a:off x="2527300" y="19526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00" name="Rectangle 8"/>
          <p:cNvSpPr>
            <a:spLocks noChangeArrowheads="1"/>
          </p:cNvSpPr>
          <p:nvPr/>
        </p:nvSpPr>
        <p:spPr bwMode="auto">
          <a:xfrm>
            <a:off x="2527300" y="25431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01" name="Rectangle 9"/>
          <p:cNvSpPr>
            <a:spLocks noChangeArrowheads="1"/>
          </p:cNvSpPr>
          <p:nvPr/>
        </p:nvSpPr>
        <p:spPr bwMode="auto">
          <a:xfrm>
            <a:off x="2527300" y="26955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02" name="Rectangle 10"/>
          <p:cNvSpPr>
            <a:spLocks noChangeArrowheads="1"/>
          </p:cNvSpPr>
          <p:nvPr/>
        </p:nvSpPr>
        <p:spPr bwMode="auto">
          <a:xfrm>
            <a:off x="2527300" y="28479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03" name="Rectangle 11"/>
          <p:cNvSpPr>
            <a:spLocks noChangeArrowheads="1"/>
          </p:cNvSpPr>
          <p:nvPr/>
        </p:nvSpPr>
        <p:spPr bwMode="auto">
          <a:xfrm>
            <a:off x="2527300" y="36099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04" name="Rectangle 12"/>
          <p:cNvSpPr>
            <a:spLocks noChangeArrowheads="1"/>
          </p:cNvSpPr>
          <p:nvPr/>
        </p:nvSpPr>
        <p:spPr bwMode="auto">
          <a:xfrm>
            <a:off x="2527300" y="37623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05" name="Rectangle 13"/>
          <p:cNvSpPr>
            <a:spLocks noChangeArrowheads="1"/>
          </p:cNvSpPr>
          <p:nvPr/>
        </p:nvSpPr>
        <p:spPr bwMode="auto">
          <a:xfrm>
            <a:off x="4511675" y="23336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06" name="Rectangle 14"/>
          <p:cNvSpPr>
            <a:spLocks noChangeArrowheads="1"/>
          </p:cNvSpPr>
          <p:nvPr/>
        </p:nvSpPr>
        <p:spPr bwMode="auto">
          <a:xfrm>
            <a:off x="4511675" y="24860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07" name="Rectangle 15"/>
          <p:cNvSpPr>
            <a:spLocks noChangeArrowheads="1"/>
          </p:cNvSpPr>
          <p:nvPr/>
        </p:nvSpPr>
        <p:spPr bwMode="auto">
          <a:xfrm>
            <a:off x="4511675" y="26384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08" name="Rectangle 16"/>
          <p:cNvSpPr>
            <a:spLocks noGrp="1" noChangeArrowheads="1"/>
          </p:cNvSpPr>
          <p:nvPr>
            <p:ph type="title"/>
          </p:nvPr>
        </p:nvSpPr>
        <p:spPr>
          <a:xfrm>
            <a:off x="533400" y="76200"/>
            <a:ext cx="8077200" cy="1143000"/>
          </a:xfrm>
          <a:noFill/>
        </p:spPr>
        <p:txBody>
          <a:bodyPr/>
          <a:lstStyle/>
          <a:p>
            <a:pPr eaLnBrk="1" hangingPunct="1"/>
            <a:r>
              <a:rPr lang="en-US" altLang="en-US" sz="4000"/>
              <a:t>A Random Access Memory (RAM)</a:t>
            </a:r>
          </a:p>
        </p:txBody>
      </p:sp>
      <p:grpSp>
        <p:nvGrpSpPr>
          <p:cNvPr id="8209" name="Group 17"/>
          <p:cNvGrpSpPr>
            <a:grpSpLocks/>
          </p:cNvGrpSpPr>
          <p:nvPr/>
        </p:nvGrpSpPr>
        <p:grpSpPr bwMode="auto">
          <a:xfrm>
            <a:off x="457200" y="1066800"/>
            <a:ext cx="8218488" cy="180975"/>
            <a:chOff x="295" y="1311"/>
            <a:chExt cx="5177" cy="114"/>
          </a:xfrm>
        </p:grpSpPr>
        <p:sp>
          <p:nvSpPr>
            <p:cNvPr id="8230" name="Rectangle 18"/>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31" name="Rectangle 19"/>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8210" name="Rectangle 20"/>
          <p:cNvSpPr>
            <a:spLocks noChangeArrowheads="1"/>
          </p:cNvSpPr>
          <p:nvPr/>
        </p:nvSpPr>
        <p:spPr bwMode="auto">
          <a:xfrm>
            <a:off x="2667000" y="1524000"/>
            <a:ext cx="1828800"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11" name="Rectangle 21"/>
          <p:cNvSpPr>
            <a:spLocks noChangeArrowheads="1"/>
          </p:cNvSpPr>
          <p:nvPr/>
        </p:nvSpPr>
        <p:spPr bwMode="auto">
          <a:xfrm>
            <a:off x="2895600" y="1752600"/>
            <a:ext cx="381000"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12" name="Rectangle 22"/>
          <p:cNvSpPr>
            <a:spLocks noChangeArrowheads="1"/>
          </p:cNvSpPr>
          <p:nvPr/>
        </p:nvSpPr>
        <p:spPr bwMode="auto">
          <a:xfrm>
            <a:off x="3352800" y="1752600"/>
            <a:ext cx="381000"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13" name="Rectangle 23"/>
          <p:cNvSpPr>
            <a:spLocks noChangeArrowheads="1"/>
          </p:cNvSpPr>
          <p:nvPr/>
        </p:nvSpPr>
        <p:spPr bwMode="auto">
          <a:xfrm>
            <a:off x="3810000" y="1752600"/>
            <a:ext cx="381000"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14" name="Rectangle 24"/>
          <p:cNvSpPr>
            <a:spLocks noChangeArrowheads="1"/>
          </p:cNvSpPr>
          <p:nvPr/>
        </p:nvSpPr>
        <p:spPr bwMode="auto">
          <a:xfrm>
            <a:off x="2895600" y="2286000"/>
            <a:ext cx="381000" cy="457200"/>
          </a:xfrm>
          <a:prstGeom prst="rect">
            <a:avLst/>
          </a:prstGeom>
          <a:solidFill>
            <a:srgbClr val="BBF95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15" name="Rectangle 25"/>
          <p:cNvSpPr>
            <a:spLocks noChangeArrowheads="1"/>
          </p:cNvSpPr>
          <p:nvPr/>
        </p:nvSpPr>
        <p:spPr bwMode="auto">
          <a:xfrm>
            <a:off x="3352800" y="2286000"/>
            <a:ext cx="381000" cy="457200"/>
          </a:xfrm>
          <a:prstGeom prst="rect">
            <a:avLst/>
          </a:prstGeom>
          <a:solidFill>
            <a:srgbClr val="BBF95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16" name="Rectangle 26"/>
          <p:cNvSpPr>
            <a:spLocks noChangeArrowheads="1"/>
          </p:cNvSpPr>
          <p:nvPr/>
        </p:nvSpPr>
        <p:spPr bwMode="auto">
          <a:xfrm>
            <a:off x="3810000" y="2286000"/>
            <a:ext cx="381000" cy="457200"/>
          </a:xfrm>
          <a:prstGeom prst="rect">
            <a:avLst/>
          </a:prstGeom>
          <a:solidFill>
            <a:srgbClr val="BBF95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17" name="Rectangle 27"/>
          <p:cNvSpPr>
            <a:spLocks noChangeArrowheads="1"/>
          </p:cNvSpPr>
          <p:nvPr/>
        </p:nvSpPr>
        <p:spPr bwMode="auto">
          <a:xfrm>
            <a:off x="2895600" y="2819400"/>
            <a:ext cx="381000" cy="457200"/>
          </a:xfrm>
          <a:prstGeom prst="rect">
            <a:avLst/>
          </a:prstGeom>
          <a:solidFill>
            <a:srgbClr val="E3B1C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18" name="Rectangle 28"/>
          <p:cNvSpPr>
            <a:spLocks noChangeArrowheads="1"/>
          </p:cNvSpPr>
          <p:nvPr/>
        </p:nvSpPr>
        <p:spPr bwMode="auto">
          <a:xfrm>
            <a:off x="3352800" y="2819400"/>
            <a:ext cx="381000" cy="457200"/>
          </a:xfrm>
          <a:prstGeom prst="rect">
            <a:avLst/>
          </a:prstGeom>
          <a:solidFill>
            <a:srgbClr val="E3B1C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19" name="Rectangle 29"/>
          <p:cNvSpPr>
            <a:spLocks noChangeArrowheads="1"/>
          </p:cNvSpPr>
          <p:nvPr/>
        </p:nvSpPr>
        <p:spPr bwMode="auto">
          <a:xfrm>
            <a:off x="3810000" y="2819400"/>
            <a:ext cx="381000" cy="457200"/>
          </a:xfrm>
          <a:prstGeom prst="rect">
            <a:avLst/>
          </a:prstGeom>
          <a:solidFill>
            <a:srgbClr val="E3B1C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20" name="Rectangle 30"/>
          <p:cNvSpPr>
            <a:spLocks noChangeArrowheads="1"/>
          </p:cNvSpPr>
          <p:nvPr/>
        </p:nvSpPr>
        <p:spPr bwMode="auto">
          <a:xfrm>
            <a:off x="2895600" y="3352800"/>
            <a:ext cx="381000" cy="457200"/>
          </a:xfrm>
          <a:prstGeom prst="rect">
            <a:avLst/>
          </a:prstGeom>
          <a:solidFill>
            <a:srgbClr val="E3CEA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21" name="Rectangle 31"/>
          <p:cNvSpPr>
            <a:spLocks noChangeArrowheads="1"/>
          </p:cNvSpPr>
          <p:nvPr/>
        </p:nvSpPr>
        <p:spPr bwMode="auto">
          <a:xfrm>
            <a:off x="3352800" y="3352800"/>
            <a:ext cx="381000" cy="457200"/>
          </a:xfrm>
          <a:prstGeom prst="rect">
            <a:avLst/>
          </a:prstGeom>
          <a:solidFill>
            <a:srgbClr val="E3CEA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22" name="Rectangle 32"/>
          <p:cNvSpPr>
            <a:spLocks noChangeArrowheads="1"/>
          </p:cNvSpPr>
          <p:nvPr/>
        </p:nvSpPr>
        <p:spPr bwMode="auto">
          <a:xfrm>
            <a:off x="3810000" y="3352800"/>
            <a:ext cx="381000" cy="457200"/>
          </a:xfrm>
          <a:prstGeom prst="rect">
            <a:avLst/>
          </a:prstGeom>
          <a:solidFill>
            <a:srgbClr val="E3CEA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23" name="Text Box 33"/>
          <p:cNvSpPr txBox="1">
            <a:spLocks noChangeArrowheads="1"/>
          </p:cNvSpPr>
          <p:nvPr/>
        </p:nvSpPr>
        <p:spPr bwMode="auto">
          <a:xfrm>
            <a:off x="6477000" y="1600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chemeClr val="accent1"/>
                </a:solidFill>
              </a:rPr>
              <a:t>00</a:t>
            </a:r>
            <a:endParaRPr lang="en-US" altLang="en-US" sz="2400"/>
          </a:p>
        </p:txBody>
      </p:sp>
      <p:sp>
        <p:nvSpPr>
          <p:cNvPr id="8224" name="Text Box 34"/>
          <p:cNvSpPr txBox="1">
            <a:spLocks noChangeArrowheads="1"/>
          </p:cNvSpPr>
          <p:nvPr/>
        </p:nvSpPr>
        <p:spPr bwMode="auto">
          <a:xfrm>
            <a:off x="6477000" y="22098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BBF95B"/>
                </a:solidFill>
              </a:rPr>
              <a:t>01</a:t>
            </a:r>
            <a:endParaRPr lang="en-US" altLang="en-US" sz="2400"/>
          </a:p>
        </p:txBody>
      </p:sp>
      <p:sp>
        <p:nvSpPr>
          <p:cNvPr id="8225" name="Text Box 35"/>
          <p:cNvSpPr txBox="1">
            <a:spLocks noChangeArrowheads="1"/>
          </p:cNvSpPr>
          <p:nvPr/>
        </p:nvSpPr>
        <p:spPr bwMode="auto">
          <a:xfrm>
            <a:off x="6477000" y="28194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E3B1CD"/>
                </a:solidFill>
              </a:rPr>
              <a:t>10</a:t>
            </a:r>
            <a:endParaRPr lang="en-US" altLang="en-US" sz="2400"/>
          </a:p>
        </p:txBody>
      </p:sp>
      <p:sp>
        <p:nvSpPr>
          <p:cNvPr id="8226" name="Text Box 36"/>
          <p:cNvSpPr txBox="1">
            <a:spLocks noChangeArrowheads="1"/>
          </p:cNvSpPr>
          <p:nvPr/>
        </p:nvSpPr>
        <p:spPr bwMode="auto">
          <a:xfrm>
            <a:off x="6486525" y="34290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E3CEAB"/>
                </a:solidFill>
              </a:rPr>
              <a:t>11</a:t>
            </a:r>
            <a:endParaRPr lang="en-US" altLang="en-US" sz="2400"/>
          </a:p>
        </p:txBody>
      </p:sp>
      <p:sp>
        <p:nvSpPr>
          <p:cNvPr id="8227" name="Text Box 40"/>
          <p:cNvSpPr txBox="1">
            <a:spLocks noChangeArrowheads="1"/>
          </p:cNvSpPr>
          <p:nvPr/>
        </p:nvSpPr>
        <p:spPr bwMode="auto">
          <a:xfrm>
            <a:off x="457200" y="1600200"/>
            <a:ext cx="3540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E3B1CD"/>
                </a:solidFill>
              </a:rPr>
              <a:t>1</a:t>
            </a:r>
          </a:p>
          <a:p>
            <a:pPr>
              <a:spcBef>
                <a:spcPct val="0"/>
              </a:spcBef>
              <a:buFontTx/>
              <a:buNone/>
            </a:pPr>
            <a:r>
              <a:rPr lang="en-US" altLang="en-US" sz="2400" b="1">
                <a:solidFill>
                  <a:srgbClr val="E3B1CD"/>
                </a:solidFill>
              </a:rPr>
              <a:t>0</a:t>
            </a:r>
            <a:endParaRPr lang="en-US" altLang="en-US" sz="2400"/>
          </a:p>
        </p:txBody>
      </p:sp>
      <p:sp>
        <p:nvSpPr>
          <p:cNvPr id="8228" name="Text Box 41"/>
          <p:cNvSpPr txBox="1">
            <a:spLocks noChangeArrowheads="1"/>
          </p:cNvSpPr>
          <p:nvPr/>
        </p:nvSpPr>
        <p:spPr bwMode="auto">
          <a:xfrm>
            <a:off x="1060450" y="2360613"/>
            <a:ext cx="3111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a:t>
            </a:r>
          </a:p>
          <a:p>
            <a:pPr>
              <a:spcBef>
                <a:spcPct val="0"/>
              </a:spcBef>
              <a:buFontTx/>
              <a:buNone/>
            </a:pPr>
            <a:r>
              <a:rPr lang="en-US" altLang="en-US" sz="1800"/>
              <a:t>1</a:t>
            </a:r>
          </a:p>
          <a:p>
            <a:pPr>
              <a:spcBef>
                <a:spcPct val="0"/>
              </a:spcBef>
              <a:buFontTx/>
              <a:buNone/>
            </a:pPr>
            <a:r>
              <a:rPr lang="en-US" altLang="en-US" sz="1800"/>
              <a:t>0</a:t>
            </a:r>
            <a:endParaRPr lang="en-US" altLang="en-US" sz="2400"/>
          </a:p>
        </p:txBody>
      </p:sp>
      <p:sp>
        <p:nvSpPr>
          <p:cNvPr id="8229" name="Text Box 42"/>
          <p:cNvSpPr txBox="1">
            <a:spLocks noChangeArrowheads="1"/>
          </p:cNvSpPr>
          <p:nvPr/>
        </p:nvSpPr>
        <p:spPr bwMode="auto">
          <a:xfrm>
            <a:off x="1322388" y="3657600"/>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t>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1470025" y="16764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9219" name="Text Box 3"/>
          <p:cNvSpPr txBox="1">
            <a:spLocks noChangeArrowheads="1"/>
          </p:cNvSpPr>
          <p:nvPr/>
        </p:nvSpPr>
        <p:spPr bwMode="auto">
          <a:xfrm>
            <a:off x="1447800" y="2466975"/>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9220" name="Text Box 4"/>
          <p:cNvSpPr txBox="1">
            <a:spLocks noChangeArrowheads="1"/>
          </p:cNvSpPr>
          <p:nvPr/>
        </p:nvSpPr>
        <p:spPr bwMode="auto">
          <a:xfrm>
            <a:off x="4740275" y="2181225"/>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sp>
        <p:nvSpPr>
          <p:cNvPr id="9221" name="Text Box 5"/>
          <p:cNvSpPr txBox="1">
            <a:spLocks noChangeArrowheads="1"/>
          </p:cNvSpPr>
          <p:nvPr/>
        </p:nvSpPr>
        <p:spPr bwMode="auto">
          <a:xfrm>
            <a:off x="1628775" y="3457575"/>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9222" name="Rectangle 6"/>
          <p:cNvSpPr>
            <a:spLocks noChangeArrowheads="1"/>
          </p:cNvSpPr>
          <p:nvPr/>
        </p:nvSpPr>
        <p:spPr bwMode="auto">
          <a:xfrm>
            <a:off x="2527300" y="18002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23" name="Rectangle 7"/>
          <p:cNvSpPr>
            <a:spLocks noChangeArrowheads="1"/>
          </p:cNvSpPr>
          <p:nvPr/>
        </p:nvSpPr>
        <p:spPr bwMode="auto">
          <a:xfrm>
            <a:off x="2527300" y="19526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24" name="Rectangle 8"/>
          <p:cNvSpPr>
            <a:spLocks noChangeArrowheads="1"/>
          </p:cNvSpPr>
          <p:nvPr/>
        </p:nvSpPr>
        <p:spPr bwMode="auto">
          <a:xfrm>
            <a:off x="2527300" y="25431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25" name="Rectangle 9"/>
          <p:cNvSpPr>
            <a:spLocks noChangeArrowheads="1"/>
          </p:cNvSpPr>
          <p:nvPr/>
        </p:nvSpPr>
        <p:spPr bwMode="auto">
          <a:xfrm>
            <a:off x="2527300" y="26955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26" name="Rectangle 10"/>
          <p:cNvSpPr>
            <a:spLocks noChangeArrowheads="1"/>
          </p:cNvSpPr>
          <p:nvPr/>
        </p:nvSpPr>
        <p:spPr bwMode="auto">
          <a:xfrm>
            <a:off x="2527300" y="28479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27" name="Rectangle 11"/>
          <p:cNvSpPr>
            <a:spLocks noChangeArrowheads="1"/>
          </p:cNvSpPr>
          <p:nvPr/>
        </p:nvSpPr>
        <p:spPr bwMode="auto">
          <a:xfrm>
            <a:off x="2527300" y="36099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28" name="Rectangle 12"/>
          <p:cNvSpPr>
            <a:spLocks noChangeArrowheads="1"/>
          </p:cNvSpPr>
          <p:nvPr/>
        </p:nvSpPr>
        <p:spPr bwMode="auto">
          <a:xfrm>
            <a:off x="2527300" y="37623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29" name="Rectangle 13"/>
          <p:cNvSpPr>
            <a:spLocks noChangeArrowheads="1"/>
          </p:cNvSpPr>
          <p:nvPr/>
        </p:nvSpPr>
        <p:spPr bwMode="auto">
          <a:xfrm>
            <a:off x="4511675" y="23336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30" name="Rectangle 14"/>
          <p:cNvSpPr>
            <a:spLocks noChangeArrowheads="1"/>
          </p:cNvSpPr>
          <p:nvPr/>
        </p:nvSpPr>
        <p:spPr bwMode="auto">
          <a:xfrm>
            <a:off x="4511675" y="24860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31" name="Rectangle 15"/>
          <p:cNvSpPr>
            <a:spLocks noChangeArrowheads="1"/>
          </p:cNvSpPr>
          <p:nvPr/>
        </p:nvSpPr>
        <p:spPr bwMode="auto">
          <a:xfrm>
            <a:off x="4511675" y="26384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32" name="Rectangle 16"/>
          <p:cNvSpPr>
            <a:spLocks noGrp="1" noChangeArrowheads="1"/>
          </p:cNvSpPr>
          <p:nvPr>
            <p:ph type="title"/>
          </p:nvPr>
        </p:nvSpPr>
        <p:spPr>
          <a:xfrm>
            <a:off x="533400" y="76200"/>
            <a:ext cx="8077200" cy="1143000"/>
          </a:xfrm>
          <a:noFill/>
        </p:spPr>
        <p:txBody>
          <a:bodyPr/>
          <a:lstStyle/>
          <a:p>
            <a:pPr eaLnBrk="1" hangingPunct="1"/>
            <a:r>
              <a:rPr lang="en-US" altLang="en-US" sz="4000"/>
              <a:t>A Random Access Memory (RAM)</a:t>
            </a:r>
          </a:p>
        </p:txBody>
      </p:sp>
      <p:grpSp>
        <p:nvGrpSpPr>
          <p:cNvPr id="9233" name="Group 17"/>
          <p:cNvGrpSpPr>
            <a:grpSpLocks/>
          </p:cNvGrpSpPr>
          <p:nvPr/>
        </p:nvGrpSpPr>
        <p:grpSpPr bwMode="auto">
          <a:xfrm>
            <a:off x="457200" y="1066800"/>
            <a:ext cx="8218488" cy="180975"/>
            <a:chOff x="295" y="1311"/>
            <a:chExt cx="5177" cy="114"/>
          </a:xfrm>
        </p:grpSpPr>
        <p:sp>
          <p:nvSpPr>
            <p:cNvPr id="9251" name="Rectangle 18"/>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52" name="Rectangle 19"/>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9234" name="Rectangle 20"/>
          <p:cNvSpPr>
            <a:spLocks noChangeArrowheads="1"/>
          </p:cNvSpPr>
          <p:nvPr/>
        </p:nvSpPr>
        <p:spPr bwMode="auto">
          <a:xfrm>
            <a:off x="2667000" y="1524000"/>
            <a:ext cx="1828800"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35" name="Rectangle 21"/>
          <p:cNvSpPr>
            <a:spLocks noChangeArrowheads="1"/>
          </p:cNvSpPr>
          <p:nvPr/>
        </p:nvSpPr>
        <p:spPr bwMode="auto">
          <a:xfrm>
            <a:off x="2895600" y="1752600"/>
            <a:ext cx="381000"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36" name="Rectangle 22"/>
          <p:cNvSpPr>
            <a:spLocks noChangeArrowheads="1"/>
          </p:cNvSpPr>
          <p:nvPr/>
        </p:nvSpPr>
        <p:spPr bwMode="auto">
          <a:xfrm>
            <a:off x="3352800" y="1752600"/>
            <a:ext cx="381000"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37" name="Rectangle 23"/>
          <p:cNvSpPr>
            <a:spLocks noChangeArrowheads="1"/>
          </p:cNvSpPr>
          <p:nvPr/>
        </p:nvSpPr>
        <p:spPr bwMode="auto">
          <a:xfrm>
            <a:off x="3810000" y="1752600"/>
            <a:ext cx="381000"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38" name="Rectangle 24"/>
          <p:cNvSpPr>
            <a:spLocks noChangeArrowheads="1"/>
          </p:cNvSpPr>
          <p:nvPr/>
        </p:nvSpPr>
        <p:spPr bwMode="auto">
          <a:xfrm>
            <a:off x="2895600" y="2286000"/>
            <a:ext cx="381000" cy="457200"/>
          </a:xfrm>
          <a:prstGeom prst="rect">
            <a:avLst/>
          </a:prstGeom>
          <a:solidFill>
            <a:srgbClr val="BBF95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39" name="Rectangle 25"/>
          <p:cNvSpPr>
            <a:spLocks noChangeArrowheads="1"/>
          </p:cNvSpPr>
          <p:nvPr/>
        </p:nvSpPr>
        <p:spPr bwMode="auto">
          <a:xfrm>
            <a:off x="3352800" y="2286000"/>
            <a:ext cx="381000" cy="457200"/>
          </a:xfrm>
          <a:prstGeom prst="rect">
            <a:avLst/>
          </a:prstGeom>
          <a:solidFill>
            <a:srgbClr val="BBF95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40" name="Rectangle 26"/>
          <p:cNvSpPr>
            <a:spLocks noChangeArrowheads="1"/>
          </p:cNvSpPr>
          <p:nvPr/>
        </p:nvSpPr>
        <p:spPr bwMode="auto">
          <a:xfrm>
            <a:off x="3810000" y="2286000"/>
            <a:ext cx="381000" cy="457200"/>
          </a:xfrm>
          <a:prstGeom prst="rect">
            <a:avLst/>
          </a:prstGeom>
          <a:solidFill>
            <a:srgbClr val="BBF95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41" name="Rectangle 27"/>
          <p:cNvSpPr>
            <a:spLocks noChangeArrowheads="1"/>
          </p:cNvSpPr>
          <p:nvPr/>
        </p:nvSpPr>
        <p:spPr bwMode="auto">
          <a:xfrm>
            <a:off x="2895600" y="2819400"/>
            <a:ext cx="381000" cy="457200"/>
          </a:xfrm>
          <a:prstGeom prst="rect">
            <a:avLst/>
          </a:prstGeom>
          <a:solidFill>
            <a:srgbClr val="E3B1C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2400"/>
              <a:t>1</a:t>
            </a:r>
          </a:p>
        </p:txBody>
      </p:sp>
      <p:sp>
        <p:nvSpPr>
          <p:cNvPr id="9242" name="Rectangle 28"/>
          <p:cNvSpPr>
            <a:spLocks noChangeArrowheads="1"/>
          </p:cNvSpPr>
          <p:nvPr/>
        </p:nvSpPr>
        <p:spPr bwMode="auto">
          <a:xfrm>
            <a:off x="3352800" y="2819400"/>
            <a:ext cx="381000" cy="457200"/>
          </a:xfrm>
          <a:prstGeom prst="rect">
            <a:avLst/>
          </a:prstGeom>
          <a:solidFill>
            <a:srgbClr val="E3B1C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2400"/>
              <a:t>1</a:t>
            </a:r>
          </a:p>
        </p:txBody>
      </p:sp>
      <p:sp>
        <p:nvSpPr>
          <p:cNvPr id="9243" name="Rectangle 29"/>
          <p:cNvSpPr>
            <a:spLocks noChangeArrowheads="1"/>
          </p:cNvSpPr>
          <p:nvPr/>
        </p:nvSpPr>
        <p:spPr bwMode="auto">
          <a:xfrm>
            <a:off x="3810000" y="2819400"/>
            <a:ext cx="381000" cy="457200"/>
          </a:xfrm>
          <a:prstGeom prst="rect">
            <a:avLst/>
          </a:prstGeom>
          <a:solidFill>
            <a:srgbClr val="E3B1C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2400"/>
              <a:t>0</a:t>
            </a:r>
          </a:p>
        </p:txBody>
      </p:sp>
      <p:sp>
        <p:nvSpPr>
          <p:cNvPr id="9244" name="Rectangle 30"/>
          <p:cNvSpPr>
            <a:spLocks noChangeArrowheads="1"/>
          </p:cNvSpPr>
          <p:nvPr/>
        </p:nvSpPr>
        <p:spPr bwMode="auto">
          <a:xfrm>
            <a:off x="2895600" y="3352800"/>
            <a:ext cx="381000" cy="457200"/>
          </a:xfrm>
          <a:prstGeom prst="rect">
            <a:avLst/>
          </a:prstGeom>
          <a:solidFill>
            <a:srgbClr val="E3CEA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45" name="Rectangle 31"/>
          <p:cNvSpPr>
            <a:spLocks noChangeArrowheads="1"/>
          </p:cNvSpPr>
          <p:nvPr/>
        </p:nvSpPr>
        <p:spPr bwMode="auto">
          <a:xfrm>
            <a:off x="3352800" y="3352800"/>
            <a:ext cx="381000" cy="457200"/>
          </a:xfrm>
          <a:prstGeom prst="rect">
            <a:avLst/>
          </a:prstGeom>
          <a:solidFill>
            <a:srgbClr val="E3CEA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46" name="Rectangle 32"/>
          <p:cNvSpPr>
            <a:spLocks noChangeArrowheads="1"/>
          </p:cNvSpPr>
          <p:nvPr/>
        </p:nvSpPr>
        <p:spPr bwMode="auto">
          <a:xfrm>
            <a:off x="3810000" y="3352800"/>
            <a:ext cx="381000" cy="457200"/>
          </a:xfrm>
          <a:prstGeom prst="rect">
            <a:avLst/>
          </a:prstGeom>
          <a:solidFill>
            <a:srgbClr val="E3CEA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47" name="Text Box 33"/>
          <p:cNvSpPr txBox="1">
            <a:spLocks noChangeArrowheads="1"/>
          </p:cNvSpPr>
          <p:nvPr/>
        </p:nvSpPr>
        <p:spPr bwMode="auto">
          <a:xfrm>
            <a:off x="6477000" y="1600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chemeClr val="accent1"/>
                </a:solidFill>
              </a:rPr>
              <a:t>00</a:t>
            </a:r>
            <a:endParaRPr lang="en-US" altLang="en-US" sz="2400"/>
          </a:p>
        </p:txBody>
      </p:sp>
      <p:sp>
        <p:nvSpPr>
          <p:cNvPr id="9248" name="Text Box 34"/>
          <p:cNvSpPr txBox="1">
            <a:spLocks noChangeArrowheads="1"/>
          </p:cNvSpPr>
          <p:nvPr/>
        </p:nvSpPr>
        <p:spPr bwMode="auto">
          <a:xfrm>
            <a:off x="6477000" y="22098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BBF95B"/>
                </a:solidFill>
              </a:rPr>
              <a:t>01</a:t>
            </a:r>
            <a:endParaRPr lang="en-US" altLang="en-US" sz="2400"/>
          </a:p>
        </p:txBody>
      </p:sp>
      <p:sp>
        <p:nvSpPr>
          <p:cNvPr id="9249" name="Text Box 35"/>
          <p:cNvSpPr txBox="1">
            <a:spLocks noChangeArrowheads="1"/>
          </p:cNvSpPr>
          <p:nvPr/>
        </p:nvSpPr>
        <p:spPr bwMode="auto">
          <a:xfrm>
            <a:off x="6477000" y="28194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E3B1CD"/>
                </a:solidFill>
              </a:rPr>
              <a:t>10</a:t>
            </a:r>
            <a:endParaRPr lang="en-US" altLang="en-US" sz="2400"/>
          </a:p>
        </p:txBody>
      </p:sp>
      <p:sp>
        <p:nvSpPr>
          <p:cNvPr id="9250" name="Text Box 36"/>
          <p:cNvSpPr txBox="1">
            <a:spLocks noChangeArrowheads="1"/>
          </p:cNvSpPr>
          <p:nvPr/>
        </p:nvSpPr>
        <p:spPr bwMode="auto">
          <a:xfrm>
            <a:off x="6486525" y="34290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E3CEAB"/>
                </a:solidFill>
              </a:rPr>
              <a:t>11</a:t>
            </a:r>
            <a:endParaRPr lang="en-US" altLang="en-US" sz="2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470025" y="16764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10243" name="Text Box 3"/>
          <p:cNvSpPr txBox="1">
            <a:spLocks noChangeArrowheads="1"/>
          </p:cNvSpPr>
          <p:nvPr/>
        </p:nvSpPr>
        <p:spPr bwMode="auto">
          <a:xfrm>
            <a:off x="1447800" y="2466975"/>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10244" name="Text Box 4"/>
          <p:cNvSpPr txBox="1">
            <a:spLocks noChangeArrowheads="1"/>
          </p:cNvSpPr>
          <p:nvPr/>
        </p:nvSpPr>
        <p:spPr bwMode="auto">
          <a:xfrm>
            <a:off x="4740275" y="2181225"/>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sp>
        <p:nvSpPr>
          <p:cNvPr id="10245" name="Text Box 5"/>
          <p:cNvSpPr txBox="1">
            <a:spLocks noChangeArrowheads="1"/>
          </p:cNvSpPr>
          <p:nvPr/>
        </p:nvSpPr>
        <p:spPr bwMode="auto">
          <a:xfrm>
            <a:off x="1628775" y="3457575"/>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10246" name="Rectangle 6"/>
          <p:cNvSpPr>
            <a:spLocks noChangeArrowheads="1"/>
          </p:cNvSpPr>
          <p:nvPr/>
        </p:nvSpPr>
        <p:spPr bwMode="auto">
          <a:xfrm>
            <a:off x="2527300" y="18002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47" name="Rectangle 7"/>
          <p:cNvSpPr>
            <a:spLocks noChangeArrowheads="1"/>
          </p:cNvSpPr>
          <p:nvPr/>
        </p:nvSpPr>
        <p:spPr bwMode="auto">
          <a:xfrm>
            <a:off x="2527300" y="19526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48" name="Rectangle 8"/>
          <p:cNvSpPr>
            <a:spLocks noChangeArrowheads="1"/>
          </p:cNvSpPr>
          <p:nvPr/>
        </p:nvSpPr>
        <p:spPr bwMode="auto">
          <a:xfrm>
            <a:off x="2527300" y="25431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49" name="Rectangle 9"/>
          <p:cNvSpPr>
            <a:spLocks noChangeArrowheads="1"/>
          </p:cNvSpPr>
          <p:nvPr/>
        </p:nvSpPr>
        <p:spPr bwMode="auto">
          <a:xfrm>
            <a:off x="2527300" y="26955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50" name="Rectangle 10"/>
          <p:cNvSpPr>
            <a:spLocks noChangeArrowheads="1"/>
          </p:cNvSpPr>
          <p:nvPr/>
        </p:nvSpPr>
        <p:spPr bwMode="auto">
          <a:xfrm>
            <a:off x="2527300" y="28479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51" name="Rectangle 11"/>
          <p:cNvSpPr>
            <a:spLocks noChangeArrowheads="1"/>
          </p:cNvSpPr>
          <p:nvPr/>
        </p:nvSpPr>
        <p:spPr bwMode="auto">
          <a:xfrm>
            <a:off x="2527300" y="36099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52" name="Rectangle 12"/>
          <p:cNvSpPr>
            <a:spLocks noChangeArrowheads="1"/>
          </p:cNvSpPr>
          <p:nvPr/>
        </p:nvSpPr>
        <p:spPr bwMode="auto">
          <a:xfrm>
            <a:off x="2527300" y="37623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53" name="Rectangle 13"/>
          <p:cNvSpPr>
            <a:spLocks noChangeArrowheads="1"/>
          </p:cNvSpPr>
          <p:nvPr/>
        </p:nvSpPr>
        <p:spPr bwMode="auto">
          <a:xfrm>
            <a:off x="4511675" y="23336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54" name="Rectangle 14"/>
          <p:cNvSpPr>
            <a:spLocks noChangeArrowheads="1"/>
          </p:cNvSpPr>
          <p:nvPr/>
        </p:nvSpPr>
        <p:spPr bwMode="auto">
          <a:xfrm>
            <a:off x="4511675" y="24860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55" name="Rectangle 15"/>
          <p:cNvSpPr>
            <a:spLocks noChangeArrowheads="1"/>
          </p:cNvSpPr>
          <p:nvPr/>
        </p:nvSpPr>
        <p:spPr bwMode="auto">
          <a:xfrm>
            <a:off x="4511675" y="26384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56" name="Rectangle 16"/>
          <p:cNvSpPr>
            <a:spLocks noGrp="1" noChangeArrowheads="1"/>
          </p:cNvSpPr>
          <p:nvPr>
            <p:ph type="title"/>
          </p:nvPr>
        </p:nvSpPr>
        <p:spPr>
          <a:xfrm>
            <a:off x="533400" y="76200"/>
            <a:ext cx="8077200" cy="1143000"/>
          </a:xfrm>
          <a:noFill/>
        </p:spPr>
        <p:txBody>
          <a:bodyPr/>
          <a:lstStyle/>
          <a:p>
            <a:pPr eaLnBrk="1" hangingPunct="1"/>
            <a:r>
              <a:rPr lang="en-US" altLang="en-US" sz="4000"/>
              <a:t>A Random Access Memory (RAM)</a:t>
            </a:r>
          </a:p>
        </p:txBody>
      </p:sp>
      <p:grpSp>
        <p:nvGrpSpPr>
          <p:cNvPr id="10257" name="Group 17"/>
          <p:cNvGrpSpPr>
            <a:grpSpLocks/>
          </p:cNvGrpSpPr>
          <p:nvPr/>
        </p:nvGrpSpPr>
        <p:grpSpPr bwMode="auto">
          <a:xfrm>
            <a:off x="457200" y="1066800"/>
            <a:ext cx="8218488" cy="180975"/>
            <a:chOff x="295" y="1311"/>
            <a:chExt cx="5177" cy="114"/>
          </a:xfrm>
        </p:grpSpPr>
        <p:sp>
          <p:nvSpPr>
            <p:cNvPr id="10274" name="Rectangle 18"/>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75" name="Rectangle 19"/>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0258" name="Rectangle 20"/>
          <p:cNvSpPr>
            <a:spLocks noChangeArrowheads="1"/>
          </p:cNvSpPr>
          <p:nvPr/>
        </p:nvSpPr>
        <p:spPr bwMode="auto">
          <a:xfrm>
            <a:off x="2667000" y="1524000"/>
            <a:ext cx="1828800"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59" name="Rectangle 21"/>
          <p:cNvSpPr>
            <a:spLocks noChangeArrowheads="1"/>
          </p:cNvSpPr>
          <p:nvPr/>
        </p:nvSpPr>
        <p:spPr bwMode="auto">
          <a:xfrm>
            <a:off x="2895600" y="1752600"/>
            <a:ext cx="381000"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60" name="Rectangle 22"/>
          <p:cNvSpPr>
            <a:spLocks noChangeArrowheads="1"/>
          </p:cNvSpPr>
          <p:nvPr/>
        </p:nvSpPr>
        <p:spPr bwMode="auto">
          <a:xfrm>
            <a:off x="3352800" y="1752600"/>
            <a:ext cx="381000"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61" name="Rectangle 23"/>
          <p:cNvSpPr>
            <a:spLocks noChangeArrowheads="1"/>
          </p:cNvSpPr>
          <p:nvPr/>
        </p:nvSpPr>
        <p:spPr bwMode="auto">
          <a:xfrm>
            <a:off x="3810000" y="1752600"/>
            <a:ext cx="381000"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62" name="Rectangle 24"/>
          <p:cNvSpPr>
            <a:spLocks noChangeArrowheads="1"/>
          </p:cNvSpPr>
          <p:nvPr/>
        </p:nvSpPr>
        <p:spPr bwMode="auto">
          <a:xfrm>
            <a:off x="2895600" y="2286000"/>
            <a:ext cx="381000" cy="457200"/>
          </a:xfrm>
          <a:prstGeom prst="rect">
            <a:avLst/>
          </a:prstGeom>
          <a:solidFill>
            <a:srgbClr val="BBF95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63" name="Rectangle 25"/>
          <p:cNvSpPr>
            <a:spLocks noChangeArrowheads="1"/>
          </p:cNvSpPr>
          <p:nvPr/>
        </p:nvSpPr>
        <p:spPr bwMode="auto">
          <a:xfrm>
            <a:off x="3352800" y="2286000"/>
            <a:ext cx="381000" cy="457200"/>
          </a:xfrm>
          <a:prstGeom prst="rect">
            <a:avLst/>
          </a:prstGeom>
          <a:solidFill>
            <a:srgbClr val="BBF95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64" name="Rectangle 26"/>
          <p:cNvSpPr>
            <a:spLocks noChangeArrowheads="1"/>
          </p:cNvSpPr>
          <p:nvPr/>
        </p:nvSpPr>
        <p:spPr bwMode="auto">
          <a:xfrm>
            <a:off x="3810000" y="2286000"/>
            <a:ext cx="381000" cy="457200"/>
          </a:xfrm>
          <a:prstGeom prst="rect">
            <a:avLst/>
          </a:prstGeom>
          <a:solidFill>
            <a:srgbClr val="BBF95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65" name="Rectangle 27"/>
          <p:cNvSpPr>
            <a:spLocks noChangeArrowheads="1"/>
          </p:cNvSpPr>
          <p:nvPr/>
        </p:nvSpPr>
        <p:spPr bwMode="auto">
          <a:xfrm>
            <a:off x="2895600" y="2819400"/>
            <a:ext cx="381000" cy="457200"/>
          </a:xfrm>
          <a:prstGeom prst="rect">
            <a:avLst/>
          </a:prstGeom>
          <a:solidFill>
            <a:srgbClr val="E3B1C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2400"/>
              <a:t>1</a:t>
            </a:r>
          </a:p>
        </p:txBody>
      </p:sp>
      <p:sp>
        <p:nvSpPr>
          <p:cNvPr id="10266" name="Rectangle 28"/>
          <p:cNvSpPr>
            <a:spLocks noChangeArrowheads="1"/>
          </p:cNvSpPr>
          <p:nvPr/>
        </p:nvSpPr>
        <p:spPr bwMode="auto">
          <a:xfrm>
            <a:off x="3352800" y="2819400"/>
            <a:ext cx="381000" cy="457200"/>
          </a:xfrm>
          <a:prstGeom prst="rect">
            <a:avLst/>
          </a:prstGeom>
          <a:solidFill>
            <a:srgbClr val="E3B1C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2400"/>
              <a:t>1</a:t>
            </a:r>
          </a:p>
        </p:txBody>
      </p:sp>
      <p:sp>
        <p:nvSpPr>
          <p:cNvPr id="10267" name="Rectangle 29"/>
          <p:cNvSpPr>
            <a:spLocks noChangeArrowheads="1"/>
          </p:cNvSpPr>
          <p:nvPr/>
        </p:nvSpPr>
        <p:spPr bwMode="auto">
          <a:xfrm>
            <a:off x="3810000" y="2819400"/>
            <a:ext cx="381000" cy="457200"/>
          </a:xfrm>
          <a:prstGeom prst="rect">
            <a:avLst/>
          </a:prstGeom>
          <a:solidFill>
            <a:srgbClr val="E3B1C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2400"/>
              <a:t>0</a:t>
            </a:r>
          </a:p>
        </p:txBody>
      </p:sp>
      <p:sp>
        <p:nvSpPr>
          <p:cNvPr id="10268" name="Rectangle 30"/>
          <p:cNvSpPr>
            <a:spLocks noChangeArrowheads="1"/>
          </p:cNvSpPr>
          <p:nvPr/>
        </p:nvSpPr>
        <p:spPr bwMode="auto">
          <a:xfrm>
            <a:off x="2895600" y="3352800"/>
            <a:ext cx="381000" cy="457200"/>
          </a:xfrm>
          <a:prstGeom prst="rect">
            <a:avLst/>
          </a:prstGeom>
          <a:solidFill>
            <a:srgbClr val="E3CEA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69" name="Rectangle 31"/>
          <p:cNvSpPr>
            <a:spLocks noChangeArrowheads="1"/>
          </p:cNvSpPr>
          <p:nvPr/>
        </p:nvSpPr>
        <p:spPr bwMode="auto">
          <a:xfrm>
            <a:off x="3352800" y="3352800"/>
            <a:ext cx="381000" cy="457200"/>
          </a:xfrm>
          <a:prstGeom prst="rect">
            <a:avLst/>
          </a:prstGeom>
          <a:solidFill>
            <a:srgbClr val="E3CEA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70" name="Rectangle 32"/>
          <p:cNvSpPr>
            <a:spLocks noChangeArrowheads="1"/>
          </p:cNvSpPr>
          <p:nvPr/>
        </p:nvSpPr>
        <p:spPr bwMode="auto">
          <a:xfrm>
            <a:off x="3810000" y="3352800"/>
            <a:ext cx="381000" cy="457200"/>
          </a:xfrm>
          <a:prstGeom prst="rect">
            <a:avLst/>
          </a:prstGeom>
          <a:solidFill>
            <a:srgbClr val="E3CEA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71" name="Text Box 33"/>
          <p:cNvSpPr txBox="1">
            <a:spLocks noChangeArrowheads="1"/>
          </p:cNvSpPr>
          <p:nvPr/>
        </p:nvSpPr>
        <p:spPr bwMode="auto">
          <a:xfrm>
            <a:off x="457200" y="1600200"/>
            <a:ext cx="3540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E3B1CD"/>
                </a:solidFill>
              </a:rPr>
              <a:t>1</a:t>
            </a:r>
          </a:p>
          <a:p>
            <a:pPr>
              <a:spcBef>
                <a:spcPct val="0"/>
              </a:spcBef>
              <a:buFontTx/>
              <a:buNone/>
            </a:pPr>
            <a:r>
              <a:rPr lang="en-US" altLang="en-US" sz="2400" b="1">
                <a:solidFill>
                  <a:srgbClr val="E3B1CD"/>
                </a:solidFill>
              </a:rPr>
              <a:t>0</a:t>
            </a:r>
            <a:endParaRPr lang="en-US" altLang="en-US" sz="2400"/>
          </a:p>
        </p:txBody>
      </p:sp>
      <p:sp>
        <p:nvSpPr>
          <p:cNvPr id="10272" name="Text Box 34"/>
          <p:cNvSpPr txBox="1">
            <a:spLocks noChangeArrowheads="1"/>
          </p:cNvSpPr>
          <p:nvPr/>
        </p:nvSpPr>
        <p:spPr bwMode="auto">
          <a:xfrm>
            <a:off x="1322388" y="3352800"/>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t>1</a:t>
            </a:r>
          </a:p>
        </p:txBody>
      </p:sp>
      <p:sp>
        <p:nvSpPr>
          <p:cNvPr id="10273" name="Text Box 35"/>
          <p:cNvSpPr txBox="1">
            <a:spLocks noChangeArrowheads="1"/>
          </p:cNvSpPr>
          <p:nvPr/>
        </p:nvSpPr>
        <p:spPr bwMode="auto">
          <a:xfrm>
            <a:off x="5867400" y="2024063"/>
            <a:ext cx="3111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a:t>
            </a:r>
          </a:p>
          <a:p>
            <a:pPr>
              <a:spcBef>
                <a:spcPct val="0"/>
              </a:spcBef>
              <a:buFontTx/>
              <a:buNone/>
            </a:pPr>
            <a:r>
              <a:rPr lang="en-US" altLang="en-US" sz="1800"/>
              <a:t>1</a:t>
            </a:r>
          </a:p>
          <a:p>
            <a:pPr>
              <a:spcBef>
                <a:spcPct val="0"/>
              </a:spcBef>
              <a:buFontTx/>
              <a:buNone/>
            </a:pPr>
            <a:r>
              <a:rPr lang="en-US" altLang="en-US" sz="1800"/>
              <a:t>0</a:t>
            </a:r>
            <a:endParaRPr lang="en-US" altLang="en-US" sz="24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33400" y="76200"/>
            <a:ext cx="8077200" cy="1143000"/>
          </a:xfrm>
        </p:spPr>
        <p:txBody>
          <a:bodyPr/>
          <a:lstStyle/>
          <a:p>
            <a:pPr eaLnBrk="1" hangingPunct="1"/>
            <a:r>
              <a:rPr lang="en-US" altLang="en-US" sz="4000"/>
              <a:t>A Random Access Memory (RAM)</a:t>
            </a:r>
          </a:p>
        </p:txBody>
      </p:sp>
      <p:grpSp>
        <p:nvGrpSpPr>
          <p:cNvPr id="11267" name="Group 3"/>
          <p:cNvGrpSpPr>
            <a:grpSpLocks/>
          </p:cNvGrpSpPr>
          <p:nvPr/>
        </p:nvGrpSpPr>
        <p:grpSpPr bwMode="auto">
          <a:xfrm>
            <a:off x="457200" y="1066800"/>
            <a:ext cx="8218488" cy="180975"/>
            <a:chOff x="295" y="1311"/>
            <a:chExt cx="5177" cy="114"/>
          </a:xfrm>
        </p:grpSpPr>
        <p:sp>
          <p:nvSpPr>
            <p:cNvPr id="11379"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80"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1268" name="Rectangle 6"/>
          <p:cNvSpPr>
            <a:spLocks noChangeArrowheads="1"/>
          </p:cNvSpPr>
          <p:nvPr/>
        </p:nvSpPr>
        <p:spPr bwMode="auto">
          <a:xfrm>
            <a:off x="1295400" y="1524000"/>
            <a:ext cx="64008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69" name="Rectangle 7"/>
          <p:cNvSpPr>
            <a:spLocks noChangeArrowheads="1"/>
          </p:cNvSpPr>
          <p:nvPr/>
        </p:nvSpPr>
        <p:spPr bwMode="auto">
          <a:xfrm>
            <a:off x="1066800" y="19812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70" name="Rectangle 8"/>
          <p:cNvSpPr>
            <a:spLocks noChangeArrowheads="1"/>
          </p:cNvSpPr>
          <p:nvPr/>
        </p:nvSpPr>
        <p:spPr bwMode="auto">
          <a:xfrm>
            <a:off x="1066800" y="22860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71" name="Text Box 9"/>
          <p:cNvSpPr txBox="1">
            <a:spLocks noChangeArrowheads="1"/>
          </p:cNvSpPr>
          <p:nvPr/>
        </p:nvSpPr>
        <p:spPr bwMode="auto">
          <a:xfrm>
            <a:off x="0" y="19050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11272" name="Rectangle 10"/>
          <p:cNvSpPr>
            <a:spLocks noChangeArrowheads="1"/>
          </p:cNvSpPr>
          <p:nvPr/>
        </p:nvSpPr>
        <p:spPr bwMode="auto">
          <a:xfrm>
            <a:off x="1066800" y="31686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73" name="Rectangle 11"/>
          <p:cNvSpPr>
            <a:spLocks noChangeArrowheads="1"/>
          </p:cNvSpPr>
          <p:nvPr/>
        </p:nvSpPr>
        <p:spPr bwMode="auto">
          <a:xfrm>
            <a:off x="1066800" y="3473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74" name="Rectangle 12"/>
          <p:cNvSpPr>
            <a:spLocks noChangeArrowheads="1"/>
          </p:cNvSpPr>
          <p:nvPr/>
        </p:nvSpPr>
        <p:spPr bwMode="auto">
          <a:xfrm>
            <a:off x="1066800" y="3778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75" name="Rectangle 13"/>
          <p:cNvSpPr>
            <a:spLocks noChangeArrowheads="1"/>
          </p:cNvSpPr>
          <p:nvPr/>
        </p:nvSpPr>
        <p:spPr bwMode="auto">
          <a:xfrm>
            <a:off x="1066800" y="4616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76" name="Rectangle 14"/>
          <p:cNvSpPr>
            <a:spLocks noChangeArrowheads="1"/>
          </p:cNvSpPr>
          <p:nvPr/>
        </p:nvSpPr>
        <p:spPr bwMode="auto">
          <a:xfrm>
            <a:off x="1066800" y="4921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77" name="Text Box 15"/>
          <p:cNvSpPr txBox="1">
            <a:spLocks noChangeArrowheads="1"/>
          </p:cNvSpPr>
          <p:nvPr/>
        </p:nvSpPr>
        <p:spPr bwMode="auto">
          <a:xfrm>
            <a:off x="0" y="32766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11278" name="Text Box 16"/>
          <p:cNvSpPr txBox="1">
            <a:spLocks noChangeArrowheads="1"/>
          </p:cNvSpPr>
          <p:nvPr/>
        </p:nvSpPr>
        <p:spPr bwMode="auto">
          <a:xfrm>
            <a:off x="228600" y="4529138"/>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11279" name="Rectangle 17"/>
          <p:cNvSpPr>
            <a:spLocks noChangeArrowheads="1"/>
          </p:cNvSpPr>
          <p:nvPr/>
        </p:nvSpPr>
        <p:spPr bwMode="auto">
          <a:xfrm>
            <a:off x="7696200" y="32766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80" name="Rectangle 18"/>
          <p:cNvSpPr>
            <a:spLocks noChangeArrowheads="1"/>
          </p:cNvSpPr>
          <p:nvPr/>
        </p:nvSpPr>
        <p:spPr bwMode="auto">
          <a:xfrm>
            <a:off x="7696200" y="35814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81" name="Rectangle 19"/>
          <p:cNvSpPr>
            <a:spLocks noChangeArrowheads="1"/>
          </p:cNvSpPr>
          <p:nvPr/>
        </p:nvSpPr>
        <p:spPr bwMode="auto">
          <a:xfrm>
            <a:off x="7696200" y="38862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82" name="Text Box 20"/>
          <p:cNvSpPr txBox="1">
            <a:spLocks noChangeArrowheads="1"/>
          </p:cNvSpPr>
          <p:nvPr/>
        </p:nvSpPr>
        <p:spPr bwMode="auto">
          <a:xfrm>
            <a:off x="8093075" y="3309938"/>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grpSp>
        <p:nvGrpSpPr>
          <p:cNvPr id="11283" name="Group 21"/>
          <p:cNvGrpSpPr>
            <a:grpSpLocks/>
          </p:cNvGrpSpPr>
          <p:nvPr/>
        </p:nvGrpSpPr>
        <p:grpSpPr bwMode="auto">
          <a:xfrm>
            <a:off x="2743200" y="1828800"/>
            <a:ext cx="1524000" cy="990600"/>
            <a:chOff x="1728" y="1536"/>
            <a:chExt cx="960" cy="624"/>
          </a:xfrm>
        </p:grpSpPr>
        <p:sp>
          <p:nvSpPr>
            <p:cNvPr id="11372" name="Rectangle 22"/>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73" name="Rectangle 23"/>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74" name="Rectangle 24"/>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75" name="Rectangle 25"/>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76" name="Text Box 26"/>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77" name="Text Box 27"/>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78" name="Text Box 28"/>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84" name="Group 29"/>
          <p:cNvGrpSpPr>
            <a:grpSpLocks/>
          </p:cNvGrpSpPr>
          <p:nvPr/>
        </p:nvGrpSpPr>
        <p:grpSpPr bwMode="auto">
          <a:xfrm>
            <a:off x="4114800" y="1828800"/>
            <a:ext cx="1524000" cy="990600"/>
            <a:chOff x="1728" y="1536"/>
            <a:chExt cx="960" cy="624"/>
          </a:xfrm>
        </p:grpSpPr>
        <p:sp>
          <p:nvSpPr>
            <p:cNvPr id="11365" name="Rectangle 30"/>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66" name="Rectangle 31"/>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67" name="Rectangle 32"/>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68" name="Rectangle 33"/>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69" name="Text Box 34"/>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70" name="Text Box 35"/>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71" name="Text Box 36"/>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85" name="Group 37"/>
          <p:cNvGrpSpPr>
            <a:grpSpLocks/>
          </p:cNvGrpSpPr>
          <p:nvPr/>
        </p:nvGrpSpPr>
        <p:grpSpPr bwMode="auto">
          <a:xfrm>
            <a:off x="5486400" y="1828800"/>
            <a:ext cx="1524000" cy="990600"/>
            <a:chOff x="1728" y="1536"/>
            <a:chExt cx="960" cy="624"/>
          </a:xfrm>
        </p:grpSpPr>
        <p:sp>
          <p:nvSpPr>
            <p:cNvPr id="11358" name="Rectangle 38"/>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59" name="Rectangle 39"/>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60" name="Rectangle 40"/>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61" name="Rectangle 41"/>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62" name="Text Box 42"/>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63" name="Text Box 43"/>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64" name="Text Box 44"/>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86" name="Group 45"/>
          <p:cNvGrpSpPr>
            <a:grpSpLocks/>
          </p:cNvGrpSpPr>
          <p:nvPr/>
        </p:nvGrpSpPr>
        <p:grpSpPr bwMode="auto">
          <a:xfrm>
            <a:off x="2743200" y="2895600"/>
            <a:ext cx="1524000" cy="990600"/>
            <a:chOff x="1728" y="1536"/>
            <a:chExt cx="960" cy="624"/>
          </a:xfrm>
        </p:grpSpPr>
        <p:sp>
          <p:nvSpPr>
            <p:cNvPr id="11351" name="Rectangle 46"/>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52" name="Rectangle 47"/>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53" name="Rectangle 48"/>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54" name="Rectangle 49"/>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55" name="Text Box 50"/>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56" name="Text Box 51"/>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57" name="Text Box 52"/>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87" name="Group 53"/>
          <p:cNvGrpSpPr>
            <a:grpSpLocks/>
          </p:cNvGrpSpPr>
          <p:nvPr/>
        </p:nvGrpSpPr>
        <p:grpSpPr bwMode="auto">
          <a:xfrm>
            <a:off x="4114800" y="2895600"/>
            <a:ext cx="1524000" cy="990600"/>
            <a:chOff x="1728" y="1536"/>
            <a:chExt cx="960" cy="624"/>
          </a:xfrm>
        </p:grpSpPr>
        <p:sp>
          <p:nvSpPr>
            <p:cNvPr id="11344" name="Rectangle 54"/>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45" name="Rectangle 55"/>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46" name="Rectangle 56"/>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47" name="Rectangle 57"/>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48" name="Text Box 58"/>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49" name="Text Box 59"/>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50" name="Text Box 60"/>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88" name="Group 61"/>
          <p:cNvGrpSpPr>
            <a:grpSpLocks/>
          </p:cNvGrpSpPr>
          <p:nvPr/>
        </p:nvGrpSpPr>
        <p:grpSpPr bwMode="auto">
          <a:xfrm>
            <a:off x="5486400" y="2895600"/>
            <a:ext cx="1524000" cy="990600"/>
            <a:chOff x="1728" y="1536"/>
            <a:chExt cx="960" cy="624"/>
          </a:xfrm>
        </p:grpSpPr>
        <p:sp>
          <p:nvSpPr>
            <p:cNvPr id="11337" name="Rectangle 62"/>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38" name="Rectangle 63"/>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39" name="Rectangle 64"/>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40" name="Rectangle 65"/>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41" name="Text Box 66"/>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42" name="Text Box 67"/>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43" name="Text Box 68"/>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89" name="Group 69"/>
          <p:cNvGrpSpPr>
            <a:grpSpLocks/>
          </p:cNvGrpSpPr>
          <p:nvPr/>
        </p:nvGrpSpPr>
        <p:grpSpPr bwMode="auto">
          <a:xfrm>
            <a:off x="2743200" y="3962400"/>
            <a:ext cx="1524000" cy="990600"/>
            <a:chOff x="1728" y="1536"/>
            <a:chExt cx="960" cy="624"/>
          </a:xfrm>
        </p:grpSpPr>
        <p:sp>
          <p:nvSpPr>
            <p:cNvPr id="11330" name="Rectangle 70"/>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31" name="Rectangle 71"/>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32" name="Rectangle 72"/>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33" name="Rectangle 73"/>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34" name="Text Box 74"/>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35" name="Text Box 75"/>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36" name="Text Box 76"/>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90" name="Group 77"/>
          <p:cNvGrpSpPr>
            <a:grpSpLocks/>
          </p:cNvGrpSpPr>
          <p:nvPr/>
        </p:nvGrpSpPr>
        <p:grpSpPr bwMode="auto">
          <a:xfrm>
            <a:off x="4114800" y="3962400"/>
            <a:ext cx="1524000" cy="990600"/>
            <a:chOff x="1728" y="1536"/>
            <a:chExt cx="960" cy="624"/>
          </a:xfrm>
        </p:grpSpPr>
        <p:sp>
          <p:nvSpPr>
            <p:cNvPr id="11323" name="Rectangle 78"/>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24" name="Rectangle 79"/>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25" name="Rectangle 80"/>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26" name="Rectangle 81"/>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27" name="Text Box 82"/>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28" name="Text Box 83"/>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29" name="Text Box 84"/>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91" name="Group 85"/>
          <p:cNvGrpSpPr>
            <a:grpSpLocks/>
          </p:cNvGrpSpPr>
          <p:nvPr/>
        </p:nvGrpSpPr>
        <p:grpSpPr bwMode="auto">
          <a:xfrm>
            <a:off x="5486400" y="3962400"/>
            <a:ext cx="1524000" cy="990600"/>
            <a:chOff x="1728" y="1536"/>
            <a:chExt cx="960" cy="624"/>
          </a:xfrm>
        </p:grpSpPr>
        <p:sp>
          <p:nvSpPr>
            <p:cNvPr id="11316" name="Rectangle 86"/>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17" name="Rectangle 87"/>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18" name="Rectangle 88"/>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19" name="Rectangle 89"/>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20" name="Text Box 90"/>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21" name="Text Box 91"/>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22" name="Text Box 92"/>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92" name="Group 93"/>
          <p:cNvGrpSpPr>
            <a:grpSpLocks/>
          </p:cNvGrpSpPr>
          <p:nvPr/>
        </p:nvGrpSpPr>
        <p:grpSpPr bwMode="auto">
          <a:xfrm>
            <a:off x="2743200" y="5029200"/>
            <a:ext cx="1524000" cy="990600"/>
            <a:chOff x="1728" y="1536"/>
            <a:chExt cx="960" cy="624"/>
          </a:xfrm>
        </p:grpSpPr>
        <p:sp>
          <p:nvSpPr>
            <p:cNvPr id="11309" name="Rectangle 94"/>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10" name="Rectangle 95"/>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11" name="Rectangle 96"/>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12" name="Rectangle 97"/>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13" name="Text Box 98"/>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14" name="Text Box 99"/>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15" name="Text Box 100"/>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93" name="Group 101"/>
          <p:cNvGrpSpPr>
            <a:grpSpLocks/>
          </p:cNvGrpSpPr>
          <p:nvPr/>
        </p:nvGrpSpPr>
        <p:grpSpPr bwMode="auto">
          <a:xfrm>
            <a:off x="4114800" y="5029200"/>
            <a:ext cx="1524000" cy="990600"/>
            <a:chOff x="1728" y="1536"/>
            <a:chExt cx="960" cy="624"/>
          </a:xfrm>
        </p:grpSpPr>
        <p:sp>
          <p:nvSpPr>
            <p:cNvPr id="11302" name="Rectangle 102"/>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03" name="Rectangle 103"/>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04" name="Rectangle 104"/>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05" name="Rectangle 105"/>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06" name="Text Box 106"/>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07" name="Text Box 107"/>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08" name="Text Box 108"/>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94" name="Group 109"/>
          <p:cNvGrpSpPr>
            <a:grpSpLocks/>
          </p:cNvGrpSpPr>
          <p:nvPr/>
        </p:nvGrpSpPr>
        <p:grpSpPr bwMode="auto">
          <a:xfrm>
            <a:off x="5486400" y="5029200"/>
            <a:ext cx="1524000" cy="990600"/>
            <a:chOff x="1728" y="1536"/>
            <a:chExt cx="960" cy="624"/>
          </a:xfrm>
        </p:grpSpPr>
        <p:sp>
          <p:nvSpPr>
            <p:cNvPr id="11295" name="Rectangle 110"/>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296" name="Rectangle 111"/>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97" name="Rectangle 112"/>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98" name="Rectangle 113"/>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99" name="Text Box 114"/>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00" name="Text Box 115"/>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01" name="Text Box 116"/>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C9892A02-1130-4430-B4A6-7659A9C3B097}"/>
                  </a:ext>
                </a:extLst>
              </p14:cNvPr>
              <p14:cNvContentPartPr/>
              <p14:nvPr/>
            </p14:nvContentPartPr>
            <p14:xfrm>
              <a:off x="2393280" y="3723840"/>
              <a:ext cx="4920480" cy="1188000"/>
            </p14:xfrm>
          </p:contentPart>
        </mc:Choice>
        <mc:Fallback>
          <p:pic>
            <p:nvPicPr>
              <p:cNvPr id="2" name="Ink 1">
                <a:extLst>
                  <a:ext uri="{FF2B5EF4-FFF2-40B4-BE49-F238E27FC236}">
                    <a16:creationId xmlns:a16="http://schemas.microsoft.com/office/drawing/2014/main" id="{C9892A02-1130-4430-B4A6-7659A9C3B097}"/>
                  </a:ext>
                </a:extLst>
              </p:cNvPr>
              <p:cNvPicPr/>
              <p:nvPr/>
            </p:nvPicPr>
            <p:blipFill>
              <a:blip r:embed="rId4"/>
              <a:stretch>
                <a:fillRect/>
              </a:stretch>
            </p:blipFill>
            <p:spPr>
              <a:xfrm>
                <a:off x="2383920" y="3714480"/>
                <a:ext cx="4939200" cy="1206720"/>
              </a:xfrm>
              <a:prstGeom prst="rect">
                <a:avLst/>
              </a:prstGeom>
            </p:spPr>
          </p:pic>
        </mc:Fallback>
      </mc:AlternateContent>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2"/>
          <p:cNvGrpSpPr>
            <a:grpSpLocks/>
          </p:cNvGrpSpPr>
          <p:nvPr/>
        </p:nvGrpSpPr>
        <p:grpSpPr bwMode="auto">
          <a:xfrm>
            <a:off x="2654300" y="2286000"/>
            <a:ext cx="762000" cy="3619500"/>
            <a:chOff x="1672" y="1440"/>
            <a:chExt cx="480" cy="2280"/>
          </a:xfrm>
        </p:grpSpPr>
        <p:pic>
          <p:nvPicPr>
            <p:cNvPr id="12424" name="Picture 3"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 y="3456"/>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25" name="Picture 4"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784"/>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26" name="Picture 5"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112"/>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27" name="Picture 6"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1440"/>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91" name="Rectangle 7"/>
          <p:cNvSpPr>
            <a:spLocks noGrp="1" noChangeArrowheads="1"/>
          </p:cNvSpPr>
          <p:nvPr>
            <p:ph type="title"/>
          </p:nvPr>
        </p:nvSpPr>
        <p:spPr>
          <a:xfrm>
            <a:off x="533400" y="76200"/>
            <a:ext cx="8077200" cy="1143000"/>
          </a:xfrm>
        </p:spPr>
        <p:txBody>
          <a:bodyPr/>
          <a:lstStyle/>
          <a:p>
            <a:pPr eaLnBrk="1" hangingPunct="1"/>
            <a:r>
              <a:rPr lang="en-US" altLang="en-US" sz="4000"/>
              <a:t>A Random Access Memory (RAM)</a:t>
            </a:r>
          </a:p>
        </p:txBody>
      </p:sp>
      <p:grpSp>
        <p:nvGrpSpPr>
          <p:cNvPr id="12292" name="Group 8"/>
          <p:cNvGrpSpPr>
            <a:grpSpLocks/>
          </p:cNvGrpSpPr>
          <p:nvPr/>
        </p:nvGrpSpPr>
        <p:grpSpPr bwMode="auto">
          <a:xfrm>
            <a:off x="457200" y="1066800"/>
            <a:ext cx="8218488" cy="180975"/>
            <a:chOff x="295" y="1311"/>
            <a:chExt cx="5177" cy="114"/>
          </a:xfrm>
        </p:grpSpPr>
        <p:sp>
          <p:nvSpPr>
            <p:cNvPr id="12422" name="Rectangle 9"/>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23" name="Rectangle 10"/>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2293" name="Rectangle 11"/>
          <p:cNvSpPr>
            <a:spLocks noChangeArrowheads="1"/>
          </p:cNvSpPr>
          <p:nvPr/>
        </p:nvSpPr>
        <p:spPr bwMode="auto">
          <a:xfrm>
            <a:off x="1295400" y="1524000"/>
            <a:ext cx="64008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294" name="Rectangle 12"/>
          <p:cNvSpPr>
            <a:spLocks noChangeArrowheads="1"/>
          </p:cNvSpPr>
          <p:nvPr/>
        </p:nvSpPr>
        <p:spPr bwMode="auto">
          <a:xfrm>
            <a:off x="1066800" y="19812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295" name="Rectangle 13"/>
          <p:cNvSpPr>
            <a:spLocks noChangeArrowheads="1"/>
          </p:cNvSpPr>
          <p:nvPr/>
        </p:nvSpPr>
        <p:spPr bwMode="auto">
          <a:xfrm>
            <a:off x="1066800" y="22860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296" name="Text Box 14"/>
          <p:cNvSpPr txBox="1">
            <a:spLocks noChangeArrowheads="1"/>
          </p:cNvSpPr>
          <p:nvPr/>
        </p:nvSpPr>
        <p:spPr bwMode="auto">
          <a:xfrm>
            <a:off x="0" y="19050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12297" name="Rectangle 15"/>
          <p:cNvSpPr>
            <a:spLocks noChangeArrowheads="1"/>
          </p:cNvSpPr>
          <p:nvPr/>
        </p:nvSpPr>
        <p:spPr bwMode="auto">
          <a:xfrm>
            <a:off x="1066800" y="31686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298" name="Rectangle 16"/>
          <p:cNvSpPr>
            <a:spLocks noChangeArrowheads="1"/>
          </p:cNvSpPr>
          <p:nvPr/>
        </p:nvSpPr>
        <p:spPr bwMode="auto">
          <a:xfrm>
            <a:off x="1066800" y="3473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299" name="Rectangle 17"/>
          <p:cNvSpPr>
            <a:spLocks noChangeArrowheads="1"/>
          </p:cNvSpPr>
          <p:nvPr/>
        </p:nvSpPr>
        <p:spPr bwMode="auto">
          <a:xfrm>
            <a:off x="1066800" y="3778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00" name="Rectangle 18"/>
          <p:cNvSpPr>
            <a:spLocks noChangeArrowheads="1"/>
          </p:cNvSpPr>
          <p:nvPr/>
        </p:nvSpPr>
        <p:spPr bwMode="auto">
          <a:xfrm>
            <a:off x="1066800" y="4616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01" name="Rectangle 19"/>
          <p:cNvSpPr>
            <a:spLocks noChangeArrowheads="1"/>
          </p:cNvSpPr>
          <p:nvPr/>
        </p:nvSpPr>
        <p:spPr bwMode="auto">
          <a:xfrm>
            <a:off x="1066800" y="4921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02" name="Text Box 20"/>
          <p:cNvSpPr txBox="1">
            <a:spLocks noChangeArrowheads="1"/>
          </p:cNvSpPr>
          <p:nvPr/>
        </p:nvSpPr>
        <p:spPr bwMode="auto">
          <a:xfrm>
            <a:off x="0" y="32766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12303" name="Text Box 21"/>
          <p:cNvSpPr txBox="1">
            <a:spLocks noChangeArrowheads="1"/>
          </p:cNvSpPr>
          <p:nvPr/>
        </p:nvSpPr>
        <p:spPr bwMode="auto">
          <a:xfrm>
            <a:off x="228600" y="4529138"/>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12304" name="Rectangle 22"/>
          <p:cNvSpPr>
            <a:spLocks noChangeArrowheads="1"/>
          </p:cNvSpPr>
          <p:nvPr/>
        </p:nvSpPr>
        <p:spPr bwMode="auto">
          <a:xfrm>
            <a:off x="7696200" y="32766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05" name="Rectangle 23"/>
          <p:cNvSpPr>
            <a:spLocks noChangeArrowheads="1"/>
          </p:cNvSpPr>
          <p:nvPr/>
        </p:nvSpPr>
        <p:spPr bwMode="auto">
          <a:xfrm>
            <a:off x="7696200" y="35814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06" name="Rectangle 24"/>
          <p:cNvSpPr>
            <a:spLocks noChangeArrowheads="1"/>
          </p:cNvSpPr>
          <p:nvPr/>
        </p:nvSpPr>
        <p:spPr bwMode="auto">
          <a:xfrm>
            <a:off x="7696200" y="38862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07" name="Text Box 25"/>
          <p:cNvSpPr txBox="1">
            <a:spLocks noChangeArrowheads="1"/>
          </p:cNvSpPr>
          <p:nvPr/>
        </p:nvSpPr>
        <p:spPr bwMode="auto">
          <a:xfrm>
            <a:off x="8093075" y="3309938"/>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grpSp>
        <p:nvGrpSpPr>
          <p:cNvPr id="12308" name="Group 26"/>
          <p:cNvGrpSpPr>
            <a:grpSpLocks/>
          </p:cNvGrpSpPr>
          <p:nvPr/>
        </p:nvGrpSpPr>
        <p:grpSpPr bwMode="auto">
          <a:xfrm>
            <a:off x="2743200" y="1828800"/>
            <a:ext cx="1524000" cy="990600"/>
            <a:chOff x="1728" y="1536"/>
            <a:chExt cx="960" cy="624"/>
          </a:xfrm>
        </p:grpSpPr>
        <p:sp>
          <p:nvSpPr>
            <p:cNvPr id="12415" name="Rectangle 2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416" name="Rectangle 2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17" name="Rectangle 2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18" name="Rectangle 3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19" name="Text Box 3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420" name="Text Box 3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421" name="Text Box 3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09" name="Group 34"/>
          <p:cNvGrpSpPr>
            <a:grpSpLocks/>
          </p:cNvGrpSpPr>
          <p:nvPr/>
        </p:nvGrpSpPr>
        <p:grpSpPr bwMode="auto">
          <a:xfrm>
            <a:off x="4114800" y="1828800"/>
            <a:ext cx="1524000" cy="990600"/>
            <a:chOff x="1728" y="1536"/>
            <a:chExt cx="960" cy="624"/>
          </a:xfrm>
        </p:grpSpPr>
        <p:sp>
          <p:nvSpPr>
            <p:cNvPr id="12408" name="Rectangle 3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409" name="Rectangle 3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10" name="Rectangle 3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11" name="Rectangle 3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12" name="Text Box 3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413" name="Text Box 4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414" name="Text Box 4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0" name="Group 42"/>
          <p:cNvGrpSpPr>
            <a:grpSpLocks/>
          </p:cNvGrpSpPr>
          <p:nvPr/>
        </p:nvGrpSpPr>
        <p:grpSpPr bwMode="auto">
          <a:xfrm>
            <a:off x="5486400" y="1828800"/>
            <a:ext cx="1524000" cy="990600"/>
            <a:chOff x="1728" y="1536"/>
            <a:chExt cx="960" cy="624"/>
          </a:xfrm>
        </p:grpSpPr>
        <p:sp>
          <p:nvSpPr>
            <p:cNvPr id="12401" name="Rectangle 4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402" name="Rectangle 4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03" name="Rectangle 4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04" name="Rectangle 4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05" name="Text Box 4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406" name="Text Box 4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407" name="Text Box 4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1" name="Group 50"/>
          <p:cNvGrpSpPr>
            <a:grpSpLocks/>
          </p:cNvGrpSpPr>
          <p:nvPr/>
        </p:nvGrpSpPr>
        <p:grpSpPr bwMode="auto">
          <a:xfrm>
            <a:off x="2743200" y="2895600"/>
            <a:ext cx="1524000" cy="990600"/>
            <a:chOff x="1728" y="1536"/>
            <a:chExt cx="960" cy="624"/>
          </a:xfrm>
        </p:grpSpPr>
        <p:sp>
          <p:nvSpPr>
            <p:cNvPr id="12394" name="Rectangle 5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395" name="Rectangle 5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96" name="Rectangle 5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97" name="Rectangle 5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98" name="Text Box 5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399" name="Text Box 5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400" name="Text Box 5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2" name="Group 58"/>
          <p:cNvGrpSpPr>
            <a:grpSpLocks/>
          </p:cNvGrpSpPr>
          <p:nvPr/>
        </p:nvGrpSpPr>
        <p:grpSpPr bwMode="auto">
          <a:xfrm>
            <a:off x="4114800" y="2895600"/>
            <a:ext cx="1524000" cy="990600"/>
            <a:chOff x="1728" y="1536"/>
            <a:chExt cx="960" cy="624"/>
          </a:xfrm>
        </p:grpSpPr>
        <p:sp>
          <p:nvSpPr>
            <p:cNvPr id="12387" name="Rectangle 5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388" name="Rectangle 6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89" name="Rectangle 6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90" name="Rectangle 6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91" name="Text Box 6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392" name="Text Box 6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393" name="Text Box 6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3" name="Group 66"/>
          <p:cNvGrpSpPr>
            <a:grpSpLocks/>
          </p:cNvGrpSpPr>
          <p:nvPr/>
        </p:nvGrpSpPr>
        <p:grpSpPr bwMode="auto">
          <a:xfrm>
            <a:off x="5486400" y="2895600"/>
            <a:ext cx="1524000" cy="990600"/>
            <a:chOff x="1728" y="1536"/>
            <a:chExt cx="960" cy="624"/>
          </a:xfrm>
        </p:grpSpPr>
        <p:sp>
          <p:nvSpPr>
            <p:cNvPr id="12380" name="Rectangle 6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381" name="Rectangle 6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82" name="Rectangle 6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83" name="Rectangle 7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84" name="Text Box 7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385" name="Text Box 7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386" name="Text Box 7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4" name="Group 74"/>
          <p:cNvGrpSpPr>
            <a:grpSpLocks/>
          </p:cNvGrpSpPr>
          <p:nvPr/>
        </p:nvGrpSpPr>
        <p:grpSpPr bwMode="auto">
          <a:xfrm>
            <a:off x="2743200" y="3962400"/>
            <a:ext cx="1524000" cy="990600"/>
            <a:chOff x="1728" y="1536"/>
            <a:chExt cx="960" cy="624"/>
          </a:xfrm>
        </p:grpSpPr>
        <p:sp>
          <p:nvSpPr>
            <p:cNvPr id="12373" name="Rectangle 7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374" name="Rectangle 7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75" name="Rectangle 7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76" name="Rectangle 7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77" name="Text Box 7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378" name="Text Box 8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379" name="Text Box 8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5" name="Group 82"/>
          <p:cNvGrpSpPr>
            <a:grpSpLocks/>
          </p:cNvGrpSpPr>
          <p:nvPr/>
        </p:nvGrpSpPr>
        <p:grpSpPr bwMode="auto">
          <a:xfrm>
            <a:off x="4114800" y="3962400"/>
            <a:ext cx="1524000" cy="990600"/>
            <a:chOff x="1728" y="1536"/>
            <a:chExt cx="960" cy="624"/>
          </a:xfrm>
        </p:grpSpPr>
        <p:sp>
          <p:nvSpPr>
            <p:cNvPr id="12366" name="Rectangle 8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367" name="Rectangle 8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68" name="Rectangle 8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69" name="Rectangle 8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70" name="Text Box 8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371" name="Text Box 8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372" name="Text Box 8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6" name="Group 90"/>
          <p:cNvGrpSpPr>
            <a:grpSpLocks/>
          </p:cNvGrpSpPr>
          <p:nvPr/>
        </p:nvGrpSpPr>
        <p:grpSpPr bwMode="auto">
          <a:xfrm>
            <a:off x="5486400" y="3962400"/>
            <a:ext cx="1524000" cy="990600"/>
            <a:chOff x="1728" y="1536"/>
            <a:chExt cx="960" cy="624"/>
          </a:xfrm>
        </p:grpSpPr>
        <p:sp>
          <p:nvSpPr>
            <p:cNvPr id="12359" name="Rectangle 9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360" name="Rectangle 9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61" name="Rectangle 9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62" name="Rectangle 9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63" name="Text Box 9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364" name="Text Box 9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365" name="Text Box 9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7" name="Group 98"/>
          <p:cNvGrpSpPr>
            <a:grpSpLocks/>
          </p:cNvGrpSpPr>
          <p:nvPr/>
        </p:nvGrpSpPr>
        <p:grpSpPr bwMode="auto">
          <a:xfrm>
            <a:off x="2743200" y="5029200"/>
            <a:ext cx="1524000" cy="990600"/>
            <a:chOff x="1728" y="1536"/>
            <a:chExt cx="960" cy="624"/>
          </a:xfrm>
        </p:grpSpPr>
        <p:sp>
          <p:nvSpPr>
            <p:cNvPr id="12352" name="Rectangle 9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353" name="Rectangle 10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54" name="Rectangle 10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55" name="Rectangle 10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56" name="Text Box 10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357" name="Text Box 10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358" name="Text Box 10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8" name="Group 106"/>
          <p:cNvGrpSpPr>
            <a:grpSpLocks/>
          </p:cNvGrpSpPr>
          <p:nvPr/>
        </p:nvGrpSpPr>
        <p:grpSpPr bwMode="auto">
          <a:xfrm>
            <a:off x="4114800" y="5029200"/>
            <a:ext cx="1524000" cy="990600"/>
            <a:chOff x="1728" y="1536"/>
            <a:chExt cx="960" cy="624"/>
          </a:xfrm>
        </p:grpSpPr>
        <p:sp>
          <p:nvSpPr>
            <p:cNvPr id="12345" name="Rectangle 10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346" name="Rectangle 10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47" name="Rectangle 10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48" name="Rectangle 11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49" name="Text Box 11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350" name="Text Box 11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351" name="Text Box 11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9" name="Group 114"/>
          <p:cNvGrpSpPr>
            <a:grpSpLocks/>
          </p:cNvGrpSpPr>
          <p:nvPr/>
        </p:nvGrpSpPr>
        <p:grpSpPr bwMode="auto">
          <a:xfrm>
            <a:off x="5486400" y="5029200"/>
            <a:ext cx="1524000" cy="990600"/>
            <a:chOff x="1728" y="1536"/>
            <a:chExt cx="960" cy="624"/>
          </a:xfrm>
        </p:grpSpPr>
        <p:sp>
          <p:nvSpPr>
            <p:cNvPr id="12338" name="Rectangle 11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339" name="Rectangle 11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40" name="Rectangle 11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41" name="Rectangle 11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42" name="Text Box 11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343" name="Text Box 12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344" name="Text Box 12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sp>
        <p:nvSpPr>
          <p:cNvPr id="12320" name="Line 122"/>
          <p:cNvSpPr>
            <a:spLocks noChangeShapeType="1"/>
          </p:cNvSpPr>
          <p:nvPr/>
        </p:nvSpPr>
        <p:spPr bwMode="auto">
          <a:xfrm>
            <a:off x="1981200" y="1701800"/>
            <a:ext cx="7620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1" name="Line 123"/>
          <p:cNvSpPr>
            <a:spLocks noChangeShapeType="1"/>
          </p:cNvSpPr>
          <p:nvPr/>
        </p:nvSpPr>
        <p:spPr bwMode="auto">
          <a:xfrm>
            <a:off x="1981200" y="2133600"/>
            <a:ext cx="609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2" name="Line 124"/>
          <p:cNvSpPr>
            <a:spLocks noChangeShapeType="1"/>
          </p:cNvSpPr>
          <p:nvPr/>
        </p:nvSpPr>
        <p:spPr bwMode="auto">
          <a:xfrm>
            <a:off x="1981200" y="2590800"/>
            <a:ext cx="3810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3" name="Line 125"/>
          <p:cNvSpPr>
            <a:spLocks noChangeShapeType="1"/>
          </p:cNvSpPr>
          <p:nvPr/>
        </p:nvSpPr>
        <p:spPr bwMode="auto">
          <a:xfrm>
            <a:off x="1981200" y="3022600"/>
            <a:ext cx="228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2324" name="Group 126"/>
          <p:cNvGrpSpPr>
            <a:grpSpLocks/>
          </p:cNvGrpSpPr>
          <p:nvPr/>
        </p:nvGrpSpPr>
        <p:grpSpPr bwMode="auto">
          <a:xfrm>
            <a:off x="1371600" y="1676400"/>
            <a:ext cx="609600" cy="1371600"/>
            <a:chOff x="2544" y="4032"/>
            <a:chExt cx="384" cy="864"/>
          </a:xfrm>
        </p:grpSpPr>
        <p:sp>
          <p:nvSpPr>
            <p:cNvPr id="12336" name="Rectangle 127"/>
            <p:cNvSpPr>
              <a:spLocks noChangeArrowheads="1"/>
            </p:cNvSpPr>
            <p:nvPr/>
          </p:nvSpPr>
          <p:spPr bwMode="auto">
            <a:xfrm>
              <a:off x="2544" y="4032"/>
              <a:ext cx="384" cy="86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37" name="Text Box 128"/>
            <p:cNvSpPr txBox="1">
              <a:spLocks noChangeArrowheads="1"/>
            </p:cNvSpPr>
            <p:nvPr/>
          </p:nvSpPr>
          <p:spPr bwMode="auto">
            <a:xfrm rot="5400000">
              <a:off x="2407" y="4383"/>
              <a:ext cx="6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Decoder</a:t>
              </a:r>
              <a:endParaRPr lang="en-US" altLang="en-US" sz="2400"/>
            </a:p>
          </p:txBody>
        </p:sp>
      </p:grpSp>
      <p:sp>
        <p:nvSpPr>
          <p:cNvPr id="12325" name="Line 129"/>
          <p:cNvSpPr>
            <a:spLocks noChangeShapeType="1"/>
          </p:cNvSpPr>
          <p:nvPr/>
        </p:nvSpPr>
        <p:spPr bwMode="auto">
          <a:xfrm rot="5400000">
            <a:off x="2393950" y="2044700"/>
            <a:ext cx="6858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6" name="Line 130"/>
          <p:cNvSpPr>
            <a:spLocks noChangeShapeType="1"/>
          </p:cNvSpPr>
          <p:nvPr/>
        </p:nvSpPr>
        <p:spPr bwMode="auto">
          <a:xfrm rot="5400000">
            <a:off x="1943100" y="2781300"/>
            <a:ext cx="12954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7" name="Line 131"/>
          <p:cNvSpPr>
            <a:spLocks noChangeShapeType="1"/>
          </p:cNvSpPr>
          <p:nvPr/>
        </p:nvSpPr>
        <p:spPr bwMode="auto">
          <a:xfrm>
            <a:off x="2565400" y="3454400"/>
            <a:ext cx="228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8" name="Line 132"/>
          <p:cNvSpPr>
            <a:spLocks noChangeShapeType="1"/>
          </p:cNvSpPr>
          <p:nvPr/>
        </p:nvSpPr>
        <p:spPr bwMode="auto">
          <a:xfrm rot="5400000">
            <a:off x="1371600" y="3556000"/>
            <a:ext cx="19812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9" name="Line 133"/>
          <p:cNvSpPr>
            <a:spLocks noChangeShapeType="1"/>
          </p:cNvSpPr>
          <p:nvPr/>
        </p:nvSpPr>
        <p:spPr bwMode="auto">
          <a:xfrm>
            <a:off x="2362200" y="4521200"/>
            <a:ext cx="4318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30" name="Line 134"/>
          <p:cNvSpPr>
            <a:spLocks noChangeShapeType="1"/>
          </p:cNvSpPr>
          <p:nvPr/>
        </p:nvSpPr>
        <p:spPr bwMode="auto">
          <a:xfrm rot="5400000">
            <a:off x="889000" y="4318000"/>
            <a:ext cx="2641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31" name="Line 135"/>
          <p:cNvSpPr>
            <a:spLocks noChangeShapeType="1"/>
          </p:cNvSpPr>
          <p:nvPr/>
        </p:nvSpPr>
        <p:spPr bwMode="auto">
          <a:xfrm>
            <a:off x="2209800" y="5613400"/>
            <a:ext cx="5842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32" name="Oval 136"/>
          <p:cNvSpPr>
            <a:spLocks noChangeArrowheads="1"/>
          </p:cNvSpPr>
          <p:nvPr/>
        </p:nvSpPr>
        <p:spPr bwMode="auto">
          <a:xfrm>
            <a:off x="2686050" y="233045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33" name="Oval 137"/>
          <p:cNvSpPr>
            <a:spLocks noChangeArrowheads="1"/>
          </p:cNvSpPr>
          <p:nvPr/>
        </p:nvSpPr>
        <p:spPr bwMode="auto">
          <a:xfrm>
            <a:off x="2730500" y="340360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34" name="Oval 138"/>
          <p:cNvSpPr>
            <a:spLocks noChangeArrowheads="1"/>
          </p:cNvSpPr>
          <p:nvPr/>
        </p:nvSpPr>
        <p:spPr bwMode="auto">
          <a:xfrm>
            <a:off x="2730500" y="447675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35" name="Oval 139"/>
          <p:cNvSpPr>
            <a:spLocks noChangeArrowheads="1"/>
          </p:cNvSpPr>
          <p:nvPr/>
        </p:nvSpPr>
        <p:spPr bwMode="auto">
          <a:xfrm>
            <a:off x="2711450" y="556260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
          <p:cNvGrpSpPr>
            <a:grpSpLocks/>
          </p:cNvGrpSpPr>
          <p:nvPr/>
        </p:nvGrpSpPr>
        <p:grpSpPr bwMode="auto">
          <a:xfrm>
            <a:off x="2654300" y="2286000"/>
            <a:ext cx="762000" cy="3619500"/>
            <a:chOff x="1672" y="1440"/>
            <a:chExt cx="480" cy="2280"/>
          </a:xfrm>
        </p:grpSpPr>
        <p:pic>
          <p:nvPicPr>
            <p:cNvPr id="13448" name="Picture 3"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 y="3456"/>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49" name="Picture 4"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784"/>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50" name="Picture 5"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112"/>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51" name="Picture 6"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1440"/>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5" name="Rectangle 7"/>
          <p:cNvSpPr>
            <a:spLocks noGrp="1" noChangeArrowheads="1"/>
          </p:cNvSpPr>
          <p:nvPr>
            <p:ph type="title"/>
          </p:nvPr>
        </p:nvSpPr>
        <p:spPr>
          <a:xfrm>
            <a:off x="533400" y="76200"/>
            <a:ext cx="8077200" cy="1143000"/>
          </a:xfrm>
        </p:spPr>
        <p:txBody>
          <a:bodyPr/>
          <a:lstStyle/>
          <a:p>
            <a:pPr eaLnBrk="1" hangingPunct="1"/>
            <a:r>
              <a:rPr lang="en-US" altLang="en-US" sz="4000"/>
              <a:t>A Random Access Memory (RAM)</a:t>
            </a:r>
          </a:p>
        </p:txBody>
      </p:sp>
      <p:grpSp>
        <p:nvGrpSpPr>
          <p:cNvPr id="13316" name="Group 8"/>
          <p:cNvGrpSpPr>
            <a:grpSpLocks/>
          </p:cNvGrpSpPr>
          <p:nvPr/>
        </p:nvGrpSpPr>
        <p:grpSpPr bwMode="auto">
          <a:xfrm>
            <a:off x="457200" y="1066800"/>
            <a:ext cx="8218488" cy="180975"/>
            <a:chOff x="295" y="1311"/>
            <a:chExt cx="5177" cy="114"/>
          </a:xfrm>
        </p:grpSpPr>
        <p:sp>
          <p:nvSpPr>
            <p:cNvPr id="13446" name="Rectangle 9"/>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47" name="Rectangle 10"/>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3317" name="Rectangle 11"/>
          <p:cNvSpPr>
            <a:spLocks noChangeArrowheads="1"/>
          </p:cNvSpPr>
          <p:nvPr/>
        </p:nvSpPr>
        <p:spPr bwMode="auto">
          <a:xfrm>
            <a:off x="1295400" y="1524000"/>
            <a:ext cx="64008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18" name="Rectangle 12"/>
          <p:cNvSpPr>
            <a:spLocks noChangeArrowheads="1"/>
          </p:cNvSpPr>
          <p:nvPr/>
        </p:nvSpPr>
        <p:spPr bwMode="auto">
          <a:xfrm>
            <a:off x="1066800" y="19812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19" name="Rectangle 13"/>
          <p:cNvSpPr>
            <a:spLocks noChangeArrowheads="1"/>
          </p:cNvSpPr>
          <p:nvPr/>
        </p:nvSpPr>
        <p:spPr bwMode="auto">
          <a:xfrm>
            <a:off x="1066800" y="22860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20" name="Text Box 14"/>
          <p:cNvSpPr txBox="1">
            <a:spLocks noChangeArrowheads="1"/>
          </p:cNvSpPr>
          <p:nvPr/>
        </p:nvSpPr>
        <p:spPr bwMode="auto">
          <a:xfrm>
            <a:off x="0" y="19050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13321" name="Rectangle 15"/>
          <p:cNvSpPr>
            <a:spLocks noChangeArrowheads="1"/>
          </p:cNvSpPr>
          <p:nvPr/>
        </p:nvSpPr>
        <p:spPr bwMode="auto">
          <a:xfrm>
            <a:off x="1066800" y="31686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22" name="Rectangle 16"/>
          <p:cNvSpPr>
            <a:spLocks noChangeArrowheads="1"/>
          </p:cNvSpPr>
          <p:nvPr/>
        </p:nvSpPr>
        <p:spPr bwMode="auto">
          <a:xfrm>
            <a:off x="1066800" y="3473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23" name="Rectangle 17"/>
          <p:cNvSpPr>
            <a:spLocks noChangeArrowheads="1"/>
          </p:cNvSpPr>
          <p:nvPr/>
        </p:nvSpPr>
        <p:spPr bwMode="auto">
          <a:xfrm>
            <a:off x="1066800" y="3778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24" name="Rectangle 18"/>
          <p:cNvSpPr>
            <a:spLocks noChangeArrowheads="1"/>
          </p:cNvSpPr>
          <p:nvPr/>
        </p:nvSpPr>
        <p:spPr bwMode="auto">
          <a:xfrm>
            <a:off x="1066800" y="4616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25" name="Rectangle 19"/>
          <p:cNvSpPr>
            <a:spLocks noChangeArrowheads="1"/>
          </p:cNvSpPr>
          <p:nvPr/>
        </p:nvSpPr>
        <p:spPr bwMode="auto">
          <a:xfrm>
            <a:off x="1066800" y="4921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26" name="Text Box 20"/>
          <p:cNvSpPr txBox="1">
            <a:spLocks noChangeArrowheads="1"/>
          </p:cNvSpPr>
          <p:nvPr/>
        </p:nvSpPr>
        <p:spPr bwMode="auto">
          <a:xfrm>
            <a:off x="0" y="32766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13327" name="Text Box 21"/>
          <p:cNvSpPr txBox="1">
            <a:spLocks noChangeArrowheads="1"/>
          </p:cNvSpPr>
          <p:nvPr/>
        </p:nvSpPr>
        <p:spPr bwMode="auto">
          <a:xfrm>
            <a:off x="228600" y="4529138"/>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13328" name="Rectangle 22"/>
          <p:cNvSpPr>
            <a:spLocks noChangeArrowheads="1"/>
          </p:cNvSpPr>
          <p:nvPr/>
        </p:nvSpPr>
        <p:spPr bwMode="auto">
          <a:xfrm>
            <a:off x="7696200" y="32766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29" name="Rectangle 23"/>
          <p:cNvSpPr>
            <a:spLocks noChangeArrowheads="1"/>
          </p:cNvSpPr>
          <p:nvPr/>
        </p:nvSpPr>
        <p:spPr bwMode="auto">
          <a:xfrm>
            <a:off x="7696200" y="35814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30" name="Rectangle 24"/>
          <p:cNvSpPr>
            <a:spLocks noChangeArrowheads="1"/>
          </p:cNvSpPr>
          <p:nvPr/>
        </p:nvSpPr>
        <p:spPr bwMode="auto">
          <a:xfrm>
            <a:off x="7696200" y="38862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31" name="Text Box 25"/>
          <p:cNvSpPr txBox="1">
            <a:spLocks noChangeArrowheads="1"/>
          </p:cNvSpPr>
          <p:nvPr/>
        </p:nvSpPr>
        <p:spPr bwMode="auto">
          <a:xfrm>
            <a:off x="8093075" y="3309938"/>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grpSp>
        <p:nvGrpSpPr>
          <p:cNvPr id="13332" name="Group 26"/>
          <p:cNvGrpSpPr>
            <a:grpSpLocks/>
          </p:cNvGrpSpPr>
          <p:nvPr/>
        </p:nvGrpSpPr>
        <p:grpSpPr bwMode="auto">
          <a:xfrm>
            <a:off x="2743200" y="1828800"/>
            <a:ext cx="1524000" cy="990600"/>
            <a:chOff x="1728" y="1536"/>
            <a:chExt cx="960" cy="624"/>
          </a:xfrm>
        </p:grpSpPr>
        <p:sp>
          <p:nvSpPr>
            <p:cNvPr id="13439" name="Rectangle 2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440" name="Rectangle 2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41" name="Rectangle 2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42" name="Rectangle 3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43" name="Text Box 3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444" name="Text Box 3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445" name="Text Box 3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33" name="Group 34"/>
          <p:cNvGrpSpPr>
            <a:grpSpLocks/>
          </p:cNvGrpSpPr>
          <p:nvPr/>
        </p:nvGrpSpPr>
        <p:grpSpPr bwMode="auto">
          <a:xfrm>
            <a:off x="4114800" y="1828800"/>
            <a:ext cx="1524000" cy="990600"/>
            <a:chOff x="1728" y="1536"/>
            <a:chExt cx="960" cy="624"/>
          </a:xfrm>
        </p:grpSpPr>
        <p:sp>
          <p:nvSpPr>
            <p:cNvPr id="13432" name="Rectangle 3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433" name="Rectangle 3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34" name="Rectangle 3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35" name="Rectangle 3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36" name="Text Box 3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437" name="Text Box 4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438" name="Text Box 4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34" name="Group 42"/>
          <p:cNvGrpSpPr>
            <a:grpSpLocks/>
          </p:cNvGrpSpPr>
          <p:nvPr/>
        </p:nvGrpSpPr>
        <p:grpSpPr bwMode="auto">
          <a:xfrm>
            <a:off x="5486400" y="1828800"/>
            <a:ext cx="1524000" cy="990600"/>
            <a:chOff x="1728" y="1536"/>
            <a:chExt cx="960" cy="624"/>
          </a:xfrm>
        </p:grpSpPr>
        <p:sp>
          <p:nvSpPr>
            <p:cNvPr id="13425" name="Rectangle 4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426" name="Rectangle 4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27" name="Rectangle 4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28" name="Rectangle 4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29" name="Text Box 4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430" name="Text Box 4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431" name="Text Box 4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35" name="Group 50"/>
          <p:cNvGrpSpPr>
            <a:grpSpLocks/>
          </p:cNvGrpSpPr>
          <p:nvPr/>
        </p:nvGrpSpPr>
        <p:grpSpPr bwMode="auto">
          <a:xfrm>
            <a:off x="2743200" y="2895600"/>
            <a:ext cx="1524000" cy="990600"/>
            <a:chOff x="1728" y="1536"/>
            <a:chExt cx="960" cy="624"/>
          </a:xfrm>
        </p:grpSpPr>
        <p:sp>
          <p:nvSpPr>
            <p:cNvPr id="13418" name="Rectangle 5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419" name="Rectangle 5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20" name="Rectangle 5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21" name="Rectangle 5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22" name="Text Box 5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423" name="Text Box 5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424" name="Text Box 5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36" name="Group 58"/>
          <p:cNvGrpSpPr>
            <a:grpSpLocks/>
          </p:cNvGrpSpPr>
          <p:nvPr/>
        </p:nvGrpSpPr>
        <p:grpSpPr bwMode="auto">
          <a:xfrm>
            <a:off x="4114800" y="2895600"/>
            <a:ext cx="1524000" cy="990600"/>
            <a:chOff x="1728" y="1536"/>
            <a:chExt cx="960" cy="624"/>
          </a:xfrm>
        </p:grpSpPr>
        <p:sp>
          <p:nvSpPr>
            <p:cNvPr id="13411" name="Rectangle 5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412" name="Rectangle 6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13" name="Rectangle 6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14" name="Rectangle 6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15" name="Text Box 6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416" name="Text Box 6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417" name="Text Box 6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37" name="Group 66"/>
          <p:cNvGrpSpPr>
            <a:grpSpLocks/>
          </p:cNvGrpSpPr>
          <p:nvPr/>
        </p:nvGrpSpPr>
        <p:grpSpPr bwMode="auto">
          <a:xfrm>
            <a:off x="5486400" y="2895600"/>
            <a:ext cx="1524000" cy="990600"/>
            <a:chOff x="1728" y="1536"/>
            <a:chExt cx="960" cy="624"/>
          </a:xfrm>
        </p:grpSpPr>
        <p:sp>
          <p:nvSpPr>
            <p:cNvPr id="13404" name="Rectangle 6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405" name="Rectangle 6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06" name="Rectangle 6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07" name="Rectangle 7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08" name="Text Box 7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409" name="Text Box 7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410" name="Text Box 7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38" name="Group 74"/>
          <p:cNvGrpSpPr>
            <a:grpSpLocks/>
          </p:cNvGrpSpPr>
          <p:nvPr/>
        </p:nvGrpSpPr>
        <p:grpSpPr bwMode="auto">
          <a:xfrm>
            <a:off x="2743200" y="3962400"/>
            <a:ext cx="1524000" cy="990600"/>
            <a:chOff x="1728" y="1536"/>
            <a:chExt cx="960" cy="624"/>
          </a:xfrm>
        </p:grpSpPr>
        <p:sp>
          <p:nvSpPr>
            <p:cNvPr id="13397" name="Rectangle 7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398" name="Rectangle 7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99" name="Rectangle 7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00" name="Rectangle 7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01" name="Text Box 7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402" name="Text Box 8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403" name="Text Box 8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39" name="Group 82"/>
          <p:cNvGrpSpPr>
            <a:grpSpLocks/>
          </p:cNvGrpSpPr>
          <p:nvPr/>
        </p:nvGrpSpPr>
        <p:grpSpPr bwMode="auto">
          <a:xfrm>
            <a:off x="4114800" y="3962400"/>
            <a:ext cx="1524000" cy="990600"/>
            <a:chOff x="1728" y="1536"/>
            <a:chExt cx="960" cy="624"/>
          </a:xfrm>
        </p:grpSpPr>
        <p:sp>
          <p:nvSpPr>
            <p:cNvPr id="13390" name="Rectangle 8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391" name="Rectangle 8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92" name="Rectangle 8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93" name="Rectangle 8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94" name="Text Box 8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395" name="Text Box 8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396" name="Text Box 8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40" name="Group 90"/>
          <p:cNvGrpSpPr>
            <a:grpSpLocks/>
          </p:cNvGrpSpPr>
          <p:nvPr/>
        </p:nvGrpSpPr>
        <p:grpSpPr bwMode="auto">
          <a:xfrm>
            <a:off x="5486400" y="3962400"/>
            <a:ext cx="1524000" cy="990600"/>
            <a:chOff x="1728" y="1536"/>
            <a:chExt cx="960" cy="624"/>
          </a:xfrm>
        </p:grpSpPr>
        <p:sp>
          <p:nvSpPr>
            <p:cNvPr id="13383" name="Rectangle 9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384" name="Rectangle 9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85" name="Rectangle 9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86" name="Rectangle 9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87" name="Text Box 9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388" name="Text Box 9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389" name="Text Box 9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41" name="Group 98"/>
          <p:cNvGrpSpPr>
            <a:grpSpLocks/>
          </p:cNvGrpSpPr>
          <p:nvPr/>
        </p:nvGrpSpPr>
        <p:grpSpPr bwMode="auto">
          <a:xfrm>
            <a:off x="2743200" y="5029200"/>
            <a:ext cx="1524000" cy="990600"/>
            <a:chOff x="1728" y="1536"/>
            <a:chExt cx="960" cy="624"/>
          </a:xfrm>
        </p:grpSpPr>
        <p:sp>
          <p:nvSpPr>
            <p:cNvPr id="13376" name="Rectangle 9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377" name="Rectangle 10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78" name="Rectangle 10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79" name="Rectangle 10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80" name="Text Box 10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381" name="Text Box 10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382" name="Text Box 10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42" name="Group 106"/>
          <p:cNvGrpSpPr>
            <a:grpSpLocks/>
          </p:cNvGrpSpPr>
          <p:nvPr/>
        </p:nvGrpSpPr>
        <p:grpSpPr bwMode="auto">
          <a:xfrm>
            <a:off x="4114800" y="5029200"/>
            <a:ext cx="1524000" cy="990600"/>
            <a:chOff x="1728" y="1536"/>
            <a:chExt cx="960" cy="624"/>
          </a:xfrm>
        </p:grpSpPr>
        <p:sp>
          <p:nvSpPr>
            <p:cNvPr id="13369" name="Rectangle 10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370" name="Rectangle 10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71" name="Rectangle 10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72" name="Rectangle 11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73" name="Text Box 11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374" name="Text Box 11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375" name="Text Box 11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43" name="Group 114"/>
          <p:cNvGrpSpPr>
            <a:grpSpLocks/>
          </p:cNvGrpSpPr>
          <p:nvPr/>
        </p:nvGrpSpPr>
        <p:grpSpPr bwMode="auto">
          <a:xfrm>
            <a:off x="5486400" y="5029200"/>
            <a:ext cx="1524000" cy="990600"/>
            <a:chOff x="1728" y="1536"/>
            <a:chExt cx="960" cy="624"/>
          </a:xfrm>
        </p:grpSpPr>
        <p:sp>
          <p:nvSpPr>
            <p:cNvPr id="13362" name="Rectangle 11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363" name="Rectangle 11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64" name="Rectangle 11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65" name="Rectangle 11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66" name="Text Box 11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367" name="Text Box 12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368" name="Text Box 12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sp>
        <p:nvSpPr>
          <p:cNvPr id="13344" name="Line 122"/>
          <p:cNvSpPr>
            <a:spLocks noChangeShapeType="1"/>
          </p:cNvSpPr>
          <p:nvPr/>
        </p:nvSpPr>
        <p:spPr bwMode="auto">
          <a:xfrm>
            <a:off x="1981200" y="1701800"/>
            <a:ext cx="7620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45" name="Line 123"/>
          <p:cNvSpPr>
            <a:spLocks noChangeShapeType="1"/>
          </p:cNvSpPr>
          <p:nvPr/>
        </p:nvSpPr>
        <p:spPr bwMode="auto">
          <a:xfrm>
            <a:off x="1981200" y="2133600"/>
            <a:ext cx="609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46" name="Line 124"/>
          <p:cNvSpPr>
            <a:spLocks noChangeShapeType="1"/>
          </p:cNvSpPr>
          <p:nvPr/>
        </p:nvSpPr>
        <p:spPr bwMode="auto">
          <a:xfrm>
            <a:off x="1981200" y="2590800"/>
            <a:ext cx="3810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47" name="Line 125"/>
          <p:cNvSpPr>
            <a:spLocks noChangeShapeType="1"/>
          </p:cNvSpPr>
          <p:nvPr/>
        </p:nvSpPr>
        <p:spPr bwMode="auto">
          <a:xfrm>
            <a:off x="1981200" y="3022600"/>
            <a:ext cx="228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3348" name="Group 126"/>
          <p:cNvGrpSpPr>
            <a:grpSpLocks/>
          </p:cNvGrpSpPr>
          <p:nvPr/>
        </p:nvGrpSpPr>
        <p:grpSpPr bwMode="auto">
          <a:xfrm>
            <a:off x="1371600" y="1676400"/>
            <a:ext cx="609600" cy="1371600"/>
            <a:chOff x="2544" y="4032"/>
            <a:chExt cx="384" cy="864"/>
          </a:xfrm>
        </p:grpSpPr>
        <p:sp>
          <p:nvSpPr>
            <p:cNvPr id="13360" name="Rectangle 127"/>
            <p:cNvSpPr>
              <a:spLocks noChangeArrowheads="1"/>
            </p:cNvSpPr>
            <p:nvPr/>
          </p:nvSpPr>
          <p:spPr bwMode="auto">
            <a:xfrm>
              <a:off x="2544" y="4032"/>
              <a:ext cx="384" cy="86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61" name="Text Box 128"/>
            <p:cNvSpPr txBox="1">
              <a:spLocks noChangeArrowheads="1"/>
            </p:cNvSpPr>
            <p:nvPr/>
          </p:nvSpPr>
          <p:spPr bwMode="auto">
            <a:xfrm rot="5400000">
              <a:off x="2407" y="4383"/>
              <a:ext cx="6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Decoder</a:t>
              </a:r>
              <a:endParaRPr lang="en-US" altLang="en-US" sz="2400"/>
            </a:p>
          </p:txBody>
        </p:sp>
      </p:grpSp>
      <p:sp>
        <p:nvSpPr>
          <p:cNvPr id="13349" name="Line 129"/>
          <p:cNvSpPr>
            <a:spLocks noChangeShapeType="1"/>
          </p:cNvSpPr>
          <p:nvPr/>
        </p:nvSpPr>
        <p:spPr bwMode="auto">
          <a:xfrm rot="5400000">
            <a:off x="2393950" y="2044700"/>
            <a:ext cx="6858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0" name="Line 130"/>
          <p:cNvSpPr>
            <a:spLocks noChangeShapeType="1"/>
          </p:cNvSpPr>
          <p:nvPr/>
        </p:nvSpPr>
        <p:spPr bwMode="auto">
          <a:xfrm rot="5400000">
            <a:off x="1943100" y="2781300"/>
            <a:ext cx="12954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1" name="Line 131"/>
          <p:cNvSpPr>
            <a:spLocks noChangeShapeType="1"/>
          </p:cNvSpPr>
          <p:nvPr/>
        </p:nvSpPr>
        <p:spPr bwMode="auto">
          <a:xfrm>
            <a:off x="2565400" y="3454400"/>
            <a:ext cx="228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2" name="Line 132"/>
          <p:cNvSpPr>
            <a:spLocks noChangeShapeType="1"/>
          </p:cNvSpPr>
          <p:nvPr/>
        </p:nvSpPr>
        <p:spPr bwMode="auto">
          <a:xfrm rot="5400000">
            <a:off x="1371600" y="3556000"/>
            <a:ext cx="19812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3" name="Line 133"/>
          <p:cNvSpPr>
            <a:spLocks noChangeShapeType="1"/>
          </p:cNvSpPr>
          <p:nvPr/>
        </p:nvSpPr>
        <p:spPr bwMode="auto">
          <a:xfrm>
            <a:off x="2362200" y="4521200"/>
            <a:ext cx="4318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4" name="Line 134"/>
          <p:cNvSpPr>
            <a:spLocks noChangeShapeType="1"/>
          </p:cNvSpPr>
          <p:nvPr/>
        </p:nvSpPr>
        <p:spPr bwMode="auto">
          <a:xfrm rot="5400000">
            <a:off x="889000" y="4318000"/>
            <a:ext cx="2641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5" name="Line 135"/>
          <p:cNvSpPr>
            <a:spLocks noChangeShapeType="1"/>
          </p:cNvSpPr>
          <p:nvPr/>
        </p:nvSpPr>
        <p:spPr bwMode="auto">
          <a:xfrm>
            <a:off x="2209800" y="5613400"/>
            <a:ext cx="5842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6" name="Oval 136"/>
          <p:cNvSpPr>
            <a:spLocks noChangeArrowheads="1"/>
          </p:cNvSpPr>
          <p:nvPr/>
        </p:nvSpPr>
        <p:spPr bwMode="auto">
          <a:xfrm>
            <a:off x="2686050" y="233045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57" name="Oval 137"/>
          <p:cNvSpPr>
            <a:spLocks noChangeArrowheads="1"/>
          </p:cNvSpPr>
          <p:nvPr/>
        </p:nvSpPr>
        <p:spPr bwMode="auto">
          <a:xfrm>
            <a:off x="2730500" y="340360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58" name="Oval 138"/>
          <p:cNvSpPr>
            <a:spLocks noChangeArrowheads="1"/>
          </p:cNvSpPr>
          <p:nvPr/>
        </p:nvSpPr>
        <p:spPr bwMode="auto">
          <a:xfrm>
            <a:off x="2730500" y="4476750"/>
            <a:ext cx="114300" cy="114300"/>
          </a:xfrm>
          <a:prstGeom prst="ellipse">
            <a:avLst/>
          </a:prstGeom>
          <a:solidFill>
            <a:srgbClr val="FF0000"/>
          </a:solidFill>
          <a:ln w="9525">
            <a:solidFill>
              <a:srgbClr val="FF0000"/>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59" name="Oval 139"/>
          <p:cNvSpPr>
            <a:spLocks noChangeArrowheads="1"/>
          </p:cNvSpPr>
          <p:nvPr/>
        </p:nvSpPr>
        <p:spPr bwMode="auto">
          <a:xfrm>
            <a:off x="2711450" y="556260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2"/>
          <p:cNvGrpSpPr>
            <a:grpSpLocks/>
          </p:cNvGrpSpPr>
          <p:nvPr/>
        </p:nvGrpSpPr>
        <p:grpSpPr bwMode="auto">
          <a:xfrm>
            <a:off x="2654300" y="2286000"/>
            <a:ext cx="762000" cy="3619500"/>
            <a:chOff x="1672" y="1440"/>
            <a:chExt cx="480" cy="2280"/>
          </a:xfrm>
        </p:grpSpPr>
        <p:pic>
          <p:nvPicPr>
            <p:cNvPr id="14498" name="Picture 3"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 y="3456"/>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9" name="Picture 4"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784"/>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0" name="Picture 5"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112"/>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1" name="Picture 6"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1440"/>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39" name="Rectangle 7"/>
          <p:cNvSpPr>
            <a:spLocks noGrp="1" noChangeArrowheads="1"/>
          </p:cNvSpPr>
          <p:nvPr>
            <p:ph type="title"/>
          </p:nvPr>
        </p:nvSpPr>
        <p:spPr>
          <a:xfrm>
            <a:off x="533400" y="76200"/>
            <a:ext cx="8077200" cy="1143000"/>
          </a:xfrm>
        </p:spPr>
        <p:txBody>
          <a:bodyPr/>
          <a:lstStyle/>
          <a:p>
            <a:pPr eaLnBrk="1" hangingPunct="1"/>
            <a:r>
              <a:rPr lang="en-US" altLang="en-US" sz="4000"/>
              <a:t>A Random Access Memory (RAM)</a:t>
            </a:r>
          </a:p>
        </p:txBody>
      </p:sp>
      <p:grpSp>
        <p:nvGrpSpPr>
          <p:cNvPr id="14340" name="Group 8"/>
          <p:cNvGrpSpPr>
            <a:grpSpLocks/>
          </p:cNvGrpSpPr>
          <p:nvPr/>
        </p:nvGrpSpPr>
        <p:grpSpPr bwMode="auto">
          <a:xfrm>
            <a:off x="457200" y="1066800"/>
            <a:ext cx="8218488" cy="180975"/>
            <a:chOff x="295" y="1311"/>
            <a:chExt cx="5177" cy="114"/>
          </a:xfrm>
        </p:grpSpPr>
        <p:sp>
          <p:nvSpPr>
            <p:cNvPr id="14496" name="Rectangle 9"/>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97" name="Rectangle 10"/>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4341" name="Rectangle 11"/>
          <p:cNvSpPr>
            <a:spLocks noChangeArrowheads="1"/>
          </p:cNvSpPr>
          <p:nvPr/>
        </p:nvSpPr>
        <p:spPr bwMode="auto">
          <a:xfrm>
            <a:off x="1295400" y="1524000"/>
            <a:ext cx="64008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42" name="Rectangle 12"/>
          <p:cNvSpPr>
            <a:spLocks noChangeArrowheads="1"/>
          </p:cNvSpPr>
          <p:nvPr/>
        </p:nvSpPr>
        <p:spPr bwMode="auto">
          <a:xfrm>
            <a:off x="1066800" y="19812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43" name="Rectangle 13"/>
          <p:cNvSpPr>
            <a:spLocks noChangeArrowheads="1"/>
          </p:cNvSpPr>
          <p:nvPr/>
        </p:nvSpPr>
        <p:spPr bwMode="auto">
          <a:xfrm>
            <a:off x="1066800" y="22860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44" name="Text Box 14"/>
          <p:cNvSpPr txBox="1">
            <a:spLocks noChangeArrowheads="1"/>
          </p:cNvSpPr>
          <p:nvPr/>
        </p:nvSpPr>
        <p:spPr bwMode="auto">
          <a:xfrm>
            <a:off x="0" y="19050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14345" name="Rectangle 15"/>
          <p:cNvSpPr>
            <a:spLocks noChangeArrowheads="1"/>
          </p:cNvSpPr>
          <p:nvPr/>
        </p:nvSpPr>
        <p:spPr bwMode="auto">
          <a:xfrm>
            <a:off x="1066800" y="31686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46" name="Rectangle 16"/>
          <p:cNvSpPr>
            <a:spLocks noChangeArrowheads="1"/>
          </p:cNvSpPr>
          <p:nvPr/>
        </p:nvSpPr>
        <p:spPr bwMode="auto">
          <a:xfrm>
            <a:off x="1066800" y="3473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47" name="Rectangle 17"/>
          <p:cNvSpPr>
            <a:spLocks noChangeArrowheads="1"/>
          </p:cNvSpPr>
          <p:nvPr/>
        </p:nvSpPr>
        <p:spPr bwMode="auto">
          <a:xfrm>
            <a:off x="1066800" y="3778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48" name="Rectangle 18"/>
          <p:cNvSpPr>
            <a:spLocks noChangeArrowheads="1"/>
          </p:cNvSpPr>
          <p:nvPr/>
        </p:nvSpPr>
        <p:spPr bwMode="auto">
          <a:xfrm>
            <a:off x="1066800" y="4616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49" name="Rectangle 19"/>
          <p:cNvSpPr>
            <a:spLocks noChangeArrowheads="1"/>
          </p:cNvSpPr>
          <p:nvPr/>
        </p:nvSpPr>
        <p:spPr bwMode="auto">
          <a:xfrm>
            <a:off x="1066800" y="4921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50" name="Text Box 20"/>
          <p:cNvSpPr txBox="1">
            <a:spLocks noChangeArrowheads="1"/>
          </p:cNvSpPr>
          <p:nvPr/>
        </p:nvSpPr>
        <p:spPr bwMode="auto">
          <a:xfrm>
            <a:off x="0" y="32766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14351" name="Text Box 21"/>
          <p:cNvSpPr txBox="1">
            <a:spLocks noChangeArrowheads="1"/>
          </p:cNvSpPr>
          <p:nvPr/>
        </p:nvSpPr>
        <p:spPr bwMode="auto">
          <a:xfrm>
            <a:off x="228600" y="4529138"/>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14352" name="Rectangle 22"/>
          <p:cNvSpPr>
            <a:spLocks noChangeArrowheads="1"/>
          </p:cNvSpPr>
          <p:nvPr/>
        </p:nvSpPr>
        <p:spPr bwMode="auto">
          <a:xfrm>
            <a:off x="7696200" y="32766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53" name="Rectangle 23"/>
          <p:cNvSpPr>
            <a:spLocks noChangeArrowheads="1"/>
          </p:cNvSpPr>
          <p:nvPr/>
        </p:nvSpPr>
        <p:spPr bwMode="auto">
          <a:xfrm>
            <a:off x="7696200" y="35814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54" name="Rectangle 24"/>
          <p:cNvSpPr>
            <a:spLocks noChangeArrowheads="1"/>
          </p:cNvSpPr>
          <p:nvPr/>
        </p:nvSpPr>
        <p:spPr bwMode="auto">
          <a:xfrm>
            <a:off x="7696200" y="38862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55" name="Text Box 25"/>
          <p:cNvSpPr txBox="1">
            <a:spLocks noChangeArrowheads="1"/>
          </p:cNvSpPr>
          <p:nvPr/>
        </p:nvSpPr>
        <p:spPr bwMode="auto">
          <a:xfrm>
            <a:off x="8093075" y="3309938"/>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grpSp>
        <p:nvGrpSpPr>
          <p:cNvPr id="14356" name="Group 26"/>
          <p:cNvGrpSpPr>
            <a:grpSpLocks/>
          </p:cNvGrpSpPr>
          <p:nvPr/>
        </p:nvGrpSpPr>
        <p:grpSpPr bwMode="auto">
          <a:xfrm>
            <a:off x="2743200" y="1828800"/>
            <a:ext cx="1524000" cy="990600"/>
            <a:chOff x="1728" y="1536"/>
            <a:chExt cx="960" cy="624"/>
          </a:xfrm>
        </p:grpSpPr>
        <p:sp>
          <p:nvSpPr>
            <p:cNvPr id="14489" name="Rectangle 2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90" name="Rectangle 2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91" name="Rectangle 2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92" name="Rectangle 3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93" name="Text Box 3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94" name="Text Box 3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95" name="Text Box 3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57" name="Group 34"/>
          <p:cNvGrpSpPr>
            <a:grpSpLocks/>
          </p:cNvGrpSpPr>
          <p:nvPr/>
        </p:nvGrpSpPr>
        <p:grpSpPr bwMode="auto">
          <a:xfrm>
            <a:off x="4114800" y="1828800"/>
            <a:ext cx="1524000" cy="990600"/>
            <a:chOff x="1728" y="1536"/>
            <a:chExt cx="960" cy="624"/>
          </a:xfrm>
        </p:grpSpPr>
        <p:sp>
          <p:nvSpPr>
            <p:cNvPr id="14482" name="Rectangle 3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83" name="Rectangle 3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84" name="Rectangle 3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85" name="Rectangle 3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86" name="Text Box 3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87" name="Text Box 4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88" name="Text Box 4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58" name="Group 42"/>
          <p:cNvGrpSpPr>
            <a:grpSpLocks/>
          </p:cNvGrpSpPr>
          <p:nvPr/>
        </p:nvGrpSpPr>
        <p:grpSpPr bwMode="auto">
          <a:xfrm>
            <a:off x="5486400" y="1828800"/>
            <a:ext cx="1524000" cy="990600"/>
            <a:chOff x="1728" y="1536"/>
            <a:chExt cx="960" cy="624"/>
          </a:xfrm>
        </p:grpSpPr>
        <p:sp>
          <p:nvSpPr>
            <p:cNvPr id="14475" name="Rectangle 4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76" name="Rectangle 4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77" name="Rectangle 4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78" name="Rectangle 4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79" name="Text Box 4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80" name="Text Box 4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81" name="Text Box 4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59" name="Group 50"/>
          <p:cNvGrpSpPr>
            <a:grpSpLocks/>
          </p:cNvGrpSpPr>
          <p:nvPr/>
        </p:nvGrpSpPr>
        <p:grpSpPr bwMode="auto">
          <a:xfrm>
            <a:off x="2743200" y="2895600"/>
            <a:ext cx="1524000" cy="990600"/>
            <a:chOff x="1728" y="1536"/>
            <a:chExt cx="960" cy="624"/>
          </a:xfrm>
        </p:grpSpPr>
        <p:sp>
          <p:nvSpPr>
            <p:cNvPr id="14468" name="Rectangle 5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69" name="Rectangle 5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70" name="Rectangle 5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71" name="Rectangle 5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72" name="Text Box 5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73" name="Text Box 5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74" name="Text Box 5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60" name="Group 58"/>
          <p:cNvGrpSpPr>
            <a:grpSpLocks/>
          </p:cNvGrpSpPr>
          <p:nvPr/>
        </p:nvGrpSpPr>
        <p:grpSpPr bwMode="auto">
          <a:xfrm>
            <a:off x="4114800" y="2895600"/>
            <a:ext cx="1524000" cy="990600"/>
            <a:chOff x="1728" y="1536"/>
            <a:chExt cx="960" cy="624"/>
          </a:xfrm>
        </p:grpSpPr>
        <p:sp>
          <p:nvSpPr>
            <p:cNvPr id="14461" name="Rectangle 5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62" name="Rectangle 6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63" name="Rectangle 6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64" name="Rectangle 6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65" name="Text Box 6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66" name="Text Box 6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67" name="Text Box 6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61" name="Group 66"/>
          <p:cNvGrpSpPr>
            <a:grpSpLocks/>
          </p:cNvGrpSpPr>
          <p:nvPr/>
        </p:nvGrpSpPr>
        <p:grpSpPr bwMode="auto">
          <a:xfrm>
            <a:off x="5486400" y="2895600"/>
            <a:ext cx="1524000" cy="990600"/>
            <a:chOff x="1728" y="1536"/>
            <a:chExt cx="960" cy="624"/>
          </a:xfrm>
        </p:grpSpPr>
        <p:sp>
          <p:nvSpPr>
            <p:cNvPr id="14454" name="Rectangle 6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55" name="Rectangle 6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56" name="Rectangle 6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57" name="Rectangle 7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58" name="Text Box 7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59" name="Text Box 7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60" name="Text Box 7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62" name="Group 74"/>
          <p:cNvGrpSpPr>
            <a:grpSpLocks/>
          </p:cNvGrpSpPr>
          <p:nvPr/>
        </p:nvGrpSpPr>
        <p:grpSpPr bwMode="auto">
          <a:xfrm>
            <a:off x="2743200" y="3962400"/>
            <a:ext cx="1524000" cy="990600"/>
            <a:chOff x="1728" y="1536"/>
            <a:chExt cx="960" cy="624"/>
          </a:xfrm>
        </p:grpSpPr>
        <p:sp>
          <p:nvSpPr>
            <p:cNvPr id="14447" name="Rectangle 7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48" name="Rectangle 7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49" name="Rectangle 7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50" name="Rectangle 7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51" name="Text Box 7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52" name="Text Box 8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53" name="Text Box 8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63" name="Group 82"/>
          <p:cNvGrpSpPr>
            <a:grpSpLocks/>
          </p:cNvGrpSpPr>
          <p:nvPr/>
        </p:nvGrpSpPr>
        <p:grpSpPr bwMode="auto">
          <a:xfrm>
            <a:off x="4114800" y="3962400"/>
            <a:ext cx="1524000" cy="990600"/>
            <a:chOff x="1728" y="1536"/>
            <a:chExt cx="960" cy="624"/>
          </a:xfrm>
        </p:grpSpPr>
        <p:sp>
          <p:nvSpPr>
            <p:cNvPr id="14440" name="Rectangle 8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41" name="Rectangle 8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42" name="Rectangle 8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43" name="Rectangle 8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44" name="Text Box 8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45" name="Text Box 8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46" name="Text Box 8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64" name="Group 90"/>
          <p:cNvGrpSpPr>
            <a:grpSpLocks/>
          </p:cNvGrpSpPr>
          <p:nvPr/>
        </p:nvGrpSpPr>
        <p:grpSpPr bwMode="auto">
          <a:xfrm>
            <a:off x="5486400" y="3962400"/>
            <a:ext cx="1524000" cy="990600"/>
            <a:chOff x="1728" y="1536"/>
            <a:chExt cx="960" cy="624"/>
          </a:xfrm>
        </p:grpSpPr>
        <p:sp>
          <p:nvSpPr>
            <p:cNvPr id="14433" name="Rectangle 9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34" name="Rectangle 9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35" name="Rectangle 9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36" name="Rectangle 9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37" name="Text Box 9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38" name="Text Box 9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39" name="Text Box 9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65" name="Group 98"/>
          <p:cNvGrpSpPr>
            <a:grpSpLocks/>
          </p:cNvGrpSpPr>
          <p:nvPr/>
        </p:nvGrpSpPr>
        <p:grpSpPr bwMode="auto">
          <a:xfrm>
            <a:off x="2743200" y="5029200"/>
            <a:ext cx="1524000" cy="990600"/>
            <a:chOff x="1728" y="1536"/>
            <a:chExt cx="960" cy="624"/>
          </a:xfrm>
        </p:grpSpPr>
        <p:sp>
          <p:nvSpPr>
            <p:cNvPr id="14426" name="Rectangle 9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27" name="Rectangle 10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28" name="Rectangle 10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29" name="Rectangle 10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30" name="Text Box 10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31" name="Text Box 10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32" name="Text Box 10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66" name="Group 106"/>
          <p:cNvGrpSpPr>
            <a:grpSpLocks/>
          </p:cNvGrpSpPr>
          <p:nvPr/>
        </p:nvGrpSpPr>
        <p:grpSpPr bwMode="auto">
          <a:xfrm>
            <a:off x="4114800" y="5029200"/>
            <a:ext cx="1524000" cy="990600"/>
            <a:chOff x="1728" y="1536"/>
            <a:chExt cx="960" cy="624"/>
          </a:xfrm>
        </p:grpSpPr>
        <p:sp>
          <p:nvSpPr>
            <p:cNvPr id="14419" name="Rectangle 10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20" name="Rectangle 10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21" name="Rectangle 10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22" name="Rectangle 11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23" name="Text Box 11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24" name="Text Box 11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25" name="Text Box 11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67" name="Group 114"/>
          <p:cNvGrpSpPr>
            <a:grpSpLocks/>
          </p:cNvGrpSpPr>
          <p:nvPr/>
        </p:nvGrpSpPr>
        <p:grpSpPr bwMode="auto">
          <a:xfrm>
            <a:off x="5486400" y="5029200"/>
            <a:ext cx="1524000" cy="990600"/>
            <a:chOff x="1728" y="1536"/>
            <a:chExt cx="960" cy="624"/>
          </a:xfrm>
        </p:grpSpPr>
        <p:sp>
          <p:nvSpPr>
            <p:cNvPr id="14412" name="Rectangle 11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13" name="Rectangle 11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14" name="Rectangle 11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15" name="Rectangle 11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16" name="Text Box 11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17" name="Text Box 12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18" name="Text Box 12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sp>
        <p:nvSpPr>
          <p:cNvPr id="14368" name="Line 122"/>
          <p:cNvSpPr>
            <a:spLocks noChangeShapeType="1"/>
          </p:cNvSpPr>
          <p:nvPr/>
        </p:nvSpPr>
        <p:spPr bwMode="auto">
          <a:xfrm>
            <a:off x="1981200" y="1701800"/>
            <a:ext cx="7620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69" name="Line 123"/>
          <p:cNvSpPr>
            <a:spLocks noChangeShapeType="1"/>
          </p:cNvSpPr>
          <p:nvPr/>
        </p:nvSpPr>
        <p:spPr bwMode="auto">
          <a:xfrm>
            <a:off x="1981200" y="2133600"/>
            <a:ext cx="609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70" name="Line 124"/>
          <p:cNvSpPr>
            <a:spLocks noChangeShapeType="1"/>
          </p:cNvSpPr>
          <p:nvPr/>
        </p:nvSpPr>
        <p:spPr bwMode="auto">
          <a:xfrm>
            <a:off x="1981200" y="2590800"/>
            <a:ext cx="3810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71" name="Line 125"/>
          <p:cNvSpPr>
            <a:spLocks noChangeShapeType="1"/>
          </p:cNvSpPr>
          <p:nvPr/>
        </p:nvSpPr>
        <p:spPr bwMode="auto">
          <a:xfrm>
            <a:off x="1981200" y="3022600"/>
            <a:ext cx="228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4372" name="Group 126"/>
          <p:cNvGrpSpPr>
            <a:grpSpLocks/>
          </p:cNvGrpSpPr>
          <p:nvPr/>
        </p:nvGrpSpPr>
        <p:grpSpPr bwMode="auto">
          <a:xfrm>
            <a:off x="1371600" y="1676400"/>
            <a:ext cx="609600" cy="1371600"/>
            <a:chOff x="2544" y="4032"/>
            <a:chExt cx="384" cy="864"/>
          </a:xfrm>
        </p:grpSpPr>
        <p:sp>
          <p:nvSpPr>
            <p:cNvPr id="14410" name="Rectangle 127"/>
            <p:cNvSpPr>
              <a:spLocks noChangeArrowheads="1"/>
            </p:cNvSpPr>
            <p:nvPr/>
          </p:nvSpPr>
          <p:spPr bwMode="auto">
            <a:xfrm>
              <a:off x="2544" y="4032"/>
              <a:ext cx="384" cy="86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11" name="Text Box 128"/>
            <p:cNvSpPr txBox="1">
              <a:spLocks noChangeArrowheads="1"/>
            </p:cNvSpPr>
            <p:nvPr/>
          </p:nvSpPr>
          <p:spPr bwMode="auto">
            <a:xfrm rot="5400000">
              <a:off x="2407" y="4383"/>
              <a:ext cx="6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Decoder</a:t>
              </a:r>
              <a:endParaRPr lang="en-US" altLang="en-US" sz="2400"/>
            </a:p>
          </p:txBody>
        </p:sp>
      </p:grpSp>
      <p:sp>
        <p:nvSpPr>
          <p:cNvPr id="14373" name="Line 129"/>
          <p:cNvSpPr>
            <a:spLocks noChangeShapeType="1"/>
          </p:cNvSpPr>
          <p:nvPr/>
        </p:nvSpPr>
        <p:spPr bwMode="auto">
          <a:xfrm rot="5400000">
            <a:off x="2393950" y="2044700"/>
            <a:ext cx="6858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74" name="Line 130"/>
          <p:cNvSpPr>
            <a:spLocks noChangeShapeType="1"/>
          </p:cNvSpPr>
          <p:nvPr/>
        </p:nvSpPr>
        <p:spPr bwMode="auto">
          <a:xfrm rot="5400000">
            <a:off x="1943100" y="2781300"/>
            <a:ext cx="12954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75" name="Line 131"/>
          <p:cNvSpPr>
            <a:spLocks noChangeShapeType="1"/>
          </p:cNvSpPr>
          <p:nvPr/>
        </p:nvSpPr>
        <p:spPr bwMode="auto">
          <a:xfrm>
            <a:off x="2565400" y="3454400"/>
            <a:ext cx="228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76" name="Line 132"/>
          <p:cNvSpPr>
            <a:spLocks noChangeShapeType="1"/>
          </p:cNvSpPr>
          <p:nvPr/>
        </p:nvSpPr>
        <p:spPr bwMode="auto">
          <a:xfrm rot="5400000">
            <a:off x="1371600" y="3556000"/>
            <a:ext cx="19812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77" name="Line 133"/>
          <p:cNvSpPr>
            <a:spLocks noChangeShapeType="1"/>
          </p:cNvSpPr>
          <p:nvPr/>
        </p:nvSpPr>
        <p:spPr bwMode="auto">
          <a:xfrm>
            <a:off x="2362200" y="4521200"/>
            <a:ext cx="4318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78" name="Line 134"/>
          <p:cNvSpPr>
            <a:spLocks noChangeShapeType="1"/>
          </p:cNvSpPr>
          <p:nvPr/>
        </p:nvSpPr>
        <p:spPr bwMode="auto">
          <a:xfrm rot="5400000">
            <a:off x="889000" y="4318000"/>
            <a:ext cx="2641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79" name="Line 135"/>
          <p:cNvSpPr>
            <a:spLocks noChangeShapeType="1"/>
          </p:cNvSpPr>
          <p:nvPr/>
        </p:nvSpPr>
        <p:spPr bwMode="auto">
          <a:xfrm>
            <a:off x="2209800" y="5613400"/>
            <a:ext cx="5842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80" name="Oval 136"/>
          <p:cNvSpPr>
            <a:spLocks noChangeArrowheads="1"/>
          </p:cNvSpPr>
          <p:nvPr/>
        </p:nvSpPr>
        <p:spPr bwMode="auto">
          <a:xfrm>
            <a:off x="2686050" y="233045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81" name="Oval 137"/>
          <p:cNvSpPr>
            <a:spLocks noChangeArrowheads="1"/>
          </p:cNvSpPr>
          <p:nvPr/>
        </p:nvSpPr>
        <p:spPr bwMode="auto">
          <a:xfrm>
            <a:off x="2730500" y="340360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82" name="Oval 138"/>
          <p:cNvSpPr>
            <a:spLocks noChangeArrowheads="1"/>
          </p:cNvSpPr>
          <p:nvPr/>
        </p:nvSpPr>
        <p:spPr bwMode="auto">
          <a:xfrm>
            <a:off x="2730500" y="447675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83" name="Oval 139"/>
          <p:cNvSpPr>
            <a:spLocks noChangeArrowheads="1"/>
          </p:cNvSpPr>
          <p:nvPr/>
        </p:nvSpPr>
        <p:spPr bwMode="auto">
          <a:xfrm>
            <a:off x="2711450" y="556260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84" name="Line 140"/>
          <p:cNvSpPr>
            <a:spLocks noChangeShapeType="1"/>
          </p:cNvSpPr>
          <p:nvPr/>
        </p:nvSpPr>
        <p:spPr bwMode="auto">
          <a:xfrm>
            <a:off x="1295400" y="5029200"/>
            <a:ext cx="13716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85" name="Line 141"/>
          <p:cNvSpPr>
            <a:spLocks noChangeShapeType="1"/>
          </p:cNvSpPr>
          <p:nvPr/>
        </p:nvSpPr>
        <p:spPr bwMode="auto">
          <a:xfrm rot="5400000">
            <a:off x="1035050" y="4152900"/>
            <a:ext cx="32766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86" name="Line 142"/>
          <p:cNvSpPr>
            <a:spLocks noChangeShapeType="1"/>
          </p:cNvSpPr>
          <p:nvPr/>
        </p:nvSpPr>
        <p:spPr bwMode="auto">
          <a:xfrm>
            <a:off x="2667000" y="5765800"/>
            <a:ext cx="152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87" name="Line 143"/>
          <p:cNvSpPr>
            <a:spLocks noChangeShapeType="1"/>
          </p:cNvSpPr>
          <p:nvPr/>
        </p:nvSpPr>
        <p:spPr bwMode="auto">
          <a:xfrm>
            <a:off x="2667000" y="4692650"/>
            <a:ext cx="152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88" name="Line 144"/>
          <p:cNvSpPr>
            <a:spLocks noChangeShapeType="1"/>
          </p:cNvSpPr>
          <p:nvPr/>
        </p:nvSpPr>
        <p:spPr bwMode="auto">
          <a:xfrm>
            <a:off x="2667000" y="3606800"/>
            <a:ext cx="152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89" name="Line 145"/>
          <p:cNvSpPr>
            <a:spLocks noChangeShapeType="1"/>
          </p:cNvSpPr>
          <p:nvPr/>
        </p:nvSpPr>
        <p:spPr bwMode="auto">
          <a:xfrm>
            <a:off x="2667000" y="2540000"/>
            <a:ext cx="152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90" name="Oval 146"/>
          <p:cNvSpPr>
            <a:spLocks noChangeArrowheads="1"/>
          </p:cNvSpPr>
          <p:nvPr/>
        </p:nvSpPr>
        <p:spPr bwMode="auto">
          <a:xfrm>
            <a:off x="2743200" y="4629150"/>
            <a:ext cx="114300" cy="114300"/>
          </a:xfrm>
          <a:prstGeom prst="ellipse">
            <a:avLst/>
          </a:prstGeom>
          <a:solidFill>
            <a:srgbClr val="3EBD1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91" name="Oval 147"/>
          <p:cNvSpPr>
            <a:spLocks noChangeArrowheads="1"/>
          </p:cNvSpPr>
          <p:nvPr/>
        </p:nvSpPr>
        <p:spPr bwMode="auto">
          <a:xfrm>
            <a:off x="2743200" y="5715000"/>
            <a:ext cx="114300" cy="114300"/>
          </a:xfrm>
          <a:prstGeom prst="ellipse">
            <a:avLst/>
          </a:prstGeom>
          <a:solidFill>
            <a:srgbClr val="3EBD1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92" name="Oval 148"/>
          <p:cNvSpPr>
            <a:spLocks noChangeArrowheads="1"/>
          </p:cNvSpPr>
          <p:nvPr/>
        </p:nvSpPr>
        <p:spPr bwMode="auto">
          <a:xfrm>
            <a:off x="2743200" y="3556000"/>
            <a:ext cx="114300" cy="114300"/>
          </a:xfrm>
          <a:prstGeom prst="ellipse">
            <a:avLst/>
          </a:prstGeom>
          <a:solidFill>
            <a:srgbClr val="3EBD1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93" name="Oval 149"/>
          <p:cNvSpPr>
            <a:spLocks noChangeArrowheads="1"/>
          </p:cNvSpPr>
          <p:nvPr/>
        </p:nvSpPr>
        <p:spPr bwMode="auto">
          <a:xfrm>
            <a:off x="2730500" y="2482850"/>
            <a:ext cx="114300" cy="114300"/>
          </a:xfrm>
          <a:prstGeom prst="ellipse">
            <a:avLst/>
          </a:prstGeom>
          <a:solidFill>
            <a:srgbClr val="3EBD1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94" name="Line 150"/>
          <p:cNvSpPr>
            <a:spLocks noChangeShapeType="1"/>
          </p:cNvSpPr>
          <p:nvPr/>
        </p:nvSpPr>
        <p:spPr bwMode="auto">
          <a:xfrm>
            <a:off x="3352800" y="2819400"/>
            <a:ext cx="2819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95" name="Line 151"/>
          <p:cNvSpPr>
            <a:spLocks noChangeShapeType="1"/>
          </p:cNvSpPr>
          <p:nvPr/>
        </p:nvSpPr>
        <p:spPr bwMode="auto">
          <a:xfrm>
            <a:off x="3378200" y="251460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96" name="Line 152"/>
          <p:cNvSpPr>
            <a:spLocks noChangeShapeType="1"/>
          </p:cNvSpPr>
          <p:nvPr/>
        </p:nvSpPr>
        <p:spPr bwMode="auto">
          <a:xfrm>
            <a:off x="4756150" y="251460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97" name="Line 153"/>
          <p:cNvSpPr>
            <a:spLocks noChangeShapeType="1"/>
          </p:cNvSpPr>
          <p:nvPr/>
        </p:nvSpPr>
        <p:spPr bwMode="auto">
          <a:xfrm>
            <a:off x="6134100" y="251460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98" name="Line 154"/>
          <p:cNvSpPr>
            <a:spLocks noChangeShapeType="1"/>
          </p:cNvSpPr>
          <p:nvPr/>
        </p:nvSpPr>
        <p:spPr bwMode="auto">
          <a:xfrm>
            <a:off x="3352800" y="3886200"/>
            <a:ext cx="2819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99" name="Line 155"/>
          <p:cNvSpPr>
            <a:spLocks noChangeShapeType="1"/>
          </p:cNvSpPr>
          <p:nvPr/>
        </p:nvSpPr>
        <p:spPr bwMode="auto">
          <a:xfrm>
            <a:off x="3378200" y="357505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0" name="Line 156"/>
          <p:cNvSpPr>
            <a:spLocks noChangeShapeType="1"/>
          </p:cNvSpPr>
          <p:nvPr/>
        </p:nvSpPr>
        <p:spPr bwMode="auto">
          <a:xfrm>
            <a:off x="4756150" y="358140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1" name="Line 157"/>
          <p:cNvSpPr>
            <a:spLocks noChangeShapeType="1"/>
          </p:cNvSpPr>
          <p:nvPr/>
        </p:nvSpPr>
        <p:spPr bwMode="auto">
          <a:xfrm>
            <a:off x="6134100" y="358140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2" name="Line 158"/>
          <p:cNvSpPr>
            <a:spLocks noChangeShapeType="1"/>
          </p:cNvSpPr>
          <p:nvPr/>
        </p:nvSpPr>
        <p:spPr bwMode="auto">
          <a:xfrm>
            <a:off x="3352800" y="4946650"/>
            <a:ext cx="2819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3" name="Line 159"/>
          <p:cNvSpPr>
            <a:spLocks noChangeShapeType="1"/>
          </p:cNvSpPr>
          <p:nvPr/>
        </p:nvSpPr>
        <p:spPr bwMode="auto">
          <a:xfrm>
            <a:off x="3378200" y="464185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4" name="Line 160"/>
          <p:cNvSpPr>
            <a:spLocks noChangeShapeType="1"/>
          </p:cNvSpPr>
          <p:nvPr/>
        </p:nvSpPr>
        <p:spPr bwMode="auto">
          <a:xfrm>
            <a:off x="4756150" y="464185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5" name="Line 161"/>
          <p:cNvSpPr>
            <a:spLocks noChangeShapeType="1"/>
          </p:cNvSpPr>
          <p:nvPr/>
        </p:nvSpPr>
        <p:spPr bwMode="auto">
          <a:xfrm>
            <a:off x="6134100" y="464185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6" name="Line 162"/>
          <p:cNvSpPr>
            <a:spLocks noChangeShapeType="1"/>
          </p:cNvSpPr>
          <p:nvPr/>
        </p:nvSpPr>
        <p:spPr bwMode="auto">
          <a:xfrm>
            <a:off x="3352800" y="6013450"/>
            <a:ext cx="2819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7" name="Line 163"/>
          <p:cNvSpPr>
            <a:spLocks noChangeShapeType="1"/>
          </p:cNvSpPr>
          <p:nvPr/>
        </p:nvSpPr>
        <p:spPr bwMode="auto">
          <a:xfrm>
            <a:off x="3378200" y="570865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8" name="Line 164"/>
          <p:cNvSpPr>
            <a:spLocks noChangeShapeType="1"/>
          </p:cNvSpPr>
          <p:nvPr/>
        </p:nvSpPr>
        <p:spPr bwMode="auto">
          <a:xfrm>
            <a:off x="4756150" y="570865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9" name="Line 165"/>
          <p:cNvSpPr>
            <a:spLocks noChangeShapeType="1"/>
          </p:cNvSpPr>
          <p:nvPr/>
        </p:nvSpPr>
        <p:spPr bwMode="auto">
          <a:xfrm>
            <a:off x="6134100" y="570865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a:grpSpLocks/>
          </p:cNvGrpSpPr>
          <p:nvPr/>
        </p:nvGrpSpPr>
        <p:grpSpPr bwMode="auto">
          <a:xfrm>
            <a:off x="2654300" y="2286000"/>
            <a:ext cx="762000" cy="3619500"/>
            <a:chOff x="1672" y="1440"/>
            <a:chExt cx="480" cy="2280"/>
          </a:xfrm>
        </p:grpSpPr>
        <p:pic>
          <p:nvPicPr>
            <p:cNvPr id="15522" name="Picture 3"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 y="3456"/>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23" name="Picture 4"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784"/>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24" name="Picture 5"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112"/>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25" name="Picture 6"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1440"/>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3" name="Rectangle 7"/>
          <p:cNvSpPr>
            <a:spLocks noGrp="1" noChangeArrowheads="1"/>
          </p:cNvSpPr>
          <p:nvPr>
            <p:ph type="title"/>
          </p:nvPr>
        </p:nvSpPr>
        <p:spPr>
          <a:xfrm>
            <a:off x="533400" y="76200"/>
            <a:ext cx="8077200" cy="1143000"/>
          </a:xfrm>
        </p:spPr>
        <p:txBody>
          <a:bodyPr/>
          <a:lstStyle/>
          <a:p>
            <a:pPr eaLnBrk="1" hangingPunct="1"/>
            <a:r>
              <a:rPr lang="en-US" altLang="en-US" sz="4000"/>
              <a:t>A Random Access Memory (RAM)</a:t>
            </a:r>
          </a:p>
        </p:txBody>
      </p:sp>
      <p:grpSp>
        <p:nvGrpSpPr>
          <p:cNvPr id="15364" name="Group 8"/>
          <p:cNvGrpSpPr>
            <a:grpSpLocks/>
          </p:cNvGrpSpPr>
          <p:nvPr/>
        </p:nvGrpSpPr>
        <p:grpSpPr bwMode="auto">
          <a:xfrm>
            <a:off x="457200" y="1066800"/>
            <a:ext cx="8218488" cy="180975"/>
            <a:chOff x="295" y="1311"/>
            <a:chExt cx="5177" cy="114"/>
          </a:xfrm>
        </p:grpSpPr>
        <p:sp>
          <p:nvSpPr>
            <p:cNvPr id="15520" name="Rectangle 9"/>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21" name="Rectangle 10"/>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5365" name="Rectangle 11"/>
          <p:cNvSpPr>
            <a:spLocks noChangeArrowheads="1"/>
          </p:cNvSpPr>
          <p:nvPr/>
        </p:nvSpPr>
        <p:spPr bwMode="auto">
          <a:xfrm>
            <a:off x="1295400" y="1524000"/>
            <a:ext cx="64008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66" name="Rectangle 12"/>
          <p:cNvSpPr>
            <a:spLocks noChangeArrowheads="1"/>
          </p:cNvSpPr>
          <p:nvPr/>
        </p:nvSpPr>
        <p:spPr bwMode="auto">
          <a:xfrm>
            <a:off x="1066800" y="19812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67" name="Rectangle 13"/>
          <p:cNvSpPr>
            <a:spLocks noChangeArrowheads="1"/>
          </p:cNvSpPr>
          <p:nvPr/>
        </p:nvSpPr>
        <p:spPr bwMode="auto">
          <a:xfrm>
            <a:off x="1066800" y="22860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68" name="Text Box 14"/>
          <p:cNvSpPr txBox="1">
            <a:spLocks noChangeArrowheads="1"/>
          </p:cNvSpPr>
          <p:nvPr/>
        </p:nvSpPr>
        <p:spPr bwMode="auto">
          <a:xfrm>
            <a:off x="0" y="19050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15369" name="Rectangle 15"/>
          <p:cNvSpPr>
            <a:spLocks noChangeArrowheads="1"/>
          </p:cNvSpPr>
          <p:nvPr/>
        </p:nvSpPr>
        <p:spPr bwMode="auto">
          <a:xfrm>
            <a:off x="1066800" y="31686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70" name="Rectangle 16"/>
          <p:cNvSpPr>
            <a:spLocks noChangeArrowheads="1"/>
          </p:cNvSpPr>
          <p:nvPr/>
        </p:nvSpPr>
        <p:spPr bwMode="auto">
          <a:xfrm>
            <a:off x="1066800" y="3473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71" name="Rectangle 17"/>
          <p:cNvSpPr>
            <a:spLocks noChangeArrowheads="1"/>
          </p:cNvSpPr>
          <p:nvPr/>
        </p:nvSpPr>
        <p:spPr bwMode="auto">
          <a:xfrm>
            <a:off x="1066800" y="3778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72" name="Rectangle 18"/>
          <p:cNvSpPr>
            <a:spLocks noChangeArrowheads="1"/>
          </p:cNvSpPr>
          <p:nvPr/>
        </p:nvSpPr>
        <p:spPr bwMode="auto">
          <a:xfrm>
            <a:off x="1066800" y="4616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73" name="Rectangle 19"/>
          <p:cNvSpPr>
            <a:spLocks noChangeArrowheads="1"/>
          </p:cNvSpPr>
          <p:nvPr/>
        </p:nvSpPr>
        <p:spPr bwMode="auto">
          <a:xfrm>
            <a:off x="1066800" y="4921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74" name="Text Box 20"/>
          <p:cNvSpPr txBox="1">
            <a:spLocks noChangeArrowheads="1"/>
          </p:cNvSpPr>
          <p:nvPr/>
        </p:nvSpPr>
        <p:spPr bwMode="auto">
          <a:xfrm>
            <a:off x="0" y="32766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15375" name="Text Box 21"/>
          <p:cNvSpPr txBox="1">
            <a:spLocks noChangeArrowheads="1"/>
          </p:cNvSpPr>
          <p:nvPr/>
        </p:nvSpPr>
        <p:spPr bwMode="auto">
          <a:xfrm>
            <a:off x="228600" y="4529138"/>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15376" name="Rectangle 22"/>
          <p:cNvSpPr>
            <a:spLocks noChangeArrowheads="1"/>
          </p:cNvSpPr>
          <p:nvPr/>
        </p:nvSpPr>
        <p:spPr bwMode="auto">
          <a:xfrm>
            <a:off x="7696200" y="32766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77" name="Rectangle 23"/>
          <p:cNvSpPr>
            <a:spLocks noChangeArrowheads="1"/>
          </p:cNvSpPr>
          <p:nvPr/>
        </p:nvSpPr>
        <p:spPr bwMode="auto">
          <a:xfrm>
            <a:off x="7696200" y="35814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78" name="Rectangle 24"/>
          <p:cNvSpPr>
            <a:spLocks noChangeArrowheads="1"/>
          </p:cNvSpPr>
          <p:nvPr/>
        </p:nvSpPr>
        <p:spPr bwMode="auto">
          <a:xfrm>
            <a:off x="7696200" y="38862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79" name="Text Box 25"/>
          <p:cNvSpPr txBox="1">
            <a:spLocks noChangeArrowheads="1"/>
          </p:cNvSpPr>
          <p:nvPr/>
        </p:nvSpPr>
        <p:spPr bwMode="auto">
          <a:xfrm>
            <a:off x="8093075" y="3309938"/>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grpSp>
        <p:nvGrpSpPr>
          <p:cNvPr id="15380" name="Group 26"/>
          <p:cNvGrpSpPr>
            <a:grpSpLocks/>
          </p:cNvGrpSpPr>
          <p:nvPr/>
        </p:nvGrpSpPr>
        <p:grpSpPr bwMode="auto">
          <a:xfrm>
            <a:off x="2743200" y="1828800"/>
            <a:ext cx="1524000" cy="990600"/>
            <a:chOff x="1728" y="1536"/>
            <a:chExt cx="960" cy="624"/>
          </a:xfrm>
        </p:grpSpPr>
        <p:sp>
          <p:nvSpPr>
            <p:cNvPr id="15513" name="Rectangle 2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514" name="Rectangle 2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15" name="Rectangle 2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16" name="Rectangle 3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17" name="Text Box 3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518" name="Text Box 3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519" name="Text Box 3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81" name="Group 34"/>
          <p:cNvGrpSpPr>
            <a:grpSpLocks/>
          </p:cNvGrpSpPr>
          <p:nvPr/>
        </p:nvGrpSpPr>
        <p:grpSpPr bwMode="auto">
          <a:xfrm>
            <a:off x="4114800" y="1828800"/>
            <a:ext cx="1524000" cy="990600"/>
            <a:chOff x="1728" y="1536"/>
            <a:chExt cx="960" cy="624"/>
          </a:xfrm>
        </p:grpSpPr>
        <p:sp>
          <p:nvSpPr>
            <p:cNvPr id="15506" name="Rectangle 3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507" name="Rectangle 3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08" name="Rectangle 3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09" name="Rectangle 3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10" name="Text Box 3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511" name="Text Box 4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512" name="Text Box 4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82" name="Group 42"/>
          <p:cNvGrpSpPr>
            <a:grpSpLocks/>
          </p:cNvGrpSpPr>
          <p:nvPr/>
        </p:nvGrpSpPr>
        <p:grpSpPr bwMode="auto">
          <a:xfrm>
            <a:off x="5486400" y="1828800"/>
            <a:ext cx="1524000" cy="990600"/>
            <a:chOff x="1728" y="1536"/>
            <a:chExt cx="960" cy="624"/>
          </a:xfrm>
        </p:grpSpPr>
        <p:sp>
          <p:nvSpPr>
            <p:cNvPr id="15499" name="Rectangle 4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500" name="Rectangle 4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01" name="Rectangle 4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02" name="Rectangle 4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03" name="Text Box 4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504" name="Text Box 4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505" name="Text Box 4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83" name="Group 50"/>
          <p:cNvGrpSpPr>
            <a:grpSpLocks/>
          </p:cNvGrpSpPr>
          <p:nvPr/>
        </p:nvGrpSpPr>
        <p:grpSpPr bwMode="auto">
          <a:xfrm>
            <a:off x="2743200" y="2895600"/>
            <a:ext cx="1524000" cy="990600"/>
            <a:chOff x="1728" y="1536"/>
            <a:chExt cx="960" cy="624"/>
          </a:xfrm>
        </p:grpSpPr>
        <p:sp>
          <p:nvSpPr>
            <p:cNvPr id="15492" name="Rectangle 5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493" name="Rectangle 5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94" name="Rectangle 5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95" name="Rectangle 5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96" name="Text Box 5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497" name="Text Box 5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498" name="Text Box 5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84" name="Group 58"/>
          <p:cNvGrpSpPr>
            <a:grpSpLocks/>
          </p:cNvGrpSpPr>
          <p:nvPr/>
        </p:nvGrpSpPr>
        <p:grpSpPr bwMode="auto">
          <a:xfrm>
            <a:off x="4114800" y="2895600"/>
            <a:ext cx="1524000" cy="990600"/>
            <a:chOff x="1728" y="1536"/>
            <a:chExt cx="960" cy="624"/>
          </a:xfrm>
        </p:grpSpPr>
        <p:sp>
          <p:nvSpPr>
            <p:cNvPr id="15485" name="Rectangle 5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486" name="Rectangle 6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87" name="Rectangle 6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88" name="Rectangle 6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89" name="Text Box 6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490" name="Text Box 6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491" name="Text Box 6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85" name="Group 66"/>
          <p:cNvGrpSpPr>
            <a:grpSpLocks/>
          </p:cNvGrpSpPr>
          <p:nvPr/>
        </p:nvGrpSpPr>
        <p:grpSpPr bwMode="auto">
          <a:xfrm>
            <a:off x="5486400" y="2895600"/>
            <a:ext cx="1524000" cy="990600"/>
            <a:chOff x="1728" y="1536"/>
            <a:chExt cx="960" cy="624"/>
          </a:xfrm>
        </p:grpSpPr>
        <p:sp>
          <p:nvSpPr>
            <p:cNvPr id="15478" name="Rectangle 6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479" name="Rectangle 6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80" name="Rectangle 6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81" name="Rectangle 7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82" name="Text Box 7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483" name="Text Box 7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484" name="Text Box 7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86" name="Group 74"/>
          <p:cNvGrpSpPr>
            <a:grpSpLocks/>
          </p:cNvGrpSpPr>
          <p:nvPr/>
        </p:nvGrpSpPr>
        <p:grpSpPr bwMode="auto">
          <a:xfrm>
            <a:off x="2743200" y="3962400"/>
            <a:ext cx="1524000" cy="990600"/>
            <a:chOff x="1728" y="1536"/>
            <a:chExt cx="960" cy="624"/>
          </a:xfrm>
        </p:grpSpPr>
        <p:sp>
          <p:nvSpPr>
            <p:cNvPr id="15471" name="Rectangle 7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472" name="Rectangle 7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73" name="Rectangle 7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74" name="Rectangle 7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75" name="Text Box 7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476" name="Text Box 8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477" name="Text Box 8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87" name="Group 82"/>
          <p:cNvGrpSpPr>
            <a:grpSpLocks/>
          </p:cNvGrpSpPr>
          <p:nvPr/>
        </p:nvGrpSpPr>
        <p:grpSpPr bwMode="auto">
          <a:xfrm>
            <a:off x="4114800" y="3962400"/>
            <a:ext cx="1524000" cy="990600"/>
            <a:chOff x="1728" y="1536"/>
            <a:chExt cx="960" cy="624"/>
          </a:xfrm>
        </p:grpSpPr>
        <p:sp>
          <p:nvSpPr>
            <p:cNvPr id="15464" name="Rectangle 8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465" name="Rectangle 8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66" name="Rectangle 8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67" name="Rectangle 8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68" name="Text Box 8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469" name="Text Box 8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470" name="Text Box 8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88" name="Group 90"/>
          <p:cNvGrpSpPr>
            <a:grpSpLocks/>
          </p:cNvGrpSpPr>
          <p:nvPr/>
        </p:nvGrpSpPr>
        <p:grpSpPr bwMode="auto">
          <a:xfrm>
            <a:off x="5486400" y="3962400"/>
            <a:ext cx="1524000" cy="990600"/>
            <a:chOff x="1728" y="1536"/>
            <a:chExt cx="960" cy="624"/>
          </a:xfrm>
        </p:grpSpPr>
        <p:sp>
          <p:nvSpPr>
            <p:cNvPr id="15457" name="Rectangle 9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458" name="Rectangle 9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59" name="Rectangle 9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60" name="Rectangle 9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61" name="Text Box 9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462" name="Text Box 9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463" name="Text Box 9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89" name="Group 98"/>
          <p:cNvGrpSpPr>
            <a:grpSpLocks/>
          </p:cNvGrpSpPr>
          <p:nvPr/>
        </p:nvGrpSpPr>
        <p:grpSpPr bwMode="auto">
          <a:xfrm>
            <a:off x="2743200" y="5029200"/>
            <a:ext cx="1524000" cy="990600"/>
            <a:chOff x="1728" y="1536"/>
            <a:chExt cx="960" cy="624"/>
          </a:xfrm>
        </p:grpSpPr>
        <p:sp>
          <p:nvSpPr>
            <p:cNvPr id="15450" name="Rectangle 9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451" name="Rectangle 10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52" name="Rectangle 10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53" name="Rectangle 10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54" name="Text Box 10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455" name="Text Box 10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456" name="Text Box 10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90" name="Group 106"/>
          <p:cNvGrpSpPr>
            <a:grpSpLocks/>
          </p:cNvGrpSpPr>
          <p:nvPr/>
        </p:nvGrpSpPr>
        <p:grpSpPr bwMode="auto">
          <a:xfrm>
            <a:off x="4114800" y="5029200"/>
            <a:ext cx="1524000" cy="990600"/>
            <a:chOff x="1728" y="1536"/>
            <a:chExt cx="960" cy="624"/>
          </a:xfrm>
        </p:grpSpPr>
        <p:sp>
          <p:nvSpPr>
            <p:cNvPr id="15443" name="Rectangle 10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444" name="Rectangle 10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45" name="Rectangle 10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46" name="Rectangle 11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47" name="Text Box 11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448" name="Text Box 11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449" name="Text Box 11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91" name="Group 114"/>
          <p:cNvGrpSpPr>
            <a:grpSpLocks/>
          </p:cNvGrpSpPr>
          <p:nvPr/>
        </p:nvGrpSpPr>
        <p:grpSpPr bwMode="auto">
          <a:xfrm>
            <a:off x="5486400" y="5029200"/>
            <a:ext cx="1524000" cy="990600"/>
            <a:chOff x="1728" y="1536"/>
            <a:chExt cx="960" cy="624"/>
          </a:xfrm>
        </p:grpSpPr>
        <p:sp>
          <p:nvSpPr>
            <p:cNvPr id="15436" name="Rectangle 11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437" name="Rectangle 11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38" name="Rectangle 11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39" name="Rectangle 11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40" name="Text Box 11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441" name="Text Box 12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442" name="Text Box 12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sp>
        <p:nvSpPr>
          <p:cNvPr id="15392" name="Line 122"/>
          <p:cNvSpPr>
            <a:spLocks noChangeShapeType="1"/>
          </p:cNvSpPr>
          <p:nvPr/>
        </p:nvSpPr>
        <p:spPr bwMode="auto">
          <a:xfrm>
            <a:off x="1981200" y="1727200"/>
            <a:ext cx="762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93" name="Line 123"/>
          <p:cNvSpPr>
            <a:spLocks noChangeShapeType="1"/>
          </p:cNvSpPr>
          <p:nvPr/>
        </p:nvSpPr>
        <p:spPr bwMode="auto">
          <a:xfrm>
            <a:off x="1981200" y="2159000"/>
            <a:ext cx="609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94" name="Line 124"/>
          <p:cNvSpPr>
            <a:spLocks noChangeShapeType="1"/>
          </p:cNvSpPr>
          <p:nvPr/>
        </p:nvSpPr>
        <p:spPr bwMode="auto">
          <a:xfrm>
            <a:off x="1981200" y="2616200"/>
            <a:ext cx="381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95" name="Line 125"/>
          <p:cNvSpPr>
            <a:spLocks noChangeShapeType="1"/>
          </p:cNvSpPr>
          <p:nvPr/>
        </p:nvSpPr>
        <p:spPr bwMode="auto">
          <a:xfrm>
            <a:off x="1981200" y="3048000"/>
            <a:ext cx="228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5396" name="Group 126"/>
          <p:cNvGrpSpPr>
            <a:grpSpLocks/>
          </p:cNvGrpSpPr>
          <p:nvPr/>
        </p:nvGrpSpPr>
        <p:grpSpPr bwMode="auto">
          <a:xfrm>
            <a:off x="1371600" y="1676400"/>
            <a:ext cx="609600" cy="1371600"/>
            <a:chOff x="2544" y="4032"/>
            <a:chExt cx="384" cy="864"/>
          </a:xfrm>
        </p:grpSpPr>
        <p:sp>
          <p:nvSpPr>
            <p:cNvPr id="15434" name="Rectangle 127"/>
            <p:cNvSpPr>
              <a:spLocks noChangeArrowheads="1"/>
            </p:cNvSpPr>
            <p:nvPr/>
          </p:nvSpPr>
          <p:spPr bwMode="auto">
            <a:xfrm>
              <a:off x="2544" y="4032"/>
              <a:ext cx="384" cy="86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35" name="Text Box 128"/>
            <p:cNvSpPr txBox="1">
              <a:spLocks noChangeArrowheads="1"/>
            </p:cNvSpPr>
            <p:nvPr/>
          </p:nvSpPr>
          <p:spPr bwMode="auto">
            <a:xfrm rot="5400000">
              <a:off x="2407" y="4383"/>
              <a:ext cx="6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Decoder</a:t>
              </a:r>
              <a:endParaRPr lang="en-US" altLang="en-US" sz="2400"/>
            </a:p>
          </p:txBody>
        </p:sp>
      </p:grpSp>
      <p:sp>
        <p:nvSpPr>
          <p:cNvPr id="15397" name="Line 129"/>
          <p:cNvSpPr>
            <a:spLocks noChangeShapeType="1"/>
          </p:cNvSpPr>
          <p:nvPr/>
        </p:nvSpPr>
        <p:spPr bwMode="auto">
          <a:xfrm rot="5400000">
            <a:off x="2368550" y="2095500"/>
            <a:ext cx="736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98" name="Line 130"/>
          <p:cNvSpPr>
            <a:spLocks noChangeShapeType="1"/>
          </p:cNvSpPr>
          <p:nvPr/>
        </p:nvSpPr>
        <p:spPr bwMode="auto">
          <a:xfrm rot="5400000">
            <a:off x="1943100" y="2806700"/>
            <a:ext cx="1295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99" name="Line 131"/>
          <p:cNvSpPr>
            <a:spLocks noChangeShapeType="1"/>
          </p:cNvSpPr>
          <p:nvPr/>
        </p:nvSpPr>
        <p:spPr bwMode="auto">
          <a:xfrm>
            <a:off x="2565400" y="3454400"/>
            <a:ext cx="228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00" name="Line 132"/>
          <p:cNvSpPr>
            <a:spLocks noChangeShapeType="1"/>
          </p:cNvSpPr>
          <p:nvPr/>
        </p:nvSpPr>
        <p:spPr bwMode="auto">
          <a:xfrm rot="5400000">
            <a:off x="1371600" y="3556000"/>
            <a:ext cx="19812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01" name="Line 133"/>
          <p:cNvSpPr>
            <a:spLocks noChangeShapeType="1"/>
          </p:cNvSpPr>
          <p:nvPr/>
        </p:nvSpPr>
        <p:spPr bwMode="auto">
          <a:xfrm>
            <a:off x="2362200" y="4521200"/>
            <a:ext cx="381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02" name="Line 134"/>
          <p:cNvSpPr>
            <a:spLocks noChangeShapeType="1"/>
          </p:cNvSpPr>
          <p:nvPr/>
        </p:nvSpPr>
        <p:spPr bwMode="auto">
          <a:xfrm rot="5400000">
            <a:off x="889000" y="4343400"/>
            <a:ext cx="2641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03" name="Line 135"/>
          <p:cNvSpPr>
            <a:spLocks noChangeShapeType="1"/>
          </p:cNvSpPr>
          <p:nvPr/>
        </p:nvSpPr>
        <p:spPr bwMode="auto">
          <a:xfrm>
            <a:off x="2209800" y="5613400"/>
            <a:ext cx="5842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04" name="Oval 136"/>
          <p:cNvSpPr>
            <a:spLocks noChangeArrowheads="1"/>
          </p:cNvSpPr>
          <p:nvPr/>
        </p:nvSpPr>
        <p:spPr bwMode="auto">
          <a:xfrm>
            <a:off x="2686050" y="23304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05" name="Oval 137"/>
          <p:cNvSpPr>
            <a:spLocks noChangeArrowheads="1"/>
          </p:cNvSpPr>
          <p:nvPr/>
        </p:nvSpPr>
        <p:spPr bwMode="auto">
          <a:xfrm>
            <a:off x="2730500" y="34290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06" name="Oval 138"/>
          <p:cNvSpPr>
            <a:spLocks noChangeArrowheads="1"/>
          </p:cNvSpPr>
          <p:nvPr/>
        </p:nvSpPr>
        <p:spPr bwMode="auto">
          <a:xfrm>
            <a:off x="2730500" y="44767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07" name="Oval 139"/>
          <p:cNvSpPr>
            <a:spLocks noChangeArrowheads="1"/>
          </p:cNvSpPr>
          <p:nvPr/>
        </p:nvSpPr>
        <p:spPr bwMode="auto">
          <a:xfrm>
            <a:off x="2711450" y="55626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08" name="Line 140"/>
          <p:cNvSpPr>
            <a:spLocks noChangeShapeType="1"/>
          </p:cNvSpPr>
          <p:nvPr/>
        </p:nvSpPr>
        <p:spPr bwMode="auto">
          <a:xfrm>
            <a:off x="1295400" y="5029200"/>
            <a:ext cx="1371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09" name="Line 141"/>
          <p:cNvSpPr>
            <a:spLocks noChangeShapeType="1"/>
          </p:cNvSpPr>
          <p:nvPr/>
        </p:nvSpPr>
        <p:spPr bwMode="auto">
          <a:xfrm rot="5400000">
            <a:off x="1035050" y="4152900"/>
            <a:ext cx="3276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10" name="Line 142"/>
          <p:cNvSpPr>
            <a:spLocks noChangeShapeType="1"/>
          </p:cNvSpPr>
          <p:nvPr/>
        </p:nvSpPr>
        <p:spPr bwMode="auto">
          <a:xfrm>
            <a:off x="2667000" y="57658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11" name="Line 143"/>
          <p:cNvSpPr>
            <a:spLocks noChangeShapeType="1"/>
          </p:cNvSpPr>
          <p:nvPr/>
        </p:nvSpPr>
        <p:spPr bwMode="auto">
          <a:xfrm>
            <a:off x="2667000" y="469265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12" name="Line 144"/>
          <p:cNvSpPr>
            <a:spLocks noChangeShapeType="1"/>
          </p:cNvSpPr>
          <p:nvPr/>
        </p:nvSpPr>
        <p:spPr bwMode="auto">
          <a:xfrm>
            <a:off x="2667000" y="36068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13" name="Line 145"/>
          <p:cNvSpPr>
            <a:spLocks noChangeShapeType="1"/>
          </p:cNvSpPr>
          <p:nvPr/>
        </p:nvSpPr>
        <p:spPr bwMode="auto">
          <a:xfrm>
            <a:off x="2667000" y="25400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14" name="Oval 146"/>
          <p:cNvSpPr>
            <a:spLocks noChangeArrowheads="1"/>
          </p:cNvSpPr>
          <p:nvPr/>
        </p:nvSpPr>
        <p:spPr bwMode="auto">
          <a:xfrm>
            <a:off x="2743200" y="46291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15" name="Oval 147"/>
          <p:cNvSpPr>
            <a:spLocks noChangeArrowheads="1"/>
          </p:cNvSpPr>
          <p:nvPr/>
        </p:nvSpPr>
        <p:spPr bwMode="auto">
          <a:xfrm>
            <a:off x="2743200" y="57150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16" name="Oval 148"/>
          <p:cNvSpPr>
            <a:spLocks noChangeArrowheads="1"/>
          </p:cNvSpPr>
          <p:nvPr/>
        </p:nvSpPr>
        <p:spPr bwMode="auto">
          <a:xfrm>
            <a:off x="2743200" y="35814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17" name="Oval 149"/>
          <p:cNvSpPr>
            <a:spLocks noChangeArrowheads="1"/>
          </p:cNvSpPr>
          <p:nvPr/>
        </p:nvSpPr>
        <p:spPr bwMode="auto">
          <a:xfrm>
            <a:off x="2730500" y="24828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18" name="Line 150"/>
          <p:cNvSpPr>
            <a:spLocks noChangeShapeType="1"/>
          </p:cNvSpPr>
          <p:nvPr/>
        </p:nvSpPr>
        <p:spPr bwMode="auto">
          <a:xfrm>
            <a:off x="3352800" y="281940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19" name="Line 151"/>
          <p:cNvSpPr>
            <a:spLocks noChangeShapeType="1"/>
          </p:cNvSpPr>
          <p:nvPr/>
        </p:nvSpPr>
        <p:spPr bwMode="auto">
          <a:xfrm>
            <a:off x="337820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0" name="Line 152"/>
          <p:cNvSpPr>
            <a:spLocks noChangeShapeType="1"/>
          </p:cNvSpPr>
          <p:nvPr/>
        </p:nvSpPr>
        <p:spPr bwMode="auto">
          <a:xfrm>
            <a:off x="475615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1" name="Line 153"/>
          <p:cNvSpPr>
            <a:spLocks noChangeShapeType="1"/>
          </p:cNvSpPr>
          <p:nvPr/>
        </p:nvSpPr>
        <p:spPr bwMode="auto">
          <a:xfrm>
            <a:off x="613410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2" name="Line 154"/>
          <p:cNvSpPr>
            <a:spLocks noChangeShapeType="1"/>
          </p:cNvSpPr>
          <p:nvPr/>
        </p:nvSpPr>
        <p:spPr bwMode="auto">
          <a:xfrm>
            <a:off x="3352800" y="388620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3" name="Line 155"/>
          <p:cNvSpPr>
            <a:spLocks noChangeShapeType="1"/>
          </p:cNvSpPr>
          <p:nvPr/>
        </p:nvSpPr>
        <p:spPr bwMode="auto">
          <a:xfrm>
            <a:off x="3378200" y="35750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4" name="Line 156"/>
          <p:cNvSpPr>
            <a:spLocks noChangeShapeType="1"/>
          </p:cNvSpPr>
          <p:nvPr/>
        </p:nvSpPr>
        <p:spPr bwMode="auto">
          <a:xfrm>
            <a:off x="4756150" y="35814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5" name="Line 157"/>
          <p:cNvSpPr>
            <a:spLocks noChangeShapeType="1"/>
          </p:cNvSpPr>
          <p:nvPr/>
        </p:nvSpPr>
        <p:spPr bwMode="auto">
          <a:xfrm>
            <a:off x="6134100" y="35814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6" name="Line 158"/>
          <p:cNvSpPr>
            <a:spLocks noChangeShapeType="1"/>
          </p:cNvSpPr>
          <p:nvPr/>
        </p:nvSpPr>
        <p:spPr bwMode="auto">
          <a:xfrm>
            <a:off x="3352800" y="494665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7" name="Line 159"/>
          <p:cNvSpPr>
            <a:spLocks noChangeShapeType="1"/>
          </p:cNvSpPr>
          <p:nvPr/>
        </p:nvSpPr>
        <p:spPr bwMode="auto">
          <a:xfrm>
            <a:off x="337820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8" name="Line 160"/>
          <p:cNvSpPr>
            <a:spLocks noChangeShapeType="1"/>
          </p:cNvSpPr>
          <p:nvPr/>
        </p:nvSpPr>
        <p:spPr bwMode="auto">
          <a:xfrm>
            <a:off x="475615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9" name="Line 161"/>
          <p:cNvSpPr>
            <a:spLocks noChangeShapeType="1"/>
          </p:cNvSpPr>
          <p:nvPr/>
        </p:nvSpPr>
        <p:spPr bwMode="auto">
          <a:xfrm>
            <a:off x="613410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30" name="Line 162"/>
          <p:cNvSpPr>
            <a:spLocks noChangeShapeType="1"/>
          </p:cNvSpPr>
          <p:nvPr/>
        </p:nvSpPr>
        <p:spPr bwMode="auto">
          <a:xfrm>
            <a:off x="3352800" y="601345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31" name="Line 163"/>
          <p:cNvSpPr>
            <a:spLocks noChangeShapeType="1"/>
          </p:cNvSpPr>
          <p:nvPr/>
        </p:nvSpPr>
        <p:spPr bwMode="auto">
          <a:xfrm>
            <a:off x="337820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32" name="Line 164"/>
          <p:cNvSpPr>
            <a:spLocks noChangeShapeType="1"/>
          </p:cNvSpPr>
          <p:nvPr/>
        </p:nvSpPr>
        <p:spPr bwMode="auto">
          <a:xfrm>
            <a:off x="475615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33" name="Line 165"/>
          <p:cNvSpPr>
            <a:spLocks noChangeShapeType="1"/>
          </p:cNvSpPr>
          <p:nvPr/>
        </p:nvSpPr>
        <p:spPr bwMode="auto">
          <a:xfrm>
            <a:off x="613410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2"/>
          <p:cNvGrpSpPr>
            <a:grpSpLocks/>
          </p:cNvGrpSpPr>
          <p:nvPr/>
        </p:nvGrpSpPr>
        <p:grpSpPr bwMode="auto">
          <a:xfrm>
            <a:off x="2654300" y="2286000"/>
            <a:ext cx="762000" cy="3619500"/>
            <a:chOff x="1672" y="1440"/>
            <a:chExt cx="480" cy="2280"/>
          </a:xfrm>
        </p:grpSpPr>
        <p:pic>
          <p:nvPicPr>
            <p:cNvPr id="16552" name="Picture 3"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 y="3456"/>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53" name="Picture 4"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784"/>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54" name="Picture 5"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112"/>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55" name="Picture 6"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1440"/>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87" name="Rectangle 7"/>
          <p:cNvSpPr>
            <a:spLocks noGrp="1" noChangeArrowheads="1"/>
          </p:cNvSpPr>
          <p:nvPr>
            <p:ph type="title"/>
          </p:nvPr>
        </p:nvSpPr>
        <p:spPr>
          <a:xfrm>
            <a:off x="533400" y="76200"/>
            <a:ext cx="8077200" cy="1143000"/>
          </a:xfrm>
        </p:spPr>
        <p:txBody>
          <a:bodyPr/>
          <a:lstStyle/>
          <a:p>
            <a:pPr eaLnBrk="1" hangingPunct="1"/>
            <a:r>
              <a:rPr lang="en-US" altLang="en-US" sz="4000"/>
              <a:t>A Random Access Memory (RAM)</a:t>
            </a:r>
          </a:p>
        </p:txBody>
      </p:sp>
      <p:grpSp>
        <p:nvGrpSpPr>
          <p:cNvPr id="16388" name="Group 8"/>
          <p:cNvGrpSpPr>
            <a:grpSpLocks/>
          </p:cNvGrpSpPr>
          <p:nvPr/>
        </p:nvGrpSpPr>
        <p:grpSpPr bwMode="auto">
          <a:xfrm>
            <a:off x="457200" y="1066800"/>
            <a:ext cx="8218488" cy="180975"/>
            <a:chOff x="295" y="1311"/>
            <a:chExt cx="5177" cy="114"/>
          </a:xfrm>
        </p:grpSpPr>
        <p:sp>
          <p:nvSpPr>
            <p:cNvPr id="16550" name="Rectangle 9"/>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51" name="Rectangle 10"/>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6389" name="Rectangle 11"/>
          <p:cNvSpPr>
            <a:spLocks noChangeArrowheads="1"/>
          </p:cNvSpPr>
          <p:nvPr/>
        </p:nvSpPr>
        <p:spPr bwMode="auto">
          <a:xfrm>
            <a:off x="1295400" y="1524000"/>
            <a:ext cx="64008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390" name="Rectangle 12"/>
          <p:cNvSpPr>
            <a:spLocks noChangeArrowheads="1"/>
          </p:cNvSpPr>
          <p:nvPr/>
        </p:nvSpPr>
        <p:spPr bwMode="auto">
          <a:xfrm>
            <a:off x="1066800" y="19812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391" name="Rectangle 13"/>
          <p:cNvSpPr>
            <a:spLocks noChangeArrowheads="1"/>
          </p:cNvSpPr>
          <p:nvPr/>
        </p:nvSpPr>
        <p:spPr bwMode="auto">
          <a:xfrm>
            <a:off x="1066800" y="22860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392" name="Text Box 14"/>
          <p:cNvSpPr txBox="1">
            <a:spLocks noChangeArrowheads="1"/>
          </p:cNvSpPr>
          <p:nvPr/>
        </p:nvSpPr>
        <p:spPr bwMode="auto">
          <a:xfrm>
            <a:off x="0" y="19050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16393" name="Rectangle 15"/>
          <p:cNvSpPr>
            <a:spLocks noChangeArrowheads="1"/>
          </p:cNvSpPr>
          <p:nvPr/>
        </p:nvSpPr>
        <p:spPr bwMode="auto">
          <a:xfrm>
            <a:off x="1066800" y="31686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394" name="Rectangle 16"/>
          <p:cNvSpPr>
            <a:spLocks noChangeArrowheads="1"/>
          </p:cNvSpPr>
          <p:nvPr/>
        </p:nvSpPr>
        <p:spPr bwMode="auto">
          <a:xfrm>
            <a:off x="1066800" y="3473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395" name="Rectangle 17"/>
          <p:cNvSpPr>
            <a:spLocks noChangeArrowheads="1"/>
          </p:cNvSpPr>
          <p:nvPr/>
        </p:nvSpPr>
        <p:spPr bwMode="auto">
          <a:xfrm>
            <a:off x="1066800" y="3778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396" name="Rectangle 18"/>
          <p:cNvSpPr>
            <a:spLocks noChangeArrowheads="1"/>
          </p:cNvSpPr>
          <p:nvPr/>
        </p:nvSpPr>
        <p:spPr bwMode="auto">
          <a:xfrm>
            <a:off x="1066800" y="4616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397" name="Rectangle 19"/>
          <p:cNvSpPr>
            <a:spLocks noChangeArrowheads="1"/>
          </p:cNvSpPr>
          <p:nvPr/>
        </p:nvSpPr>
        <p:spPr bwMode="auto">
          <a:xfrm>
            <a:off x="1066800" y="4921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398" name="Text Box 20"/>
          <p:cNvSpPr txBox="1">
            <a:spLocks noChangeArrowheads="1"/>
          </p:cNvSpPr>
          <p:nvPr/>
        </p:nvSpPr>
        <p:spPr bwMode="auto">
          <a:xfrm>
            <a:off x="0" y="32766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16399" name="Text Box 21"/>
          <p:cNvSpPr txBox="1">
            <a:spLocks noChangeArrowheads="1"/>
          </p:cNvSpPr>
          <p:nvPr/>
        </p:nvSpPr>
        <p:spPr bwMode="auto">
          <a:xfrm>
            <a:off x="228600" y="4529138"/>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16400" name="Rectangle 22"/>
          <p:cNvSpPr>
            <a:spLocks noChangeArrowheads="1"/>
          </p:cNvSpPr>
          <p:nvPr/>
        </p:nvSpPr>
        <p:spPr bwMode="auto">
          <a:xfrm>
            <a:off x="7696200" y="32766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01" name="Rectangle 23"/>
          <p:cNvSpPr>
            <a:spLocks noChangeArrowheads="1"/>
          </p:cNvSpPr>
          <p:nvPr/>
        </p:nvSpPr>
        <p:spPr bwMode="auto">
          <a:xfrm>
            <a:off x="7696200" y="35814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02" name="Rectangle 24"/>
          <p:cNvSpPr>
            <a:spLocks noChangeArrowheads="1"/>
          </p:cNvSpPr>
          <p:nvPr/>
        </p:nvSpPr>
        <p:spPr bwMode="auto">
          <a:xfrm>
            <a:off x="7696200" y="38862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03" name="Text Box 25"/>
          <p:cNvSpPr txBox="1">
            <a:spLocks noChangeArrowheads="1"/>
          </p:cNvSpPr>
          <p:nvPr/>
        </p:nvSpPr>
        <p:spPr bwMode="auto">
          <a:xfrm>
            <a:off x="8093075" y="3309938"/>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grpSp>
        <p:nvGrpSpPr>
          <p:cNvPr id="16404" name="Group 26"/>
          <p:cNvGrpSpPr>
            <a:grpSpLocks/>
          </p:cNvGrpSpPr>
          <p:nvPr/>
        </p:nvGrpSpPr>
        <p:grpSpPr bwMode="auto">
          <a:xfrm>
            <a:off x="2743200" y="1828800"/>
            <a:ext cx="1524000" cy="990600"/>
            <a:chOff x="1728" y="1536"/>
            <a:chExt cx="960" cy="624"/>
          </a:xfrm>
        </p:grpSpPr>
        <p:sp>
          <p:nvSpPr>
            <p:cNvPr id="16543" name="Rectangle 2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544" name="Rectangle 2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45" name="Rectangle 2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46" name="Rectangle 3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47" name="Text Box 3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548" name="Text Box 3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549" name="Text Box 3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05" name="Group 34"/>
          <p:cNvGrpSpPr>
            <a:grpSpLocks/>
          </p:cNvGrpSpPr>
          <p:nvPr/>
        </p:nvGrpSpPr>
        <p:grpSpPr bwMode="auto">
          <a:xfrm>
            <a:off x="4114800" y="1828800"/>
            <a:ext cx="1524000" cy="990600"/>
            <a:chOff x="1728" y="1536"/>
            <a:chExt cx="960" cy="624"/>
          </a:xfrm>
        </p:grpSpPr>
        <p:sp>
          <p:nvSpPr>
            <p:cNvPr id="16536" name="Rectangle 3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537" name="Rectangle 3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38" name="Rectangle 3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39" name="Rectangle 3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40" name="Text Box 3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541" name="Text Box 4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542" name="Text Box 4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06" name="Group 42"/>
          <p:cNvGrpSpPr>
            <a:grpSpLocks/>
          </p:cNvGrpSpPr>
          <p:nvPr/>
        </p:nvGrpSpPr>
        <p:grpSpPr bwMode="auto">
          <a:xfrm>
            <a:off x="5486400" y="1828800"/>
            <a:ext cx="1524000" cy="990600"/>
            <a:chOff x="1728" y="1536"/>
            <a:chExt cx="960" cy="624"/>
          </a:xfrm>
        </p:grpSpPr>
        <p:sp>
          <p:nvSpPr>
            <p:cNvPr id="16529" name="Rectangle 4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530" name="Rectangle 4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31" name="Rectangle 4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32" name="Rectangle 4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33" name="Text Box 4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534" name="Text Box 4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535" name="Text Box 4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07" name="Group 50"/>
          <p:cNvGrpSpPr>
            <a:grpSpLocks/>
          </p:cNvGrpSpPr>
          <p:nvPr/>
        </p:nvGrpSpPr>
        <p:grpSpPr bwMode="auto">
          <a:xfrm>
            <a:off x="2743200" y="2895600"/>
            <a:ext cx="1524000" cy="990600"/>
            <a:chOff x="1728" y="1536"/>
            <a:chExt cx="960" cy="624"/>
          </a:xfrm>
        </p:grpSpPr>
        <p:sp>
          <p:nvSpPr>
            <p:cNvPr id="16522" name="Rectangle 5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523" name="Rectangle 5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24" name="Rectangle 5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25" name="Rectangle 5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26" name="Text Box 5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527" name="Text Box 5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528" name="Text Box 5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08" name="Group 58"/>
          <p:cNvGrpSpPr>
            <a:grpSpLocks/>
          </p:cNvGrpSpPr>
          <p:nvPr/>
        </p:nvGrpSpPr>
        <p:grpSpPr bwMode="auto">
          <a:xfrm>
            <a:off x="4114800" y="2895600"/>
            <a:ext cx="1524000" cy="990600"/>
            <a:chOff x="1728" y="1536"/>
            <a:chExt cx="960" cy="624"/>
          </a:xfrm>
        </p:grpSpPr>
        <p:sp>
          <p:nvSpPr>
            <p:cNvPr id="16515" name="Rectangle 5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516" name="Rectangle 6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17" name="Rectangle 6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18" name="Rectangle 6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19" name="Text Box 6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520" name="Text Box 6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521" name="Text Box 6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09" name="Group 66"/>
          <p:cNvGrpSpPr>
            <a:grpSpLocks/>
          </p:cNvGrpSpPr>
          <p:nvPr/>
        </p:nvGrpSpPr>
        <p:grpSpPr bwMode="auto">
          <a:xfrm>
            <a:off x="5486400" y="2895600"/>
            <a:ext cx="1524000" cy="990600"/>
            <a:chOff x="1728" y="1536"/>
            <a:chExt cx="960" cy="624"/>
          </a:xfrm>
        </p:grpSpPr>
        <p:sp>
          <p:nvSpPr>
            <p:cNvPr id="16508" name="Rectangle 6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509" name="Rectangle 6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10" name="Rectangle 6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11" name="Rectangle 7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12" name="Text Box 7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513" name="Text Box 7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514" name="Text Box 7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10" name="Group 74"/>
          <p:cNvGrpSpPr>
            <a:grpSpLocks/>
          </p:cNvGrpSpPr>
          <p:nvPr/>
        </p:nvGrpSpPr>
        <p:grpSpPr bwMode="auto">
          <a:xfrm>
            <a:off x="2743200" y="3962400"/>
            <a:ext cx="1524000" cy="990600"/>
            <a:chOff x="1728" y="1536"/>
            <a:chExt cx="960" cy="624"/>
          </a:xfrm>
        </p:grpSpPr>
        <p:sp>
          <p:nvSpPr>
            <p:cNvPr id="16501" name="Rectangle 7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502" name="Rectangle 7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03" name="Rectangle 7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04" name="Rectangle 7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05" name="Text Box 7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506" name="Text Box 8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507" name="Text Box 8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11" name="Group 82"/>
          <p:cNvGrpSpPr>
            <a:grpSpLocks/>
          </p:cNvGrpSpPr>
          <p:nvPr/>
        </p:nvGrpSpPr>
        <p:grpSpPr bwMode="auto">
          <a:xfrm>
            <a:off x="4114800" y="3962400"/>
            <a:ext cx="1524000" cy="990600"/>
            <a:chOff x="1728" y="1536"/>
            <a:chExt cx="960" cy="624"/>
          </a:xfrm>
        </p:grpSpPr>
        <p:sp>
          <p:nvSpPr>
            <p:cNvPr id="16494" name="Rectangle 8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495" name="Rectangle 8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96" name="Rectangle 8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97" name="Rectangle 8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98" name="Text Box 8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499" name="Text Box 8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500" name="Text Box 8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12" name="Group 90"/>
          <p:cNvGrpSpPr>
            <a:grpSpLocks/>
          </p:cNvGrpSpPr>
          <p:nvPr/>
        </p:nvGrpSpPr>
        <p:grpSpPr bwMode="auto">
          <a:xfrm>
            <a:off x="5486400" y="3962400"/>
            <a:ext cx="1524000" cy="990600"/>
            <a:chOff x="1728" y="1536"/>
            <a:chExt cx="960" cy="624"/>
          </a:xfrm>
        </p:grpSpPr>
        <p:sp>
          <p:nvSpPr>
            <p:cNvPr id="16487" name="Rectangle 9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488" name="Rectangle 9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89" name="Rectangle 9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90" name="Rectangle 9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91" name="Text Box 9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492" name="Text Box 9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493" name="Text Box 9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13" name="Group 98"/>
          <p:cNvGrpSpPr>
            <a:grpSpLocks/>
          </p:cNvGrpSpPr>
          <p:nvPr/>
        </p:nvGrpSpPr>
        <p:grpSpPr bwMode="auto">
          <a:xfrm>
            <a:off x="2743200" y="5029200"/>
            <a:ext cx="1524000" cy="990600"/>
            <a:chOff x="1728" y="1536"/>
            <a:chExt cx="960" cy="624"/>
          </a:xfrm>
        </p:grpSpPr>
        <p:sp>
          <p:nvSpPr>
            <p:cNvPr id="16480" name="Rectangle 9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481" name="Rectangle 10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82" name="Rectangle 10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83" name="Rectangle 10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84" name="Text Box 10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485" name="Text Box 10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486" name="Text Box 10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14" name="Group 106"/>
          <p:cNvGrpSpPr>
            <a:grpSpLocks/>
          </p:cNvGrpSpPr>
          <p:nvPr/>
        </p:nvGrpSpPr>
        <p:grpSpPr bwMode="auto">
          <a:xfrm>
            <a:off x="4114800" y="5029200"/>
            <a:ext cx="1524000" cy="990600"/>
            <a:chOff x="1728" y="1536"/>
            <a:chExt cx="960" cy="624"/>
          </a:xfrm>
        </p:grpSpPr>
        <p:sp>
          <p:nvSpPr>
            <p:cNvPr id="16473" name="Rectangle 10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474" name="Rectangle 10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75" name="Rectangle 10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76" name="Rectangle 11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77" name="Text Box 11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478" name="Text Box 11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479" name="Text Box 11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15" name="Group 114"/>
          <p:cNvGrpSpPr>
            <a:grpSpLocks/>
          </p:cNvGrpSpPr>
          <p:nvPr/>
        </p:nvGrpSpPr>
        <p:grpSpPr bwMode="auto">
          <a:xfrm>
            <a:off x="5486400" y="5029200"/>
            <a:ext cx="1524000" cy="990600"/>
            <a:chOff x="1728" y="1536"/>
            <a:chExt cx="960" cy="624"/>
          </a:xfrm>
        </p:grpSpPr>
        <p:sp>
          <p:nvSpPr>
            <p:cNvPr id="16466" name="Rectangle 11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467" name="Rectangle 11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68" name="Rectangle 11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69" name="Rectangle 11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70" name="Text Box 11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471" name="Text Box 12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472" name="Text Box 12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sp>
        <p:nvSpPr>
          <p:cNvPr id="16416" name="Line 122"/>
          <p:cNvSpPr>
            <a:spLocks noChangeShapeType="1"/>
          </p:cNvSpPr>
          <p:nvPr/>
        </p:nvSpPr>
        <p:spPr bwMode="auto">
          <a:xfrm>
            <a:off x="1981200" y="1727200"/>
            <a:ext cx="762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17" name="Line 123"/>
          <p:cNvSpPr>
            <a:spLocks noChangeShapeType="1"/>
          </p:cNvSpPr>
          <p:nvPr/>
        </p:nvSpPr>
        <p:spPr bwMode="auto">
          <a:xfrm>
            <a:off x="1981200" y="2159000"/>
            <a:ext cx="609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18" name="Line 124"/>
          <p:cNvSpPr>
            <a:spLocks noChangeShapeType="1"/>
          </p:cNvSpPr>
          <p:nvPr/>
        </p:nvSpPr>
        <p:spPr bwMode="auto">
          <a:xfrm>
            <a:off x="1981200" y="2616200"/>
            <a:ext cx="381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19" name="Line 125"/>
          <p:cNvSpPr>
            <a:spLocks noChangeShapeType="1"/>
          </p:cNvSpPr>
          <p:nvPr/>
        </p:nvSpPr>
        <p:spPr bwMode="auto">
          <a:xfrm>
            <a:off x="1981200" y="3048000"/>
            <a:ext cx="228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6420" name="Group 126"/>
          <p:cNvGrpSpPr>
            <a:grpSpLocks/>
          </p:cNvGrpSpPr>
          <p:nvPr/>
        </p:nvGrpSpPr>
        <p:grpSpPr bwMode="auto">
          <a:xfrm>
            <a:off x="1371600" y="1676400"/>
            <a:ext cx="609600" cy="1371600"/>
            <a:chOff x="2544" y="4032"/>
            <a:chExt cx="384" cy="864"/>
          </a:xfrm>
        </p:grpSpPr>
        <p:sp>
          <p:nvSpPr>
            <p:cNvPr id="16464" name="Rectangle 127"/>
            <p:cNvSpPr>
              <a:spLocks noChangeArrowheads="1"/>
            </p:cNvSpPr>
            <p:nvPr/>
          </p:nvSpPr>
          <p:spPr bwMode="auto">
            <a:xfrm>
              <a:off x="2544" y="4032"/>
              <a:ext cx="384" cy="86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65" name="Text Box 128"/>
            <p:cNvSpPr txBox="1">
              <a:spLocks noChangeArrowheads="1"/>
            </p:cNvSpPr>
            <p:nvPr/>
          </p:nvSpPr>
          <p:spPr bwMode="auto">
            <a:xfrm rot="5400000">
              <a:off x="2407" y="4383"/>
              <a:ext cx="6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Decoder</a:t>
              </a:r>
              <a:endParaRPr lang="en-US" altLang="en-US" sz="2400"/>
            </a:p>
          </p:txBody>
        </p:sp>
      </p:grpSp>
      <p:sp>
        <p:nvSpPr>
          <p:cNvPr id="16421" name="Line 129"/>
          <p:cNvSpPr>
            <a:spLocks noChangeShapeType="1"/>
          </p:cNvSpPr>
          <p:nvPr/>
        </p:nvSpPr>
        <p:spPr bwMode="auto">
          <a:xfrm rot="5400000">
            <a:off x="2368550" y="2095500"/>
            <a:ext cx="736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22" name="Line 130"/>
          <p:cNvSpPr>
            <a:spLocks noChangeShapeType="1"/>
          </p:cNvSpPr>
          <p:nvPr/>
        </p:nvSpPr>
        <p:spPr bwMode="auto">
          <a:xfrm rot="5400000">
            <a:off x="1943100" y="2806700"/>
            <a:ext cx="1295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23" name="Line 131"/>
          <p:cNvSpPr>
            <a:spLocks noChangeShapeType="1"/>
          </p:cNvSpPr>
          <p:nvPr/>
        </p:nvSpPr>
        <p:spPr bwMode="auto">
          <a:xfrm>
            <a:off x="2565400" y="3454400"/>
            <a:ext cx="228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24" name="Line 132"/>
          <p:cNvSpPr>
            <a:spLocks noChangeShapeType="1"/>
          </p:cNvSpPr>
          <p:nvPr/>
        </p:nvSpPr>
        <p:spPr bwMode="auto">
          <a:xfrm rot="5400000">
            <a:off x="1371600" y="3556000"/>
            <a:ext cx="19812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25" name="Line 133"/>
          <p:cNvSpPr>
            <a:spLocks noChangeShapeType="1"/>
          </p:cNvSpPr>
          <p:nvPr/>
        </p:nvSpPr>
        <p:spPr bwMode="auto">
          <a:xfrm>
            <a:off x="2362200" y="4521200"/>
            <a:ext cx="381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26" name="Line 134"/>
          <p:cNvSpPr>
            <a:spLocks noChangeShapeType="1"/>
          </p:cNvSpPr>
          <p:nvPr/>
        </p:nvSpPr>
        <p:spPr bwMode="auto">
          <a:xfrm rot="5400000">
            <a:off x="889000" y="4343400"/>
            <a:ext cx="2641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27" name="Line 135"/>
          <p:cNvSpPr>
            <a:spLocks noChangeShapeType="1"/>
          </p:cNvSpPr>
          <p:nvPr/>
        </p:nvSpPr>
        <p:spPr bwMode="auto">
          <a:xfrm>
            <a:off x="2209800" y="5613400"/>
            <a:ext cx="5842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28" name="Oval 136"/>
          <p:cNvSpPr>
            <a:spLocks noChangeArrowheads="1"/>
          </p:cNvSpPr>
          <p:nvPr/>
        </p:nvSpPr>
        <p:spPr bwMode="auto">
          <a:xfrm>
            <a:off x="2686050" y="23304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29" name="Oval 137"/>
          <p:cNvSpPr>
            <a:spLocks noChangeArrowheads="1"/>
          </p:cNvSpPr>
          <p:nvPr/>
        </p:nvSpPr>
        <p:spPr bwMode="auto">
          <a:xfrm>
            <a:off x="2730500" y="34290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30" name="Oval 138"/>
          <p:cNvSpPr>
            <a:spLocks noChangeArrowheads="1"/>
          </p:cNvSpPr>
          <p:nvPr/>
        </p:nvSpPr>
        <p:spPr bwMode="auto">
          <a:xfrm>
            <a:off x="2730500" y="44767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31" name="Oval 139"/>
          <p:cNvSpPr>
            <a:spLocks noChangeArrowheads="1"/>
          </p:cNvSpPr>
          <p:nvPr/>
        </p:nvSpPr>
        <p:spPr bwMode="auto">
          <a:xfrm>
            <a:off x="2711450" y="55626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32" name="Line 140"/>
          <p:cNvSpPr>
            <a:spLocks noChangeShapeType="1"/>
          </p:cNvSpPr>
          <p:nvPr/>
        </p:nvSpPr>
        <p:spPr bwMode="auto">
          <a:xfrm>
            <a:off x="1295400" y="5029200"/>
            <a:ext cx="1371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33" name="Line 141"/>
          <p:cNvSpPr>
            <a:spLocks noChangeShapeType="1"/>
          </p:cNvSpPr>
          <p:nvPr/>
        </p:nvSpPr>
        <p:spPr bwMode="auto">
          <a:xfrm rot="5400000">
            <a:off x="1035050" y="4152900"/>
            <a:ext cx="3276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34" name="Line 142"/>
          <p:cNvSpPr>
            <a:spLocks noChangeShapeType="1"/>
          </p:cNvSpPr>
          <p:nvPr/>
        </p:nvSpPr>
        <p:spPr bwMode="auto">
          <a:xfrm>
            <a:off x="2667000" y="57658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35" name="Line 143"/>
          <p:cNvSpPr>
            <a:spLocks noChangeShapeType="1"/>
          </p:cNvSpPr>
          <p:nvPr/>
        </p:nvSpPr>
        <p:spPr bwMode="auto">
          <a:xfrm>
            <a:off x="2667000" y="469265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36" name="Line 144"/>
          <p:cNvSpPr>
            <a:spLocks noChangeShapeType="1"/>
          </p:cNvSpPr>
          <p:nvPr/>
        </p:nvSpPr>
        <p:spPr bwMode="auto">
          <a:xfrm>
            <a:off x="2667000" y="36068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37" name="Line 145"/>
          <p:cNvSpPr>
            <a:spLocks noChangeShapeType="1"/>
          </p:cNvSpPr>
          <p:nvPr/>
        </p:nvSpPr>
        <p:spPr bwMode="auto">
          <a:xfrm>
            <a:off x="2667000" y="25400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38" name="Oval 146"/>
          <p:cNvSpPr>
            <a:spLocks noChangeArrowheads="1"/>
          </p:cNvSpPr>
          <p:nvPr/>
        </p:nvSpPr>
        <p:spPr bwMode="auto">
          <a:xfrm>
            <a:off x="2743200" y="46291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39" name="Oval 147"/>
          <p:cNvSpPr>
            <a:spLocks noChangeArrowheads="1"/>
          </p:cNvSpPr>
          <p:nvPr/>
        </p:nvSpPr>
        <p:spPr bwMode="auto">
          <a:xfrm>
            <a:off x="2743200" y="57150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40" name="Oval 148"/>
          <p:cNvSpPr>
            <a:spLocks noChangeArrowheads="1"/>
          </p:cNvSpPr>
          <p:nvPr/>
        </p:nvSpPr>
        <p:spPr bwMode="auto">
          <a:xfrm>
            <a:off x="2743200" y="35814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41" name="Oval 149"/>
          <p:cNvSpPr>
            <a:spLocks noChangeArrowheads="1"/>
          </p:cNvSpPr>
          <p:nvPr/>
        </p:nvSpPr>
        <p:spPr bwMode="auto">
          <a:xfrm>
            <a:off x="2730500" y="24828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42" name="Line 150"/>
          <p:cNvSpPr>
            <a:spLocks noChangeShapeType="1"/>
          </p:cNvSpPr>
          <p:nvPr/>
        </p:nvSpPr>
        <p:spPr bwMode="auto">
          <a:xfrm>
            <a:off x="3352800" y="281940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43" name="Line 151"/>
          <p:cNvSpPr>
            <a:spLocks noChangeShapeType="1"/>
          </p:cNvSpPr>
          <p:nvPr/>
        </p:nvSpPr>
        <p:spPr bwMode="auto">
          <a:xfrm>
            <a:off x="337820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44" name="Line 152"/>
          <p:cNvSpPr>
            <a:spLocks noChangeShapeType="1"/>
          </p:cNvSpPr>
          <p:nvPr/>
        </p:nvSpPr>
        <p:spPr bwMode="auto">
          <a:xfrm>
            <a:off x="475615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45" name="Line 153"/>
          <p:cNvSpPr>
            <a:spLocks noChangeShapeType="1"/>
          </p:cNvSpPr>
          <p:nvPr/>
        </p:nvSpPr>
        <p:spPr bwMode="auto">
          <a:xfrm>
            <a:off x="613410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46" name="Line 154"/>
          <p:cNvSpPr>
            <a:spLocks noChangeShapeType="1"/>
          </p:cNvSpPr>
          <p:nvPr/>
        </p:nvSpPr>
        <p:spPr bwMode="auto">
          <a:xfrm>
            <a:off x="3352800" y="388620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47" name="Line 155"/>
          <p:cNvSpPr>
            <a:spLocks noChangeShapeType="1"/>
          </p:cNvSpPr>
          <p:nvPr/>
        </p:nvSpPr>
        <p:spPr bwMode="auto">
          <a:xfrm>
            <a:off x="3378200" y="35750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48" name="Line 156"/>
          <p:cNvSpPr>
            <a:spLocks noChangeShapeType="1"/>
          </p:cNvSpPr>
          <p:nvPr/>
        </p:nvSpPr>
        <p:spPr bwMode="auto">
          <a:xfrm>
            <a:off x="4756150" y="35814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49" name="Line 157"/>
          <p:cNvSpPr>
            <a:spLocks noChangeShapeType="1"/>
          </p:cNvSpPr>
          <p:nvPr/>
        </p:nvSpPr>
        <p:spPr bwMode="auto">
          <a:xfrm>
            <a:off x="6134100" y="35814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0" name="Line 158"/>
          <p:cNvSpPr>
            <a:spLocks noChangeShapeType="1"/>
          </p:cNvSpPr>
          <p:nvPr/>
        </p:nvSpPr>
        <p:spPr bwMode="auto">
          <a:xfrm>
            <a:off x="3352800" y="494665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1" name="Line 159"/>
          <p:cNvSpPr>
            <a:spLocks noChangeShapeType="1"/>
          </p:cNvSpPr>
          <p:nvPr/>
        </p:nvSpPr>
        <p:spPr bwMode="auto">
          <a:xfrm>
            <a:off x="337820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2" name="Line 160"/>
          <p:cNvSpPr>
            <a:spLocks noChangeShapeType="1"/>
          </p:cNvSpPr>
          <p:nvPr/>
        </p:nvSpPr>
        <p:spPr bwMode="auto">
          <a:xfrm>
            <a:off x="475615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3" name="Line 161"/>
          <p:cNvSpPr>
            <a:spLocks noChangeShapeType="1"/>
          </p:cNvSpPr>
          <p:nvPr/>
        </p:nvSpPr>
        <p:spPr bwMode="auto">
          <a:xfrm>
            <a:off x="613410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4" name="Line 162"/>
          <p:cNvSpPr>
            <a:spLocks noChangeShapeType="1"/>
          </p:cNvSpPr>
          <p:nvPr/>
        </p:nvSpPr>
        <p:spPr bwMode="auto">
          <a:xfrm>
            <a:off x="3352800" y="601345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5" name="Line 163"/>
          <p:cNvSpPr>
            <a:spLocks noChangeShapeType="1"/>
          </p:cNvSpPr>
          <p:nvPr/>
        </p:nvSpPr>
        <p:spPr bwMode="auto">
          <a:xfrm>
            <a:off x="337820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6" name="Line 164"/>
          <p:cNvSpPr>
            <a:spLocks noChangeShapeType="1"/>
          </p:cNvSpPr>
          <p:nvPr/>
        </p:nvSpPr>
        <p:spPr bwMode="auto">
          <a:xfrm>
            <a:off x="475615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7" name="Line 165"/>
          <p:cNvSpPr>
            <a:spLocks noChangeShapeType="1"/>
          </p:cNvSpPr>
          <p:nvPr/>
        </p:nvSpPr>
        <p:spPr bwMode="auto">
          <a:xfrm>
            <a:off x="613410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8" name="Line 166"/>
          <p:cNvSpPr>
            <a:spLocks noChangeShapeType="1"/>
          </p:cNvSpPr>
          <p:nvPr/>
        </p:nvSpPr>
        <p:spPr bwMode="auto">
          <a:xfrm>
            <a:off x="1295400" y="3200400"/>
            <a:ext cx="76200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9" name="Line 167"/>
          <p:cNvSpPr>
            <a:spLocks noChangeShapeType="1"/>
          </p:cNvSpPr>
          <p:nvPr/>
        </p:nvSpPr>
        <p:spPr bwMode="auto">
          <a:xfrm rot="5400000">
            <a:off x="457200" y="3657600"/>
            <a:ext cx="320040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60" name="Line 168"/>
          <p:cNvSpPr>
            <a:spLocks noChangeShapeType="1"/>
          </p:cNvSpPr>
          <p:nvPr/>
        </p:nvSpPr>
        <p:spPr bwMode="auto">
          <a:xfrm>
            <a:off x="2051050" y="208280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61" name="Line 169"/>
          <p:cNvSpPr>
            <a:spLocks noChangeShapeType="1"/>
          </p:cNvSpPr>
          <p:nvPr/>
        </p:nvSpPr>
        <p:spPr bwMode="auto">
          <a:xfrm>
            <a:off x="2057400" y="315595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62" name="Line 170"/>
          <p:cNvSpPr>
            <a:spLocks noChangeShapeType="1"/>
          </p:cNvSpPr>
          <p:nvPr/>
        </p:nvSpPr>
        <p:spPr bwMode="auto">
          <a:xfrm>
            <a:off x="2057400" y="422910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63" name="Line 171"/>
          <p:cNvSpPr>
            <a:spLocks noChangeShapeType="1"/>
          </p:cNvSpPr>
          <p:nvPr/>
        </p:nvSpPr>
        <p:spPr bwMode="auto">
          <a:xfrm>
            <a:off x="2057400" y="527685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
          <p:cNvGrpSpPr>
            <a:grpSpLocks/>
          </p:cNvGrpSpPr>
          <p:nvPr/>
        </p:nvGrpSpPr>
        <p:grpSpPr bwMode="auto">
          <a:xfrm>
            <a:off x="2654300" y="2286000"/>
            <a:ext cx="762000" cy="3619500"/>
            <a:chOff x="1672" y="1440"/>
            <a:chExt cx="480" cy="2280"/>
          </a:xfrm>
        </p:grpSpPr>
        <p:pic>
          <p:nvPicPr>
            <p:cNvPr id="17586" name="Picture 3"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 y="3456"/>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87" name="Picture 4"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784"/>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88" name="Picture 5"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112"/>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89" name="Picture 6"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1440"/>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411" name="Rectangle 7"/>
          <p:cNvSpPr>
            <a:spLocks noGrp="1" noChangeArrowheads="1"/>
          </p:cNvSpPr>
          <p:nvPr>
            <p:ph type="title"/>
          </p:nvPr>
        </p:nvSpPr>
        <p:spPr>
          <a:xfrm>
            <a:off x="533400" y="76200"/>
            <a:ext cx="8077200" cy="1143000"/>
          </a:xfrm>
        </p:spPr>
        <p:txBody>
          <a:bodyPr/>
          <a:lstStyle/>
          <a:p>
            <a:pPr eaLnBrk="1" hangingPunct="1"/>
            <a:r>
              <a:rPr lang="en-US" altLang="en-US" sz="4000"/>
              <a:t>A Random Access Memory (RAM)</a:t>
            </a:r>
          </a:p>
        </p:txBody>
      </p:sp>
      <p:grpSp>
        <p:nvGrpSpPr>
          <p:cNvPr id="17412" name="Group 8"/>
          <p:cNvGrpSpPr>
            <a:grpSpLocks/>
          </p:cNvGrpSpPr>
          <p:nvPr/>
        </p:nvGrpSpPr>
        <p:grpSpPr bwMode="auto">
          <a:xfrm>
            <a:off x="457200" y="1066800"/>
            <a:ext cx="8218488" cy="180975"/>
            <a:chOff x="295" y="1311"/>
            <a:chExt cx="5177" cy="114"/>
          </a:xfrm>
        </p:grpSpPr>
        <p:sp>
          <p:nvSpPr>
            <p:cNvPr id="17584" name="Rectangle 9"/>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85" name="Rectangle 10"/>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7413" name="Rectangle 11"/>
          <p:cNvSpPr>
            <a:spLocks noChangeArrowheads="1"/>
          </p:cNvSpPr>
          <p:nvPr/>
        </p:nvSpPr>
        <p:spPr bwMode="auto">
          <a:xfrm>
            <a:off x="1295400" y="1524000"/>
            <a:ext cx="64008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14" name="Rectangle 12"/>
          <p:cNvSpPr>
            <a:spLocks noChangeArrowheads="1"/>
          </p:cNvSpPr>
          <p:nvPr/>
        </p:nvSpPr>
        <p:spPr bwMode="auto">
          <a:xfrm>
            <a:off x="1066800" y="19812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15" name="Rectangle 13"/>
          <p:cNvSpPr>
            <a:spLocks noChangeArrowheads="1"/>
          </p:cNvSpPr>
          <p:nvPr/>
        </p:nvSpPr>
        <p:spPr bwMode="auto">
          <a:xfrm>
            <a:off x="1066800" y="22860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16" name="Text Box 14"/>
          <p:cNvSpPr txBox="1">
            <a:spLocks noChangeArrowheads="1"/>
          </p:cNvSpPr>
          <p:nvPr/>
        </p:nvSpPr>
        <p:spPr bwMode="auto">
          <a:xfrm>
            <a:off x="0" y="19050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17417" name="Rectangle 15"/>
          <p:cNvSpPr>
            <a:spLocks noChangeArrowheads="1"/>
          </p:cNvSpPr>
          <p:nvPr/>
        </p:nvSpPr>
        <p:spPr bwMode="auto">
          <a:xfrm>
            <a:off x="1066800" y="31686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18" name="Rectangle 16"/>
          <p:cNvSpPr>
            <a:spLocks noChangeArrowheads="1"/>
          </p:cNvSpPr>
          <p:nvPr/>
        </p:nvSpPr>
        <p:spPr bwMode="auto">
          <a:xfrm>
            <a:off x="1066800" y="3473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19" name="Rectangle 17"/>
          <p:cNvSpPr>
            <a:spLocks noChangeArrowheads="1"/>
          </p:cNvSpPr>
          <p:nvPr/>
        </p:nvSpPr>
        <p:spPr bwMode="auto">
          <a:xfrm>
            <a:off x="1066800" y="3778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20" name="Rectangle 18"/>
          <p:cNvSpPr>
            <a:spLocks noChangeArrowheads="1"/>
          </p:cNvSpPr>
          <p:nvPr/>
        </p:nvSpPr>
        <p:spPr bwMode="auto">
          <a:xfrm>
            <a:off x="1066800" y="4616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21" name="Rectangle 19"/>
          <p:cNvSpPr>
            <a:spLocks noChangeArrowheads="1"/>
          </p:cNvSpPr>
          <p:nvPr/>
        </p:nvSpPr>
        <p:spPr bwMode="auto">
          <a:xfrm>
            <a:off x="1066800" y="4921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22" name="Text Box 20"/>
          <p:cNvSpPr txBox="1">
            <a:spLocks noChangeArrowheads="1"/>
          </p:cNvSpPr>
          <p:nvPr/>
        </p:nvSpPr>
        <p:spPr bwMode="auto">
          <a:xfrm>
            <a:off x="0" y="32766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17423" name="Text Box 21"/>
          <p:cNvSpPr txBox="1">
            <a:spLocks noChangeArrowheads="1"/>
          </p:cNvSpPr>
          <p:nvPr/>
        </p:nvSpPr>
        <p:spPr bwMode="auto">
          <a:xfrm>
            <a:off x="228600" y="4529138"/>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17424" name="Rectangle 22"/>
          <p:cNvSpPr>
            <a:spLocks noChangeArrowheads="1"/>
          </p:cNvSpPr>
          <p:nvPr/>
        </p:nvSpPr>
        <p:spPr bwMode="auto">
          <a:xfrm>
            <a:off x="7696200" y="32766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25" name="Rectangle 23"/>
          <p:cNvSpPr>
            <a:spLocks noChangeArrowheads="1"/>
          </p:cNvSpPr>
          <p:nvPr/>
        </p:nvSpPr>
        <p:spPr bwMode="auto">
          <a:xfrm>
            <a:off x="7696200" y="35814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26" name="Rectangle 24"/>
          <p:cNvSpPr>
            <a:spLocks noChangeArrowheads="1"/>
          </p:cNvSpPr>
          <p:nvPr/>
        </p:nvSpPr>
        <p:spPr bwMode="auto">
          <a:xfrm>
            <a:off x="7696200" y="38862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27" name="Text Box 25"/>
          <p:cNvSpPr txBox="1">
            <a:spLocks noChangeArrowheads="1"/>
          </p:cNvSpPr>
          <p:nvPr/>
        </p:nvSpPr>
        <p:spPr bwMode="auto">
          <a:xfrm>
            <a:off x="8093075" y="3309938"/>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grpSp>
        <p:nvGrpSpPr>
          <p:cNvPr id="17428" name="Group 26"/>
          <p:cNvGrpSpPr>
            <a:grpSpLocks/>
          </p:cNvGrpSpPr>
          <p:nvPr/>
        </p:nvGrpSpPr>
        <p:grpSpPr bwMode="auto">
          <a:xfrm>
            <a:off x="2743200" y="1828800"/>
            <a:ext cx="1524000" cy="990600"/>
            <a:chOff x="1728" y="1536"/>
            <a:chExt cx="960" cy="624"/>
          </a:xfrm>
        </p:grpSpPr>
        <p:sp>
          <p:nvSpPr>
            <p:cNvPr id="17577" name="Rectangle 2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78" name="Rectangle 2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79" name="Rectangle 2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80" name="Rectangle 3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81" name="Text Box 3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82" name="Text Box 3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83" name="Text Box 3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29" name="Group 34"/>
          <p:cNvGrpSpPr>
            <a:grpSpLocks/>
          </p:cNvGrpSpPr>
          <p:nvPr/>
        </p:nvGrpSpPr>
        <p:grpSpPr bwMode="auto">
          <a:xfrm>
            <a:off x="4114800" y="1828800"/>
            <a:ext cx="1524000" cy="990600"/>
            <a:chOff x="1728" y="1536"/>
            <a:chExt cx="960" cy="624"/>
          </a:xfrm>
        </p:grpSpPr>
        <p:sp>
          <p:nvSpPr>
            <p:cNvPr id="17570" name="Rectangle 3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71" name="Rectangle 3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72" name="Rectangle 3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73" name="Rectangle 3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74" name="Text Box 3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75" name="Text Box 4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76" name="Text Box 4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0" name="Group 42"/>
          <p:cNvGrpSpPr>
            <a:grpSpLocks/>
          </p:cNvGrpSpPr>
          <p:nvPr/>
        </p:nvGrpSpPr>
        <p:grpSpPr bwMode="auto">
          <a:xfrm>
            <a:off x="5486400" y="1828800"/>
            <a:ext cx="1524000" cy="990600"/>
            <a:chOff x="1728" y="1536"/>
            <a:chExt cx="960" cy="624"/>
          </a:xfrm>
        </p:grpSpPr>
        <p:sp>
          <p:nvSpPr>
            <p:cNvPr id="17563" name="Rectangle 4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64" name="Rectangle 4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65" name="Rectangle 4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66" name="Rectangle 4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67" name="Text Box 4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68" name="Text Box 4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69" name="Text Box 4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1" name="Group 50"/>
          <p:cNvGrpSpPr>
            <a:grpSpLocks/>
          </p:cNvGrpSpPr>
          <p:nvPr/>
        </p:nvGrpSpPr>
        <p:grpSpPr bwMode="auto">
          <a:xfrm>
            <a:off x="2743200" y="2895600"/>
            <a:ext cx="1524000" cy="990600"/>
            <a:chOff x="1728" y="1536"/>
            <a:chExt cx="960" cy="624"/>
          </a:xfrm>
        </p:grpSpPr>
        <p:sp>
          <p:nvSpPr>
            <p:cNvPr id="17556" name="Rectangle 5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57" name="Rectangle 5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58" name="Rectangle 5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59" name="Rectangle 5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60" name="Text Box 5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61" name="Text Box 5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62" name="Text Box 5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2" name="Group 58"/>
          <p:cNvGrpSpPr>
            <a:grpSpLocks/>
          </p:cNvGrpSpPr>
          <p:nvPr/>
        </p:nvGrpSpPr>
        <p:grpSpPr bwMode="auto">
          <a:xfrm>
            <a:off x="4114800" y="2895600"/>
            <a:ext cx="1524000" cy="990600"/>
            <a:chOff x="1728" y="1536"/>
            <a:chExt cx="960" cy="624"/>
          </a:xfrm>
        </p:grpSpPr>
        <p:sp>
          <p:nvSpPr>
            <p:cNvPr id="17549" name="Rectangle 5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50" name="Rectangle 6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51" name="Rectangle 6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52" name="Rectangle 6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53" name="Text Box 6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54" name="Text Box 6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55" name="Text Box 6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3" name="Group 66"/>
          <p:cNvGrpSpPr>
            <a:grpSpLocks/>
          </p:cNvGrpSpPr>
          <p:nvPr/>
        </p:nvGrpSpPr>
        <p:grpSpPr bwMode="auto">
          <a:xfrm>
            <a:off x="5486400" y="2895600"/>
            <a:ext cx="1524000" cy="990600"/>
            <a:chOff x="1728" y="1536"/>
            <a:chExt cx="960" cy="624"/>
          </a:xfrm>
        </p:grpSpPr>
        <p:sp>
          <p:nvSpPr>
            <p:cNvPr id="17542" name="Rectangle 6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43" name="Rectangle 6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44" name="Rectangle 6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45" name="Rectangle 7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46" name="Text Box 7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47" name="Text Box 7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48" name="Text Box 7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4" name="Group 74"/>
          <p:cNvGrpSpPr>
            <a:grpSpLocks/>
          </p:cNvGrpSpPr>
          <p:nvPr/>
        </p:nvGrpSpPr>
        <p:grpSpPr bwMode="auto">
          <a:xfrm>
            <a:off x="2743200" y="3962400"/>
            <a:ext cx="1524000" cy="990600"/>
            <a:chOff x="1728" y="1536"/>
            <a:chExt cx="960" cy="624"/>
          </a:xfrm>
        </p:grpSpPr>
        <p:sp>
          <p:nvSpPr>
            <p:cNvPr id="17535" name="Rectangle 7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36" name="Rectangle 7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37" name="Rectangle 7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38" name="Rectangle 7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39" name="Text Box 7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40" name="Text Box 8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41" name="Text Box 8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5" name="Group 82"/>
          <p:cNvGrpSpPr>
            <a:grpSpLocks/>
          </p:cNvGrpSpPr>
          <p:nvPr/>
        </p:nvGrpSpPr>
        <p:grpSpPr bwMode="auto">
          <a:xfrm>
            <a:off x="4114800" y="3962400"/>
            <a:ext cx="1524000" cy="990600"/>
            <a:chOff x="1728" y="1536"/>
            <a:chExt cx="960" cy="624"/>
          </a:xfrm>
        </p:grpSpPr>
        <p:sp>
          <p:nvSpPr>
            <p:cNvPr id="17528" name="Rectangle 8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29" name="Rectangle 8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30" name="Rectangle 8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31" name="Rectangle 8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32" name="Text Box 8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33" name="Text Box 8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34" name="Text Box 8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6" name="Group 90"/>
          <p:cNvGrpSpPr>
            <a:grpSpLocks/>
          </p:cNvGrpSpPr>
          <p:nvPr/>
        </p:nvGrpSpPr>
        <p:grpSpPr bwMode="auto">
          <a:xfrm>
            <a:off x="5486400" y="3962400"/>
            <a:ext cx="1524000" cy="990600"/>
            <a:chOff x="1728" y="1536"/>
            <a:chExt cx="960" cy="624"/>
          </a:xfrm>
        </p:grpSpPr>
        <p:sp>
          <p:nvSpPr>
            <p:cNvPr id="17521" name="Rectangle 9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22" name="Rectangle 9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23" name="Rectangle 9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24" name="Rectangle 9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25" name="Text Box 9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26" name="Text Box 9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27" name="Text Box 9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7" name="Group 98"/>
          <p:cNvGrpSpPr>
            <a:grpSpLocks/>
          </p:cNvGrpSpPr>
          <p:nvPr/>
        </p:nvGrpSpPr>
        <p:grpSpPr bwMode="auto">
          <a:xfrm>
            <a:off x="2743200" y="5029200"/>
            <a:ext cx="1524000" cy="990600"/>
            <a:chOff x="1728" y="1536"/>
            <a:chExt cx="960" cy="624"/>
          </a:xfrm>
        </p:grpSpPr>
        <p:sp>
          <p:nvSpPr>
            <p:cNvPr id="17514" name="Rectangle 9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15" name="Rectangle 10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16" name="Rectangle 10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17" name="Rectangle 10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18" name="Text Box 10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19" name="Text Box 10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20" name="Text Box 10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8" name="Group 106"/>
          <p:cNvGrpSpPr>
            <a:grpSpLocks/>
          </p:cNvGrpSpPr>
          <p:nvPr/>
        </p:nvGrpSpPr>
        <p:grpSpPr bwMode="auto">
          <a:xfrm>
            <a:off x="4114800" y="5029200"/>
            <a:ext cx="1524000" cy="990600"/>
            <a:chOff x="1728" y="1536"/>
            <a:chExt cx="960" cy="624"/>
          </a:xfrm>
        </p:grpSpPr>
        <p:sp>
          <p:nvSpPr>
            <p:cNvPr id="17507" name="Rectangle 10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08" name="Rectangle 10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09" name="Rectangle 10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10" name="Rectangle 11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11" name="Text Box 11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12" name="Text Box 11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13" name="Text Box 11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9" name="Group 114"/>
          <p:cNvGrpSpPr>
            <a:grpSpLocks/>
          </p:cNvGrpSpPr>
          <p:nvPr/>
        </p:nvGrpSpPr>
        <p:grpSpPr bwMode="auto">
          <a:xfrm>
            <a:off x="5486400" y="5029200"/>
            <a:ext cx="1524000" cy="990600"/>
            <a:chOff x="1728" y="1536"/>
            <a:chExt cx="960" cy="624"/>
          </a:xfrm>
        </p:grpSpPr>
        <p:sp>
          <p:nvSpPr>
            <p:cNvPr id="17500" name="Rectangle 11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01" name="Rectangle 11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02" name="Rectangle 11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03" name="Rectangle 11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04" name="Text Box 11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05" name="Text Box 12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06" name="Text Box 12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sp>
        <p:nvSpPr>
          <p:cNvPr id="17440" name="Line 122"/>
          <p:cNvSpPr>
            <a:spLocks noChangeShapeType="1"/>
          </p:cNvSpPr>
          <p:nvPr/>
        </p:nvSpPr>
        <p:spPr bwMode="auto">
          <a:xfrm>
            <a:off x="1981200" y="1727200"/>
            <a:ext cx="762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1" name="Line 123"/>
          <p:cNvSpPr>
            <a:spLocks noChangeShapeType="1"/>
          </p:cNvSpPr>
          <p:nvPr/>
        </p:nvSpPr>
        <p:spPr bwMode="auto">
          <a:xfrm>
            <a:off x="1981200" y="2159000"/>
            <a:ext cx="609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2" name="Line 124"/>
          <p:cNvSpPr>
            <a:spLocks noChangeShapeType="1"/>
          </p:cNvSpPr>
          <p:nvPr/>
        </p:nvSpPr>
        <p:spPr bwMode="auto">
          <a:xfrm>
            <a:off x="1981200" y="2616200"/>
            <a:ext cx="381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3" name="Line 125"/>
          <p:cNvSpPr>
            <a:spLocks noChangeShapeType="1"/>
          </p:cNvSpPr>
          <p:nvPr/>
        </p:nvSpPr>
        <p:spPr bwMode="auto">
          <a:xfrm>
            <a:off x="1981200" y="3048000"/>
            <a:ext cx="228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7444" name="Group 126"/>
          <p:cNvGrpSpPr>
            <a:grpSpLocks/>
          </p:cNvGrpSpPr>
          <p:nvPr/>
        </p:nvGrpSpPr>
        <p:grpSpPr bwMode="auto">
          <a:xfrm>
            <a:off x="1371600" y="1676400"/>
            <a:ext cx="609600" cy="1371600"/>
            <a:chOff x="2544" y="4032"/>
            <a:chExt cx="384" cy="864"/>
          </a:xfrm>
        </p:grpSpPr>
        <p:sp>
          <p:nvSpPr>
            <p:cNvPr id="17498" name="Rectangle 127"/>
            <p:cNvSpPr>
              <a:spLocks noChangeArrowheads="1"/>
            </p:cNvSpPr>
            <p:nvPr/>
          </p:nvSpPr>
          <p:spPr bwMode="auto">
            <a:xfrm>
              <a:off x="2544" y="4032"/>
              <a:ext cx="384" cy="86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99" name="Text Box 128"/>
            <p:cNvSpPr txBox="1">
              <a:spLocks noChangeArrowheads="1"/>
            </p:cNvSpPr>
            <p:nvPr/>
          </p:nvSpPr>
          <p:spPr bwMode="auto">
            <a:xfrm rot="5400000">
              <a:off x="2407" y="4383"/>
              <a:ext cx="6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Decoder</a:t>
              </a:r>
              <a:endParaRPr lang="en-US" altLang="en-US" sz="2400"/>
            </a:p>
          </p:txBody>
        </p:sp>
      </p:grpSp>
      <p:sp>
        <p:nvSpPr>
          <p:cNvPr id="17445" name="Line 129"/>
          <p:cNvSpPr>
            <a:spLocks noChangeShapeType="1"/>
          </p:cNvSpPr>
          <p:nvPr/>
        </p:nvSpPr>
        <p:spPr bwMode="auto">
          <a:xfrm rot="5400000">
            <a:off x="2368550" y="2095500"/>
            <a:ext cx="736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6" name="Line 130"/>
          <p:cNvSpPr>
            <a:spLocks noChangeShapeType="1"/>
          </p:cNvSpPr>
          <p:nvPr/>
        </p:nvSpPr>
        <p:spPr bwMode="auto">
          <a:xfrm rot="5400000">
            <a:off x="1943100" y="2806700"/>
            <a:ext cx="1295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7" name="Line 131"/>
          <p:cNvSpPr>
            <a:spLocks noChangeShapeType="1"/>
          </p:cNvSpPr>
          <p:nvPr/>
        </p:nvSpPr>
        <p:spPr bwMode="auto">
          <a:xfrm>
            <a:off x="2565400" y="3454400"/>
            <a:ext cx="228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8" name="Line 132"/>
          <p:cNvSpPr>
            <a:spLocks noChangeShapeType="1"/>
          </p:cNvSpPr>
          <p:nvPr/>
        </p:nvSpPr>
        <p:spPr bwMode="auto">
          <a:xfrm rot="5400000">
            <a:off x="1371600" y="3556000"/>
            <a:ext cx="19812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9" name="Line 133"/>
          <p:cNvSpPr>
            <a:spLocks noChangeShapeType="1"/>
          </p:cNvSpPr>
          <p:nvPr/>
        </p:nvSpPr>
        <p:spPr bwMode="auto">
          <a:xfrm>
            <a:off x="2362200" y="4521200"/>
            <a:ext cx="381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50" name="Line 134"/>
          <p:cNvSpPr>
            <a:spLocks noChangeShapeType="1"/>
          </p:cNvSpPr>
          <p:nvPr/>
        </p:nvSpPr>
        <p:spPr bwMode="auto">
          <a:xfrm rot="5400000">
            <a:off x="889000" y="4343400"/>
            <a:ext cx="2641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51" name="Line 135"/>
          <p:cNvSpPr>
            <a:spLocks noChangeShapeType="1"/>
          </p:cNvSpPr>
          <p:nvPr/>
        </p:nvSpPr>
        <p:spPr bwMode="auto">
          <a:xfrm>
            <a:off x="2209800" y="5613400"/>
            <a:ext cx="5842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52" name="Oval 136"/>
          <p:cNvSpPr>
            <a:spLocks noChangeArrowheads="1"/>
          </p:cNvSpPr>
          <p:nvPr/>
        </p:nvSpPr>
        <p:spPr bwMode="auto">
          <a:xfrm>
            <a:off x="2686050" y="23304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53" name="Oval 137"/>
          <p:cNvSpPr>
            <a:spLocks noChangeArrowheads="1"/>
          </p:cNvSpPr>
          <p:nvPr/>
        </p:nvSpPr>
        <p:spPr bwMode="auto">
          <a:xfrm>
            <a:off x="2730500" y="34290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54" name="Oval 138"/>
          <p:cNvSpPr>
            <a:spLocks noChangeArrowheads="1"/>
          </p:cNvSpPr>
          <p:nvPr/>
        </p:nvSpPr>
        <p:spPr bwMode="auto">
          <a:xfrm>
            <a:off x="2730500" y="44767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55" name="Oval 139"/>
          <p:cNvSpPr>
            <a:spLocks noChangeArrowheads="1"/>
          </p:cNvSpPr>
          <p:nvPr/>
        </p:nvSpPr>
        <p:spPr bwMode="auto">
          <a:xfrm>
            <a:off x="2711450" y="55626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56" name="Line 140"/>
          <p:cNvSpPr>
            <a:spLocks noChangeShapeType="1"/>
          </p:cNvSpPr>
          <p:nvPr/>
        </p:nvSpPr>
        <p:spPr bwMode="auto">
          <a:xfrm>
            <a:off x="1295400" y="5029200"/>
            <a:ext cx="1371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57" name="Line 141"/>
          <p:cNvSpPr>
            <a:spLocks noChangeShapeType="1"/>
          </p:cNvSpPr>
          <p:nvPr/>
        </p:nvSpPr>
        <p:spPr bwMode="auto">
          <a:xfrm rot="5400000">
            <a:off x="1035050" y="4152900"/>
            <a:ext cx="3276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58" name="Line 142"/>
          <p:cNvSpPr>
            <a:spLocks noChangeShapeType="1"/>
          </p:cNvSpPr>
          <p:nvPr/>
        </p:nvSpPr>
        <p:spPr bwMode="auto">
          <a:xfrm>
            <a:off x="2667000" y="57658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59" name="Line 143"/>
          <p:cNvSpPr>
            <a:spLocks noChangeShapeType="1"/>
          </p:cNvSpPr>
          <p:nvPr/>
        </p:nvSpPr>
        <p:spPr bwMode="auto">
          <a:xfrm>
            <a:off x="2667000" y="469265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60" name="Line 144"/>
          <p:cNvSpPr>
            <a:spLocks noChangeShapeType="1"/>
          </p:cNvSpPr>
          <p:nvPr/>
        </p:nvSpPr>
        <p:spPr bwMode="auto">
          <a:xfrm>
            <a:off x="2667000" y="36068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61" name="Line 145"/>
          <p:cNvSpPr>
            <a:spLocks noChangeShapeType="1"/>
          </p:cNvSpPr>
          <p:nvPr/>
        </p:nvSpPr>
        <p:spPr bwMode="auto">
          <a:xfrm>
            <a:off x="2667000" y="25400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62" name="Oval 146"/>
          <p:cNvSpPr>
            <a:spLocks noChangeArrowheads="1"/>
          </p:cNvSpPr>
          <p:nvPr/>
        </p:nvSpPr>
        <p:spPr bwMode="auto">
          <a:xfrm>
            <a:off x="2743200" y="46291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63" name="Oval 147"/>
          <p:cNvSpPr>
            <a:spLocks noChangeArrowheads="1"/>
          </p:cNvSpPr>
          <p:nvPr/>
        </p:nvSpPr>
        <p:spPr bwMode="auto">
          <a:xfrm>
            <a:off x="2743200" y="57150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64" name="Oval 148"/>
          <p:cNvSpPr>
            <a:spLocks noChangeArrowheads="1"/>
          </p:cNvSpPr>
          <p:nvPr/>
        </p:nvSpPr>
        <p:spPr bwMode="auto">
          <a:xfrm>
            <a:off x="2743200" y="35814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65" name="Oval 149"/>
          <p:cNvSpPr>
            <a:spLocks noChangeArrowheads="1"/>
          </p:cNvSpPr>
          <p:nvPr/>
        </p:nvSpPr>
        <p:spPr bwMode="auto">
          <a:xfrm>
            <a:off x="2730500" y="24828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66" name="Line 150"/>
          <p:cNvSpPr>
            <a:spLocks noChangeShapeType="1"/>
          </p:cNvSpPr>
          <p:nvPr/>
        </p:nvSpPr>
        <p:spPr bwMode="auto">
          <a:xfrm>
            <a:off x="3352800" y="281940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67" name="Line 151"/>
          <p:cNvSpPr>
            <a:spLocks noChangeShapeType="1"/>
          </p:cNvSpPr>
          <p:nvPr/>
        </p:nvSpPr>
        <p:spPr bwMode="auto">
          <a:xfrm>
            <a:off x="337820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68" name="Line 152"/>
          <p:cNvSpPr>
            <a:spLocks noChangeShapeType="1"/>
          </p:cNvSpPr>
          <p:nvPr/>
        </p:nvSpPr>
        <p:spPr bwMode="auto">
          <a:xfrm>
            <a:off x="475615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69" name="Line 153"/>
          <p:cNvSpPr>
            <a:spLocks noChangeShapeType="1"/>
          </p:cNvSpPr>
          <p:nvPr/>
        </p:nvSpPr>
        <p:spPr bwMode="auto">
          <a:xfrm>
            <a:off x="613410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0" name="Line 154"/>
          <p:cNvSpPr>
            <a:spLocks noChangeShapeType="1"/>
          </p:cNvSpPr>
          <p:nvPr/>
        </p:nvSpPr>
        <p:spPr bwMode="auto">
          <a:xfrm>
            <a:off x="3352800" y="388620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1" name="Line 155"/>
          <p:cNvSpPr>
            <a:spLocks noChangeShapeType="1"/>
          </p:cNvSpPr>
          <p:nvPr/>
        </p:nvSpPr>
        <p:spPr bwMode="auto">
          <a:xfrm>
            <a:off x="3378200" y="35750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2" name="Line 156"/>
          <p:cNvSpPr>
            <a:spLocks noChangeShapeType="1"/>
          </p:cNvSpPr>
          <p:nvPr/>
        </p:nvSpPr>
        <p:spPr bwMode="auto">
          <a:xfrm>
            <a:off x="4756150" y="35814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3" name="Line 157"/>
          <p:cNvSpPr>
            <a:spLocks noChangeShapeType="1"/>
          </p:cNvSpPr>
          <p:nvPr/>
        </p:nvSpPr>
        <p:spPr bwMode="auto">
          <a:xfrm>
            <a:off x="6134100" y="35814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4" name="Line 158"/>
          <p:cNvSpPr>
            <a:spLocks noChangeShapeType="1"/>
          </p:cNvSpPr>
          <p:nvPr/>
        </p:nvSpPr>
        <p:spPr bwMode="auto">
          <a:xfrm>
            <a:off x="3352800" y="494665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5" name="Line 159"/>
          <p:cNvSpPr>
            <a:spLocks noChangeShapeType="1"/>
          </p:cNvSpPr>
          <p:nvPr/>
        </p:nvSpPr>
        <p:spPr bwMode="auto">
          <a:xfrm>
            <a:off x="337820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6" name="Line 160"/>
          <p:cNvSpPr>
            <a:spLocks noChangeShapeType="1"/>
          </p:cNvSpPr>
          <p:nvPr/>
        </p:nvSpPr>
        <p:spPr bwMode="auto">
          <a:xfrm>
            <a:off x="475615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7" name="Line 161"/>
          <p:cNvSpPr>
            <a:spLocks noChangeShapeType="1"/>
          </p:cNvSpPr>
          <p:nvPr/>
        </p:nvSpPr>
        <p:spPr bwMode="auto">
          <a:xfrm>
            <a:off x="613410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8" name="Line 162"/>
          <p:cNvSpPr>
            <a:spLocks noChangeShapeType="1"/>
          </p:cNvSpPr>
          <p:nvPr/>
        </p:nvSpPr>
        <p:spPr bwMode="auto">
          <a:xfrm>
            <a:off x="3352800" y="601345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9" name="Line 163"/>
          <p:cNvSpPr>
            <a:spLocks noChangeShapeType="1"/>
          </p:cNvSpPr>
          <p:nvPr/>
        </p:nvSpPr>
        <p:spPr bwMode="auto">
          <a:xfrm>
            <a:off x="337820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0" name="Line 164"/>
          <p:cNvSpPr>
            <a:spLocks noChangeShapeType="1"/>
          </p:cNvSpPr>
          <p:nvPr/>
        </p:nvSpPr>
        <p:spPr bwMode="auto">
          <a:xfrm>
            <a:off x="475615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1" name="Line 165"/>
          <p:cNvSpPr>
            <a:spLocks noChangeShapeType="1"/>
          </p:cNvSpPr>
          <p:nvPr/>
        </p:nvSpPr>
        <p:spPr bwMode="auto">
          <a:xfrm>
            <a:off x="613410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2" name="Line 166"/>
          <p:cNvSpPr>
            <a:spLocks noChangeShapeType="1"/>
          </p:cNvSpPr>
          <p:nvPr/>
        </p:nvSpPr>
        <p:spPr bwMode="auto">
          <a:xfrm>
            <a:off x="1295400" y="3556000"/>
            <a:ext cx="12192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3" name="Line 167"/>
          <p:cNvSpPr>
            <a:spLocks noChangeShapeType="1"/>
          </p:cNvSpPr>
          <p:nvPr/>
        </p:nvSpPr>
        <p:spPr bwMode="auto">
          <a:xfrm rot="5400000">
            <a:off x="457200" y="3657600"/>
            <a:ext cx="320040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4" name="Line 168"/>
          <p:cNvSpPr>
            <a:spLocks noChangeShapeType="1"/>
          </p:cNvSpPr>
          <p:nvPr/>
        </p:nvSpPr>
        <p:spPr bwMode="auto">
          <a:xfrm>
            <a:off x="2051050" y="208280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5" name="Line 169"/>
          <p:cNvSpPr>
            <a:spLocks noChangeShapeType="1"/>
          </p:cNvSpPr>
          <p:nvPr/>
        </p:nvSpPr>
        <p:spPr bwMode="auto">
          <a:xfrm>
            <a:off x="2057400" y="315595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6" name="Line 170"/>
          <p:cNvSpPr>
            <a:spLocks noChangeShapeType="1"/>
          </p:cNvSpPr>
          <p:nvPr/>
        </p:nvSpPr>
        <p:spPr bwMode="auto">
          <a:xfrm>
            <a:off x="2057400" y="422910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7" name="Line 171"/>
          <p:cNvSpPr>
            <a:spLocks noChangeShapeType="1"/>
          </p:cNvSpPr>
          <p:nvPr/>
        </p:nvSpPr>
        <p:spPr bwMode="auto">
          <a:xfrm>
            <a:off x="2057400" y="527685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8" name="Line 172"/>
          <p:cNvSpPr>
            <a:spLocks noChangeShapeType="1"/>
          </p:cNvSpPr>
          <p:nvPr/>
        </p:nvSpPr>
        <p:spPr bwMode="auto">
          <a:xfrm rot="5400000">
            <a:off x="876300" y="3467100"/>
            <a:ext cx="32766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9" name="Line 173"/>
          <p:cNvSpPr>
            <a:spLocks noChangeShapeType="1"/>
          </p:cNvSpPr>
          <p:nvPr/>
        </p:nvSpPr>
        <p:spPr bwMode="auto">
          <a:xfrm>
            <a:off x="2514600" y="1828800"/>
            <a:ext cx="2057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90" name="Line 174"/>
          <p:cNvSpPr>
            <a:spLocks noChangeShapeType="1"/>
          </p:cNvSpPr>
          <p:nvPr/>
        </p:nvSpPr>
        <p:spPr bwMode="auto">
          <a:xfrm>
            <a:off x="2514600" y="2895600"/>
            <a:ext cx="2057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91" name="Line 175"/>
          <p:cNvSpPr>
            <a:spLocks noChangeShapeType="1"/>
          </p:cNvSpPr>
          <p:nvPr/>
        </p:nvSpPr>
        <p:spPr bwMode="auto">
          <a:xfrm>
            <a:off x="2514600" y="3962400"/>
            <a:ext cx="2057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92" name="Line 176"/>
          <p:cNvSpPr>
            <a:spLocks noChangeShapeType="1"/>
          </p:cNvSpPr>
          <p:nvPr/>
        </p:nvSpPr>
        <p:spPr bwMode="auto">
          <a:xfrm>
            <a:off x="2514600" y="5029200"/>
            <a:ext cx="2057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93" name="Line 177"/>
          <p:cNvSpPr>
            <a:spLocks noChangeShapeType="1"/>
          </p:cNvSpPr>
          <p:nvPr/>
        </p:nvSpPr>
        <p:spPr bwMode="auto">
          <a:xfrm rot="5400000">
            <a:off x="4441825" y="5159375"/>
            <a:ext cx="28575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94" name="Line 178"/>
          <p:cNvSpPr>
            <a:spLocks noChangeShapeType="1"/>
          </p:cNvSpPr>
          <p:nvPr/>
        </p:nvSpPr>
        <p:spPr bwMode="auto">
          <a:xfrm rot="5400000">
            <a:off x="4441825" y="4086225"/>
            <a:ext cx="28575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95" name="Line 179"/>
          <p:cNvSpPr>
            <a:spLocks noChangeShapeType="1"/>
          </p:cNvSpPr>
          <p:nvPr/>
        </p:nvSpPr>
        <p:spPr bwMode="auto">
          <a:xfrm rot="5400000">
            <a:off x="4441825" y="3013075"/>
            <a:ext cx="28575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96" name="Line 180"/>
          <p:cNvSpPr>
            <a:spLocks noChangeShapeType="1"/>
          </p:cNvSpPr>
          <p:nvPr/>
        </p:nvSpPr>
        <p:spPr bwMode="auto">
          <a:xfrm rot="5400000">
            <a:off x="4441825" y="1939925"/>
            <a:ext cx="28575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97" name="Line 181"/>
          <p:cNvSpPr>
            <a:spLocks noChangeShapeType="1"/>
          </p:cNvSpPr>
          <p:nvPr/>
        </p:nvSpPr>
        <p:spPr bwMode="auto">
          <a:xfrm>
            <a:off x="1295400" y="3200400"/>
            <a:ext cx="76200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152400"/>
            <a:ext cx="7772400" cy="1143000"/>
          </a:xfrm>
        </p:spPr>
        <p:txBody>
          <a:bodyPr/>
          <a:lstStyle/>
          <a:p>
            <a:pPr eaLnBrk="1" hangingPunct="1"/>
            <a:r>
              <a:rPr lang="en-US" altLang="en-US"/>
              <a:t>True Story:  Alan Turing</a:t>
            </a:r>
          </a:p>
        </p:txBody>
      </p:sp>
      <p:grpSp>
        <p:nvGrpSpPr>
          <p:cNvPr id="4099" name="Group 3"/>
          <p:cNvGrpSpPr>
            <a:grpSpLocks/>
          </p:cNvGrpSpPr>
          <p:nvPr/>
        </p:nvGrpSpPr>
        <p:grpSpPr bwMode="auto">
          <a:xfrm>
            <a:off x="533400" y="1114425"/>
            <a:ext cx="8218488" cy="180975"/>
            <a:chOff x="295" y="1311"/>
            <a:chExt cx="5177" cy="114"/>
          </a:xfrm>
        </p:grpSpPr>
        <p:sp>
          <p:nvSpPr>
            <p:cNvPr id="4105"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106"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100" name="Text Box 6"/>
          <p:cNvSpPr txBox="1">
            <a:spLocks noChangeArrowheads="1"/>
          </p:cNvSpPr>
          <p:nvPr/>
        </p:nvSpPr>
        <p:spPr bwMode="auto">
          <a:xfrm>
            <a:off x="860425" y="3092450"/>
            <a:ext cx="1730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Alan Turing  1912-1954</a:t>
            </a:r>
            <a:r>
              <a:rPr lang="en-US" altLang="en-US" sz="2400">
                <a:latin typeface="Courier New" pitchFamily="49" charset="0"/>
              </a:rPr>
              <a:t> </a:t>
            </a:r>
          </a:p>
        </p:txBody>
      </p:sp>
      <p:pic>
        <p:nvPicPr>
          <p:cNvPr id="4101" name="Picture 7" descr="turin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42988"/>
            <a:ext cx="1501775"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turingrun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600200"/>
            <a:ext cx="17478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9" descr="princet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3048000"/>
            <a:ext cx="3341688"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Text Box 10"/>
          <p:cNvSpPr txBox="1">
            <a:spLocks noChangeArrowheads="1"/>
          </p:cNvSpPr>
          <p:nvPr/>
        </p:nvSpPr>
        <p:spPr bwMode="auto">
          <a:xfrm>
            <a:off x="5486400" y="5699125"/>
            <a:ext cx="3036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1938 Princeton Ph.D. </a:t>
            </a:r>
          </a:p>
          <a:p>
            <a:pPr>
              <a:spcBef>
                <a:spcPct val="0"/>
              </a:spcBef>
              <a:buFontTx/>
              <a:buNone/>
            </a:pPr>
            <a:r>
              <a:rPr lang="en-US" altLang="en-US" sz="2000"/>
              <a:t>thesis on uncomputability</a:t>
            </a:r>
            <a:endParaRPr lang="en-US" altLang="en-US" sz="2400">
              <a:latin typeface="Courier New" pitchFamily="49"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
          <p:cNvGrpSpPr>
            <a:grpSpLocks/>
          </p:cNvGrpSpPr>
          <p:nvPr/>
        </p:nvGrpSpPr>
        <p:grpSpPr bwMode="auto">
          <a:xfrm>
            <a:off x="2654300" y="2286000"/>
            <a:ext cx="762000" cy="3619500"/>
            <a:chOff x="1672" y="1440"/>
            <a:chExt cx="480" cy="2280"/>
          </a:xfrm>
        </p:grpSpPr>
        <p:pic>
          <p:nvPicPr>
            <p:cNvPr id="18620" name="Picture 3"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 y="3456"/>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21" name="Picture 4"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784"/>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22" name="Picture 5"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112"/>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23" name="Picture 6"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1440"/>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5" name="Rectangle 7"/>
          <p:cNvSpPr>
            <a:spLocks noGrp="1" noChangeArrowheads="1"/>
          </p:cNvSpPr>
          <p:nvPr>
            <p:ph type="title"/>
          </p:nvPr>
        </p:nvSpPr>
        <p:spPr>
          <a:xfrm>
            <a:off x="533400" y="76200"/>
            <a:ext cx="8077200" cy="1143000"/>
          </a:xfrm>
        </p:spPr>
        <p:txBody>
          <a:bodyPr/>
          <a:lstStyle/>
          <a:p>
            <a:pPr eaLnBrk="1" hangingPunct="1"/>
            <a:r>
              <a:rPr lang="en-US" altLang="en-US" sz="4000"/>
              <a:t>A Random Access Memory (RAM)</a:t>
            </a:r>
          </a:p>
        </p:txBody>
      </p:sp>
      <p:grpSp>
        <p:nvGrpSpPr>
          <p:cNvPr id="18436" name="Group 8"/>
          <p:cNvGrpSpPr>
            <a:grpSpLocks/>
          </p:cNvGrpSpPr>
          <p:nvPr/>
        </p:nvGrpSpPr>
        <p:grpSpPr bwMode="auto">
          <a:xfrm>
            <a:off x="457200" y="1066800"/>
            <a:ext cx="8218488" cy="180975"/>
            <a:chOff x="295" y="1311"/>
            <a:chExt cx="5177" cy="114"/>
          </a:xfrm>
        </p:grpSpPr>
        <p:sp>
          <p:nvSpPr>
            <p:cNvPr id="18618" name="Rectangle 9"/>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619" name="Rectangle 10"/>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8437" name="Rectangle 11"/>
          <p:cNvSpPr>
            <a:spLocks noChangeArrowheads="1"/>
          </p:cNvSpPr>
          <p:nvPr/>
        </p:nvSpPr>
        <p:spPr bwMode="auto">
          <a:xfrm>
            <a:off x="1295400" y="1524000"/>
            <a:ext cx="64008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38" name="Rectangle 12"/>
          <p:cNvSpPr>
            <a:spLocks noChangeArrowheads="1"/>
          </p:cNvSpPr>
          <p:nvPr/>
        </p:nvSpPr>
        <p:spPr bwMode="auto">
          <a:xfrm>
            <a:off x="1066800" y="19812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39" name="Rectangle 13"/>
          <p:cNvSpPr>
            <a:spLocks noChangeArrowheads="1"/>
          </p:cNvSpPr>
          <p:nvPr/>
        </p:nvSpPr>
        <p:spPr bwMode="auto">
          <a:xfrm>
            <a:off x="1066800" y="22860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40" name="Text Box 14"/>
          <p:cNvSpPr txBox="1">
            <a:spLocks noChangeArrowheads="1"/>
          </p:cNvSpPr>
          <p:nvPr/>
        </p:nvSpPr>
        <p:spPr bwMode="auto">
          <a:xfrm>
            <a:off x="0" y="19050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18441" name="Rectangle 15"/>
          <p:cNvSpPr>
            <a:spLocks noChangeArrowheads="1"/>
          </p:cNvSpPr>
          <p:nvPr/>
        </p:nvSpPr>
        <p:spPr bwMode="auto">
          <a:xfrm>
            <a:off x="1066800" y="31686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42" name="Rectangle 16"/>
          <p:cNvSpPr>
            <a:spLocks noChangeArrowheads="1"/>
          </p:cNvSpPr>
          <p:nvPr/>
        </p:nvSpPr>
        <p:spPr bwMode="auto">
          <a:xfrm>
            <a:off x="1066800" y="3473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43" name="Rectangle 17"/>
          <p:cNvSpPr>
            <a:spLocks noChangeArrowheads="1"/>
          </p:cNvSpPr>
          <p:nvPr/>
        </p:nvSpPr>
        <p:spPr bwMode="auto">
          <a:xfrm>
            <a:off x="1066800" y="3778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44" name="Rectangle 18"/>
          <p:cNvSpPr>
            <a:spLocks noChangeArrowheads="1"/>
          </p:cNvSpPr>
          <p:nvPr/>
        </p:nvSpPr>
        <p:spPr bwMode="auto">
          <a:xfrm>
            <a:off x="1066800" y="4616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45" name="Rectangle 19"/>
          <p:cNvSpPr>
            <a:spLocks noChangeArrowheads="1"/>
          </p:cNvSpPr>
          <p:nvPr/>
        </p:nvSpPr>
        <p:spPr bwMode="auto">
          <a:xfrm>
            <a:off x="1066800" y="4921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46" name="Text Box 20"/>
          <p:cNvSpPr txBox="1">
            <a:spLocks noChangeArrowheads="1"/>
          </p:cNvSpPr>
          <p:nvPr/>
        </p:nvSpPr>
        <p:spPr bwMode="auto">
          <a:xfrm>
            <a:off x="0" y="32766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18447" name="Text Box 21"/>
          <p:cNvSpPr txBox="1">
            <a:spLocks noChangeArrowheads="1"/>
          </p:cNvSpPr>
          <p:nvPr/>
        </p:nvSpPr>
        <p:spPr bwMode="auto">
          <a:xfrm>
            <a:off x="228600" y="4529138"/>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18448" name="Rectangle 22"/>
          <p:cNvSpPr>
            <a:spLocks noChangeArrowheads="1"/>
          </p:cNvSpPr>
          <p:nvPr/>
        </p:nvSpPr>
        <p:spPr bwMode="auto">
          <a:xfrm>
            <a:off x="7696200" y="32766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49" name="Rectangle 23"/>
          <p:cNvSpPr>
            <a:spLocks noChangeArrowheads="1"/>
          </p:cNvSpPr>
          <p:nvPr/>
        </p:nvSpPr>
        <p:spPr bwMode="auto">
          <a:xfrm>
            <a:off x="7696200" y="35814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50" name="Rectangle 24"/>
          <p:cNvSpPr>
            <a:spLocks noChangeArrowheads="1"/>
          </p:cNvSpPr>
          <p:nvPr/>
        </p:nvSpPr>
        <p:spPr bwMode="auto">
          <a:xfrm>
            <a:off x="7696200" y="38862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51" name="Text Box 25"/>
          <p:cNvSpPr txBox="1">
            <a:spLocks noChangeArrowheads="1"/>
          </p:cNvSpPr>
          <p:nvPr/>
        </p:nvSpPr>
        <p:spPr bwMode="auto">
          <a:xfrm>
            <a:off x="8093075" y="3309938"/>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grpSp>
        <p:nvGrpSpPr>
          <p:cNvPr id="18452" name="Group 26"/>
          <p:cNvGrpSpPr>
            <a:grpSpLocks/>
          </p:cNvGrpSpPr>
          <p:nvPr/>
        </p:nvGrpSpPr>
        <p:grpSpPr bwMode="auto">
          <a:xfrm>
            <a:off x="2743200" y="1828800"/>
            <a:ext cx="1524000" cy="990600"/>
            <a:chOff x="1728" y="1536"/>
            <a:chExt cx="960" cy="624"/>
          </a:xfrm>
        </p:grpSpPr>
        <p:sp>
          <p:nvSpPr>
            <p:cNvPr id="18611" name="Rectangle 2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612" name="Rectangle 2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613" name="Rectangle 2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614" name="Rectangle 3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615" name="Text Box 3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616" name="Text Box 3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617" name="Text Box 3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53" name="Group 34"/>
          <p:cNvGrpSpPr>
            <a:grpSpLocks/>
          </p:cNvGrpSpPr>
          <p:nvPr/>
        </p:nvGrpSpPr>
        <p:grpSpPr bwMode="auto">
          <a:xfrm>
            <a:off x="4114800" y="1828800"/>
            <a:ext cx="1524000" cy="990600"/>
            <a:chOff x="1728" y="1536"/>
            <a:chExt cx="960" cy="624"/>
          </a:xfrm>
        </p:grpSpPr>
        <p:sp>
          <p:nvSpPr>
            <p:cNvPr id="18604" name="Rectangle 3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605" name="Rectangle 3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606" name="Rectangle 3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607" name="Rectangle 3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608" name="Text Box 3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609" name="Text Box 4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610" name="Text Box 4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54" name="Group 42"/>
          <p:cNvGrpSpPr>
            <a:grpSpLocks/>
          </p:cNvGrpSpPr>
          <p:nvPr/>
        </p:nvGrpSpPr>
        <p:grpSpPr bwMode="auto">
          <a:xfrm>
            <a:off x="5486400" y="1828800"/>
            <a:ext cx="1524000" cy="990600"/>
            <a:chOff x="1728" y="1536"/>
            <a:chExt cx="960" cy="624"/>
          </a:xfrm>
        </p:grpSpPr>
        <p:sp>
          <p:nvSpPr>
            <p:cNvPr id="18597" name="Rectangle 4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98" name="Rectangle 4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99" name="Rectangle 4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600" name="Rectangle 4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601" name="Text Box 4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602" name="Text Box 4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603" name="Text Box 4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55" name="Group 50"/>
          <p:cNvGrpSpPr>
            <a:grpSpLocks/>
          </p:cNvGrpSpPr>
          <p:nvPr/>
        </p:nvGrpSpPr>
        <p:grpSpPr bwMode="auto">
          <a:xfrm>
            <a:off x="2743200" y="2895600"/>
            <a:ext cx="1524000" cy="990600"/>
            <a:chOff x="1728" y="1536"/>
            <a:chExt cx="960" cy="624"/>
          </a:xfrm>
        </p:grpSpPr>
        <p:sp>
          <p:nvSpPr>
            <p:cNvPr id="18590" name="Rectangle 5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91" name="Rectangle 5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92" name="Rectangle 5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93" name="Rectangle 5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94" name="Text Box 5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595" name="Text Box 5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596" name="Text Box 5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56" name="Group 58"/>
          <p:cNvGrpSpPr>
            <a:grpSpLocks/>
          </p:cNvGrpSpPr>
          <p:nvPr/>
        </p:nvGrpSpPr>
        <p:grpSpPr bwMode="auto">
          <a:xfrm>
            <a:off x="4114800" y="2895600"/>
            <a:ext cx="1524000" cy="990600"/>
            <a:chOff x="1728" y="1536"/>
            <a:chExt cx="960" cy="624"/>
          </a:xfrm>
        </p:grpSpPr>
        <p:sp>
          <p:nvSpPr>
            <p:cNvPr id="18583" name="Rectangle 5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84" name="Rectangle 6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85" name="Rectangle 6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86" name="Rectangle 6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87" name="Text Box 6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588" name="Text Box 6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589" name="Text Box 6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57" name="Group 66"/>
          <p:cNvGrpSpPr>
            <a:grpSpLocks/>
          </p:cNvGrpSpPr>
          <p:nvPr/>
        </p:nvGrpSpPr>
        <p:grpSpPr bwMode="auto">
          <a:xfrm>
            <a:off x="5486400" y="2895600"/>
            <a:ext cx="1524000" cy="990600"/>
            <a:chOff x="1728" y="1536"/>
            <a:chExt cx="960" cy="624"/>
          </a:xfrm>
        </p:grpSpPr>
        <p:sp>
          <p:nvSpPr>
            <p:cNvPr id="18576" name="Rectangle 6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77" name="Rectangle 6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78" name="Rectangle 6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79" name="Rectangle 7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80" name="Text Box 7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581" name="Text Box 7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582" name="Text Box 7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58" name="Group 74"/>
          <p:cNvGrpSpPr>
            <a:grpSpLocks/>
          </p:cNvGrpSpPr>
          <p:nvPr/>
        </p:nvGrpSpPr>
        <p:grpSpPr bwMode="auto">
          <a:xfrm>
            <a:off x="2743200" y="3962400"/>
            <a:ext cx="1524000" cy="990600"/>
            <a:chOff x="1728" y="1536"/>
            <a:chExt cx="960" cy="624"/>
          </a:xfrm>
        </p:grpSpPr>
        <p:sp>
          <p:nvSpPr>
            <p:cNvPr id="18569" name="Rectangle 7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70" name="Rectangle 7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71" name="Rectangle 7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72" name="Rectangle 7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73" name="Text Box 7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574" name="Text Box 8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575" name="Text Box 8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59" name="Group 82"/>
          <p:cNvGrpSpPr>
            <a:grpSpLocks/>
          </p:cNvGrpSpPr>
          <p:nvPr/>
        </p:nvGrpSpPr>
        <p:grpSpPr bwMode="auto">
          <a:xfrm>
            <a:off x="4114800" y="3962400"/>
            <a:ext cx="1524000" cy="990600"/>
            <a:chOff x="1728" y="1536"/>
            <a:chExt cx="960" cy="624"/>
          </a:xfrm>
        </p:grpSpPr>
        <p:sp>
          <p:nvSpPr>
            <p:cNvPr id="18562" name="Rectangle 8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63" name="Rectangle 8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64" name="Rectangle 8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65" name="Rectangle 8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66" name="Text Box 8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567" name="Text Box 8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568" name="Text Box 8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60" name="Group 90"/>
          <p:cNvGrpSpPr>
            <a:grpSpLocks/>
          </p:cNvGrpSpPr>
          <p:nvPr/>
        </p:nvGrpSpPr>
        <p:grpSpPr bwMode="auto">
          <a:xfrm>
            <a:off x="5486400" y="3962400"/>
            <a:ext cx="1524000" cy="990600"/>
            <a:chOff x="1728" y="1536"/>
            <a:chExt cx="960" cy="624"/>
          </a:xfrm>
        </p:grpSpPr>
        <p:sp>
          <p:nvSpPr>
            <p:cNvPr id="18555" name="Rectangle 9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56" name="Rectangle 9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57" name="Rectangle 9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58" name="Rectangle 9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59" name="Text Box 9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560" name="Text Box 9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561" name="Text Box 9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61" name="Group 98"/>
          <p:cNvGrpSpPr>
            <a:grpSpLocks/>
          </p:cNvGrpSpPr>
          <p:nvPr/>
        </p:nvGrpSpPr>
        <p:grpSpPr bwMode="auto">
          <a:xfrm>
            <a:off x="2743200" y="5029200"/>
            <a:ext cx="1524000" cy="990600"/>
            <a:chOff x="1728" y="1536"/>
            <a:chExt cx="960" cy="624"/>
          </a:xfrm>
        </p:grpSpPr>
        <p:sp>
          <p:nvSpPr>
            <p:cNvPr id="18548" name="Rectangle 9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49" name="Rectangle 10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50" name="Rectangle 10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51" name="Rectangle 10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52" name="Text Box 10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553" name="Text Box 10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554" name="Text Box 10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62" name="Group 106"/>
          <p:cNvGrpSpPr>
            <a:grpSpLocks/>
          </p:cNvGrpSpPr>
          <p:nvPr/>
        </p:nvGrpSpPr>
        <p:grpSpPr bwMode="auto">
          <a:xfrm>
            <a:off x="4114800" y="5029200"/>
            <a:ext cx="1524000" cy="990600"/>
            <a:chOff x="1728" y="1536"/>
            <a:chExt cx="960" cy="624"/>
          </a:xfrm>
        </p:grpSpPr>
        <p:sp>
          <p:nvSpPr>
            <p:cNvPr id="18541" name="Rectangle 10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42" name="Rectangle 10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43" name="Rectangle 10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44" name="Rectangle 11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45" name="Text Box 11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546" name="Text Box 11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547" name="Text Box 11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63" name="Group 114"/>
          <p:cNvGrpSpPr>
            <a:grpSpLocks/>
          </p:cNvGrpSpPr>
          <p:nvPr/>
        </p:nvGrpSpPr>
        <p:grpSpPr bwMode="auto">
          <a:xfrm>
            <a:off x="5486400" y="5029200"/>
            <a:ext cx="1524000" cy="990600"/>
            <a:chOff x="1728" y="1536"/>
            <a:chExt cx="960" cy="624"/>
          </a:xfrm>
        </p:grpSpPr>
        <p:sp>
          <p:nvSpPr>
            <p:cNvPr id="18534" name="Rectangle 11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35" name="Rectangle 11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36" name="Rectangle 11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37" name="Rectangle 11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38" name="Text Box 11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539" name="Text Box 12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540" name="Text Box 12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sp>
        <p:nvSpPr>
          <p:cNvPr id="18464" name="Line 122"/>
          <p:cNvSpPr>
            <a:spLocks noChangeShapeType="1"/>
          </p:cNvSpPr>
          <p:nvPr/>
        </p:nvSpPr>
        <p:spPr bwMode="auto">
          <a:xfrm>
            <a:off x="1981200" y="1727200"/>
            <a:ext cx="762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5" name="Line 123"/>
          <p:cNvSpPr>
            <a:spLocks noChangeShapeType="1"/>
          </p:cNvSpPr>
          <p:nvPr/>
        </p:nvSpPr>
        <p:spPr bwMode="auto">
          <a:xfrm>
            <a:off x="1981200" y="2159000"/>
            <a:ext cx="609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6" name="Line 124"/>
          <p:cNvSpPr>
            <a:spLocks noChangeShapeType="1"/>
          </p:cNvSpPr>
          <p:nvPr/>
        </p:nvSpPr>
        <p:spPr bwMode="auto">
          <a:xfrm>
            <a:off x="1981200" y="2616200"/>
            <a:ext cx="381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7" name="Line 125"/>
          <p:cNvSpPr>
            <a:spLocks noChangeShapeType="1"/>
          </p:cNvSpPr>
          <p:nvPr/>
        </p:nvSpPr>
        <p:spPr bwMode="auto">
          <a:xfrm>
            <a:off x="1981200" y="3048000"/>
            <a:ext cx="228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8468" name="Group 126"/>
          <p:cNvGrpSpPr>
            <a:grpSpLocks/>
          </p:cNvGrpSpPr>
          <p:nvPr/>
        </p:nvGrpSpPr>
        <p:grpSpPr bwMode="auto">
          <a:xfrm>
            <a:off x="1371600" y="1676400"/>
            <a:ext cx="609600" cy="1371600"/>
            <a:chOff x="2544" y="4032"/>
            <a:chExt cx="384" cy="864"/>
          </a:xfrm>
        </p:grpSpPr>
        <p:sp>
          <p:nvSpPr>
            <p:cNvPr id="18532" name="Rectangle 127"/>
            <p:cNvSpPr>
              <a:spLocks noChangeArrowheads="1"/>
            </p:cNvSpPr>
            <p:nvPr/>
          </p:nvSpPr>
          <p:spPr bwMode="auto">
            <a:xfrm>
              <a:off x="2544" y="4032"/>
              <a:ext cx="384" cy="86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33" name="Text Box 128"/>
            <p:cNvSpPr txBox="1">
              <a:spLocks noChangeArrowheads="1"/>
            </p:cNvSpPr>
            <p:nvPr/>
          </p:nvSpPr>
          <p:spPr bwMode="auto">
            <a:xfrm rot="5400000">
              <a:off x="2407" y="4383"/>
              <a:ext cx="6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Decoder</a:t>
              </a:r>
              <a:endParaRPr lang="en-US" altLang="en-US" sz="2400"/>
            </a:p>
          </p:txBody>
        </p:sp>
      </p:grpSp>
      <p:sp>
        <p:nvSpPr>
          <p:cNvPr id="18469" name="Line 129"/>
          <p:cNvSpPr>
            <a:spLocks noChangeShapeType="1"/>
          </p:cNvSpPr>
          <p:nvPr/>
        </p:nvSpPr>
        <p:spPr bwMode="auto">
          <a:xfrm rot="5400000">
            <a:off x="2368550" y="2095500"/>
            <a:ext cx="736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70" name="Line 130"/>
          <p:cNvSpPr>
            <a:spLocks noChangeShapeType="1"/>
          </p:cNvSpPr>
          <p:nvPr/>
        </p:nvSpPr>
        <p:spPr bwMode="auto">
          <a:xfrm rot="5400000">
            <a:off x="1943100" y="2806700"/>
            <a:ext cx="1295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71" name="Line 131"/>
          <p:cNvSpPr>
            <a:spLocks noChangeShapeType="1"/>
          </p:cNvSpPr>
          <p:nvPr/>
        </p:nvSpPr>
        <p:spPr bwMode="auto">
          <a:xfrm>
            <a:off x="2565400" y="3454400"/>
            <a:ext cx="228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72" name="Line 132"/>
          <p:cNvSpPr>
            <a:spLocks noChangeShapeType="1"/>
          </p:cNvSpPr>
          <p:nvPr/>
        </p:nvSpPr>
        <p:spPr bwMode="auto">
          <a:xfrm rot="5400000">
            <a:off x="1371600" y="3556000"/>
            <a:ext cx="19812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73" name="Line 133"/>
          <p:cNvSpPr>
            <a:spLocks noChangeShapeType="1"/>
          </p:cNvSpPr>
          <p:nvPr/>
        </p:nvSpPr>
        <p:spPr bwMode="auto">
          <a:xfrm>
            <a:off x="2362200" y="4521200"/>
            <a:ext cx="381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74" name="Line 134"/>
          <p:cNvSpPr>
            <a:spLocks noChangeShapeType="1"/>
          </p:cNvSpPr>
          <p:nvPr/>
        </p:nvSpPr>
        <p:spPr bwMode="auto">
          <a:xfrm rot="5400000">
            <a:off x="889000" y="4343400"/>
            <a:ext cx="2641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75" name="Line 135"/>
          <p:cNvSpPr>
            <a:spLocks noChangeShapeType="1"/>
          </p:cNvSpPr>
          <p:nvPr/>
        </p:nvSpPr>
        <p:spPr bwMode="auto">
          <a:xfrm>
            <a:off x="2209800" y="5613400"/>
            <a:ext cx="5842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76" name="Oval 136"/>
          <p:cNvSpPr>
            <a:spLocks noChangeArrowheads="1"/>
          </p:cNvSpPr>
          <p:nvPr/>
        </p:nvSpPr>
        <p:spPr bwMode="auto">
          <a:xfrm>
            <a:off x="2686050" y="23304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77" name="Oval 137"/>
          <p:cNvSpPr>
            <a:spLocks noChangeArrowheads="1"/>
          </p:cNvSpPr>
          <p:nvPr/>
        </p:nvSpPr>
        <p:spPr bwMode="auto">
          <a:xfrm>
            <a:off x="2730500" y="34290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78" name="Oval 138"/>
          <p:cNvSpPr>
            <a:spLocks noChangeArrowheads="1"/>
          </p:cNvSpPr>
          <p:nvPr/>
        </p:nvSpPr>
        <p:spPr bwMode="auto">
          <a:xfrm>
            <a:off x="2730500" y="44767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79" name="Oval 139"/>
          <p:cNvSpPr>
            <a:spLocks noChangeArrowheads="1"/>
          </p:cNvSpPr>
          <p:nvPr/>
        </p:nvSpPr>
        <p:spPr bwMode="auto">
          <a:xfrm>
            <a:off x="2711450" y="55626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80" name="Line 140"/>
          <p:cNvSpPr>
            <a:spLocks noChangeShapeType="1"/>
          </p:cNvSpPr>
          <p:nvPr/>
        </p:nvSpPr>
        <p:spPr bwMode="auto">
          <a:xfrm>
            <a:off x="1295400" y="5029200"/>
            <a:ext cx="1371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81" name="Line 141"/>
          <p:cNvSpPr>
            <a:spLocks noChangeShapeType="1"/>
          </p:cNvSpPr>
          <p:nvPr/>
        </p:nvSpPr>
        <p:spPr bwMode="auto">
          <a:xfrm rot="5400000">
            <a:off x="1035050" y="4152900"/>
            <a:ext cx="3276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82" name="Line 142"/>
          <p:cNvSpPr>
            <a:spLocks noChangeShapeType="1"/>
          </p:cNvSpPr>
          <p:nvPr/>
        </p:nvSpPr>
        <p:spPr bwMode="auto">
          <a:xfrm>
            <a:off x="2667000" y="57658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83" name="Line 143"/>
          <p:cNvSpPr>
            <a:spLocks noChangeShapeType="1"/>
          </p:cNvSpPr>
          <p:nvPr/>
        </p:nvSpPr>
        <p:spPr bwMode="auto">
          <a:xfrm>
            <a:off x="2667000" y="469265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84" name="Line 144"/>
          <p:cNvSpPr>
            <a:spLocks noChangeShapeType="1"/>
          </p:cNvSpPr>
          <p:nvPr/>
        </p:nvSpPr>
        <p:spPr bwMode="auto">
          <a:xfrm>
            <a:off x="2667000" y="36068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85" name="Line 145"/>
          <p:cNvSpPr>
            <a:spLocks noChangeShapeType="1"/>
          </p:cNvSpPr>
          <p:nvPr/>
        </p:nvSpPr>
        <p:spPr bwMode="auto">
          <a:xfrm>
            <a:off x="2667000" y="25400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86" name="Oval 146"/>
          <p:cNvSpPr>
            <a:spLocks noChangeArrowheads="1"/>
          </p:cNvSpPr>
          <p:nvPr/>
        </p:nvSpPr>
        <p:spPr bwMode="auto">
          <a:xfrm>
            <a:off x="2743200" y="46291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87" name="Oval 147"/>
          <p:cNvSpPr>
            <a:spLocks noChangeArrowheads="1"/>
          </p:cNvSpPr>
          <p:nvPr/>
        </p:nvSpPr>
        <p:spPr bwMode="auto">
          <a:xfrm>
            <a:off x="2743200" y="57150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88" name="Oval 148"/>
          <p:cNvSpPr>
            <a:spLocks noChangeArrowheads="1"/>
          </p:cNvSpPr>
          <p:nvPr/>
        </p:nvSpPr>
        <p:spPr bwMode="auto">
          <a:xfrm>
            <a:off x="2743200" y="35814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89" name="Oval 149"/>
          <p:cNvSpPr>
            <a:spLocks noChangeArrowheads="1"/>
          </p:cNvSpPr>
          <p:nvPr/>
        </p:nvSpPr>
        <p:spPr bwMode="auto">
          <a:xfrm>
            <a:off x="2730500" y="24828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90" name="Line 150"/>
          <p:cNvSpPr>
            <a:spLocks noChangeShapeType="1"/>
          </p:cNvSpPr>
          <p:nvPr/>
        </p:nvSpPr>
        <p:spPr bwMode="auto">
          <a:xfrm>
            <a:off x="3352800" y="281940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91" name="Line 151"/>
          <p:cNvSpPr>
            <a:spLocks noChangeShapeType="1"/>
          </p:cNvSpPr>
          <p:nvPr/>
        </p:nvSpPr>
        <p:spPr bwMode="auto">
          <a:xfrm>
            <a:off x="337820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92" name="Line 152"/>
          <p:cNvSpPr>
            <a:spLocks noChangeShapeType="1"/>
          </p:cNvSpPr>
          <p:nvPr/>
        </p:nvSpPr>
        <p:spPr bwMode="auto">
          <a:xfrm>
            <a:off x="475615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93" name="Line 153"/>
          <p:cNvSpPr>
            <a:spLocks noChangeShapeType="1"/>
          </p:cNvSpPr>
          <p:nvPr/>
        </p:nvSpPr>
        <p:spPr bwMode="auto">
          <a:xfrm>
            <a:off x="613410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94" name="Line 154"/>
          <p:cNvSpPr>
            <a:spLocks noChangeShapeType="1"/>
          </p:cNvSpPr>
          <p:nvPr/>
        </p:nvSpPr>
        <p:spPr bwMode="auto">
          <a:xfrm>
            <a:off x="3352800" y="388620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95" name="Line 155"/>
          <p:cNvSpPr>
            <a:spLocks noChangeShapeType="1"/>
          </p:cNvSpPr>
          <p:nvPr/>
        </p:nvSpPr>
        <p:spPr bwMode="auto">
          <a:xfrm>
            <a:off x="3378200" y="35750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96" name="Line 156"/>
          <p:cNvSpPr>
            <a:spLocks noChangeShapeType="1"/>
          </p:cNvSpPr>
          <p:nvPr/>
        </p:nvSpPr>
        <p:spPr bwMode="auto">
          <a:xfrm>
            <a:off x="4756150" y="35814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97" name="Line 157"/>
          <p:cNvSpPr>
            <a:spLocks noChangeShapeType="1"/>
          </p:cNvSpPr>
          <p:nvPr/>
        </p:nvSpPr>
        <p:spPr bwMode="auto">
          <a:xfrm>
            <a:off x="6134100" y="35814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98" name="Line 158"/>
          <p:cNvSpPr>
            <a:spLocks noChangeShapeType="1"/>
          </p:cNvSpPr>
          <p:nvPr/>
        </p:nvSpPr>
        <p:spPr bwMode="auto">
          <a:xfrm>
            <a:off x="3352800" y="494665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99" name="Line 159"/>
          <p:cNvSpPr>
            <a:spLocks noChangeShapeType="1"/>
          </p:cNvSpPr>
          <p:nvPr/>
        </p:nvSpPr>
        <p:spPr bwMode="auto">
          <a:xfrm>
            <a:off x="337820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0" name="Line 160"/>
          <p:cNvSpPr>
            <a:spLocks noChangeShapeType="1"/>
          </p:cNvSpPr>
          <p:nvPr/>
        </p:nvSpPr>
        <p:spPr bwMode="auto">
          <a:xfrm>
            <a:off x="475615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1" name="Line 161"/>
          <p:cNvSpPr>
            <a:spLocks noChangeShapeType="1"/>
          </p:cNvSpPr>
          <p:nvPr/>
        </p:nvSpPr>
        <p:spPr bwMode="auto">
          <a:xfrm>
            <a:off x="613410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2" name="Line 162"/>
          <p:cNvSpPr>
            <a:spLocks noChangeShapeType="1"/>
          </p:cNvSpPr>
          <p:nvPr/>
        </p:nvSpPr>
        <p:spPr bwMode="auto">
          <a:xfrm>
            <a:off x="3352800" y="601345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3" name="Line 163"/>
          <p:cNvSpPr>
            <a:spLocks noChangeShapeType="1"/>
          </p:cNvSpPr>
          <p:nvPr/>
        </p:nvSpPr>
        <p:spPr bwMode="auto">
          <a:xfrm>
            <a:off x="337820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4" name="Line 164"/>
          <p:cNvSpPr>
            <a:spLocks noChangeShapeType="1"/>
          </p:cNvSpPr>
          <p:nvPr/>
        </p:nvSpPr>
        <p:spPr bwMode="auto">
          <a:xfrm>
            <a:off x="475615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5" name="Line 165"/>
          <p:cNvSpPr>
            <a:spLocks noChangeShapeType="1"/>
          </p:cNvSpPr>
          <p:nvPr/>
        </p:nvSpPr>
        <p:spPr bwMode="auto">
          <a:xfrm>
            <a:off x="613410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6" name="Line 166"/>
          <p:cNvSpPr>
            <a:spLocks noChangeShapeType="1"/>
          </p:cNvSpPr>
          <p:nvPr/>
        </p:nvSpPr>
        <p:spPr bwMode="auto">
          <a:xfrm>
            <a:off x="1295400" y="3556000"/>
            <a:ext cx="12192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7" name="Line 167"/>
          <p:cNvSpPr>
            <a:spLocks noChangeShapeType="1"/>
          </p:cNvSpPr>
          <p:nvPr/>
        </p:nvSpPr>
        <p:spPr bwMode="auto">
          <a:xfrm rot="5400000">
            <a:off x="457200" y="3657600"/>
            <a:ext cx="320040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8" name="Line 168"/>
          <p:cNvSpPr>
            <a:spLocks noChangeShapeType="1"/>
          </p:cNvSpPr>
          <p:nvPr/>
        </p:nvSpPr>
        <p:spPr bwMode="auto">
          <a:xfrm>
            <a:off x="2051050" y="208280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9" name="Line 169"/>
          <p:cNvSpPr>
            <a:spLocks noChangeShapeType="1"/>
          </p:cNvSpPr>
          <p:nvPr/>
        </p:nvSpPr>
        <p:spPr bwMode="auto">
          <a:xfrm>
            <a:off x="2057400" y="315595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0" name="Line 170"/>
          <p:cNvSpPr>
            <a:spLocks noChangeShapeType="1"/>
          </p:cNvSpPr>
          <p:nvPr/>
        </p:nvSpPr>
        <p:spPr bwMode="auto">
          <a:xfrm>
            <a:off x="2057400" y="422910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1" name="Line 171"/>
          <p:cNvSpPr>
            <a:spLocks noChangeShapeType="1"/>
          </p:cNvSpPr>
          <p:nvPr/>
        </p:nvSpPr>
        <p:spPr bwMode="auto">
          <a:xfrm>
            <a:off x="2057400" y="527685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2" name="Line 172"/>
          <p:cNvSpPr>
            <a:spLocks noChangeShapeType="1"/>
          </p:cNvSpPr>
          <p:nvPr/>
        </p:nvSpPr>
        <p:spPr bwMode="auto">
          <a:xfrm rot="5400000">
            <a:off x="876300" y="3467100"/>
            <a:ext cx="32766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3" name="Line 173"/>
          <p:cNvSpPr>
            <a:spLocks noChangeShapeType="1"/>
          </p:cNvSpPr>
          <p:nvPr/>
        </p:nvSpPr>
        <p:spPr bwMode="auto">
          <a:xfrm>
            <a:off x="2514600" y="1828800"/>
            <a:ext cx="2057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4" name="Line 174"/>
          <p:cNvSpPr>
            <a:spLocks noChangeShapeType="1"/>
          </p:cNvSpPr>
          <p:nvPr/>
        </p:nvSpPr>
        <p:spPr bwMode="auto">
          <a:xfrm>
            <a:off x="2514600" y="2895600"/>
            <a:ext cx="2057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5" name="Line 175"/>
          <p:cNvSpPr>
            <a:spLocks noChangeShapeType="1"/>
          </p:cNvSpPr>
          <p:nvPr/>
        </p:nvSpPr>
        <p:spPr bwMode="auto">
          <a:xfrm>
            <a:off x="2514600" y="3962400"/>
            <a:ext cx="2057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6" name="Line 176"/>
          <p:cNvSpPr>
            <a:spLocks noChangeShapeType="1"/>
          </p:cNvSpPr>
          <p:nvPr/>
        </p:nvSpPr>
        <p:spPr bwMode="auto">
          <a:xfrm>
            <a:off x="2514600" y="5029200"/>
            <a:ext cx="2057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7" name="Line 177"/>
          <p:cNvSpPr>
            <a:spLocks noChangeShapeType="1"/>
          </p:cNvSpPr>
          <p:nvPr/>
        </p:nvSpPr>
        <p:spPr bwMode="auto">
          <a:xfrm rot="5400000">
            <a:off x="4441825" y="5159375"/>
            <a:ext cx="28575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8" name="Line 178"/>
          <p:cNvSpPr>
            <a:spLocks noChangeShapeType="1"/>
          </p:cNvSpPr>
          <p:nvPr/>
        </p:nvSpPr>
        <p:spPr bwMode="auto">
          <a:xfrm rot="5400000">
            <a:off x="4441825" y="4086225"/>
            <a:ext cx="28575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9" name="Line 179"/>
          <p:cNvSpPr>
            <a:spLocks noChangeShapeType="1"/>
          </p:cNvSpPr>
          <p:nvPr/>
        </p:nvSpPr>
        <p:spPr bwMode="auto">
          <a:xfrm rot="5400000">
            <a:off x="4441825" y="3013075"/>
            <a:ext cx="28575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0" name="Line 180"/>
          <p:cNvSpPr>
            <a:spLocks noChangeShapeType="1"/>
          </p:cNvSpPr>
          <p:nvPr/>
        </p:nvSpPr>
        <p:spPr bwMode="auto">
          <a:xfrm rot="5400000">
            <a:off x="4441825" y="1939925"/>
            <a:ext cx="28575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1" name="Line 181"/>
          <p:cNvSpPr>
            <a:spLocks noChangeShapeType="1"/>
          </p:cNvSpPr>
          <p:nvPr/>
        </p:nvSpPr>
        <p:spPr bwMode="auto">
          <a:xfrm>
            <a:off x="1295400" y="3200400"/>
            <a:ext cx="76200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2" name="Line 182"/>
          <p:cNvSpPr>
            <a:spLocks noChangeShapeType="1"/>
          </p:cNvSpPr>
          <p:nvPr/>
        </p:nvSpPr>
        <p:spPr bwMode="auto">
          <a:xfrm>
            <a:off x="1295400" y="3810000"/>
            <a:ext cx="1371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3" name="Line 183"/>
          <p:cNvSpPr>
            <a:spLocks noChangeShapeType="1"/>
          </p:cNvSpPr>
          <p:nvPr/>
        </p:nvSpPr>
        <p:spPr bwMode="auto">
          <a:xfrm rot="5400000">
            <a:off x="1028700" y="3314700"/>
            <a:ext cx="3276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4" name="Line 184"/>
          <p:cNvSpPr>
            <a:spLocks noChangeShapeType="1"/>
          </p:cNvSpPr>
          <p:nvPr/>
        </p:nvSpPr>
        <p:spPr bwMode="auto">
          <a:xfrm>
            <a:off x="2667000" y="1676400"/>
            <a:ext cx="3276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5" name="Line 185"/>
          <p:cNvSpPr>
            <a:spLocks noChangeShapeType="1"/>
          </p:cNvSpPr>
          <p:nvPr/>
        </p:nvSpPr>
        <p:spPr bwMode="auto">
          <a:xfrm>
            <a:off x="2667000" y="2787650"/>
            <a:ext cx="3276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6" name="Line 186"/>
          <p:cNvSpPr>
            <a:spLocks noChangeShapeType="1"/>
          </p:cNvSpPr>
          <p:nvPr/>
        </p:nvSpPr>
        <p:spPr bwMode="auto">
          <a:xfrm>
            <a:off x="2667000" y="3867150"/>
            <a:ext cx="3276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7" name="Line 187"/>
          <p:cNvSpPr>
            <a:spLocks noChangeShapeType="1"/>
          </p:cNvSpPr>
          <p:nvPr/>
        </p:nvSpPr>
        <p:spPr bwMode="auto">
          <a:xfrm>
            <a:off x="2667000" y="4914900"/>
            <a:ext cx="3276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8" name="Line 188"/>
          <p:cNvSpPr>
            <a:spLocks noChangeShapeType="1"/>
          </p:cNvSpPr>
          <p:nvPr/>
        </p:nvSpPr>
        <p:spPr bwMode="auto">
          <a:xfrm rot="5400000">
            <a:off x="5759450" y="5086350"/>
            <a:ext cx="3810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9" name="Line 189"/>
          <p:cNvSpPr>
            <a:spLocks noChangeShapeType="1"/>
          </p:cNvSpPr>
          <p:nvPr/>
        </p:nvSpPr>
        <p:spPr bwMode="auto">
          <a:xfrm rot="5400000">
            <a:off x="5753100" y="4051300"/>
            <a:ext cx="3810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30" name="Line 190"/>
          <p:cNvSpPr>
            <a:spLocks noChangeShapeType="1"/>
          </p:cNvSpPr>
          <p:nvPr/>
        </p:nvSpPr>
        <p:spPr bwMode="auto">
          <a:xfrm rot="5400000">
            <a:off x="5746750" y="2978150"/>
            <a:ext cx="3810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31" name="Line 191"/>
          <p:cNvSpPr>
            <a:spLocks noChangeShapeType="1"/>
          </p:cNvSpPr>
          <p:nvPr/>
        </p:nvSpPr>
        <p:spPr bwMode="auto">
          <a:xfrm rot="5400000">
            <a:off x="5759450" y="1873250"/>
            <a:ext cx="3810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533400" y="76200"/>
            <a:ext cx="807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A Random Access Memory (RAM)</a:t>
            </a:r>
          </a:p>
        </p:txBody>
      </p:sp>
      <p:grpSp>
        <p:nvGrpSpPr>
          <p:cNvPr id="19459" name="Group 3"/>
          <p:cNvGrpSpPr>
            <a:grpSpLocks/>
          </p:cNvGrpSpPr>
          <p:nvPr/>
        </p:nvGrpSpPr>
        <p:grpSpPr bwMode="auto">
          <a:xfrm>
            <a:off x="457200" y="1038225"/>
            <a:ext cx="8218488" cy="180975"/>
            <a:chOff x="295" y="1311"/>
            <a:chExt cx="5177" cy="114"/>
          </a:xfrm>
        </p:grpSpPr>
        <p:sp>
          <p:nvSpPr>
            <p:cNvPr id="1946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946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9460" name="Text Box 8"/>
          <p:cNvSpPr txBox="1">
            <a:spLocks noChangeArrowheads="1"/>
          </p:cNvSpPr>
          <p:nvPr/>
        </p:nvSpPr>
        <p:spPr bwMode="auto">
          <a:xfrm>
            <a:off x="2743200" y="5486400"/>
            <a:ext cx="32319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dirty="0"/>
              <a:t>A 512Kx8 RAM </a:t>
            </a:r>
          </a:p>
          <a:p>
            <a:pPr>
              <a:spcBef>
                <a:spcPct val="0"/>
              </a:spcBef>
              <a:buFontTx/>
              <a:buNone/>
            </a:pPr>
            <a:r>
              <a:rPr lang="en-US" altLang="en-US" sz="2400" dirty="0"/>
              <a:t>(About 4.2 million bits)</a:t>
            </a:r>
          </a:p>
        </p:txBody>
      </p:sp>
      <p:pic>
        <p:nvPicPr>
          <p:cNvPr id="19461" name="Picture 9" descr="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00" y="1492250"/>
            <a:ext cx="444500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0" descr="ram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1371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152400"/>
            <a:ext cx="7772400" cy="1143000"/>
          </a:xfrm>
        </p:spPr>
        <p:txBody>
          <a:bodyPr/>
          <a:lstStyle/>
          <a:p>
            <a:pPr eaLnBrk="1" hangingPunct="1"/>
            <a:r>
              <a:rPr lang="en-US" altLang="en-US"/>
              <a:t>Small Memory, </a:t>
            </a:r>
            <a:r>
              <a:rPr lang="ja-JP" altLang="en-US"/>
              <a:t>“</a:t>
            </a:r>
            <a:r>
              <a:rPr lang="en-US" altLang="ja-JP"/>
              <a:t>Big</a:t>
            </a:r>
            <a:r>
              <a:rPr lang="ja-JP" altLang="en-US"/>
              <a:t>”</a:t>
            </a:r>
            <a:r>
              <a:rPr lang="en-US" altLang="ja-JP"/>
              <a:t> Memory…</a:t>
            </a:r>
            <a:endParaRPr lang="en-US" altLang="en-US"/>
          </a:p>
        </p:txBody>
      </p:sp>
      <p:grpSp>
        <p:nvGrpSpPr>
          <p:cNvPr id="20483" name="Group 3"/>
          <p:cNvGrpSpPr>
            <a:grpSpLocks/>
          </p:cNvGrpSpPr>
          <p:nvPr/>
        </p:nvGrpSpPr>
        <p:grpSpPr bwMode="auto">
          <a:xfrm>
            <a:off x="609600" y="1419225"/>
            <a:ext cx="8218488" cy="180975"/>
            <a:chOff x="295" y="1311"/>
            <a:chExt cx="5177" cy="114"/>
          </a:xfrm>
        </p:grpSpPr>
        <p:sp>
          <p:nvSpPr>
            <p:cNvPr id="20518"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19"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0484" name="Text Box 6"/>
          <p:cNvSpPr txBox="1">
            <a:spLocks noChangeArrowheads="1"/>
          </p:cNvSpPr>
          <p:nvPr/>
        </p:nvSpPr>
        <p:spPr bwMode="auto">
          <a:xfrm>
            <a:off x="314325" y="2238375"/>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20485" name="Text Box 7"/>
          <p:cNvSpPr txBox="1">
            <a:spLocks noChangeArrowheads="1"/>
          </p:cNvSpPr>
          <p:nvPr/>
        </p:nvSpPr>
        <p:spPr bwMode="auto">
          <a:xfrm>
            <a:off x="292100" y="28194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20486" name="Text Box 8"/>
          <p:cNvSpPr txBox="1">
            <a:spLocks noChangeArrowheads="1"/>
          </p:cNvSpPr>
          <p:nvPr/>
        </p:nvSpPr>
        <p:spPr bwMode="auto">
          <a:xfrm>
            <a:off x="2667000" y="2743200"/>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sp>
        <p:nvSpPr>
          <p:cNvPr id="20487" name="Rectangle 9"/>
          <p:cNvSpPr>
            <a:spLocks noChangeArrowheads="1"/>
          </p:cNvSpPr>
          <p:nvPr/>
        </p:nvSpPr>
        <p:spPr bwMode="auto">
          <a:xfrm>
            <a:off x="1524000" y="2362200"/>
            <a:ext cx="914400" cy="152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88" name="Text Box 10"/>
          <p:cNvSpPr txBox="1">
            <a:spLocks noChangeArrowheads="1"/>
          </p:cNvSpPr>
          <p:nvPr/>
        </p:nvSpPr>
        <p:spPr bwMode="auto">
          <a:xfrm>
            <a:off x="473075" y="3429000"/>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20489" name="Rectangle 11"/>
          <p:cNvSpPr>
            <a:spLocks noChangeArrowheads="1"/>
          </p:cNvSpPr>
          <p:nvPr/>
        </p:nvSpPr>
        <p:spPr bwMode="auto">
          <a:xfrm>
            <a:off x="1371600" y="23622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0" name="Rectangle 12"/>
          <p:cNvSpPr>
            <a:spLocks noChangeArrowheads="1"/>
          </p:cNvSpPr>
          <p:nvPr/>
        </p:nvSpPr>
        <p:spPr bwMode="auto">
          <a:xfrm>
            <a:off x="1371600" y="25146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1" name="Rectangle 13"/>
          <p:cNvSpPr>
            <a:spLocks noChangeArrowheads="1"/>
          </p:cNvSpPr>
          <p:nvPr/>
        </p:nvSpPr>
        <p:spPr bwMode="auto">
          <a:xfrm>
            <a:off x="1371600" y="28956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2" name="Rectangle 14"/>
          <p:cNvSpPr>
            <a:spLocks noChangeArrowheads="1"/>
          </p:cNvSpPr>
          <p:nvPr/>
        </p:nvSpPr>
        <p:spPr bwMode="auto">
          <a:xfrm>
            <a:off x="1371600" y="30480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3" name="Rectangle 15"/>
          <p:cNvSpPr>
            <a:spLocks noChangeArrowheads="1"/>
          </p:cNvSpPr>
          <p:nvPr/>
        </p:nvSpPr>
        <p:spPr bwMode="auto">
          <a:xfrm>
            <a:off x="1371600" y="32004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4" name="Rectangle 16"/>
          <p:cNvSpPr>
            <a:spLocks noChangeArrowheads="1"/>
          </p:cNvSpPr>
          <p:nvPr/>
        </p:nvSpPr>
        <p:spPr bwMode="auto">
          <a:xfrm>
            <a:off x="1371600" y="35814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5" name="Rectangle 17"/>
          <p:cNvSpPr>
            <a:spLocks noChangeArrowheads="1"/>
          </p:cNvSpPr>
          <p:nvPr/>
        </p:nvSpPr>
        <p:spPr bwMode="auto">
          <a:xfrm>
            <a:off x="1371600" y="37338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6" name="Rectangle 18"/>
          <p:cNvSpPr>
            <a:spLocks noChangeArrowheads="1"/>
          </p:cNvSpPr>
          <p:nvPr/>
        </p:nvSpPr>
        <p:spPr bwMode="auto">
          <a:xfrm>
            <a:off x="2438400" y="28956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7" name="Rectangle 19"/>
          <p:cNvSpPr>
            <a:spLocks noChangeArrowheads="1"/>
          </p:cNvSpPr>
          <p:nvPr/>
        </p:nvSpPr>
        <p:spPr bwMode="auto">
          <a:xfrm>
            <a:off x="2438400" y="30480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8" name="Rectangle 20"/>
          <p:cNvSpPr>
            <a:spLocks noChangeArrowheads="1"/>
          </p:cNvSpPr>
          <p:nvPr/>
        </p:nvSpPr>
        <p:spPr bwMode="auto">
          <a:xfrm>
            <a:off x="2438400" y="32004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9" name="Text Box 21"/>
          <p:cNvSpPr txBox="1">
            <a:spLocks noChangeArrowheads="1"/>
          </p:cNvSpPr>
          <p:nvPr/>
        </p:nvSpPr>
        <p:spPr bwMode="auto">
          <a:xfrm>
            <a:off x="4816475" y="20574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8 address </a:t>
            </a:r>
          </a:p>
          <a:p>
            <a:pPr>
              <a:spcBef>
                <a:spcPct val="0"/>
              </a:spcBef>
              <a:buFontTx/>
              <a:buNone/>
            </a:pPr>
            <a:r>
              <a:rPr lang="en-US" altLang="en-US" sz="1600"/>
              <a:t>bits</a:t>
            </a:r>
            <a:endParaRPr lang="en-US" altLang="en-US" sz="2400"/>
          </a:p>
        </p:txBody>
      </p:sp>
      <p:sp>
        <p:nvSpPr>
          <p:cNvPr id="20500" name="Text Box 22"/>
          <p:cNvSpPr txBox="1">
            <a:spLocks noChangeArrowheads="1"/>
          </p:cNvSpPr>
          <p:nvPr/>
        </p:nvSpPr>
        <p:spPr bwMode="auto">
          <a:xfrm>
            <a:off x="4816475" y="28194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X data</a:t>
            </a:r>
          </a:p>
          <a:p>
            <a:pPr>
              <a:spcBef>
                <a:spcPct val="0"/>
              </a:spcBef>
              <a:buFontTx/>
              <a:buNone/>
            </a:pPr>
            <a:r>
              <a:rPr lang="en-US" altLang="en-US" sz="1600"/>
              <a:t>bits (in)</a:t>
            </a:r>
          </a:p>
        </p:txBody>
      </p:sp>
      <p:sp>
        <p:nvSpPr>
          <p:cNvPr id="20501" name="Text Box 23"/>
          <p:cNvSpPr txBox="1">
            <a:spLocks noChangeArrowheads="1"/>
          </p:cNvSpPr>
          <p:nvPr/>
        </p:nvSpPr>
        <p:spPr bwMode="auto">
          <a:xfrm>
            <a:off x="7635875" y="2743200"/>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X data</a:t>
            </a:r>
          </a:p>
          <a:p>
            <a:pPr>
              <a:spcBef>
                <a:spcPct val="0"/>
              </a:spcBef>
              <a:buFontTx/>
              <a:buNone/>
            </a:pPr>
            <a:r>
              <a:rPr lang="en-US" altLang="en-US" sz="1600"/>
              <a:t>bits (out)</a:t>
            </a:r>
            <a:endParaRPr lang="en-US" altLang="en-US" sz="2400"/>
          </a:p>
        </p:txBody>
      </p:sp>
      <p:sp>
        <p:nvSpPr>
          <p:cNvPr id="20502" name="Rectangle 24"/>
          <p:cNvSpPr>
            <a:spLocks noChangeArrowheads="1"/>
          </p:cNvSpPr>
          <p:nvPr/>
        </p:nvSpPr>
        <p:spPr bwMode="auto">
          <a:xfrm>
            <a:off x="6035675" y="1905000"/>
            <a:ext cx="1295400"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03" name="Text Box 25"/>
          <p:cNvSpPr txBox="1">
            <a:spLocks noChangeArrowheads="1"/>
          </p:cNvSpPr>
          <p:nvPr/>
        </p:nvSpPr>
        <p:spPr bwMode="auto">
          <a:xfrm>
            <a:off x="4892675" y="3657600"/>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20504" name="Rectangle 26"/>
          <p:cNvSpPr>
            <a:spLocks noChangeArrowheads="1"/>
          </p:cNvSpPr>
          <p:nvPr/>
        </p:nvSpPr>
        <p:spPr bwMode="auto">
          <a:xfrm>
            <a:off x="5884863" y="2057400"/>
            <a:ext cx="144462" cy="457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05" name="Rectangle 27"/>
          <p:cNvSpPr>
            <a:spLocks noChangeArrowheads="1"/>
          </p:cNvSpPr>
          <p:nvPr/>
        </p:nvSpPr>
        <p:spPr bwMode="auto">
          <a:xfrm>
            <a:off x="5883275" y="37338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06" name="Rectangle 28"/>
          <p:cNvSpPr>
            <a:spLocks noChangeArrowheads="1"/>
          </p:cNvSpPr>
          <p:nvPr/>
        </p:nvSpPr>
        <p:spPr bwMode="auto">
          <a:xfrm>
            <a:off x="5883275" y="38862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07" name="Rectangle 29"/>
          <p:cNvSpPr>
            <a:spLocks noChangeArrowheads="1"/>
          </p:cNvSpPr>
          <p:nvPr/>
        </p:nvSpPr>
        <p:spPr bwMode="auto">
          <a:xfrm flipV="1">
            <a:off x="5889625" y="2732088"/>
            <a:ext cx="152400" cy="787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08" name="Rectangle 30"/>
          <p:cNvSpPr>
            <a:spLocks noChangeArrowheads="1"/>
          </p:cNvSpPr>
          <p:nvPr/>
        </p:nvSpPr>
        <p:spPr bwMode="auto">
          <a:xfrm flipV="1">
            <a:off x="7348538" y="2743200"/>
            <a:ext cx="152400" cy="787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09" name="Rectangle 31"/>
          <p:cNvSpPr>
            <a:spLocks noChangeArrowheads="1"/>
          </p:cNvSpPr>
          <p:nvPr/>
        </p:nvSpPr>
        <p:spPr bwMode="auto">
          <a:xfrm>
            <a:off x="6096000" y="2057400"/>
            <a:ext cx="11430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10" name="Rectangle 32"/>
          <p:cNvSpPr>
            <a:spLocks noChangeArrowheads="1"/>
          </p:cNvSpPr>
          <p:nvPr/>
        </p:nvSpPr>
        <p:spPr bwMode="auto">
          <a:xfrm>
            <a:off x="6096000" y="2286000"/>
            <a:ext cx="11430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11" name="Rectangle 33"/>
          <p:cNvSpPr>
            <a:spLocks noChangeArrowheads="1"/>
          </p:cNvSpPr>
          <p:nvPr/>
        </p:nvSpPr>
        <p:spPr bwMode="auto">
          <a:xfrm>
            <a:off x="6096000" y="2514600"/>
            <a:ext cx="11430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12" name="Rectangle 34"/>
          <p:cNvSpPr>
            <a:spLocks noChangeArrowheads="1"/>
          </p:cNvSpPr>
          <p:nvPr/>
        </p:nvSpPr>
        <p:spPr bwMode="auto">
          <a:xfrm>
            <a:off x="6096000" y="2743200"/>
            <a:ext cx="11430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13" name="Rectangle 35"/>
          <p:cNvSpPr>
            <a:spLocks noChangeArrowheads="1"/>
          </p:cNvSpPr>
          <p:nvPr/>
        </p:nvSpPr>
        <p:spPr bwMode="auto">
          <a:xfrm>
            <a:off x="6096000" y="2971800"/>
            <a:ext cx="11430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14" name="Rectangle 36"/>
          <p:cNvSpPr>
            <a:spLocks noChangeArrowheads="1"/>
          </p:cNvSpPr>
          <p:nvPr/>
        </p:nvSpPr>
        <p:spPr bwMode="auto">
          <a:xfrm>
            <a:off x="6096000" y="3200400"/>
            <a:ext cx="11430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15" name="Rectangle 37"/>
          <p:cNvSpPr>
            <a:spLocks noChangeArrowheads="1"/>
          </p:cNvSpPr>
          <p:nvPr/>
        </p:nvSpPr>
        <p:spPr bwMode="auto">
          <a:xfrm>
            <a:off x="6096000" y="3962400"/>
            <a:ext cx="11430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16" name="Text Box 39"/>
          <p:cNvSpPr txBox="1">
            <a:spLocks noChangeArrowheads="1"/>
          </p:cNvSpPr>
          <p:nvPr/>
        </p:nvSpPr>
        <p:spPr bwMode="auto">
          <a:xfrm>
            <a:off x="6477000" y="4495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400"/>
              <a:t>X</a:t>
            </a:r>
          </a:p>
        </p:txBody>
      </p:sp>
      <p:sp>
        <p:nvSpPr>
          <p:cNvPr id="20517" name="Line 40"/>
          <p:cNvSpPr>
            <a:spLocks noChangeShapeType="1"/>
          </p:cNvSpPr>
          <p:nvPr/>
        </p:nvSpPr>
        <p:spPr bwMode="auto">
          <a:xfrm>
            <a:off x="6019800" y="4419600"/>
            <a:ext cx="137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152400"/>
            <a:ext cx="7772400" cy="1143000"/>
          </a:xfrm>
        </p:spPr>
        <p:txBody>
          <a:bodyPr/>
          <a:lstStyle/>
          <a:p>
            <a:pPr eaLnBrk="1" hangingPunct="1"/>
            <a:r>
              <a:rPr lang="en-US" altLang="en-US" dirty="0"/>
              <a:t>DROP!  COVER!  HOLD ON!</a:t>
            </a:r>
          </a:p>
        </p:txBody>
      </p:sp>
      <p:grpSp>
        <p:nvGrpSpPr>
          <p:cNvPr id="5123" name="Group 3"/>
          <p:cNvGrpSpPr>
            <a:grpSpLocks/>
          </p:cNvGrpSpPr>
          <p:nvPr/>
        </p:nvGrpSpPr>
        <p:grpSpPr bwMode="auto">
          <a:xfrm>
            <a:off x="533400" y="1114425"/>
            <a:ext cx="8218488" cy="180975"/>
            <a:chOff x="295" y="1311"/>
            <a:chExt cx="5177" cy="114"/>
          </a:xfrm>
        </p:grpSpPr>
        <p:sp>
          <p:nvSpPr>
            <p:cNvPr id="513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3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4800" y="1447800"/>
            <a:ext cx="3454400" cy="5181600"/>
          </a:xfrm>
          <a:prstGeom prst="rect">
            <a:avLst/>
          </a:prstGeom>
        </p:spPr>
      </p:pic>
    </p:spTree>
    <p:extLst>
      <p:ext uri="{BB962C8B-B14F-4D97-AF65-F5344CB8AC3E}">
        <p14:creationId xmlns:p14="http://schemas.microsoft.com/office/powerpoint/2010/main" val="3883004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228600"/>
            <a:ext cx="7772400" cy="1143000"/>
          </a:xfrm>
        </p:spPr>
        <p:txBody>
          <a:bodyPr/>
          <a:lstStyle/>
          <a:p>
            <a:r>
              <a:rPr lang="en-US" altLang="en-US" sz="4000"/>
              <a:t>The Alien’s Life Advice</a:t>
            </a:r>
            <a:endParaRPr lang="en-US" altLang="en-US"/>
          </a:p>
        </p:txBody>
      </p:sp>
      <p:grpSp>
        <p:nvGrpSpPr>
          <p:cNvPr id="21507" name="Group 3"/>
          <p:cNvGrpSpPr>
            <a:grpSpLocks/>
          </p:cNvGrpSpPr>
          <p:nvPr/>
        </p:nvGrpSpPr>
        <p:grpSpPr bwMode="auto">
          <a:xfrm>
            <a:off x="381000" y="1219200"/>
            <a:ext cx="8218488" cy="180975"/>
            <a:chOff x="295" y="1311"/>
            <a:chExt cx="5177" cy="114"/>
          </a:xfrm>
        </p:grpSpPr>
        <p:sp>
          <p:nvSpPr>
            <p:cNvPr id="2151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151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1508" name="AutoShape 6"/>
          <p:cNvSpPr>
            <a:spLocks noChangeArrowheads="1"/>
          </p:cNvSpPr>
          <p:nvPr/>
        </p:nvSpPr>
        <p:spPr bwMode="auto">
          <a:xfrm>
            <a:off x="5791200" y="2438400"/>
            <a:ext cx="1143000" cy="406400"/>
          </a:xfrm>
          <a:prstGeom prst="wedgeRectCallout">
            <a:avLst>
              <a:gd name="adj1" fmla="val -94444"/>
              <a:gd name="adj2" fmla="val 280468"/>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Shower!</a:t>
            </a:r>
            <a:endParaRPr lang="en-US" altLang="en-US" sz="2400">
              <a:latin typeface="Times New Roman" pitchFamily="18" charset="0"/>
            </a:endParaRPr>
          </a:p>
        </p:txBody>
      </p:sp>
      <p:sp>
        <p:nvSpPr>
          <p:cNvPr id="123912" name="AutoShape 8"/>
          <p:cNvSpPr>
            <a:spLocks noChangeArrowheads="1"/>
          </p:cNvSpPr>
          <p:nvPr/>
        </p:nvSpPr>
        <p:spPr bwMode="auto">
          <a:xfrm>
            <a:off x="5638800" y="5105400"/>
            <a:ext cx="2286000" cy="711200"/>
          </a:xfrm>
          <a:prstGeom prst="wedgeRectCallout">
            <a:avLst>
              <a:gd name="adj1" fmla="val -57014"/>
              <a:gd name="adj2" fmla="val -156472"/>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You only </a:t>
            </a:r>
            <a:r>
              <a:rPr lang="en-US" altLang="en-US" sz="2000" i="1"/>
              <a:t>think</a:t>
            </a:r>
            <a:r>
              <a:rPr lang="en-US" altLang="en-US" sz="2000"/>
              <a:t> you don’t smell bad.</a:t>
            </a:r>
          </a:p>
        </p:txBody>
      </p:sp>
      <p:pic>
        <p:nvPicPr>
          <p:cNvPr id="21510" name="Picture 10" descr="sh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20040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1" descr="alien5-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352800"/>
            <a:ext cx="10017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8"/>
          <p:cNvSpPr>
            <a:spLocks noChangeArrowheads="1"/>
          </p:cNvSpPr>
          <p:nvPr/>
        </p:nvSpPr>
        <p:spPr bwMode="auto">
          <a:xfrm>
            <a:off x="2133600" y="5257800"/>
            <a:ext cx="2862263" cy="400050"/>
          </a:xfrm>
          <a:prstGeom prst="wedgeRectCallout">
            <a:avLst>
              <a:gd name="adj1" fmla="val 45597"/>
              <a:gd name="adj2" fmla="val -143894"/>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And wash your clothes!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2500"/>
                                  </p:stCondLst>
                                  <p:childTnLst>
                                    <p:set>
                                      <p:cBhvr>
                                        <p:cTn id="9" dur="1" fill="hold">
                                          <p:stCondLst>
                                            <p:cond delay="0"/>
                                          </p:stCondLst>
                                        </p:cTn>
                                        <p:tgtEl>
                                          <p:spTgt spid="1239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12"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22531" name="Group 3"/>
          <p:cNvGrpSpPr>
            <a:grpSpLocks/>
          </p:cNvGrpSpPr>
          <p:nvPr/>
        </p:nvGrpSpPr>
        <p:grpSpPr bwMode="auto">
          <a:xfrm>
            <a:off x="609600" y="1066800"/>
            <a:ext cx="8218488" cy="180975"/>
            <a:chOff x="295" y="1311"/>
            <a:chExt cx="5177" cy="114"/>
          </a:xfrm>
        </p:grpSpPr>
        <p:sp>
          <p:nvSpPr>
            <p:cNvPr id="22550"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2551"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2532"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2533"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22534" name="Rectangle 8"/>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2535" name="Rectangle 9"/>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2536" name="Rectangle 10"/>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2537" name="Rectangle 11"/>
          <p:cNvSpPr>
            <a:spLocks noChangeArrowheads="1"/>
          </p:cNvSpPr>
          <p:nvPr/>
        </p:nvSpPr>
        <p:spPr bwMode="auto">
          <a:xfrm>
            <a:off x="1905000" y="42672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2538" name="Rectangle 12"/>
          <p:cNvSpPr>
            <a:spLocks noChangeArrowheads="1"/>
          </p:cNvSpPr>
          <p:nvPr/>
        </p:nvSpPr>
        <p:spPr bwMode="auto">
          <a:xfrm>
            <a:off x="1905000" y="48006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2539" name="Text Box 13"/>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22540" name="Text Box 14"/>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22541" name="Text Box 15"/>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22542" name="Text Box 16"/>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22543" name="Rectangle 17"/>
          <p:cNvSpPr>
            <a:spLocks noChangeArrowheads="1"/>
          </p:cNvSpPr>
          <p:nvPr/>
        </p:nvSpPr>
        <p:spPr bwMode="auto">
          <a:xfrm>
            <a:off x="1981200" y="2463800"/>
            <a:ext cx="1924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28AB03"/>
                </a:solidFill>
              </a:rPr>
              <a:t>Load 5 into Register 0</a:t>
            </a:r>
            <a:endParaRPr lang="en-US" altLang="en-US" sz="2400"/>
          </a:p>
        </p:txBody>
      </p:sp>
      <p:sp>
        <p:nvSpPr>
          <p:cNvPr id="22544" name="Rectangle 18"/>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2545" name="Rectangle 19"/>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2546" name="Rectangle 20"/>
          <p:cNvSpPr>
            <a:spLocks noChangeArrowheads="1"/>
          </p:cNvSpPr>
          <p:nvPr/>
        </p:nvSpPr>
        <p:spPr bwMode="auto">
          <a:xfrm>
            <a:off x="2978150" y="4829175"/>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2547" name="Rectangle 21"/>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2548" name="Rectangle 22"/>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22549" name="Rectangle 23"/>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23555" name="Group 3"/>
          <p:cNvGrpSpPr>
            <a:grpSpLocks/>
          </p:cNvGrpSpPr>
          <p:nvPr/>
        </p:nvGrpSpPr>
        <p:grpSpPr bwMode="auto">
          <a:xfrm>
            <a:off x="609600" y="1066800"/>
            <a:ext cx="8218488" cy="180975"/>
            <a:chOff x="295" y="1311"/>
            <a:chExt cx="5177" cy="114"/>
          </a:xfrm>
        </p:grpSpPr>
        <p:sp>
          <p:nvSpPr>
            <p:cNvPr id="23574"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3575"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3556"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3557"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23558"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3559"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3560"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23561"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23562"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23563"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23564" name="Rectangle 14"/>
          <p:cNvSpPr>
            <a:spLocks noChangeArrowheads="1"/>
          </p:cNvSpPr>
          <p:nvPr/>
        </p:nvSpPr>
        <p:spPr bwMode="auto">
          <a:xfrm>
            <a:off x="1981200" y="2463800"/>
            <a:ext cx="1924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28AB03"/>
                </a:solidFill>
              </a:rPr>
              <a:t>Load 5 into Register 0</a:t>
            </a:r>
            <a:endParaRPr lang="en-US" altLang="en-US" sz="2400"/>
          </a:p>
        </p:txBody>
      </p:sp>
      <p:sp>
        <p:nvSpPr>
          <p:cNvPr id="23565"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FF0000"/>
                </a:solidFill>
              </a:rPr>
              <a:t>5</a:t>
            </a:r>
            <a:endParaRPr lang="en-US" altLang="en-US" sz="2400">
              <a:solidFill>
                <a:srgbClr val="FF0000"/>
              </a:solidFill>
            </a:endParaRPr>
          </a:p>
        </p:txBody>
      </p:sp>
      <p:sp>
        <p:nvSpPr>
          <p:cNvPr id="23566"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3567" name="Rectangle 17"/>
          <p:cNvSpPr>
            <a:spLocks noChangeArrowheads="1"/>
          </p:cNvSpPr>
          <p:nvPr/>
        </p:nvSpPr>
        <p:spPr bwMode="auto">
          <a:xfrm>
            <a:off x="2978150" y="4829175"/>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3568"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3569"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3570" name="Rectangle 20"/>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3571" name="Rectangle 21"/>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23572" name="Rectangle 22"/>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23573" name="Rectangle 23"/>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24579" name="Group 3"/>
          <p:cNvGrpSpPr>
            <a:grpSpLocks/>
          </p:cNvGrpSpPr>
          <p:nvPr/>
        </p:nvGrpSpPr>
        <p:grpSpPr bwMode="auto">
          <a:xfrm>
            <a:off x="609600" y="1066800"/>
            <a:ext cx="8218488" cy="180975"/>
            <a:chOff x="295" y="1311"/>
            <a:chExt cx="5177" cy="114"/>
          </a:xfrm>
        </p:grpSpPr>
        <p:sp>
          <p:nvSpPr>
            <p:cNvPr id="24598"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4599"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4580"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4581"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24582"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4583"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4584"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24585"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24586"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24587"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24588" name="Rectangle 14"/>
          <p:cNvSpPr>
            <a:spLocks noChangeArrowheads="1"/>
          </p:cNvSpPr>
          <p:nvPr/>
        </p:nvSpPr>
        <p:spPr bwMode="auto">
          <a:xfrm>
            <a:off x="1981200" y="24638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chemeClr val="accent2"/>
                </a:solidFill>
              </a:rPr>
              <a:t>Register2=Register0+Register1</a:t>
            </a:r>
            <a:endParaRPr lang="en-US" altLang="en-US" sz="2400"/>
          </a:p>
        </p:txBody>
      </p:sp>
      <p:sp>
        <p:nvSpPr>
          <p:cNvPr id="24589"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24590"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4591" name="Rectangle 17"/>
          <p:cNvSpPr>
            <a:spLocks noChangeArrowheads="1"/>
          </p:cNvSpPr>
          <p:nvPr/>
        </p:nvSpPr>
        <p:spPr bwMode="auto">
          <a:xfrm>
            <a:off x="2978150" y="4829175"/>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4592"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4593"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4594" name="Rectangle 20"/>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4595" name="Rectangle 21"/>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24596" name="Rectangle 22"/>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24597" name="Rectangle 23"/>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25603" name="Group 3"/>
          <p:cNvGrpSpPr>
            <a:grpSpLocks/>
          </p:cNvGrpSpPr>
          <p:nvPr/>
        </p:nvGrpSpPr>
        <p:grpSpPr bwMode="auto">
          <a:xfrm>
            <a:off x="609600" y="1066800"/>
            <a:ext cx="8218488" cy="180975"/>
            <a:chOff x="295" y="1311"/>
            <a:chExt cx="5177" cy="114"/>
          </a:xfrm>
        </p:grpSpPr>
        <p:sp>
          <p:nvSpPr>
            <p:cNvPr id="25622"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5623"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5604"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5605"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25606"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5607"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5608"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25609"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25610"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25611"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25612" name="Rectangle 14"/>
          <p:cNvSpPr>
            <a:spLocks noChangeArrowheads="1"/>
          </p:cNvSpPr>
          <p:nvPr/>
        </p:nvSpPr>
        <p:spPr bwMode="auto">
          <a:xfrm>
            <a:off x="1981200" y="24638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chemeClr val="accent2"/>
                </a:solidFill>
              </a:rPr>
              <a:t>Register2=Register0+Register1</a:t>
            </a:r>
            <a:endParaRPr lang="en-US" altLang="en-US" sz="2400"/>
          </a:p>
        </p:txBody>
      </p:sp>
      <p:sp>
        <p:nvSpPr>
          <p:cNvPr id="25613"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25614"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5615" name="Rectangle 17"/>
          <p:cNvSpPr>
            <a:spLocks noChangeArrowheads="1"/>
          </p:cNvSpPr>
          <p:nvPr/>
        </p:nvSpPr>
        <p:spPr bwMode="auto">
          <a:xfrm>
            <a:off x="2978150" y="4829175"/>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FF0000"/>
                </a:solidFill>
              </a:rPr>
              <a:t>5</a:t>
            </a:r>
            <a:endParaRPr lang="en-US" altLang="en-US" sz="2400">
              <a:solidFill>
                <a:srgbClr val="FF0000"/>
              </a:solidFill>
            </a:endParaRPr>
          </a:p>
        </p:txBody>
      </p:sp>
      <p:sp>
        <p:nvSpPr>
          <p:cNvPr id="25616"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5617"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5618" name="Rectangle 20"/>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5619" name="Rectangle 21"/>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25620" name="Rectangle 22"/>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25621" name="Rectangle 23"/>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26627" name="Group 3"/>
          <p:cNvGrpSpPr>
            <a:grpSpLocks/>
          </p:cNvGrpSpPr>
          <p:nvPr/>
        </p:nvGrpSpPr>
        <p:grpSpPr bwMode="auto">
          <a:xfrm>
            <a:off x="609600" y="1066800"/>
            <a:ext cx="8218488" cy="180975"/>
            <a:chOff x="295" y="1311"/>
            <a:chExt cx="5177" cy="114"/>
          </a:xfrm>
        </p:grpSpPr>
        <p:sp>
          <p:nvSpPr>
            <p:cNvPr id="26646"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6647"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6628"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6629"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26630"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6631"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6632"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26633"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26634"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26635"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26636" name="Rectangle 14"/>
          <p:cNvSpPr>
            <a:spLocks noChangeArrowheads="1"/>
          </p:cNvSpPr>
          <p:nvPr/>
        </p:nvSpPr>
        <p:spPr bwMode="auto">
          <a:xfrm>
            <a:off x="1981200" y="24638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AB1C3A"/>
                </a:solidFill>
              </a:rPr>
              <a:t>Register2=Register0+Register2</a:t>
            </a:r>
            <a:endParaRPr lang="en-US" altLang="en-US" sz="2400"/>
          </a:p>
        </p:txBody>
      </p:sp>
      <p:sp>
        <p:nvSpPr>
          <p:cNvPr id="26637"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26638"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6639" name="Rectangle 17"/>
          <p:cNvSpPr>
            <a:spLocks noChangeArrowheads="1"/>
          </p:cNvSpPr>
          <p:nvPr/>
        </p:nvSpPr>
        <p:spPr bwMode="auto">
          <a:xfrm>
            <a:off x="2978150" y="4829175"/>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26640"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6641"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6642" name="Rectangle 20"/>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6643" name="Rectangle 21"/>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26644" name="Rectangle 22"/>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26645" name="Rectangle 23"/>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152400"/>
            <a:ext cx="7772400" cy="1143000"/>
          </a:xfrm>
        </p:spPr>
        <p:txBody>
          <a:bodyPr/>
          <a:lstStyle/>
          <a:p>
            <a:pPr eaLnBrk="1" hangingPunct="1"/>
            <a:r>
              <a:rPr lang="en-US" altLang="en-US"/>
              <a:t>Alan Turing</a:t>
            </a:r>
          </a:p>
        </p:txBody>
      </p:sp>
      <p:grpSp>
        <p:nvGrpSpPr>
          <p:cNvPr id="5123" name="Group 3"/>
          <p:cNvGrpSpPr>
            <a:grpSpLocks/>
          </p:cNvGrpSpPr>
          <p:nvPr/>
        </p:nvGrpSpPr>
        <p:grpSpPr bwMode="auto">
          <a:xfrm>
            <a:off x="533400" y="1114425"/>
            <a:ext cx="8218488" cy="180975"/>
            <a:chOff x="295" y="1311"/>
            <a:chExt cx="5177" cy="114"/>
          </a:xfrm>
        </p:grpSpPr>
        <p:sp>
          <p:nvSpPr>
            <p:cNvPr id="513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3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pic>
        <p:nvPicPr>
          <p:cNvPr id="5124" name="Picture 8" descr="ship-sin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524000"/>
            <a:ext cx="2514600"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9"/>
          <p:cNvSpPr txBox="1">
            <a:spLocks noChangeArrowheads="1"/>
          </p:cNvSpPr>
          <p:nvPr/>
        </p:nvSpPr>
        <p:spPr bwMode="auto">
          <a:xfrm>
            <a:off x="6705600" y="3657600"/>
            <a:ext cx="1905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600"/>
              <a:t>Allied Tanker hit by U-Boat Torpedo</a:t>
            </a:r>
            <a:endParaRPr lang="en-US" altLang="en-US" sz="2400">
              <a:latin typeface="Courier New" pitchFamily="49" charset="0"/>
            </a:endParaRPr>
          </a:p>
        </p:txBody>
      </p:sp>
      <p:pic>
        <p:nvPicPr>
          <p:cNvPr id="5126" name="Picture 10" descr="ubo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600200"/>
            <a:ext cx="3086100"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 Box 11"/>
          <p:cNvSpPr txBox="1">
            <a:spLocks noChangeArrowheads="1"/>
          </p:cNvSpPr>
          <p:nvPr/>
        </p:nvSpPr>
        <p:spPr bwMode="auto">
          <a:xfrm>
            <a:off x="3352800" y="3657600"/>
            <a:ext cx="2362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600"/>
              <a:t>German WWII U-Boat</a:t>
            </a:r>
            <a:endParaRPr lang="en-US" altLang="en-US" sz="2400">
              <a:latin typeface="Courier New" pitchFamily="49" charset="0"/>
            </a:endParaRPr>
          </a:p>
        </p:txBody>
      </p:sp>
      <p:pic>
        <p:nvPicPr>
          <p:cNvPr id="5128" name="Picture 12" descr="enigma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191000"/>
            <a:ext cx="2514600"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3" descr="enigma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4419600"/>
            <a:ext cx="14890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 Box 14"/>
          <p:cNvSpPr txBox="1">
            <a:spLocks noChangeArrowheads="1"/>
          </p:cNvSpPr>
          <p:nvPr/>
        </p:nvSpPr>
        <p:spPr bwMode="auto">
          <a:xfrm>
            <a:off x="3124200" y="5095875"/>
            <a:ext cx="8794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pPr>
              <a:defRPr/>
            </a:pPr>
            <a:r>
              <a:rPr lang="en-US" sz="1600" dirty="0">
                <a:latin typeface="+mn-lt"/>
              </a:rPr>
              <a:t>Enigma</a:t>
            </a:r>
          </a:p>
        </p:txBody>
      </p:sp>
      <p:pic>
        <p:nvPicPr>
          <p:cNvPr id="5131" name="Picture 17" descr="bletchleyPar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1600200"/>
            <a:ext cx="2438400"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Text Box 19"/>
          <p:cNvSpPr txBox="1">
            <a:spLocks noChangeArrowheads="1"/>
          </p:cNvSpPr>
          <p:nvPr/>
        </p:nvSpPr>
        <p:spPr bwMode="auto">
          <a:xfrm>
            <a:off x="609600" y="3505200"/>
            <a:ext cx="2362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600"/>
              <a:t>Bletchley Park</a:t>
            </a:r>
            <a:endParaRPr lang="en-US" altLang="en-US" sz="2400">
              <a:latin typeface="Courier New" pitchFamily="49"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27651" name="Group 3"/>
          <p:cNvGrpSpPr>
            <a:grpSpLocks/>
          </p:cNvGrpSpPr>
          <p:nvPr/>
        </p:nvGrpSpPr>
        <p:grpSpPr bwMode="auto">
          <a:xfrm>
            <a:off x="609600" y="1066800"/>
            <a:ext cx="8218488" cy="180975"/>
            <a:chOff x="295" y="1311"/>
            <a:chExt cx="5177" cy="114"/>
          </a:xfrm>
        </p:grpSpPr>
        <p:sp>
          <p:nvSpPr>
            <p:cNvPr id="27670"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7671"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7652"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7653"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27654"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7655"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7656"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27657"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27658"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27659"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27660" name="Rectangle 14"/>
          <p:cNvSpPr>
            <a:spLocks noChangeArrowheads="1"/>
          </p:cNvSpPr>
          <p:nvPr/>
        </p:nvSpPr>
        <p:spPr bwMode="auto">
          <a:xfrm>
            <a:off x="1981200" y="24638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AB1C3A"/>
                </a:solidFill>
              </a:rPr>
              <a:t>Register2=Register0+Register2</a:t>
            </a:r>
            <a:endParaRPr lang="en-US" altLang="en-US" sz="2400"/>
          </a:p>
        </p:txBody>
      </p:sp>
      <p:sp>
        <p:nvSpPr>
          <p:cNvPr id="27661"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27662"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7663" name="Rectangle 17"/>
          <p:cNvSpPr>
            <a:spLocks noChangeArrowheads="1"/>
          </p:cNvSpPr>
          <p:nvPr/>
        </p:nvSpPr>
        <p:spPr bwMode="auto">
          <a:xfrm>
            <a:off x="2978150" y="4829175"/>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FF0000"/>
                </a:solidFill>
              </a:rPr>
              <a:t>10</a:t>
            </a:r>
            <a:endParaRPr lang="en-US" altLang="en-US" sz="2400">
              <a:solidFill>
                <a:srgbClr val="FF0000"/>
              </a:solidFill>
            </a:endParaRPr>
          </a:p>
        </p:txBody>
      </p:sp>
      <p:sp>
        <p:nvSpPr>
          <p:cNvPr id="27664"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7665"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7666" name="Rectangle 20"/>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7667" name="Rectangle 21"/>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27668" name="Rectangle 22"/>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27669" name="Rectangle 23"/>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28675" name="Group 3"/>
          <p:cNvGrpSpPr>
            <a:grpSpLocks/>
          </p:cNvGrpSpPr>
          <p:nvPr/>
        </p:nvGrpSpPr>
        <p:grpSpPr bwMode="auto">
          <a:xfrm>
            <a:off x="609600" y="1066800"/>
            <a:ext cx="8218488" cy="180975"/>
            <a:chOff x="295" y="1311"/>
            <a:chExt cx="5177" cy="114"/>
          </a:xfrm>
        </p:grpSpPr>
        <p:sp>
          <p:nvSpPr>
            <p:cNvPr id="28702"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8703"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8676"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8677"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28678"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8679"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8680"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28681"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28682"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28683"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28684" name="Rectangle 14"/>
          <p:cNvSpPr>
            <a:spLocks noChangeArrowheads="1"/>
          </p:cNvSpPr>
          <p:nvPr/>
        </p:nvSpPr>
        <p:spPr bwMode="auto">
          <a:xfrm>
            <a:off x="1981200" y="24638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AB1C3A"/>
                </a:solidFill>
              </a:rPr>
              <a:t>Register2=Register0+Register2</a:t>
            </a:r>
            <a:endParaRPr lang="en-US" altLang="en-US" sz="2400"/>
          </a:p>
        </p:txBody>
      </p:sp>
      <p:sp>
        <p:nvSpPr>
          <p:cNvPr id="28685"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28686"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8687" name="Rectangle 17"/>
          <p:cNvSpPr>
            <a:spLocks noChangeArrowheads="1"/>
          </p:cNvSpPr>
          <p:nvPr/>
        </p:nvSpPr>
        <p:spPr bwMode="auto">
          <a:xfrm>
            <a:off x="2978150" y="4829175"/>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endParaRPr lang="en-US" altLang="en-US" sz="2400"/>
          </a:p>
        </p:txBody>
      </p:sp>
      <p:sp>
        <p:nvSpPr>
          <p:cNvPr id="28688"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8689"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8690" name="Line 20"/>
          <p:cNvSpPr>
            <a:spLocks noChangeShapeType="1"/>
          </p:cNvSpPr>
          <p:nvPr/>
        </p:nvSpPr>
        <p:spPr bwMode="auto">
          <a:xfrm flipH="1">
            <a:off x="4800600" y="38862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691" name="Line 21"/>
          <p:cNvSpPr>
            <a:spLocks noChangeShapeType="1"/>
          </p:cNvSpPr>
          <p:nvPr/>
        </p:nvSpPr>
        <p:spPr bwMode="auto">
          <a:xfrm flipH="1">
            <a:off x="4800600" y="44196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692" name="Line 22"/>
          <p:cNvSpPr>
            <a:spLocks noChangeShapeType="1"/>
          </p:cNvSpPr>
          <p:nvPr/>
        </p:nvSpPr>
        <p:spPr bwMode="auto">
          <a:xfrm flipH="1">
            <a:off x="4800600" y="49530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693" name="Text Box 23"/>
          <p:cNvSpPr txBox="1">
            <a:spLocks noChangeArrowheads="1"/>
          </p:cNvSpPr>
          <p:nvPr/>
        </p:nvSpPr>
        <p:spPr bwMode="auto">
          <a:xfrm>
            <a:off x="6080125" y="3700463"/>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00000101</a:t>
            </a:r>
            <a:endParaRPr lang="en-US" altLang="en-US" sz="2400"/>
          </a:p>
        </p:txBody>
      </p:sp>
      <p:sp>
        <p:nvSpPr>
          <p:cNvPr id="28694" name="Text Box 24"/>
          <p:cNvSpPr txBox="1">
            <a:spLocks noChangeArrowheads="1"/>
          </p:cNvSpPr>
          <p:nvPr/>
        </p:nvSpPr>
        <p:spPr bwMode="auto">
          <a:xfrm>
            <a:off x="6096000" y="424815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28695" name="Text Box 25"/>
          <p:cNvSpPr txBox="1">
            <a:spLocks noChangeArrowheads="1"/>
          </p:cNvSpPr>
          <p:nvPr/>
        </p:nvSpPr>
        <p:spPr bwMode="auto">
          <a:xfrm>
            <a:off x="6096000" y="48006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00001010</a:t>
            </a:r>
            <a:endParaRPr lang="en-US" altLang="en-US" sz="2400"/>
          </a:p>
        </p:txBody>
      </p:sp>
      <p:sp>
        <p:nvSpPr>
          <p:cNvPr id="28696" name="Rectangle 26"/>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8697" name="Rectangle 27"/>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28698" name="Rectangle 28"/>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28699" name="Rectangle 29"/>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8700" name="Line 30"/>
          <p:cNvSpPr>
            <a:spLocks noChangeShapeType="1"/>
          </p:cNvSpPr>
          <p:nvPr/>
        </p:nvSpPr>
        <p:spPr bwMode="auto">
          <a:xfrm flipH="1">
            <a:off x="4800600" y="5519738"/>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701" name="Text Box 31"/>
          <p:cNvSpPr txBox="1">
            <a:spLocks noChangeArrowheads="1"/>
          </p:cNvSpPr>
          <p:nvPr/>
        </p:nvSpPr>
        <p:spPr bwMode="auto">
          <a:xfrm>
            <a:off x="6096000" y="5348288"/>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29699" name="Group 3"/>
          <p:cNvGrpSpPr>
            <a:grpSpLocks/>
          </p:cNvGrpSpPr>
          <p:nvPr/>
        </p:nvGrpSpPr>
        <p:grpSpPr bwMode="auto">
          <a:xfrm>
            <a:off x="609600" y="1066800"/>
            <a:ext cx="8218488" cy="180975"/>
            <a:chOff x="295" y="1311"/>
            <a:chExt cx="5177" cy="114"/>
          </a:xfrm>
        </p:grpSpPr>
        <p:sp>
          <p:nvSpPr>
            <p:cNvPr id="29729"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9730"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9700"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9701"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29702"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9703"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9704"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29705"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29706"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29707"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29708" name="Rectangle 14"/>
          <p:cNvSpPr>
            <a:spLocks noChangeArrowheads="1"/>
          </p:cNvSpPr>
          <p:nvPr/>
        </p:nvSpPr>
        <p:spPr bwMode="auto">
          <a:xfrm>
            <a:off x="1981200" y="24638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AB1C3A"/>
                </a:solidFill>
              </a:rPr>
              <a:t>Register2=Register0+Register2</a:t>
            </a:r>
            <a:endParaRPr lang="en-US" altLang="en-US" sz="2400"/>
          </a:p>
        </p:txBody>
      </p:sp>
      <p:sp>
        <p:nvSpPr>
          <p:cNvPr id="29709"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29710"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9711" name="Rectangle 17"/>
          <p:cNvSpPr>
            <a:spLocks noChangeArrowheads="1"/>
          </p:cNvSpPr>
          <p:nvPr/>
        </p:nvSpPr>
        <p:spPr bwMode="auto">
          <a:xfrm>
            <a:off x="2978150" y="4829175"/>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endParaRPr lang="en-US" altLang="en-US" sz="2400"/>
          </a:p>
        </p:txBody>
      </p:sp>
      <p:sp>
        <p:nvSpPr>
          <p:cNvPr id="29712"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9713"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9714" name="Line 20"/>
          <p:cNvSpPr>
            <a:spLocks noChangeShapeType="1"/>
          </p:cNvSpPr>
          <p:nvPr/>
        </p:nvSpPr>
        <p:spPr bwMode="auto">
          <a:xfrm flipH="1">
            <a:off x="4800600" y="38862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15" name="Line 21"/>
          <p:cNvSpPr>
            <a:spLocks noChangeShapeType="1"/>
          </p:cNvSpPr>
          <p:nvPr/>
        </p:nvSpPr>
        <p:spPr bwMode="auto">
          <a:xfrm flipH="1">
            <a:off x="4800600" y="44196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16" name="Line 22"/>
          <p:cNvSpPr>
            <a:spLocks noChangeShapeType="1"/>
          </p:cNvSpPr>
          <p:nvPr/>
        </p:nvSpPr>
        <p:spPr bwMode="auto">
          <a:xfrm flipH="1">
            <a:off x="4800600" y="49530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17" name="Text Box 23"/>
          <p:cNvSpPr txBox="1">
            <a:spLocks noChangeArrowheads="1"/>
          </p:cNvSpPr>
          <p:nvPr/>
        </p:nvSpPr>
        <p:spPr bwMode="auto">
          <a:xfrm>
            <a:off x="6080125" y="3700463"/>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00000101</a:t>
            </a:r>
            <a:endParaRPr lang="en-US" altLang="en-US" sz="2400"/>
          </a:p>
        </p:txBody>
      </p:sp>
      <p:sp>
        <p:nvSpPr>
          <p:cNvPr id="29718" name="Text Box 24"/>
          <p:cNvSpPr txBox="1">
            <a:spLocks noChangeArrowheads="1"/>
          </p:cNvSpPr>
          <p:nvPr/>
        </p:nvSpPr>
        <p:spPr bwMode="auto">
          <a:xfrm>
            <a:off x="6096000" y="424815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29719" name="Text Box 25"/>
          <p:cNvSpPr txBox="1">
            <a:spLocks noChangeArrowheads="1"/>
          </p:cNvSpPr>
          <p:nvPr/>
        </p:nvSpPr>
        <p:spPr bwMode="auto">
          <a:xfrm>
            <a:off x="6096000" y="48006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00001010</a:t>
            </a:r>
            <a:endParaRPr lang="en-US" altLang="en-US" sz="2400"/>
          </a:p>
        </p:txBody>
      </p:sp>
      <p:sp>
        <p:nvSpPr>
          <p:cNvPr id="29720" name="Rectangle 26"/>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9721" name="Rectangle 27"/>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29722" name="Rectangle 28"/>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29723" name="Rectangle 29"/>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9724" name="Line 30"/>
          <p:cNvSpPr>
            <a:spLocks noChangeShapeType="1"/>
          </p:cNvSpPr>
          <p:nvPr/>
        </p:nvSpPr>
        <p:spPr bwMode="auto">
          <a:xfrm flipH="1">
            <a:off x="4800600" y="5519738"/>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25" name="Text Box 31"/>
          <p:cNvSpPr txBox="1">
            <a:spLocks noChangeArrowheads="1"/>
          </p:cNvSpPr>
          <p:nvPr/>
        </p:nvSpPr>
        <p:spPr bwMode="auto">
          <a:xfrm>
            <a:off x="6096000" y="5348288"/>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29726" name="Line 32"/>
          <p:cNvSpPr>
            <a:spLocks noChangeShapeType="1"/>
          </p:cNvSpPr>
          <p:nvPr/>
        </p:nvSpPr>
        <p:spPr bwMode="auto">
          <a:xfrm flipH="1">
            <a:off x="4800600" y="260985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27" name="Text Box 3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29728" name="Rectangle 3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0723" name="Group 3"/>
          <p:cNvGrpSpPr>
            <a:grpSpLocks/>
          </p:cNvGrpSpPr>
          <p:nvPr/>
        </p:nvGrpSpPr>
        <p:grpSpPr bwMode="auto">
          <a:xfrm>
            <a:off x="609600" y="1066800"/>
            <a:ext cx="8218488" cy="180975"/>
            <a:chOff x="295" y="1311"/>
            <a:chExt cx="5177" cy="114"/>
          </a:xfrm>
        </p:grpSpPr>
        <p:sp>
          <p:nvSpPr>
            <p:cNvPr id="30754"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0755"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0724"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0725"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30726"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0727"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0728"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0729"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0730"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0731"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0732" name="Rectangle 14"/>
          <p:cNvSpPr>
            <a:spLocks noChangeArrowheads="1"/>
          </p:cNvSpPr>
          <p:nvPr/>
        </p:nvSpPr>
        <p:spPr bwMode="auto">
          <a:xfrm>
            <a:off x="1981200" y="24638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AB1C3A"/>
                </a:solidFill>
              </a:rPr>
              <a:t>Register2=Register0+Register2</a:t>
            </a:r>
            <a:endParaRPr lang="en-US" altLang="en-US" sz="2400"/>
          </a:p>
        </p:txBody>
      </p:sp>
      <p:sp>
        <p:nvSpPr>
          <p:cNvPr id="30733"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30734"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30735" name="Rectangle 17"/>
          <p:cNvSpPr>
            <a:spLocks noChangeArrowheads="1"/>
          </p:cNvSpPr>
          <p:nvPr/>
        </p:nvSpPr>
        <p:spPr bwMode="auto">
          <a:xfrm>
            <a:off x="2978150" y="4829175"/>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endParaRPr lang="en-US" altLang="en-US" sz="2400"/>
          </a:p>
        </p:txBody>
      </p:sp>
      <p:sp>
        <p:nvSpPr>
          <p:cNvPr id="30736"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0737"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0738" name="Line 20"/>
          <p:cNvSpPr>
            <a:spLocks noChangeShapeType="1"/>
          </p:cNvSpPr>
          <p:nvPr/>
        </p:nvSpPr>
        <p:spPr bwMode="auto">
          <a:xfrm flipH="1">
            <a:off x="4800600" y="38862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39" name="Line 21"/>
          <p:cNvSpPr>
            <a:spLocks noChangeShapeType="1"/>
          </p:cNvSpPr>
          <p:nvPr/>
        </p:nvSpPr>
        <p:spPr bwMode="auto">
          <a:xfrm flipH="1">
            <a:off x="4800600" y="44196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40" name="Line 22"/>
          <p:cNvSpPr>
            <a:spLocks noChangeShapeType="1"/>
          </p:cNvSpPr>
          <p:nvPr/>
        </p:nvSpPr>
        <p:spPr bwMode="auto">
          <a:xfrm flipH="1">
            <a:off x="4800600" y="49530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41" name="Text Box 23"/>
          <p:cNvSpPr txBox="1">
            <a:spLocks noChangeArrowheads="1"/>
          </p:cNvSpPr>
          <p:nvPr/>
        </p:nvSpPr>
        <p:spPr bwMode="auto">
          <a:xfrm>
            <a:off x="6080125" y="3700463"/>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00000101</a:t>
            </a:r>
            <a:endParaRPr lang="en-US" altLang="en-US" sz="2400"/>
          </a:p>
        </p:txBody>
      </p:sp>
      <p:sp>
        <p:nvSpPr>
          <p:cNvPr id="30742" name="Text Box 24"/>
          <p:cNvSpPr txBox="1">
            <a:spLocks noChangeArrowheads="1"/>
          </p:cNvSpPr>
          <p:nvPr/>
        </p:nvSpPr>
        <p:spPr bwMode="auto">
          <a:xfrm>
            <a:off x="6096000" y="424815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0743" name="Text Box 25"/>
          <p:cNvSpPr txBox="1">
            <a:spLocks noChangeArrowheads="1"/>
          </p:cNvSpPr>
          <p:nvPr/>
        </p:nvSpPr>
        <p:spPr bwMode="auto">
          <a:xfrm>
            <a:off x="6096000" y="48006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00001010</a:t>
            </a:r>
            <a:endParaRPr lang="en-US" altLang="en-US" sz="2400"/>
          </a:p>
        </p:txBody>
      </p:sp>
      <p:sp>
        <p:nvSpPr>
          <p:cNvPr id="30744" name="Rectangle 26"/>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0745" name="Rectangle 27"/>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30746" name="Rectangle 28"/>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0747" name="Rectangle 29"/>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0748" name="Line 30"/>
          <p:cNvSpPr>
            <a:spLocks noChangeShapeType="1"/>
          </p:cNvSpPr>
          <p:nvPr/>
        </p:nvSpPr>
        <p:spPr bwMode="auto">
          <a:xfrm flipH="1">
            <a:off x="4800600" y="5519738"/>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49" name="Text Box 31"/>
          <p:cNvSpPr txBox="1">
            <a:spLocks noChangeArrowheads="1"/>
          </p:cNvSpPr>
          <p:nvPr/>
        </p:nvSpPr>
        <p:spPr bwMode="auto">
          <a:xfrm>
            <a:off x="6096000" y="5348288"/>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0750" name="Line 32"/>
          <p:cNvSpPr>
            <a:spLocks noChangeShapeType="1"/>
          </p:cNvSpPr>
          <p:nvPr/>
        </p:nvSpPr>
        <p:spPr bwMode="auto">
          <a:xfrm flipH="1">
            <a:off x="4800600" y="260985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51" name="Text Box 33"/>
          <p:cNvSpPr txBox="1">
            <a:spLocks noChangeArrowheads="1"/>
          </p:cNvSpPr>
          <p:nvPr/>
        </p:nvSpPr>
        <p:spPr bwMode="auto">
          <a:xfrm>
            <a:off x="608171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t>______</a:t>
            </a:r>
            <a:endParaRPr lang="en-US" altLang="en-US" sz="2400"/>
          </a:p>
        </p:txBody>
      </p:sp>
      <p:sp>
        <p:nvSpPr>
          <p:cNvPr id="30752" name="Text Box 34"/>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0753" name="Rectangle 35"/>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1747" name="Group 3"/>
          <p:cNvGrpSpPr>
            <a:grpSpLocks/>
          </p:cNvGrpSpPr>
          <p:nvPr/>
        </p:nvGrpSpPr>
        <p:grpSpPr bwMode="auto">
          <a:xfrm>
            <a:off x="609600" y="1066800"/>
            <a:ext cx="8218488" cy="180975"/>
            <a:chOff x="295" y="1311"/>
            <a:chExt cx="5177" cy="114"/>
          </a:xfrm>
        </p:grpSpPr>
        <p:sp>
          <p:nvSpPr>
            <p:cNvPr id="31779"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1780"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1748"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1749"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31750"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1751"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1752"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1753"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1754"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1755"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1756" name="Rectangle 14"/>
          <p:cNvSpPr>
            <a:spLocks noChangeArrowheads="1"/>
          </p:cNvSpPr>
          <p:nvPr/>
        </p:nvSpPr>
        <p:spPr bwMode="auto">
          <a:xfrm>
            <a:off x="1981200" y="24384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AB1C3A"/>
                </a:solidFill>
              </a:rPr>
              <a:t>Register2=Register0+Register2</a:t>
            </a:r>
            <a:endParaRPr lang="en-US" altLang="en-US" sz="2400"/>
          </a:p>
        </p:txBody>
      </p:sp>
      <p:sp>
        <p:nvSpPr>
          <p:cNvPr id="31757"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31758"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31759" name="Rectangle 17"/>
          <p:cNvSpPr>
            <a:spLocks noChangeArrowheads="1"/>
          </p:cNvSpPr>
          <p:nvPr/>
        </p:nvSpPr>
        <p:spPr bwMode="auto">
          <a:xfrm>
            <a:off x="2978150" y="4829175"/>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endParaRPr lang="en-US" altLang="en-US" sz="2400"/>
          </a:p>
        </p:txBody>
      </p:sp>
      <p:sp>
        <p:nvSpPr>
          <p:cNvPr id="31760"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1761"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1762" name="Line 20"/>
          <p:cNvSpPr>
            <a:spLocks noChangeShapeType="1"/>
          </p:cNvSpPr>
          <p:nvPr/>
        </p:nvSpPr>
        <p:spPr bwMode="auto">
          <a:xfrm flipH="1">
            <a:off x="4800600" y="38862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63" name="Line 21"/>
          <p:cNvSpPr>
            <a:spLocks noChangeShapeType="1"/>
          </p:cNvSpPr>
          <p:nvPr/>
        </p:nvSpPr>
        <p:spPr bwMode="auto">
          <a:xfrm flipH="1">
            <a:off x="4800600" y="44196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64" name="Line 22"/>
          <p:cNvSpPr>
            <a:spLocks noChangeShapeType="1"/>
          </p:cNvSpPr>
          <p:nvPr/>
        </p:nvSpPr>
        <p:spPr bwMode="auto">
          <a:xfrm flipH="1">
            <a:off x="4800600" y="49530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65" name="Text Box 23"/>
          <p:cNvSpPr txBox="1">
            <a:spLocks noChangeArrowheads="1"/>
          </p:cNvSpPr>
          <p:nvPr/>
        </p:nvSpPr>
        <p:spPr bwMode="auto">
          <a:xfrm>
            <a:off x="6080125" y="3700463"/>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00000101</a:t>
            </a:r>
            <a:endParaRPr lang="en-US" altLang="en-US" sz="2400"/>
          </a:p>
        </p:txBody>
      </p:sp>
      <p:sp>
        <p:nvSpPr>
          <p:cNvPr id="31766" name="Text Box 24"/>
          <p:cNvSpPr txBox="1">
            <a:spLocks noChangeArrowheads="1"/>
          </p:cNvSpPr>
          <p:nvPr/>
        </p:nvSpPr>
        <p:spPr bwMode="auto">
          <a:xfrm>
            <a:off x="6096000" y="424815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1767" name="Text Box 25"/>
          <p:cNvSpPr txBox="1">
            <a:spLocks noChangeArrowheads="1"/>
          </p:cNvSpPr>
          <p:nvPr/>
        </p:nvSpPr>
        <p:spPr bwMode="auto">
          <a:xfrm>
            <a:off x="6096000" y="48006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00001010</a:t>
            </a:r>
            <a:endParaRPr lang="en-US" altLang="en-US" sz="2400"/>
          </a:p>
        </p:txBody>
      </p:sp>
      <p:sp>
        <p:nvSpPr>
          <p:cNvPr id="31768" name="Rectangle 26"/>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1769" name="Rectangle 27"/>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31770" name="Rectangle 28"/>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1771" name="Rectangle 29"/>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1772" name="Line 30"/>
          <p:cNvSpPr>
            <a:spLocks noChangeShapeType="1"/>
          </p:cNvSpPr>
          <p:nvPr/>
        </p:nvSpPr>
        <p:spPr bwMode="auto">
          <a:xfrm flipH="1">
            <a:off x="4800600" y="5519738"/>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73" name="Text Box 31"/>
          <p:cNvSpPr txBox="1">
            <a:spLocks noChangeArrowheads="1"/>
          </p:cNvSpPr>
          <p:nvPr/>
        </p:nvSpPr>
        <p:spPr bwMode="auto">
          <a:xfrm>
            <a:off x="6096000" y="5348288"/>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1774" name="Line 32"/>
          <p:cNvSpPr>
            <a:spLocks noChangeShapeType="1"/>
          </p:cNvSpPr>
          <p:nvPr/>
        </p:nvSpPr>
        <p:spPr bwMode="auto">
          <a:xfrm flipH="1">
            <a:off x="4800600" y="260985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75" name="Text Box 33"/>
          <p:cNvSpPr txBox="1">
            <a:spLocks noChangeArrowheads="1"/>
          </p:cNvSpPr>
          <p:nvPr/>
        </p:nvSpPr>
        <p:spPr bwMode="auto">
          <a:xfrm>
            <a:off x="6081713" y="2414588"/>
            <a:ext cx="1228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2000" b="1">
                <a:solidFill>
                  <a:srgbClr val="AB1C3A"/>
                </a:solidFill>
              </a:rPr>
              <a:t>10</a:t>
            </a:r>
            <a:r>
              <a:rPr lang="en-US" altLang="en-US" sz="1800"/>
              <a:t>____</a:t>
            </a:r>
            <a:endParaRPr lang="en-US" altLang="en-US" sz="2400"/>
          </a:p>
        </p:txBody>
      </p:sp>
      <p:sp>
        <p:nvSpPr>
          <p:cNvPr id="31776" name="Oval 34"/>
          <p:cNvSpPr>
            <a:spLocks noChangeArrowheads="1"/>
          </p:cNvSpPr>
          <p:nvPr/>
        </p:nvSpPr>
        <p:spPr bwMode="auto">
          <a:xfrm>
            <a:off x="1981200" y="2438400"/>
            <a:ext cx="914400" cy="381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1777" name="Text Box 35"/>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1778" name="Rectangle 36"/>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2771" name="Group 3"/>
          <p:cNvGrpSpPr>
            <a:grpSpLocks/>
          </p:cNvGrpSpPr>
          <p:nvPr/>
        </p:nvGrpSpPr>
        <p:grpSpPr bwMode="auto">
          <a:xfrm>
            <a:off x="609600" y="1066800"/>
            <a:ext cx="8218488" cy="180975"/>
            <a:chOff x="295" y="1311"/>
            <a:chExt cx="5177" cy="114"/>
          </a:xfrm>
        </p:grpSpPr>
        <p:sp>
          <p:nvSpPr>
            <p:cNvPr id="3280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280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2772"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2773"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32774"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2775"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2776"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2777"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2778"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2779"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2780" name="Rectangle 14"/>
          <p:cNvSpPr>
            <a:spLocks noChangeArrowheads="1"/>
          </p:cNvSpPr>
          <p:nvPr/>
        </p:nvSpPr>
        <p:spPr bwMode="auto">
          <a:xfrm>
            <a:off x="1981200" y="24384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AB1C3A"/>
                </a:solidFill>
              </a:rPr>
              <a:t>Register2=Register0+Register2</a:t>
            </a:r>
            <a:endParaRPr lang="en-US" altLang="en-US" sz="2400"/>
          </a:p>
        </p:txBody>
      </p:sp>
      <p:sp>
        <p:nvSpPr>
          <p:cNvPr id="32781"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32782"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32783" name="Rectangle 17"/>
          <p:cNvSpPr>
            <a:spLocks noChangeArrowheads="1"/>
          </p:cNvSpPr>
          <p:nvPr/>
        </p:nvSpPr>
        <p:spPr bwMode="auto">
          <a:xfrm>
            <a:off x="2978150" y="4829175"/>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endParaRPr lang="en-US" altLang="en-US" sz="2400"/>
          </a:p>
        </p:txBody>
      </p:sp>
      <p:sp>
        <p:nvSpPr>
          <p:cNvPr id="32784"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2785"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2786" name="Line 20"/>
          <p:cNvSpPr>
            <a:spLocks noChangeShapeType="1"/>
          </p:cNvSpPr>
          <p:nvPr/>
        </p:nvSpPr>
        <p:spPr bwMode="auto">
          <a:xfrm flipH="1">
            <a:off x="4800600" y="38862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87" name="Line 21"/>
          <p:cNvSpPr>
            <a:spLocks noChangeShapeType="1"/>
          </p:cNvSpPr>
          <p:nvPr/>
        </p:nvSpPr>
        <p:spPr bwMode="auto">
          <a:xfrm flipH="1">
            <a:off x="4800600" y="44196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88" name="Line 22"/>
          <p:cNvSpPr>
            <a:spLocks noChangeShapeType="1"/>
          </p:cNvSpPr>
          <p:nvPr/>
        </p:nvSpPr>
        <p:spPr bwMode="auto">
          <a:xfrm flipH="1">
            <a:off x="4800600" y="49530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89" name="Text Box 23"/>
          <p:cNvSpPr txBox="1">
            <a:spLocks noChangeArrowheads="1"/>
          </p:cNvSpPr>
          <p:nvPr/>
        </p:nvSpPr>
        <p:spPr bwMode="auto">
          <a:xfrm>
            <a:off x="6080125" y="3700463"/>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00000101</a:t>
            </a:r>
            <a:endParaRPr lang="en-US" altLang="en-US" sz="2400"/>
          </a:p>
        </p:txBody>
      </p:sp>
      <p:sp>
        <p:nvSpPr>
          <p:cNvPr id="32790" name="Text Box 24"/>
          <p:cNvSpPr txBox="1">
            <a:spLocks noChangeArrowheads="1"/>
          </p:cNvSpPr>
          <p:nvPr/>
        </p:nvSpPr>
        <p:spPr bwMode="auto">
          <a:xfrm>
            <a:off x="6096000" y="424815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2791" name="Text Box 25"/>
          <p:cNvSpPr txBox="1">
            <a:spLocks noChangeArrowheads="1"/>
          </p:cNvSpPr>
          <p:nvPr/>
        </p:nvSpPr>
        <p:spPr bwMode="auto">
          <a:xfrm>
            <a:off x="6096000" y="48006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00001010</a:t>
            </a:r>
            <a:endParaRPr lang="en-US" altLang="en-US" sz="2400"/>
          </a:p>
        </p:txBody>
      </p:sp>
      <p:sp>
        <p:nvSpPr>
          <p:cNvPr id="32792" name="Rectangle 26"/>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2793" name="Rectangle 27"/>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32794" name="Rectangle 28"/>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2795" name="Rectangle 29"/>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2796" name="Line 30"/>
          <p:cNvSpPr>
            <a:spLocks noChangeShapeType="1"/>
          </p:cNvSpPr>
          <p:nvPr/>
        </p:nvSpPr>
        <p:spPr bwMode="auto">
          <a:xfrm flipH="1">
            <a:off x="4800600" y="5519738"/>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97" name="Text Box 31"/>
          <p:cNvSpPr txBox="1">
            <a:spLocks noChangeArrowheads="1"/>
          </p:cNvSpPr>
          <p:nvPr/>
        </p:nvSpPr>
        <p:spPr bwMode="auto">
          <a:xfrm>
            <a:off x="6096000" y="5348288"/>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2798" name="Line 32"/>
          <p:cNvSpPr>
            <a:spLocks noChangeShapeType="1"/>
          </p:cNvSpPr>
          <p:nvPr/>
        </p:nvSpPr>
        <p:spPr bwMode="auto">
          <a:xfrm flipH="1">
            <a:off x="4800600" y="260985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99" name="Text Box 33"/>
          <p:cNvSpPr txBox="1">
            <a:spLocks noChangeArrowheads="1"/>
          </p:cNvSpPr>
          <p:nvPr/>
        </p:nvSpPr>
        <p:spPr bwMode="auto">
          <a:xfrm>
            <a:off x="6081713" y="2414588"/>
            <a:ext cx="1228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10</a:t>
            </a:r>
            <a:r>
              <a:rPr lang="en-US" altLang="en-US" sz="2000" b="1">
                <a:solidFill>
                  <a:srgbClr val="AB1C3A"/>
                </a:solidFill>
              </a:rPr>
              <a:t>00</a:t>
            </a:r>
            <a:r>
              <a:rPr lang="en-US" altLang="en-US" sz="1800"/>
              <a:t>__</a:t>
            </a:r>
            <a:endParaRPr lang="en-US" altLang="en-US" sz="2400"/>
          </a:p>
        </p:txBody>
      </p:sp>
      <p:sp>
        <p:nvSpPr>
          <p:cNvPr id="32800" name="Oval 34"/>
          <p:cNvSpPr>
            <a:spLocks noChangeArrowheads="1"/>
          </p:cNvSpPr>
          <p:nvPr/>
        </p:nvSpPr>
        <p:spPr bwMode="auto">
          <a:xfrm>
            <a:off x="2873375" y="2438400"/>
            <a:ext cx="914400" cy="381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2801" name="Text Box 35"/>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2802" name="Rectangle 36"/>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3795" name="Group 3"/>
          <p:cNvGrpSpPr>
            <a:grpSpLocks/>
          </p:cNvGrpSpPr>
          <p:nvPr/>
        </p:nvGrpSpPr>
        <p:grpSpPr bwMode="auto">
          <a:xfrm>
            <a:off x="609600" y="1066800"/>
            <a:ext cx="8218488" cy="180975"/>
            <a:chOff x="295" y="1311"/>
            <a:chExt cx="5177" cy="114"/>
          </a:xfrm>
        </p:grpSpPr>
        <p:sp>
          <p:nvSpPr>
            <p:cNvPr id="33827"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3828"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3796"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3797"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33798"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3799"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3800"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3801"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3802"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3803"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3804" name="Rectangle 14"/>
          <p:cNvSpPr>
            <a:spLocks noChangeArrowheads="1"/>
          </p:cNvSpPr>
          <p:nvPr/>
        </p:nvSpPr>
        <p:spPr bwMode="auto">
          <a:xfrm>
            <a:off x="1981200" y="24384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AB1C3A"/>
                </a:solidFill>
              </a:rPr>
              <a:t>Register2=Register0+Register2</a:t>
            </a:r>
            <a:endParaRPr lang="en-US" altLang="en-US" sz="2400"/>
          </a:p>
        </p:txBody>
      </p:sp>
      <p:sp>
        <p:nvSpPr>
          <p:cNvPr id="33805"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33806"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33807" name="Rectangle 17"/>
          <p:cNvSpPr>
            <a:spLocks noChangeArrowheads="1"/>
          </p:cNvSpPr>
          <p:nvPr/>
        </p:nvSpPr>
        <p:spPr bwMode="auto">
          <a:xfrm>
            <a:off x="2978150" y="4829175"/>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endParaRPr lang="en-US" altLang="en-US" sz="2400"/>
          </a:p>
        </p:txBody>
      </p:sp>
      <p:sp>
        <p:nvSpPr>
          <p:cNvPr id="33808"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3809"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3810" name="Line 20"/>
          <p:cNvSpPr>
            <a:spLocks noChangeShapeType="1"/>
          </p:cNvSpPr>
          <p:nvPr/>
        </p:nvSpPr>
        <p:spPr bwMode="auto">
          <a:xfrm flipH="1">
            <a:off x="4800600" y="38862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11" name="Line 21"/>
          <p:cNvSpPr>
            <a:spLocks noChangeShapeType="1"/>
          </p:cNvSpPr>
          <p:nvPr/>
        </p:nvSpPr>
        <p:spPr bwMode="auto">
          <a:xfrm flipH="1">
            <a:off x="4800600" y="44196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12" name="Line 22"/>
          <p:cNvSpPr>
            <a:spLocks noChangeShapeType="1"/>
          </p:cNvSpPr>
          <p:nvPr/>
        </p:nvSpPr>
        <p:spPr bwMode="auto">
          <a:xfrm flipH="1">
            <a:off x="4800600" y="49530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13" name="Text Box 23"/>
          <p:cNvSpPr txBox="1">
            <a:spLocks noChangeArrowheads="1"/>
          </p:cNvSpPr>
          <p:nvPr/>
        </p:nvSpPr>
        <p:spPr bwMode="auto">
          <a:xfrm>
            <a:off x="6080125" y="3700463"/>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00000101</a:t>
            </a:r>
            <a:endParaRPr lang="en-US" altLang="en-US" sz="2400"/>
          </a:p>
        </p:txBody>
      </p:sp>
      <p:sp>
        <p:nvSpPr>
          <p:cNvPr id="33814" name="Text Box 24"/>
          <p:cNvSpPr txBox="1">
            <a:spLocks noChangeArrowheads="1"/>
          </p:cNvSpPr>
          <p:nvPr/>
        </p:nvSpPr>
        <p:spPr bwMode="auto">
          <a:xfrm>
            <a:off x="6096000" y="424815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3815" name="Text Box 25"/>
          <p:cNvSpPr txBox="1">
            <a:spLocks noChangeArrowheads="1"/>
          </p:cNvSpPr>
          <p:nvPr/>
        </p:nvSpPr>
        <p:spPr bwMode="auto">
          <a:xfrm>
            <a:off x="6096000" y="48006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00001010</a:t>
            </a:r>
            <a:endParaRPr lang="en-US" altLang="en-US" sz="2400"/>
          </a:p>
        </p:txBody>
      </p:sp>
      <p:sp>
        <p:nvSpPr>
          <p:cNvPr id="33816" name="Rectangle 26"/>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3817" name="Rectangle 27"/>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33818" name="Rectangle 28"/>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3819" name="Rectangle 29"/>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3820" name="Line 30"/>
          <p:cNvSpPr>
            <a:spLocks noChangeShapeType="1"/>
          </p:cNvSpPr>
          <p:nvPr/>
        </p:nvSpPr>
        <p:spPr bwMode="auto">
          <a:xfrm flipH="1">
            <a:off x="4800600" y="5519738"/>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21" name="Text Box 31"/>
          <p:cNvSpPr txBox="1">
            <a:spLocks noChangeArrowheads="1"/>
          </p:cNvSpPr>
          <p:nvPr/>
        </p:nvSpPr>
        <p:spPr bwMode="auto">
          <a:xfrm>
            <a:off x="6096000" y="5348288"/>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3822" name="Line 32"/>
          <p:cNvSpPr>
            <a:spLocks noChangeShapeType="1"/>
          </p:cNvSpPr>
          <p:nvPr/>
        </p:nvSpPr>
        <p:spPr bwMode="auto">
          <a:xfrm flipH="1">
            <a:off x="4800600" y="260985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23" name="Text Box 33"/>
          <p:cNvSpPr txBox="1">
            <a:spLocks noChangeArrowheads="1"/>
          </p:cNvSpPr>
          <p:nvPr/>
        </p:nvSpPr>
        <p:spPr bwMode="auto">
          <a:xfrm>
            <a:off x="6081713" y="2414588"/>
            <a:ext cx="1239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1000</a:t>
            </a:r>
            <a:r>
              <a:rPr lang="en-US" altLang="en-US" sz="2000" b="1">
                <a:solidFill>
                  <a:srgbClr val="AB1C3A"/>
                </a:solidFill>
              </a:rPr>
              <a:t>10</a:t>
            </a:r>
            <a:endParaRPr lang="en-US" altLang="en-US" sz="2400"/>
          </a:p>
        </p:txBody>
      </p:sp>
      <p:sp>
        <p:nvSpPr>
          <p:cNvPr id="33824" name="Oval 34"/>
          <p:cNvSpPr>
            <a:spLocks noChangeArrowheads="1"/>
          </p:cNvSpPr>
          <p:nvPr/>
        </p:nvSpPr>
        <p:spPr bwMode="auto">
          <a:xfrm>
            <a:off x="3733800" y="2438400"/>
            <a:ext cx="914400" cy="381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3825" name="Text Box 35"/>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3826" name="Rectangle 36"/>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4819" name="Group 3"/>
          <p:cNvGrpSpPr>
            <a:grpSpLocks/>
          </p:cNvGrpSpPr>
          <p:nvPr/>
        </p:nvGrpSpPr>
        <p:grpSpPr bwMode="auto">
          <a:xfrm>
            <a:off x="609600" y="1066800"/>
            <a:ext cx="8218488" cy="180975"/>
            <a:chOff x="295" y="1311"/>
            <a:chExt cx="5177" cy="114"/>
          </a:xfrm>
        </p:grpSpPr>
        <p:sp>
          <p:nvSpPr>
            <p:cNvPr id="34864"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65"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4820"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21" name="Rectangle 7"/>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34822" name="Rectangle 8"/>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23" name="Rectangle 9"/>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24" name="Text Box 10"/>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4825"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4826"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4827"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4828" name="Rectangle 14"/>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29" name="Rectangle 15"/>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30" name="Text Box 16"/>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34831" name="Text Box 17"/>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4832" name="Text Box 18"/>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34833" name="Rectangle 19"/>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34" name="Rectangle 20"/>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4835" name="Rectangle 21"/>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36" name="Text Box 22"/>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4837" name="Text Box 2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4838" name="Rectangle 2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39"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34840" name="Text Box 26"/>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34841" name="Rectangle 27"/>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42" name="Rectangle 28"/>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1800">
              <a:solidFill>
                <a:srgbClr val="AB1C3A"/>
              </a:solidFill>
            </a:endParaRPr>
          </a:p>
        </p:txBody>
      </p:sp>
      <p:sp>
        <p:nvSpPr>
          <p:cNvPr id="34843" name="Text Box 29"/>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34844"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45"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46" name="Rectangle 32"/>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47"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48"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49"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50"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51"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52"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53" name="Text Box 39"/>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34854" name="Text Box 40"/>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34855" name="Text Box 41"/>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34856" name="Text Box 42"/>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34857" name="Text Box 43"/>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34858" name="Text Box 44"/>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34859" name="Text Box 45"/>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34860" name="Text Box 46"/>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34861"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34862"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34863" name="Text Box 49"/>
          <p:cNvSpPr txBox="1">
            <a:spLocks noChangeArrowheads="1"/>
          </p:cNvSpPr>
          <p:nvPr/>
        </p:nvSpPr>
        <p:spPr bwMode="auto">
          <a:xfrm>
            <a:off x="2133600" y="31242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5843" name="Group 3"/>
          <p:cNvGrpSpPr>
            <a:grpSpLocks/>
          </p:cNvGrpSpPr>
          <p:nvPr/>
        </p:nvGrpSpPr>
        <p:grpSpPr bwMode="auto">
          <a:xfrm>
            <a:off x="609600" y="1066800"/>
            <a:ext cx="8218488" cy="180975"/>
            <a:chOff x="295" y="1311"/>
            <a:chExt cx="5177" cy="114"/>
          </a:xfrm>
        </p:grpSpPr>
        <p:sp>
          <p:nvSpPr>
            <p:cNvPr id="35889"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90"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5844"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45"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46"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47"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5848"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5849"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5850"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5851"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52"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53"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35854"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5855"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35856"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57"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5858"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59"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5860"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5861"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62"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35863"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35864"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65"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00000000</a:t>
            </a:r>
            <a:endParaRPr lang="en-US" altLang="en-US" sz="1800">
              <a:solidFill>
                <a:srgbClr val="AB1C3A"/>
              </a:solidFill>
            </a:endParaRPr>
          </a:p>
        </p:txBody>
      </p:sp>
      <p:sp>
        <p:nvSpPr>
          <p:cNvPr id="35866"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35867"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68"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69"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70"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71"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72"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73"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74"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75"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76"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35877"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1216CE"/>
                </a:solidFill>
              </a:rPr>
              <a:t>00000000</a:t>
            </a:r>
            <a:r>
              <a:rPr lang="en-US" altLang="en-US" sz="1200"/>
              <a:t>      0</a:t>
            </a:r>
          </a:p>
          <a:p>
            <a:pPr>
              <a:spcBef>
                <a:spcPct val="0"/>
              </a:spcBef>
              <a:buFontTx/>
              <a:buNone/>
            </a:pPr>
            <a:endParaRPr lang="en-US" altLang="en-US" sz="1200"/>
          </a:p>
          <a:p>
            <a:pPr>
              <a:spcBef>
                <a:spcPct val="0"/>
              </a:spcBef>
              <a:buFontTx/>
              <a:buNone/>
            </a:pPr>
            <a:endParaRPr lang="en-US" altLang="en-US" sz="1200"/>
          </a:p>
        </p:txBody>
      </p:sp>
      <p:sp>
        <p:nvSpPr>
          <p:cNvPr id="35878"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35879"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35880"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35881"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35882"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35883"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35884"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35885"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35886" name="Text Box 48"/>
          <p:cNvSpPr txBox="1">
            <a:spLocks noChangeArrowheads="1"/>
          </p:cNvSpPr>
          <p:nvPr/>
        </p:nvSpPr>
        <p:spPr bwMode="auto">
          <a:xfrm>
            <a:off x="2133600" y="31242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5887" name="Line 49"/>
          <p:cNvSpPr>
            <a:spLocks noChangeShapeType="1"/>
          </p:cNvSpPr>
          <p:nvPr/>
        </p:nvSpPr>
        <p:spPr bwMode="auto">
          <a:xfrm flipV="1">
            <a:off x="3429000" y="2286000"/>
            <a:ext cx="3962400" cy="457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88" name="Rectangle 50"/>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6867" name="Group 3"/>
          <p:cNvGrpSpPr>
            <a:grpSpLocks/>
          </p:cNvGrpSpPr>
          <p:nvPr/>
        </p:nvGrpSpPr>
        <p:grpSpPr bwMode="auto">
          <a:xfrm>
            <a:off x="609600" y="1066800"/>
            <a:ext cx="8218488" cy="180975"/>
            <a:chOff x="295" y="1311"/>
            <a:chExt cx="5177" cy="114"/>
          </a:xfrm>
        </p:grpSpPr>
        <p:sp>
          <p:nvSpPr>
            <p:cNvPr id="3691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91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6868"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69"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70"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71"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6872"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6873"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6874"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6875"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76"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77"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36878"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6879"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36880"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81"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6882"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83"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6884"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6885"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86"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36887"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36888"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89"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00000000</a:t>
            </a:r>
            <a:endParaRPr lang="en-US" altLang="en-US" sz="1800">
              <a:solidFill>
                <a:srgbClr val="AB1C3A"/>
              </a:solidFill>
            </a:endParaRPr>
          </a:p>
        </p:txBody>
      </p:sp>
      <p:sp>
        <p:nvSpPr>
          <p:cNvPr id="36890"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36891"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92"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93"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94"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95"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96"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97"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98"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99"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900"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36901"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1216CE"/>
                </a:solidFill>
              </a:rPr>
              <a:t>00000000</a:t>
            </a:r>
            <a:r>
              <a:rPr lang="en-US" altLang="en-US" sz="1200"/>
              <a:t>      0</a:t>
            </a:r>
          </a:p>
          <a:p>
            <a:pPr>
              <a:spcBef>
                <a:spcPct val="0"/>
              </a:spcBef>
              <a:buFontTx/>
              <a:buNone/>
            </a:pPr>
            <a:endParaRPr lang="en-US" altLang="en-US" sz="1200"/>
          </a:p>
          <a:p>
            <a:pPr>
              <a:spcBef>
                <a:spcPct val="0"/>
              </a:spcBef>
              <a:buFontTx/>
              <a:buNone/>
            </a:pPr>
            <a:endParaRPr lang="en-US" altLang="en-US" sz="1200"/>
          </a:p>
        </p:txBody>
      </p:sp>
      <p:sp>
        <p:nvSpPr>
          <p:cNvPr id="36902"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36903"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36904"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36905"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36906"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36907"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36908"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36909"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36910" name="Text Box 48"/>
          <p:cNvSpPr txBox="1">
            <a:spLocks noChangeArrowheads="1"/>
          </p:cNvSpPr>
          <p:nvPr/>
        </p:nvSpPr>
        <p:spPr bwMode="auto">
          <a:xfrm>
            <a:off x="2133600" y="31242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6911" name="Line 49"/>
          <p:cNvSpPr>
            <a:spLocks noChangeShapeType="1"/>
          </p:cNvSpPr>
          <p:nvPr/>
        </p:nvSpPr>
        <p:spPr bwMode="auto">
          <a:xfrm flipH="1">
            <a:off x="3429000" y="2209800"/>
            <a:ext cx="2286000" cy="1066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912" name="Rectangle 50"/>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81000" y="76200"/>
            <a:ext cx="8382000" cy="1143000"/>
          </a:xfrm>
        </p:spPr>
        <p:txBody>
          <a:bodyPr/>
          <a:lstStyle/>
          <a:p>
            <a:pPr eaLnBrk="1" hangingPunct="1"/>
            <a:r>
              <a:rPr lang="en-US" altLang="en-US" dirty="0"/>
              <a:t>Sending a Message to Prof. Ben</a:t>
            </a:r>
          </a:p>
        </p:txBody>
      </p:sp>
      <p:grpSp>
        <p:nvGrpSpPr>
          <p:cNvPr id="13315" name="Group 3"/>
          <p:cNvGrpSpPr>
            <a:grpSpLocks/>
          </p:cNvGrpSpPr>
          <p:nvPr/>
        </p:nvGrpSpPr>
        <p:grpSpPr bwMode="auto">
          <a:xfrm>
            <a:off x="457200" y="1066800"/>
            <a:ext cx="8218488" cy="180975"/>
            <a:chOff x="295" y="1311"/>
            <a:chExt cx="5177" cy="114"/>
          </a:xfrm>
        </p:grpSpPr>
        <p:sp>
          <p:nvSpPr>
            <p:cNvPr id="1332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sp>
          <p:nvSpPr>
            <p:cNvPr id="1332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grpSp>
      <p:sp>
        <p:nvSpPr>
          <p:cNvPr id="3" name="TextBox 2"/>
          <p:cNvSpPr txBox="1"/>
          <p:nvPr/>
        </p:nvSpPr>
        <p:spPr>
          <a:xfrm>
            <a:off x="6874997" y="5634335"/>
            <a:ext cx="1735603" cy="461665"/>
          </a:xfrm>
          <a:prstGeom prst="rect">
            <a:avLst/>
          </a:prstGeom>
          <a:noFill/>
        </p:spPr>
        <p:txBody>
          <a:bodyPr wrap="none" rtlCol="0">
            <a:spAutoFit/>
          </a:bodyPr>
          <a:lstStyle/>
          <a:p>
            <a:r>
              <a:rPr lang="en-US" dirty="0">
                <a:solidFill>
                  <a:schemeClr val="accent2">
                    <a:lumMod val="60000"/>
                    <a:lumOff val="40000"/>
                  </a:schemeClr>
                </a:solidFill>
                <a:latin typeface="+mn-lt"/>
              </a:rPr>
              <a:t>Worksheet!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0" y="1676400"/>
            <a:ext cx="8134350" cy="590550"/>
          </a:xfrm>
          <a:prstGeom prst="rect">
            <a:avLst/>
          </a:prstGeom>
        </p:spPr>
      </p:pic>
    </p:spTree>
    <p:extLst>
      <p:ext uri="{BB962C8B-B14F-4D97-AF65-F5344CB8AC3E}">
        <p14:creationId xmlns:p14="http://schemas.microsoft.com/office/powerpoint/2010/main" val="24076347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7891" name="Group 3"/>
          <p:cNvGrpSpPr>
            <a:grpSpLocks/>
          </p:cNvGrpSpPr>
          <p:nvPr/>
        </p:nvGrpSpPr>
        <p:grpSpPr bwMode="auto">
          <a:xfrm>
            <a:off x="609600" y="1066800"/>
            <a:ext cx="8218488" cy="180975"/>
            <a:chOff x="295" y="1311"/>
            <a:chExt cx="5177" cy="114"/>
          </a:xfrm>
        </p:grpSpPr>
        <p:sp>
          <p:nvSpPr>
            <p:cNvPr id="37936"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37"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7892"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893"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894"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895"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7896"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7897"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7898"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7899"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00"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01"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37902"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7903"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37904"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05"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7906"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07"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7908"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7909"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10"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37911"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37912"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13"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00000000</a:t>
            </a:r>
            <a:endParaRPr lang="en-US" altLang="en-US" sz="1800">
              <a:solidFill>
                <a:srgbClr val="AB1C3A"/>
              </a:solidFill>
            </a:endParaRPr>
          </a:p>
        </p:txBody>
      </p:sp>
      <p:sp>
        <p:nvSpPr>
          <p:cNvPr id="37914"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37915"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16"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17"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18"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19"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20"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21"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22"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23"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24"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37925"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1216CE"/>
                </a:solidFill>
              </a:rPr>
              <a:t>00000000</a:t>
            </a:r>
            <a:r>
              <a:rPr lang="en-US" altLang="en-US" sz="1200"/>
              <a:t>      0</a:t>
            </a:r>
          </a:p>
          <a:p>
            <a:pPr>
              <a:spcBef>
                <a:spcPct val="0"/>
              </a:spcBef>
              <a:buFontTx/>
              <a:buNone/>
            </a:pPr>
            <a:endParaRPr lang="en-US" altLang="en-US" sz="1200"/>
          </a:p>
          <a:p>
            <a:pPr>
              <a:spcBef>
                <a:spcPct val="0"/>
              </a:spcBef>
              <a:buFontTx/>
              <a:buNone/>
            </a:pPr>
            <a:endParaRPr lang="en-US" altLang="en-US" sz="1200"/>
          </a:p>
        </p:txBody>
      </p:sp>
      <p:sp>
        <p:nvSpPr>
          <p:cNvPr id="37926"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37927"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37928"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37929"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37930"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37931"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37932"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37933"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37934" name="Rectangle 48"/>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p>
        </p:txBody>
      </p:sp>
      <p:sp>
        <p:nvSpPr>
          <p:cNvPr id="37935" name="Rectangle 49"/>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8915" name="Group 3"/>
          <p:cNvGrpSpPr>
            <a:grpSpLocks/>
          </p:cNvGrpSpPr>
          <p:nvPr/>
        </p:nvGrpSpPr>
        <p:grpSpPr bwMode="auto">
          <a:xfrm>
            <a:off x="609600" y="1066800"/>
            <a:ext cx="8218488" cy="180975"/>
            <a:chOff x="295" y="1311"/>
            <a:chExt cx="5177" cy="114"/>
          </a:xfrm>
        </p:grpSpPr>
        <p:sp>
          <p:nvSpPr>
            <p:cNvPr id="38962"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63"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8916"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17"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18"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19"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8920"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8921"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8922"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8923"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24"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25"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38926"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8927"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38928"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29"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8930"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31"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8932"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8933"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34"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38935"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38936"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37"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00000000</a:t>
            </a:r>
            <a:endParaRPr lang="en-US" altLang="en-US" sz="1800">
              <a:solidFill>
                <a:srgbClr val="AB1C3A"/>
              </a:solidFill>
            </a:endParaRPr>
          </a:p>
        </p:txBody>
      </p:sp>
      <p:sp>
        <p:nvSpPr>
          <p:cNvPr id="38938"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38939"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40"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41"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42"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43"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44"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45"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46"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47"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48"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38949"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1216CE"/>
                </a:solidFill>
              </a:rPr>
              <a:t>00000000</a:t>
            </a:r>
            <a:r>
              <a:rPr lang="en-US" altLang="en-US" sz="1200"/>
              <a:t>      0</a:t>
            </a:r>
          </a:p>
          <a:p>
            <a:pPr>
              <a:spcBef>
                <a:spcPct val="0"/>
              </a:spcBef>
              <a:buFontTx/>
              <a:buNone/>
            </a:pPr>
            <a:endParaRPr lang="en-US" altLang="en-US" sz="1200"/>
          </a:p>
          <a:p>
            <a:pPr>
              <a:spcBef>
                <a:spcPct val="0"/>
              </a:spcBef>
              <a:buFontTx/>
              <a:buNone/>
            </a:pPr>
            <a:endParaRPr lang="en-US" altLang="en-US" sz="1200"/>
          </a:p>
        </p:txBody>
      </p:sp>
      <p:sp>
        <p:nvSpPr>
          <p:cNvPr id="38950"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38951"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38952"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38953"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38954"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38955"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38956"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38957"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38958" name="Rectangle 48"/>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p>
        </p:txBody>
      </p:sp>
      <p:sp>
        <p:nvSpPr>
          <p:cNvPr id="38959" name="Rectangle 49"/>
          <p:cNvSpPr>
            <a:spLocks noChangeArrowheads="1"/>
          </p:cNvSpPr>
          <p:nvPr/>
        </p:nvSpPr>
        <p:spPr bwMode="auto">
          <a:xfrm>
            <a:off x="3657600" y="3124200"/>
            <a:ext cx="2667000" cy="3810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60" name="Text Box 50"/>
          <p:cNvSpPr txBox="1">
            <a:spLocks noChangeArrowheads="1"/>
          </p:cNvSpPr>
          <p:nvPr/>
        </p:nvSpPr>
        <p:spPr bwMode="auto">
          <a:xfrm>
            <a:off x="3641725" y="3138488"/>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t>Register3=Register0+Register2</a:t>
            </a:r>
          </a:p>
        </p:txBody>
      </p:sp>
      <p:sp>
        <p:nvSpPr>
          <p:cNvPr id="38961" name="Rectangle 51"/>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9939" name="Group 3"/>
          <p:cNvGrpSpPr>
            <a:grpSpLocks/>
          </p:cNvGrpSpPr>
          <p:nvPr/>
        </p:nvGrpSpPr>
        <p:grpSpPr bwMode="auto">
          <a:xfrm>
            <a:off x="609600" y="1066800"/>
            <a:ext cx="8218488" cy="180975"/>
            <a:chOff x="295" y="1311"/>
            <a:chExt cx="5177" cy="114"/>
          </a:xfrm>
        </p:grpSpPr>
        <p:sp>
          <p:nvSpPr>
            <p:cNvPr id="39986"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87"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9940"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41"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42"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43"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9944"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9945"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9946"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9947"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48"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49"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39950"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1800" b="1"/>
          </a:p>
        </p:txBody>
      </p:sp>
      <p:sp>
        <p:nvSpPr>
          <p:cNvPr id="39951"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39952"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53"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9954"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55"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FF0000"/>
                </a:solidFill>
              </a:rPr>
              <a:t>00000011</a:t>
            </a:r>
            <a:endParaRPr lang="en-US" altLang="en-US" sz="2400">
              <a:solidFill>
                <a:srgbClr val="FF0000"/>
              </a:solidFill>
            </a:endParaRPr>
          </a:p>
        </p:txBody>
      </p:sp>
      <p:sp>
        <p:nvSpPr>
          <p:cNvPr id="39956"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9957"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58"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39959"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39960"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61"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00000000</a:t>
            </a:r>
            <a:endParaRPr lang="en-US" altLang="en-US" sz="1800">
              <a:solidFill>
                <a:srgbClr val="AB1C3A"/>
              </a:solidFill>
            </a:endParaRPr>
          </a:p>
        </p:txBody>
      </p:sp>
      <p:sp>
        <p:nvSpPr>
          <p:cNvPr id="39962"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39963"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64"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65"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66"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67"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68"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69"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70"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71"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72"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39973"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1216CE"/>
                </a:solidFill>
              </a:rPr>
              <a:t>00000000</a:t>
            </a:r>
            <a:r>
              <a:rPr lang="en-US" altLang="en-US" sz="1200"/>
              <a:t>      0</a:t>
            </a:r>
          </a:p>
          <a:p>
            <a:pPr>
              <a:spcBef>
                <a:spcPct val="0"/>
              </a:spcBef>
              <a:buFontTx/>
              <a:buNone/>
            </a:pPr>
            <a:endParaRPr lang="en-US" altLang="en-US" sz="1200"/>
          </a:p>
          <a:p>
            <a:pPr>
              <a:spcBef>
                <a:spcPct val="0"/>
              </a:spcBef>
              <a:buFontTx/>
              <a:buNone/>
            </a:pPr>
            <a:endParaRPr lang="en-US" altLang="en-US" sz="1200"/>
          </a:p>
        </p:txBody>
      </p:sp>
      <p:sp>
        <p:nvSpPr>
          <p:cNvPr id="39974"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39975"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39976"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39977"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39978"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39979"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39980"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39981"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39982" name="Rectangle 48"/>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p>
        </p:txBody>
      </p:sp>
      <p:sp>
        <p:nvSpPr>
          <p:cNvPr id="39983" name="Rectangle 49"/>
          <p:cNvSpPr>
            <a:spLocks noChangeArrowheads="1"/>
          </p:cNvSpPr>
          <p:nvPr/>
        </p:nvSpPr>
        <p:spPr bwMode="auto">
          <a:xfrm>
            <a:off x="3657600" y="3124200"/>
            <a:ext cx="2667000" cy="3810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84" name="Text Box 50"/>
          <p:cNvSpPr txBox="1">
            <a:spLocks noChangeArrowheads="1"/>
          </p:cNvSpPr>
          <p:nvPr/>
        </p:nvSpPr>
        <p:spPr bwMode="auto">
          <a:xfrm>
            <a:off x="3641725" y="3138488"/>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t>Register3=Register0+Register2</a:t>
            </a:r>
          </a:p>
        </p:txBody>
      </p:sp>
      <p:sp>
        <p:nvSpPr>
          <p:cNvPr id="39985" name="Rectangle 51"/>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40963" name="Group 3"/>
          <p:cNvGrpSpPr>
            <a:grpSpLocks/>
          </p:cNvGrpSpPr>
          <p:nvPr/>
        </p:nvGrpSpPr>
        <p:grpSpPr bwMode="auto">
          <a:xfrm>
            <a:off x="609600" y="1066800"/>
            <a:ext cx="8218488" cy="180975"/>
            <a:chOff x="295" y="1311"/>
            <a:chExt cx="5177" cy="114"/>
          </a:xfrm>
        </p:grpSpPr>
        <p:sp>
          <p:nvSpPr>
            <p:cNvPr id="41010"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1011"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0964"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65"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66"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67"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40968"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40969"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40970"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40971"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72"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73"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0974"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40975"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40976"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77"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40978"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79"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40980"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40981"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82"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40983"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40984"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85"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b="1">
                <a:solidFill>
                  <a:srgbClr val="1216CE"/>
                </a:solidFill>
              </a:rPr>
              <a:t>00000001</a:t>
            </a:r>
            <a:endParaRPr lang="en-US" altLang="en-US" sz="1800">
              <a:solidFill>
                <a:srgbClr val="AB1C3A"/>
              </a:solidFill>
            </a:endParaRPr>
          </a:p>
        </p:txBody>
      </p:sp>
      <p:sp>
        <p:nvSpPr>
          <p:cNvPr id="40986"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40987"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88"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89"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90"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91"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92"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93"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94"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95"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96"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40997"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1216CE"/>
                </a:solidFill>
              </a:rPr>
              <a:t>00000000</a:t>
            </a:r>
            <a:r>
              <a:rPr lang="en-US" altLang="en-US" sz="1200"/>
              <a:t>      0</a:t>
            </a:r>
          </a:p>
          <a:p>
            <a:pPr>
              <a:spcBef>
                <a:spcPct val="0"/>
              </a:spcBef>
              <a:buFontTx/>
              <a:buNone/>
            </a:pPr>
            <a:endParaRPr lang="en-US" altLang="en-US" sz="1200"/>
          </a:p>
          <a:p>
            <a:pPr>
              <a:spcBef>
                <a:spcPct val="0"/>
              </a:spcBef>
              <a:buFontTx/>
              <a:buNone/>
            </a:pPr>
            <a:endParaRPr lang="en-US" altLang="en-US" sz="1200"/>
          </a:p>
        </p:txBody>
      </p:sp>
      <p:sp>
        <p:nvSpPr>
          <p:cNvPr id="40998"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40999"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41000"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41001"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41002"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41003"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41004"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1005"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41006" name="Rectangle 48"/>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p>
        </p:txBody>
      </p:sp>
      <p:sp>
        <p:nvSpPr>
          <p:cNvPr id="41007" name="Line 49"/>
          <p:cNvSpPr>
            <a:spLocks noChangeShapeType="1"/>
          </p:cNvSpPr>
          <p:nvPr/>
        </p:nvSpPr>
        <p:spPr bwMode="auto">
          <a:xfrm flipH="1">
            <a:off x="3276600" y="1905000"/>
            <a:ext cx="1524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008" name="Text Box 50"/>
          <p:cNvSpPr txBox="1">
            <a:spLocks noChangeArrowheads="1"/>
          </p:cNvSpPr>
          <p:nvPr/>
        </p:nvSpPr>
        <p:spPr bwMode="auto">
          <a:xfrm>
            <a:off x="3032125" y="1490663"/>
            <a:ext cx="32718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Program Counter Incremented</a:t>
            </a:r>
            <a:endParaRPr lang="en-US" altLang="en-US" sz="2400"/>
          </a:p>
        </p:txBody>
      </p:sp>
      <p:sp>
        <p:nvSpPr>
          <p:cNvPr id="41009" name="Rectangle 51"/>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41987" name="Group 3"/>
          <p:cNvGrpSpPr>
            <a:grpSpLocks/>
          </p:cNvGrpSpPr>
          <p:nvPr/>
        </p:nvGrpSpPr>
        <p:grpSpPr bwMode="auto">
          <a:xfrm>
            <a:off x="609600" y="1066800"/>
            <a:ext cx="8218488" cy="180975"/>
            <a:chOff x="295" y="1311"/>
            <a:chExt cx="5177" cy="114"/>
          </a:xfrm>
        </p:grpSpPr>
        <p:sp>
          <p:nvSpPr>
            <p:cNvPr id="4203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3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1988"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1989"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1990"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1991"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41992"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41993"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41994"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41995"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1996"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1997"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1998"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41999"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42000"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01"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42002"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03"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42004"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42005"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06"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42007"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42008"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09"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00000001</a:t>
            </a:r>
            <a:endParaRPr lang="en-US" altLang="en-US" sz="1800">
              <a:solidFill>
                <a:srgbClr val="AB1C3A"/>
              </a:solidFill>
            </a:endParaRPr>
          </a:p>
        </p:txBody>
      </p:sp>
      <p:sp>
        <p:nvSpPr>
          <p:cNvPr id="42010"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42011"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12"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13"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14"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15"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16"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17"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18"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19"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20"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42021"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42022"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1216CE"/>
                </a:solidFill>
              </a:rPr>
              <a:t>00000001</a:t>
            </a:r>
            <a:r>
              <a:rPr lang="en-US" altLang="en-US" sz="1200"/>
              <a:t>      1</a:t>
            </a:r>
          </a:p>
          <a:p>
            <a:pPr>
              <a:spcBef>
                <a:spcPct val="0"/>
              </a:spcBef>
              <a:buFontTx/>
              <a:buNone/>
            </a:pPr>
            <a:endParaRPr lang="en-US" altLang="en-US" sz="1200"/>
          </a:p>
          <a:p>
            <a:pPr>
              <a:spcBef>
                <a:spcPct val="0"/>
              </a:spcBef>
              <a:buFontTx/>
              <a:buNone/>
            </a:pPr>
            <a:endParaRPr lang="en-US" altLang="en-US" sz="1200"/>
          </a:p>
        </p:txBody>
      </p:sp>
      <p:sp>
        <p:nvSpPr>
          <p:cNvPr id="42023"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42024"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42025"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42026"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42027"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42028"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2029"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42030" name="Rectangle 48"/>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p>
        </p:txBody>
      </p:sp>
      <p:sp>
        <p:nvSpPr>
          <p:cNvPr id="42031" name="Line 49"/>
          <p:cNvSpPr>
            <a:spLocks noChangeShapeType="1"/>
          </p:cNvSpPr>
          <p:nvPr/>
        </p:nvSpPr>
        <p:spPr bwMode="auto">
          <a:xfrm flipV="1">
            <a:off x="3429000" y="2667000"/>
            <a:ext cx="3962400" cy="76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32" name="Rectangle 50"/>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43011" name="Group 3"/>
          <p:cNvGrpSpPr>
            <a:grpSpLocks/>
          </p:cNvGrpSpPr>
          <p:nvPr/>
        </p:nvGrpSpPr>
        <p:grpSpPr bwMode="auto">
          <a:xfrm>
            <a:off x="609600" y="1066800"/>
            <a:ext cx="8218488" cy="180975"/>
            <a:chOff x="295" y="1311"/>
            <a:chExt cx="5177" cy="114"/>
          </a:xfrm>
        </p:grpSpPr>
        <p:sp>
          <p:nvSpPr>
            <p:cNvPr id="43058"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59"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3012"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13"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14"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15"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43016"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43017"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43018"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43019"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20"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21"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3022"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43023"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43024"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25"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43026"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27"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43028"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43029"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30"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43031"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43032"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33"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00000001</a:t>
            </a:r>
            <a:endParaRPr lang="en-US" altLang="en-US" sz="1800">
              <a:solidFill>
                <a:srgbClr val="AB1C3A"/>
              </a:solidFill>
            </a:endParaRPr>
          </a:p>
        </p:txBody>
      </p:sp>
      <p:sp>
        <p:nvSpPr>
          <p:cNvPr id="43034"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43035"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36"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37"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38"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39"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40"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41"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42"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43"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44"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43045"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43046"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1216CE"/>
                </a:solidFill>
              </a:rPr>
              <a:t>00000001</a:t>
            </a:r>
            <a:r>
              <a:rPr lang="en-US" altLang="en-US" sz="1200"/>
              <a:t>      1</a:t>
            </a:r>
          </a:p>
          <a:p>
            <a:pPr>
              <a:spcBef>
                <a:spcPct val="0"/>
              </a:spcBef>
              <a:buFontTx/>
              <a:buNone/>
            </a:pPr>
            <a:endParaRPr lang="en-US" altLang="en-US" sz="1200"/>
          </a:p>
          <a:p>
            <a:pPr>
              <a:spcBef>
                <a:spcPct val="0"/>
              </a:spcBef>
              <a:buFontTx/>
              <a:buNone/>
            </a:pPr>
            <a:endParaRPr lang="en-US" altLang="en-US" sz="1200"/>
          </a:p>
        </p:txBody>
      </p:sp>
      <p:sp>
        <p:nvSpPr>
          <p:cNvPr id="43047"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43048"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43049"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43050"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43051"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43052"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3053"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43054" name="Rectangle 48"/>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3055" name="Line 49"/>
          <p:cNvSpPr>
            <a:spLocks noChangeShapeType="1"/>
          </p:cNvSpPr>
          <p:nvPr/>
        </p:nvSpPr>
        <p:spPr bwMode="auto">
          <a:xfrm flipH="1">
            <a:off x="3352800" y="2667000"/>
            <a:ext cx="2362200" cy="685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56" name="Rectangle 50"/>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43057" name="AutoShape 51"/>
          <p:cNvSpPr>
            <a:spLocks noChangeArrowheads="1"/>
          </p:cNvSpPr>
          <p:nvPr/>
        </p:nvSpPr>
        <p:spPr bwMode="auto">
          <a:xfrm>
            <a:off x="3352800" y="1066800"/>
            <a:ext cx="2057400" cy="1981200"/>
          </a:xfrm>
          <a:prstGeom prst="wedgeEllipseCallout">
            <a:avLst>
              <a:gd name="adj1" fmla="val -47222"/>
              <a:gd name="adj2" fmla="val 56171"/>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latin typeface="Times New Roman" pitchFamily="18" charset="0"/>
              </a:rPr>
              <a:t>What is this command saying?</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44035" name="Group 3"/>
          <p:cNvGrpSpPr>
            <a:grpSpLocks/>
          </p:cNvGrpSpPr>
          <p:nvPr/>
        </p:nvGrpSpPr>
        <p:grpSpPr bwMode="auto">
          <a:xfrm>
            <a:off x="609600" y="1066800"/>
            <a:ext cx="8218488" cy="180975"/>
            <a:chOff x="295" y="1311"/>
            <a:chExt cx="5177" cy="114"/>
          </a:xfrm>
        </p:grpSpPr>
        <p:sp>
          <p:nvSpPr>
            <p:cNvPr id="44082"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83"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4036"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37"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38"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39"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44040"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44041"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44042"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44043"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44"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45"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4046"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44047"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44048"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49"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44050"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51"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44052"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44053"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54"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44055"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44056"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57"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00000001</a:t>
            </a:r>
            <a:endParaRPr lang="en-US" altLang="en-US" sz="1800">
              <a:solidFill>
                <a:srgbClr val="AB1C3A"/>
              </a:solidFill>
            </a:endParaRPr>
          </a:p>
        </p:txBody>
      </p:sp>
      <p:sp>
        <p:nvSpPr>
          <p:cNvPr id="44058"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44059"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60"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61"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62"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63"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64"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65"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66"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67"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68"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44069"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44070"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44071"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44072"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44073"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44074"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44075"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44076"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4077"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44078" name="Rectangle 48"/>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4079" name="Rectangle 49"/>
          <p:cNvSpPr>
            <a:spLocks noChangeArrowheads="1"/>
          </p:cNvSpPr>
          <p:nvPr/>
        </p:nvSpPr>
        <p:spPr bwMode="auto">
          <a:xfrm>
            <a:off x="3657600" y="3124200"/>
            <a:ext cx="2667000" cy="3810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80" name="Text Box 50"/>
          <p:cNvSpPr txBox="1">
            <a:spLocks noChangeArrowheads="1"/>
          </p:cNvSpPr>
          <p:nvPr/>
        </p:nvSpPr>
        <p:spPr bwMode="auto">
          <a:xfrm>
            <a:off x="3641725" y="3138488"/>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t>Register1=Register2+Register2</a:t>
            </a:r>
          </a:p>
        </p:txBody>
      </p:sp>
      <p:sp>
        <p:nvSpPr>
          <p:cNvPr id="44081" name="Rectangle 51"/>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45059" name="Group 3"/>
          <p:cNvGrpSpPr>
            <a:grpSpLocks/>
          </p:cNvGrpSpPr>
          <p:nvPr/>
        </p:nvGrpSpPr>
        <p:grpSpPr bwMode="auto">
          <a:xfrm>
            <a:off x="609600" y="1066800"/>
            <a:ext cx="8218488" cy="180975"/>
            <a:chOff x="295" y="1311"/>
            <a:chExt cx="5177" cy="114"/>
          </a:xfrm>
        </p:grpSpPr>
        <p:sp>
          <p:nvSpPr>
            <p:cNvPr id="45106"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107"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5060"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61"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62"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63"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45064"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45065"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45066"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45067"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68"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69"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5070"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FF0000"/>
                </a:solidFill>
              </a:rPr>
              <a:t>00000010</a:t>
            </a:r>
            <a:endParaRPr lang="en-US" altLang="en-US" sz="2400">
              <a:solidFill>
                <a:srgbClr val="FF0000"/>
              </a:solidFill>
            </a:endParaRPr>
          </a:p>
        </p:txBody>
      </p:sp>
      <p:sp>
        <p:nvSpPr>
          <p:cNvPr id="45071"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45072"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73"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45074"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75"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45076"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45077"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78"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45079"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45080"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81"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00000001</a:t>
            </a:r>
            <a:endParaRPr lang="en-US" altLang="en-US" sz="1800">
              <a:solidFill>
                <a:srgbClr val="AB1C3A"/>
              </a:solidFill>
            </a:endParaRPr>
          </a:p>
        </p:txBody>
      </p:sp>
      <p:sp>
        <p:nvSpPr>
          <p:cNvPr id="45082"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45083"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84"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85"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86"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87"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88"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89"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90"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91"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92"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45093"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45094"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45095"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45096"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45097"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45098"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45099"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45100"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5101"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45102" name="Rectangle 48"/>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5103" name="Rectangle 49"/>
          <p:cNvSpPr>
            <a:spLocks noChangeArrowheads="1"/>
          </p:cNvSpPr>
          <p:nvPr/>
        </p:nvSpPr>
        <p:spPr bwMode="auto">
          <a:xfrm>
            <a:off x="3657600" y="3124200"/>
            <a:ext cx="2667000" cy="3810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104" name="Text Box 50"/>
          <p:cNvSpPr txBox="1">
            <a:spLocks noChangeArrowheads="1"/>
          </p:cNvSpPr>
          <p:nvPr/>
        </p:nvSpPr>
        <p:spPr bwMode="auto">
          <a:xfrm>
            <a:off x="3641725" y="3138488"/>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t>Register1=Register2+Register2</a:t>
            </a:r>
          </a:p>
        </p:txBody>
      </p:sp>
      <p:sp>
        <p:nvSpPr>
          <p:cNvPr id="45105" name="Rectangle 51"/>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46083" name="Group 3"/>
          <p:cNvGrpSpPr>
            <a:grpSpLocks/>
          </p:cNvGrpSpPr>
          <p:nvPr/>
        </p:nvGrpSpPr>
        <p:grpSpPr bwMode="auto">
          <a:xfrm>
            <a:off x="609600" y="1066800"/>
            <a:ext cx="8218488" cy="180975"/>
            <a:chOff x="295" y="1311"/>
            <a:chExt cx="5177" cy="114"/>
          </a:xfrm>
        </p:grpSpPr>
        <p:sp>
          <p:nvSpPr>
            <p:cNvPr id="46130"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31"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6084"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085"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086"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087"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46088"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46089"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46090"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46091"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092"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093"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6094"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6095"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46096"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097"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46098"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099"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46100"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46101"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02"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46103"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46104"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05"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00000010</a:t>
            </a:r>
            <a:endParaRPr lang="en-US" altLang="en-US" sz="1800">
              <a:solidFill>
                <a:srgbClr val="AB1C3A"/>
              </a:solidFill>
            </a:endParaRPr>
          </a:p>
        </p:txBody>
      </p:sp>
      <p:sp>
        <p:nvSpPr>
          <p:cNvPr id="46106"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46107"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08"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09"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10"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11"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12"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13"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14"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15"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16"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46117"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46118"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46119"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46120"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46121"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46122"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46123"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46124"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6125"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46126" name="Rectangle 48"/>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6127" name="Line 49"/>
          <p:cNvSpPr>
            <a:spLocks noChangeShapeType="1"/>
          </p:cNvSpPr>
          <p:nvPr/>
        </p:nvSpPr>
        <p:spPr bwMode="auto">
          <a:xfrm flipH="1">
            <a:off x="3276600" y="1905000"/>
            <a:ext cx="1524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6128" name="Text Box 50"/>
          <p:cNvSpPr txBox="1">
            <a:spLocks noChangeArrowheads="1"/>
          </p:cNvSpPr>
          <p:nvPr/>
        </p:nvSpPr>
        <p:spPr bwMode="auto">
          <a:xfrm>
            <a:off x="3032125" y="1490663"/>
            <a:ext cx="32718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Program Counter Incremented</a:t>
            </a:r>
            <a:endParaRPr lang="en-US" altLang="en-US" sz="2400"/>
          </a:p>
        </p:txBody>
      </p:sp>
      <p:sp>
        <p:nvSpPr>
          <p:cNvPr id="46129" name="Rectangle 51"/>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762693D4-6C96-49AB-BFF2-35E3BD335A78}"/>
                  </a:ext>
                </a:extLst>
              </p14:cNvPr>
              <p14:cNvContentPartPr/>
              <p14:nvPr/>
            </p14:nvContentPartPr>
            <p14:xfrm>
              <a:off x="3732480" y="2812680"/>
              <a:ext cx="3250800" cy="527400"/>
            </p14:xfrm>
          </p:contentPart>
        </mc:Choice>
        <mc:Fallback>
          <p:pic>
            <p:nvPicPr>
              <p:cNvPr id="2" name="Ink 1">
                <a:extLst>
                  <a:ext uri="{FF2B5EF4-FFF2-40B4-BE49-F238E27FC236}">
                    <a16:creationId xmlns:a16="http://schemas.microsoft.com/office/drawing/2014/main" id="{762693D4-6C96-49AB-BFF2-35E3BD335A78}"/>
                  </a:ext>
                </a:extLst>
              </p:cNvPr>
              <p:cNvPicPr/>
              <p:nvPr/>
            </p:nvPicPr>
            <p:blipFill>
              <a:blip r:embed="rId4"/>
              <a:stretch>
                <a:fillRect/>
              </a:stretch>
            </p:blipFill>
            <p:spPr>
              <a:xfrm>
                <a:off x="3723120" y="2803320"/>
                <a:ext cx="3269520" cy="546120"/>
              </a:xfrm>
              <a:prstGeom prst="rect">
                <a:avLst/>
              </a:prstGeom>
            </p:spPr>
          </p:pic>
        </mc:Fallback>
      </mc:AlternateContent>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5257800" y="1905000"/>
            <a:ext cx="2133600" cy="4191000"/>
          </a:xfrm>
          <a:prstGeom prst="rect">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07" name="Rectangle 3"/>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47108" name="Group 4"/>
          <p:cNvGrpSpPr>
            <a:grpSpLocks/>
          </p:cNvGrpSpPr>
          <p:nvPr/>
        </p:nvGrpSpPr>
        <p:grpSpPr bwMode="auto">
          <a:xfrm>
            <a:off x="609600" y="1066800"/>
            <a:ext cx="8218488" cy="180975"/>
            <a:chOff x="295" y="1311"/>
            <a:chExt cx="5177" cy="114"/>
          </a:xfrm>
        </p:grpSpPr>
        <p:sp>
          <p:nvSpPr>
            <p:cNvPr id="47163"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64"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7109" name="Rectangle 7"/>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10" name="Rectangle 8"/>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11" name="Rectangle 9"/>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12" name="Text Box 10"/>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47113"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47114"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47115"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47116" name="Rectangle 14"/>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17" name="Rectangle 15"/>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18" name="Text Box 16"/>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7119" name="Text Box 17"/>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7120" name="Text Box 18"/>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47121" name="Rectangle 19"/>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22" name="Rectangle 20"/>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47123" name="Rectangle 21"/>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24" name="Text Box 22"/>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47125" name="Text Box 2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47126" name="Rectangle 2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27"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47128" name="Text Box 26"/>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47129" name="Rectangle 27"/>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30" name="Rectangle 28"/>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00000010</a:t>
            </a:r>
            <a:endParaRPr lang="en-US" altLang="en-US" sz="1800">
              <a:solidFill>
                <a:srgbClr val="AB1C3A"/>
              </a:solidFill>
            </a:endParaRPr>
          </a:p>
        </p:txBody>
      </p:sp>
      <p:sp>
        <p:nvSpPr>
          <p:cNvPr id="47131" name="Text Box 29"/>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47132"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33"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34" name="Rectangle 32"/>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35"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36"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37"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38"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39"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40"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41" name="Text Box 39"/>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47142" name="Text Box 40"/>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47143" name="Text Box 41"/>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47144" name="Text Box 42"/>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47145" name="Text Box 43"/>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47146" name="Text Box 44"/>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47147" name="Text Box 45"/>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47148" name="Text Box 46"/>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47149"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7150"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47151" name="Rectangle 49"/>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7152" name="Rectangle 50"/>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47153" name="Rectangle 51"/>
          <p:cNvSpPr>
            <a:spLocks noChangeArrowheads="1"/>
          </p:cNvSpPr>
          <p:nvPr/>
        </p:nvSpPr>
        <p:spPr bwMode="auto">
          <a:xfrm>
            <a:off x="5105400" y="22860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54" name="Rectangle 52"/>
          <p:cNvSpPr>
            <a:spLocks noChangeArrowheads="1"/>
          </p:cNvSpPr>
          <p:nvPr/>
        </p:nvSpPr>
        <p:spPr bwMode="auto">
          <a:xfrm>
            <a:off x="5105400" y="5486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55" name="Rectangle 53"/>
          <p:cNvSpPr>
            <a:spLocks noChangeArrowheads="1"/>
          </p:cNvSpPr>
          <p:nvPr/>
        </p:nvSpPr>
        <p:spPr bwMode="auto">
          <a:xfrm>
            <a:off x="5105400" y="5867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56" name="Text Box 54"/>
          <p:cNvSpPr txBox="1">
            <a:spLocks noChangeArrowheads="1"/>
          </p:cNvSpPr>
          <p:nvPr/>
        </p:nvSpPr>
        <p:spPr bwMode="auto">
          <a:xfrm>
            <a:off x="4114800" y="2286000"/>
            <a:ext cx="99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8 bit </a:t>
            </a:r>
          </a:p>
          <a:p>
            <a:pPr>
              <a:spcBef>
                <a:spcPct val="0"/>
              </a:spcBef>
              <a:buFontTx/>
              <a:buNone/>
            </a:pPr>
            <a:r>
              <a:rPr lang="en-US" altLang="en-US" sz="1800"/>
              <a:t>address</a:t>
            </a:r>
          </a:p>
        </p:txBody>
      </p:sp>
      <p:sp>
        <p:nvSpPr>
          <p:cNvPr id="47157" name="Rectangle 55"/>
          <p:cNvSpPr>
            <a:spLocks noChangeArrowheads="1"/>
          </p:cNvSpPr>
          <p:nvPr/>
        </p:nvSpPr>
        <p:spPr bwMode="auto">
          <a:xfrm>
            <a:off x="5105400" y="40386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58" name="Rectangle 56"/>
          <p:cNvSpPr>
            <a:spLocks noChangeArrowheads="1"/>
          </p:cNvSpPr>
          <p:nvPr/>
        </p:nvSpPr>
        <p:spPr bwMode="auto">
          <a:xfrm>
            <a:off x="7391400" y="40386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59" name="Text Box 57"/>
          <p:cNvSpPr txBox="1">
            <a:spLocks noChangeArrowheads="1"/>
          </p:cNvSpPr>
          <p:nvPr/>
        </p:nvSpPr>
        <p:spPr bwMode="auto">
          <a:xfrm>
            <a:off x="4121150" y="4038600"/>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8 bit </a:t>
            </a:r>
          </a:p>
          <a:p>
            <a:pPr>
              <a:spcBef>
                <a:spcPct val="0"/>
              </a:spcBef>
              <a:buFontTx/>
              <a:buNone/>
            </a:pPr>
            <a:r>
              <a:rPr lang="en-US" altLang="en-US" sz="1800"/>
              <a:t>data in</a:t>
            </a:r>
          </a:p>
        </p:txBody>
      </p:sp>
      <p:sp>
        <p:nvSpPr>
          <p:cNvPr id="47160" name="Text Box 58"/>
          <p:cNvSpPr txBox="1">
            <a:spLocks noChangeArrowheads="1"/>
          </p:cNvSpPr>
          <p:nvPr/>
        </p:nvSpPr>
        <p:spPr bwMode="auto">
          <a:xfrm>
            <a:off x="4191000" y="5410200"/>
            <a:ext cx="1730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Read</a:t>
            </a:r>
          </a:p>
        </p:txBody>
      </p:sp>
      <p:sp>
        <p:nvSpPr>
          <p:cNvPr id="47161" name="Text Box 59"/>
          <p:cNvSpPr txBox="1">
            <a:spLocks noChangeArrowheads="1"/>
          </p:cNvSpPr>
          <p:nvPr/>
        </p:nvSpPr>
        <p:spPr bwMode="auto">
          <a:xfrm>
            <a:off x="4191000" y="5791200"/>
            <a:ext cx="1882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Write</a:t>
            </a:r>
          </a:p>
        </p:txBody>
      </p:sp>
      <p:sp>
        <p:nvSpPr>
          <p:cNvPr id="47162" name="Text Box 60"/>
          <p:cNvSpPr txBox="1">
            <a:spLocks noChangeArrowheads="1"/>
          </p:cNvSpPr>
          <p:nvPr/>
        </p:nvSpPr>
        <p:spPr bwMode="auto">
          <a:xfrm>
            <a:off x="7696200" y="4038600"/>
            <a:ext cx="1273175" cy="641350"/>
          </a:xfrm>
          <a:prstGeom prst="rect">
            <a:avLst/>
          </a:prstGeom>
          <a:solidFill>
            <a:schemeClr val="bg1"/>
          </a:solidFill>
          <a:ln>
            <a:noFill/>
          </a:ln>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dirty="0"/>
              <a:t>8 bit data out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76200"/>
            <a:ext cx="7772400" cy="1143000"/>
          </a:xfrm>
        </p:spPr>
        <p:txBody>
          <a:bodyPr/>
          <a:lstStyle/>
          <a:p>
            <a:pPr eaLnBrk="1" hangingPunct="1"/>
            <a:r>
              <a:rPr lang="en-US" altLang="en-US"/>
              <a:t>A 1-Bit Memory</a:t>
            </a:r>
          </a:p>
        </p:txBody>
      </p:sp>
      <p:grpSp>
        <p:nvGrpSpPr>
          <p:cNvPr id="13315" name="Group 3"/>
          <p:cNvGrpSpPr>
            <a:grpSpLocks/>
          </p:cNvGrpSpPr>
          <p:nvPr/>
        </p:nvGrpSpPr>
        <p:grpSpPr bwMode="auto">
          <a:xfrm>
            <a:off x="457200" y="1066800"/>
            <a:ext cx="8218488" cy="180975"/>
            <a:chOff x="295" y="1311"/>
            <a:chExt cx="5177" cy="114"/>
          </a:xfrm>
        </p:grpSpPr>
        <p:sp>
          <p:nvSpPr>
            <p:cNvPr id="1332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sp>
          <p:nvSpPr>
            <p:cNvPr id="1332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grpSp>
      <p:sp>
        <p:nvSpPr>
          <p:cNvPr id="13316" name="AutoShape 6"/>
          <p:cNvSpPr>
            <a:spLocks noChangeArrowheads="1"/>
          </p:cNvSpPr>
          <p:nvPr/>
        </p:nvSpPr>
        <p:spPr bwMode="auto">
          <a:xfrm>
            <a:off x="1447800" y="1447800"/>
            <a:ext cx="1828800" cy="685800"/>
          </a:xfrm>
          <a:prstGeom prst="wedgeRectCallout">
            <a:avLst>
              <a:gd name="adj1" fmla="val -56597"/>
              <a:gd name="adj2" fmla="val 88194"/>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latin typeface="Times New Roman" pitchFamily="18" charset="0"/>
              </a:rPr>
              <a:t>This stuff is truly unforgettable!</a:t>
            </a:r>
            <a:endParaRPr lang="en-US" altLang="en-US" sz="2400">
              <a:latin typeface="Times New Roman" pitchFamily="18" charset="0"/>
            </a:endParaRPr>
          </a:p>
        </p:txBody>
      </p:sp>
      <p:sp>
        <p:nvSpPr>
          <p:cNvPr id="13317" name="Text Box 7"/>
          <p:cNvSpPr txBox="1">
            <a:spLocks noChangeArrowheads="1"/>
          </p:cNvSpPr>
          <p:nvPr/>
        </p:nvSpPr>
        <p:spPr bwMode="auto">
          <a:xfrm>
            <a:off x="4365625" y="2209800"/>
            <a:ext cx="35591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400">
                <a:latin typeface="Courier New" pitchFamily="49" charset="0"/>
              </a:rPr>
              <a:t>OR + NOT  =  NOR </a:t>
            </a:r>
          </a:p>
        </p:txBody>
      </p:sp>
      <p:pic>
        <p:nvPicPr>
          <p:cNvPr id="13318" name="Picture 8" descr="notg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4800" y="1600200"/>
            <a:ext cx="8636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9" descr="org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900" y="1600200"/>
            <a:ext cx="1231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0" descr="N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447800"/>
            <a:ext cx="1270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1" descr="ali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981200"/>
            <a:ext cx="9652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2" descr="flipflo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3352800"/>
            <a:ext cx="24892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67376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5257800" y="1905000"/>
            <a:ext cx="2133600" cy="4191000"/>
          </a:xfrm>
          <a:prstGeom prst="rect">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31" name="Rectangle 3"/>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48132" name="Group 4"/>
          <p:cNvGrpSpPr>
            <a:grpSpLocks/>
          </p:cNvGrpSpPr>
          <p:nvPr/>
        </p:nvGrpSpPr>
        <p:grpSpPr bwMode="auto">
          <a:xfrm>
            <a:off x="609600" y="1066800"/>
            <a:ext cx="8218488" cy="180975"/>
            <a:chOff x="295" y="1311"/>
            <a:chExt cx="5177" cy="114"/>
          </a:xfrm>
        </p:grpSpPr>
        <p:sp>
          <p:nvSpPr>
            <p:cNvPr id="48190"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91"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8133" name="Rectangle 7"/>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34" name="Rectangle 8"/>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35" name="Rectangle 9"/>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36" name="Text Box 10"/>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48137"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48138"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48139"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48140" name="Rectangle 14"/>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41" name="Rectangle 15"/>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42" name="Text Box 16"/>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8143" name="Text Box 17"/>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8144" name="Text Box 18"/>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48145" name="Rectangle 19"/>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46" name="Rectangle 20"/>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48147" name="Rectangle 21"/>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48" name="Text Box 22"/>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48149" name="Text Box 2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48150" name="Rectangle 2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51"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48152" name="Text Box 26"/>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48153" name="Rectangle 27"/>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54" name="Rectangle 28"/>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00000010</a:t>
            </a:r>
            <a:endParaRPr lang="en-US" altLang="en-US" sz="1800">
              <a:solidFill>
                <a:srgbClr val="AB1C3A"/>
              </a:solidFill>
            </a:endParaRPr>
          </a:p>
        </p:txBody>
      </p:sp>
      <p:sp>
        <p:nvSpPr>
          <p:cNvPr id="48155" name="Text Box 29"/>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48156"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57"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58" name="Rectangle 32"/>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59"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60"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61"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62"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63"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64"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65" name="Text Box 39"/>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48166" name="Text Box 40"/>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48167" name="Text Box 41"/>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48168" name="Text Box 42"/>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48169" name="Text Box 43"/>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48170" name="Text Box 44"/>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48171" name="Text Box 45"/>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48172" name="Text Box 46"/>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48173"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8174"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48175" name="Rectangle 49"/>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8176" name="Rectangle 50"/>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48177" name="Rectangle 51"/>
          <p:cNvSpPr>
            <a:spLocks noChangeArrowheads="1"/>
          </p:cNvSpPr>
          <p:nvPr/>
        </p:nvSpPr>
        <p:spPr bwMode="auto">
          <a:xfrm>
            <a:off x="5105400" y="22860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78" name="Rectangle 52"/>
          <p:cNvSpPr>
            <a:spLocks noChangeArrowheads="1"/>
          </p:cNvSpPr>
          <p:nvPr/>
        </p:nvSpPr>
        <p:spPr bwMode="auto">
          <a:xfrm>
            <a:off x="5105400" y="5486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79" name="Rectangle 53"/>
          <p:cNvSpPr>
            <a:spLocks noChangeArrowheads="1"/>
          </p:cNvSpPr>
          <p:nvPr/>
        </p:nvSpPr>
        <p:spPr bwMode="auto">
          <a:xfrm>
            <a:off x="5105400" y="5867400"/>
            <a:ext cx="152400" cy="1524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80" name="Text Box 54"/>
          <p:cNvSpPr txBox="1">
            <a:spLocks noChangeArrowheads="1"/>
          </p:cNvSpPr>
          <p:nvPr/>
        </p:nvSpPr>
        <p:spPr bwMode="auto">
          <a:xfrm>
            <a:off x="4114800" y="2286000"/>
            <a:ext cx="99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8 bit </a:t>
            </a:r>
          </a:p>
          <a:p>
            <a:pPr>
              <a:spcBef>
                <a:spcPct val="0"/>
              </a:spcBef>
              <a:buFontTx/>
              <a:buNone/>
            </a:pPr>
            <a:r>
              <a:rPr lang="en-US" altLang="en-US" sz="1800"/>
              <a:t>address</a:t>
            </a:r>
          </a:p>
        </p:txBody>
      </p:sp>
      <p:sp>
        <p:nvSpPr>
          <p:cNvPr id="48181" name="Rectangle 55"/>
          <p:cNvSpPr>
            <a:spLocks noChangeArrowheads="1"/>
          </p:cNvSpPr>
          <p:nvPr/>
        </p:nvSpPr>
        <p:spPr bwMode="auto">
          <a:xfrm>
            <a:off x="5099050" y="4038600"/>
            <a:ext cx="152400" cy="6858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82" name="Rectangle 56"/>
          <p:cNvSpPr>
            <a:spLocks noChangeArrowheads="1"/>
          </p:cNvSpPr>
          <p:nvPr/>
        </p:nvSpPr>
        <p:spPr bwMode="auto">
          <a:xfrm>
            <a:off x="7391400" y="4038600"/>
            <a:ext cx="152400" cy="6858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83" name="Text Box 57"/>
          <p:cNvSpPr txBox="1">
            <a:spLocks noChangeArrowheads="1"/>
          </p:cNvSpPr>
          <p:nvPr/>
        </p:nvSpPr>
        <p:spPr bwMode="auto">
          <a:xfrm>
            <a:off x="4114800" y="4038600"/>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chemeClr val="bg2"/>
                </a:solidFill>
              </a:rPr>
              <a:t>8 bit </a:t>
            </a:r>
          </a:p>
          <a:p>
            <a:pPr>
              <a:spcBef>
                <a:spcPct val="0"/>
              </a:spcBef>
              <a:buFontTx/>
              <a:buNone/>
            </a:pPr>
            <a:r>
              <a:rPr lang="en-US" altLang="en-US" sz="1800">
                <a:solidFill>
                  <a:schemeClr val="bg2"/>
                </a:solidFill>
              </a:rPr>
              <a:t>data in</a:t>
            </a:r>
          </a:p>
        </p:txBody>
      </p:sp>
      <p:sp>
        <p:nvSpPr>
          <p:cNvPr id="48184" name="Text Box 58"/>
          <p:cNvSpPr txBox="1">
            <a:spLocks noChangeArrowheads="1"/>
          </p:cNvSpPr>
          <p:nvPr/>
        </p:nvSpPr>
        <p:spPr bwMode="auto">
          <a:xfrm>
            <a:off x="4191000" y="5410200"/>
            <a:ext cx="1730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Read</a:t>
            </a:r>
          </a:p>
        </p:txBody>
      </p:sp>
      <p:sp>
        <p:nvSpPr>
          <p:cNvPr id="48185" name="Text Box 59"/>
          <p:cNvSpPr txBox="1">
            <a:spLocks noChangeArrowheads="1"/>
          </p:cNvSpPr>
          <p:nvPr/>
        </p:nvSpPr>
        <p:spPr bwMode="auto">
          <a:xfrm>
            <a:off x="4191000" y="5791200"/>
            <a:ext cx="1882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Write</a:t>
            </a:r>
          </a:p>
        </p:txBody>
      </p:sp>
      <p:sp>
        <p:nvSpPr>
          <p:cNvPr id="48186" name="Text Box 60"/>
          <p:cNvSpPr txBox="1">
            <a:spLocks noChangeArrowheads="1"/>
          </p:cNvSpPr>
          <p:nvPr/>
        </p:nvSpPr>
        <p:spPr bwMode="auto">
          <a:xfrm>
            <a:off x="7696200" y="4038600"/>
            <a:ext cx="1273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dirty="0">
                <a:solidFill>
                  <a:schemeClr val="bg2"/>
                </a:solidFill>
              </a:rPr>
              <a:t>8 bit data out</a:t>
            </a:r>
            <a:r>
              <a:rPr lang="en-US" altLang="en-US" sz="1800" dirty="0"/>
              <a:t> </a:t>
            </a:r>
          </a:p>
        </p:txBody>
      </p:sp>
      <p:sp>
        <p:nvSpPr>
          <p:cNvPr id="48187" name="Line 61"/>
          <p:cNvSpPr>
            <a:spLocks noChangeShapeType="1"/>
          </p:cNvSpPr>
          <p:nvPr/>
        </p:nvSpPr>
        <p:spPr bwMode="auto">
          <a:xfrm>
            <a:off x="3651250" y="2667000"/>
            <a:ext cx="4572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8188" name="Line 62"/>
          <p:cNvSpPr>
            <a:spLocks noChangeShapeType="1"/>
          </p:cNvSpPr>
          <p:nvPr/>
        </p:nvSpPr>
        <p:spPr bwMode="auto">
          <a:xfrm>
            <a:off x="4419600" y="5105400"/>
            <a:ext cx="533400" cy="381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8189" name="Text Box 63"/>
          <p:cNvSpPr txBox="1">
            <a:spLocks noChangeArrowheads="1"/>
          </p:cNvSpPr>
          <p:nvPr/>
        </p:nvSpPr>
        <p:spPr bwMode="auto">
          <a:xfrm>
            <a:off x="4114800" y="4876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10" name="Text Box 60"/>
          <p:cNvSpPr txBox="1">
            <a:spLocks noChangeArrowheads="1"/>
          </p:cNvSpPr>
          <p:nvPr/>
        </p:nvSpPr>
        <p:spPr bwMode="auto">
          <a:xfrm>
            <a:off x="7696200" y="4038600"/>
            <a:ext cx="1273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dirty="0">
                <a:solidFill>
                  <a:schemeClr val="bg2"/>
                </a:solidFill>
              </a:rPr>
              <a:t>8 bit data out</a:t>
            </a:r>
            <a:r>
              <a:rPr lang="en-US" altLang="en-US" sz="1800" dirty="0"/>
              <a:t> </a:t>
            </a:r>
          </a:p>
        </p:txBody>
      </p:sp>
      <p:sp>
        <p:nvSpPr>
          <p:cNvPr id="49154" name="Rectangle 2"/>
          <p:cNvSpPr>
            <a:spLocks noChangeArrowheads="1"/>
          </p:cNvSpPr>
          <p:nvPr/>
        </p:nvSpPr>
        <p:spPr bwMode="auto">
          <a:xfrm>
            <a:off x="5257800" y="1905000"/>
            <a:ext cx="2133600" cy="4191000"/>
          </a:xfrm>
          <a:prstGeom prst="rect">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55" name="Rectangle 3"/>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49156" name="Group 4"/>
          <p:cNvGrpSpPr>
            <a:grpSpLocks/>
          </p:cNvGrpSpPr>
          <p:nvPr/>
        </p:nvGrpSpPr>
        <p:grpSpPr bwMode="auto">
          <a:xfrm>
            <a:off x="609600" y="1066800"/>
            <a:ext cx="8218488" cy="180975"/>
            <a:chOff x="295" y="1311"/>
            <a:chExt cx="5177" cy="114"/>
          </a:xfrm>
        </p:grpSpPr>
        <p:sp>
          <p:nvSpPr>
            <p:cNvPr id="49214"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215"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9157" name="Rectangle 7"/>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58" name="Rectangle 8"/>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59" name="Rectangle 9"/>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60" name="Text Box 10"/>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49161"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49162"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49163"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49164" name="Rectangle 14"/>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65" name="Rectangle 15"/>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66" name="Text Box 16"/>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9167" name="Text Box 17"/>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9168" name="Text Box 18"/>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49169" name="Rectangle 19"/>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70" name="Rectangle 20"/>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49171" name="Rectangle 21"/>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72" name="Text Box 22"/>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49173" name="Text Box 2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49174" name="Rectangle 2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75"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49176" name="Text Box 26"/>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49177" name="Rectangle 27"/>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78" name="Rectangle 28"/>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00000010</a:t>
            </a:r>
            <a:endParaRPr lang="en-US" altLang="en-US" sz="1800">
              <a:solidFill>
                <a:srgbClr val="AB1C3A"/>
              </a:solidFill>
            </a:endParaRPr>
          </a:p>
        </p:txBody>
      </p:sp>
      <p:sp>
        <p:nvSpPr>
          <p:cNvPr id="49179" name="Text Box 29"/>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49180"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81"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82" name="Rectangle 32"/>
          <p:cNvSpPr>
            <a:spLocks noChangeArrowheads="1"/>
          </p:cNvSpPr>
          <p:nvPr/>
        </p:nvSpPr>
        <p:spPr bwMode="auto">
          <a:xfrm>
            <a:off x="5486400" y="2819400"/>
            <a:ext cx="1676400" cy="381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83"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84"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85"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86"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87"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88"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89" name="Text Box 39"/>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49190" name="Text Box 40"/>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49191" name="Text Box 41"/>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49192" name="Text Box 42"/>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b="1">
                <a:solidFill>
                  <a:srgbClr val="1216CE"/>
                </a:solidFill>
              </a:rPr>
              <a:t>00000010</a:t>
            </a:r>
            <a:r>
              <a:rPr lang="en-US" altLang="en-US" sz="1200"/>
              <a:t>      2</a:t>
            </a:r>
          </a:p>
          <a:p>
            <a:pPr>
              <a:spcBef>
                <a:spcPct val="0"/>
              </a:spcBef>
              <a:buFontTx/>
              <a:buNone/>
            </a:pPr>
            <a:endParaRPr lang="en-US" altLang="en-US" sz="1200"/>
          </a:p>
          <a:p>
            <a:pPr>
              <a:spcBef>
                <a:spcPct val="0"/>
              </a:spcBef>
              <a:buFontTx/>
              <a:buNone/>
            </a:pPr>
            <a:endParaRPr lang="en-US" altLang="en-US" sz="1200"/>
          </a:p>
        </p:txBody>
      </p:sp>
      <p:sp>
        <p:nvSpPr>
          <p:cNvPr id="49193" name="Text Box 43"/>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49194" name="Text Box 44"/>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dirty="0"/>
              <a:t>00000100      4</a:t>
            </a:r>
          </a:p>
          <a:p>
            <a:pPr>
              <a:spcBef>
                <a:spcPct val="0"/>
              </a:spcBef>
              <a:buFontTx/>
              <a:buNone/>
            </a:pPr>
            <a:endParaRPr lang="en-US" altLang="en-US" sz="1200" dirty="0"/>
          </a:p>
          <a:p>
            <a:pPr>
              <a:spcBef>
                <a:spcPct val="0"/>
              </a:spcBef>
              <a:buFontTx/>
              <a:buNone/>
            </a:pPr>
            <a:endParaRPr lang="en-US" altLang="en-US" sz="1200" dirty="0"/>
          </a:p>
        </p:txBody>
      </p:sp>
      <p:sp>
        <p:nvSpPr>
          <p:cNvPr id="49195" name="Text Box 45"/>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49196" name="Text Box 46"/>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49197"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9198"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49199" name="Rectangle 49"/>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9200" name="Rectangle 50"/>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49201" name="Rectangle 51"/>
          <p:cNvSpPr>
            <a:spLocks noChangeArrowheads="1"/>
          </p:cNvSpPr>
          <p:nvPr/>
        </p:nvSpPr>
        <p:spPr bwMode="auto">
          <a:xfrm>
            <a:off x="5105400" y="22860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202" name="Rectangle 52"/>
          <p:cNvSpPr>
            <a:spLocks noChangeArrowheads="1"/>
          </p:cNvSpPr>
          <p:nvPr/>
        </p:nvSpPr>
        <p:spPr bwMode="auto">
          <a:xfrm>
            <a:off x="5105400" y="5486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203" name="Rectangle 53"/>
          <p:cNvSpPr>
            <a:spLocks noChangeArrowheads="1"/>
          </p:cNvSpPr>
          <p:nvPr/>
        </p:nvSpPr>
        <p:spPr bwMode="auto">
          <a:xfrm>
            <a:off x="5105400" y="5867400"/>
            <a:ext cx="152400" cy="1524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204" name="Text Box 54"/>
          <p:cNvSpPr txBox="1">
            <a:spLocks noChangeArrowheads="1"/>
          </p:cNvSpPr>
          <p:nvPr/>
        </p:nvSpPr>
        <p:spPr bwMode="auto">
          <a:xfrm>
            <a:off x="4114800" y="2286000"/>
            <a:ext cx="99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8 bit </a:t>
            </a:r>
          </a:p>
          <a:p>
            <a:pPr>
              <a:spcBef>
                <a:spcPct val="0"/>
              </a:spcBef>
              <a:buFontTx/>
              <a:buNone/>
            </a:pPr>
            <a:r>
              <a:rPr lang="en-US" altLang="en-US" sz="1800"/>
              <a:t>address</a:t>
            </a:r>
          </a:p>
        </p:txBody>
      </p:sp>
      <p:sp>
        <p:nvSpPr>
          <p:cNvPr id="49205" name="Rectangle 55"/>
          <p:cNvSpPr>
            <a:spLocks noChangeArrowheads="1"/>
          </p:cNvSpPr>
          <p:nvPr/>
        </p:nvSpPr>
        <p:spPr bwMode="auto">
          <a:xfrm>
            <a:off x="5099050" y="4038600"/>
            <a:ext cx="152400" cy="6858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206" name="Rectangle 56"/>
          <p:cNvSpPr>
            <a:spLocks noChangeArrowheads="1"/>
          </p:cNvSpPr>
          <p:nvPr/>
        </p:nvSpPr>
        <p:spPr bwMode="auto">
          <a:xfrm>
            <a:off x="7391400" y="4038600"/>
            <a:ext cx="152400" cy="6858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207" name="Text Box 57"/>
          <p:cNvSpPr txBox="1">
            <a:spLocks noChangeArrowheads="1"/>
          </p:cNvSpPr>
          <p:nvPr/>
        </p:nvSpPr>
        <p:spPr bwMode="auto">
          <a:xfrm>
            <a:off x="4114800" y="4038600"/>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chemeClr val="bg2"/>
                </a:solidFill>
              </a:rPr>
              <a:t>8 bit </a:t>
            </a:r>
          </a:p>
          <a:p>
            <a:pPr>
              <a:spcBef>
                <a:spcPct val="0"/>
              </a:spcBef>
              <a:buFontTx/>
              <a:buNone/>
            </a:pPr>
            <a:r>
              <a:rPr lang="en-US" altLang="en-US" sz="1800">
                <a:solidFill>
                  <a:schemeClr val="bg2"/>
                </a:solidFill>
              </a:rPr>
              <a:t>data in</a:t>
            </a:r>
          </a:p>
        </p:txBody>
      </p:sp>
      <p:sp>
        <p:nvSpPr>
          <p:cNvPr id="49208" name="Text Box 58"/>
          <p:cNvSpPr txBox="1">
            <a:spLocks noChangeArrowheads="1"/>
          </p:cNvSpPr>
          <p:nvPr/>
        </p:nvSpPr>
        <p:spPr bwMode="auto">
          <a:xfrm>
            <a:off x="4191000" y="5410200"/>
            <a:ext cx="1730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Read</a:t>
            </a:r>
          </a:p>
        </p:txBody>
      </p:sp>
      <p:sp>
        <p:nvSpPr>
          <p:cNvPr id="49209" name="Text Box 59"/>
          <p:cNvSpPr txBox="1">
            <a:spLocks noChangeArrowheads="1"/>
          </p:cNvSpPr>
          <p:nvPr/>
        </p:nvSpPr>
        <p:spPr bwMode="auto">
          <a:xfrm>
            <a:off x="4191000" y="5791200"/>
            <a:ext cx="1882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Write</a:t>
            </a:r>
          </a:p>
        </p:txBody>
      </p:sp>
      <p:sp>
        <p:nvSpPr>
          <p:cNvPr id="49211" name="Line 61"/>
          <p:cNvSpPr>
            <a:spLocks noChangeShapeType="1"/>
          </p:cNvSpPr>
          <p:nvPr/>
        </p:nvSpPr>
        <p:spPr bwMode="auto">
          <a:xfrm>
            <a:off x="3651250" y="2667000"/>
            <a:ext cx="4572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12" name="Line 62"/>
          <p:cNvSpPr>
            <a:spLocks noChangeShapeType="1"/>
          </p:cNvSpPr>
          <p:nvPr/>
        </p:nvSpPr>
        <p:spPr bwMode="auto">
          <a:xfrm>
            <a:off x="4419600" y="5105400"/>
            <a:ext cx="533400" cy="381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13" name="Text Box 63"/>
          <p:cNvSpPr txBox="1">
            <a:spLocks noChangeArrowheads="1"/>
          </p:cNvSpPr>
          <p:nvPr/>
        </p:nvSpPr>
        <p:spPr bwMode="auto">
          <a:xfrm>
            <a:off x="4114800" y="4876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5257800" y="1905000"/>
            <a:ext cx="2133600" cy="4191000"/>
          </a:xfrm>
          <a:prstGeom prst="rect">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179" name="Rectangle 3"/>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50180" name="Group 4"/>
          <p:cNvGrpSpPr>
            <a:grpSpLocks/>
          </p:cNvGrpSpPr>
          <p:nvPr/>
        </p:nvGrpSpPr>
        <p:grpSpPr bwMode="auto">
          <a:xfrm>
            <a:off x="609600" y="1066800"/>
            <a:ext cx="8218488" cy="180975"/>
            <a:chOff x="295" y="1311"/>
            <a:chExt cx="5177" cy="114"/>
          </a:xfrm>
        </p:grpSpPr>
        <p:sp>
          <p:nvSpPr>
            <p:cNvPr id="50239"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40"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50181" name="Rectangle 7"/>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182" name="Rectangle 8"/>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183" name="Rectangle 9"/>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184" name="Text Box 10"/>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50185"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50186"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50187"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50188" name="Rectangle 14"/>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189" name="Rectangle 15"/>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190" name="Text Box 16"/>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50191" name="Text Box 17"/>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50192" name="Text Box 18"/>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50193" name="Rectangle 19"/>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194" name="Rectangle 20"/>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50195" name="Rectangle 21"/>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196" name="Text Box 22"/>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50197" name="Text Box 2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50198" name="Rectangle 2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199"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50200" name="Text Box 26"/>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50201" name="Rectangle 27"/>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02" name="Rectangle 28"/>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00000010</a:t>
            </a:r>
            <a:endParaRPr lang="en-US" altLang="en-US" sz="1800">
              <a:solidFill>
                <a:srgbClr val="AB1C3A"/>
              </a:solidFill>
            </a:endParaRPr>
          </a:p>
        </p:txBody>
      </p:sp>
      <p:sp>
        <p:nvSpPr>
          <p:cNvPr id="50203" name="Text Box 29"/>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50204"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05"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06" name="Rectangle 32"/>
          <p:cNvSpPr>
            <a:spLocks noChangeArrowheads="1"/>
          </p:cNvSpPr>
          <p:nvPr/>
        </p:nvSpPr>
        <p:spPr bwMode="auto">
          <a:xfrm>
            <a:off x="5486400" y="2819400"/>
            <a:ext cx="1676400" cy="381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07"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08"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09"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10"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11"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12"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13" name="Text Box 39"/>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50214" name="Text Box 40"/>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50215" name="Text Box 41"/>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50216" name="Text Box 42"/>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b="1">
                <a:solidFill>
                  <a:srgbClr val="1216CE"/>
                </a:solidFill>
              </a:rPr>
              <a:t>00000010</a:t>
            </a:r>
            <a:r>
              <a:rPr lang="en-US" altLang="en-US" sz="1200"/>
              <a:t>      2</a:t>
            </a:r>
          </a:p>
          <a:p>
            <a:pPr>
              <a:spcBef>
                <a:spcPct val="0"/>
              </a:spcBef>
              <a:buFontTx/>
              <a:buNone/>
            </a:pPr>
            <a:endParaRPr lang="en-US" altLang="en-US" sz="1200"/>
          </a:p>
          <a:p>
            <a:pPr>
              <a:spcBef>
                <a:spcPct val="0"/>
              </a:spcBef>
              <a:buFontTx/>
              <a:buNone/>
            </a:pPr>
            <a:endParaRPr lang="en-US" altLang="en-US" sz="1200"/>
          </a:p>
        </p:txBody>
      </p:sp>
      <p:sp>
        <p:nvSpPr>
          <p:cNvPr id="50217" name="Text Box 43"/>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50218" name="Text Box 44"/>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50219" name="Text Box 45"/>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50220" name="Text Box 46"/>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50221"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50222"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50223" name="Rectangle 49"/>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50224" name="Rectangle 50"/>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50225" name="Rectangle 51"/>
          <p:cNvSpPr>
            <a:spLocks noChangeArrowheads="1"/>
          </p:cNvSpPr>
          <p:nvPr/>
        </p:nvSpPr>
        <p:spPr bwMode="auto">
          <a:xfrm>
            <a:off x="5105400" y="22860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26" name="Rectangle 52"/>
          <p:cNvSpPr>
            <a:spLocks noChangeArrowheads="1"/>
          </p:cNvSpPr>
          <p:nvPr/>
        </p:nvSpPr>
        <p:spPr bwMode="auto">
          <a:xfrm>
            <a:off x="5105400" y="5486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27" name="Rectangle 53"/>
          <p:cNvSpPr>
            <a:spLocks noChangeArrowheads="1"/>
          </p:cNvSpPr>
          <p:nvPr/>
        </p:nvSpPr>
        <p:spPr bwMode="auto">
          <a:xfrm>
            <a:off x="5105400" y="5867400"/>
            <a:ext cx="152400" cy="1524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28" name="Text Box 54"/>
          <p:cNvSpPr txBox="1">
            <a:spLocks noChangeArrowheads="1"/>
          </p:cNvSpPr>
          <p:nvPr/>
        </p:nvSpPr>
        <p:spPr bwMode="auto">
          <a:xfrm>
            <a:off x="4114800" y="2286000"/>
            <a:ext cx="99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8 bit </a:t>
            </a:r>
          </a:p>
          <a:p>
            <a:pPr>
              <a:spcBef>
                <a:spcPct val="0"/>
              </a:spcBef>
              <a:buFontTx/>
              <a:buNone/>
            </a:pPr>
            <a:r>
              <a:rPr lang="en-US" altLang="en-US" sz="1800"/>
              <a:t>address</a:t>
            </a:r>
          </a:p>
        </p:txBody>
      </p:sp>
      <p:sp>
        <p:nvSpPr>
          <p:cNvPr id="50229" name="Rectangle 55"/>
          <p:cNvSpPr>
            <a:spLocks noChangeArrowheads="1"/>
          </p:cNvSpPr>
          <p:nvPr/>
        </p:nvSpPr>
        <p:spPr bwMode="auto">
          <a:xfrm>
            <a:off x="5099050" y="4038600"/>
            <a:ext cx="152400" cy="6858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30" name="Rectangle 56"/>
          <p:cNvSpPr>
            <a:spLocks noChangeArrowheads="1"/>
          </p:cNvSpPr>
          <p:nvPr/>
        </p:nvSpPr>
        <p:spPr bwMode="auto">
          <a:xfrm>
            <a:off x="7391400" y="40386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31" name="Text Box 57"/>
          <p:cNvSpPr txBox="1">
            <a:spLocks noChangeArrowheads="1"/>
          </p:cNvSpPr>
          <p:nvPr/>
        </p:nvSpPr>
        <p:spPr bwMode="auto">
          <a:xfrm>
            <a:off x="4114800" y="4038600"/>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chemeClr val="bg2"/>
                </a:solidFill>
              </a:rPr>
              <a:t>8 bit </a:t>
            </a:r>
          </a:p>
          <a:p>
            <a:pPr>
              <a:spcBef>
                <a:spcPct val="0"/>
              </a:spcBef>
              <a:buFontTx/>
              <a:buNone/>
            </a:pPr>
            <a:r>
              <a:rPr lang="en-US" altLang="en-US" sz="1800">
                <a:solidFill>
                  <a:schemeClr val="bg2"/>
                </a:solidFill>
              </a:rPr>
              <a:t>data in</a:t>
            </a:r>
          </a:p>
        </p:txBody>
      </p:sp>
      <p:sp>
        <p:nvSpPr>
          <p:cNvPr id="50232" name="Text Box 58"/>
          <p:cNvSpPr txBox="1">
            <a:spLocks noChangeArrowheads="1"/>
          </p:cNvSpPr>
          <p:nvPr/>
        </p:nvSpPr>
        <p:spPr bwMode="auto">
          <a:xfrm>
            <a:off x="4191000" y="5410200"/>
            <a:ext cx="1730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Read</a:t>
            </a:r>
          </a:p>
        </p:txBody>
      </p:sp>
      <p:sp>
        <p:nvSpPr>
          <p:cNvPr id="50233" name="Text Box 59"/>
          <p:cNvSpPr txBox="1">
            <a:spLocks noChangeArrowheads="1"/>
          </p:cNvSpPr>
          <p:nvPr/>
        </p:nvSpPr>
        <p:spPr bwMode="auto">
          <a:xfrm>
            <a:off x="4191000" y="5791200"/>
            <a:ext cx="1882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Write</a:t>
            </a:r>
          </a:p>
        </p:txBody>
      </p:sp>
      <p:sp>
        <p:nvSpPr>
          <p:cNvPr id="50235" name="Line 61"/>
          <p:cNvSpPr>
            <a:spLocks noChangeShapeType="1"/>
          </p:cNvSpPr>
          <p:nvPr/>
        </p:nvSpPr>
        <p:spPr bwMode="auto">
          <a:xfrm>
            <a:off x="3651250" y="2667000"/>
            <a:ext cx="4572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236" name="Line 62"/>
          <p:cNvSpPr>
            <a:spLocks noChangeShapeType="1"/>
          </p:cNvSpPr>
          <p:nvPr/>
        </p:nvSpPr>
        <p:spPr bwMode="auto">
          <a:xfrm>
            <a:off x="4419600" y="5105400"/>
            <a:ext cx="533400" cy="381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237" name="Text Box 63"/>
          <p:cNvSpPr txBox="1">
            <a:spLocks noChangeArrowheads="1"/>
          </p:cNvSpPr>
          <p:nvPr/>
        </p:nvSpPr>
        <p:spPr bwMode="auto">
          <a:xfrm>
            <a:off x="4114800" y="4876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a:t>
            </a:r>
          </a:p>
        </p:txBody>
      </p:sp>
      <p:sp>
        <p:nvSpPr>
          <p:cNvPr id="50238" name="Rectangle 64"/>
          <p:cNvSpPr>
            <a:spLocks noChangeArrowheads="1"/>
          </p:cNvSpPr>
          <p:nvPr/>
        </p:nvSpPr>
        <p:spPr bwMode="auto">
          <a:xfrm>
            <a:off x="7772400" y="41910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b="1">
                <a:solidFill>
                  <a:srgbClr val="28AB03"/>
                </a:solidFill>
              </a:rPr>
              <a:t>10</a:t>
            </a:r>
            <a:r>
              <a:rPr lang="en-US" altLang="en-US" sz="1800" b="1">
                <a:solidFill>
                  <a:srgbClr val="AB1C3A"/>
                </a:solidFill>
              </a:rPr>
              <a:t>001100</a:t>
            </a:r>
            <a:endParaRPr lang="en-US" altLang="en-US" sz="1800">
              <a:solidFill>
                <a:srgbClr val="AB1C3A"/>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5257800" y="1905000"/>
            <a:ext cx="2133600" cy="4191000"/>
          </a:xfrm>
          <a:prstGeom prst="rect">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03" name="Rectangle 3"/>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51204" name="Group 4"/>
          <p:cNvGrpSpPr>
            <a:grpSpLocks/>
          </p:cNvGrpSpPr>
          <p:nvPr/>
        </p:nvGrpSpPr>
        <p:grpSpPr bwMode="auto">
          <a:xfrm>
            <a:off x="609600" y="1066800"/>
            <a:ext cx="8218488" cy="180975"/>
            <a:chOff x="295" y="1311"/>
            <a:chExt cx="5177" cy="114"/>
          </a:xfrm>
        </p:grpSpPr>
        <p:sp>
          <p:nvSpPr>
            <p:cNvPr id="51261"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62"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51205" name="Rectangle 7"/>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06" name="Rectangle 8"/>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07" name="Rectangle 9"/>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08" name="Text Box 10"/>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51209"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51210"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51211"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51212" name="Rectangle 14"/>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13" name="Rectangle 15"/>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14" name="Text Box 16"/>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51215" name="Text Box 17"/>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51216" name="Text Box 18"/>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51217" name="Rectangle 19"/>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18" name="Rectangle 20"/>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51219" name="Rectangle 21"/>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20" name="Text Box 22"/>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51221" name="Text Box 2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51222" name="Rectangle 2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23"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51224" name="Text Box 26"/>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51225" name="Rectangle 27"/>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26" name="Rectangle 28"/>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00000010</a:t>
            </a:r>
            <a:endParaRPr lang="en-US" altLang="en-US" sz="1800">
              <a:solidFill>
                <a:srgbClr val="AB1C3A"/>
              </a:solidFill>
            </a:endParaRPr>
          </a:p>
        </p:txBody>
      </p:sp>
      <p:sp>
        <p:nvSpPr>
          <p:cNvPr id="51227" name="Text Box 29"/>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51228"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29"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30" name="Rectangle 32"/>
          <p:cNvSpPr>
            <a:spLocks noChangeArrowheads="1"/>
          </p:cNvSpPr>
          <p:nvPr/>
        </p:nvSpPr>
        <p:spPr bwMode="auto">
          <a:xfrm>
            <a:off x="5486400" y="2819400"/>
            <a:ext cx="1676400" cy="381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31"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32"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33"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34"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35"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36"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37" name="Text Box 39"/>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51238" name="Text Box 40"/>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51239" name="Text Box 41"/>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51240" name="Text Box 42"/>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b="1">
                <a:solidFill>
                  <a:srgbClr val="1216CE"/>
                </a:solidFill>
              </a:rPr>
              <a:t>00000010</a:t>
            </a:r>
            <a:r>
              <a:rPr lang="en-US" altLang="en-US" sz="1200"/>
              <a:t>      2</a:t>
            </a:r>
          </a:p>
          <a:p>
            <a:pPr>
              <a:spcBef>
                <a:spcPct val="0"/>
              </a:spcBef>
              <a:buFontTx/>
              <a:buNone/>
            </a:pPr>
            <a:endParaRPr lang="en-US" altLang="en-US" sz="1200"/>
          </a:p>
          <a:p>
            <a:pPr>
              <a:spcBef>
                <a:spcPct val="0"/>
              </a:spcBef>
              <a:buFontTx/>
              <a:buNone/>
            </a:pPr>
            <a:endParaRPr lang="en-US" altLang="en-US" sz="1200"/>
          </a:p>
        </p:txBody>
      </p:sp>
      <p:sp>
        <p:nvSpPr>
          <p:cNvPr id="51241" name="Text Box 43"/>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51242" name="Text Box 44"/>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51243" name="Text Box 45"/>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51244" name="Text Box 46"/>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51245"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51246"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51247" name="Rectangle 49"/>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51248" name="Rectangle 50"/>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51249" name="Rectangle 51"/>
          <p:cNvSpPr>
            <a:spLocks noChangeArrowheads="1"/>
          </p:cNvSpPr>
          <p:nvPr/>
        </p:nvSpPr>
        <p:spPr bwMode="auto">
          <a:xfrm>
            <a:off x="5105400" y="22860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50" name="Rectangle 52"/>
          <p:cNvSpPr>
            <a:spLocks noChangeArrowheads="1"/>
          </p:cNvSpPr>
          <p:nvPr/>
        </p:nvSpPr>
        <p:spPr bwMode="auto">
          <a:xfrm>
            <a:off x="5105400" y="5486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51" name="Rectangle 53"/>
          <p:cNvSpPr>
            <a:spLocks noChangeArrowheads="1"/>
          </p:cNvSpPr>
          <p:nvPr/>
        </p:nvSpPr>
        <p:spPr bwMode="auto">
          <a:xfrm>
            <a:off x="5105400" y="5867400"/>
            <a:ext cx="152400" cy="1524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52" name="Text Box 54"/>
          <p:cNvSpPr txBox="1">
            <a:spLocks noChangeArrowheads="1"/>
          </p:cNvSpPr>
          <p:nvPr/>
        </p:nvSpPr>
        <p:spPr bwMode="auto">
          <a:xfrm>
            <a:off x="4114800" y="2286000"/>
            <a:ext cx="99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8 bit </a:t>
            </a:r>
          </a:p>
          <a:p>
            <a:pPr>
              <a:spcBef>
                <a:spcPct val="0"/>
              </a:spcBef>
              <a:buFontTx/>
              <a:buNone/>
            </a:pPr>
            <a:r>
              <a:rPr lang="en-US" altLang="en-US" sz="1800"/>
              <a:t>address</a:t>
            </a:r>
          </a:p>
        </p:txBody>
      </p:sp>
      <p:sp>
        <p:nvSpPr>
          <p:cNvPr id="51253" name="Rectangle 55"/>
          <p:cNvSpPr>
            <a:spLocks noChangeArrowheads="1"/>
          </p:cNvSpPr>
          <p:nvPr/>
        </p:nvSpPr>
        <p:spPr bwMode="auto">
          <a:xfrm>
            <a:off x="5099050" y="4038600"/>
            <a:ext cx="152400" cy="6858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54" name="Rectangle 56"/>
          <p:cNvSpPr>
            <a:spLocks noChangeArrowheads="1"/>
          </p:cNvSpPr>
          <p:nvPr/>
        </p:nvSpPr>
        <p:spPr bwMode="auto">
          <a:xfrm>
            <a:off x="7391400" y="40386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55" name="Text Box 57"/>
          <p:cNvSpPr txBox="1">
            <a:spLocks noChangeArrowheads="1"/>
          </p:cNvSpPr>
          <p:nvPr/>
        </p:nvSpPr>
        <p:spPr bwMode="auto">
          <a:xfrm>
            <a:off x="4114800" y="4038600"/>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chemeClr val="bg2"/>
                </a:solidFill>
              </a:rPr>
              <a:t>8 bit </a:t>
            </a:r>
          </a:p>
          <a:p>
            <a:pPr>
              <a:spcBef>
                <a:spcPct val="0"/>
              </a:spcBef>
              <a:buFontTx/>
              <a:buNone/>
            </a:pPr>
            <a:r>
              <a:rPr lang="en-US" altLang="en-US" sz="1800">
                <a:solidFill>
                  <a:schemeClr val="bg2"/>
                </a:solidFill>
              </a:rPr>
              <a:t>data in</a:t>
            </a:r>
          </a:p>
        </p:txBody>
      </p:sp>
      <p:sp>
        <p:nvSpPr>
          <p:cNvPr id="51256" name="Text Box 58"/>
          <p:cNvSpPr txBox="1">
            <a:spLocks noChangeArrowheads="1"/>
          </p:cNvSpPr>
          <p:nvPr/>
        </p:nvSpPr>
        <p:spPr bwMode="auto">
          <a:xfrm>
            <a:off x="4191000" y="5410200"/>
            <a:ext cx="1730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Read</a:t>
            </a:r>
          </a:p>
        </p:txBody>
      </p:sp>
      <p:sp>
        <p:nvSpPr>
          <p:cNvPr id="51257" name="Text Box 59"/>
          <p:cNvSpPr txBox="1">
            <a:spLocks noChangeArrowheads="1"/>
          </p:cNvSpPr>
          <p:nvPr/>
        </p:nvSpPr>
        <p:spPr bwMode="auto">
          <a:xfrm>
            <a:off x="4191000" y="5791200"/>
            <a:ext cx="1882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Write</a:t>
            </a:r>
          </a:p>
        </p:txBody>
      </p:sp>
      <p:sp>
        <p:nvSpPr>
          <p:cNvPr id="51259" name="Line 61"/>
          <p:cNvSpPr>
            <a:spLocks noChangeShapeType="1"/>
          </p:cNvSpPr>
          <p:nvPr/>
        </p:nvSpPr>
        <p:spPr bwMode="auto">
          <a:xfrm flipH="1" flipV="1">
            <a:off x="3657600" y="3352800"/>
            <a:ext cx="4114800" cy="10668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260" name="Rectangle 62"/>
          <p:cNvSpPr>
            <a:spLocks noChangeArrowheads="1"/>
          </p:cNvSpPr>
          <p:nvPr/>
        </p:nvSpPr>
        <p:spPr bwMode="auto">
          <a:xfrm>
            <a:off x="7772400" y="41910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b="1">
                <a:solidFill>
                  <a:srgbClr val="28AB03"/>
                </a:solidFill>
              </a:rPr>
              <a:t>10</a:t>
            </a:r>
            <a:r>
              <a:rPr lang="en-US" altLang="en-US" sz="1800" b="1">
                <a:solidFill>
                  <a:srgbClr val="AB1C3A"/>
                </a:solidFill>
              </a:rPr>
              <a:t>001100</a:t>
            </a:r>
            <a:endParaRPr lang="en-US" altLang="en-US" sz="1800">
              <a:solidFill>
                <a:srgbClr val="AB1C3A"/>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5257800" y="1905000"/>
            <a:ext cx="2133600" cy="4191000"/>
          </a:xfrm>
          <a:prstGeom prst="rect">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27" name="Rectangle 3"/>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52228" name="Group 4"/>
          <p:cNvGrpSpPr>
            <a:grpSpLocks/>
          </p:cNvGrpSpPr>
          <p:nvPr/>
        </p:nvGrpSpPr>
        <p:grpSpPr bwMode="auto">
          <a:xfrm>
            <a:off x="609600" y="1066800"/>
            <a:ext cx="8218488" cy="180975"/>
            <a:chOff x="295" y="1311"/>
            <a:chExt cx="5177" cy="114"/>
          </a:xfrm>
        </p:grpSpPr>
        <p:sp>
          <p:nvSpPr>
            <p:cNvPr id="52284"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85"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52229" name="Rectangle 7"/>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30" name="Rectangle 8"/>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31" name="Rectangle 9"/>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32" name="Text Box 10"/>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52233"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52234"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52235"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52236" name="Rectangle 14"/>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37" name="Rectangle 15"/>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38" name="Text Box 16"/>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52239" name="Text Box 17"/>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52240" name="Text Box 18"/>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52241" name="Rectangle 19"/>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42" name="Rectangle 20"/>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52243" name="Rectangle 21"/>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44" name="Text Box 22"/>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52245" name="Text Box 2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52246" name="Rectangle 2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47"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52248" name="Text Box 26"/>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52249" name="Rectangle 27"/>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50" name="Rectangle 28"/>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00000010</a:t>
            </a:r>
            <a:endParaRPr lang="en-US" altLang="en-US" sz="1800">
              <a:solidFill>
                <a:srgbClr val="AB1C3A"/>
              </a:solidFill>
            </a:endParaRPr>
          </a:p>
        </p:txBody>
      </p:sp>
      <p:sp>
        <p:nvSpPr>
          <p:cNvPr id="52251" name="Text Box 29"/>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52252"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53"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54" name="Rectangle 32"/>
          <p:cNvSpPr>
            <a:spLocks noChangeArrowheads="1"/>
          </p:cNvSpPr>
          <p:nvPr/>
        </p:nvSpPr>
        <p:spPr bwMode="auto">
          <a:xfrm>
            <a:off x="5486400" y="2819400"/>
            <a:ext cx="1676400" cy="381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55"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56"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57"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58"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59"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60"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61" name="Text Box 39"/>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52262" name="Text Box 40"/>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52263" name="Text Box 41"/>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52264" name="Text Box 42"/>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b="1">
                <a:solidFill>
                  <a:srgbClr val="1216CE"/>
                </a:solidFill>
              </a:rPr>
              <a:t>00000010</a:t>
            </a:r>
            <a:r>
              <a:rPr lang="en-US" altLang="en-US" sz="1200"/>
              <a:t>      2</a:t>
            </a:r>
          </a:p>
          <a:p>
            <a:pPr>
              <a:spcBef>
                <a:spcPct val="0"/>
              </a:spcBef>
              <a:buFontTx/>
              <a:buNone/>
            </a:pPr>
            <a:endParaRPr lang="en-US" altLang="en-US" sz="1200"/>
          </a:p>
          <a:p>
            <a:pPr>
              <a:spcBef>
                <a:spcPct val="0"/>
              </a:spcBef>
              <a:buFontTx/>
              <a:buNone/>
            </a:pPr>
            <a:endParaRPr lang="en-US" altLang="en-US" sz="1200"/>
          </a:p>
        </p:txBody>
      </p:sp>
      <p:sp>
        <p:nvSpPr>
          <p:cNvPr id="52265" name="Text Box 43"/>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52266" name="Text Box 44"/>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52267" name="Text Box 45"/>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52268" name="Text Box 46"/>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52269"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52270"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52271" name="Rectangle 49"/>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52272" name="Rectangle 50"/>
          <p:cNvSpPr>
            <a:spLocks noChangeArrowheads="1"/>
          </p:cNvSpPr>
          <p:nvPr/>
        </p:nvSpPr>
        <p:spPr bwMode="auto">
          <a:xfrm>
            <a:off x="5105400" y="22860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73" name="Rectangle 51"/>
          <p:cNvSpPr>
            <a:spLocks noChangeArrowheads="1"/>
          </p:cNvSpPr>
          <p:nvPr/>
        </p:nvSpPr>
        <p:spPr bwMode="auto">
          <a:xfrm>
            <a:off x="5105400" y="5486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74" name="Rectangle 52"/>
          <p:cNvSpPr>
            <a:spLocks noChangeArrowheads="1"/>
          </p:cNvSpPr>
          <p:nvPr/>
        </p:nvSpPr>
        <p:spPr bwMode="auto">
          <a:xfrm>
            <a:off x="5105400" y="5867400"/>
            <a:ext cx="152400" cy="1524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75" name="Text Box 53"/>
          <p:cNvSpPr txBox="1">
            <a:spLocks noChangeArrowheads="1"/>
          </p:cNvSpPr>
          <p:nvPr/>
        </p:nvSpPr>
        <p:spPr bwMode="auto">
          <a:xfrm>
            <a:off x="4114800" y="2286000"/>
            <a:ext cx="99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8 bit </a:t>
            </a:r>
          </a:p>
          <a:p>
            <a:pPr>
              <a:spcBef>
                <a:spcPct val="0"/>
              </a:spcBef>
              <a:buFontTx/>
              <a:buNone/>
            </a:pPr>
            <a:r>
              <a:rPr lang="en-US" altLang="en-US" sz="1800"/>
              <a:t>address</a:t>
            </a:r>
          </a:p>
        </p:txBody>
      </p:sp>
      <p:sp>
        <p:nvSpPr>
          <p:cNvPr id="52276" name="Rectangle 54"/>
          <p:cNvSpPr>
            <a:spLocks noChangeArrowheads="1"/>
          </p:cNvSpPr>
          <p:nvPr/>
        </p:nvSpPr>
        <p:spPr bwMode="auto">
          <a:xfrm>
            <a:off x="5099050" y="4038600"/>
            <a:ext cx="152400" cy="6858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77" name="Rectangle 55"/>
          <p:cNvSpPr>
            <a:spLocks noChangeArrowheads="1"/>
          </p:cNvSpPr>
          <p:nvPr/>
        </p:nvSpPr>
        <p:spPr bwMode="auto">
          <a:xfrm>
            <a:off x="7391400" y="40386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78" name="Text Box 56"/>
          <p:cNvSpPr txBox="1">
            <a:spLocks noChangeArrowheads="1"/>
          </p:cNvSpPr>
          <p:nvPr/>
        </p:nvSpPr>
        <p:spPr bwMode="auto">
          <a:xfrm>
            <a:off x="4114800" y="4038600"/>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chemeClr val="bg2"/>
                </a:solidFill>
              </a:rPr>
              <a:t>8 bit </a:t>
            </a:r>
          </a:p>
          <a:p>
            <a:pPr>
              <a:spcBef>
                <a:spcPct val="0"/>
              </a:spcBef>
              <a:buFontTx/>
              <a:buNone/>
            </a:pPr>
            <a:r>
              <a:rPr lang="en-US" altLang="en-US" sz="1800">
                <a:solidFill>
                  <a:schemeClr val="bg2"/>
                </a:solidFill>
              </a:rPr>
              <a:t>data in</a:t>
            </a:r>
          </a:p>
        </p:txBody>
      </p:sp>
      <p:sp>
        <p:nvSpPr>
          <p:cNvPr id="52279" name="Text Box 57"/>
          <p:cNvSpPr txBox="1">
            <a:spLocks noChangeArrowheads="1"/>
          </p:cNvSpPr>
          <p:nvPr/>
        </p:nvSpPr>
        <p:spPr bwMode="auto">
          <a:xfrm>
            <a:off x="4191000" y="5410200"/>
            <a:ext cx="1730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Read</a:t>
            </a:r>
          </a:p>
        </p:txBody>
      </p:sp>
      <p:sp>
        <p:nvSpPr>
          <p:cNvPr id="52280" name="Text Box 58"/>
          <p:cNvSpPr txBox="1">
            <a:spLocks noChangeArrowheads="1"/>
          </p:cNvSpPr>
          <p:nvPr/>
        </p:nvSpPr>
        <p:spPr bwMode="auto">
          <a:xfrm>
            <a:off x="4191000" y="5791200"/>
            <a:ext cx="1882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Write</a:t>
            </a:r>
          </a:p>
        </p:txBody>
      </p:sp>
      <p:sp>
        <p:nvSpPr>
          <p:cNvPr id="52281" name="Text Box 59"/>
          <p:cNvSpPr txBox="1">
            <a:spLocks noChangeArrowheads="1"/>
          </p:cNvSpPr>
          <p:nvPr/>
        </p:nvSpPr>
        <p:spPr bwMode="auto">
          <a:xfrm>
            <a:off x="7696200" y="4038600"/>
            <a:ext cx="1273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dirty="0">
                <a:solidFill>
                  <a:schemeClr val="bg2"/>
                </a:solidFill>
              </a:rPr>
              <a:t>8 bit data out</a:t>
            </a:r>
            <a:r>
              <a:rPr lang="en-US" altLang="en-US" sz="1800" dirty="0"/>
              <a:t> </a:t>
            </a:r>
          </a:p>
        </p:txBody>
      </p:sp>
      <p:sp>
        <p:nvSpPr>
          <p:cNvPr id="52282" name="Line 60"/>
          <p:cNvSpPr>
            <a:spLocks noChangeShapeType="1"/>
          </p:cNvSpPr>
          <p:nvPr/>
        </p:nvSpPr>
        <p:spPr bwMode="auto">
          <a:xfrm flipH="1" flipV="1">
            <a:off x="3657600" y="3352800"/>
            <a:ext cx="4114800" cy="10668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83" name="Rectangle 61"/>
          <p:cNvSpPr>
            <a:spLocks noChangeArrowheads="1"/>
          </p:cNvSpPr>
          <p:nvPr/>
        </p:nvSpPr>
        <p:spPr bwMode="auto">
          <a:xfrm>
            <a:off x="2133600" y="31242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5257800" y="1905000"/>
            <a:ext cx="2133600" cy="4191000"/>
          </a:xfrm>
          <a:prstGeom prst="rect">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51" name="Rectangle 3"/>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53252" name="Group 4"/>
          <p:cNvGrpSpPr>
            <a:grpSpLocks/>
          </p:cNvGrpSpPr>
          <p:nvPr/>
        </p:nvGrpSpPr>
        <p:grpSpPr bwMode="auto">
          <a:xfrm>
            <a:off x="609600" y="1066800"/>
            <a:ext cx="8218488" cy="180975"/>
            <a:chOff x="295" y="1311"/>
            <a:chExt cx="5177" cy="114"/>
          </a:xfrm>
        </p:grpSpPr>
        <p:sp>
          <p:nvSpPr>
            <p:cNvPr id="53320"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321"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53253" name="Rectangle 7"/>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54" name="Rectangle 8"/>
          <p:cNvSpPr>
            <a:spLocks noChangeArrowheads="1"/>
          </p:cNvSpPr>
          <p:nvPr/>
        </p:nvSpPr>
        <p:spPr bwMode="auto">
          <a:xfrm>
            <a:off x="1905000" y="4252913"/>
            <a:ext cx="1676400" cy="406400"/>
          </a:xfrm>
          <a:prstGeom prst="rect">
            <a:avLst/>
          </a:prstGeom>
          <a:noFill/>
          <a:ln w="9525">
            <a:solidFill>
              <a:srgbClr val="E4E4E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55" name="Rectangle 9"/>
          <p:cNvSpPr>
            <a:spLocks noChangeArrowheads="1"/>
          </p:cNvSpPr>
          <p:nvPr/>
        </p:nvSpPr>
        <p:spPr bwMode="auto">
          <a:xfrm>
            <a:off x="1905000" y="4800600"/>
            <a:ext cx="1676400" cy="406400"/>
          </a:xfrm>
          <a:prstGeom prst="rect">
            <a:avLst/>
          </a:prstGeom>
          <a:noFill/>
          <a:ln w="9525">
            <a:solidFill>
              <a:srgbClr val="E4E4E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56" name="Text Box 10"/>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53257" name="Text Box 11"/>
          <p:cNvSpPr txBox="1">
            <a:spLocks noChangeArrowheads="1"/>
          </p:cNvSpPr>
          <p:nvPr/>
        </p:nvSpPr>
        <p:spPr bwMode="auto">
          <a:xfrm>
            <a:off x="457200" y="3763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solidFill>
                  <a:srgbClr val="E4E4E4"/>
                </a:solidFill>
              </a:rPr>
              <a:t>Register 0</a:t>
            </a:r>
            <a:endParaRPr lang="en-US" altLang="en-US" sz="2400">
              <a:solidFill>
                <a:srgbClr val="E4E4E4"/>
              </a:solidFill>
            </a:endParaRPr>
          </a:p>
        </p:txBody>
      </p:sp>
      <p:sp>
        <p:nvSpPr>
          <p:cNvPr id="53258" name="Text Box 12"/>
          <p:cNvSpPr txBox="1">
            <a:spLocks noChangeArrowheads="1"/>
          </p:cNvSpPr>
          <p:nvPr/>
        </p:nvSpPr>
        <p:spPr bwMode="auto">
          <a:xfrm>
            <a:off x="457200" y="4327525"/>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solidFill>
                  <a:srgbClr val="E4E4E4"/>
                </a:solidFill>
              </a:rPr>
              <a:t>Register 1</a:t>
            </a:r>
            <a:endParaRPr lang="en-US" altLang="en-US" sz="2400">
              <a:solidFill>
                <a:srgbClr val="E4E4E4"/>
              </a:solidFill>
            </a:endParaRPr>
          </a:p>
        </p:txBody>
      </p:sp>
      <p:sp>
        <p:nvSpPr>
          <p:cNvPr id="53259" name="Text Box 13"/>
          <p:cNvSpPr txBox="1">
            <a:spLocks noChangeArrowheads="1"/>
          </p:cNvSpPr>
          <p:nvPr/>
        </p:nvSpPr>
        <p:spPr bwMode="auto">
          <a:xfrm>
            <a:off x="457200" y="4876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solidFill>
                  <a:srgbClr val="E4E4E4"/>
                </a:solidFill>
              </a:rPr>
              <a:t>Register 2</a:t>
            </a:r>
            <a:endParaRPr lang="en-US" altLang="en-US" sz="2400">
              <a:solidFill>
                <a:srgbClr val="E4E4E4"/>
              </a:solidFill>
            </a:endParaRPr>
          </a:p>
        </p:txBody>
      </p:sp>
      <p:sp>
        <p:nvSpPr>
          <p:cNvPr id="53260" name="Rectangle 14"/>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61" name="Rectangle 15"/>
          <p:cNvSpPr>
            <a:spLocks noChangeArrowheads="1"/>
          </p:cNvSpPr>
          <p:nvPr/>
        </p:nvSpPr>
        <p:spPr bwMode="auto">
          <a:xfrm>
            <a:off x="1905000" y="3719513"/>
            <a:ext cx="1676400" cy="381000"/>
          </a:xfrm>
          <a:prstGeom prst="rect">
            <a:avLst/>
          </a:prstGeom>
          <a:noFill/>
          <a:ln w="9525">
            <a:solidFill>
              <a:srgbClr val="E4E4E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62" name="Text Box 16"/>
          <p:cNvSpPr txBox="1">
            <a:spLocks noChangeArrowheads="1"/>
          </p:cNvSpPr>
          <p:nvPr/>
        </p:nvSpPr>
        <p:spPr bwMode="auto">
          <a:xfrm>
            <a:off x="2135188" y="37480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E4E4E4"/>
                </a:solidFill>
              </a:rPr>
              <a:t>00000010</a:t>
            </a:r>
            <a:endParaRPr lang="en-US" altLang="en-US" sz="2400">
              <a:solidFill>
                <a:srgbClr val="E4E4E4"/>
              </a:solidFill>
            </a:endParaRPr>
          </a:p>
        </p:txBody>
      </p:sp>
      <p:sp>
        <p:nvSpPr>
          <p:cNvPr id="53263" name="Text Box 17"/>
          <p:cNvSpPr txBox="1">
            <a:spLocks noChangeArrowheads="1"/>
          </p:cNvSpPr>
          <p:nvPr/>
        </p:nvSpPr>
        <p:spPr bwMode="auto">
          <a:xfrm>
            <a:off x="2151063" y="429577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E4E4E4"/>
                </a:solidFill>
              </a:rPr>
              <a:t>00000010</a:t>
            </a:r>
            <a:endParaRPr lang="en-US" altLang="en-US" sz="2400">
              <a:solidFill>
                <a:srgbClr val="E4E4E4"/>
              </a:solidFill>
            </a:endParaRPr>
          </a:p>
        </p:txBody>
      </p:sp>
      <p:sp>
        <p:nvSpPr>
          <p:cNvPr id="53264" name="Text Box 18"/>
          <p:cNvSpPr txBox="1">
            <a:spLocks noChangeArrowheads="1"/>
          </p:cNvSpPr>
          <p:nvPr/>
        </p:nvSpPr>
        <p:spPr bwMode="auto">
          <a:xfrm>
            <a:off x="2151063" y="4862513"/>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E4E4E4"/>
                </a:solidFill>
              </a:rPr>
              <a:t>00000001</a:t>
            </a:r>
            <a:endParaRPr lang="en-US" altLang="en-US" sz="2400">
              <a:solidFill>
                <a:srgbClr val="E4E4E4"/>
              </a:solidFill>
            </a:endParaRPr>
          </a:p>
        </p:txBody>
      </p:sp>
      <p:sp>
        <p:nvSpPr>
          <p:cNvPr id="53265" name="Rectangle 19"/>
          <p:cNvSpPr>
            <a:spLocks noChangeArrowheads="1"/>
          </p:cNvSpPr>
          <p:nvPr/>
        </p:nvSpPr>
        <p:spPr bwMode="auto">
          <a:xfrm>
            <a:off x="1905000" y="5334000"/>
            <a:ext cx="1676400" cy="381000"/>
          </a:xfrm>
          <a:prstGeom prst="rect">
            <a:avLst/>
          </a:prstGeom>
          <a:noFill/>
          <a:ln w="9525">
            <a:solidFill>
              <a:srgbClr val="E4E4E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66" name="Rectangle 20"/>
          <p:cNvSpPr>
            <a:spLocks noChangeArrowheads="1"/>
          </p:cNvSpPr>
          <p:nvPr/>
        </p:nvSpPr>
        <p:spPr bwMode="auto">
          <a:xfrm>
            <a:off x="458788" y="5410200"/>
            <a:ext cx="879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E4E4E4"/>
                </a:solidFill>
              </a:rPr>
              <a:t>Register 3</a:t>
            </a:r>
          </a:p>
        </p:txBody>
      </p:sp>
      <p:sp>
        <p:nvSpPr>
          <p:cNvPr id="53267" name="Rectangle 21"/>
          <p:cNvSpPr>
            <a:spLocks noChangeArrowheads="1"/>
          </p:cNvSpPr>
          <p:nvPr/>
        </p:nvSpPr>
        <p:spPr bwMode="auto">
          <a:xfrm>
            <a:off x="457200" y="2103438"/>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68" name="Text Box 22"/>
          <p:cNvSpPr txBox="1">
            <a:spLocks noChangeArrowheads="1"/>
          </p:cNvSpPr>
          <p:nvPr/>
        </p:nvSpPr>
        <p:spPr bwMode="auto">
          <a:xfrm>
            <a:off x="2151063" y="5410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E4E4E4"/>
                </a:solidFill>
              </a:rPr>
              <a:t>00000011</a:t>
            </a:r>
            <a:endParaRPr lang="en-US" altLang="en-US" sz="2400">
              <a:solidFill>
                <a:srgbClr val="E4E4E4"/>
              </a:solidFill>
            </a:endParaRPr>
          </a:p>
        </p:txBody>
      </p:sp>
      <p:sp>
        <p:nvSpPr>
          <p:cNvPr id="53269" name="Text Box 2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53270" name="Rectangle 2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71"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53272" name="Text Box 26"/>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53273" name="Rectangle 27"/>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74" name="Rectangle 28"/>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00000010</a:t>
            </a:r>
            <a:endParaRPr lang="en-US" altLang="en-US" sz="1800">
              <a:solidFill>
                <a:srgbClr val="AB1C3A"/>
              </a:solidFill>
            </a:endParaRPr>
          </a:p>
        </p:txBody>
      </p:sp>
      <p:sp>
        <p:nvSpPr>
          <p:cNvPr id="53275" name="Text Box 29"/>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53276"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77"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78" name="Rectangle 32"/>
          <p:cNvSpPr>
            <a:spLocks noChangeArrowheads="1"/>
          </p:cNvSpPr>
          <p:nvPr/>
        </p:nvSpPr>
        <p:spPr bwMode="auto">
          <a:xfrm>
            <a:off x="5486400" y="2819400"/>
            <a:ext cx="1676400" cy="381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79"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80"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81"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82"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83"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84"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85" name="Text Box 39"/>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53286" name="Text Box 40"/>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53287" name="Text Box 41"/>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53288" name="Text Box 42"/>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b="1">
                <a:solidFill>
                  <a:srgbClr val="1216CE"/>
                </a:solidFill>
              </a:rPr>
              <a:t>00000010</a:t>
            </a:r>
            <a:r>
              <a:rPr lang="en-US" altLang="en-US" sz="1200"/>
              <a:t>      2</a:t>
            </a:r>
          </a:p>
          <a:p>
            <a:pPr>
              <a:spcBef>
                <a:spcPct val="0"/>
              </a:spcBef>
              <a:buFontTx/>
              <a:buNone/>
            </a:pPr>
            <a:endParaRPr lang="en-US" altLang="en-US" sz="1200"/>
          </a:p>
          <a:p>
            <a:pPr>
              <a:spcBef>
                <a:spcPct val="0"/>
              </a:spcBef>
              <a:buFontTx/>
              <a:buNone/>
            </a:pPr>
            <a:endParaRPr lang="en-US" altLang="en-US" sz="1200"/>
          </a:p>
        </p:txBody>
      </p:sp>
      <p:sp>
        <p:nvSpPr>
          <p:cNvPr id="53289" name="Text Box 43"/>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53290" name="Text Box 44"/>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53291" name="Text Box 45"/>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53292" name="Text Box 46"/>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53293"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53294"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53295" name="Rectangle 49"/>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53296" name="Rectangle 50"/>
          <p:cNvSpPr>
            <a:spLocks noChangeArrowheads="1"/>
          </p:cNvSpPr>
          <p:nvPr/>
        </p:nvSpPr>
        <p:spPr bwMode="auto">
          <a:xfrm>
            <a:off x="5105400" y="22860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97" name="Rectangle 51"/>
          <p:cNvSpPr>
            <a:spLocks noChangeArrowheads="1"/>
          </p:cNvSpPr>
          <p:nvPr/>
        </p:nvSpPr>
        <p:spPr bwMode="auto">
          <a:xfrm>
            <a:off x="5105400" y="5486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98" name="Rectangle 52"/>
          <p:cNvSpPr>
            <a:spLocks noChangeArrowheads="1"/>
          </p:cNvSpPr>
          <p:nvPr/>
        </p:nvSpPr>
        <p:spPr bwMode="auto">
          <a:xfrm>
            <a:off x="5105400" y="5867400"/>
            <a:ext cx="152400" cy="1524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99" name="Text Box 53"/>
          <p:cNvSpPr txBox="1">
            <a:spLocks noChangeArrowheads="1"/>
          </p:cNvSpPr>
          <p:nvPr/>
        </p:nvSpPr>
        <p:spPr bwMode="auto">
          <a:xfrm>
            <a:off x="4114800" y="2286000"/>
            <a:ext cx="99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8 bit </a:t>
            </a:r>
          </a:p>
          <a:p>
            <a:pPr>
              <a:spcBef>
                <a:spcPct val="0"/>
              </a:spcBef>
              <a:buFontTx/>
              <a:buNone/>
            </a:pPr>
            <a:r>
              <a:rPr lang="en-US" altLang="en-US" sz="1800"/>
              <a:t>address</a:t>
            </a:r>
          </a:p>
        </p:txBody>
      </p:sp>
      <p:sp>
        <p:nvSpPr>
          <p:cNvPr id="53300" name="Rectangle 54"/>
          <p:cNvSpPr>
            <a:spLocks noChangeArrowheads="1"/>
          </p:cNvSpPr>
          <p:nvPr/>
        </p:nvSpPr>
        <p:spPr bwMode="auto">
          <a:xfrm>
            <a:off x="5099050" y="4038600"/>
            <a:ext cx="152400" cy="6858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301" name="Rectangle 55"/>
          <p:cNvSpPr>
            <a:spLocks noChangeArrowheads="1"/>
          </p:cNvSpPr>
          <p:nvPr/>
        </p:nvSpPr>
        <p:spPr bwMode="auto">
          <a:xfrm>
            <a:off x="7391400" y="40386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302" name="Text Box 56"/>
          <p:cNvSpPr txBox="1">
            <a:spLocks noChangeArrowheads="1"/>
          </p:cNvSpPr>
          <p:nvPr/>
        </p:nvSpPr>
        <p:spPr bwMode="auto">
          <a:xfrm>
            <a:off x="4114800" y="4038600"/>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chemeClr val="bg2"/>
                </a:solidFill>
              </a:rPr>
              <a:t>8 bit </a:t>
            </a:r>
          </a:p>
          <a:p>
            <a:pPr>
              <a:spcBef>
                <a:spcPct val="0"/>
              </a:spcBef>
              <a:buFontTx/>
              <a:buNone/>
            </a:pPr>
            <a:r>
              <a:rPr lang="en-US" altLang="en-US" sz="1800">
                <a:solidFill>
                  <a:schemeClr val="bg2"/>
                </a:solidFill>
              </a:rPr>
              <a:t>data in</a:t>
            </a:r>
          </a:p>
        </p:txBody>
      </p:sp>
      <p:sp>
        <p:nvSpPr>
          <p:cNvPr id="53303" name="Text Box 57"/>
          <p:cNvSpPr txBox="1">
            <a:spLocks noChangeArrowheads="1"/>
          </p:cNvSpPr>
          <p:nvPr/>
        </p:nvSpPr>
        <p:spPr bwMode="auto">
          <a:xfrm>
            <a:off x="4191000" y="5410200"/>
            <a:ext cx="1730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Read</a:t>
            </a:r>
          </a:p>
        </p:txBody>
      </p:sp>
      <p:sp>
        <p:nvSpPr>
          <p:cNvPr id="53304" name="Text Box 58"/>
          <p:cNvSpPr txBox="1">
            <a:spLocks noChangeArrowheads="1"/>
          </p:cNvSpPr>
          <p:nvPr/>
        </p:nvSpPr>
        <p:spPr bwMode="auto">
          <a:xfrm>
            <a:off x="4191000" y="5791200"/>
            <a:ext cx="1882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Write</a:t>
            </a:r>
          </a:p>
        </p:txBody>
      </p:sp>
      <p:sp>
        <p:nvSpPr>
          <p:cNvPr id="53305" name="Text Box 59"/>
          <p:cNvSpPr txBox="1">
            <a:spLocks noChangeArrowheads="1"/>
          </p:cNvSpPr>
          <p:nvPr/>
        </p:nvSpPr>
        <p:spPr bwMode="auto">
          <a:xfrm>
            <a:off x="7696200" y="4038600"/>
            <a:ext cx="1273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8 bit data out</a:t>
            </a:r>
            <a:r>
              <a:rPr lang="en-US" altLang="en-US" sz="1800"/>
              <a:t> </a:t>
            </a:r>
          </a:p>
        </p:txBody>
      </p:sp>
      <p:sp>
        <p:nvSpPr>
          <p:cNvPr id="53306" name="Rectangle 60"/>
          <p:cNvSpPr>
            <a:spLocks noChangeArrowheads="1"/>
          </p:cNvSpPr>
          <p:nvPr/>
        </p:nvSpPr>
        <p:spPr bwMode="auto">
          <a:xfrm>
            <a:off x="2133600" y="31242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pic>
        <p:nvPicPr>
          <p:cNvPr id="15" name="Picture 14">
            <a:extLst>
              <a:ext uri="{FF2B5EF4-FFF2-40B4-BE49-F238E27FC236}">
                <a16:creationId xmlns:a16="http://schemas.microsoft.com/office/drawing/2014/main" id="{5C105738-D33C-49D5-B4C7-F7D5C4CFCFD0}"/>
              </a:ext>
            </a:extLst>
          </p:cNvPr>
          <p:cNvPicPr>
            <a:picLocks noChangeAspect="1"/>
          </p:cNvPicPr>
          <p:nvPr/>
        </p:nvPicPr>
        <p:blipFill>
          <a:blip r:embed="rId3"/>
          <a:stretch>
            <a:fillRect/>
          </a:stretch>
        </p:blipFill>
        <p:spPr>
          <a:xfrm>
            <a:off x="2238625" y="3412389"/>
            <a:ext cx="1502667" cy="2002540"/>
          </a:xfrm>
          <a:prstGeom prst="rect">
            <a:avLst/>
          </a:prstGeom>
        </p:spPr>
      </p:pic>
      <p:sp>
        <p:nvSpPr>
          <p:cNvPr id="88" name="Line 51">
            <a:extLst>
              <a:ext uri="{FF2B5EF4-FFF2-40B4-BE49-F238E27FC236}">
                <a16:creationId xmlns:a16="http://schemas.microsoft.com/office/drawing/2014/main" id="{E97D1A75-8762-4F4A-8156-BCFA3C1CE04E}"/>
              </a:ext>
            </a:extLst>
          </p:cNvPr>
          <p:cNvSpPr>
            <a:spLocks noChangeShapeType="1"/>
          </p:cNvSpPr>
          <p:nvPr/>
        </p:nvSpPr>
        <p:spPr bwMode="auto">
          <a:xfrm flipH="1">
            <a:off x="3733800" y="3657600"/>
            <a:ext cx="2286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9" name="Text Box 52">
            <a:extLst>
              <a:ext uri="{FF2B5EF4-FFF2-40B4-BE49-F238E27FC236}">
                <a16:creationId xmlns:a16="http://schemas.microsoft.com/office/drawing/2014/main" id="{91A98281-678E-40C8-953A-700FE78E24D9}"/>
              </a:ext>
            </a:extLst>
          </p:cNvPr>
          <p:cNvSpPr txBox="1">
            <a:spLocks noChangeArrowheads="1"/>
          </p:cNvSpPr>
          <p:nvPr/>
        </p:nvSpPr>
        <p:spPr bwMode="auto">
          <a:xfrm>
            <a:off x="3886200" y="3367088"/>
            <a:ext cx="320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dirty="0">
                <a:latin typeface="Courier" pitchFamily="49" charset="0"/>
              </a:rPr>
              <a:t>1</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57"/>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4800600" y="1524000"/>
            <a:ext cx="19177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itle 1"/>
          <p:cNvSpPr>
            <a:spLocks noGrp="1"/>
          </p:cNvSpPr>
          <p:nvPr>
            <p:ph type="title"/>
          </p:nvPr>
        </p:nvSpPr>
        <p:spPr>
          <a:xfrm>
            <a:off x="685800" y="0"/>
            <a:ext cx="7772400" cy="1143000"/>
          </a:xfrm>
        </p:spPr>
        <p:txBody>
          <a:bodyPr/>
          <a:lstStyle/>
          <a:p>
            <a:pPr eaLnBrk="1" hangingPunct="1"/>
            <a:r>
              <a:rPr lang="en-US" altLang="en-US" sz="3600"/>
              <a:t>The von Neumann </a:t>
            </a:r>
            <a:r>
              <a:rPr lang="ja-JP" altLang="en-US" sz="3600"/>
              <a:t>“</a:t>
            </a:r>
            <a:r>
              <a:rPr lang="en-US" altLang="ja-JP" sz="3600"/>
              <a:t>Architecture</a:t>
            </a:r>
            <a:r>
              <a:rPr lang="ja-JP" altLang="en-US" sz="3600"/>
              <a:t>”</a:t>
            </a:r>
            <a:endParaRPr lang="en-US" altLang="en-US" sz="3600"/>
          </a:p>
        </p:txBody>
      </p:sp>
      <p:grpSp>
        <p:nvGrpSpPr>
          <p:cNvPr id="55300" name="Group 2"/>
          <p:cNvGrpSpPr>
            <a:grpSpLocks/>
          </p:cNvGrpSpPr>
          <p:nvPr>
            <p:custDataLst>
              <p:tags r:id="rId1"/>
            </p:custDataLst>
          </p:nvPr>
        </p:nvGrpSpPr>
        <p:grpSpPr bwMode="auto">
          <a:xfrm>
            <a:off x="457200" y="1219200"/>
            <a:ext cx="8218488" cy="180975"/>
            <a:chOff x="295" y="1311"/>
            <a:chExt cx="5177" cy="114"/>
          </a:xfrm>
        </p:grpSpPr>
        <p:sp>
          <p:nvSpPr>
            <p:cNvPr id="55353" name="Rectangle 3"/>
            <p:cNvSpPr>
              <a:spLocks noChangeArrowheads="1"/>
            </p:cNvSpPr>
            <p:nvPr>
              <p:custDataLst>
                <p:tags r:id="rId22"/>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54" name="Rectangle 4"/>
            <p:cNvSpPr>
              <a:spLocks noChangeArrowheads="1"/>
            </p:cNvSpPr>
            <p:nvPr>
              <p:custDataLst>
                <p:tags r:id="rId23"/>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grpSp>
      <p:sp>
        <p:nvSpPr>
          <p:cNvPr id="55301" name="Rectangle 5"/>
          <p:cNvSpPr>
            <a:spLocks noChangeArrowheads="1"/>
          </p:cNvSpPr>
          <p:nvPr>
            <p:custDataLst>
              <p:tags r:id="rId2"/>
            </p:custDataLst>
          </p:nvPr>
        </p:nvSpPr>
        <p:spPr bwMode="auto">
          <a:xfrm>
            <a:off x="4635500" y="19891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02" name="Rectangle 6"/>
          <p:cNvSpPr>
            <a:spLocks noChangeArrowheads="1"/>
          </p:cNvSpPr>
          <p:nvPr>
            <p:custDataLst>
              <p:tags r:id="rId3"/>
            </p:custDataLst>
          </p:nvPr>
        </p:nvSpPr>
        <p:spPr bwMode="auto">
          <a:xfrm>
            <a:off x="1831975" y="1835150"/>
            <a:ext cx="1257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rgbClr val="000000"/>
                </a:solidFill>
              </a:rPr>
              <a:t>CPU</a:t>
            </a:r>
          </a:p>
        </p:txBody>
      </p:sp>
      <p:sp>
        <p:nvSpPr>
          <p:cNvPr id="55303" name="Rectangle 7"/>
          <p:cNvSpPr>
            <a:spLocks noChangeArrowheads="1"/>
          </p:cNvSpPr>
          <p:nvPr>
            <p:custDataLst>
              <p:tags r:id="rId4"/>
            </p:custDataLst>
          </p:nvPr>
        </p:nvSpPr>
        <p:spPr bwMode="auto">
          <a:xfrm>
            <a:off x="6897688" y="1828800"/>
            <a:ext cx="13128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rgbClr val="000000"/>
                </a:solidFill>
              </a:rPr>
              <a:t>RAM</a:t>
            </a:r>
          </a:p>
        </p:txBody>
      </p:sp>
      <p:sp>
        <p:nvSpPr>
          <p:cNvPr id="55304" name="Text Box 8"/>
          <p:cNvSpPr txBox="1">
            <a:spLocks noChangeArrowheads="1"/>
          </p:cNvSpPr>
          <p:nvPr>
            <p:custDataLst>
              <p:tags r:id="rId5"/>
            </p:custDataLst>
          </p:nvPr>
        </p:nvSpPr>
        <p:spPr bwMode="auto">
          <a:xfrm>
            <a:off x="1295400" y="2398713"/>
            <a:ext cx="2286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solidFill>
                  <a:srgbClr val="000000"/>
                </a:solidFill>
              </a:rPr>
              <a:t>central processing unit</a:t>
            </a:r>
          </a:p>
        </p:txBody>
      </p:sp>
      <p:sp>
        <p:nvSpPr>
          <p:cNvPr id="55305" name="Text Box 9"/>
          <p:cNvSpPr txBox="1">
            <a:spLocks noChangeArrowheads="1"/>
          </p:cNvSpPr>
          <p:nvPr>
            <p:custDataLst>
              <p:tags r:id="rId6"/>
            </p:custDataLst>
          </p:nvPr>
        </p:nvSpPr>
        <p:spPr bwMode="auto">
          <a:xfrm>
            <a:off x="6400800" y="2362200"/>
            <a:ext cx="2286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solidFill>
                  <a:srgbClr val="000000"/>
                </a:solidFill>
              </a:rPr>
              <a:t>random access memory</a:t>
            </a:r>
          </a:p>
        </p:txBody>
      </p:sp>
      <p:sp>
        <p:nvSpPr>
          <p:cNvPr id="55306" name="Rectangle 34"/>
          <p:cNvSpPr>
            <a:spLocks noChangeArrowheads="1"/>
          </p:cNvSpPr>
          <p:nvPr>
            <p:custDataLst>
              <p:tags r:id="rId7"/>
            </p:custDataLst>
          </p:nvPr>
        </p:nvSpPr>
        <p:spPr bwMode="auto">
          <a:xfrm>
            <a:off x="1447800" y="48514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07" name="Rectangle 35"/>
          <p:cNvSpPr>
            <a:spLocks noChangeArrowheads="1"/>
          </p:cNvSpPr>
          <p:nvPr>
            <p:custDataLst>
              <p:tags r:id="rId8"/>
            </p:custDataLst>
          </p:nvPr>
        </p:nvSpPr>
        <p:spPr bwMode="auto">
          <a:xfrm>
            <a:off x="1447800" y="53848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128010" name="Text Box 36"/>
          <p:cNvSpPr txBox="1">
            <a:spLocks noChangeArrowheads="1"/>
          </p:cNvSpPr>
          <p:nvPr>
            <p:custDataLst>
              <p:tags r:id="rId9"/>
            </p:custDataLst>
          </p:nvPr>
        </p:nvSpPr>
        <p:spPr bwMode="auto">
          <a:xfrm>
            <a:off x="782638" y="4330700"/>
            <a:ext cx="625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pPr algn="r">
              <a:spcBef>
                <a:spcPct val="50000"/>
              </a:spcBef>
              <a:defRPr/>
            </a:pPr>
            <a:r>
              <a:rPr lang="en-US" sz="1800" dirty="0">
                <a:solidFill>
                  <a:schemeClr val="bg2">
                    <a:lumMod val="40000"/>
                    <a:lumOff val="60000"/>
                  </a:schemeClr>
                </a:solidFill>
                <a:latin typeface="Comic Sans MS" pitchFamily="66" charset="0"/>
              </a:rPr>
              <a:t>r0</a:t>
            </a:r>
          </a:p>
        </p:txBody>
      </p:sp>
      <p:sp>
        <p:nvSpPr>
          <p:cNvPr id="55309" name="Rectangle 37"/>
          <p:cNvSpPr>
            <a:spLocks noChangeArrowheads="1"/>
          </p:cNvSpPr>
          <p:nvPr>
            <p:custDataLst>
              <p:tags r:id="rId10"/>
            </p:custDataLst>
          </p:nvPr>
        </p:nvSpPr>
        <p:spPr bwMode="auto">
          <a:xfrm>
            <a:off x="1447800" y="4318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10" name="Rectangle 38"/>
          <p:cNvSpPr>
            <a:spLocks noChangeArrowheads="1"/>
          </p:cNvSpPr>
          <p:nvPr>
            <p:custDataLst>
              <p:tags r:id="rId11"/>
            </p:custDataLst>
          </p:nvPr>
        </p:nvSpPr>
        <p:spPr bwMode="auto">
          <a:xfrm>
            <a:off x="1447800" y="6075363"/>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11" name="Text Box 39"/>
          <p:cNvSpPr txBox="1">
            <a:spLocks noChangeArrowheads="1"/>
          </p:cNvSpPr>
          <p:nvPr>
            <p:custDataLst>
              <p:tags r:id="rId12"/>
            </p:custDataLst>
          </p:nvPr>
        </p:nvSpPr>
        <p:spPr bwMode="auto">
          <a:xfrm>
            <a:off x="2049463" y="56388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400">
                <a:solidFill>
                  <a:srgbClr val="000000"/>
                </a:solidFill>
              </a:rPr>
              <a:t>…</a:t>
            </a:r>
          </a:p>
        </p:txBody>
      </p:sp>
      <p:sp>
        <p:nvSpPr>
          <p:cNvPr id="128014" name="Text Box 42"/>
          <p:cNvSpPr txBox="1">
            <a:spLocks noChangeArrowheads="1"/>
          </p:cNvSpPr>
          <p:nvPr>
            <p:custDataLst>
              <p:tags r:id="rId13"/>
            </p:custDataLst>
          </p:nvPr>
        </p:nvSpPr>
        <p:spPr bwMode="auto">
          <a:xfrm>
            <a:off x="822325" y="6083300"/>
            <a:ext cx="625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pPr algn="r">
              <a:spcBef>
                <a:spcPct val="50000"/>
              </a:spcBef>
              <a:defRPr/>
            </a:pPr>
            <a:r>
              <a:rPr lang="en-US" sz="1800">
                <a:solidFill>
                  <a:schemeClr val="bg2">
                    <a:lumMod val="40000"/>
                    <a:lumOff val="60000"/>
                  </a:schemeClr>
                </a:solidFill>
                <a:latin typeface="Comic Sans MS" pitchFamily="66" charset="0"/>
              </a:rPr>
              <a:t>r15</a:t>
            </a:r>
          </a:p>
        </p:txBody>
      </p:sp>
      <p:sp>
        <p:nvSpPr>
          <p:cNvPr id="128015" name="Text Box 44"/>
          <p:cNvSpPr txBox="1">
            <a:spLocks noChangeArrowheads="1"/>
          </p:cNvSpPr>
          <p:nvPr>
            <p:custDataLst>
              <p:tags r:id="rId14"/>
            </p:custDataLst>
          </p:nvPr>
        </p:nvSpPr>
        <p:spPr bwMode="auto">
          <a:xfrm>
            <a:off x="754063" y="4899025"/>
            <a:ext cx="625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pPr algn="r">
              <a:spcBef>
                <a:spcPct val="50000"/>
              </a:spcBef>
              <a:defRPr/>
            </a:pPr>
            <a:r>
              <a:rPr lang="en-US" sz="1800">
                <a:solidFill>
                  <a:schemeClr val="bg2">
                    <a:lumMod val="40000"/>
                    <a:lumOff val="60000"/>
                  </a:schemeClr>
                </a:solidFill>
                <a:latin typeface="Comic Sans MS" pitchFamily="66" charset="0"/>
              </a:rPr>
              <a:t>r1</a:t>
            </a:r>
          </a:p>
        </p:txBody>
      </p:sp>
      <p:sp>
        <p:nvSpPr>
          <p:cNvPr id="128016" name="Text Box 45"/>
          <p:cNvSpPr txBox="1">
            <a:spLocks noChangeArrowheads="1"/>
          </p:cNvSpPr>
          <p:nvPr>
            <p:custDataLst>
              <p:tags r:id="rId15"/>
            </p:custDataLst>
          </p:nvPr>
        </p:nvSpPr>
        <p:spPr bwMode="auto">
          <a:xfrm>
            <a:off x="781050" y="5405438"/>
            <a:ext cx="625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pPr algn="r">
              <a:spcBef>
                <a:spcPct val="50000"/>
              </a:spcBef>
              <a:defRPr/>
            </a:pPr>
            <a:r>
              <a:rPr lang="en-US" sz="1800">
                <a:solidFill>
                  <a:schemeClr val="bg2">
                    <a:lumMod val="40000"/>
                    <a:lumOff val="60000"/>
                  </a:schemeClr>
                </a:solidFill>
                <a:latin typeface="Comic Sans MS" pitchFamily="66" charset="0"/>
              </a:rPr>
              <a:t>r2</a:t>
            </a:r>
          </a:p>
        </p:txBody>
      </p:sp>
      <p:sp>
        <p:nvSpPr>
          <p:cNvPr id="55315" name="Rectangle 46"/>
          <p:cNvSpPr>
            <a:spLocks noChangeArrowheads="1"/>
          </p:cNvSpPr>
          <p:nvPr>
            <p:custDataLst>
              <p:tags r:id="rId16"/>
            </p:custDataLst>
          </p:nvPr>
        </p:nvSpPr>
        <p:spPr bwMode="auto">
          <a:xfrm>
            <a:off x="1455738" y="360045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16" name="Rectangle 47"/>
          <p:cNvSpPr>
            <a:spLocks noChangeArrowheads="1"/>
          </p:cNvSpPr>
          <p:nvPr>
            <p:custDataLst>
              <p:tags r:id="rId17"/>
            </p:custDataLst>
          </p:nvPr>
        </p:nvSpPr>
        <p:spPr bwMode="auto">
          <a:xfrm>
            <a:off x="1463675" y="3000375"/>
            <a:ext cx="1668463"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17" name="Text Box 48"/>
          <p:cNvSpPr txBox="1">
            <a:spLocks noChangeArrowheads="1"/>
          </p:cNvSpPr>
          <p:nvPr>
            <p:custDataLst>
              <p:tags r:id="rId18"/>
            </p:custDataLst>
          </p:nvPr>
        </p:nvSpPr>
        <p:spPr bwMode="auto">
          <a:xfrm>
            <a:off x="3124200" y="2895600"/>
            <a:ext cx="8667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solidFill>
                  <a:srgbClr val="000000"/>
                </a:solidFill>
                <a:latin typeface="Comic Sans MS" pitchFamily="66" charset="0"/>
              </a:rPr>
              <a:t>Program Counter</a:t>
            </a:r>
          </a:p>
        </p:txBody>
      </p:sp>
      <p:sp>
        <p:nvSpPr>
          <p:cNvPr id="55318" name="Text Box 52"/>
          <p:cNvSpPr txBox="1">
            <a:spLocks noChangeArrowheads="1"/>
          </p:cNvSpPr>
          <p:nvPr>
            <p:custDataLst>
              <p:tags r:id="rId19"/>
            </p:custDataLst>
          </p:nvPr>
        </p:nvSpPr>
        <p:spPr bwMode="auto">
          <a:xfrm>
            <a:off x="4175125" y="2955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19" name="Text Box 53"/>
          <p:cNvSpPr txBox="1">
            <a:spLocks noChangeArrowheads="1"/>
          </p:cNvSpPr>
          <p:nvPr>
            <p:custDataLst>
              <p:tags r:id="rId20"/>
            </p:custDataLst>
          </p:nvPr>
        </p:nvSpPr>
        <p:spPr bwMode="auto">
          <a:xfrm>
            <a:off x="3641725" y="2955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pic>
        <p:nvPicPr>
          <p:cNvPr id="55320" name="Picture 56"/>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3200400" y="1524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21" name="Left-Right Arrow 58"/>
          <p:cNvSpPr>
            <a:spLocks noChangeArrowheads="1"/>
          </p:cNvSpPr>
          <p:nvPr/>
        </p:nvSpPr>
        <p:spPr bwMode="auto">
          <a:xfrm>
            <a:off x="4419600" y="1981200"/>
            <a:ext cx="822325" cy="381000"/>
          </a:xfrm>
          <a:prstGeom prst="leftRightArrow">
            <a:avLst>
              <a:gd name="adj1" fmla="val 50000"/>
              <a:gd name="adj2" fmla="val 49961"/>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22" name="TextBox 59"/>
          <p:cNvSpPr txBox="1">
            <a:spLocks noChangeArrowheads="1"/>
          </p:cNvSpPr>
          <p:nvPr/>
        </p:nvSpPr>
        <p:spPr bwMode="auto">
          <a:xfrm>
            <a:off x="-30163" y="4897438"/>
            <a:ext cx="1625601"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008000"/>
                </a:solidFill>
              </a:rPr>
              <a:t>A few fast</a:t>
            </a:r>
          </a:p>
          <a:p>
            <a:pPr>
              <a:spcBef>
                <a:spcPct val="0"/>
              </a:spcBef>
              <a:buFontTx/>
              <a:buNone/>
            </a:pPr>
            <a:r>
              <a:rPr lang="en-US" altLang="en-US" sz="2400" b="1">
                <a:solidFill>
                  <a:srgbClr val="008000"/>
                </a:solidFill>
              </a:rPr>
              <a:t>registers</a:t>
            </a:r>
          </a:p>
        </p:txBody>
      </p:sp>
      <p:sp>
        <p:nvSpPr>
          <p:cNvPr id="55323" name="TextBox 60"/>
          <p:cNvSpPr txBox="1">
            <a:spLocks noChangeArrowheads="1"/>
          </p:cNvSpPr>
          <p:nvPr/>
        </p:nvSpPr>
        <p:spPr bwMode="auto">
          <a:xfrm>
            <a:off x="4076700" y="4565650"/>
            <a:ext cx="21526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FF0000"/>
                </a:solidFill>
              </a:rPr>
              <a:t>Large but</a:t>
            </a:r>
          </a:p>
          <a:p>
            <a:pPr>
              <a:spcBef>
                <a:spcPct val="0"/>
              </a:spcBef>
              <a:buFontTx/>
              <a:buNone/>
            </a:pPr>
            <a:r>
              <a:rPr lang="en-US" altLang="en-US" sz="2400" b="1">
                <a:solidFill>
                  <a:srgbClr val="FF0000"/>
                </a:solidFill>
              </a:rPr>
              <a:t>slow memory</a:t>
            </a:r>
          </a:p>
        </p:txBody>
      </p:sp>
      <p:sp>
        <p:nvSpPr>
          <p:cNvPr id="55324" name="Text Box 49"/>
          <p:cNvSpPr txBox="1">
            <a:spLocks noChangeArrowheads="1"/>
          </p:cNvSpPr>
          <p:nvPr>
            <p:custDataLst>
              <p:tags r:id="rId21"/>
            </p:custDataLst>
          </p:nvPr>
        </p:nvSpPr>
        <p:spPr bwMode="auto">
          <a:xfrm>
            <a:off x="3124200" y="3581400"/>
            <a:ext cx="1250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solidFill>
                  <a:srgbClr val="000000"/>
                </a:solidFill>
                <a:latin typeface="Comic Sans MS" pitchFamily="66" charset="0"/>
              </a:rPr>
              <a:t>Instruction Register</a:t>
            </a:r>
          </a:p>
        </p:txBody>
      </p:sp>
      <p:pic>
        <p:nvPicPr>
          <p:cNvPr id="55325" name="Picture 62"/>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0" y="6115050"/>
            <a:ext cx="990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6" name="Picture 63"/>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3886200" y="5695950"/>
            <a:ext cx="1116013"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27" name="TextBox 66"/>
          <p:cNvSpPr txBox="1">
            <a:spLocks noChangeArrowheads="1"/>
          </p:cNvSpPr>
          <p:nvPr/>
        </p:nvSpPr>
        <p:spPr bwMode="auto">
          <a:xfrm>
            <a:off x="2127250" y="1371600"/>
            <a:ext cx="1454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b="1">
                <a:solidFill>
                  <a:srgbClr val="000090"/>
                </a:solidFill>
              </a:rPr>
              <a:t>Ripple-carry adder</a:t>
            </a:r>
          </a:p>
          <a:p>
            <a:pPr>
              <a:spcBef>
                <a:spcPct val="0"/>
              </a:spcBef>
              <a:buFontTx/>
              <a:buNone/>
            </a:pPr>
            <a:r>
              <a:rPr lang="en-US" altLang="en-US" sz="1200" b="1">
                <a:solidFill>
                  <a:srgbClr val="000090"/>
                </a:solidFill>
              </a:rPr>
              <a:t>Multiplier,</a:t>
            </a:r>
          </a:p>
          <a:p>
            <a:pPr>
              <a:spcBef>
                <a:spcPct val="0"/>
              </a:spcBef>
              <a:buFontTx/>
              <a:buNone/>
            </a:pPr>
            <a:r>
              <a:rPr lang="en-US" altLang="en-US" sz="1200" b="1">
                <a:solidFill>
                  <a:srgbClr val="000090"/>
                </a:solidFill>
              </a:rPr>
              <a:t>Registers, etc.</a:t>
            </a:r>
          </a:p>
        </p:txBody>
      </p:sp>
      <p:cxnSp>
        <p:nvCxnSpPr>
          <p:cNvPr id="55328" name="Straight Arrow Connector 68"/>
          <p:cNvCxnSpPr>
            <a:cxnSpLocks noChangeShapeType="1"/>
          </p:cNvCxnSpPr>
          <p:nvPr/>
        </p:nvCxnSpPr>
        <p:spPr bwMode="auto">
          <a:xfrm rot="5400000">
            <a:off x="6096000" y="1752600"/>
            <a:ext cx="228600" cy="228600"/>
          </a:xfrm>
          <a:prstGeom prst="straightConnector1">
            <a:avLst/>
          </a:prstGeom>
          <a:noFill/>
          <a:ln w="28575">
            <a:solidFill>
              <a:srgbClr val="0000FF"/>
            </a:solidFill>
            <a:round/>
            <a:headEnd/>
            <a:tailEnd type="arrow" w="med" len="med"/>
          </a:ln>
          <a:extLst>
            <a:ext uri="{909E8E84-426E-40DD-AFC4-6F175D3DCCD1}">
              <a14:hiddenFill xmlns:a14="http://schemas.microsoft.com/office/drawing/2010/main">
                <a:noFill/>
              </a14:hiddenFill>
            </a:ext>
          </a:extLst>
        </p:spPr>
      </p:cxnSp>
      <p:sp>
        <p:nvSpPr>
          <p:cNvPr id="55329" name="TextBox 69"/>
          <p:cNvSpPr txBox="1">
            <a:spLocks noChangeArrowheads="1"/>
          </p:cNvSpPr>
          <p:nvPr/>
        </p:nvSpPr>
        <p:spPr bwMode="auto">
          <a:xfrm>
            <a:off x="5791200" y="1476375"/>
            <a:ext cx="1184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b="1">
                <a:solidFill>
                  <a:srgbClr val="000090"/>
                </a:solidFill>
              </a:rPr>
              <a:t>Lots of latches!</a:t>
            </a:r>
          </a:p>
        </p:txBody>
      </p:sp>
      <p:cxnSp>
        <p:nvCxnSpPr>
          <p:cNvPr id="55330" name="Straight Arrow Connector 72"/>
          <p:cNvCxnSpPr>
            <a:cxnSpLocks noChangeShapeType="1"/>
          </p:cNvCxnSpPr>
          <p:nvPr/>
        </p:nvCxnSpPr>
        <p:spPr bwMode="auto">
          <a:xfrm>
            <a:off x="3200400" y="1752600"/>
            <a:ext cx="228600" cy="152400"/>
          </a:xfrm>
          <a:prstGeom prst="straightConnector1">
            <a:avLst/>
          </a:prstGeom>
          <a:noFill/>
          <a:ln w="28575">
            <a:solidFill>
              <a:srgbClr val="0000FF"/>
            </a:solidFill>
            <a:round/>
            <a:headEnd/>
            <a:tailEnd type="arrow" w="med" len="med"/>
          </a:ln>
          <a:extLst>
            <a:ext uri="{909E8E84-426E-40DD-AFC4-6F175D3DCCD1}">
              <a14:hiddenFill xmlns:a14="http://schemas.microsoft.com/office/drawing/2010/main">
                <a:noFill/>
              </a14:hiddenFill>
            </a:ext>
          </a:extLst>
        </p:spPr>
      </p:cxnSp>
      <p:grpSp>
        <p:nvGrpSpPr>
          <p:cNvPr id="55331" name="Group 82"/>
          <p:cNvGrpSpPr>
            <a:grpSpLocks/>
          </p:cNvGrpSpPr>
          <p:nvPr/>
        </p:nvGrpSpPr>
        <p:grpSpPr bwMode="auto">
          <a:xfrm>
            <a:off x="6248400" y="2743200"/>
            <a:ext cx="2286000" cy="4219575"/>
            <a:chOff x="5105400" y="1905000"/>
            <a:chExt cx="2438400" cy="4688086"/>
          </a:xfrm>
        </p:grpSpPr>
        <p:sp>
          <p:nvSpPr>
            <p:cNvPr id="55334" name="Rectangle 2"/>
            <p:cNvSpPr>
              <a:spLocks noChangeArrowheads="1"/>
            </p:cNvSpPr>
            <p:nvPr/>
          </p:nvSpPr>
          <p:spPr bwMode="auto">
            <a:xfrm>
              <a:off x="5257800" y="1905000"/>
              <a:ext cx="2133600" cy="4191000"/>
            </a:xfrm>
            <a:prstGeom prst="rect">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35"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solidFill>
                  <a:srgbClr val="000000"/>
                </a:solidFill>
              </a:endParaRPr>
            </a:p>
          </p:txBody>
        </p:sp>
        <p:sp>
          <p:nvSpPr>
            <p:cNvPr id="55336"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37"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38" name="Rectangle 32"/>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39"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40"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41"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42"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43"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44"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45" name="Text Box 39"/>
            <p:cNvSpPr txBox="1">
              <a:spLocks noChangeArrowheads="1"/>
            </p:cNvSpPr>
            <p:nvPr/>
          </p:nvSpPr>
          <p:spPr bwMode="auto">
            <a:xfrm>
              <a:off x="5756275" y="6080125"/>
              <a:ext cx="197046"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46"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55347"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55348" name="Rectangle 51"/>
            <p:cNvSpPr>
              <a:spLocks noChangeArrowheads="1"/>
            </p:cNvSpPr>
            <p:nvPr/>
          </p:nvSpPr>
          <p:spPr bwMode="auto">
            <a:xfrm>
              <a:off x="5105400" y="22860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49" name="Rectangle 52"/>
            <p:cNvSpPr>
              <a:spLocks noChangeArrowheads="1"/>
            </p:cNvSpPr>
            <p:nvPr/>
          </p:nvSpPr>
          <p:spPr bwMode="auto">
            <a:xfrm>
              <a:off x="5105400" y="5486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50" name="Rectangle 53"/>
            <p:cNvSpPr>
              <a:spLocks noChangeArrowheads="1"/>
            </p:cNvSpPr>
            <p:nvPr/>
          </p:nvSpPr>
          <p:spPr bwMode="auto">
            <a:xfrm>
              <a:off x="5105400" y="5867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51" name="Rectangle 55"/>
            <p:cNvSpPr>
              <a:spLocks noChangeArrowheads="1"/>
            </p:cNvSpPr>
            <p:nvPr/>
          </p:nvSpPr>
          <p:spPr bwMode="auto">
            <a:xfrm>
              <a:off x="5105400" y="40386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52" name="Rectangle 56"/>
            <p:cNvSpPr>
              <a:spLocks noChangeArrowheads="1"/>
            </p:cNvSpPr>
            <p:nvPr/>
          </p:nvSpPr>
          <p:spPr bwMode="auto">
            <a:xfrm>
              <a:off x="7391400" y="40386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grpSp>
      <p:pic>
        <p:nvPicPr>
          <p:cNvPr id="55332" name="Picture 58"/>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8077200" y="0"/>
            <a:ext cx="7842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33" name="TextBox 59"/>
          <p:cNvSpPr txBox="1">
            <a:spLocks noChangeArrowheads="1"/>
          </p:cNvSpPr>
          <p:nvPr/>
        </p:nvSpPr>
        <p:spPr bwMode="auto">
          <a:xfrm>
            <a:off x="7620000" y="942975"/>
            <a:ext cx="1519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John von Neumann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custDataLst>
              <p:tags r:id="rId1"/>
            </p:custDataLst>
          </p:nvPr>
        </p:nvSpPr>
        <p:spPr bwMode="auto">
          <a:xfrm>
            <a:off x="6019800" y="142546"/>
            <a:ext cx="2819400" cy="1538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nSpc>
                <a:spcPct val="70000"/>
              </a:lnSpc>
              <a:spcBef>
                <a:spcPct val="50000"/>
              </a:spcBef>
              <a:buFontTx/>
              <a:buNone/>
            </a:pPr>
            <a:r>
              <a:rPr lang="en-US" altLang="en-US" sz="1400" b="1" dirty="0">
                <a:solidFill>
                  <a:srgbClr val="670768"/>
                </a:solidFill>
              </a:rPr>
              <a:t>2014</a:t>
            </a:r>
          </a:p>
          <a:p>
            <a:pPr>
              <a:lnSpc>
                <a:spcPct val="70000"/>
              </a:lnSpc>
              <a:spcBef>
                <a:spcPct val="50000"/>
              </a:spcBef>
              <a:buFontTx/>
              <a:buNone/>
            </a:pPr>
            <a:r>
              <a:rPr lang="en-US" altLang="en-US" sz="1400" b="1" dirty="0">
                <a:solidFill>
                  <a:srgbClr val="670768"/>
                </a:solidFill>
              </a:rPr>
              <a:t>Intel Haswell-E</a:t>
            </a:r>
          </a:p>
          <a:p>
            <a:pPr>
              <a:lnSpc>
                <a:spcPct val="70000"/>
              </a:lnSpc>
              <a:spcBef>
                <a:spcPct val="50000"/>
              </a:spcBef>
              <a:buFontTx/>
              <a:buNone/>
            </a:pPr>
            <a:r>
              <a:rPr lang="en-US" altLang="en-US" sz="1400" b="1" dirty="0">
                <a:solidFill>
                  <a:srgbClr val="670768"/>
                </a:solidFill>
              </a:rPr>
              <a:t>Up to 4 GHz clock</a:t>
            </a:r>
          </a:p>
          <a:p>
            <a:pPr>
              <a:lnSpc>
                <a:spcPct val="70000"/>
              </a:lnSpc>
              <a:spcBef>
                <a:spcPct val="50000"/>
              </a:spcBef>
              <a:buFontTx/>
              <a:buNone/>
            </a:pPr>
            <a:r>
              <a:rPr lang="en-US" altLang="en-US" sz="1400" b="1" dirty="0">
                <a:solidFill>
                  <a:srgbClr val="670768"/>
                </a:solidFill>
              </a:rPr>
              <a:t>64-bit processor (8 of ‘</a:t>
            </a:r>
            <a:r>
              <a:rPr lang="en-US" altLang="en-US" sz="1400" b="1" dirty="0" err="1">
                <a:solidFill>
                  <a:srgbClr val="670768"/>
                </a:solidFill>
              </a:rPr>
              <a:t>em</a:t>
            </a:r>
            <a:r>
              <a:rPr lang="en-US" altLang="en-US" sz="1400" b="1" dirty="0">
                <a:solidFill>
                  <a:srgbClr val="670768"/>
                </a:solidFill>
              </a:rPr>
              <a:t>!)</a:t>
            </a:r>
          </a:p>
          <a:p>
            <a:pPr>
              <a:lnSpc>
                <a:spcPct val="70000"/>
              </a:lnSpc>
              <a:spcBef>
                <a:spcPct val="50000"/>
              </a:spcBef>
              <a:buFontTx/>
              <a:buNone/>
            </a:pPr>
            <a:r>
              <a:rPr lang="en-US" altLang="en-US" sz="1400" b="1" dirty="0">
                <a:solidFill>
                  <a:srgbClr val="670768"/>
                </a:solidFill>
              </a:rPr>
              <a:t>1.4 billion transistors</a:t>
            </a:r>
          </a:p>
          <a:p>
            <a:pPr>
              <a:lnSpc>
                <a:spcPct val="70000"/>
              </a:lnSpc>
              <a:spcBef>
                <a:spcPct val="50000"/>
              </a:spcBef>
              <a:buFontTx/>
              <a:buNone/>
            </a:pPr>
            <a:r>
              <a:rPr lang="en-US" altLang="en-US" sz="1400" b="1" dirty="0">
                <a:solidFill>
                  <a:srgbClr val="670768"/>
                </a:solidFill>
              </a:rPr>
              <a:t>22 nm feature size</a:t>
            </a:r>
          </a:p>
        </p:txBody>
      </p:sp>
      <p:pic>
        <p:nvPicPr>
          <p:cNvPr id="56324" name="Picture 31" descr="Core2-Extreme-Quadx500"/>
          <p:cNvPicPr>
            <a:picLocks noChangeAspect="1" noChangeArrowheads="1"/>
          </p:cNvPicPr>
          <p:nvPr/>
        </p:nvPicPr>
        <p:blipFill>
          <a:blip r:embed="rId4">
            <a:extLst>
              <a:ext uri="{28A0092B-C50C-407E-A947-70E740481C1C}">
                <a14:useLocalDpi xmlns:a14="http://schemas.microsoft.com/office/drawing/2010/main" val="0"/>
              </a:ext>
            </a:extLst>
          </a:blip>
          <a:srcRect l="8249" r="11421"/>
          <a:stretch>
            <a:fillRect/>
          </a:stretch>
        </p:blipFill>
        <p:spPr bwMode="auto">
          <a:xfrm>
            <a:off x="6248400" y="2057400"/>
            <a:ext cx="1004888"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8" descr="AA027414.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5943600"/>
            <a:ext cx="565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Rounded Rectangular Callout 19"/>
          <p:cNvSpPr>
            <a:spLocks noChangeArrowheads="1"/>
          </p:cNvSpPr>
          <p:nvPr/>
        </p:nvSpPr>
        <p:spPr bwMode="auto">
          <a:xfrm>
            <a:off x="6650038" y="4419600"/>
            <a:ext cx="2112962" cy="1566863"/>
          </a:xfrm>
          <a:prstGeom prst="wedgeRoundRectCallout">
            <a:avLst>
              <a:gd name="adj1" fmla="val -40866"/>
              <a:gd name="adj2" fmla="val 61958"/>
              <a:gd name="adj3" fmla="val 16667"/>
            </a:avLst>
          </a:prstGeom>
          <a:solidFill>
            <a:schemeClr val="accent1"/>
          </a:solidFill>
          <a:ln w="9525">
            <a:solidFill>
              <a:schemeClr val="tx1"/>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000000"/>
                </a:solidFill>
              </a:rPr>
              <a:t>It doesn</a:t>
            </a:r>
            <a:r>
              <a:rPr lang="ja-JP" altLang="en-US" sz="2400">
                <a:solidFill>
                  <a:srgbClr val="000000"/>
                </a:solidFill>
              </a:rPr>
              <a:t>’</a:t>
            </a:r>
            <a:r>
              <a:rPr lang="en-US" altLang="ja-JP" sz="2400">
                <a:solidFill>
                  <a:srgbClr val="000000"/>
                </a:solidFill>
              </a:rPr>
              <a:t>t look all that fast to me!</a:t>
            </a:r>
            <a:endParaRPr lang="en-US" altLang="en-US" sz="2400">
              <a:solidFill>
                <a:srgbClr val="000000"/>
              </a:solidFill>
            </a:endParaRPr>
          </a:p>
        </p:txBody>
      </p:sp>
      <p:pic>
        <p:nvPicPr>
          <p:cNvPr id="56327"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26300" y="1981200"/>
            <a:ext cx="19177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6F7E503-341B-4F29-840C-ADE3DE7C0CEB}"/>
              </a:ext>
            </a:extLst>
          </p:cNvPr>
          <p:cNvPicPr>
            <a:picLocks noChangeAspect="1"/>
          </p:cNvPicPr>
          <p:nvPr/>
        </p:nvPicPr>
        <p:blipFill>
          <a:blip r:embed="rId7"/>
          <a:stretch>
            <a:fillRect/>
          </a:stretch>
        </p:blipFill>
        <p:spPr>
          <a:xfrm>
            <a:off x="0" y="0"/>
            <a:ext cx="6069027" cy="68580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914400" y="0"/>
            <a:ext cx="7772400" cy="1143000"/>
          </a:xfrm>
        </p:spPr>
        <p:txBody>
          <a:bodyPr/>
          <a:lstStyle/>
          <a:p>
            <a:r>
              <a:rPr lang="en-US" altLang="en-US"/>
              <a:t>A Short Aside…</a:t>
            </a:r>
          </a:p>
        </p:txBody>
      </p:sp>
      <p:grpSp>
        <p:nvGrpSpPr>
          <p:cNvPr id="57347" name="Group 3"/>
          <p:cNvGrpSpPr>
            <a:grpSpLocks/>
          </p:cNvGrpSpPr>
          <p:nvPr/>
        </p:nvGrpSpPr>
        <p:grpSpPr bwMode="auto">
          <a:xfrm>
            <a:off x="533400" y="885825"/>
            <a:ext cx="8218488" cy="180975"/>
            <a:chOff x="295" y="1311"/>
            <a:chExt cx="5177" cy="114"/>
          </a:xfrm>
        </p:grpSpPr>
        <p:sp>
          <p:nvSpPr>
            <p:cNvPr id="57377"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78"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57348" name="Rectangle 6"/>
          <p:cNvSpPr>
            <a:spLocks noChangeArrowheads="1"/>
          </p:cNvSpPr>
          <p:nvPr/>
        </p:nvSpPr>
        <p:spPr bwMode="auto">
          <a:xfrm>
            <a:off x="838200" y="1981200"/>
            <a:ext cx="1600200" cy="914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49" name="Rectangle 7"/>
          <p:cNvSpPr>
            <a:spLocks noChangeArrowheads="1"/>
          </p:cNvSpPr>
          <p:nvPr/>
        </p:nvSpPr>
        <p:spPr bwMode="auto">
          <a:xfrm>
            <a:off x="3810000" y="1905000"/>
            <a:ext cx="1447800" cy="2209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50" name="Rectangle 8"/>
          <p:cNvSpPr>
            <a:spLocks noChangeArrowheads="1"/>
          </p:cNvSpPr>
          <p:nvPr/>
        </p:nvSpPr>
        <p:spPr bwMode="auto">
          <a:xfrm>
            <a:off x="3810000" y="19050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51" name="Rectangle 9"/>
          <p:cNvSpPr>
            <a:spLocks noChangeArrowheads="1"/>
          </p:cNvSpPr>
          <p:nvPr/>
        </p:nvSpPr>
        <p:spPr bwMode="auto">
          <a:xfrm>
            <a:off x="3810000" y="21336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52" name="Rectangle 10"/>
          <p:cNvSpPr>
            <a:spLocks noChangeArrowheads="1"/>
          </p:cNvSpPr>
          <p:nvPr/>
        </p:nvSpPr>
        <p:spPr bwMode="auto">
          <a:xfrm>
            <a:off x="3810000" y="23622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53" name="Rectangle 11"/>
          <p:cNvSpPr>
            <a:spLocks noChangeArrowheads="1"/>
          </p:cNvSpPr>
          <p:nvPr/>
        </p:nvSpPr>
        <p:spPr bwMode="auto">
          <a:xfrm>
            <a:off x="3810000" y="25908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54" name="Rectangle 12"/>
          <p:cNvSpPr>
            <a:spLocks noChangeArrowheads="1"/>
          </p:cNvSpPr>
          <p:nvPr/>
        </p:nvSpPr>
        <p:spPr bwMode="auto">
          <a:xfrm>
            <a:off x="914400" y="25908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55" name="Rectangle 13"/>
          <p:cNvSpPr>
            <a:spLocks noChangeArrowheads="1"/>
          </p:cNvSpPr>
          <p:nvPr/>
        </p:nvSpPr>
        <p:spPr bwMode="auto">
          <a:xfrm>
            <a:off x="914400" y="22860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56" name="Text Box 14"/>
          <p:cNvSpPr txBox="1">
            <a:spLocks noChangeArrowheads="1"/>
          </p:cNvSpPr>
          <p:nvPr/>
        </p:nvSpPr>
        <p:spPr bwMode="auto">
          <a:xfrm>
            <a:off x="1219200" y="1309688"/>
            <a:ext cx="6667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CPU</a:t>
            </a:r>
            <a:endParaRPr lang="en-US" altLang="en-US" sz="1800">
              <a:latin typeface="Courier" pitchFamily="49" charset="0"/>
            </a:endParaRPr>
          </a:p>
        </p:txBody>
      </p:sp>
      <p:sp>
        <p:nvSpPr>
          <p:cNvPr id="57357" name="Text Box 15"/>
          <p:cNvSpPr txBox="1">
            <a:spLocks noChangeArrowheads="1"/>
          </p:cNvSpPr>
          <p:nvPr/>
        </p:nvSpPr>
        <p:spPr bwMode="auto">
          <a:xfrm>
            <a:off x="3810000" y="1219200"/>
            <a:ext cx="156845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Main Memory</a:t>
            </a:r>
          </a:p>
          <a:p>
            <a:pPr>
              <a:spcBef>
                <a:spcPct val="0"/>
              </a:spcBef>
              <a:buFontTx/>
              <a:buNone/>
            </a:pPr>
            <a:r>
              <a:rPr lang="en-US" altLang="en-US" sz="1800"/>
              <a:t> (RAM)</a:t>
            </a:r>
            <a:endParaRPr lang="en-US" altLang="en-US" sz="1800">
              <a:latin typeface="Courier" pitchFamily="49" charset="0"/>
            </a:endParaRPr>
          </a:p>
        </p:txBody>
      </p:sp>
      <p:sp>
        <p:nvSpPr>
          <p:cNvPr id="57358" name="Rectangle 16"/>
          <p:cNvSpPr>
            <a:spLocks noChangeArrowheads="1"/>
          </p:cNvSpPr>
          <p:nvPr/>
        </p:nvSpPr>
        <p:spPr bwMode="auto">
          <a:xfrm>
            <a:off x="3810000" y="38862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59" name="Text Box 17"/>
          <p:cNvSpPr txBox="1">
            <a:spLocks noChangeArrowheads="1"/>
          </p:cNvSpPr>
          <p:nvPr/>
        </p:nvSpPr>
        <p:spPr bwMode="auto">
          <a:xfrm>
            <a:off x="6813550" y="1219200"/>
            <a:ext cx="12255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Disk Drive</a:t>
            </a:r>
            <a:endParaRPr lang="en-US" altLang="en-US" sz="1800">
              <a:latin typeface="Courier" pitchFamily="49" charset="0"/>
            </a:endParaRPr>
          </a:p>
        </p:txBody>
      </p:sp>
      <p:sp>
        <p:nvSpPr>
          <p:cNvPr id="113682" name="Text Box 18"/>
          <p:cNvSpPr txBox="1">
            <a:spLocks noChangeArrowheads="1"/>
          </p:cNvSpPr>
          <p:nvPr/>
        </p:nvSpPr>
        <p:spPr bwMode="auto">
          <a:xfrm>
            <a:off x="1066800" y="5029200"/>
            <a:ext cx="8953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 cycle</a:t>
            </a:r>
          </a:p>
        </p:txBody>
      </p:sp>
      <p:sp>
        <p:nvSpPr>
          <p:cNvPr id="113683" name="Text Box 19"/>
          <p:cNvSpPr txBox="1">
            <a:spLocks noChangeArrowheads="1"/>
          </p:cNvSpPr>
          <p:nvPr/>
        </p:nvSpPr>
        <p:spPr bwMode="auto">
          <a:xfrm>
            <a:off x="3886200" y="5029200"/>
            <a:ext cx="1274763"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200 cycles</a:t>
            </a:r>
          </a:p>
        </p:txBody>
      </p:sp>
      <p:sp>
        <p:nvSpPr>
          <p:cNvPr id="113684" name="Text Box 20"/>
          <p:cNvSpPr txBox="1">
            <a:spLocks noChangeArrowheads="1"/>
          </p:cNvSpPr>
          <p:nvPr/>
        </p:nvSpPr>
        <p:spPr bwMode="auto">
          <a:xfrm>
            <a:off x="6661150" y="5029200"/>
            <a:ext cx="10096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 cycles</a:t>
            </a:r>
          </a:p>
        </p:txBody>
      </p:sp>
      <p:sp>
        <p:nvSpPr>
          <p:cNvPr id="57363" name="Text Box 21"/>
          <p:cNvSpPr txBox="1">
            <a:spLocks noChangeArrowheads="1"/>
          </p:cNvSpPr>
          <p:nvPr/>
        </p:nvSpPr>
        <p:spPr bwMode="auto">
          <a:xfrm>
            <a:off x="256736" y="4267200"/>
            <a:ext cx="2852063"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dirty="0"/>
              <a:t>16 Registers (128 “bytes”)</a:t>
            </a:r>
          </a:p>
        </p:txBody>
      </p:sp>
      <p:sp>
        <p:nvSpPr>
          <p:cNvPr id="57364" name="Text Box 22"/>
          <p:cNvSpPr txBox="1">
            <a:spLocks noChangeArrowheads="1"/>
          </p:cNvSpPr>
          <p:nvPr/>
        </p:nvSpPr>
        <p:spPr bwMode="auto">
          <a:xfrm>
            <a:off x="3794125" y="4267200"/>
            <a:ext cx="1616148"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dirty="0"/>
              <a:t>10</a:t>
            </a:r>
            <a:r>
              <a:rPr lang="en-US" altLang="en-US" sz="1800" baseline="30000" dirty="0"/>
              <a:t>9</a:t>
            </a:r>
            <a:r>
              <a:rPr lang="en-US" altLang="en-US" sz="1800" dirty="0"/>
              <a:t> “bytes” of </a:t>
            </a:r>
          </a:p>
          <a:p>
            <a:pPr>
              <a:spcBef>
                <a:spcPct val="0"/>
              </a:spcBef>
              <a:buFontTx/>
              <a:buNone/>
            </a:pPr>
            <a:r>
              <a:rPr lang="en-US" altLang="en-US" sz="1800" dirty="0"/>
              <a:t>memory</a:t>
            </a:r>
          </a:p>
        </p:txBody>
      </p:sp>
      <p:sp>
        <p:nvSpPr>
          <p:cNvPr id="57365" name="Text Box 23"/>
          <p:cNvSpPr txBox="1">
            <a:spLocks noChangeArrowheads="1"/>
          </p:cNvSpPr>
          <p:nvPr/>
        </p:nvSpPr>
        <p:spPr bwMode="auto">
          <a:xfrm>
            <a:off x="6553200" y="4267200"/>
            <a:ext cx="1701107"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r>
              <a:rPr lang="en-US" altLang="en-US" sz="1800" baseline="30000"/>
              <a:t>12</a:t>
            </a:r>
            <a:r>
              <a:rPr lang="en-US" altLang="en-US" sz="1800"/>
              <a:t> “bytes” of </a:t>
            </a:r>
          </a:p>
          <a:p>
            <a:pPr>
              <a:spcBef>
                <a:spcPct val="0"/>
              </a:spcBef>
              <a:buFontTx/>
              <a:buNone/>
            </a:pPr>
            <a:r>
              <a:rPr lang="en-US" altLang="en-US" sz="1800" dirty="0"/>
              <a:t>memory</a:t>
            </a:r>
          </a:p>
        </p:txBody>
      </p:sp>
      <p:pic>
        <p:nvPicPr>
          <p:cNvPr id="57366" name="Picture 24" descr="di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828800"/>
            <a:ext cx="27686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89" name="Text Box 25"/>
          <p:cNvSpPr txBox="1">
            <a:spLocks noChangeArrowheads="1"/>
          </p:cNvSpPr>
          <p:nvPr/>
        </p:nvSpPr>
        <p:spPr bwMode="auto">
          <a:xfrm>
            <a:off x="6661150" y="5029200"/>
            <a:ext cx="1222375"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r>
              <a:rPr lang="en-US" altLang="en-US" sz="1800" baseline="30000"/>
              <a:t>7</a:t>
            </a:r>
            <a:r>
              <a:rPr lang="en-US" altLang="en-US" sz="1800"/>
              <a:t> cycles</a:t>
            </a:r>
          </a:p>
        </p:txBody>
      </p:sp>
      <p:sp>
        <p:nvSpPr>
          <p:cNvPr id="113690" name="Text Box 26"/>
          <p:cNvSpPr txBox="1">
            <a:spLocks noChangeArrowheads="1"/>
          </p:cNvSpPr>
          <p:nvPr/>
        </p:nvSpPr>
        <p:spPr bwMode="auto">
          <a:xfrm>
            <a:off x="0" y="5410200"/>
            <a:ext cx="88265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Actual </a:t>
            </a:r>
          </a:p>
          <a:p>
            <a:pPr>
              <a:spcBef>
                <a:spcPct val="0"/>
              </a:spcBef>
              <a:buFontTx/>
              <a:buNone/>
            </a:pPr>
            <a:r>
              <a:rPr lang="en-US" altLang="en-US" sz="1800"/>
              <a:t>time:</a:t>
            </a:r>
          </a:p>
        </p:txBody>
      </p:sp>
      <p:sp>
        <p:nvSpPr>
          <p:cNvPr id="113691" name="Text Box 27"/>
          <p:cNvSpPr txBox="1">
            <a:spLocks noChangeArrowheads="1"/>
          </p:cNvSpPr>
          <p:nvPr/>
        </p:nvSpPr>
        <p:spPr bwMode="auto">
          <a:xfrm>
            <a:off x="1066800" y="5486400"/>
            <a:ext cx="1135063"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&lt;10</a:t>
            </a:r>
            <a:r>
              <a:rPr lang="en-US" altLang="en-US" sz="1800" baseline="30000"/>
              <a:t>-9</a:t>
            </a:r>
            <a:r>
              <a:rPr lang="en-US" altLang="en-US" sz="1800"/>
              <a:t> sec</a:t>
            </a:r>
          </a:p>
        </p:txBody>
      </p:sp>
      <p:sp>
        <p:nvSpPr>
          <p:cNvPr id="113692" name="Text Box 28"/>
          <p:cNvSpPr txBox="1">
            <a:spLocks noChangeArrowheads="1"/>
          </p:cNvSpPr>
          <p:nvPr/>
        </p:nvSpPr>
        <p:spPr bwMode="auto">
          <a:xfrm>
            <a:off x="4035425" y="5486400"/>
            <a:ext cx="1135063"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&lt;10</a:t>
            </a:r>
            <a:r>
              <a:rPr lang="en-US" altLang="en-US" sz="1800" baseline="30000"/>
              <a:t>-7</a:t>
            </a:r>
            <a:r>
              <a:rPr lang="en-US" altLang="en-US" sz="1800"/>
              <a:t> sec</a:t>
            </a:r>
          </a:p>
        </p:txBody>
      </p:sp>
      <p:sp>
        <p:nvSpPr>
          <p:cNvPr id="113693" name="Text Box 29"/>
          <p:cNvSpPr txBox="1">
            <a:spLocks noChangeArrowheads="1"/>
          </p:cNvSpPr>
          <p:nvPr/>
        </p:nvSpPr>
        <p:spPr bwMode="auto">
          <a:xfrm>
            <a:off x="6778625" y="5486400"/>
            <a:ext cx="1135063"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&lt;10</a:t>
            </a:r>
            <a:r>
              <a:rPr lang="en-US" altLang="en-US" sz="1800" baseline="30000"/>
              <a:t>-2</a:t>
            </a:r>
            <a:r>
              <a:rPr lang="en-US" altLang="en-US" sz="1800"/>
              <a:t> sec</a:t>
            </a:r>
          </a:p>
        </p:txBody>
      </p:sp>
      <p:sp>
        <p:nvSpPr>
          <p:cNvPr id="113694" name="Text Box 30"/>
          <p:cNvSpPr txBox="1">
            <a:spLocks noChangeArrowheads="1"/>
          </p:cNvSpPr>
          <p:nvPr/>
        </p:nvSpPr>
        <p:spPr bwMode="auto">
          <a:xfrm>
            <a:off x="0" y="6019800"/>
            <a:ext cx="1057275" cy="64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If “cycle”</a:t>
            </a:r>
          </a:p>
          <a:p>
            <a:pPr>
              <a:spcBef>
                <a:spcPct val="0"/>
              </a:spcBef>
              <a:buFontTx/>
              <a:buNone/>
            </a:pPr>
            <a:r>
              <a:rPr lang="en-US" altLang="en-US" sz="1800"/>
              <a:t>= 1 sec</a:t>
            </a:r>
          </a:p>
        </p:txBody>
      </p:sp>
      <p:sp>
        <p:nvSpPr>
          <p:cNvPr id="113695" name="Text Box 31"/>
          <p:cNvSpPr txBox="1">
            <a:spLocks noChangeArrowheads="1"/>
          </p:cNvSpPr>
          <p:nvPr/>
        </p:nvSpPr>
        <p:spPr bwMode="auto">
          <a:xfrm>
            <a:off x="1127125" y="6172200"/>
            <a:ext cx="7302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 sec</a:t>
            </a:r>
          </a:p>
        </p:txBody>
      </p:sp>
      <p:sp>
        <p:nvSpPr>
          <p:cNvPr id="113696" name="Text Box 32"/>
          <p:cNvSpPr txBox="1">
            <a:spLocks noChangeArrowheads="1"/>
          </p:cNvSpPr>
          <p:nvPr/>
        </p:nvSpPr>
        <p:spPr bwMode="auto">
          <a:xfrm>
            <a:off x="3968750" y="6172200"/>
            <a:ext cx="1390650"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3-5 minutes</a:t>
            </a:r>
          </a:p>
        </p:txBody>
      </p:sp>
      <p:sp>
        <p:nvSpPr>
          <p:cNvPr id="113697" name="AutoShape 33"/>
          <p:cNvSpPr>
            <a:spLocks noChangeArrowheads="1"/>
          </p:cNvSpPr>
          <p:nvPr/>
        </p:nvSpPr>
        <p:spPr bwMode="auto">
          <a:xfrm>
            <a:off x="6858000" y="5943600"/>
            <a:ext cx="914400" cy="609600"/>
          </a:xfrm>
          <a:prstGeom prst="cloudCallout">
            <a:avLst>
              <a:gd name="adj1" fmla="val -43750"/>
              <a:gd name="adj2" fmla="val 70000"/>
            </a:avLst>
          </a:prstGeom>
          <a:solidFill>
            <a:srgbClr val="FFFFFF"/>
          </a:solidFill>
          <a:ln w="9525">
            <a:solidFill>
              <a:srgbClr val="000000"/>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latin typeface="Times New Roman" pitchFamily="18" charset="0"/>
              </a:rPr>
              <a:t>???</a:t>
            </a:r>
          </a:p>
        </p:txBody>
      </p:sp>
      <p:sp>
        <p:nvSpPr>
          <p:cNvPr id="113698" name="Text Box 34"/>
          <p:cNvSpPr txBox="1">
            <a:spLocks noChangeArrowheads="1"/>
          </p:cNvSpPr>
          <p:nvPr/>
        </p:nvSpPr>
        <p:spPr bwMode="auto">
          <a:xfrm>
            <a:off x="6781800" y="6172200"/>
            <a:ext cx="1633538"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4.5 </a:t>
            </a:r>
            <a:r>
              <a:rPr lang="en-US" altLang="en-US" sz="1800" b="1"/>
              <a:t>MONTHS</a:t>
            </a:r>
            <a:r>
              <a:rPr lang="en-US" altLang="en-US" sz="180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6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68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36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1368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1368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369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369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36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369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369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369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369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369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13697"/>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13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82" grpId="0"/>
      <p:bldP spid="113683" grpId="0"/>
      <p:bldP spid="113684" grpId="0"/>
      <p:bldP spid="113684" grpId="1"/>
      <p:bldP spid="113689" grpId="0"/>
      <p:bldP spid="113690" grpId="0"/>
      <p:bldP spid="113691" grpId="0"/>
      <p:bldP spid="113692" grpId="0"/>
      <p:bldP spid="113693" grpId="0"/>
      <p:bldP spid="113694" grpId="0"/>
      <p:bldP spid="113695" grpId="0"/>
      <p:bldP spid="113696" grpId="0"/>
      <p:bldP spid="113697" grpId="0" animBg="1"/>
      <p:bldP spid="113697" grpId="1" animBg="1"/>
      <p:bldP spid="11369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914400" y="0"/>
            <a:ext cx="7772400" cy="1143000"/>
          </a:xfrm>
        </p:spPr>
        <p:txBody>
          <a:bodyPr/>
          <a:lstStyle/>
          <a:p>
            <a:r>
              <a:rPr lang="en-US" altLang="en-US"/>
              <a:t>A Short Aside…</a:t>
            </a:r>
          </a:p>
        </p:txBody>
      </p:sp>
      <p:grpSp>
        <p:nvGrpSpPr>
          <p:cNvPr id="58371" name="Group 3"/>
          <p:cNvGrpSpPr>
            <a:grpSpLocks/>
          </p:cNvGrpSpPr>
          <p:nvPr/>
        </p:nvGrpSpPr>
        <p:grpSpPr bwMode="auto">
          <a:xfrm>
            <a:off x="533400" y="885825"/>
            <a:ext cx="8218488" cy="180975"/>
            <a:chOff x="295" y="1311"/>
            <a:chExt cx="5177" cy="114"/>
          </a:xfrm>
        </p:grpSpPr>
        <p:sp>
          <p:nvSpPr>
            <p:cNvPr id="58397"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98"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58372" name="Rectangle 6"/>
          <p:cNvSpPr>
            <a:spLocks noChangeArrowheads="1"/>
          </p:cNvSpPr>
          <p:nvPr/>
        </p:nvSpPr>
        <p:spPr bwMode="auto">
          <a:xfrm>
            <a:off x="838200" y="1981200"/>
            <a:ext cx="1600200" cy="914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73" name="Rectangle 7"/>
          <p:cNvSpPr>
            <a:spLocks noChangeArrowheads="1"/>
          </p:cNvSpPr>
          <p:nvPr/>
        </p:nvSpPr>
        <p:spPr bwMode="auto">
          <a:xfrm>
            <a:off x="3810000" y="1905000"/>
            <a:ext cx="1447800" cy="2209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74" name="Rectangle 8"/>
          <p:cNvSpPr>
            <a:spLocks noChangeArrowheads="1"/>
          </p:cNvSpPr>
          <p:nvPr/>
        </p:nvSpPr>
        <p:spPr bwMode="auto">
          <a:xfrm>
            <a:off x="3810000" y="19050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75" name="Rectangle 9"/>
          <p:cNvSpPr>
            <a:spLocks noChangeArrowheads="1"/>
          </p:cNvSpPr>
          <p:nvPr/>
        </p:nvSpPr>
        <p:spPr bwMode="auto">
          <a:xfrm>
            <a:off x="3810000" y="21336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76" name="Rectangle 10"/>
          <p:cNvSpPr>
            <a:spLocks noChangeArrowheads="1"/>
          </p:cNvSpPr>
          <p:nvPr/>
        </p:nvSpPr>
        <p:spPr bwMode="auto">
          <a:xfrm>
            <a:off x="3810000" y="23622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77" name="Rectangle 11"/>
          <p:cNvSpPr>
            <a:spLocks noChangeArrowheads="1"/>
          </p:cNvSpPr>
          <p:nvPr/>
        </p:nvSpPr>
        <p:spPr bwMode="auto">
          <a:xfrm>
            <a:off x="3810000" y="25908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78" name="Rectangle 12"/>
          <p:cNvSpPr>
            <a:spLocks noChangeArrowheads="1"/>
          </p:cNvSpPr>
          <p:nvPr/>
        </p:nvSpPr>
        <p:spPr bwMode="auto">
          <a:xfrm>
            <a:off x="914400" y="25908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79" name="Rectangle 13"/>
          <p:cNvSpPr>
            <a:spLocks noChangeArrowheads="1"/>
          </p:cNvSpPr>
          <p:nvPr/>
        </p:nvSpPr>
        <p:spPr bwMode="auto">
          <a:xfrm>
            <a:off x="914400" y="22860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80" name="Text Box 14"/>
          <p:cNvSpPr txBox="1">
            <a:spLocks noChangeArrowheads="1"/>
          </p:cNvSpPr>
          <p:nvPr/>
        </p:nvSpPr>
        <p:spPr bwMode="auto">
          <a:xfrm>
            <a:off x="1219200" y="1309688"/>
            <a:ext cx="6667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CPU</a:t>
            </a:r>
            <a:endParaRPr lang="en-US" altLang="en-US" sz="1800">
              <a:latin typeface="Courier" pitchFamily="49" charset="0"/>
            </a:endParaRPr>
          </a:p>
        </p:txBody>
      </p:sp>
      <p:sp>
        <p:nvSpPr>
          <p:cNvPr id="58381" name="Text Box 15"/>
          <p:cNvSpPr txBox="1">
            <a:spLocks noChangeArrowheads="1"/>
          </p:cNvSpPr>
          <p:nvPr/>
        </p:nvSpPr>
        <p:spPr bwMode="auto">
          <a:xfrm>
            <a:off x="3810000" y="1219200"/>
            <a:ext cx="156845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Main Memory</a:t>
            </a:r>
          </a:p>
          <a:p>
            <a:pPr>
              <a:spcBef>
                <a:spcPct val="0"/>
              </a:spcBef>
              <a:buFontTx/>
              <a:buNone/>
            </a:pPr>
            <a:r>
              <a:rPr lang="en-US" altLang="en-US" sz="1800"/>
              <a:t> (RAM)</a:t>
            </a:r>
            <a:endParaRPr lang="en-US" altLang="en-US" sz="1800">
              <a:latin typeface="Courier" pitchFamily="49" charset="0"/>
            </a:endParaRPr>
          </a:p>
        </p:txBody>
      </p:sp>
      <p:sp>
        <p:nvSpPr>
          <p:cNvPr id="58382" name="Rectangle 16"/>
          <p:cNvSpPr>
            <a:spLocks noChangeArrowheads="1"/>
          </p:cNvSpPr>
          <p:nvPr/>
        </p:nvSpPr>
        <p:spPr bwMode="auto">
          <a:xfrm>
            <a:off x="3810000" y="38862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83" name="Text Box 17"/>
          <p:cNvSpPr txBox="1">
            <a:spLocks noChangeArrowheads="1"/>
          </p:cNvSpPr>
          <p:nvPr/>
        </p:nvSpPr>
        <p:spPr bwMode="auto">
          <a:xfrm>
            <a:off x="6813550" y="1219200"/>
            <a:ext cx="12255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Disk Drive</a:t>
            </a:r>
            <a:endParaRPr lang="en-US" altLang="en-US" sz="1800">
              <a:latin typeface="Courier" pitchFamily="49" charset="0"/>
            </a:endParaRPr>
          </a:p>
        </p:txBody>
      </p:sp>
      <p:sp>
        <p:nvSpPr>
          <p:cNvPr id="113682" name="Text Box 18"/>
          <p:cNvSpPr txBox="1">
            <a:spLocks noChangeArrowheads="1"/>
          </p:cNvSpPr>
          <p:nvPr/>
        </p:nvSpPr>
        <p:spPr bwMode="auto">
          <a:xfrm>
            <a:off x="1066800" y="5029200"/>
            <a:ext cx="8953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 cycle</a:t>
            </a:r>
          </a:p>
        </p:txBody>
      </p:sp>
      <p:sp>
        <p:nvSpPr>
          <p:cNvPr id="113683" name="Text Box 19"/>
          <p:cNvSpPr txBox="1">
            <a:spLocks noChangeArrowheads="1"/>
          </p:cNvSpPr>
          <p:nvPr/>
        </p:nvSpPr>
        <p:spPr bwMode="auto">
          <a:xfrm>
            <a:off x="3886200" y="5029200"/>
            <a:ext cx="1274763"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200 cycles</a:t>
            </a:r>
          </a:p>
        </p:txBody>
      </p:sp>
      <p:sp>
        <p:nvSpPr>
          <p:cNvPr id="113684" name="Text Box 20"/>
          <p:cNvSpPr txBox="1">
            <a:spLocks noChangeArrowheads="1"/>
          </p:cNvSpPr>
          <p:nvPr/>
        </p:nvSpPr>
        <p:spPr bwMode="auto">
          <a:xfrm>
            <a:off x="6661150" y="5029200"/>
            <a:ext cx="10096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 cycles</a:t>
            </a:r>
          </a:p>
        </p:txBody>
      </p:sp>
      <p:sp>
        <p:nvSpPr>
          <p:cNvPr id="58387" name="Text Box 21"/>
          <p:cNvSpPr txBox="1">
            <a:spLocks noChangeArrowheads="1"/>
          </p:cNvSpPr>
          <p:nvPr/>
        </p:nvSpPr>
        <p:spPr bwMode="auto">
          <a:xfrm>
            <a:off x="536575" y="4267200"/>
            <a:ext cx="24066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16 Registers (“Bytes”)</a:t>
            </a:r>
          </a:p>
        </p:txBody>
      </p:sp>
      <p:sp>
        <p:nvSpPr>
          <p:cNvPr id="58388" name="Text Box 22"/>
          <p:cNvSpPr txBox="1">
            <a:spLocks noChangeArrowheads="1"/>
          </p:cNvSpPr>
          <p:nvPr/>
        </p:nvSpPr>
        <p:spPr bwMode="auto">
          <a:xfrm>
            <a:off x="3794125" y="4267200"/>
            <a:ext cx="1628775"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r>
              <a:rPr lang="en-US" altLang="en-US" sz="1800" baseline="30000"/>
              <a:t>9</a:t>
            </a:r>
            <a:r>
              <a:rPr lang="en-US" altLang="en-US" sz="1800"/>
              <a:t> “Bytes” of </a:t>
            </a:r>
          </a:p>
          <a:p>
            <a:pPr>
              <a:spcBef>
                <a:spcPct val="0"/>
              </a:spcBef>
              <a:buFontTx/>
              <a:buNone/>
            </a:pPr>
            <a:r>
              <a:rPr lang="en-US" altLang="en-US" sz="1800"/>
              <a:t>memory</a:t>
            </a:r>
          </a:p>
        </p:txBody>
      </p:sp>
      <p:sp>
        <p:nvSpPr>
          <p:cNvPr id="58389" name="Text Box 23"/>
          <p:cNvSpPr txBox="1">
            <a:spLocks noChangeArrowheads="1"/>
          </p:cNvSpPr>
          <p:nvPr/>
        </p:nvSpPr>
        <p:spPr bwMode="auto">
          <a:xfrm>
            <a:off x="6553200" y="4267200"/>
            <a:ext cx="1727200" cy="64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r>
              <a:rPr lang="en-US" altLang="en-US" sz="1800" baseline="30000"/>
              <a:t>12</a:t>
            </a:r>
            <a:r>
              <a:rPr lang="en-US" altLang="en-US" sz="1800"/>
              <a:t> “Bytes” of </a:t>
            </a:r>
          </a:p>
          <a:p>
            <a:pPr>
              <a:spcBef>
                <a:spcPct val="0"/>
              </a:spcBef>
              <a:buFontTx/>
              <a:buNone/>
            </a:pPr>
            <a:r>
              <a:rPr lang="en-US" altLang="en-US" sz="1800"/>
              <a:t>memory</a:t>
            </a:r>
          </a:p>
        </p:txBody>
      </p:sp>
      <p:pic>
        <p:nvPicPr>
          <p:cNvPr id="58390" name="Picture 24" descr="di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828800"/>
            <a:ext cx="27686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90" name="Text Box 26"/>
          <p:cNvSpPr txBox="1">
            <a:spLocks noChangeArrowheads="1"/>
          </p:cNvSpPr>
          <p:nvPr/>
        </p:nvSpPr>
        <p:spPr bwMode="auto">
          <a:xfrm>
            <a:off x="0" y="5410200"/>
            <a:ext cx="88265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Actual </a:t>
            </a:r>
          </a:p>
          <a:p>
            <a:pPr>
              <a:spcBef>
                <a:spcPct val="0"/>
              </a:spcBef>
              <a:buFontTx/>
              <a:buNone/>
            </a:pPr>
            <a:r>
              <a:rPr lang="en-US" altLang="en-US" sz="1800"/>
              <a:t>time:</a:t>
            </a:r>
          </a:p>
        </p:txBody>
      </p:sp>
      <p:sp>
        <p:nvSpPr>
          <p:cNvPr id="113691" name="Text Box 27"/>
          <p:cNvSpPr txBox="1">
            <a:spLocks noChangeArrowheads="1"/>
          </p:cNvSpPr>
          <p:nvPr/>
        </p:nvSpPr>
        <p:spPr bwMode="auto">
          <a:xfrm>
            <a:off x="1066800" y="5486400"/>
            <a:ext cx="1135063"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&lt;10</a:t>
            </a:r>
            <a:r>
              <a:rPr lang="en-US" altLang="en-US" sz="1800" baseline="30000"/>
              <a:t>-9</a:t>
            </a:r>
            <a:r>
              <a:rPr lang="en-US" altLang="en-US" sz="1800"/>
              <a:t> sec</a:t>
            </a:r>
          </a:p>
        </p:txBody>
      </p:sp>
      <p:sp>
        <p:nvSpPr>
          <p:cNvPr id="113692" name="Text Box 28"/>
          <p:cNvSpPr txBox="1">
            <a:spLocks noChangeArrowheads="1"/>
          </p:cNvSpPr>
          <p:nvPr/>
        </p:nvSpPr>
        <p:spPr bwMode="auto">
          <a:xfrm>
            <a:off x="4035425" y="5486400"/>
            <a:ext cx="1135063"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&lt;10</a:t>
            </a:r>
            <a:r>
              <a:rPr lang="en-US" altLang="en-US" sz="1800" baseline="30000"/>
              <a:t>-7</a:t>
            </a:r>
            <a:r>
              <a:rPr lang="en-US" altLang="en-US" sz="1800"/>
              <a:t> sec</a:t>
            </a:r>
          </a:p>
        </p:txBody>
      </p:sp>
      <p:sp>
        <p:nvSpPr>
          <p:cNvPr id="113693" name="Text Box 29"/>
          <p:cNvSpPr txBox="1">
            <a:spLocks noChangeArrowheads="1"/>
          </p:cNvSpPr>
          <p:nvPr/>
        </p:nvSpPr>
        <p:spPr bwMode="auto">
          <a:xfrm>
            <a:off x="6778625" y="5486400"/>
            <a:ext cx="1135063"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&lt;10</a:t>
            </a:r>
            <a:r>
              <a:rPr lang="en-US" altLang="en-US" sz="1800" baseline="30000"/>
              <a:t>-2</a:t>
            </a:r>
            <a:r>
              <a:rPr lang="en-US" altLang="en-US" sz="1800"/>
              <a:t> sec</a:t>
            </a:r>
          </a:p>
        </p:txBody>
      </p:sp>
      <p:sp>
        <p:nvSpPr>
          <p:cNvPr id="113694" name="Text Box 30"/>
          <p:cNvSpPr txBox="1">
            <a:spLocks noChangeArrowheads="1"/>
          </p:cNvSpPr>
          <p:nvPr/>
        </p:nvSpPr>
        <p:spPr bwMode="auto">
          <a:xfrm>
            <a:off x="0" y="6019800"/>
            <a:ext cx="1057275" cy="64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If “cycle”</a:t>
            </a:r>
          </a:p>
          <a:p>
            <a:pPr>
              <a:spcBef>
                <a:spcPct val="0"/>
              </a:spcBef>
              <a:buFontTx/>
              <a:buNone/>
            </a:pPr>
            <a:r>
              <a:rPr lang="en-US" altLang="en-US" sz="1800"/>
              <a:t>= 1 sec</a:t>
            </a:r>
          </a:p>
        </p:txBody>
      </p:sp>
      <p:sp>
        <p:nvSpPr>
          <p:cNvPr id="113695" name="Text Box 31"/>
          <p:cNvSpPr txBox="1">
            <a:spLocks noChangeArrowheads="1"/>
          </p:cNvSpPr>
          <p:nvPr/>
        </p:nvSpPr>
        <p:spPr bwMode="auto">
          <a:xfrm>
            <a:off x="1127125" y="6172200"/>
            <a:ext cx="7302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 sec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6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68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36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1368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1369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36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369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369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369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36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82" grpId="0"/>
      <p:bldP spid="113683" grpId="0"/>
      <p:bldP spid="113684" grpId="0"/>
      <p:bldP spid="113684" grpId="1"/>
      <p:bldP spid="113690" grpId="0"/>
      <p:bldP spid="113691" grpId="0"/>
      <p:bldP spid="113692" grpId="0"/>
      <p:bldP spid="113693" grpId="0"/>
      <p:bldP spid="113694" grpId="0"/>
      <p:bldP spid="11369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152400"/>
            <a:ext cx="7772400" cy="990600"/>
          </a:xfrm>
        </p:spPr>
        <p:txBody>
          <a:bodyPr/>
          <a:lstStyle/>
          <a:p>
            <a:pPr eaLnBrk="1" hangingPunct="1"/>
            <a:r>
              <a:rPr lang="en-US" altLang="en-US"/>
              <a:t>A 1-Bit Memory</a:t>
            </a:r>
          </a:p>
        </p:txBody>
      </p:sp>
      <p:grpSp>
        <p:nvGrpSpPr>
          <p:cNvPr id="14339" name="Group 3"/>
          <p:cNvGrpSpPr>
            <a:grpSpLocks/>
          </p:cNvGrpSpPr>
          <p:nvPr/>
        </p:nvGrpSpPr>
        <p:grpSpPr bwMode="auto">
          <a:xfrm>
            <a:off x="457200" y="1066800"/>
            <a:ext cx="8218488" cy="180975"/>
            <a:chOff x="295" y="1311"/>
            <a:chExt cx="5177" cy="114"/>
          </a:xfrm>
        </p:grpSpPr>
        <p:sp>
          <p:nvSpPr>
            <p:cNvPr id="14341"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sp>
          <p:nvSpPr>
            <p:cNvPr id="14342"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grpSp>
      <p:pic>
        <p:nvPicPr>
          <p:cNvPr id="14340" name="Picture 6" descr="rsff-stable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113" y="2619375"/>
            <a:ext cx="4043362"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411C7731-8754-49D2-950C-D3E8DFD33233}"/>
                  </a:ext>
                </a:extLst>
              </p14:cNvPr>
              <p14:cNvContentPartPr/>
              <p14:nvPr/>
            </p14:nvContentPartPr>
            <p14:xfrm>
              <a:off x="6670440" y="2750400"/>
              <a:ext cx="205920" cy="2036160"/>
            </p14:xfrm>
          </p:contentPart>
        </mc:Choice>
        <mc:Fallback>
          <p:pic>
            <p:nvPicPr>
              <p:cNvPr id="2" name="Ink 1">
                <a:extLst>
                  <a:ext uri="{FF2B5EF4-FFF2-40B4-BE49-F238E27FC236}">
                    <a16:creationId xmlns:a16="http://schemas.microsoft.com/office/drawing/2014/main" id="{411C7731-8754-49D2-950C-D3E8DFD33233}"/>
                  </a:ext>
                </a:extLst>
              </p:cNvPr>
              <p:cNvPicPr/>
              <p:nvPr/>
            </p:nvPicPr>
            <p:blipFill>
              <a:blip r:embed="rId5"/>
              <a:stretch>
                <a:fillRect/>
              </a:stretch>
            </p:blipFill>
            <p:spPr>
              <a:xfrm>
                <a:off x="6661080" y="2741040"/>
                <a:ext cx="224640" cy="2054880"/>
              </a:xfrm>
              <a:prstGeom prst="rect">
                <a:avLst/>
              </a:prstGeom>
            </p:spPr>
          </p:pic>
        </mc:Fallback>
      </mc:AlternateContent>
    </p:spTree>
    <p:extLst>
      <p:ext uri="{BB962C8B-B14F-4D97-AF65-F5344CB8AC3E}">
        <p14:creationId xmlns:p14="http://schemas.microsoft.com/office/powerpoint/2010/main" val="2074350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76200"/>
            <a:ext cx="7772400" cy="1143000"/>
          </a:xfrm>
        </p:spPr>
        <p:txBody>
          <a:bodyPr/>
          <a:lstStyle/>
          <a:p>
            <a:pPr eaLnBrk="1" hangingPunct="1"/>
            <a:r>
              <a:rPr lang="en-US" altLang="en-US"/>
              <a:t>Setting a 1-Bit Memory</a:t>
            </a:r>
          </a:p>
        </p:txBody>
      </p:sp>
      <p:grpSp>
        <p:nvGrpSpPr>
          <p:cNvPr id="15363" name="Group 3"/>
          <p:cNvGrpSpPr>
            <a:grpSpLocks/>
          </p:cNvGrpSpPr>
          <p:nvPr/>
        </p:nvGrpSpPr>
        <p:grpSpPr bwMode="auto">
          <a:xfrm>
            <a:off x="457200" y="1066800"/>
            <a:ext cx="8218488" cy="180975"/>
            <a:chOff x="295" y="1311"/>
            <a:chExt cx="5177" cy="114"/>
          </a:xfrm>
        </p:grpSpPr>
        <p:sp>
          <p:nvSpPr>
            <p:cNvPr id="15365"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sp>
          <p:nvSpPr>
            <p:cNvPr id="15366"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grpSp>
      <p:pic>
        <p:nvPicPr>
          <p:cNvPr id="15364" name="Picture 6" descr="rsff-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113" y="2619375"/>
            <a:ext cx="4043362"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B78C1810-023B-4890-836F-E993AC8F8EC4}"/>
              </a:ext>
            </a:extLst>
          </p:cNvPr>
          <p:cNvSpPr/>
          <p:nvPr/>
        </p:nvSpPr>
        <p:spPr bwMode="auto">
          <a:xfrm>
            <a:off x="2877220" y="2775365"/>
            <a:ext cx="274320" cy="27432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urier New" pitchFamily="49" charset="0"/>
              <a:ea typeface="ＭＳ Ｐゴシック" pitchFamily="80" charset="-128"/>
            </a:endParaRPr>
          </a:p>
        </p:txBody>
      </p:sp>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30244D1B-8B09-4BBD-A0F8-85DD0E594941}"/>
                  </a:ext>
                </a:extLst>
              </p14:cNvPr>
              <p14:cNvContentPartPr/>
              <p14:nvPr/>
            </p14:nvContentPartPr>
            <p14:xfrm>
              <a:off x="6688440" y="2759400"/>
              <a:ext cx="268200" cy="1955880"/>
            </p14:xfrm>
          </p:contentPart>
        </mc:Choice>
        <mc:Fallback>
          <p:pic>
            <p:nvPicPr>
              <p:cNvPr id="3" name="Ink 2">
                <a:extLst>
                  <a:ext uri="{FF2B5EF4-FFF2-40B4-BE49-F238E27FC236}">
                    <a16:creationId xmlns:a16="http://schemas.microsoft.com/office/drawing/2014/main" id="{30244D1B-8B09-4BBD-A0F8-85DD0E594941}"/>
                  </a:ext>
                </a:extLst>
              </p:cNvPr>
              <p:cNvPicPr/>
              <p:nvPr/>
            </p:nvPicPr>
            <p:blipFill>
              <a:blip r:embed="rId5"/>
              <a:stretch>
                <a:fillRect/>
              </a:stretch>
            </p:blipFill>
            <p:spPr>
              <a:xfrm>
                <a:off x="6679080" y="2750040"/>
                <a:ext cx="286920" cy="1974600"/>
              </a:xfrm>
              <a:prstGeom prst="rect">
                <a:avLst/>
              </a:prstGeom>
            </p:spPr>
          </p:pic>
        </mc:Fallback>
      </mc:AlternateContent>
    </p:spTree>
    <p:extLst>
      <p:ext uri="{BB962C8B-B14F-4D97-AF65-F5344CB8AC3E}">
        <p14:creationId xmlns:p14="http://schemas.microsoft.com/office/powerpoint/2010/main" val="1771113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76200"/>
            <a:ext cx="7772400" cy="1143000"/>
          </a:xfrm>
        </p:spPr>
        <p:txBody>
          <a:bodyPr/>
          <a:lstStyle/>
          <a:p>
            <a:pPr eaLnBrk="1" hangingPunct="1"/>
            <a:r>
              <a:rPr lang="en-US" altLang="en-US"/>
              <a:t>Initializing a 1-Bit Memory</a:t>
            </a:r>
          </a:p>
        </p:txBody>
      </p:sp>
      <p:grpSp>
        <p:nvGrpSpPr>
          <p:cNvPr id="16387" name="Group 3"/>
          <p:cNvGrpSpPr>
            <a:grpSpLocks/>
          </p:cNvGrpSpPr>
          <p:nvPr/>
        </p:nvGrpSpPr>
        <p:grpSpPr bwMode="auto">
          <a:xfrm>
            <a:off x="457200" y="1066800"/>
            <a:ext cx="8218488" cy="180975"/>
            <a:chOff x="295" y="1311"/>
            <a:chExt cx="5177" cy="114"/>
          </a:xfrm>
        </p:grpSpPr>
        <p:sp>
          <p:nvSpPr>
            <p:cNvPr id="16389"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sp>
          <p:nvSpPr>
            <p:cNvPr id="16390"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grpSp>
      <p:pic>
        <p:nvPicPr>
          <p:cNvPr id="16388" name="Picture 6" descr="rfss-unpowe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113" y="2619375"/>
            <a:ext cx="4043362"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48261C3A-363E-44A8-8783-6FAF609869C4}"/>
                  </a:ext>
                </a:extLst>
              </p14:cNvPr>
              <p14:cNvContentPartPr/>
              <p14:nvPr/>
            </p14:nvContentPartPr>
            <p14:xfrm>
              <a:off x="1250280" y="1232280"/>
              <a:ext cx="6938640" cy="3831120"/>
            </p14:xfrm>
          </p:contentPart>
        </mc:Choice>
        <mc:Fallback>
          <p:pic>
            <p:nvPicPr>
              <p:cNvPr id="2" name="Ink 1">
                <a:extLst>
                  <a:ext uri="{FF2B5EF4-FFF2-40B4-BE49-F238E27FC236}">
                    <a16:creationId xmlns:a16="http://schemas.microsoft.com/office/drawing/2014/main" id="{48261C3A-363E-44A8-8783-6FAF609869C4}"/>
                  </a:ext>
                </a:extLst>
              </p:cNvPr>
              <p:cNvPicPr/>
              <p:nvPr/>
            </p:nvPicPr>
            <p:blipFill>
              <a:blip r:embed="rId5"/>
              <a:stretch>
                <a:fillRect/>
              </a:stretch>
            </p:blipFill>
            <p:spPr>
              <a:xfrm>
                <a:off x="1240920" y="1222920"/>
                <a:ext cx="6957360" cy="3849840"/>
              </a:xfrm>
              <a:prstGeom prst="rect">
                <a:avLst/>
              </a:prstGeom>
            </p:spPr>
          </p:pic>
        </mc:Fallback>
      </mc:AlternateContent>
    </p:spTree>
    <p:extLst>
      <p:ext uri="{BB962C8B-B14F-4D97-AF65-F5344CB8AC3E}">
        <p14:creationId xmlns:p14="http://schemas.microsoft.com/office/powerpoint/2010/main" val="3897735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76200"/>
            <a:ext cx="7772400" cy="1143000"/>
          </a:xfrm>
        </p:spPr>
        <p:txBody>
          <a:bodyPr/>
          <a:lstStyle/>
          <a:p>
            <a:pPr eaLnBrk="1" hangingPunct="1"/>
            <a:r>
              <a:rPr lang="en-US" altLang="en-US" sz="4000"/>
              <a:t>From S-R Latches to D-Latches</a:t>
            </a:r>
            <a:endParaRPr lang="en-US" altLang="en-US"/>
          </a:p>
        </p:txBody>
      </p:sp>
      <p:grpSp>
        <p:nvGrpSpPr>
          <p:cNvPr id="7171" name="Group 3"/>
          <p:cNvGrpSpPr>
            <a:grpSpLocks/>
          </p:cNvGrpSpPr>
          <p:nvPr/>
        </p:nvGrpSpPr>
        <p:grpSpPr bwMode="auto">
          <a:xfrm>
            <a:off x="457200" y="1066800"/>
            <a:ext cx="8218488" cy="180975"/>
            <a:chOff x="295" y="1311"/>
            <a:chExt cx="5177" cy="114"/>
          </a:xfrm>
        </p:grpSpPr>
        <p:sp>
          <p:nvSpPr>
            <p:cNvPr id="7177"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sp>
          <p:nvSpPr>
            <p:cNvPr id="7178"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grpSp>
      <p:sp>
        <p:nvSpPr>
          <p:cNvPr id="7172" name="Line 6"/>
          <p:cNvSpPr>
            <a:spLocks noChangeShapeType="1"/>
          </p:cNvSpPr>
          <p:nvPr/>
        </p:nvSpPr>
        <p:spPr bwMode="auto">
          <a:xfrm>
            <a:off x="9296400" y="44958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3" name="Line 7"/>
          <p:cNvSpPr>
            <a:spLocks noChangeShapeType="1"/>
          </p:cNvSpPr>
          <p:nvPr/>
        </p:nvSpPr>
        <p:spPr bwMode="auto">
          <a:xfrm>
            <a:off x="381000" y="4495800"/>
            <a:ext cx="815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7174" name="Picture 8" descr="dla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3850" y="1676400"/>
            <a:ext cx="59563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9" descr="dlatch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4953000"/>
            <a:ext cx="36322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 Box 10"/>
          <p:cNvSpPr txBox="1">
            <a:spLocks noChangeArrowheads="1"/>
          </p:cNvSpPr>
          <p:nvPr/>
        </p:nvSpPr>
        <p:spPr bwMode="auto">
          <a:xfrm>
            <a:off x="4179888" y="5410200"/>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t>&gt;</a:t>
            </a:r>
          </a:p>
        </p:txBody>
      </p:sp>
      <p:sp>
        <p:nvSpPr>
          <p:cNvPr id="2" name="TextBox 1"/>
          <p:cNvSpPr txBox="1"/>
          <p:nvPr/>
        </p:nvSpPr>
        <p:spPr>
          <a:xfrm>
            <a:off x="6629400" y="6172200"/>
            <a:ext cx="2133600" cy="461665"/>
          </a:xfrm>
          <a:prstGeom prst="rect">
            <a:avLst/>
          </a:prstGeom>
          <a:noFill/>
        </p:spPr>
        <p:txBody>
          <a:bodyPr wrap="square" rtlCol="0">
            <a:spAutoFit/>
          </a:bodyPr>
          <a:lstStyle/>
          <a:p>
            <a:r>
              <a:rPr lang="en-US" dirty="0">
                <a:solidFill>
                  <a:srgbClr val="00B050"/>
                </a:solidFill>
              </a:rPr>
              <a:t>Worksheet!</a:t>
            </a:r>
          </a:p>
        </p:txBody>
      </p:sp>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6C098B8F-4A37-4D99-9748-E92014484479}"/>
                  </a:ext>
                </a:extLst>
              </p14:cNvPr>
              <p14:cNvContentPartPr/>
              <p14:nvPr/>
            </p14:nvContentPartPr>
            <p14:xfrm>
              <a:off x="5018400" y="982440"/>
              <a:ext cx="3116880" cy="2562840"/>
            </p14:xfrm>
          </p:contentPart>
        </mc:Choice>
        <mc:Fallback>
          <p:pic>
            <p:nvPicPr>
              <p:cNvPr id="3" name="Ink 2">
                <a:extLst>
                  <a:ext uri="{FF2B5EF4-FFF2-40B4-BE49-F238E27FC236}">
                    <a16:creationId xmlns:a16="http://schemas.microsoft.com/office/drawing/2014/main" id="{6C098B8F-4A37-4D99-9748-E92014484479}"/>
                  </a:ext>
                </a:extLst>
              </p:cNvPr>
              <p:cNvPicPr/>
              <p:nvPr/>
            </p:nvPicPr>
            <p:blipFill>
              <a:blip r:embed="rId6"/>
              <a:stretch>
                <a:fillRect/>
              </a:stretch>
            </p:blipFill>
            <p:spPr>
              <a:xfrm>
                <a:off x="5009040" y="973080"/>
                <a:ext cx="3135600" cy="2581560"/>
              </a:xfrm>
              <a:prstGeom prst="rect">
                <a:avLst/>
              </a:prstGeom>
            </p:spPr>
          </p:pic>
        </mc:Fallback>
      </mc:AlternateContent>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23997</TotalTime>
  <Words>3669</Words>
  <Application>Microsoft Office PowerPoint</Application>
  <PresentationFormat>On-screen Show (4:3)</PresentationFormat>
  <Paragraphs>1702</Paragraphs>
  <Slides>59</Slides>
  <Notes>59</Notes>
  <HiddenSlides>4</HiddenSlides>
  <MMClips>0</MMClips>
  <ScaleCrop>false</ScaleCrop>
  <HeadingPairs>
    <vt:vector size="8" baseType="variant">
      <vt:variant>
        <vt:lpstr>Fonts Used</vt:lpstr>
      </vt:variant>
      <vt:variant>
        <vt:i4>6</vt:i4>
      </vt:variant>
      <vt:variant>
        <vt:lpstr>Theme</vt:lpstr>
      </vt:variant>
      <vt:variant>
        <vt:i4>2</vt:i4>
      </vt:variant>
      <vt:variant>
        <vt:lpstr>Slide Titles</vt:lpstr>
      </vt:variant>
      <vt:variant>
        <vt:i4>59</vt:i4>
      </vt:variant>
      <vt:variant>
        <vt:lpstr>Custom Shows</vt:lpstr>
      </vt:variant>
      <vt:variant>
        <vt:i4>2</vt:i4>
      </vt:variant>
    </vt:vector>
  </HeadingPairs>
  <TitlesOfParts>
    <vt:vector size="69" baseType="lpstr">
      <vt:lpstr>Arial</vt:lpstr>
      <vt:lpstr>Comic Sans MS</vt:lpstr>
      <vt:lpstr>Courier</vt:lpstr>
      <vt:lpstr>Courier New</vt:lpstr>
      <vt:lpstr>News Gothic MT</vt:lpstr>
      <vt:lpstr>Times New Roman</vt:lpstr>
      <vt:lpstr>Blank Presentation</vt:lpstr>
      <vt:lpstr>1_Blank Presentation</vt:lpstr>
      <vt:lpstr>The CS 5 Times</vt:lpstr>
      <vt:lpstr>True Story:  Alan Turing</vt:lpstr>
      <vt:lpstr>Alan Turing</vt:lpstr>
      <vt:lpstr>Sending a Message to Prof. Ben</vt:lpstr>
      <vt:lpstr>A 1-Bit Memory</vt:lpstr>
      <vt:lpstr>A 1-Bit Memory</vt:lpstr>
      <vt:lpstr>Setting a 1-Bit Memory</vt:lpstr>
      <vt:lpstr>Initializing a 1-Bit Memory</vt:lpstr>
      <vt:lpstr>From S-R Latches to D-Latches</vt:lpstr>
      <vt:lpstr>A Random Access Memory (RAM)</vt:lpstr>
      <vt:lpstr>A Random Access Memory (RAM)</vt:lpstr>
      <vt:lpstr>A Random Access Memory (RAM)</vt:lpstr>
      <vt:lpstr>A Random Access Memory (RAM)</vt:lpstr>
      <vt:lpstr>A Random Access Memory (RAM)</vt:lpstr>
      <vt:lpstr>A Random Access Memory (RAM)</vt:lpstr>
      <vt:lpstr>A Random Access Memory (RAM)</vt:lpstr>
      <vt:lpstr>A Random Access Memory (RAM)</vt:lpstr>
      <vt:lpstr>A Random Access Memory (RAM)</vt:lpstr>
      <vt:lpstr>A Random Access Memory (RAM)</vt:lpstr>
      <vt:lpstr>A Random Access Memory (RAM)</vt:lpstr>
      <vt:lpstr>PowerPoint Presentation</vt:lpstr>
      <vt:lpstr>Small Memory, “Big” Memory…</vt:lpstr>
      <vt:lpstr>DROP!  COVER!  HOLD ON!</vt:lpstr>
      <vt:lpstr>The Alien’s Life Advice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von Neumann “Architecture”</vt:lpstr>
      <vt:lpstr>PowerPoint Presentation</vt:lpstr>
      <vt:lpstr>A Short Aside…</vt:lpstr>
      <vt:lpstr>A Short Aside…</vt:lpstr>
      <vt:lpstr>For screen</vt:lpstr>
      <vt:lpstr>For printing</vt:lpstr>
    </vt:vector>
  </TitlesOfParts>
  <Company>Harvey Mudd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2004 Test Drive User</dc:creator>
  <cp:lastModifiedBy>Geoffrey Kuenning</cp:lastModifiedBy>
  <cp:revision>79</cp:revision>
  <cp:lastPrinted>2021-10-05T20:53:49Z</cp:lastPrinted>
  <dcterms:created xsi:type="dcterms:W3CDTF">2011-10-06T05:34:17Z</dcterms:created>
  <dcterms:modified xsi:type="dcterms:W3CDTF">2021-10-05T23:49:08Z</dcterms:modified>
</cp:coreProperties>
</file>