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6.xml" ContentType="application/vnd.openxmlformats-officedocument.presentationml.notesSlide+xml"/>
  <Override PartName="/ppt/tags/tag69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8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9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0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11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2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3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14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15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16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17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notesSlides/notesSlide18.xml" ContentType="application/vnd.openxmlformats-officedocument.presentationml.notesSlide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19.xml" ContentType="application/vnd.openxmlformats-officedocument.presentationml.notesSlide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20.xml" ContentType="application/vnd.openxmlformats-officedocument.presentationml.notesSlide+xml"/>
  <Override PartName="/ppt/tags/tag53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notesSlides/notesSlide23.xml" ContentType="application/vnd.openxmlformats-officedocument.presentationml.notesSlide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notesSlides/notesSlide24.xml" ContentType="application/vnd.openxmlformats-officedocument.presentationml.notesSlide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notesSlides/notesSlide25.xml" ContentType="application/vnd.openxmlformats-officedocument.presentationml.notesSlide+xml"/>
  <Override PartName="/ppt/tags/tag667.xml" ContentType="application/vnd.openxmlformats-officedocument.presentationml.tags+xml"/>
  <Override PartName="/ppt/notesSlides/notesSlide26.xml" ContentType="application/vnd.openxmlformats-officedocument.presentationml.notesSlide+xml"/>
  <Override PartName="/ppt/tags/tag668.xml" ContentType="application/vnd.openxmlformats-officedocument.presentationml.tags+xml"/>
  <Override PartName="/ppt/notesSlides/notesSlide27.xml" ContentType="application/vnd.openxmlformats-officedocument.presentationml.notesSlide+xml"/>
  <Override PartName="/ppt/tags/tag669.xml" ContentType="application/vnd.openxmlformats-officedocument.presentationml.tags+xml"/>
  <Override PartName="/ppt/notesSlides/notesSlide28.xml" ContentType="application/vnd.openxmlformats-officedocument.presentationml.notesSlide+xml"/>
  <Override PartName="/ppt/tags/tag670.xml" ContentType="application/vnd.openxmlformats-officedocument.presentationml.tags+xml"/>
  <Override PartName="/ppt/notesSlides/notesSlide29.xml" ContentType="application/vnd.openxmlformats-officedocument.presentationml.notesSlide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notesSlides/notesSlide30.xml" ContentType="application/vnd.openxmlformats-officedocument.presentationml.notesSlide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notesSlides/notesSlide31.xml" ContentType="application/vnd.openxmlformats-officedocument.presentationml.notesSlide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notesSlides/notesSlide32.xml" ContentType="application/vnd.openxmlformats-officedocument.presentationml.notesSlide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notesSlides/notesSlide33.xml" ContentType="application/vnd.openxmlformats-officedocument.presentationml.notesSlide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notesSlides/notesSlide34.xml" ContentType="application/vnd.openxmlformats-officedocument.presentationml.notesSlide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notesSlides/notesSlide35.xml" ContentType="application/vnd.openxmlformats-officedocument.presentationml.notesSlide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notesSlides/notesSlide38.xml" ContentType="application/vnd.openxmlformats-officedocument.presentationml.notesSlide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notesSlides/notesSlide39.xml" ContentType="application/vnd.openxmlformats-officedocument.presentationml.notesSlide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notesSlides/notesSlide42.xml" ContentType="application/vnd.openxmlformats-officedocument.presentationml.notesSlide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notesSlides/notesSlide43.xml" ContentType="application/vnd.openxmlformats-officedocument.presentationml.notesSlide+xml"/>
  <Override PartName="/ppt/tags/tag1134.xml" ContentType="application/vnd.openxmlformats-officedocument.presentationml.tag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31" r:id="rId2"/>
  </p:sldMasterIdLst>
  <p:notesMasterIdLst>
    <p:notesMasterId r:id="rId47"/>
  </p:notesMasterIdLst>
  <p:handoutMasterIdLst>
    <p:handoutMasterId r:id="rId48"/>
  </p:handoutMasterIdLst>
  <p:sldIdLst>
    <p:sldId id="1322" r:id="rId3"/>
    <p:sldId id="1296" r:id="rId4"/>
    <p:sldId id="1334" r:id="rId5"/>
    <p:sldId id="1335" r:id="rId6"/>
    <p:sldId id="1328" r:id="rId7"/>
    <p:sldId id="1329" r:id="rId8"/>
    <p:sldId id="1240" r:id="rId9"/>
    <p:sldId id="1266" r:id="rId10"/>
    <p:sldId id="1267" r:id="rId11"/>
    <p:sldId id="1233" r:id="rId12"/>
    <p:sldId id="1234" r:id="rId13"/>
    <p:sldId id="1257" r:id="rId14"/>
    <p:sldId id="1258" r:id="rId15"/>
    <p:sldId id="992" r:id="rId16"/>
    <p:sldId id="1163" r:id="rId17"/>
    <p:sldId id="1079" r:id="rId18"/>
    <p:sldId id="1330" r:id="rId19"/>
    <p:sldId id="996" r:id="rId20"/>
    <p:sldId id="1147" r:id="rId21"/>
    <p:sldId id="1259" r:id="rId22"/>
    <p:sldId id="998" r:id="rId23"/>
    <p:sldId id="1235" r:id="rId24"/>
    <p:sldId id="999" r:id="rId25"/>
    <p:sldId id="1167" r:id="rId26"/>
    <p:sldId id="1300" r:id="rId27"/>
    <p:sldId id="1263" r:id="rId28"/>
    <p:sldId id="1273" r:id="rId29"/>
    <p:sldId id="1262" r:id="rId30"/>
    <p:sldId id="1261" r:id="rId31"/>
    <p:sldId id="1001" r:id="rId32"/>
    <p:sldId id="1002" r:id="rId33"/>
    <p:sldId id="1003" r:id="rId34"/>
    <p:sldId id="1004" r:id="rId35"/>
    <p:sldId id="1005" r:id="rId36"/>
    <p:sldId id="1006" r:id="rId37"/>
    <p:sldId id="1268" r:id="rId38"/>
    <p:sldId id="1080" r:id="rId39"/>
    <p:sldId id="1007" r:id="rId40"/>
    <p:sldId id="1008" r:id="rId41"/>
    <p:sldId id="1009" r:id="rId42"/>
    <p:sldId id="1243" r:id="rId43"/>
    <p:sldId id="1283" r:id="rId44"/>
    <p:sldId id="1011" r:id="rId45"/>
    <p:sldId id="1320" r:id="rId46"/>
  </p:sldIdLst>
  <p:sldSz cx="9144000" cy="6858000" type="screen4x3"/>
  <p:notesSz cx="6985000" cy="9271000"/>
  <p:custDataLst>
    <p:tags r:id="rId4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99"/>
    <a:srgbClr val="FFCCCC"/>
    <a:srgbClr val="CC3300"/>
    <a:srgbClr val="FFCCFF"/>
    <a:srgbClr val="0000FF"/>
    <a:srgbClr val="CCECFF"/>
    <a:srgbClr val="CCFFCC"/>
    <a:srgbClr val="E109E1"/>
    <a:srgbClr val="159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0221" autoAdjust="0"/>
  </p:normalViewPr>
  <p:slideViewPr>
    <p:cSldViewPr>
      <p:cViewPr varScale="1">
        <p:scale>
          <a:sx n="88" d="100"/>
          <a:sy n="88" d="100"/>
        </p:scale>
        <p:origin x="-5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2760" y="-96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83576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983577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3E2B1DFD-F640-4D7E-9D94-107F47E66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37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82183381-C8B9-4C43-AACB-12572E60E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3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416279" indent="-219662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855603" indent="-219662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294926" indent="-219662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734250" indent="-219662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defTabSz="878647">
              <a:defRPr/>
            </a:pPr>
            <a:fld id="{86875EC1-05E8-4CC5-B09B-974042A35FB2}" type="slidenum">
              <a:rPr lang="en-US" sz="1200">
                <a:solidFill>
                  <a:srgbClr val="000000"/>
                </a:solidFill>
                <a:latin typeface="Arial" charset="0"/>
              </a:rPr>
              <a:pPr defTabSz="878647">
                <a:defRPr/>
              </a:pPr>
              <a:t>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jazzy!</a:t>
            </a:r>
          </a:p>
        </p:txBody>
      </p:sp>
    </p:spTree>
    <p:extLst>
      <p:ext uri="{BB962C8B-B14F-4D97-AF65-F5344CB8AC3E}">
        <p14:creationId xmlns:p14="http://schemas.microsoft.com/office/powerpoint/2010/main" val="762895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83381-C8B9-4C43-AACB-12572E60EAE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68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83381-C8B9-4C43-AACB-12572E60EAE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2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83381-C8B9-4C43-AACB-12572E60EA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85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83381-C8B9-4C43-AACB-12572E60EAE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96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C342D2B0-9343-46FD-B94D-80A34BF6F68F}" type="slidenum">
              <a:rPr lang="en-US" sz="1200">
                <a:latin typeface="Arial" pitchFamily="34" charset="0"/>
              </a:rPr>
              <a:pPr/>
              <a:t>14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C342D2B0-9343-46FD-B94D-80A34BF6F68F}" type="slidenum">
              <a:rPr lang="en-US" sz="1200">
                <a:latin typeface="Arial" pitchFamily="34" charset="0"/>
              </a:rPr>
              <a:pPr/>
              <a:t>15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35285527-DE63-4E1A-8FE2-4742B470B19E}" type="slidenum">
              <a:rPr lang="en-US" sz="1200">
                <a:latin typeface="Arial" pitchFamily="34" charset="0"/>
              </a:rPr>
              <a:pPr/>
              <a:t>16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err="1" smtClean="0">
                <a:latin typeface="Arial" pitchFamily="34" charset="0"/>
              </a:rPr>
              <a:t>Tne</a:t>
            </a:r>
            <a:r>
              <a:rPr lang="en-US" dirty="0" smtClean="0">
                <a:latin typeface="Arial" pitchFamily="34" charset="0"/>
              </a:rPr>
              <a:t> Von Neumann</a:t>
            </a:r>
            <a:r>
              <a:rPr lang="en-US" baseline="0" dirty="0" smtClean="0">
                <a:latin typeface="Arial" pitchFamily="34" charset="0"/>
              </a:rPr>
              <a:t> bottleneck arises because RAM is slower than the CPU, so the CPU has trouble getting instructions and data fast enough.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35285527-DE63-4E1A-8FE2-4742B470B19E}" type="slidenum">
              <a:rPr lang="en-US" sz="1200">
                <a:latin typeface="Arial" pitchFamily="34" charset="0"/>
              </a:rPr>
              <a:pPr/>
              <a:t>17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Assembly is just human-readable machine</a:t>
            </a:r>
            <a:r>
              <a:rPr lang="en-US" baseline="0" dirty="0" smtClean="0">
                <a:latin typeface="Arial" pitchFamily="34" charset="0"/>
              </a:rPr>
              <a:t> language.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68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B0957732-F5CC-4A68-97B4-E0D9B59DCE7D}" type="slidenum">
              <a:rPr lang="en-US" sz="1200">
                <a:latin typeface="Arial" pitchFamily="34" charset="0"/>
              </a:rPr>
              <a:pPr/>
              <a:t>18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B0957732-F5CC-4A68-97B4-E0D9B59DCE7D}" type="slidenum">
              <a:rPr lang="en-US" sz="1200">
                <a:latin typeface="Arial" pitchFamily="34" charset="0"/>
              </a:rPr>
              <a:pPr/>
              <a:t>19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416279" indent="-219662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855603" indent="-219662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294926" indent="-219662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734250" indent="-219662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defTabSz="878647">
              <a:defRPr/>
            </a:pPr>
            <a:fld id="{86875EC1-05E8-4CC5-B09B-974042A35FB2}" type="slidenum">
              <a:rPr lang="en-US" sz="1200">
                <a:solidFill>
                  <a:srgbClr val="000000"/>
                </a:solidFill>
                <a:latin typeface="Arial" charset="0"/>
              </a:rPr>
              <a:pPr defTabSz="878647">
                <a:defRPr/>
              </a:pPr>
              <a:t>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jazzy!</a:t>
            </a:r>
          </a:p>
        </p:txBody>
      </p:sp>
    </p:spTree>
    <p:extLst>
      <p:ext uri="{BB962C8B-B14F-4D97-AF65-F5344CB8AC3E}">
        <p14:creationId xmlns:p14="http://schemas.microsoft.com/office/powerpoint/2010/main" val="993920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B0957732-F5CC-4A68-97B4-E0D9B59DCE7D}" type="slidenum">
              <a:rPr lang="en-US" sz="1200">
                <a:latin typeface="Arial" pitchFamily="34" charset="0"/>
              </a:rPr>
              <a:pPr/>
              <a:t>20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lec13prog01 (multiply two numbers)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83381-C8B9-4C43-AACB-12572E60EAE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79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83381-C8B9-4C43-AACB-12572E60EAE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24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33B3D5E6-89DE-4D7F-831A-885FF175788B}" type="slidenum">
              <a:rPr lang="en-US" sz="1200">
                <a:latin typeface="Arial" pitchFamily="34" charset="0"/>
              </a:rPr>
              <a:pPr/>
              <a:t>23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79A863BF-A6FA-4394-BF80-E49F5F477DD8}" type="slidenum">
              <a:rPr lang="en-US" sz="1200">
                <a:latin typeface="Arial" pitchFamily="34" charset="0"/>
              </a:rPr>
              <a:pPr/>
              <a:t>24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QUIZSLIDE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Variations of this are lec13prog02.hmmm.  Solutions on next slide.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r1 = 100; r2</a:t>
            </a:r>
            <a:r>
              <a:rPr lang="en-US" baseline="0" dirty="0" smtClean="0">
                <a:latin typeface="Arial" pitchFamily="34" charset="0"/>
              </a:rPr>
              <a:t> = 7; r4 = 2; r3 = 50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line 4: r3 becomes 43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line 5: 42!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Changes: to get 0, line 4 could be div r3 </a:t>
            </a:r>
            <a:r>
              <a:rPr lang="en-US" baseline="0" dirty="0" err="1" smtClean="0">
                <a:latin typeface="Arial" pitchFamily="34" charset="0"/>
              </a:rPr>
              <a:t>r3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r3</a:t>
            </a:r>
            <a:endParaRPr lang="en-US" baseline="0" dirty="0" smtClean="0">
              <a:latin typeface="Arial" pitchFamily="34" charset="0"/>
            </a:endParaRP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To get 6, line 4 could be copy r3 r2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To get 3499, line 4 should be </a:t>
            </a:r>
            <a:r>
              <a:rPr lang="en-US" dirty="0" err="1" smtClean="0">
                <a:latin typeface="Arial" pitchFamily="34" charset="0"/>
              </a:rPr>
              <a:t>mul</a:t>
            </a:r>
            <a:r>
              <a:rPr lang="en-US" dirty="0" smtClean="0">
                <a:latin typeface="Arial" pitchFamily="34" charset="0"/>
              </a:rPr>
              <a:t> r3 r2 r3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79A863BF-A6FA-4394-BF80-E49F5F477DD8}" type="slidenum">
              <a:rPr lang="en-US" sz="1200">
                <a:latin typeface="Arial" pitchFamily="34" charset="0"/>
              </a:rPr>
              <a:pPr/>
              <a:t>25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22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CC182C31-ADDA-4777-8058-7F83A2D88754}" type="slidenum">
              <a:rPr lang="en-US" sz="1200">
                <a:latin typeface="Arial" pitchFamily="34" charset="0"/>
              </a:rPr>
              <a:pPr/>
              <a:t>26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CC182C31-ADDA-4777-8058-7F83A2D88754}" type="slidenum">
              <a:rPr lang="en-US" sz="1200">
                <a:latin typeface="Arial" pitchFamily="34" charset="0"/>
              </a:rPr>
              <a:pPr/>
              <a:t>27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94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CC182C31-ADDA-4777-8058-7F83A2D88754}" type="slidenum">
              <a:rPr lang="en-US" sz="1200">
                <a:latin typeface="Arial" pitchFamily="34" charset="0"/>
              </a:rPr>
              <a:pPr/>
              <a:t>28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83381-C8B9-4C43-AACB-12572E60EAE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CA228F8D-ED6F-4DEC-81AE-28A73DB3A2E3}" type="slidenum">
              <a:rPr lang="en-US" sz="1200">
                <a:latin typeface="Arial" pitchFamily="34" charset="0"/>
              </a:rPr>
              <a:pPr/>
              <a:t>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82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7A63094B-B637-4871-8B4F-51FB5324E0F6}" type="slidenum">
              <a:rPr lang="en-US" sz="1200">
                <a:latin typeface="Arial" pitchFamily="34" charset="0"/>
              </a:rPr>
              <a:pPr/>
              <a:t>30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7A65EB97-ABAA-4701-9D06-CA2444473CF0}" type="slidenum">
              <a:rPr lang="en-US" sz="1200">
                <a:latin typeface="Arial" pitchFamily="34" charset="0"/>
              </a:rPr>
              <a:pPr/>
              <a:t>31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83381-C8B9-4C43-AACB-12572E60EAE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1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6BB4CE58-A2FA-4C83-8330-753825074C8F}" type="slidenum">
              <a:rPr lang="en-US" sz="1200">
                <a:latin typeface="Arial" pitchFamily="34" charset="0"/>
              </a:rPr>
              <a:pPr/>
              <a:t>33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2A994978-B4E6-4B57-BE46-10ACEFE92009}" type="slidenum">
              <a:rPr lang="en-US" sz="1200">
                <a:latin typeface="Arial" pitchFamily="34" charset="0"/>
              </a:rPr>
              <a:pPr/>
              <a:t>34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This is lec13prog03.hmmm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Good place for the primes joke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4BFB613E-8EFC-46A1-80C3-B1FDF1B9D24A}" type="slidenum">
              <a:rPr lang="en-US" sz="1200">
                <a:latin typeface="Arial" pitchFamily="34" charset="0"/>
              </a:rPr>
              <a:pPr/>
              <a:t>35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4BFB613E-8EFC-46A1-80C3-B1FDF1B9D24A}" type="slidenum">
              <a:rPr lang="en-US" sz="1200">
                <a:latin typeface="Arial" pitchFamily="34" charset="0"/>
              </a:rPr>
              <a:pPr/>
              <a:t>36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83381-C8B9-4C43-AACB-12572E60EAE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599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3CE8FED7-6EB1-45C4-8EE8-F6D11766B2C4}" type="slidenum">
              <a:rPr lang="en-US" sz="1200">
                <a:latin typeface="Arial" pitchFamily="34" charset="0"/>
              </a:rPr>
              <a:pPr/>
              <a:t>38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program on the left</a:t>
            </a:r>
            <a:r>
              <a:rPr lang="en-US" dirty="0" smtClean="0"/>
              <a:t> is lec13prog03.hmmm</a:t>
            </a:r>
          </a:p>
          <a:p>
            <a:r>
              <a:rPr lang="en-US" dirty="0" smtClean="0"/>
              <a:t>At this</a:t>
            </a:r>
            <a:r>
              <a:rPr lang="en-US" baseline="0" dirty="0" smtClean="0"/>
              <a:t> point have them only attack the first program.  Then we’ll plan factorial.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83381-C8B9-4C43-AACB-12572E60EAE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2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CA228F8D-ED6F-4DEC-81AE-28A73DB3A2E3}" type="slidenum">
              <a:rPr lang="en-US" sz="1200">
                <a:latin typeface="Arial" pitchFamily="34" charset="0"/>
              </a:rPr>
              <a:pPr/>
              <a:t>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308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83381-C8B9-4C43-AACB-12572E60EAE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471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Sketch successive values of r1 and the output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83381-C8B9-4C43-AACB-12572E60EAE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110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time,</a:t>
            </a:r>
            <a:r>
              <a:rPr lang="en-US" baseline="0" dirty="0" smtClean="0"/>
              <a:t> let them 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83381-C8B9-4C43-AACB-12572E60EAE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318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This is lec13prog05.hmmm.</a:t>
            </a:r>
          </a:p>
          <a:p>
            <a:r>
              <a:rPr lang="en-US" dirty="0" smtClean="0"/>
              <a:t>If time, show how this code 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83381-C8B9-4C43-AACB-12572E60EAE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225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83381-C8B9-4C43-AACB-12572E60EAE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2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CA228F8D-ED6F-4DEC-81AE-28A73DB3A2E3}" type="slidenum">
              <a:rPr lang="en-US" sz="1200">
                <a:latin typeface="Arial" pitchFamily="34" charset="0"/>
              </a:rPr>
              <a:pPr/>
              <a:t>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7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CA228F8D-ED6F-4DEC-81AE-28A73DB3A2E3}" type="slidenum">
              <a:rPr lang="en-US" sz="1200">
                <a:latin typeface="Arial" pitchFamily="34" charset="0"/>
              </a:rPr>
              <a:pPr/>
              <a:t>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Class 13 hmmm</a:t>
            </a:r>
          </a:p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Setup: be ready to run hmmm on lec13prog01.hmmm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04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CA228F8D-ED6F-4DEC-81AE-28A73DB3A2E3}" type="slidenum">
              <a:rPr lang="en-US" sz="1200">
                <a:latin typeface="Arial" pitchFamily="34" charset="0"/>
              </a:rPr>
              <a:pPr/>
              <a:t>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CA228F8D-ED6F-4DEC-81AE-28A73DB3A2E3}" type="slidenum">
              <a:rPr lang="en-US" sz="1200">
                <a:latin typeface="Arial" pitchFamily="34" charset="0"/>
              </a:rPr>
              <a:pPr/>
              <a:t>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83381-C8B9-4C43-AACB-12572E60EAE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8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7E15A-469F-48DD-82C0-24732CCD7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3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84D16-2947-4F2E-AFE9-2CE06593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8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7B0B2-C0DA-4BA3-9E9C-E0FEC2D42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EAD5F-03A0-4767-9E8C-5216BDC86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16B5-9907-4EE4-9D8A-894D458EF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F6B04-53FF-4E7B-AEAA-A43690756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7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4AD21-5261-4AD3-A3E6-EC0D38598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FA577-F11F-4840-B8FC-96FDF69A4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1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B044A-D57B-4C8D-BA4D-E0351127E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A6477-7041-449B-95B0-E69136A05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98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DFFC0-EAF7-41C2-BB3D-3CAAB439D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6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D4A71-6F84-4363-9102-50C219798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21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58EAA-79A1-4C86-A12A-C81445168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13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D5D08-20B0-4CD0-9980-37BF7C98D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0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2FE20-6B1D-46E7-B0C1-27BB92195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CE9D-7A3C-48B5-907F-586561CB1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7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E79DB-2425-4AEF-BA7D-453020E16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7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C7C46-9E98-4F66-9DD0-36D6C39B2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6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47C1-B316-4709-AED5-2149B680B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9B120-5A83-4CDD-AA24-034C87B8F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7101B-E33C-43CB-B598-39730C928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DF3FD-7FDD-4DF9-948C-E9FC55320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8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E1E8C5E-F3AA-4C80-B872-90019783C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E239F520-B311-4273-8ACB-E18070DEC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tags" Target="../tags/tag194.xml"/><Relationship Id="rId39" Type="http://schemas.openxmlformats.org/officeDocument/2006/relationships/tags" Target="../tags/tag207.xml"/><Relationship Id="rId21" Type="http://schemas.openxmlformats.org/officeDocument/2006/relationships/tags" Target="../tags/tag189.xml"/><Relationship Id="rId34" Type="http://schemas.openxmlformats.org/officeDocument/2006/relationships/tags" Target="../tags/tag202.xml"/><Relationship Id="rId42" Type="http://schemas.openxmlformats.org/officeDocument/2006/relationships/tags" Target="../tags/tag210.xml"/><Relationship Id="rId47" Type="http://schemas.openxmlformats.org/officeDocument/2006/relationships/tags" Target="../tags/tag215.xml"/><Relationship Id="rId50" Type="http://schemas.openxmlformats.org/officeDocument/2006/relationships/tags" Target="../tags/tag218.xml"/><Relationship Id="rId55" Type="http://schemas.openxmlformats.org/officeDocument/2006/relationships/tags" Target="../tags/tag223.xml"/><Relationship Id="rId63" Type="http://schemas.openxmlformats.org/officeDocument/2006/relationships/tags" Target="../tags/tag231.xml"/><Relationship Id="rId68" Type="http://schemas.openxmlformats.org/officeDocument/2006/relationships/tags" Target="../tags/tag236.xml"/><Relationship Id="rId76" Type="http://schemas.openxmlformats.org/officeDocument/2006/relationships/tags" Target="../tags/tag244.xml"/><Relationship Id="rId84" Type="http://schemas.openxmlformats.org/officeDocument/2006/relationships/tags" Target="../tags/tag252.xml"/><Relationship Id="rId89" Type="http://schemas.openxmlformats.org/officeDocument/2006/relationships/tags" Target="../tags/tag257.xml"/><Relationship Id="rId7" Type="http://schemas.openxmlformats.org/officeDocument/2006/relationships/tags" Target="../tags/tag175.xml"/><Relationship Id="rId71" Type="http://schemas.openxmlformats.org/officeDocument/2006/relationships/tags" Target="../tags/tag239.xml"/><Relationship Id="rId92" Type="http://schemas.openxmlformats.org/officeDocument/2006/relationships/tags" Target="../tags/tag260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9" Type="http://schemas.openxmlformats.org/officeDocument/2006/relationships/tags" Target="../tags/tag197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tags" Target="../tags/tag200.xml"/><Relationship Id="rId37" Type="http://schemas.openxmlformats.org/officeDocument/2006/relationships/tags" Target="../tags/tag205.xml"/><Relationship Id="rId40" Type="http://schemas.openxmlformats.org/officeDocument/2006/relationships/tags" Target="../tags/tag208.xml"/><Relationship Id="rId45" Type="http://schemas.openxmlformats.org/officeDocument/2006/relationships/tags" Target="../tags/tag213.xml"/><Relationship Id="rId53" Type="http://schemas.openxmlformats.org/officeDocument/2006/relationships/tags" Target="../tags/tag221.xml"/><Relationship Id="rId58" Type="http://schemas.openxmlformats.org/officeDocument/2006/relationships/tags" Target="../tags/tag226.xml"/><Relationship Id="rId66" Type="http://schemas.openxmlformats.org/officeDocument/2006/relationships/tags" Target="../tags/tag234.xml"/><Relationship Id="rId74" Type="http://schemas.openxmlformats.org/officeDocument/2006/relationships/tags" Target="../tags/tag242.xml"/><Relationship Id="rId79" Type="http://schemas.openxmlformats.org/officeDocument/2006/relationships/tags" Target="../tags/tag247.xml"/><Relationship Id="rId87" Type="http://schemas.openxmlformats.org/officeDocument/2006/relationships/tags" Target="../tags/tag255.xml"/><Relationship Id="rId5" Type="http://schemas.openxmlformats.org/officeDocument/2006/relationships/tags" Target="../tags/tag173.xml"/><Relationship Id="rId61" Type="http://schemas.openxmlformats.org/officeDocument/2006/relationships/tags" Target="../tags/tag229.xml"/><Relationship Id="rId82" Type="http://schemas.openxmlformats.org/officeDocument/2006/relationships/tags" Target="../tags/tag250.xml"/><Relationship Id="rId90" Type="http://schemas.openxmlformats.org/officeDocument/2006/relationships/tags" Target="../tags/tag258.xml"/><Relationship Id="rId95" Type="http://schemas.openxmlformats.org/officeDocument/2006/relationships/image" Target="../media/image11.jpeg"/><Relationship Id="rId19" Type="http://schemas.openxmlformats.org/officeDocument/2006/relationships/tags" Target="../tags/tag18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Relationship Id="rId35" Type="http://schemas.openxmlformats.org/officeDocument/2006/relationships/tags" Target="../tags/tag203.xml"/><Relationship Id="rId43" Type="http://schemas.openxmlformats.org/officeDocument/2006/relationships/tags" Target="../tags/tag211.xml"/><Relationship Id="rId48" Type="http://schemas.openxmlformats.org/officeDocument/2006/relationships/tags" Target="../tags/tag216.xml"/><Relationship Id="rId56" Type="http://schemas.openxmlformats.org/officeDocument/2006/relationships/tags" Target="../tags/tag224.xml"/><Relationship Id="rId64" Type="http://schemas.openxmlformats.org/officeDocument/2006/relationships/tags" Target="../tags/tag232.xml"/><Relationship Id="rId69" Type="http://schemas.openxmlformats.org/officeDocument/2006/relationships/tags" Target="../tags/tag237.xml"/><Relationship Id="rId77" Type="http://schemas.openxmlformats.org/officeDocument/2006/relationships/tags" Target="../tags/tag245.xml"/><Relationship Id="rId8" Type="http://schemas.openxmlformats.org/officeDocument/2006/relationships/tags" Target="../tags/tag176.xml"/><Relationship Id="rId51" Type="http://schemas.openxmlformats.org/officeDocument/2006/relationships/tags" Target="../tags/tag219.xml"/><Relationship Id="rId72" Type="http://schemas.openxmlformats.org/officeDocument/2006/relationships/tags" Target="../tags/tag240.xml"/><Relationship Id="rId80" Type="http://schemas.openxmlformats.org/officeDocument/2006/relationships/tags" Target="../tags/tag248.xml"/><Relationship Id="rId85" Type="http://schemas.openxmlformats.org/officeDocument/2006/relationships/tags" Target="../tags/tag253.xml"/><Relationship Id="rId93" Type="http://schemas.openxmlformats.org/officeDocument/2006/relationships/slideLayout" Target="../slideLayouts/slideLayout6.xml"/><Relationship Id="rId3" Type="http://schemas.openxmlformats.org/officeDocument/2006/relationships/tags" Target="../tags/tag171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38" Type="http://schemas.openxmlformats.org/officeDocument/2006/relationships/tags" Target="../tags/tag206.xml"/><Relationship Id="rId46" Type="http://schemas.openxmlformats.org/officeDocument/2006/relationships/tags" Target="../tags/tag214.xml"/><Relationship Id="rId59" Type="http://schemas.openxmlformats.org/officeDocument/2006/relationships/tags" Target="../tags/tag227.xml"/><Relationship Id="rId67" Type="http://schemas.openxmlformats.org/officeDocument/2006/relationships/tags" Target="../tags/tag235.xml"/><Relationship Id="rId20" Type="http://schemas.openxmlformats.org/officeDocument/2006/relationships/tags" Target="../tags/tag188.xml"/><Relationship Id="rId41" Type="http://schemas.openxmlformats.org/officeDocument/2006/relationships/tags" Target="../tags/tag209.xml"/><Relationship Id="rId54" Type="http://schemas.openxmlformats.org/officeDocument/2006/relationships/tags" Target="../tags/tag222.xml"/><Relationship Id="rId62" Type="http://schemas.openxmlformats.org/officeDocument/2006/relationships/tags" Target="../tags/tag230.xml"/><Relationship Id="rId70" Type="http://schemas.openxmlformats.org/officeDocument/2006/relationships/tags" Target="../tags/tag238.xml"/><Relationship Id="rId75" Type="http://schemas.openxmlformats.org/officeDocument/2006/relationships/tags" Target="../tags/tag243.xml"/><Relationship Id="rId83" Type="http://schemas.openxmlformats.org/officeDocument/2006/relationships/tags" Target="../tags/tag251.xml"/><Relationship Id="rId88" Type="http://schemas.openxmlformats.org/officeDocument/2006/relationships/tags" Target="../tags/tag256.xml"/><Relationship Id="rId91" Type="http://schemas.openxmlformats.org/officeDocument/2006/relationships/tags" Target="../tags/tag259.xml"/><Relationship Id="rId96" Type="http://schemas.openxmlformats.org/officeDocument/2006/relationships/image" Target="../media/image12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36" Type="http://schemas.openxmlformats.org/officeDocument/2006/relationships/tags" Target="../tags/tag204.xml"/><Relationship Id="rId49" Type="http://schemas.openxmlformats.org/officeDocument/2006/relationships/tags" Target="../tags/tag217.xml"/><Relationship Id="rId57" Type="http://schemas.openxmlformats.org/officeDocument/2006/relationships/tags" Target="../tags/tag225.xml"/><Relationship Id="rId10" Type="http://schemas.openxmlformats.org/officeDocument/2006/relationships/tags" Target="../tags/tag178.xml"/><Relationship Id="rId31" Type="http://schemas.openxmlformats.org/officeDocument/2006/relationships/tags" Target="../tags/tag199.xml"/><Relationship Id="rId44" Type="http://schemas.openxmlformats.org/officeDocument/2006/relationships/tags" Target="../tags/tag212.xml"/><Relationship Id="rId52" Type="http://schemas.openxmlformats.org/officeDocument/2006/relationships/tags" Target="../tags/tag220.xml"/><Relationship Id="rId60" Type="http://schemas.openxmlformats.org/officeDocument/2006/relationships/tags" Target="../tags/tag228.xml"/><Relationship Id="rId65" Type="http://schemas.openxmlformats.org/officeDocument/2006/relationships/tags" Target="../tags/tag233.xml"/><Relationship Id="rId73" Type="http://schemas.openxmlformats.org/officeDocument/2006/relationships/tags" Target="../tags/tag241.xml"/><Relationship Id="rId78" Type="http://schemas.openxmlformats.org/officeDocument/2006/relationships/tags" Target="../tags/tag246.xml"/><Relationship Id="rId81" Type="http://schemas.openxmlformats.org/officeDocument/2006/relationships/tags" Target="../tags/tag249.xml"/><Relationship Id="rId86" Type="http://schemas.openxmlformats.org/officeDocument/2006/relationships/tags" Target="../tags/tag254.xml"/><Relationship Id="rId94" Type="http://schemas.openxmlformats.org/officeDocument/2006/relationships/notesSlide" Target="../notesSlides/notesSlide10.xml"/><Relationship Id="rId4" Type="http://schemas.openxmlformats.org/officeDocument/2006/relationships/tags" Target="../tags/tag172.xml"/><Relationship Id="rId9" Type="http://schemas.openxmlformats.org/officeDocument/2006/relationships/tags" Target="../tags/tag17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86.xml"/><Relationship Id="rId21" Type="http://schemas.openxmlformats.org/officeDocument/2006/relationships/tags" Target="../tags/tag281.xml"/><Relationship Id="rId34" Type="http://schemas.openxmlformats.org/officeDocument/2006/relationships/tags" Target="../tags/tag294.xml"/><Relationship Id="rId42" Type="http://schemas.openxmlformats.org/officeDocument/2006/relationships/tags" Target="../tags/tag302.xml"/><Relationship Id="rId47" Type="http://schemas.openxmlformats.org/officeDocument/2006/relationships/tags" Target="../tags/tag307.xml"/><Relationship Id="rId50" Type="http://schemas.openxmlformats.org/officeDocument/2006/relationships/tags" Target="../tags/tag310.xml"/><Relationship Id="rId55" Type="http://schemas.openxmlformats.org/officeDocument/2006/relationships/tags" Target="../tags/tag315.xml"/><Relationship Id="rId63" Type="http://schemas.openxmlformats.org/officeDocument/2006/relationships/tags" Target="../tags/tag323.xml"/><Relationship Id="rId68" Type="http://schemas.openxmlformats.org/officeDocument/2006/relationships/tags" Target="../tags/tag328.xml"/><Relationship Id="rId76" Type="http://schemas.openxmlformats.org/officeDocument/2006/relationships/tags" Target="../tags/tag336.xml"/><Relationship Id="rId84" Type="http://schemas.openxmlformats.org/officeDocument/2006/relationships/tags" Target="../tags/tag344.xml"/><Relationship Id="rId89" Type="http://schemas.openxmlformats.org/officeDocument/2006/relationships/tags" Target="../tags/tag349.xml"/><Relationship Id="rId97" Type="http://schemas.openxmlformats.org/officeDocument/2006/relationships/notesSlide" Target="../notesSlides/notesSlide11.xml"/><Relationship Id="rId7" Type="http://schemas.openxmlformats.org/officeDocument/2006/relationships/tags" Target="../tags/tag267.xml"/><Relationship Id="rId71" Type="http://schemas.openxmlformats.org/officeDocument/2006/relationships/tags" Target="../tags/tag331.xml"/><Relationship Id="rId92" Type="http://schemas.openxmlformats.org/officeDocument/2006/relationships/tags" Target="../tags/tag352.xml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9" Type="http://schemas.openxmlformats.org/officeDocument/2006/relationships/tags" Target="../tags/tag289.xml"/><Relationship Id="rId11" Type="http://schemas.openxmlformats.org/officeDocument/2006/relationships/tags" Target="../tags/tag271.xml"/><Relationship Id="rId24" Type="http://schemas.openxmlformats.org/officeDocument/2006/relationships/tags" Target="../tags/tag284.xml"/><Relationship Id="rId32" Type="http://schemas.openxmlformats.org/officeDocument/2006/relationships/tags" Target="../tags/tag292.xml"/><Relationship Id="rId37" Type="http://schemas.openxmlformats.org/officeDocument/2006/relationships/tags" Target="../tags/tag297.xml"/><Relationship Id="rId40" Type="http://schemas.openxmlformats.org/officeDocument/2006/relationships/tags" Target="../tags/tag300.xml"/><Relationship Id="rId45" Type="http://schemas.openxmlformats.org/officeDocument/2006/relationships/tags" Target="../tags/tag305.xml"/><Relationship Id="rId53" Type="http://schemas.openxmlformats.org/officeDocument/2006/relationships/tags" Target="../tags/tag313.xml"/><Relationship Id="rId58" Type="http://schemas.openxmlformats.org/officeDocument/2006/relationships/tags" Target="../tags/tag318.xml"/><Relationship Id="rId66" Type="http://schemas.openxmlformats.org/officeDocument/2006/relationships/tags" Target="../tags/tag326.xml"/><Relationship Id="rId74" Type="http://schemas.openxmlformats.org/officeDocument/2006/relationships/tags" Target="../tags/tag334.xml"/><Relationship Id="rId79" Type="http://schemas.openxmlformats.org/officeDocument/2006/relationships/tags" Target="../tags/tag339.xml"/><Relationship Id="rId87" Type="http://schemas.openxmlformats.org/officeDocument/2006/relationships/tags" Target="../tags/tag347.xml"/><Relationship Id="rId5" Type="http://schemas.openxmlformats.org/officeDocument/2006/relationships/tags" Target="../tags/tag265.xml"/><Relationship Id="rId61" Type="http://schemas.openxmlformats.org/officeDocument/2006/relationships/tags" Target="../tags/tag321.xml"/><Relationship Id="rId82" Type="http://schemas.openxmlformats.org/officeDocument/2006/relationships/tags" Target="../tags/tag342.xml"/><Relationship Id="rId90" Type="http://schemas.openxmlformats.org/officeDocument/2006/relationships/tags" Target="../tags/tag350.xml"/><Relationship Id="rId95" Type="http://schemas.openxmlformats.org/officeDocument/2006/relationships/tags" Target="../tags/tag355.xml"/><Relationship Id="rId19" Type="http://schemas.openxmlformats.org/officeDocument/2006/relationships/tags" Target="../tags/tag279.xml"/><Relationship Id="rId14" Type="http://schemas.openxmlformats.org/officeDocument/2006/relationships/tags" Target="../tags/tag274.xml"/><Relationship Id="rId22" Type="http://schemas.openxmlformats.org/officeDocument/2006/relationships/tags" Target="../tags/tag282.xml"/><Relationship Id="rId27" Type="http://schemas.openxmlformats.org/officeDocument/2006/relationships/tags" Target="../tags/tag287.xml"/><Relationship Id="rId30" Type="http://schemas.openxmlformats.org/officeDocument/2006/relationships/tags" Target="../tags/tag290.xml"/><Relationship Id="rId35" Type="http://schemas.openxmlformats.org/officeDocument/2006/relationships/tags" Target="../tags/tag295.xml"/><Relationship Id="rId43" Type="http://schemas.openxmlformats.org/officeDocument/2006/relationships/tags" Target="../tags/tag303.xml"/><Relationship Id="rId48" Type="http://schemas.openxmlformats.org/officeDocument/2006/relationships/tags" Target="../tags/tag308.xml"/><Relationship Id="rId56" Type="http://schemas.openxmlformats.org/officeDocument/2006/relationships/tags" Target="../tags/tag316.xml"/><Relationship Id="rId64" Type="http://schemas.openxmlformats.org/officeDocument/2006/relationships/tags" Target="../tags/tag324.xml"/><Relationship Id="rId69" Type="http://schemas.openxmlformats.org/officeDocument/2006/relationships/tags" Target="../tags/tag329.xml"/><Relationship Id="rId77" Type="http://schemas.openxmlformats.org/officeDocument/2006/relationships/tags" Target="../tags/tag337.xml"/><Relationship Id="rId8" Type="http://schemas.openxmlformats.org/officeDocument/2006/relationships/tags" Target="../tags/tag268.xml"/><Relationship Id="rId51" Type="http://schemas.openxmlformats.org/officeDocument/2006/relationships/tags" Target="../tags/tag311.xml"/><Relationship Id="rId72" Type="http://schemas.openxmlformats.org/officeDocument/2006/relationships/tags" Target="../tags/tag332.xml"/><Relationship Id="rId80" Type="http://schemas.openxmlformats.org/officeDocument/2006/relationships/tags" Target="../tags/tag340.xml"/><Relationship Id="rId85" Type="http://schemas.openxmlformats.org/officeDocument/2006/relationships/tags" Target="../tags/tag345.xml"/><Relationship Id="rId93" Type="http://schemas.openxmlformats.org/officeDocument/2006/relationships/tags" Target="../tags/tag353.xml"/><Relationship Id="rId98" Type="http://schemas.openxmlformats.org/officeDocument/2006/relationships/image" Target="../media/image11.jpeg"/><Relationship Id="rId3" Type="http://schemas.openxmlformats.org/officeDocument/2006/relationships/tags" Target="../tags/tag263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tags" Target="../tags/tag285.xml"/><Relationship Id="rId33" Type="http://schemas.openxmlformats.org/officeDocument/2006/relationships/tags" Target="../tags/tag293.xml"/><Relationship Id="rId38" Type="http://schemas.openxmlformats.org/officeDocument/2006/relationships/tags" Target="../tags/tag298.xml"/><Relationship Id="rId46" Type="http://schemas.openxmlformats.org/officeDocument/2006/relationships/tags" Target="../tags/tag306.xml"/><Relationship Id="rId59" Type="http://schemas.openxmlformats.org/officeDocument/2006/relationships/tags" Target="../tags/tag319.xml"/><Relationship Id="rId67" Type="http://schemas.openxmlformats.org/officeDocument/2006/relationships/tags" Target="../tags/tag327.xml"/><Relationship Id="rId20" Type="http://schemas.openxmlformats.org/officeDocument/2006/relationships/tags" Target="../tags/tag280.xml"/><Relationship Id="rId41" Type="http://schemas.openxmlformats.org/officeDocument/2006/relationships/tags" Target="../tags/tag301.xml"/><Relationship Id="rId54" Type="http://schemas.openxmlformats.org/officeDocument/2006/relationships/tags" Target="../tags/tag314.xml"/><Relationship Id="rId62" Type="http://schemas.openxmlformats.org/officeDocument/2006/relationships/tags" Target="../tags/tag322.xml"/><Relationship Id="rId70" Type="http://schemas.openxmlformats.org/officeDocument/2006/relationships/tags" Target="../tags/tag330.xml"/><Relationship Id="rId75" Type="http://schemas.openxmlformats.org/officeDocument/2006/relationships/tags" Target="../tags/tag335.xml"/><Relationship Id="rId83" Type="http://schemas.openxmlformats.org/officeDocument/2006/relationships/tags" Target="../tags/tag343.xml"/><Relationship Id="rId88" Type="http://schemas.openxmlformats.org/officeDocument/2006/relationships/tags" Target="../tags/tag348.xml"/><Relationship Id="rId91" Type="http://schemas.openxmlformats.org/officeDocument/2006/relationships/tags" Target="../tags/tag351.xml"/><Relationship Id="rId96" Type="http://schemas.openxmlformats.org/officeDocument/2006/relationships/slideLayout" Target="../slideLayouts/slideLayout6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5" Type="http://schemas.openxmlformats.org/officeDocument/2006/relationships/tags" Target="../tags/tag275.xml"/><Relationship Id="rId23" Type="http://schemas.openxmlformats.org/officeDocument/2006/relationships/tags" Target="../tags/tag283.xml"/><Relationship Id="rId28" Type="http://schemas.openxmlformats.org/officeDocument/2006/relationships/tags" Target="../tags/tag288.xml"/><Relationship Id="rId36" Type="http://schemas.openxmlformats.org/officeDocument/2006/relationships/tags" Target="../tags/tag296.xml"/><Relationship Id="rId49" Type="http://schemas.openxmlformats.org/officeDocument/2006/relationships/tags" Target="../tags/tag309.xml"/><Relationship Id="rId57" Type="http://schemas.openxmlformats.org/officeDocument/2006/relationships/tags" Target="../tags/tag317.xml"/><Relationship Id="rId10" Type="http://schemas.openxmlformats.org/officeDocument/2006/relationships/tags" Target="../tags/tag270.xml"/><Relationship Id="rId31" Type="http://schemas.openxmlformats.org/officeDocument/2006/relationships/tags" Target="../tags/tag291.xml"/><Relationship Id="rId44" Type="http://schemas.openxmlformats.org/officeDocument/2006/relationships/tags" Target="../tags/tag304.xml"/><Relationship Id="rId52" Type="http://schemas.openxmlformats.org/officeDocument/2006/relationships/tags" Target="../tags/tag312.xml"/><Relationship Id="rId60" Type="http://schemas.openxmlformats.org/officeDocument/2006/relationships/tags" Target="../tags/tag320.xml"/><Relationship Id="rId65" Type="http://schemas.openxmlformats.org/officeDocument/2006/relationships/tags" Target="../tags/tag325.xml"/><Relationship Id="rId73" Type="http://schemas.openxmlformats.org/officeDocument/2006/relationships/tags" Target="../tags/tag333.xml"/><Relationship Id="rId78" Type="http://schemas.openxmlformats.org/officeDocument/2006/relationships/tags" Target="../tags/tag338.xml"/><Relationship Id="rId81" Type="http://schemas.openxmlformats.org/officeDocument/2006/relationships/tags" Target="../tags/tag341.xml"/><Relationship Id="rId86" Type="http://schemas.openxmlformats.org/officeDocument/2006/relationships/tags" Target="../tags/tag346.xml"/><Relationship Id="rId94" Type="http://schemas.openxmlformats.org/officeDocument/2006/relationships/tags" Target="../tags/tag354.xml"/><Relationship Id="rId99" Type="http://schemas.openxmlformats.org/officeDocument/2006/relationships/image" Target="../media/image12.pn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39" Type="http://schemas.openxmlformats.org/officeDocument/2006/relationships/tags" Target="../tags/tag29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58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60.xml"/><Relationship Id="rId10" Type="http://schemas.openxmlformats.org/officeDocument/2006/relationships/image" Target="../media/image14.png"/><Relationship Id="rId4" Type="http://schemas.openxmlformats.org/officeDocument/2006/relationships/tags" Target="../tags/tag359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63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65.xml"/><Relationship Id="rId10" Type="http://schemas.openxmlformats.org/officeDocument/2006/relationships/image" Target="../media/image14.png"/><Relationship Id="rId4" Type="http://schemas.openxmlformats.org/officeDocument/2006/relationships/tags" Target="../tags/tag364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8.png"/><Relationship Id="rId3" Type="http://schemas.openxmlformats.org/officeDocument/2006/relationships/tags" Target="../tags/tag368.xml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image" Target="../media/image17.png"/><Relationship Id="rId2" Type="http://schemas.openxmlformats.org/officeDocument/2006/relationships/tags" Target="../tags/tag367.xml"/><Relationship Id="rId16" Type="http://schemas.openxmlformats.org/officeDocument/2006/relationships/image" Target="../media/image16.png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5" Type="http://schemas.openxmlformats.org/officeDocument/2006/relationships/tags" Target="../tags/tag370.xml"/><Relationship Id="rId15" Type="http://schemas.openxmlformats.org/officeDocument/2006/relationships/image" Target="../media/image15.jpeg"/><Relationship Id="rId10" Type="http://schemas.openxmlformats.org/officeDocument/2006/relationships/tags" Target="../tags/tag375.xml"/><Relationship Id="rId19" Type="http://schemas.openxmlformats.org/officeDocument/2006/relationships/image" Target="../media/image19.png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6.png"/><Relationship Id="rId3" Type="http://schemas.openxmlformats.org/officeDocument/2006/relationships/tags" Target="../tags/tag380.xml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image" Target="../media/image15.jpeg"/><Relationship Id="rId2" Type="http://schemas.openxmlformats.org/officeDocument/2006/relationships/tags" Target="../tags/tag379.xml"/><Relationship Id="rId16" Type="http://schemas.openxmlformats.org/officeDocument/2006/relationships/image" Target="../media/image21.png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5" Type="http://schemas.openxmlformats.org/officeDocument/2006/relationships/tags" Target="../tags/tag382.xml"/><Relationship Id="rId15" Type="http://schemas.openxmlformats.org/officeDocument/2006/relationships/image" Target="../media/image20.png"/><Relationship Id="rId10" Type="http://schemas.openxmlformats.org/officeDocument/2006/relationships/tags" Target="../tags/tag387.xml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26" Type="http://schemas.openxmlformats.org/officeDocument/2006/relationships/tags" Target="../tags/tag415.xml"/><Relationship Id="rId3" Type="http://schemas.openxmlformats.org/officeDocument/2006/relationships/tags" Target="../tags/tag392.xml"/><Relationship Id="rId21" Type="http://schemas.openxmlformats.org/officeDocument/2006/relationships/tags" Target="../tags/tag410.xml"/><Relationship Id="rId34" Type="http://schemas.openxmlformats.org/officeDocument/2006/relationships/slideLayout" Target="../slideLayouts/slideLayout17.xml"/><Relationship Id="rId7" Type="http://schemas.openxmlformats.org/officeDocument/2006/relationships/tags" Target="../tags/tag396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25" Type="http://schemas.openxmlformats.org/officeDocument/2006/relationships/tags" Target="../tags/tag414.xml"/><Relationship Id="rId33" Type="http://schemas.openxmlformats.org/officeDocument/2006/relationships/tags" Target="../tags/tag422.xml"/><Relationship Id="rId2" Type="http://schemas.openxmlformats.org/officeDocument/2006/relationships/tags" Target="../tags/tag391.xml"/><Relationship Id="rId16" Type="http://schemas.openxmlformats.org/officeDocument/2006/relationships/tags" Target="../tags/tag405.xml"/><Relationship Id="rId20" Type="http://schemas.openxmlformats.org/officeDocument/2006/relationships/tags" Target="../tags/tag409.xml"/><Relationship Id="rId29" Type="http://schemas.openxmlformats.org/officeDocument/2006/relationships/tags" Target="../tags/tag418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24" Type="http://schemas.openxmlformats.org/officeDocument/2006/relationships/tags" Target="../tags/tag413.xml"/><Relationship Id="rId32" Type="http://schemas.openxmlformats.org/officeDocument/2006/relationships/tags" Target="../tags/tag421.xml"/><Relationship Id="rId5" Type="http://schemas.openxmlformats.org/officeDocument/2006/relationships/tags" Target="../tags/tag394.xml"/><Relationship Id="rId15" Type="http://schemas.openxmlformats.org/officeDocument/2006/relationships/tags" Target="../tags/tag404.xml"/><Relationship Id="rId23" Type="http://schemas.openxmlformats.org/officeDocument/2006/relationships/tags" Target="../tags/tag412.xml"/><Relationship Id="rId28" Type="http://schemas.openxmlformats.org/officeDocument/2006/relationships/tags" Target="../tags/tag417.xml"/><Relationship Id="rId10" Type="http://schemas.openxmlformats.org/officeDocument/2006/relationships/tags" Target="../tags/tag399.xml"/><Relationship Id="rId19" Type="http://schemas.openxmlformats.org/officeDocument/2006/relationships/tags" Target="../tags/tag408.xml"/><Relationship Id="rId31" Type="http://schemas.openxmlformats.org/officeDocument/2006/relationships/tags" Target="../tags/tag420.xml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Relationship Id="rId22" Type="http://schemas.openxmlformats.org/officeDocument/2006/relationships/tags" Target="../tags/tag411.xml"/><Relationship Id="rId27" Type="http://schemas.openxmlformats.org/officeDocument/2006/relationships/tags" Target="../tags/tag416.xml"/><Relationship Id="rId30" Type="http://schemas.openxmlformats.org/officeDocument/2006/relationships/tags" Target="../tags/tag419.xml"/><Relationship Id="rId3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13" Type="http://schemas.openxmlformats.org/officeDocument/2006/relationships/tags" Target="../tags/tag435.xml"/><Relationship Id="rId18" Type="http://schemas.openxmlformats.org/officeDocument/2006/relationships/tags" Target="../tags/tag440.xml"/><Relationship Id="rId26" Type="http://schemas.openxmlformats.org/officeDocument/2006/relationships/tags" Target="../tags/tag448.xml"/><Relationship Id="rId39" Type="http://schemas.openxmlformats.org/officeDocument/2006/relationships/tags" Target="../tags/tag461.xml"/><Relationship Id="rId3" Type="http://schemas.openxmlformats.org/officeDocument/2006/relationships/tags" Target="../tags/tag425.xml"/><Relationship Id="rId21" Type="http://schemas.openxmlformats.org/officeDocument/2006/relationships/tags" Target="../tags/tag443.xml"/><Relationship Id="rId34" Type="http://schemas.openxmlformats.org/officeDocument/2006/relationships/tags" Target="../tags/tag456.xml"/><Relationship Id="rId42" Type="http://schemas.openxmlformats.org/officeDocument/2006/relationships/tags" Target="../tags/tag464.xml"/><Relationship Id="rId47" Type="http://schemas.openxmlformats.org/officeDocument/2006/relationships/notesSlide" Target="../notesSlides/notesSlide17.xml"/><Relationship Id="rId7" Type="http://schemas.openxmlformats.org/officeDocument/2006/relationships/tags" Target="../tags/tag429.xml"/><Relationship Id="rId12" Type="http://schemas.openxmlformats.org/officeDocument/2006/relationships/tags" Target="../tags/tag434.xml"/><Relationship Id="rId17" Type="http://schemas.openxmlformats.org/officeDocument/2006/relationships/tags" Target="../tags/tag439.xml"/><Relationship Id="rId25" Type="http://schemas.openxmlformats.org/officeDocument/2006/relationships/tags" Target="../tags/tag447.xml"/><Relationship Id="rId33" Type="http://schemas.openxmlformats.org/officeDocument/2006/relationships/tags" Target="../tags/tag455.xml"/><Relationship Id="rId38" Type="http://schemas.openxmlformats.org/officeDocument/2006/relationships/tags" Target="../tags/tag460.xml"/><Relationship Id="rId46" Type="http://schemas.openxmlformats.org/officeDocument/2006/relationships/slideLayout" Target="../slideLayouts/slideLayout17.xml"/><Relationship Id="rId2" Type="http://schemas.openxmlformats.org/officeDocument/2006/relationships/tags" Target="../tags/tag424.xml"/><Relationship Id="rId16" Type="http://schemas.openxmlformats.org/officeDocument/2006/relationships/tags" Target="../tags/tag438.xml"/><Relationship Id="rId20" Type="http://schemas.openxmlformats.org/officeDocument/2006/relationships/tags" Target="../tags/tag442.xml"/><Relationship Id="rId29" Type="http://schemas.openxmlformats.org/officeDocument/2006/relationships/tags" Target="../tags/tag451.xml"/><Relationship Id="rId41" Type="http://schemas.openxmlformats.org/officeDocument/2006/relationships/tags" Target="../tags/tag463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tags" Target="../tags/tag433.xml"/><Relationship Id="rId24" Type="http://schemas.openxmlformats.org/officeDocument/2006/relationships/tags" Target="../tags/tag446.xml"/><Relationship Id="rId32" Type="http://schemas.openxmlformats.org/officeDocument/2006/relationships/tags" Target="../tags/tag454.xml"/><Relationship Id="rId37" Type="http://schemas.openxmlformats.org/officeDocument/2006/relationships/tags" Target="../tags/tag459.xml"/><Relationship Id="rId40" Type="http://schemas.openxmlformats.org/officeDocument/2006/relationships/tags" Target="../tags/tag462.xml"/><Relationship Id="rId45" Type="http://schemas.openxmlformats.org/officeDocument/2006/relationships/tags" Target="../tags/tag467.xml"/><Relationship Id="rId5" Type="http://schemas.openxmlformats.org/officeDocument/2006/relationships/tags" Target="../tags/tag427.xml"/><Relationship Id="rId15" Type="http://schemas.openxmlformats.org/officeDocument/2006/relationships/tags" Target="../tags/tag437.xml"/><Relationship Id="rId23" Type="http://schemas.openxmlformats.org/officeDocument/2006/relationships/tags" Target="../tags/tag445.xml"/><Relationship Id="rId28" Type="http://schemas.openxmlformats.org/officeDocument/2006/relationships/tags" Target="../tags/tag450.xml"/><Relationship Id="rId36" Type="http://schemas.openxmlformats.org/officeDocument/2006/relationships/tags" Target="../tags/tag458.xml"/><Relationship Id="rId10" Type="http://schemas.openxmlformats.org/officeDocument/2006/relationships/tags" Target="../tags/tag432.xml"/><Relationship Id="rId19" Type="http://schemas.openxmlformats.org/officeDocument/2006/relationships/tags" Target="../tags/tag441.xml"/><Relationship Id="rId31" Type="http://schemas.openxmlformats.org/officeDocument/2006/relationships/tags" Target="../tags/tag453.xml"/><Relationship Id="rId44" Type="http://schemas.openxmlformats.org/officeDocument/2006/relationships/tags" Target="../tags/tag466.xml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tags" Target="../tags/tag436.xml"/><Relationship Id="rId22" Type="http://schemas.openxmlformats.org/officeDocument/2006/relationships/tags" Target="../tags/tag444.xml"/><Relationship Id="rId27" Type="http://schemas.openxmlformats.org/officeDocument/2006/relationships/tags" Target="../tags/tag449.xml"/><Relationship Id="rId30" Type="http://schemas.openxmlformats.org/officeDocument/2006/relationships/tags" Target="../tags/tag452.xml"/><Relationship Id="rId35" Type="http://schemas.openxmlformats.org/officeDocument/2006/relationships/tags" Target="../tags/tag457.xml"/><Relationship Id="rId43" Type="http://schemas.openxmlformats.org/officeDocument/2006/relationships/tags" Target="../tags/tag46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tags" Target="../tags/tag480.xml"/><Relationship Id="rId18" Type="http://schemas.openxmlformats.org/officeDocument/2006/relationships/tags" Target="../tags/tag485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470.xml"/><Relationship Id="rId21" Type="http://schemas.openxmlformats.org/officeDocument/2006/relationships/tags" Target="../tags/tag488.xml"/><Relationship Id="rId7" Type="http://schemas.openxmlformats.org/officeDocument/2006/relationships/tags" Target="../tags/tag474.xml"/><Relationship Id="rId12" Type="http://schemas.openxmlformats.org/officeDocument/2006/relationships/tags" Target="../tags/tag479.xml"/><Relationship Id="rId17" Type="http://schemas.openxmlformats.org/officeDocument/2006/relationships/tags" Target="../tags/tag484.xml"/><Relationship Id="rId25" Type="http://schemas.openxmlformats.org/officeDocument/2006/relationships/tags" Target="../tags/tag492.xml"/><Relationship Id="rId2" Type="http://schemas.openxmlformats.org/officeDocument/2006/relationships/tags" Target="../tags/tag469.xml"/><Relationship Id="rId16" Type="http://schemas.openxmlformats.org/officeDocument/2006/relationships/tags" Target="../tags/tag483.xml"/><Relationship Id="rId20" Type="http://schemas.openxmlformats.org/officeDocument/2006/relationships/tags" Target="../tags/tag487.xml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tags" Target="../tags/tag478.xml"/><Relationship Id="rId24" Type="http://schemas.openxmlformats.org/officeDocument/2006/relationships/tags" Target="../tags/tag491.xml"/><Relationship Id="rId5" Type="http://schemas.openxmlformats.org/officeDocument/2006/relationships/tags" Target="../tags/tag472.xml"/><Relationship Id="rId15" Type="http://schemas.openxmlformats.org/officeDocument/2006/relationships/tags" Target="../tags/tag482.xml"/><Relationship Id="rId23" Type="http://schemas.openxmlformats.org/officeDocument/2006/relationships/tags" Target="../tags/tag490.xml"/><Relationship Id="rId10" Type="http://schemas.openxmlformats.org/officeDocument/2006/relationships/tags" Target="../tags/tag477.xml"/><Relationship Id="rId19" Type="http://schemas.openxmlformats.org/officeDocument/2006/relationships/tags" Target="../tags/tag486.xml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tags" Target="../tags/tag481.xml"/><Relationship Id="rId22" Type="http://schemas.openxmlformats.org/officeDocument/2006/relationships/tags" Target="../tags/tag489.xml"/><Relationship Id="rId2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13" Type="http://schemas.openxmlformats.org/officeDocument/2006/relationships/tags" Target="../tags/tag505.xml"/><Relationship Id="rId18" Type="http://schemas.openxmlformats.org/officeDocument/2006/relationships/tags" Target="../tags/tag510.xml"/><Relationship Id="rId3" Type="http://schemas.openxmlformats.org/officeDocument/2006/relationships/tags" Target="../tags/tag495.xml"/><Relationship Id="rId21" Type="http://schemas.openxmlformats.org/officeDocument/2006/relationships/tags" Target="../tags/tag513.xml"/><Relationship Id="rId7" Type="http://schemas.openxmlformats.org/officeDocument/2006/relationships/tags" Target="../tags/tag499.xml"/><Relationship Id="rId12" Type="http://schemas.openxmlformats.org/officeDocument/2006/relationships/tags" Target="../tags/tag504.xml"/><Relationship Id="rId17" Type="http://schemas.openxmlformats.org/officeDocument/2006/relationships/tags" Target="../tags/tag509.xml"/><Relationship Id="rId25" Type="http://schemas.openxmlformats.org/officeDocument/2006/relationships/notesSlide" Target="../notesSlides/notesSlide19.xml"/><Relationship Id="rId2" Type="http://schemas.openxmlformats.org/officeDocument/2006/relationships/tags" Target="../tags/tag494.xml"/><Relationship Id="rId16" Type="http://schemas.openxmlformats.org/officeDocument/2006/relationships/tags" Target="../tags/tag508.xml"/><Relationship Id="rId20" Type="http://schemas.openxmlformats.org/officeDocument/2006/relationships/tags" Target="../tags/tag512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1" Type="http://schemas.openxmlformats.org/officeDocument/2006/relationships/tags" Target="../tags/tag503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497.xml"/><Relationship Id="rId15" Type="http://schemas.openxmlformats.org/officeDocument/2006/relationships/tags" Target="../tags/tag507.xml"/><Relationship Id="rId23" Type="http://schemas.openxmlformats.org/officeDocument/2006/relationships/tags" Target="../tags/tag515.xml"/><Relationship Id="rId10" Type="http://schemas.openxmlformats.org/officeDocument/2006/relationships/tags" Target="../tags/tag502.xml"/><Relationship Id="rId19" Type="http://schemas.openxmlformats.org/officeDocument/2006/relationships/tags" Target="../tags/tag511.xml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Relationship Id="rId22" Type="http://schemas.openxmlformats.org/officeDocument/2006/relationships/tags" Target="../tags/tag5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23.xml"/><Relationship Id="rId13" Type="http://schemas.openxmlformats.org/officeDocument/2006/relationships/tags" Target="../tags/tag528.xml"/><Relationship Id="rId18" Type="http://schemas.openxmlformats.org/officeDocument/2006/relationships/tags" Target="../tags/tag533.xml"/><Relationship Id="rId3" Type="http://schemas.openxmlformats.org/officeDocument/2006/relationships/tags" Target="../tags/tag518.xml"/><Relationship Id="rId21" Type="http://schemas.openxmlformats.org/officeDocument/2006/relationships/tags" Target="../tags/tag536.xml"/><Relationship Id="rId7" Type="http://schemas.openxmlformats.org/officeDocument/2006/relationships/tags" Target="../tags/tag522.xml"/><Relationship Id="rId12" Type="http://schemas.openxmlformats.org/officeDocument/2006/relationships/tags" Target="../tags/tag527.xml"/><Relationship Id="rId17" Type="http://schemas.openxmlformats.org/officeDocument/2006/relationships/tags" Target="../tags/tag532.xml"/><Relationship Id="rId25" Type="http://schemas.openxmlformats.org/officeDocument/2006/relationships/notesSlide" Target="../notesSlides/notesSlide20.xml"/><Relationship Id="rId2" Type="http://schemas.openxmlformats.org/officeDocument/2006/relationships/tags" Target="../tags/tag517.xml"/><Relationship Id="rId16" Type="http://schemas.openxmlformats.org/officeDocument/2006/relationships/tags" Target="../tags/tag531.xml"/><Relationship Id="rId20" Type="http://schemas.openxmlformats.org/officeDocument/2006/relationships/tags" Target="../tags/tag535.xml"/><Relationship Id="rId1" Type="http://schemas.openxmlformats.org/officeDocument/2006/relationships/tags" Target="../tags/tag516.xml"/><Relationship Id="rId6" Type="http://schemas.openxmlformats.org/officeDocument/2006/relationships/tags" Target="../tags/tag521.xml"/><Relationship Id="rId11" Type="http://schemas.openxmlformats.org/officeDocument/2006/relationships/tags" Target="../tags/tag526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520.xml"/><Relationship Id="rId15" Type="http://schemas.openxmlformats.org/officeDocument/2006/relationships/tags" Target="../tags/tag530.xml"/><Relationship Id="rId23" Type="http://schemas.openxmlformats.org/officeDocument/2006/relationships/tags" Target="../tags/tag538.xml"/><Relationship Id="rId10" Type="http://schemas.openxmlformats.org/officeDocument/2006/relationships/tags" Target="../tags/tag525.xml"/><Relationship Id="rId19" Type="http://schemas.openxmlformats.org/officeDocument/2006/relationships/tags" Target="../tags/tag534.xml"/><Relationship Id="rId4" Type="http://schemas.openxmlformats.org/officeDocument/2006/relationships/tags" Target="../tags/tag519.xml"/><Relationship Id="rId9" Type="http://schemas.openxmlformats.org/officeDocument/2006/relationships/tags" Target="../tags/tag524.xml"/><Relationship Id="rId14" Type="http://schemas.openxmlformats.org/officeDocument/2006/relationships/tags" Target="../tags/tag529.xml"/><Relationship Id="rId22" Type="http://schemas.openxmlformats.org/officeDocument/2006/relationships/tags" Target="../tags/tag5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47.xml"/><Relationship Id="rId13" Type="http://schemas.openxmlformats.org/officeDocument/2006/relationships/tags" Target="../tags/tag552.xml"/><Relationship Id="rId18" Type="http://schemas.openxmlformats.org/officeDocument/2006/relationships/tags" Target="../tags/tag557.xml"/><Relationship Id="rId26" Type="http://schemas.openxmlformats.org/officeDocument/2006/relationships/tags" Target="../tags/tag565.xml"/><Relationship Id="rId39" Type="http://schemas.openxmlformats.org/officeDocument/2006/relationships/notesSlide" Target="../notesSlides/notesSlide23.xml"/><Relationship Id="rId3" Type="http://schemas.openxmlformats.org/officeDocument/2006/relationships/tags" Target="../tags/tag542.xml"/><Relationship Id="rId21" Type="http://schemas.openxmlformats.org/officeDocument/2006/relationships/tags" Target="../tags/tag560.xml"/><Relationship Id="rId34" Type="http://schemas.openxmlformats.org/officeDocument/2006/relationships/tags" Target="../tags/tag573.xml"/><Relationship Id="rId7" Type="http://schemas.openxmlformats.org/officeDocument/2006/relationships/tags" Target="../tags/tag546.xml"/><Relationship Id="rId12" Type="http://schemas.openxmlformats.org/officeDocument/2006/relationships/tags" Target="../tags/tag551.xml"/><Relationship Id="rId17" Type="http://schemas.openxmlformats.org/officeDocument/2006/relationships/tags" Target="../tags/tag556.xml"/><Relationship Id="rId25" Type="http://schemas.openxmlformats.org/officeDocument/2006/relationships/tags" Target="../tags/tag564.xml"/><Relationship Id="rId33" Type="http://schemas.openxmlformats.org/officeDocument/2006/relationships/tags" Target="../tags/tag572.xml"/><Relationship Id="rId38" Type="http://schemas.openxmlformats.org/officeDocument/2006/relationships/slideLayout" Target="../slideLayouts/slideLayout6.xml"/><Relationship Id="rId2" Type="http://schemas.openxmlformats.org/officeDocument/2006/relationships/tags" Target="../tags/tag541.xml"/><Relationship Id="rId16" Type="http://schemas.openxmlformats.org/officeDocument/2006/relationships/tags" Target="../tags/tag555.xml"/><Relationship Id="rId20" Type="http://schemas.openxmlformats.org/officeDocument/2006/relationships/tags" Target="../tags/tag559.xml"/><Relationship Id="rId29" Type="http://schemas.openxmlformats.org/officeDocument/2006/relationships/tags" Target="../tags/tag568.xml"/><Relationship Id="rId1" Type="http://schemas.openxmlformats.org/officeDocument/2006/relationships/tags" Target="../tags/tag540.xml"/><Relationship Id="rId6" Type="http://schemas.openxmlformats.org/officeDocument/2006/relationships/tags" Target="../tags/tag545.xml"/><Relationship Id="rId11" Type="http://schemas.openxmlformats.org/officeDocument/2006/relationships/tags" Target="../tags/tag550.xml"/><Relationship Id="rId24" Type="http://schemas.openxmlformats.org/officeDocument/2006/relationships/tags" Target="../tags/tag563.xml"/><Relationship Id="rId32" Type="http://schemas.openxmlformats.org/officeDocument/2006/relationships/tags" Target="../tags/tag571.xml"/><Relationship Id="rId37" Type="http://schemas.openxmlformats.org/officeDocument/2006/relationships/tags" Target="../tags/tag576.xml"/><Relationship Id="rId5" Type="http://schemas.openxmlformats.org/officeDocument/2006/relationships/tags" Target="../tags/tag544.xml"/><Relationship Id="rId15" Type="http://schemas.openxmlformats.org/officeDocument/2006/relationships/tags" Target="../tags/tag554.xml"/><Relationship Id="rId23" Type="http://schemas.openxmlformats.org/officeDocument/2006/relationships/tags" Target="../tags/tag562.xml"/><Relationship Id="rId28" Type="http://schemas.openxmlformats.org/officeDocument/2006/relationships/tags" Target="../tags/tag567.xml"/><Relationship Id="rId36" Type="http://schemas.openxmlformats.org/officeDocument/2006/relationships/tags" Target="../tags/tag575.xml"/><Relationship Id="rId10" Type="http://schemas.openxmlformats.org/officeDocument/2006/relationships/tags" Target="../tags/tag549.xml"/><Relationship Id="rId19" Type="http://schemas.openxmlformats.org/officeDocument/2006/relationships/tags" Target="../tags/tag558.xml"/><Relationship Id="rId31" Type="http://schemas.openxmlformats.org/officeDocument/2006/relationships/tags" Target="../tags/tag570.xml"/><Relationship Id="rId4" Type="http://schemas.openxmlformats.org/officeDocument/2006/relationships/tags" Target="../tags/tag543.xml"/><Relationship Id="rId9" Type="http://schemas.openxmlformats.org/officeDocument/2006/relationships/tags" Target="../tags/tag548.xml"/><Relationship Id="rId14" Type="http://schemas.openxmlformats.org/officeDocument/2006/relationships/tags" Target="../tags/tag553.xml"/><Relationship Id="rId22" Type="http://schemas.openxmlformats.org/officeDocument/2006/relationships/tags" Target="../tags/tag561.xml"/><Relationship Id="rId27" Type="http://schemas.openxmlformats.org/officeDocument/2006/relationships/tags" Target="../tags/tag566.xml"/><Relationship Id="rId30" Type="http://schemas.openxmlformats.org/officeDocument/2006/relationships/tags" Target="../tags/tag569.xml"/><Relationship Id="rId35" Type="http://schemas.openxmlformats.org/officeDocument/2006/relationships/tags" Target="../tags/tag57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13" Type="http://schemas.openxmlformats.org/officeDocument/2006/relationships/tags" Target="../tags/tag589.xml"/><Relationship Id="rId18" Type="http://schemas.openxmlformats.org/officeDocument/2006/relationships/tags" Target="../tags/tag594.xml"/><Relationship Id="rId26" Type="http://schemas.openxmlformats.org/officeDocument/2006/relationships/tags" Target="../tags/tag602.xml"/><Relationship Id="rId39" Type="http://schemas.openxmlformats.org/officeDocument/2006/relationships/tags" Target="../tags/tag615.xml"/><Relationship Id="rId3" Type="http://schemas.openxmlformats.org/officeDocument/2006/relationships/tags" Target="../tags/tag579.xml"/><Relationship Id="rId21" Type="http://schemas.openxmlformats.org/officeDocument/2006/relationships/tags" Target="../tags/tag597.xml"/><Relationship Id="rId34" Type="http://schemas.openxmlformats.org/officeDocument/2006/relationships/tags" Target="../tags/tag610.xml"/><Relationship Id="rId42" Type="http://schemas.openxmlformats.org/officeDocument/2006/relationships/tags" Target="../tags/tag618.xml"/><Relationship Id="rId47" Type="http://schemas.openxmlformats.org/officeDocument/2006/relationships/notesSlide" Target="../notesSlides/notesSlide24.xml"/><Relationship Id="rId7" Type="http://schemas.openxmlformats.org/officeDocument/2006/relationships/tags" Target="../tags/tag583.xml"/><Relationship Id="rId12" Type="http://schemas.openxmlformats.org/officeDocument/2006/relationships/tags" Target="../tags/tag588.xml"/><Relationship Id="rId17" Type="http://schemas.openxmlformats.org/officeDocument/2006/relationships/tags" Target="../tags/tag593.xml"/><Relationship Id="rId25" Type="http://schemas.openxmlformats.org/officeDocument/2006/relationships/tags" Target="../tags/tag601.xml"/><Relationship Id="rId33" Type="http://schemas.openxmlformats.org/officeDocument/2006/relationships/tags" Target="../tags/tag609.xml"/><Relationship Id="rId38" Type="http://schemas.openxmlformats.org/officeDocument/2006/relationships/tags" Target="../tags/tag614.xml"/><Relationship Id="rId46" Type="http://schemas.openxmlformats.org/officeDocument/2006/relationships/slideLayout" Target="../slideLayouts/slideLayout6.xml"/><Relationship Id="rId2" Type="http://schemas.openxmlformats.org/officeDocument/2006/relationships/tags" Target="../tags/tag578.xml"/><Relationship Id="rId16" Type="http://schemas.openxmlformats.org/officeDocument/2006/relationships/tags" Target="../tags/tag592.xml"/><Relationship Id="rId20" Type="http://schemas.openxmlformats.org/officeDocument/2006/relationships/tags" Target="../tags/tag596.xml"/><Relationship Id="rId29" Type="http://schemas.openxmlformats.org/officeDocument/2006/relationships/tags" Target="../tags/tag605.xml"/><Relationship Id="rId41" Type="http://schemas.openxmlformats.org/officeDocument/2006/relationships/tags" Target="../tags/tag617.xml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24" Type="http://schemas.openxmlformats.org/officeDocument/2006/relationships/tags" Target="../tags/tag600.xml"/><Relationship Id="rId32" Type="http://schemas.openxmlformats.org/officeDocument/2006/relationships/tags" Target="../tags/tag608.xml"/><Relationship Id="rId37" Type="http://schemas.openxmlformats.org/officeDocument/2006/relationships/tags" Target="../tags/tag613.xml"/><Relationship Id="rId40" Type="http://schemas.openxmlformats.org/officeDocument/2006/relationships/tags" Target="../tags/tag616.xml"/><Relationship Id="rId45" Type="http://schemas.openxmlformats.org/officeDocument/2006/relationships/tags" Target="../tags/tag621.xml"/><Relationship Id="rId5" Type="http://schemas.openxmlformats.org/officeDocument/2006/relationships/tags" Target="../tags/tag581.xml"/><Relationship Id="rId15" Type="http://schemas.openxmlformats.org/officeDocument/2006/relationships/tags" Target="../tags/tag591.xml"/><Relationship Id="rId23" Type="http://schemas.openxmlformats.org/officeDocument/2006/relationships/tags" Target="../tags/tag599.xml"/><Relationship Id="rId28" Type="http://schemas.openxmlformats.org/officeDocument/2006/relationships/tags" Target="../tags/tag604.xml"/><Relationship Id="rId36" Type="http://schemas.openxmlformats.org/officeDocument/2006/relationships/tags" Target="../tags/tag612.xml"/><Relationship Id="rId10" Type="http://schemas.openxmlformats.org/officeDocument/2006/relationships/tags" Target="../tags/tag586.xml"/><Relationship Id="rId19" Type="http://schemas.openxmlformats.org/officeDocument/2006/relationships/tags" Target="../tags/tag595.xml"/><Relationship Id="rId31" Type="http://schemas.openxmlformats.org/officeDocument/2006/relationships/tags" Target="../tags/tag607.xml"/><Relationship Id="rId44" Type="http://schemas.openxmlformats.org/officeDocument/2006/relationships/tags" Target="../tags/tag620.xml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4" Type="http://schemas.openxmlformats.org/officeDocument/2006/relationships/tags" Target="../tags/tag590.xml"/><Relationship Id="rId22" Type="http://schemas.openxmlformats.org/officeDocument/2006/relationships/tags" Target="../tags/tag598.xml"/><Relationship Id="rId27" Type="http://schemas.openxmlformats.org/officeDocument/2006/relationships/tags" Target="../tags/tag603.xml"/><Relationship Id="rId30" Type="http://schemas.openxmlformats.org/officeDocument/2006/relationships/tags" Target="../tags/tag606.xml"/><Relationship Id="rId35" Type="http://schemas.openxmlformats.org/officeDocument/2006/relationships/tags" Target="../tags/tag611.xml"/><Relationship Id="rId43" Type="http://schemas.openxmlformats.org/officeDocument/2006/relationships/tags" Target="../tags/tag6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629.xml"/><Relationship Id="rId13" Type="http://schemas.openxmlformats.org/officeDocument/2006/relationships/tags" Target="../tags/tag634.xml"/><Relationship Id="rId18" Type="http://schemas.openxmlformats.org/officeDocument/2006/relationships/tags" Target="../tags/tag639.xml"/><Relationship Id="rId26" Type="http://schemas.openxmlformats.org/officeDocument/2006/relationships/tags" Target="../tags/tag647.xml"/><Relationship Id="rId39" Type="http://schemas.openxmlformats.org/officeDocument/2006/relationships/tags" Target="../tags/tag660.xml"/><Relationship Id="rId3" Type="http://schemas.openxmlformats.org/officeDocument/2006/relationships/tags" Target="../tags/tag624.xml"/><Relationship Id="rId21" Type="http://schemas.openxmlformats.org/officeDocument/2006/relationships/tags" Target="../tags/tag642.xml"/><Relationship Id="rId34" Type="http://schemas.openxmlformats.org/officeDocument/2006/relationships/tags" Target="../tags/tag655.xml"/><Relationship Id="rId42" Type="http://schemas.openxmlformats.org/officeDocument/2006/relationships/tags" Target="../tags/tag663.xml"/><Relationship Id="rId47" Type="http://schemas.openxmlformats.org/officeDocument/2006/relationships/notesSlide" Target="../notesSlides/notesSlide25.xml"/><Relationship Id="rId7" Type="http://schemas.openxmlformats.org/officeDocument/2006/relationships/tags" Target="../tags/tag628.xml"/><Relationship Id="rId12" Type="http://schemas.openxmlformats.org/officeDocument/2006/relationships/tags" Target="../tags/tag633.xml"/><Relationship Id="rId17" Type="http://schemas.openxmlformats.org/officeDocument/2006/relationships/tags" Target="../tags/tag638.xml"/><Relationship Id="rId25" Type="http://schemas.openxmlformats.org/officeDocument/2006/relationships/tags" Target="../tags/tag646.xml"/><Relationship Id="rId33" Type="http://schemas.openxmlformats.org/officeDocument/2006/relationships/tags" Target="../tags/tag654.xml"/><Relationship Id="rId38" Type="http://schemas.openxmlformats.org/officeDocument/2006/relationships/tags" Target="../tags/tag659.xml"/><Relationship Id="rId46" Type="http://schemas.openxmlformats.org/officeDocument/2006/relationships/slideLayout" Target="../slideLayouts/slideLayout6.xml"/><Relationship Id="rId2" Type="http://schemas.openxmlformats.org/officeDocument/2006/relationships/tags" Target="../tags/tag623.xml"/><Relationship Id="rId16" Type="http://schemas.openxmlformats.org/officeDocument/2006/relationships/tags" Target="../tags/tag637.xml"/><Relationship Id="rId20" Type="http://schemas.openxmlformats.org/officeDocument/2006/relationships/tags" Target="../tags/tag641.xml"/><Relationship Id="rId29" Type="http://schemas.openxmlformats.org/officeDocument/2006/relationships/tags" Target="../tags/tag650.xml"/><Relationship Id="rId41" Type="http://schemas.openxmlformats.org/officeDocument/2006/relationships/tags" Target="../tags/tag662.xml"/><Relationship Id="rId1" Type="http://schemas.openxmlformats.org/officeDocument/2006/relationships/tags" Target="../tags/tag622.xml"/><Relationship Id="rId6" Type="http://schemas.openxmlformats.org/officeDocument/2006/relationships/tags" Target="../tags/tag627.xml"/><Relationship Id="rId11" Type="http://schemas.openxmlformats.org/officeDocument/2006/relationships/tags" Target="../tags/tag632.xml"/><Relationship Id="rId24" Type="http://schemas.openxmlformats.org/officeDocument/2006/relationships/tags" Target="../tags/tag645.xml"/><Relationship Id="rId32" Type="http://schemas.openxmlformats.org/officeDocument/2006/relationships/tags" Target="../tags/tag653.xml"/><Relationship Id="rId37" Type="http://schemas.openxmlformats.org/officeDocument/2006/relationships/tags" Target="../tags/tag658.xml"/><Relationship Id="rId40" Type="http://schemas.openxmlformats.org/officeDocument/2006/relationships/tags" Target="../tags/tag661.xml"/><Relationship Id="rId45" Type="http://schemas.openxmlformats.org/officeDocument/2006/relationships/tags" Target="../tags/tag666.xml"/><Relationship Id="rId5" Type="http://schemas.openxmlformats.org/officeDocument/2006/relationships/tags" Target="../tags/tag626.xml"/><Relationship Id="rId15" Type="http://schemas.openxmlformats.org/officeDocument/2006/relationships/tags" Target="../tags/tag636.xml"/><Relationship Id="rId23" Type="http://schemas.openxmlformats.org/officeDocument/2006/relationships/tags" Target="../tags/tag644.xml"/><Relationship Id="rId28" Type="http://schemas.openxmlformats.org/officeDocument/2006/relationships/tags" Target="../tags/tag649.xml"/><Relationship Id="rId36" Type="http://schemas.openxmlformats.org/officeDocument/2006/relationships/tags" Target="../tags/tag657.xml"/><Relationship Id="rId10" Type="http://schemas.openxmlformats.org/officeDocument/2006/relationships/tags" Target="../tags/tag631.xml"/><Relationship Id="rId19" Type="http://schemas.openxmlformats.org/officeDocument/2006/relationships/tags" Target="../tags/tag640.xml"/><Relationship Id="rId31" Type="http://schemas.openxmlformats.org/officeDocument/2006/relationships/tags" Target="../tags/tag652.xml"/><Relationship Id="rId44" Type="http://schemas.openxmlformats.org/officeDocument/2006/relationships/tags" Target="../tags/tag665.xml"/><Relationship Id="rId4" Type="http://schemas.openxmlformats.org/officeDocument/2006/relationships/tags" Target="../tags/tag625.xml"/><Relationship Id="rId9" Type="http://schemas.openxmlformats.org/officeDocument/2006/relationships/tags" Target="../tags/tag630.xml"/><Relationship Id="rId14" Type="http://schemas.openxmlformats.org/officeDocument/2006/relationships/tags" Target="../tags/tag635.xml"/><Relationship Id="rId22" Type="http://schemas.openxmlformats.org/officeDocument/2006/relationships/tags" Target="../tags/tag643.xml"/><Relationship Id="rId27" Type="http://schemas.openxmlformats.org/officeDocument/2006/relationships/tags" Target="../tags/tag648.xml"/><Relationship Id="rId30" Type="http://schemas.openxmlformats.org/officeDocument/2006/relationships/tags" Target="../tags/tag651.xml"/><Relationship Id="rId35" Type="http://schemas.openxmlformats.org/officeDocument/2006/relationships/tags" Target="../tags/tag656.xml"/><Relationship Id="rId43" Type="http://schemas.openxmlformats.org/officeDocument/2006/relationships/tags" Target="../tags/tag6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6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70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72.xml"/><Relationship Id="rId1" Type="http://schemas.openxmlformats.org/officeDocument/2006/relationships/tags" Target="../tags/tag67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80.xml"/><Relationship Id="rId13" Type="http://schemas.openxmlformats.org/officeDocument/2006/relationships/tags" Target="../tags/tag685.xml"/><Relationship Id="rId3" Type="http://schemas.openxmlformats.org/officeDocument/2006/relationships/tags" Target="../tags/tag675.xml"/><Relationship Id="rId7" Type="http://schemas.openxmlformats.org/officeDocument/2006/relationships/tags" Target="../tags/tag679.xml"/><Relationship Id="rId12" Type="http://schemas.openxmlformats.org/officeDocument/2006/relationships/tags" Target="../tags/tag684.xml"/><Relationship Id="rId2" Type="http://schemas.openxmlformats.org/officeDocument/2006/relationships/tags" Target="../tags/tag674.xml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tags" Target="../tags/tag683.xml"/><Relationship Id="rId5" Type="http://schemas.openxmlformats.org/officeDocument/2006/relationships/tags" Target="../tags/tag677.xml"/><Relationship Id="rId15" Type="http://schemas.openxmlformats.org/officeDocument/2006/relationships/notesSlide" Target="../notesSlides/notesSlide31.xml"/><Relationship Id="rId10" Type="http://schemas.openxmlformats.org/officeDocument/2006/relationships/tags" Target="../tags/tag682.xml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4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93.xml"/><Relationship Id="rId13" Type="http://schemas.openxmlformats.org/officeDocument/2006/relationships/tags" Target="../tags/tag698.xml"/><Relationship Id="rId18" Type="http://schemas.openxmlformats.org/officeDocument/2006/relationships/tags" Target="../tags/tag703.xml"/><Relationship Id="rId26" Type="http://schemas.openxmlformats.org/officeDocument/2006/relationships/tags" Target="../tags/tag711.xml"/><Relationship Id="rId39" Type="http://schemas.openxmlformats.org/officeDocument/2006/relationships/notesSlide" Target="../notesSlides/notesSlide32.xml"/><Relationship Id="rId3" Type="http://schemas.openxmlformats.org/officeDocument/2006/relationships/tags" Target="../tags/tag688.xml"/><Relationship Id="rId21" Type="http://schemas.openxmlformats.org/officeDocument/2006/relationships/tags" Target="../tags/tag706.xml"/><Relationship Id="rId34" Type="http://schemas.openxmlformats.org/officeDocument/2006/relationships/tags" Target="../tags/tag719.xml"/><Relationship Id="rId7" Type="http://schemas.openxmlformats.org/officeDocument/2006/relationships/tags" Target="../tags/tag692.xml"/><Relationship Id="rId12" Type="http://schemas.openxmlformats.org/officeDocument/2006/relationships/tags" Target="../tags/tag697.xml"/><Relationship Id="rId17" Type="http://schemas.openxmlformats.org/officeDocument/2006/relationships/tags" Target="../tags/tag702.xml"/><Relationship Id="rId25" Type="http://schemas.openxmlformats.org/officeDocument/2006/relationships/tags" Target="../tags/tag710.xml"/><Relationship Id="rId33" Type="http://schemas.openxmlformats.org/officeDocument/2006/relationships/tags" Target="../tags/tag718.xml"/><Relationship Id="rId38" Type="http://schemas.openxmlformats.org/officeDocument/2006/relationships/slideLayout" Target="../slideLayouts/slideLayout1.xml"/><Relationship Id="rId2" Type="http://schemas.openxmlformats.org/officeDocument/2006/relationships/tags" Target="../tags/tag687.xml"/><Relationship Id="rId16" Type="http://schemas.openxmlformats.org/officeDocument/2006/relationships/tags" Target="../tags/tag701.xml"/><Relationship Id="rId20" Type="http://schemas.openxmlformats.org/officeDocument/2006/relationships/tags" Target="../tags/tag705.xml"/><Relationship Id="rId29" Type="http://schemas.openxmlformats.org/officeDocument/2006/relationships/tags" Target="../tags/tag714.xml"/><Relationship Id="rId1" Type="http://schemas.openxmlformats.org/officeDocument/2006/relationships/tags" Target="../tags/tag686.xml"/><Relationship Id="rId6" Type="http://schemas.openxmlformats.org/officeDocument/2006/relationships/tags" Target="../tags/tag691.xml"/><Relationship Id="rId11" Type="http://schemas.openxmlformats.org/officeDocument/2006/relationships/tags" Target="../tags/tag696.xml"/><Relationship Id="rId24" Type="http://schemas.openxmlformats.org/officeDocument/2006/relationships/tags" Target="../tags/tag709.xml"/><Relationship Id="rId32" Type="http://schemas.openxmlformats.org/officeDocument/2006/relationships/tags" Target="../tags/tag717.xml"/><Relationship Id="rId37" Type="http://schemas.openxmlformats.org/officeDocument/2006/relationships/tags" Target="../tags/tag722.xml"/><Relationship Id="rId5" Type="http://schemas.openxmlformats.org/officeDocument/2006/relationships/tags" Target="../tags/tag690.xml"/><Relationship Id="rId15" Type="http://schemas.openxmlformats.org/officeDocument/2006/relationships/tags" Target="../tags/tag700.xml"/><Relationship Id="rId23" Type="http://schemas.openxmlformats.org/officeDocument/2006/relationships/tags" Target="../tags/tag708.xml"/><Relationship Id="rId28" Type="http://schemas.openxmlformats.org/officeDocument/2006/relationships/tags" Target="../tags/tag713.xml"/><Relationship Id="rId36" Type="http://schemas.openxmlformats.org/officeDocument/2006/relationships/tags" Target="../tags/tag721.xml"/><Relationship Id="rId10" Type="http://schemas.openxmlformats.org/officeDocument/2006/relationships/tags" Target="../tags/tag695.xml"/><Relationship Id="rId19" Type="http://schemas.openxmlformats.org/officeDocument/2006/relationships/tags" Target="../tags/tag704.xml"/><Relationship Id="rId31" Type="http://schemas.openxmlformats.org/officeDocument/2006/relationships/tags" Target="../tags/tag716.xml"/><Relationship Id="rId4" Type="http://schemas.openxmlformats.org/officeDocument/2006/relationships/tags" Target="../tags/tag689.xml"/><Relationship Id="rId9" Type="http://schemas.openxmlformats.org/officeDocument/2006/relationships/tags" Target="../tags/tag694.xml"/><Relationship Id="rId14" Type="http://schemas.openxmlformats.org/officeDocument/2006/relationships/tags" Target="../tags/tag699.xml"/><Relationship Id="rId22" Type="http://schemas.openxmlformats.org/officeDocument/2006/relationships/tags" Target="../tags/tag707.xml"/><Relationship Id="rId27" Type="http://schemas.openxmlformats.org/officeDocument/2006/relationships/tags" Target="../tags/tag712.xml"/><Relationship Id="rId30" Type="http://schemas.openxmlformats.org/officeDocument/2006/relationships/tags" Target="../tags/tag715.xml"/><Relationship Id="rId35" Type="http://schemas.openxmlformats.org/officeDocument/2006/relationships/tags" Target="../tags/tag72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30.xml"/><Relationship Id="rId13" Type="http://schemas.openxmlformats.org/officeDocument/2006/relationships/tags" Target="../tags/tag735.xml"/><Relationship Id="rId18" Type="http://schemas.openxmlformats.org/officeDocument/2006/relationships/tags" Target="../tags/tag740.xml"/><Relationship Id="rId3" Type="http://schemas.openxmlformats.org/officeDocument/2006/relationships/tags" Target="../tags/tag725.xml"/><Relationship Id="rId21" Type="http://schemas.openxmlformats.org/officeDocument/2006/relationships/image" Target="../media/image26.png"/><Relationship Id="rId7" Type="http://schemas.openxmlformats.org/officeDocument/2006/relationships/tags" Target="../tags/tag729.xml"/><Relationship Id="rId12" Type="http://schemas.openxmlformats.org/officeDocument/2006/relationships/tags" Target="../tags/tag734.xml"/><Relationship Id="rId17" Type="http://schemas.openxmlformats.org/officeDocument/2006/relationships/tags" Target="../tags/tag739.xml"/><Relationship Id="rId2" Type="http://schemas.openxmlformats.org/officeDocument/2006/relationships/tags" Target="../tags/tag724.xml"/><Relationship Id="rId16" Type="http://schemas.openxmlformats.org/officeDocument/2006/relationships/tags" Target="../tags/tag738.xml"/><Relationship Id="rId20" Type="http://schemas.openxmlformats.org/officeDocument/2006/relationships/notesSlide" Target="../notesSlides/notesSlide33.xml"/><Relationship Id="rId1" Type="http://schemas.openxmlformats.org/officeDocument/2006/relationships/tags" Target="../tags/tag723.xml"/><Relationship Id="rId6" Type="http://schemas.openxmlformats.org/officeDocument/2006/relationships/tags" Target="../tags/tag728.xml"/><Relationship Id="rId11" Type="http://schemas.openxmlformats.org/officeDocument/2006/relationships/tags" Target="../tags/tag733.xml"/><Relationship Id="rId5" Type="http://schemas.openxmlformats.org/officeDocument/2006/relationships/tags" Target="../tags/tag727.xml"/><Relationship Id="rId15" Type="http://schemas.openxmlformats.org/officeDocument/2006/relationships/tags" Target="../tags/tag737.xml"/><Relationship Id="rId10" Type="http://schemas.openxmlformats.org/officeDocument/2006/relationships/tags" Target="../tags/tag732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726.xml"/><Relationship Id="rId9" Type="http://schemas.openxmlformats.org/officeDocument/2006/relationships/tags" Target="../tags/tag731.xml"/><Relationship Id="rId14" Type="http://schemas.openxmlformats.org/officeDocument/2006/relationships/tags" Target="../tags/tag73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48.xml"/><Relationship Id="rId13" Type="http://schemas.openxmlformats.org/officeDocument/2006/relationships/tags" Target="../tags/tag753.xml"/><Relationship Id="rId18" Type="http://schemas.openxmlformats.org/officeDocument/2006/relationships/tags" Target="../tags/tag758.xml"/><Relationship Id="rId26" Type="http://schemas.openxmlformats.org/officeDocument/2006/relationships/notesSlide" Target="../notesSlides/notesSlide34.xml"/><Relationship Id="rId3" Type="http://schemas.openxmlformats.org/officeDocument/2006/relationships/tags" Target="../tags/tag743.xml"/><Relationship Id="rId21" Type="http://schemas.openxmlformats.org/officeDocument/2006/relationships/tags" Target="../tags/tag761.xml"/><Relationship Id="rId7" Type="http://schemas.openxmlformats.org/officeDocument/2006/relationships/tags" Target="../tags/tag747.xml"/><Relationship Id="rId12" Type="http://schemas.openxmlformats.org/officeDocument/2006/relationships/tags" Target="../tags/tag752.xml"/><Relationship Id="rId17" Type="http://schemas.openxmlformats.org/officeDocument/2006/relationships/tags" Target="../tags/tag757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742.xml"/><Relationship Id="rId16" Type="http://schemas.openxmlformats.org/officeDocument/2006/relationships/tags" Target="../tags/tag756.xml"/><Relationship Id="rId20" Type="http://schemas.openxmlformats.org/officeDocument/2006/relationships/tags" Target="../tags/tag760.xml"/><Relationship Id="rId1" Type="http://schemas.openxmlformats.org/officeDocument/2006/relationships/tags" Target="../tags/tag741.xml"/><Relationship Id="rId6" Type="http://schemas.openxmlformats.org/officeDocument/2006/relationships/tags" Target="../tags/tag746.xml"/><Relationship Id="rId11" Type="http://schemas.openxmlformats.org/officeDocument/2006/relationships/tags" Target="../tags/tag751.xml"/><Relationship Id="rId24" Type="http://schemas.openxmlformats.org/officeDocument/2006/relationships/tags" Target="../tags/tag764.xml"/><Relationship Id="rId5" Type="http://schemas.openxmlformats.org/officeDocument/2006/relationships/tags" Target="../tags/tag745.xml"/><Relationship Id="rId15" Type="http://schemas.openxmlformats.org/officeDocument/2006/relationships/tags" Target="../tags/tag755.xml"/><Relationship Id="rId23" Type="http://schemas.openxmlformats.org/officeDocument/2006/relationships/tags" Target="../tags/tag763.xml"/><Relationship Id="rId10" Type="http://schemas.openxmlformats.org/officeDocument/2006/relationships/tags" Target="../tags/tag750.xml"/><Relationship Id="rId19" Type="http://schemas.openxmlformats.org/officeDocument/2006/relationships/tags" Target="../tags/tag759.xml"/><Relationship Id="rId4" Type="http://schemas.openxmlformats.org/officeDocument/2006/relationships/tags" Target="../tags/tag744.xml"/><Relationship Id="rId9" Type="http://schemas.openxmlformats.org/officeDocument/2006/relationships/tags" Target="../tags/tag749.xml"/><Relationship Id="rId14" Type="http://schemas.openxmlformats.org/officeDocument/2006/relationships/tags" Target="../tags/tag754.xml"/><Relationship Id="rId22" Type="http://schemas.openxmlformats.org/officeDocument/2006/relationships/tags" Target="../tags/tag76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72.xml"/><Relationship Id="rId13" Type="http://schemas.openxmlformats.org/officeDocument/2006/relationships/tags" Target="../tags/tag777.xml"/><Relationship Id="rId18" Type="http://schemas.openxmlformats.org/officeDocument/2006/relationships/tags" Target="../tags/tag782.xml"/><Relationship Id="rId26" Type="http://schemas.openxmlformats.org/officeDocument/2006/relationships/tags" Target="../tags/tag790.xml"/><Relationship Id="rId3" Type="http://schemas.openxmlformats.org/officeDocument/2006/relationships/tags" Target="../tags/tag767.xml"/><Relationship Id="rId21" Type="http://schemas.openxmlformats.org/officeDocument/2006/relationships/tags" Target="../tags/tag785.xml"/><Relationship Id="rId7" Type="http://schemas.openxmlformats.org/officeDocument/2006/relationships/tags" Target="../tags/tag771.xml"/><Relationship Id="rId12" Type="http://schemas.openxmlformats.org/officeDocument/2006/relationships/tags" Target="../tags/tag776.xml"/><Relationship Id="rId17" Type="http://schemas.openxmlformats.org/officeDocument/2006/relationships/tags" Target="../tags/tag781.xml"/><Relationship Id="rId25" Type="http://schemas.openxmlformats.org/officeDocument/2006/relationships/tags" Target="../tags/tag789.xml"/><Relationship Id="rId33" Type="http://schemas.openxmlformats.org/officeDocument/2006/relationships/notesSlide" Target="../notesSlides/notesSlide35.xml"/><Relationship Id="rId2" Type="http://schemas.openxmlformats.org/officeDocument/2006/relationships/tags" Target="../tags/tag766.xml"/><Relationship Id="rId16" Type="http://schemas.openxmlformats.org/officeDocument/2006/relationships/tags" Target="../tags/tag780.xml"/><Relationship Id="rId20" Type="http://schemas.openxmlformats.org/officeDocument/2006/relationships/tags" Target="../tags/tag784.xml"/><Relationship Id="rId29" Type="http://schemas.openxmlformats.org/officeDocument/2006/relationships/tags" Target="../tags/tag793.xml"/><Relationship Id="rId1" Type="http://schemas.openxmlformats.org/officeDocument/2006/relationships/tags" Target="../tags/tag765.xml"/><Relationship Id="rId6" Type="http://schemas.openxmlformats.org/officeDocument/2006/relationships/tags" Target="../tags/tag770.xml"/><Relationship Id="rId11" Type="http://schemas.openxmlformats.org/officeDocument/2006/relationships/tags" Target="../tags/tag775.xml"/><Relationship Id="rId24" Type="http://schemas.openxmlformats.org/officeDocument/2006/relationships/tags" Target="../tags/tag788.xml"/><Relationship Id="rId32" Type="http://schemas.openxmlformats.org/officeDocument/2006/relationships/slideLayout" Target="../slideLayouts/slideLayout6.xml"/><Relationship Id="rId5" Type="http://schemas.openxmlformats.org/officeDocument/2006/relationships/tags" Target="../tags/tag769.xml"/><Relationship Id="rId15" Type="http://schemas.openxmlformats.org/officeDocument/2006/relationships/tags" Target="../tags/tag779.xml"/><Relationship Id="rId23" Type="http://schemas.openxmlformats.org/officeDocument/2006/relationships/tags" Target="../tags/tag787.xml"/><Relationship Id="rId28" Type="http://schemas.openxmlformats.org/officeDocument/2006/relationships/tags" Target="../tags/tag792.xml"/><Relationship Id="rId10" Type="http://schemas.openxmlformats.org/officeDocument/2006/relationships/tags" Target="../tags/tag774.xml"/><Relationship Id="rId19" Type="http://schemas.openxmlformats.org/officeDocument/2006/relationships/tags" Target="../tags/tag783.xml"/><Relationship Id="rId31" Type="http://schemas.openxmlformats.org/officeDocument/2006/relationships/tags" Target="../tags/tag795.xml"/><Relationship Id="rId4" Type="http://schemas.openxmlformats.org/officeDocument/2006/relationships/tags" Target="../tags/tag768.xml"/><Relationship Id="rId9" Type="http://schemas.openxmlformats.org/officeDocument/2006/relationships/tags" Target="../tags/tag773.xml"/><Relationship Id="rId14" Type="http://schemas.openxmlformats.org/officeDocument/2006/relationships/tags" Target="../tags/tag778.xml"/><Relationship Id="rId22" Type="http://schemas.openxmlformats.org/officeDocument/2006/relationships/tags" Target="../tags/tag786.xml"/><Relationship Id="rId27" Type="http://schemas.openxmlformats.org/officeDocument/2006/relationships/tags" Target="../tags/tag791.xml"/><Relationship Id="rId30" Type="http://schemas.openxmlformats.org/officeDocument/2006/relationships/tags" Target="../tags/tag79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803.xml"/><Relationship Id="rId13" Type="http://schemas.openxmlformats.org/officeDocument/2006/relationships/tags" Target="../tags/tag808.xml"/><Relationship Id="rId18" Type="http://schemas.openxmlformats.org/officeDocument/2006/relationships/tags" Target="../tags/tag813.xml"/><Relationship Id="rId26" Type="http://schemas.openxmlformats.org/officeDocument/2006/relationships/tags" Target="../tags/tag821.xml"/><Relationship Id="rId3" Type="http://schemas.openxmlformats.org/officeDocument/2006/relationships/tags" Target="../tags/tag798.xml"/><Relationship Id="rId21" Type="http://schemas.openxmlformats.org/officeDocument/2006/relationships/tags" Target="../tags/tag816.xml"/><Relationship Id="rId7" Type="http://schemas.openxmlformats.org/officeDocument/2006/relationships/tags" Target="../tags/tag802.xml"/><Relationship Id="rId12" Type="http://schemas.openxmlformats.org/officeDocument/2006/relationships/tags" Target="../tags/tag807.xml"/><Relationship Id="rId17" Type="http://schemas.openxmlformats.org/officeDocument/2006/relationships/tags" Target="../tags/tag812.xml"/><Relationship Id="rId25" Type="http://schemas.openxmlformats.org/officeDocument/2006/relationships/tags" Target="../tags/tag820.xml"/><Relationship Id="rId33" Type="http://schemas.openxmlformats.org/officeDocument/2006/relationships/notesSlide" Target="../notesSlides/notesSlide36.xml"/><Relationship Id="rId2" Type="http://schemas.openxmlformats.org/officeDocument/2006/relationships/tags" Target="../tags/tag797.xml"/><Relationship Id="rId16" Type="http://schemas.openxmlformats.org/officeDocument/2006/relationships/tags" Target="../tags/tag811.xml"/><Relationship Id="rId20" Type="http://schemas.openxmlformats.org/officeDocument/2006/relationships/tags" Target="../tags/tag815.xml"/><Relationship Id="rId29" Type="http://schemas.openxmlformats.org/officeDocument/2006/relationships/tags" Target="../tags/tag824.xml"/><Relationship Id="rId1" Type="http://schemas.openxmlformats.org/officeDocument/2006/relationships/tags" Target="../tags/tag796.xml"/><Relationship Id="rId6" Type="http://schemas.openxmlformats.org/officeDocument/2006/relationships/tags" Target="../tags/tag801.xml"/><Relationship Id="rId11" Type="http://schemas.openxmlformats.org/officeDocument/2006/relationships/tags" Target="../tags/tag806.xml"/><Relationship Id="rId24" Type="http://schemas.openxmlformats.org/officeDocument/2006/relationships/tags" Target="../tags/tag819.xml"/><Relationship Id="rId32" Type="http://schemas.openxmlformats.org/officeDocument/2006/relationships/slideLayout" Target="../slideLayouts/slideLayout6.xml"/><Relationship Id="rId5" Type="http://schemas.openxmlformats.org/officeDocument/2006/relationships/tags" Target="../tags/tag800.xml"/><Relationship Id="rId15" Type="http://schemas.openxmlformats.org/officeDocument/2006/relationships/tags" Target="../tags/tag810.xml"/><Relationship Id="rId23" Type="http://schemas.openxmlformats.org/officeDocument/2006/relationships/tags" Target="../tags/tag818.xml"/><Relationship Id="rId28" Type="http://schemas.openxmlformats.org/officeDocument/2006/relationships/tags" Target="../tags/tag823.xml"/><Relationship Id="rId10" Type="http://schemas.openxmlformats.org/officeDocument/2006/relationships/tags" Target="../tags/tag805.xml"/><Relationship Id="rId19" Type="http://schemas.openxmlformats.org/officeDocument/2006/relationships/tags" Target="../tags/tag814.xml"/><Relationship Id="rId31" Type="http://schemas.openxmlformats.org/officeDocument/2006/relationships/tags" Target="../tags/tag826.xml"/><Relationship Id="rId4" Type="http://schemas.openxmlformats.org/officeDocument/2006/relationships/tags" Target="../tags/tag799.xml"/><Relationship Id="rId9" Type="http://schemas.openxmlformats.org/officeDocument/2006/relationships/tags" Target="../tags/tag804.xml"/><Relationship Id="rId14" Type="http://schemas.openxmlformats.org/officeDocument/2006/relationships/tags" Target="../tags/tag809.xml"/><Relationship Id="rId22" Type="http://schemas.openxmlformats.org/officeDocument/2006/relationships/tags" Target="../tags/tag817.xml"/><Relationship Id="rId27" Type="http://schemas.openxmlformats.org/officeDocument/2006/relationships/tags" Target="../tags/tag822.xml"/><Relationship Id="rId30" Type="http://schemas.openxmlformats.org/officeDocument/2006/relationships/tags" Target="../tags/tag8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839.xml"/><Relationship Id="rId18" Type="http://schemas.openxmlformats.org/officeDocument/2006/relationships/tags" Target="../tags/tag844.xml"/><Relationship Id="rId26" Type="http://schemas.openxmlformats.org/officeDocument/2006/relationships/tags" Target="../tags/tag852.xml"/><Relationship Id="rId39" Type="http://schemas.openxmlformats.org/officeDocument/2006/relationships/tags" Target="../tags/tag865.xml"/><Relationship Id="rId21" Type="http://schemas.openxmlformats.org/officeDocument/2006/relationships/tags" Target="../tags/tag847.xml"/><Relationship Id="rId34" Type="http://schemas.openxmlformats.org/officeDocument/2006/relationships/tags" Target="../tags/tag860.xml"/><Relationship Id="rId42" Type="http://schemas.openxmlformats.org/officeDocument/2006/relationships/tags" Target="../tags/tag868.xml"/><Relationship Id="rId47" Type="http://schemas.openxmlformats.org/officeDocument/2006/relationships/tags" Target="../tags/tag873.xml"/><Relationship Id="rId50" Type="http://schemas.openxmlformats.org/officeDocument/2006/relationships/tags" Target="../tags/tag876.xml"/><Relationship Id="rId55" Type="http://schemas.openxmlformats.org/officeDocument/2006/relationships/tags" Target="../tags/tag881.xml"/><Relationship Id="rId7" Type="http://schemas.openxmlformats.org/officeDocument/2006/relationships/tags" Target="../tags/tag833.xml"/><Relationship Id="rId2" Type="http://schemas.openxmlformats.org/officeDocument/2006/relationships/tags" Target="../tags/tag828.xml"/><Relationship Id="rId16" Type="http://schemas.openxmlformats.org/officeDocument/2006/relationships/tags" Target="../tags/tag842.xml"/><Relationship Id="rId20" Type="http://schemas.openxmlformats.org/officeDocument/2006/relationships/tags" Target="../tags/tag846.xml"/><Relationship Id="rId29" Type="http://schemas.openxmlformats.org/officeDocument/2006/relationships/tags" Target="../tags/tag855.xml"/><Relationship Id="rId41" Type="http://schemas.openxmlformats.org/officeDocument/2006/relationships/tags" Target="../tags/tag867.xml"/><Relationship Id="rId54" Type="http://schemas.openxmlformats.org/officeDocument/2006/relationships/tags" Target="../tags/tag880.xml"/><Relationship Id="rId62" Type="http://schemas.openxmlformats.org/officeDocument/2006/relationships/notesSlide" Target="../notesSlides/notesSlide38.xml"/><Relationship Id="rId1" Type="http://schemas.openxmlformats.org/officeDocument/2006/relationships/tags" Target="../tags/tag827.xml"/><Relationship Id="rId6" Type="http://schemas.openxmlformats.org/officeDocument/2006/relationships/tags" Target="../tags/tag832.xml"/><Relationship Id="rId11" Type="http://schemas.openxmlformats.org/officeDocument/2006/relationships/tags" Target="../tags/tag837.xml"/><Relationship Id="rId24" Type="http://schemas.openxmlformats.org/officeDocument/2006/relationships/tags" Target="../tags/tag850.xml"/><Relationship Id="rId32" Type="http://schemas.openxmlformats.org/officeDocument/2006/relationships/tags" Target="../tags/tag858.xml"/><Relationship Id="rId37" Type="http://schemas.openxmlformats.org/officeDocument/2006/relationships/tags" Target="../tags/tag863.xml"/><Relationship Id="rId40" Type="http://schemas.openxmlformats.org/officeDocument/2006/relationships/tags" Target="../tags/tag866.xml"/><Relationship Id="rId45" Type="http://schemas.openxmlformats.org/officeDocument/2006/relationships/tags" Target="../tags/tag871.xml"/><Relationship Id="rId53" Type="http://schemas.openxmlformats.org/officeDocument/2006/relationships/tags" Target="../tags/tag879.xml"/><Relationship Id="rId58" Type="http://schemas.openxmlformats.org/officeDocument/2006/relationships/tags" Target="../tags/tag884.xml"/><Relationship Id="rId5" Type="http://schemas.openxmlformats.org/officeDocument/2006/relationships/tags" Target="../tags/tag831.xml"/><Relationship Id="rId15" Type="http://schemas.openxmlformats.org/officeDocument/2006/relationships/tags" Target="../tags/tag841.xml"/><Relationship Id="rId23" Type="http://schemas.openxmlformats.org/officeDocument/2006/relationships/tags" Target="../tags/tag849.xml"/><Relationship Id="rId28" Type="http://schemas.openxmlformats.org/officeDocument/2006/relationships/tags" Target="../tags/tag854.xml"/><Relationship Id="rId36" Type="http://schemas.openxmlformats.org/officeDocument/2006/relationships/tags" Target="../tags/tag862.xml"/><Relationship Id="rId49" Type="http://schemas.openxmlformats.org/officeDocument/2006/relationships/tags" Target="../tags/tag875.xml"/><Relationship Id="rId57" Type="http://schemas.openxmlformats.org/officeDocument/2006/relationships/tags" Target="../tags/tag883.xml"/><Relationship Id="rId61" Type="http://schemas.openxmlformats.org/officeDocument/2006/relationships/slideLayout" Target="../slideLayouts/slideLayout6.xml"/><Relationship Id="rId10" Type="http://schemas.openxmlformats.org/officeDocument/2006/relationships/tags" Target="../tags/tag836.xml"/><Relationship Id="rId19" Type="http://schemas.openxmlformats.org/officeDocument/2006/relationships/tags" Target="../tags/tag845.xml"/><Relationship Id="rId31" Type="http://schemas.openxmlformats.org/officeDocument/2006/relationships/tags" Target="../tags/tag857.xml"/><Relationship Id="rId44" Type="http://schemas.openxmlformats.org/officeDocument/2006/relationships/tags" Target="../tags/tag870.xml"/><Relationship Id="rId52" Type="http://schemas.openxmlformats.org/officeDocument/2006/relationships/tags" Target="../tags/tag878.xml"/><Relationship Id="rId60" Type="http://schemas.openxmlformats.org/officeDocument/2006/relationships/tags" Target="../tags/tag886.xml"/><Relationship Id="rId4" Type="http://schemas.openxmlformats.org/officeDocument/2006/relationships/tags" Target="../tags/tag830.xml"/><Relationship Id="rId9" Type="http://schemas.openxmlformats.org/officeDocument/2006/relationships/tags" Target="../tags/tag835.xml"/><Relationship Id="rId14" Type="http://schemas.openxmlformats.org/officeDocument/2006/relationships/tags" Target="../tags/tag840.xml"/><Relationship Id="rId22" Type="http://schemas.openxmlformats.org/officeDocument/2006/relationships/tags" Target="../tags/tag848.xml"/><Relationship Id="rId27" Type="http://schemas.openxmlformats.org/officeDocument/2006/relationships/tags" Target="../tags/tag853.xml"/><Relationship Id="rId30" Type="http://schemas.openxmlformats.org/officeDocument/2006/relationships/tags" Target="../tags/tag856.xml"/><Relationship Id="rId35" Type="http://schemas.openxmlformats.org/officeDocument/2006/relationships/tags" Target="../tags/tag861.xml"/><Relationship Id="rId43" Type="http://schemas.openxmlformats.org/officeDocument/2006/relationships/tags" Target="../tags/tag869.xml"/><Relationship Id="rId48" Type="http://schemas.openxmlformats.org/officeDocument/2006/relationships/tags" Target="../tags/tag874.xml"/><Relationship Id="rId56" Type="http://schemas.openxmlformats.org/officeDocument/2006/relationships/tags" Target="../tags/tag882.xml"/><Relationship Id="rId8" Type="http://schemas.openxmlformats.org/officeDocument/2006/relationships/tags" Target="../tags/tag834.xml"/><Relationship Id="rId51" Type="http://schemas.openxmlformats.org/officeDocument/2006/relationships/tags" Target="../tags/tag877.xml"/><Relationship Id="rId3" Type="http://schemas.openxmlformats.org/officeDocument/2006/relationships/tags" Target="../tags/tag829.xml"/><Relationship Id="rId12" Type="http://schemas.openxmlformats.org/officeDocument/2006/relationships/tags" Target="../tags/tag838.xml"/><Relationship Id="rId17" Type="http://schemas.openxmlformats.org/officeDocument/2006/relationships/tags" Target="../tags/tag843.xml"/><Relationship Id="rId25" Type="http://schemas.openxmlformats.org/officeDocument/2006/relationships/tags" Target="../tags/tag851.xml"/><Relationship Id="rId33" Type="http://schemas.openxmlformats.org/officeDocument/2006/relationships/tags" Target="../tags/tag859.xml"/><Relationship Id="rId38" Type="http://schemas.openxmlformats.org/officeDocument/2006/relationships/tags" Target="../tags/tag864.xml"/><Relationship Id="rId46" Type="http://schemas.openxmlformats.org/officeDocument/2006/relationships/tags" Target="../tags/tag872.xml"/><Relationship Id="rId59" Type="http://schemas.openxmlformats.org/officeDocument/2006/relationships/tags" Target="../tags/tag885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899.xml"/><Relationship Id="rId18" Type="http://schemas.openxmlformats.org/officeDocument/2006/relationships/tags" Target="../tags/tag904.xml"/><Relationship Id="rId26" Type="http://schemas.openxmlformats.org/officeDocument/2006/relationships/tags" Target="../tags/tag912.xml"/><Relationship Id="rId39" Type="http://schemas.openxmlformats.org/officeDocument/2006/relationships/tags" Target="../tags/tag925.xml"/><Relationship Id="rId21" Type="http://schemas.openxmlformats.org/officeDocument/2006/relationships/tags" Target="../tags/tag907.xml"/><Relationship Id="rId34" Type="http://schemas.openxmlformats.org/officeDocument/2006/relationships/tags" Target="../tags/tag920.xml"/><Relationship Id="rId42" Type="http://schemas.openxmlformats.org/officeDocument/2006/relationships/tags" Target="../tags/tag928.xml"/><Relationship Id="rId47" Type="http://schemas.openxmlformats.org/officeDocument/2006/relationships/tags" Target="../tags/tag933.xml"/><Relationship Id="rId50" Type="http://schemas.openxmlformats.org/officeDocument/2006/relationships/tags" Target="../tags/tag936.xml"/><Relationship Id="rId55" Type="http://schemas.openxmlformats.org/officeDocument/2006/relationships/tags" Target="../tags/tag941.xml"/><Relationship Id="rId63" Type="http://schemas.openxmlformats.org/officeDocument/2006/relationships/tags" Target="../tags/tag949.xml"/><Relationship Id="rId68" Type="http://schemas.openxmlformats.org/officeDocument/2006/relationships/tags" Target="../tags/tag954.xml"/><Relationship Id="rId76" Type="http://schemas.openxmlformats.org/officeDocument/2006/relationships/tags" Target="../tags/tag962.xml"/><Relationship Id="rId84" Type="http://schemas.openxmlformats.org/officeDocument/2006/relationships/tags" Target="../tags/tag970.xml"/><Relationship Id="rId89" Type="http://schemas.openxmlformats.org/officeDocument/2006/relationships/tags" Target="../tags/tag975.xml"/><Relationship Id="rId7" Type="http://schemas.openxmlformats.org/officeDocument/2006/relationships/tags" Target="../tags/tag893.xml"/><Relationship Id="rId71" Type="http://schemas.openxmlformats.org/officeDocument/2006/relationships/tags" Target="../tags/tag957.xml"/><Relationship Id="rId92" Type="http://schemas.openxmlformats.org/officeDocument/2006/relationships/notesSlide" Target="../notesSlides/notesSlide39.xml"/><Relationship Id="rId2" Type="http://schemas.openxmlformats.org/officeDocument/2006/relationships/tags" Target="../tags/tag888.xml"/><Relationship Id="rId16" Type="http://schemas.openxmlformats.org/officeDocument/2006/relationships/tags" Target="../tags/tag902.xml"/><Relationship Id="rId29" Type="http://schemas.openxmlformats.org/officeDocument/2006/relationships/tags" Target="../tags/tag915.xml"/><Relationship Id="rId11" Type="http://schemas.openxmlformats.org/officeDocument/2006/relationships/tags" Target="../tags/tag897.xml"/><Relationship Id="rId24" Type="http://schemas.openxmlformats.org/officeDocument/2006/relationships/tags" Target="../tags/tag910.xml"/><Relationship Id="rId32" Type="http://schemas.openxmlformats.org/officeDocument/2006/relationships/tags" Target="../tags/tag918.xml"/><Relationship Id="rId37" Type="http://schemas.openxmlformats.org/officeDocument/2006/relationships/tags" Target="../tags/tag923.xml"/><Relationship Id="rId40" Type="http://schemas.openxmlformats.org/officeDocument/2006/relationships/tags" Target="../tags/tag926.xml"/><Relationship Id="rId45" Type="http://schemas.openxmlformats.org/officeDocument/2006/relationships/tags" Target="../tags/tag931.xml"/><Relationship Id="rId53" Type="http://schemas.openxmlformats.org/officeDocument/2006/relationships/tags" Target="../tags/tag939.xml"/><Relationship Id="rId58" Type="http://schemas.openxmlformats.org/officeDocument/2006/relationships/tags" Target="../tags/tag944.xml"/><Relationship Id="rId66" Type="http://schemas.openxmlformats.org/officeDocument/2006/relationships/tags" Target="../tags/tag952.xml"/><Relationship Id="rId74" Type="http://schemas.openxmlformats.org/officeDocument/2006/relationships/tags" Target="../tags/tag960.xml"/><Relationship Id="rId79" Type="http://schemas.openxmlformats.org/officeDocument/2006/relationships/tags" Target="../tags/tag965.xml"/><Relationship Id="rId87" Type="http://schemas.openxmlformats.org/officeDocument/2006/relationships/tags" Target="../tags/tag973.xml"/><Relationship Id="rId5" Type="http://schemas.openxmlformats.org/officeDocument/2006/relationships/tags" Target="../tags/tag891.xml"/><Relationship Id="rId61" Type="http://schemas.openxmlformats.org/officeDocument/2006/relationships/tags" Target="../tags/tag947.xml"/><Relationship Id="rId82" Type="http://schemas.openxmlformats.org/officeDocument/2006/relationships/tags" Target="../tags/tag968.xml"/><Relationship Id="rId90" Type="http://schemas.openxmlformats.org/officeDocument/2006/relationships/tags" Target="../tags/tag976.xml"/><Relationship Id="rId19" Type="http://schemas.openxmlformats.org/officeDocument/2006/relationships/tags" Target="../tags/tag905.xml"/><Relationship Id="rId14" Type="http://schemas.openxmlformats.org/officeDocument/2006/relationships/tags" Target="../tags/tag900.xml"/><Relationship Id="rId22" Type="http://schemas.openxmlformats.org/officeDocument/2006/relationships/tags" Target="../tags/tag908.xml"/><Relationship Id="rId27" Type="http://schemas.openxmlformats.org/officeDocument/2006/relationships/tags" Target="../tags/tag913.xml"/><Relationship Id="rId30" Type="http://schemas.openxmlformats.org/officeDocument/2006/relationships/tags" Target="../tags/tag916.xml"/><Relationship Id="rId35" Type="http://schemas.openxmlformats.org/officeDocument/2006/relationships/tags" Target="../tags/tag921.xml"/><Relationship Id="rId43" Type="http://schemas.openxmlformats.org/officeDocument/2006/relationships/tags" Target="../tags/tag929.xml"/><Relationship Id="rId48" Type="http://schemas.openxmlformats.org/officeDocument/2006/relationships/tags" Target="../tags/tag934.xml"/><Relationship Id="rId56" Type="http://schemas.openxmlformats.org/officeDocument/2006/relationships/tags" Target="../tags/tag942.xml"/><Relationship Id="rId64" Type="http://schemas.openxmlformats.org/officeDocument/2006/relationships/tags" Target="../tags/tag950.xml"/><Relationship Id="rId69" Type="http://schemas.openxmlformats.org/officeDocument/2006/relationships/tags" Target="../tags/tag955.xml"/><Relationship Id="rId77" Type="http://schemas.openxmlformats.org/officeDocument/2006/relationships/tags" Target="../tags/tag963.xml"/><Relationship Id="rId8" Type="http://schemas.openxmlformats.org/officeDocument/2006/relationships/tags" Target="../tags/tag894.xml"/><Relationship Id="rId51" Type="http://schemas.openxmlformats.org/officeDocument/2006/relationships/tags" Target="../tags/tag937.xml"/><Relationship Id="rId72" Type="http://schemas.openxmlformats.org/officeDocument/2006/relationships/tags" Target="../tags/tag958.xml"/><Relationship Id="rId80" Type="http://schemas.openxmlformats.org/officeDocument/2006/relationships/tags" Target="../tags/tag966.xml"/><Relationship Id="rId85" Type="http://schemas.openxmlformats.org/officeDocument/2006/relationships/tags" Target="../tags/tag971.xml"/><Relationship Id="rId3" Type="http://schemas.openxmlformats.org/officeDocument/2006/relationships/tags" Target="../tags/tag889.xml"/><Relationship Id="rId12" Type="http://schemas.openxmlformats.org/officeDocument/2006/relationships/tags" Target="../tags/tag898.xml"/><Relationship Id="rId17" Type="http://schemas.openxmlformats.org/officeDocument/2006/relationships/tags" Target="../tags/tag903.xml"/><Relationship Id="rId25" Type="http://schemas.openxmlformats.org/officeDocument/2006/relationships/tags" Target="../tags/tag911.xml"/><Relationship Id="rId33" Type="http://schemas.openxmlformats.org/officeDocument/2006/relationships/tags" Target="../tags/tag919.xml"/><Relationship Id="rId38" Type="http://schemas.openxmlformats.org/officeDocument/2006/relationships/tags" Target="../tags/tag924.xml"/><Relationship Id="rId46" Type="http://schemas.openxmlformats.org/officeDocument/2006/relationships/tags" Target="../tags/tag932.xml"/><Relationship Id="rId59" Type="http://schemas.openxmlformats.org/officeDocument/2006/relationships/tags" Target="../tags/tag945.xml"/><Relationship Id="rId67" Type="http://schemas.openxmlformats.org/officeDocument/2006/relationships/tags" Target="../tags/tag953.xml"/><Relationship Id="rId20" Type="http://schemas.openxmlformats.org/officeDocument/2006/relationships/tags" Target="../tags/tag906.xml"/><Relationship Id="rId41" Type="http://schemas.openxmlformats.org/officeDocument/2006/relationships/tags" Target="../tags/tag927.xml"/><Relationship Id="rId54" Type="http://schemas.openxmlformats.org/officeDocument/2006/relationships/tags" Target="../tags/tag940.xml"/><Relationship Id="rId62" Type="http://schemas.openxmlformats.org/officeDocument/2006/relationships/tags" Target="../tags/tag948.xml"/><Relationship Id="rId70" Type="http://schemas.openxmlformats.org/officeDocument/2006/relationships/tags" Target="../tags/tag956.xml"/><Relationship Id="rId75" Type="http://schemas.openxmlformats.org/officeDocument/2006/relationships/tags" Target="../tags/tag961.xml"/><Relationship Id="rId83" Type="http://schemas.openxmlformats.org/officeDocument/2006/relationships/tags" Target="../tags/tag969.xml"/><Relationship Id="rId88" Type="http://schemas.openxmlformats.org/officeDocument/2006/relationships/tags" Target="../tags/tag974.xml"/><Relationship Id="rId91" Type="http://schemas.openxmlformats.org/officeDocument/2006/relationships/slideLayout" Target="../slideLayouts/slideLayout1.xml"/><Relationship Id="rId1" Type="http://schemas.openxmlformats.org/officeDocument/2006/relationships/tags" Target="../tags/tag887.xml"/><Relationship Id="rId6" Type="http://schemas.openxmlformats.org/officeDocument/2006/relationships/tags" Target="../tags/tag892.xml"/><Relationship Id="rId15" Type="http://schemas.openxmlformats.org/officeDocument/2006/relationships/tags" Target="../tags/tag901.xml"/><Relationship Id="rId23" Type="http://schemas.openxmlformats.org/officeDocument/2006/relationships/tags" Target="../tags/tag909.xml"/><Relationship Id="rId28" Type="http://schemas.openxmlformats.org/officeDocument/2006/relationships/tags" Target="../tags/tag914.xml"/><Relationship Id="rId36" Type="http://schemas.openxmlformats.org/officeDocument/2006/relationships/tags" Target="../tags/tag922.xml"/><Relationship Id="rId49" Type="http://schemas.openxmlformats.org/officeDocument/2006/relationships/tags" Target="../tags/tag935.xml"/><Relationship Id="rId57" Type="http://schemas.openxmlformats.org/officeDocument/2006/relationships/tags" Target="../tags/tag943.xml"/><Relationship Id="rId10" Type="http://schemas.openxmlformats.org/officeDocument/2006/relationships/tags" Target="../tags/tag896.xml"/><Relationship Id="rId31" Type="http://schemas.openxmlformats.org/officeDocument/2006/relationships/tags" Target="../tags/tag917.xml"/><Relationship Id="rId44" Type="http://schemas.openxmlformats.org/officeDocument/2006/relationships/tags" Target="../tags/tag930.xml"/><Relationship Id="rId52" Type="http://schemas.openxmlformats.org/officeDocument/2006/relationships/tags" Target="../tags/tag938.xml"/><Relationship Id="rId60" Type="http://schemas.openxmlformats.org/officeDocument/2006/relationships/tags" Target="../tags/tag946.xml"/><Relationship Id="rId65" Type="http://schemas.openxmlformats.org/officeDocument/2006/relationships/tags" Target="../tags/tag951.xml"/><Relationship Id="rId73" Type="http://schemas.openxmlformats.org/officeDocument/2006/relationships/tags" Target="../tags/tag959.xml"/><Relationship Id="rId78" Type="http://schemas.openxmlformats.org/officeDocument/2006/relationships/tags" Target="../tags/tag964.xml"/><Relationship Id="rId81" Type="http://schemas.openxmlformats.org/officeDocument/2006/relationships/tags" Target="../tags/tag967.xml"/><Relationship Id="rId86" Type="http://schemas.openxmlformats.org/officeDocument/2006/relationships/tags" Target="../tags/tag972.xml"/><Relationship Id="rId4" Type="http://schemas.openxmlformats.org/officeDocument/2006/relationships/tags" Target="../tags/tag890.xml"/><Relationship Id="rId9" Type="http://schemas.openxmlformats.org/officeDocument/2006/relationships/tags" Target="../tags/tag89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5.xml"/><Relationship Id="rId7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984.xml"/><Relationship Id="rId13" Type="http://schemas.openxmlformats.org/officeDocument/2006/relationships/tags" Target="../tags/tag989.xml"/><Relationship Id="rId18" Type="http://schemas.openxmlformats.org/officeDocument/2006/relationships/tags" Target="../tags/tag994.xml"/><Relationship Id="rId26" Type="http://schemas.openxmlformats.org/officeDocument/2006/relationships/tags" Target="../tags/tag1002.xml"/><Relationship Id="rId39" Type="http://schemas.openxmlformats.org/officeDocument/2006/relationships/slideLayout" Target="../slideLayouts/slideLayout1.xml"/><Relationship Id="rId3" Type="http://schemas.openxmlformats.org/officeDocument/2006/relationships/tags" Target="../tags/tag979.xml"/><Relationship Id="rId21" Type="http://schemas.openxmlformats.org/officeDocument/2006/relationships/tags" Target="../tags/tag997.xml"/><Relationship Id="rId34" Type="http://schemas.openxmlformats.org/officeDocument/2006/relationships/tags" Target="../tags/tag1010.xml"/><Relationship Id="rId7" Type="http://schemas.openxmlformats.org/officeDocument/2006/relationships/tags" Target="../tags/tag983.xml"/><Relationship Id="rId12" Type="http://schemas.openxmlformats.org/officeDocument/2006/relationships/tags" Target="../tags/tag988.xml"/><Relationship Id="rId17" Type="http://schemas.openxmlformats.org/officeDocument/2006/relationships/tags" Target="../tags/tag993.xml"/><Relationship Id="rId25" Type="http://schemas.openxmlformats.org/officeDocument/2006/relationships/tags" Target="../tags/tag1001.xml"/><Relationship Id="rId33" Type="http://schemas.openxmlformats.org/officeDocument/2006/relationships/tags" Target="../tags/tag1009.xml"/><Relationship Id="rId38" Type="http://schemas.openxmlformats.org/officeDocument/2006/relationships/tags" Target="../tags/tag1014.xml"/><Relationship Id="rId2" Type="http://schemas.openxmlformats.org/officeDocument/2006/relationships/tags" Target="../tags/tag978.xml"/><Relationship Id="rId16" Type="http://schemas.openxmlformats.org/officeDocument/2006/relationships/tags" Target="../tags/tag992.xml"/><Relationship Id="rId20" Type="http://schemas.openxmlformats.org/officeDocument/2006/relationships/tags" Target="../tags/tag996.xml"/><Relationship Id="rId29" Type="http://schemas.openxmlformats.org/officeDocument/2006/relationships/tags" Target="../tags/tag1005.xml"/><Relationship Id="rId1" Type="http://schemas.openxmlformats.org/officeDocument/2006/relationships/tags" Target="../tags/tag977.xml"/><Relationship Id="rId6" Type="http://schemas.openxmlformats.org/officeDocument/2006/relationships/tags" Target="../tags/tag982.xml"/><Relationship Id="rId11" Type="http://schemas.openxmlformats.org/officeDocument/2006/relationships/tags" Target="../tags/tag987.xml"/><Relationship Id="rId24" Type="http://schemas.openxmlformats.org/officeDocument/2006/relationships/tags" Target="../tags/tag1000.xml"/><Relationship Id="rId32" Type="http://schemas.openxmlformats.org/officeDocument/2006/relationships/tags" Target="../tags/tag1008.xml"/><Relationship Id="rId37" Type="http://schemas.openxmlformats.org/officeDocument/2006/relationships/tags" Target="../tags/tag1013.xml"/><Relationship Id="rId40" Type="http://schemas.openxmlformats.org/officeDocument/2006/relationships/notesSlide" Target="../notesSlides/notesSlide40.xml"/><Relationship Id="rId5" Type="http://schemas.openxmlformats.org/officeDocument/2006/relationships/tags" Target="../tags/tag981.xml"/><Relationship Id="rId15" Type="http://schemas.openxmlformats.org/officeDocument/2006/relationships/tags" Target="../tags/tag991.xml"/><Relationship Id="rId23" Type="http://schemas.openxmlformats.org/officeDocument/2006/relationships/tags" Target="../tags/tag999.xml"/><Relationship Id="rId28" Type="http://schemas.openxmlformats.org/officeDocument/2006/relationships/tags" Target="../tags/tag1004.xml"/><Relationship Id="rId36" Type="http://schemas.openxmlformats.org/officeDocument/2006/relationships/tags" Target="../tags/tag1012.xml"/><Relationship Id="rId10" Type="http://schemas.openxmlformats.org/officeDocument/2006/relationships/tags" Target="../tags/tag986.xml"/><Relationship Id="rId19" Type="http://schemas.openxmlformats.org/officeDocument/2006/relationships/tags" Target="../tags/tag995.xml"/><Relationship Id="rId31" Type="http://schemas.openxmlformats.org/officeDocument/2006/relationships/tags" Target="../tags/tag1007.xml"/><Relationship Id="rId4" Type="http://schemas.openxmlformats.org/officeDocument/2006/relationships/tags" Target="../tags/tag980.xml"/><Relationship Id="rId9" Type="http://schemas.openxmlformats.org/officeDocument/2006/relationships/tags" Target="../tags/tag985.xml"/><Relationship Id="rId14" Type="http://schemas.openxmlformats.org/officeDocument/2006/relationships/tags" Target="../tags/tag990.xml"/><Relationship Id="rId22" Type="http://schemas.openxmlformats.org/officeDocument/2006/relationships/tags" Target="../tags/tag998.xml"/><Relationship Id="rId27" Type="http://schemas.openxmlformats.org/officeDocument/2006/relationships/tags" Target="../tags/tag1003.xml"/><Relationship Id="rId30" Type="http://schemas.openxmlformats.org/officeDocument/2006/relationships/tags" Target="../tags/tag1006.xml"/><Relationship Id="rId35" Type="http://schemas.openxmlformats.org/officeDocument/2006/relationships/tags" Target="../tags/tag10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1027.xml"/><Relationship Id="rId18" Type="http://schemas.openxmlformats.org/officeDocument/2006/relationships/tags" Target="../tags/tag1032.xml"/><Relationship Id="rId26" Type="http://schemas.openxmlformats.org/officeDocument/2006/relationships/tags" Target="../tags/tag1040.xml"/><Relationship Id="rId39" Type="http://schemas.openxmlformats.org/officeDocument/2006/relationships/tags" Target="../tags/tag1053.xml"/><Relationship Id="rId21" Type="http://schemas.openxmlformats.org/officeDocument/2006/relationships/tags" Target="../tags/tag1035.xml"/><Relationship Id="rId34" Type="http://schemas.openxmlformats.org/officeDocument/2006/relationships/tags" Target="../tags/tag1048.xml"/><Relationship Id="rId42" Type="http://schemas.openxmlformats.org/officeDocument/2006/relationships/tags" Target="../tags/tag1056.xml"/><Relationship Id="rId47" Type="http://schemas.openxmlformats.org/officeDocument/2006/relationships/tags" Target="../tags/tag1061.xml"/><Relationship Id="rId50" Type="http://schemas.openxmlformats.org/officeDocument/2006/relationships/tags" Target="../tags/tag1064.xml"/><Relationship Id="rId55" Type="http://schemas.openxmlformats.org/officeDocument/2006/relationships/tags" Target="../tags/tag1069.xml"/><Relationship Id="rId63" Type="http://schemas.openxmlformats.org/officeDocument/2006/relationships/tags" Target="../tags/tag1077.xml"/><Relationship Id="rId68" Type="http://schemas.openxmlformats.org/officeDocument/2006/relationships/tags" Target="../tags/tag1082.xml"/><Relationship Id="rId76" Type="http://schemas.openxmlformats.org/officeDocument/2006/relationships/tags" Target="../tags/tag1090.xml"/><Relationship Id="rId84" Type="http://schemas.openxmlformats.org/officeDocument/2006/relationships/tags" Target="../tags/tag1098.xml"/><Relationship Id="rId89" Type="http://schemas.openxmlformats.org/officeDocument/2006/relationships/tags" Target="../tags/tag1103.xml"/><Relationship Id="rId7" Type="http://schemas.openxmlformats.org/officeDocument/2006/relationships/tags" Target="../tags/tag1021.xml"/><Relationship Id="rId71" Type="http://schemas.openxmlformats.org/officeDocument/2006/relationships/tags" Target="../tags/tag1085.xml"/><Relationship Id="rId92" Type="http://schemas.openxmlformats.org/officeDocument/2006/relationships/notesSlide" Target="../notesSlides/notesSlide42.xml"/><Relationship Id="rId2" Type="http://schemas.openxmlformats.org/officeDocument/2006/relationships/tags" Target="../tags/tag1016.xml"/><Relationship Id="rId16" Type="http://schemas.openxmlformats.org/officeDocument/2006/relationships/tags" Target="../tags/tag1030.xml"/><Relationship Id="rId29" Type="http://schemas.openxmlformats.org/officeDocument/2006/relationships/tags" Target="../tags/tag1043.xml"/><Relationship Id="rId11" Type="http://schemas.openxmlformats.org/officeDocument/2006/relationships/tags" Target="../tags/tag1025.xml"/><Relationship Id="rId24" Type="http://schemas.openxmlformats.org/officeDocument/2006/relationships/tags" Target="../tags/tag1038.xml"/><Relationship Id="rId32" Type="http://schemas.openxmlformats.org/officeDocument/2006/relationships/tags" Target="../tags/tag1046.xml"/><Relationship Id="rId37" Type="http://schemas.openxmlformats.org/officeDocument/2006/relationships/tags" Target="../tags/tag1051.xml"/><Relationship Id="rId40" Type="http://schemas.openxmlformats.org/officeDocument/2006/relationships/tags" Target="../tags/tag1054.xml"/><Relationship Id="rId45" Type="http://schemas.openxmlformats.org/officeDocument/2006/relationships/tags" Target="../tags/tag1059.xml"/><Relationship Id="rId53" Type="http://schemas.openxmlformats.org/officeDocument/2006/relationships/tags" Target="../tags/tag1067.xml"/><Relationship Id="rId58" Type="http://schemas.openxmlformats.org/officeDocument/2006/relationships/tags" Target="../tags/tag1072.xml"/><Relationship Id="rId66" Type="http://schemas.openxmlformats.org/officeDocument/2006/relationships/tags" Target="../tags/tag1080.xml"/><Relationship Id="rId74" Type="http://schemas.openxmlformats.org/officeDocument/2006/relationships/tags" Target="../tags/tag1088.xml"/><Relationship Id="rId79" Type="http://schemas.openxmlformats.org/officeDocument/2006/relationships/tags" Target="../tags/tag1093.xml"/><Relationship Id="rId87" Type="http://schemas.openxmlformats.org/officeDocument/2006/relationships/tags" Target="../tags/tag1101.xml"/><Relationship Id="rId5" Type="http://schemas.openxmlformats.org/officeDocument/2006/relationships/tags" Target="../tags/tag1019.xml"/><Relationship Id="rId61" Type="http://schemas.openxmlformats.org/officeDocument/2006/relationships/tags" Target="../tags/tag1075.xml"/><Relationship Id="rId82" Type="http://schemas.openxmlformats.org/officeDocument/2006/relationships/tags" Target="../tags/tag1096.xml"/><Relationship Id="rId90" Type="http://schemas.openxmlformats.org/officeDocument/2006/relationships/tags" Target="../tags/tag1104.xml"/><Relationship Id="rId19" Type="http://schemas.openxmlformats.org/officeDocument/2006/relationships/tags" Target="../tags/tag1033.xml"/><Relationship Id="rId14" Type="http://schemas.openxmlformats.org/officeDocument/2006/relationships/tags" Target="../tags/tag1028.xml"/><Relationship Id="rId22" Type="http://schemas.openxmlformats.org/officeDocument/2006/relationships/tags" Target="../tags/tag1036.xml"/><Relationship Id="rId27" Type="http://schemas.openxmlformats.org/officeDocument/2006/relationships/tags" Target="../tags/tag1041.xml"/><Relationship Id="rId30" Type="http://schemas.openxmlformats.org/officeDocument/2006/relationships/tags" Target="../tags/tag1044.xml"/><Relationship Id="rId35" Type="http://schemas.openxmlformats.org/officeDocument/2006/relationships/tags" Target="../tags/tag1049.xml"/><Relationship Id="rId43" Type="http://schemas.openxmlformats.org/officeDocument/2006/relationships/tags" Target="../tags/tag1057.xml"/><Relationship Id="rId48" Type="http://schemas.openxmlformats.org/officeDocument/2006/relationships/tags" Target="../tags/tag1062.xml"/><Relationship Id="rId56" Type="http://schemas.openxmlformats.org/officeDocument/2006/relationships/tags" Target="../tags/tag1070.xml"/><Relationship Id="rId64" Type="http://schemas.openxmlformats.org/officeDocument/2006/relationships/tags" Target="../tags/tag1078.xml"/><Relationship Id="rId69" Type="http://schemas.openxmlformats.org/officeDocument/2006/relationships/tags" Target="../tags/tag1083.xml"/><Relationship Id="rId77" Type="http://schemas.openxmlformats.org/officeDocument/2006/relationships/tags" Target="../tags/tag1091.xml"/><Relationship Id="rId8" Type="http://schemas.openxmlformats.org/officeDocument/2006/relationships/tags" Target="../tags/tag1022.xml"/><Relationship Id="rId51" Type="http://schemas.openxmlformats.org/officeDocument/2006/relationships/tags" Target="../tags/tag1065.xml"/><Relationship Id="rId72" Type="http://schemas.openxmlformats.org/officeDocument/2006/relationships/tags" Target="../tags/tag1086.xml"/><Relationship Id="rId80" Type="http://schemas.openxmlformats.org/officeDocument/2006/relationships/tags" Target="../tags/tag1094.xml"/><Relationship Id="rId85" Type="http://schemas.openxmlformats.org/officeDocument/2006/relationships/tags" Target="../tags/tag1099.xml"/><Relationship Id="rId3" Type="http://schemas.openxmlformats.org/officeDocument/2006/relationships/tags" Target="../tags/tag1017.xml"/><Relationship Id="rId12" Type="http://schemas.openxmlformats.org/officeDocument/2006/relationships/tags" Target="../tags/tag1026.xml"/><Relationship Id="rId17" Type="http://schemas.openxmlformats.org/officeDocument/2006/relationships/tags" Target="../tags/tag1031.xml"/><Relationship Id="rId25" Type="http://schemas.openxmlformats.org/officeDocument/2006/relationships/tags" Target="../tags/tag1039.xml"/><Relationship Id="rId33" Type="http://schemas.openxmlformats.org/officeDocument/2006/relationships/tags" Target="../tags/tag1047.xml"/><Relationship Id="rId38" Type="http://schemas.openxmlformats.org/officeDocument/2006/relationships/tags" Target="../tags/tag1052.xml"/><Relationship Id="rId46" Type="http://schemas.openxmlformats.org/officeDocument/2006/relationships/tags" Target="../tags/tag1060.xml"/><Relationship Id="rId59" Type="http://schemas.openxmlformats.org/officeDocument/2006/relationships/tags" Target="../tags/tag1073.xml"/><Relationship Id="rId67" Type="http://schemas.openxmlformats.org/officeDocument/2006/relationships/tags" Target="../tags/tag1081.xml"/><Relationship Id="rId20" Type="http://schemas.openxmlformats.org/officeDocument/2006/relationships/tags" Target="../tags/tag1034.xml"/><Relationship Id="rId41" Type="http://schemas.openxmlformats.org/officeDocument/2006/relationships/tags" Target="../tags/tag1055.xml"/><Relationship Id="rId54" Type="http://schemas.openxmlformats.org/officeDocument/2006/relationships/tags" Target="../tags/tag1068.xml"/><Relationship Id="rId62" Type="http://schemas.openxmlformats.org/officeDocument/2006/relationships/tags" Target="../tags/tag1076.xml"/><Relationship Id="rId70" Type="http://schemas.openxmlformats.org/officeDocument/2006/relationships/tags" Target="../tags/tag1084.xml"/><Relationship Id="rId75" Type="http://schemas.openxmlformats.org/officeDocument/2006/relationships/tags" Target="../tags/tag1089.xml"/><Relationship Id="rId83" Type="http://schemas.openxmlformats.org/officeDocument/2006/relationships/tags" Target="../tags/tag1097.xml"/><Relationship Id="rId88" Type="http://schemas.openxmlformats.org/officeDocument/2006/relationships/tags" Target="../tags/tag1102.xml"/><Relationship Id="rId91" Type="http://schemas.openxmlformats.org/officeDocument/2006/relationships/slideLayout" Target="../slideLayouts/slideLayout1.xml"/><Relationship Id="rId1" Type="http://schemas.openxmlformats.org/officeDocument/2006/relationships/tags" Target="../tags/tag1015.xml"/><Relationship Id="rId6" Type="http://schemas.openxmlformats.org/officeDocument/2006/relationships/tags" Target="../tags/tag1020.xml"/><Relationship Id="rId15" Type="http://schemas.openxmlformats.org/officeDocument/2006/relationships/tags" Target="../tags/tag1029.xml"/><Relationship Id="rId23" Type="http://schemas.openxmlformats.org/officeDocument/2006/relationships/tags" Target="../tags/tag1037.xml"/><Relationship Id="rId28" Type="http://schemas.openxmlformats.org/officeDocument/2006/relationships/tags" Target="../tags/tag1042.xml"/><Relationship Id="rId36" Type="http://schemas.openxmlformats.org/officeDocument/2006/relationships/tags" Target="../tags/tag1050.xml"/><Relationship Id="rId49" Type="http://schemas.openxmlformats.org/officeDocument/2006/relationships/tags" Target="../tags/tag1063.xml"/><Relationship Id="rId57" Type="http://schemas.openxmlformats.org/officeDocument/2006/relationships/tags" Target="../tags/tag1071.xml"/><Relationship Id="rId10" Type="http://schemas.openxmlformats.org/officeDocument/2006/relationships/tags" Target="../tags/tag1024.xml"/><Relationship Id="rId31" Type="http://schemas.openxmlformats.org/officeDocument/2006/relationships/tags" Target="../tags/tag1045.xml"/><Relationship Id="rId44" Type="http://schemas.openxmlformats.org/officeDocument/2006/relationships/tags" Target="../tags/tag1058.xml"/><Relationship Id="rId52" Type="http://schemas.openxmlformats.org/officeDocument/2006/relationships/tags" Target="../tags/tag1066.xml"/><Relationship Id="rId60" Type="http://schemas.openxmlformats.org/officeDocument/2006/relationships/tags" Target="../tags/tag1074.xml"/><Relationship Id="rId65" Type="http://schemas.openxmlformats.org/officeDocument/2006/relationships/tags" Target="../tags/tag1079.xml"/><Relationship Id="rId73" Type="http://schemas.openxmlformats.org/officeDocument/2006/relationships/tags" Target="../tags/tag1087.xml"/><Relationship Id="rId78" Type="http://schemas.openxmlformats.org/officeDocument/2006/relationships/tags" Target="../tags/tag1092.xml"/><Relationship Id="rId81" Type="http://schemas.openxmlformats.org/officeDocument/2006/relationships/tags" Target="../tags/tag1095.xml"/><Relationship Id="rId86" Type="http://schemas.openxmlformats.org/officeDocument/2006/relationships/tags" Target="../tags/tag1100.xml"/><Relationship Id="rId4" Type="http://schemas.openxmlformats.org/officeDocument/2006/relationships/tags" Target="../tags/tag1018.xml"/><Relationship Id="rId9" Type="http://schemas.openxmlformats.org/officeDocument/2006/relationships/tags" Target="../tags/tag102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112.xml"/><Relationship Id="rId13" Type="http://schemas.openxmlformats.org/officeDocument/2006/relationships/tags" Target="../tags/tag1117.xml"/><Relationship Id="rId18" Type="http://schemas.openxmlformats.org/officeDocument/2006/relationships/tags" Target="../tags/tag1122.xml"/><Relationship Id="rId26" Type="http://schemas.openxmlformats.org/officeDocument/2006/relationships/tags" Target="../tags/tag1130.xml"/><Relationship Id="rId3" Type="http://schemas.openxmlformats.org/officeDocument/2006/relationships/tags" Target="../tags/tag1107.xml"/><Relationship Id="rId21" Type="http://schemas.openxmlformats.org/officeDocument/2006/relationships/tags" Target="../tags/tag1125.xml"/><Relationship Id="rId7" Type="http://schemas.openxmlformats.org/officeDocument/2006/relationships/tags" Target="../tags/tag1111.xml"/><Relationship Id="rId12" Type="http://schemas.openxmlformats.org/officeDocument/2006/relationships/tags" Target="../tags/tag1116.xml"/><Relationship Id="rId17" Type="http://schemas.openxmlformats.org/officeDocument/2006/relationships/tags" Target="../tags/tag1121.xml"/><Relationship Id="rId25" Type="http://schemas.openxmlformats.org/officeDocument/2006/relationships/tags" Target="../tags/tag1129.xml"/><Relationship Id="rId2" Type="http://schemas.openxmlformats.org/officeDocument/2006/relationships/tags" Target="../tags/tag1106.xml"/><Relationship Id="rId16" Type="http://schemas.openxmlformats.org/officeDocument/2006/relationships/tags" Target="../tags/tag1120.xml"/><Relationship Id="rId20" Type="http://schemas.openxmlformats.org/officeDocument/2006/relationships/tags" Target="../tags/tag1124.xml"/><Relationship Id="rId29" Type="http://schemas.openxmlformats.org/officeDocument/2006/relationships/tags" Target="../tags/tag1133.xml"/><Relationship Id="rId1" Type="http://schemas.openxmlformats.org/officeDocument/2006/relationships/tags" Target="../tags/tag1105.xml"/><Relationship Id="rId6" Type="http://schemas.openxmlformats.org/officeDocument/2006/relationships/tags" Target="../tags/tag1110.xml"/><Relationship Id="rId11" Type="http://schemas.openxmlformats.org/officeDocument/2006/relationships/tags" Target="../tags/tag1115.xml"/><Relationship Id="rId24" Type="http://schemas.openxmlformats.org/officeDocument/2006/relationships/tags" Target="../tags/tag1128.xml"/><Relationship Id="rId5" Type="http://schemas.openxmlformats.org/officeDocument/2006/relationships/tags" Target="../tags/tag1109.xml"/><Relationship Id="rId15" Type="http://schemas.openxmlformats.org/officeDocument/2006/relationships/tags" Target="../tags/tag1119.xml"/><Relationship Id="rId23" Type="http://schemas.openxmlformats.org/officeDocument/2006/relationships/tags" Target="../tags/tag1127.xml"/><Relationship Id="rId28" Type="http://schemas.openxmlformats.org/officeDocument/2006/relationships/tags" Target="../tags/tag1132.xml"/><Relationship Id="rId10" Type="http://schemas.openxmlformats.org/officeDocument/2006/relationships/tags" Target="../tags/tag1114.xml"/><Relationship Id="rId19" Type="http://schemas.openxmlformats.org/officeDocument/2006/relationships/tags" Target="../tags/tag1123.xml"/><Relationship Id="rId31" Type="http://schemas.openxmlformats.org/officeDocument/2006/relationships/notesSlide" Target="../notesSlides/notesSlide43.xml"/><Relationship Id="rId4" Type="http://schemas.openxmlformats.org/officeDocument/2006/relationships/tags" Target="../tags/tag1108.xml"/><Relationship Id="rId9" Type="http://schemas.openxmlformats.org/officeDocument/2006/relationships/tags" Target="../tags/tag1113.xml"/><Relationship Id="rId14" Type="http://schemas.openxmlformats.org/officeDocument/2006/relationships/tags" Target="../tags/tag1118.xml"/><Relationship Id="rId22" Type="http://schemas.openxmlformats.org/officeDocument/2006/relationships/tags" Target="../tags/tag1126.xml"/><Relationship Id="rId27" Type="http://schemas.openxmlformats.org/officeDocument/2006/relationships/tags" Target="../tags/tag1131.xml"/><Relationship Id="rId30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34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tags" Target="../tags/tag42.xml"/><Relationship Id="rId3" Type="http://schemas.openxmlformats.org/officeDocument/2006/relationships/tags" Target="../tags/tag19.xml"/><Relationship Id="rId21" Type="http://schemas.openxmlformats.org/officeDocument/2006/relationships/tags" Target="../tags/tag37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image" Target="../media/image5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notesSlide" Target="../notesSlides/notesSlide5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image" Target="../media/image5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image" Target="../media/image8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notesSlide" Target="../notesSlides/notesSlide6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image" Target="../media/image7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image" Target="../media/image10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9" Type="http://schemas.openxmlformats.org/officeDocument/2006/relationships/tags" Target="../tags/tag125.xml"/><Relationship Id="rId21" Type="http://schemas.openxmlformats.org/officeDocument/2006/relationships/tags" Target="../tags/tag107.xml"/><Relationship Id="rId34" Type="http://schemas.openxmlformats.org/officeDocument/2006/relationships/tags" Target="../tags/tag120.xml"/><Relationship Id="rId42" Type="http://schemas.openxmlformats.org/officeDocument/2006/relationships/tags" Target="../tags/tag128.xml"/><Relationship Id="rId47" Type="http://schemas.openxmlformats.org/officeDocument/2006/relationships/tags" Target="../tags/tag133.xml"/><Relationship Id="rId50" Type="http://schemas.openxmlformats.org/officeDocument/2006/relationships/tags" Target="../tags/tag136.xml"/><Relationship Id="rId55" Type="http://schemas.openxmlformats.org/officeDocument/2006/relationships/tags" Target="../tags/tag141.xml"/><Relationship Id="rId63" Type="http://schemas.openxmlformats.org/officeDocument/2006/relationships/tags" Target="../tags/tag149.xml"/><Relationship Id="rId68" Type="http://schemas.openxmlformats.org/officeDocument/2006/relationships/tags" Target="../tags/tag154.xml"/><Relationship Id="rId76" Type="http://schemas.openxmlformats.org/officeDocument/2006/relationships/tags" Target="../tags/tag162.xml"/><Relationship Id="rId84" Type="http://schemas.openxmlformats.org/officeDocument/2006/relationships/notesSlide" Target="../notesSlides/notesSlide9.xml"/><Relationship Id="rId7" Type="http://schemas.openxmlformats.org/officeDocument/2006/relationships/tags" Target="../tags/tag93.xml"/><Relationship Id="rId71" Type="http://schemas.openxmlformats.org/officeDocument/2006/relationships/tags" Target="../tags/tag157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9" Type="http://schemas.openxmlformats.org/officeDocument/2006/relationships/tags" Target="../tags/tag115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37" Type="http://schemas.openxmlformats.org/officeDocument/2006/relationships/tags" Target="../tags/tag123.xml"/><Relationship Id="rId40" Type="http://schemas.openxmlformats.org/officeDocument/2006/relationships/tags" Target="../tags/tag126.xml"/><Relationship Id="rId45" Type="http://schemas.openxmlformats.org/officeDocument/2006/relationships/tags" Target="../tags/tag131.xml"/><Relationship Id="rId53" Type="http://schemas.openxmlformats.org/officeDocument/2006/relationships/tags" Target="../tags/tag139.xml"/><Relationship Id="rId58" Type="http://schemas.openxmlformats.org/officeDocument/2006/relationships/tags" Target="../tags/tag144.xml"/><Relationship Id="rId66" Type="http://schemas.openxmlformats.org/officeDocument/2006/relationships/tags" Target="../tags/tag152.xml"/><Relationship Id="rId74" Type="http://schemas.openxmlformats.org/officeDocument/2006/relationships/tags" Target="../tags/tag160.xml"/><Relationship Id="rId79" Type="http://schemas.openxmlformats.org/officeDocument/2006/relationships/tags" Target="../tags/tag165.xml"/><Relationship Id="rId5" Type="http://schemas.openxmlformats.org/officeDocument/2006/relationships/tags" Target="../tags/tag91.xml"/><Relationship Id="rId61" Type="http://schemas.openxmlformats.org/officeDocument/2006/relationships/tags" Target="../tags/tag147.xml"/><Relationship Id="rId82" Type="http://schemas.openxmlformats.org/officeDocument/2006/relationships/tags" Target="../tags/tag168.xml"/><Relationship Id="rId19" Type="http://schemas.openxmlformats.org/officeDocument/2006/relationships/tags" Target="../tags/tag105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tags" Target="../tags/tag121.xml"/><Relationship Id="rId43" Type="http://schemas.openxmlformats.org/officeDocument/2006/relationships/tags" Target="../tags/tag129.xml"/><Relationship Id="rId48" Type="http://schemas.openxmlformats.org/officeDocument/2006/relationships/tags" Target="../tags/tag134.xml"/><Relationship Id="rId56" Type="http://schemas.openxmlformats.org/officeDocument/2006/relationships/tags" Target="../tags/tag142.xml"/><Relationship Id="rId64" Type="http://schemas.openxmlformats.org/officeDocument/2006/relationships/tags" Target="../tags/tag150.xml"/><Relationship Id="rId69" Type="http://schemas.openxmlformats.org/officeDocument/2006/relationships/tags" Target="../tags/tag155.xml"/><Relationship Id="rId77" Type="http://schemas.openxmlformats.org/officeDocument/2006/relationships/tags" Target="../tags/tag163.xml"/><Relationship Id="rId8" Type="http://schemas.openxmlformats.org/officeDocument/2006/relationships/tags" Target="../tags/tag94.xml"/><Relationship Id="rId51" Type="http://schemas.openxmlformats.org/officeDocument/2006/relationships/tags" Target="../tags/tag137.xml"/><Relationship Id="rId72" Type="http://schemas.openxmlformats.org/officeDocument/2006/relationships/tags" Target="../tags/tag158.xml"/><Relationship Id="rId80" Type="http://schemas.openxmlformats.org/officeDocument/2006/relationships/tags" Target="../tags/tag166.xml"/><Relationship Id="rId85" Type="http://schemas.openxmlformats.org/officeDocument/2006/relationships/image" Target="../media/image11.jpeg"/><Relationship Id="rId3" Type="http://schemas.openxmlformats.org/officeDocument/2006/relationships/tags" Target="../tags/tag89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tags" Target="../tags/tag124.xml"/><Relationship Id="rId46" Type="http://schemas.openxmlformats.org/officeDocument/2006/relationships/tags" Target="../tags/tag132.xml"/><Relationship Id="rId59" Type="http://schemas.openxmlformats.org/officeDocument/2006/relationships/tags" Target="../tags/tag145.xml"/><Relationship Id="rId67" Type="http://schemas.openxmlformats.org/officeDocument/2006/relationships/tags" Target="../tags/tag153.xml"/><Relationship Id="rId20" Type="http://schemas.openxmlformats.org/officeDocument/2006/relationships/tags" Target="../tags/tag106.xml"/><Relationship Id="rId41" Type="http://schemas.openxmlformats.org/officeDocument/2006/relationships/tags" Target="../tags/tag127.xml"/><Relationship Id="rId54" Type="http://schemas.openxmlformats.org/officeDocument/2006/relationships/tags" Target="../tags/tag140.xml"/><Relationship Id="rId62" Type="http://schemas.openxmlformats.org/officeDocument/2006/relationships/tags" Target="../tags/tag148.xml"/><Relationship Id="rId70" Type="http://schemas.openxmlformats.org/officeDocument/2006/relationships/tags" Target="../tags/tag156.xml"/><Relationship Id="rId75" Type="http://schemas.openxmlformats.org/officeDocument/2006/relationships/tags" Target="../tags/tag161.xml"/><Relationship Id="rId83" Type="http://schemas.openxmlformats.org/officeDocument/2006/relationships/slideLayout" Target="../slideLayouts/slideLayout6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tags" Target="../tags/tag122.xml"/><Relationship Id="rId49" Type="http://schemas.openxmlformats.org/officeDocument/2006/relationships/tags" Target="../tags/tag135.xml"/><Relationship Id="rId57" Type="http://schemas.openxmlformats.org/officeDocument/2006/relationships/tags" Target="../tags/tag143.xml"/><Relationship Id="rId10" Type="http://schemas.openxmlformats.org/officeDocument/2006/relationships/tags" Target="../tags/tag96.xml"/><Relationship Id="rId31" Type="http://schemas.openxmlformats.org/officeDocument/2006/relationships/tags" Target="../tags/tag117.xml"/><Relationship Id="rId44" Type="http://schemas.openxmlformats.org/officeDocument/2006/relationships/tags" Target="../tags/tag130.xml"/><Relationship Id="rId52" Type="http://schemas.openxmlformats.org/officeDocument/2006/relationships/tags" Target="../tags/tag138.xml"/><Relationship Id="rId60" Type="http://schemas.openxmlformats.org/officeDocument/2006/relationships/tags" Target="../tags/tag146.xml"/><Relationship Id="rId65" Type="http://schemas.openxmlformats.org/officeDocument/2006/relationships/tags" Target="../tags/tag151.xml"/><Relationship Id="rId73" Type="http://schemas.openxmlformats.org/officeDocument/2006/relationships/tags" Target="../tags/tag159.xml"/><Relationship Id="rId78" Type="http://schemas.openxmlformats.org/officeDocument/2006/relationships/tags" Target="../tags/tag164.xml"/><Relationship Id="rId81" Type="http://schemas.openxmlformats.org/officeDocument/2006/relationships/tags" Target="../tags/tag167.xml"/><Relationship Id="rId8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1186"/>
            <a:ext cx="8444080" cy="492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 Box 25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25628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CS ~ Compositional expression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85" name="Text Box 25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914400"/>
            <a:ext cx="7543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building blocks can be bits, circuits, data, functions, programs, ...</a:t>
            </a:r>
            <a:endParaRPr kumimoji="0" lang="en-US" sz="2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3632" y="6250425"/>
            <a:ext cx="27938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music-driven animation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1280899">
            <a:off x="204371" y="1562106"/>
            <a:ext cx="46482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Farewell, Wires!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2242" y="653511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https://www.youtube.com/watch?v=M6r4pAqOBDY</a:t>
            </a:r>
          </a:p>
        </p:txBody>
      </p:sp>
    </p:spTree>
    <p:extLst>
      <p:ext uri="{BB962C8B-B14F-4D97-AF65-F5344CB8AC3E}">
        <p14:creationId xmlns:p14="http://schemas.microsoft.com/office/powerpoint/2010/main" val="201067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 bwMode="auto">
          <a:xfrm>
            <a:off x="139699" y="6071771"/>
            <a:ext cx="8859921" cy="689978"/>
          </a:xfrm>
          <a:prstGeom prst="roundRect">
            <a:avLst/>
          </a:prstGeom>
          <a:solidFill>
            <a:srgbClr val="D9F3E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Cambria" pitchFamily="18" charset="0"/>
              <a:ea typeface="ＭＳ Ｐゴシック" pitchFamily="1" charset="-128"/>
            </a:endParaRPr>
          </a:p>
        </p:txBody>
      </p:sp>
      <p:sp>
        <p:nvSpPr>
          <p:cNvPr id="97" name="Text Box 8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98213" y="4590048"/>
            <a:ext cx="1069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0A04EB"/>
                </a:solidFill>
                <a:latin typeface="Cambria" pitchFamily="18" charset="0"/>
              </a:rPr>
              <a:t>~$100</a:t>
            </a:r>
          </a:p>
        </p:txBody>
      </p:sp>
      <p:sp>
        <p:nvSpPr>
          <p:cNvPr id="98" name="Text Box 8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75776" y="4590048"/>
            <a:ext cx="1069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0A04EB"/>
                </a:solidFill>
                <a:latin typeface="Cambria" pitchFamily="18" charset="0"/>
              </a:rPr>
              <a:t>~$100</a:t>
            </a:r>
          </a:p>
        </p:txBody>
      </p:sp>
      <p:sp>
        <p:nvSpPr>
          <p:cNvPr id="99" name="Text Box 8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08814" y="4590048"/>
            <a:ext cx="1069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0A04EB"/>
                </a:solidFill>
                <a:latin typeface="Cambria" pitchFamily="18" charset="0"/>
              </a:rPr>
              <a:t>~$100</a:t>
            </a:r>
          </a:p>
        </p:txBody>
      </p:sp>
      <p:sp>
        <p:nvSpPr>
          <p:cNvPr id="100" name="Text Box 8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0" y="6172200"/>
            <a:ext cx="2117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067B0E"/>
                </a:solidFill>
                <a:latin typeface="Cambria" pitchFamily="18" charset="0"/>
              </a:rPr>
              <a:t>1.6 minutes</a:t>
            </a:r>
            <a:endParaRPr lang="en-US" sz="2800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102" name="Text Box 8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4625" y="5414963"/>
            <a:ext cx="701675" cy="3762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Time</a:t>
            </a:r>
          </a:p>
        </p:txBody>
      </p:sp>
      <p:sp>
        <p:nvSpPr>
          <p:cNvPr id="104" name="Text Box 8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1563" y="6178133"/>
            <a:ext cx="1000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2800" b="1" dirty="0">
                <a:solidFill>
                  <a:srgbClr val="067B0E"/>
                </a:solidFill>
                <a:latin typeface="Cambria" pitchFamily="18" charset="0"/>
              </a:rPr>
              <a:t>1 </a:t>
            </a:r>
            <a:r>
              <a:rPr lang="en-US" sz="2800" b="1" dirty="0" smtClean="0">
                <a:solidFill>
                  <a:srgbClr val="067B0E"/>
                </a:solidFill>
                <a:latin typeface="Cambria" pitchFamily="18" charset="0"/>
              </a:rPr>
              <a:t>sec</a:t>
            </a:r>
            <a:endParaRPr lang="en-US" sz="2800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105" name="Text Box 9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30313" y="5231983"/>
            <a:ext cx="1826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>
                <a:solidFill>
                  <a:srgbClr val="000000"/>
                </a:solidFill>
                <a:latin typeface="Cambria" pitchFamily="18" charset="0"/>
              </a:rPr>
              <a:t>1 clock cycle</a:t>
            </a:r>
          </a:p>
        </p:txBody>
      </p:sp>
      <p:sp>
        <p:nvSpPr>
          <p:cNvPr id="106" name="Text Box 9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57571" y="5224463"/>
            <a:ext cx="1550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>
                <a:solidFill>
                  <a:srgbClr val="000000"/>
                </a:solidFill>
                <a:latin typeface="Cambria" pitchFamily="18" charset="0"/>
              </a:rPr>
              <a:t>100 cycles</a:t>
            </a:r>
          </a:p>
        </p:txBody>
      </p:sp>
      <p:sp>
        <p:nvSpPr>
          <p:cNvPr id="107" name="Text Box 9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63186" y="5224463"/>
            <a:ext cx="1494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>
                <a:solidFill>
                  <a:srgbClr val="000000"/>
                </a:solidFill>
                <a:latin typeface="Cambria" pitchFamily="18" charset="0"/>
              </a:rPr>
              <a:t>10</a:t>
            </a:r>
            <a:r>
              <a:rPr lang="en-US" baseline="30000">
                <a:solidFill>
                  <a:srgbClr val="000000"/>
                </a:solidFill>
                <a:latin typeface="Cambria" pitchFamily="18" charset="0"/>
              </a:rPr>
              <a:t>7</a:t>
            </a:r>
            <a:r>
              <a:rPr lang="en-US">
                <a:solidFill>
                  <a:srgbClr val="000000"/>
                </a:solidFill>
                <a:latin typeface="Cambria" pitchFamily="18" charset="0"/>
              </a:rPr>
              <a:t> cycles</a:t>
            </a:r>
          </a:p>
        </p:txBody>
      </p:sp>
      <p:sp>
        <p:nvSpPr>
          <p:cNvPr id="108" name="Text Box 9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46297" y="5598696"/>
            <a:ext cx="1194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>
                <a:solidFill>
                  <a:srgbClr val="000000"/>
                </a:solidFill>
                <a:latin typeface="Cambria" pitchFamily="18" charset="0"/>
              </a:rPr>
              <a:t>10</a:t>
            </a:r>
            <a:r>
              <a:rPr lang="en-US" baseline="30000">
                <a:solidFill>
                  <a:srgbClr val="000000"/>
                </a:solidFill>
                <a:latin typeface="Cambria" pitchFamily="18" charset="0"/>
              </a:rPr>
              <a:t>-9</a:t>
            </a:r>
            <a:r>
              <a:rPr lang="en-US">
                <a:solidFill>
                  <a:srgbClr val="000000"/>
                </a:solidFill>
                <a:latin typeface="Cambria" pitchFamily="18" charset="0"/>
              </a:rPr>
              <a:t> sec</a:t>
            </a:r>
          </a:p>
        </p:txBody>
      </p:sp>
      <p:sp>
        <p:nvSpPr>
          <p:cNvPr id="109" name="Text Box 9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35696" y="5592763"/>
            <a:ext cx="1194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>
                <a:solidFill>
                  <a:srgbClr val="000000"/>
                </a:solidFill>
                <a:latin typeface="Cambria" pitchFamily="18" charset="0"/>
              </a:rPr>
              <a:t>10</a:t>
            </a:r>
            <a:r>
              <a:rPr lang="en-US" baseline="30000">
                <a:solidFill>
                  <a:srgbClr val="000000"/>
                </a:solidFill>
                <a:latin typeface="Cambria" pitchFamily="18" charset="0"/>
              </a:rPr>
              <a:t>-7</a:t>
            </a:r>
            <a:r>
              <a:rPr lang="en-US">
                <a:solidFill>
                  <a:srgbClr val="000000"/>
                </a:solidFill>
                <a:latin typeface="Cambria" pitchFamily="18" charset="0"/>
              </a:rPr>
              <a:t> sec</a:t>
            </a:r>
          </a:p>
        </p:txBody>
      </p:sp>
      <p:sp>
        <p:nvSpPr>
          <p:cNvPr id="110" name="Text Box 9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13259" y="5592763"/>
            <a:ext cx="1194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>
                <a:solidFill>
                  <a:srgbClr val="000000"/>
                </a:solidFill>
                <a:latin typeface="Cambria" pitchFamily="18" charset="0"/>
              </a:rPr>
              <a:t>10</a:t>
            </a:r>
            <a:r>
              <a:rPr lang="en-US" baseline="30000">
                <a:solidFill>
                  <a:srgbClr val="000000"/>
                </a:solidFill>
                <a:latin typeface="Cambria" pitchFamily="18" charset="0"/>
              </a:rPr>
              <a:t>-2</a:t>
            </a:r>
            <a:r>
              <a:rPr lang="en-US">
                <a:solidFill>
                  <a:srgbClr val="000000"/>
                </a:solidFill>
                <a:latin typeface="Cambria" pitchFamily="18" charset="0"/>
              </a:rPr>
              <a:t> sec</a:t>
            </a:r>
          </a:p>
        </p:txBody>
      </p:sp>
      <p:sp>
        <p:nvSpPr>
          <p:cNvPr id="190" name="Text Box 9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7000" y="6172200"/>
            <a:ext cx="2244525" cy="523220"/>
          </a:xfrm>
          <a:prstGeom prst="rect">
            <a:avLst/>
          </a:prstGeom>
          <a:solidFill>
            <a:srgbClr val="FEDEE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3.8 MONTHS</a:t>
            </a:r>
            <a:endParaRPr lang="en-US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14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87055" y="160338"/>
            <a:ext cx="727878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Some memory is more equal than others…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Text Box 8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4589" y="6196264"/>
            <a:ext cx="1251462" cy="461665"/>
          </a:xfrm>
          <a:prstGeom prst="rect">
            <a:avLst/>
          </a:prstGeom>
          <a:solidFill>
            <a:srgbClr val="D9F3E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If </a:t>
            </a:r>
            <a:r>
              <a:rPr lang="ja-JP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clock  cycle</a:t>
            </a:r>
            <a:r>
              <a:rPr lang="ja-JP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== 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second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9" name="Text Box 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9863" y="4632762"/>
            <a:ext cx="714375" cy="37623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 dirty="0">
                <a:solidFill>
                  <a:srgbClr val="0A04EB"/>
                </a:solidFill>
                <a:latin typeface="Cambria" pitchFamily="18" charset="0"/>
              </a:rPr>
              <a:t>Price</a:t>
            </a:r>
          </a:p>
        </p:txBody>
      </p:sp>
      <p:sp>
        <p:nvSpPr>
          <p:cNvPr id="101" name="Text Box 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84263" y="1057275"/>
            <a:ext cx="1168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800" b="1">
                <a:solidFill>
                  <a:srgbClr val="000000"/>
                </a:solidFill>
                <a:latin typeface="Cambria" pitchFamily="18" charset="0"/>
              </a:rPr>
              <a:t>Registers</a:t>
            </a:r>
            <a:endParaRPr lang="en-US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3" name="Text Box 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17900" y="990600"/>
            <a:ext cx="215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  <a:latin typeface="Cambria" pitchFamily="18" charset="0"/>
              </a:rPr>
              <a:t>Main Memory</a:t>
            </a:r>
          </a:p>
          <a:p>
            <a:r>
              <a:rPr lang="en-US" sz="1800">
                <a:solidFill>
                  <a:srgbClr val="000000"/>
                </a:solidFill>
                <a:latin typeface="Cambria" pitchFamily="18" charset="0"/>
              </a:rPr>
              <a:t> (replaceable RAM)</a:t>
            </a:r>
          </a:p>
        </p:txBody>
      </p:sp>
      <p:sp>
        <p:nvSpPr>
          <p:cNvPr id="117" name="Text Box 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517383" y="1046163"/>
            <a:ext cx="1917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  <a:latin typeface="Cambria" pitchFamily="18" charset="0"/>
              </a:rPr>
              <a:t>Disk Drive</a:t>
            </a:r>
          </a:p>
          <a:p>
            <a:r>
              <a:rPr lang="en-US" sz="1800">
                <a:solidFill>
                  <a:srgbClr val="000000"/>
                </a:solidFill>
                <a:latin typeface="Cambria" pitchFamily="18" charset="0"/>
              </a:rPr>
              <a:t> magnetic storage</a:t>
            </a:r>
          </a:p>
        </p:txBody>
      </p:sp>
      <p:sp>
        <p:nvSpPr>
          <p:cNvPr id="120" name="Text Box 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74663" y="1398588"/>
            <a:ext cx="2595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on the Central Processing Unit</a:t>
            </a:r>
          </a:p>
        </p:txBody>
      </p:sp>
      <p:sp>
        <p:nvSpPr>
          <p:cNvPr id="121" name="Text Box 7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733546" y="3618468"/>
            <a:ext cx="1989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~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100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billion bits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US" sz="18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122" name="Picture 80" descr="300px-RAM_n"/>
          <p:cNvPicPr>
            <a:picLocks noChangeAspect="1" noChangeArrowheads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2" r="2524" b="21738"/>
          <a:stretch>
            <a:fillRect/>
          </a:stretch>
        </p:blipFill>
        <p:spPr bwMode="auto">
          <a:xfrm>
            <a:off x="3581400" y="19812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Text Box 8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89013" y="3617913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Cambria" pitchFamily="18" charset="0"/>
              </a:rPr>
              <a:t>~ 10,000 bits</a:t>
            </a:r>
          </a:p>
        </p:txBody>
      </p:sp>
      <p:sp>
        <p:nvSpPr>
          <p:cNvPr id="124" name="Text Box 8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145785" y="3618468"/>
            <a:ext cx="2823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~ 42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trillion bits (or more)</a:t>
            </a:r>
          </a:p>
        </p:txBody>
      </p:sp>
      <p:sp>
        <p:nvSpPr>
          <p:cNvPr id="125" name="Text Box 8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62243" y="3380504"/>
            <a:ext cx="9726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4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TB drive</a:t>
            </a:r>
          </a:p>
        </p:txBody>
      </p:sp>
      <p:pic>
        <p:nvPicPr>
          <p:cNvPr id="126" name="Picture 84" descr="Picture 5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2015429" cy="144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Text Box 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0644" y="3281363"/>
            <a:ext cx="24207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100 Registers of 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64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bits each</a:t>
            </a:r>
          </a:p>
        </p:txBody>
      </p:sp>
      <p:grpSp>
        <p:nvGrpSpPr>
          <p:cNvPr id="128" name="Group 11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301625" y="2551113"/>
            <a:ext cx="477838" cy="493712"/>
            <a:chOff x="4015" y="3216"/>
            <a:chExt cx="301" cy="311"/>
          </a:xfrm>
        </p:grpSpPr>
        <p:sp>
          <p:nvSpPr>
            <p:cNvPr id="129" name="Rectangle 12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Freeform 13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Rectangle 14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32" name="Line 15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Line 16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Rectangle 17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35" name="Rectangle 18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sp>
        <p:nvSpPr>
          <p:cNvPr id="136" name="Text Box 1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7338" y="2133600"/>
            <a:ext cx="3057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8 flip-flops are an 8-bit </a:t>
            </a:r>
            <a:r>
              <a:rPr lang="en-US" sz="1400" b="1" dirty="0">
                <a:solidFill>
                  <a:srgbClr val="000000"/>
                </a:solidFill>
                <a:latin typeface="Cambria" pitchFamily="18" charset="0"/>
              </a:rPr>
              <a:t>register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137" name="Group 20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666750" y="2551113"/>
            <a:ext cx="477838" cy="493712"/>
            <a:chOff x="4015" y="3216"/>
            <a:chExt cx="301" cy="311"/>
          </a:xfrm>
        </p:grpSpPr>
        <p:sp>
          <p:nvSpPr>
            <p:cNvPr id="138" name="Rectangle 21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Freeform 22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Rectangle 23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41" name="Line 24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Line 25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Rectangle 26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44" name="Rectangle 27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145" name="Group 28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031875" y="2557463"/>
            <a:ext cx="477838" cy="493712"/>
            <a:chOff x="4015" y="3216"/>
            <a:chExt cx="301" cy="311"/>
          </a:xfrm>
        </p:grpSpPr>
        <p:sp>
          <p:nvSpPr>
            <p:cNvPr id="146" name="Rectangle 29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Freeform 30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Rectangle 31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49" name="Line 32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Line 33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Rectangle 34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52" name="Rectangle 3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153" name="Group 36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1397000" y="2557463"/>
            <a:ext cx="477838" cy="493712"/>
            <a:chOff x="4015" y="3216"/>
            <a:chExt cx="301" cy="311"/>
          </a:xfrm>
        </p:grpSpPr>
        <p:sp>
          <p:nvSpPr>
            <p:cNvPr id="154" name="Rectangle 3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Freeform 38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57" name="Line 40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Line 41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Rectangle 4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60" name="Rectangle 43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161" name="Group 44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1758950" y="2559050"/>
            <a:ext cx="477838" cy="493713"/>
            <a:chOff x="4015" y="3216"/>
            <a:chExt cx="301" cy="311"/>
          </a:xfrm>
        </p:grpSpPr>
        <p:sp>
          <p:nvSpPr>
            <p:cNvPr id="162" name="Rectangle 4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Freeform 46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Rectangle 4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65" name="Line 48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Line 49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Rectangle 5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68" name="Rectangle 51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169" name="Group 52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124075" y="2559050"/>
            <a:ext cx="477838" cy="493713"/>
            <a:chOff x="4015" y="3216"/>
            <a:chExt cx="301" cy="311"/>
          </a:xfrm>
        </p:grpSpPr>
        <p:sp>
          <p:nvSpPr>
            <p:cNvPr id="170" name="Rectangle 5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Freeform 54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Rectangle 5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73" name="Line 56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Line 57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Rectangle 5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76" name="Rectangle 5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177" name="Group 60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2489200" y="2565400"/>
            <a:ext cx="477838" cy="493713"/>
            <a:chOff x="4015" y="3216"/>
            <a:chExt cx="301" cy="311"/>
          </a:xfrm>
        </p:grpSpPr>
        <p:sp>
          <p:nvSpPr>
            <p:cNvPr id="178" name="Rectangle 6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Freeform 6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Rectangle 6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81" name="Line 6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Line 6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Rectangle 6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89" name="Rectangle 6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259" name="Group 68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2854325" y="2565400"/>
            <a:ext cx="477838" cy="493713"/>
            <a:chOff x="4015" y="3216"/>
            <a:chExt cx="301" cy="311"/>
          </a:xfrm>
        </p:grpSpPr>
        <p:sp>
          <p:nvSpPr>
            <p:cNvPr id="260" name="Rectangle 6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1" name="Freeform 70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2" name="Rectangle 7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263" name="Line 72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4" name="Line 73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" name="Rectangle 7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266" name="Rectangle 7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sp>
        <p:nvSpPr>
          <p:cNvPr id="267" name="AutoShape 75"/>
          <p:cNvSpPr>
            <a:spLocks noChangeArrowheads="1"/>
          </p:cNvSpPr>
          <p:nvPr/>
        </p:nvSpPr>
        <p:spPr bwMode="auto">
          <a:xfrm>
            <a:off x="244475" y="2092325"/>
            <a:ext cx="3151188" cy="11303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8" name="Text Box 8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049783" y="3352800"/>
            <a:ext cx="1326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10 GB memory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 bwMode="auto">
          <a:xfrm>
            <a:off x="139699" y="6071771"/>
            <a:ext cx="8859921" cy="689978"/>
          </a:xfrm>
          <a:prstGeom prst="roundRect">
            <a:avLst/>
          </a:prstGeom>
          <a:solidFill>
            <a:srgbClr val="D9F3E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Cambria" pitchFamily="18" charset="0"/>
              <a:ea typeface="ＭＳ Ｐゴシック" pitchFamily="1" charset="-128"/>
            </a:endParaRPr>
          </a:p>
        </p:txBody>
      </p:sp>
      <p:sp>
        <p:nvSpPr>
          <p:cNvPr id="97" name="Text Box 8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98213" y="4590048"/>
            <a:ext cx="1069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0A04EB"/>
                </a:solidFill>
                <a:latin typeface="Cambria" pitchFamily="18" charset="0"/>
              </a:rPr>
              <a:t>~$100</a:t>
            </a:r>
          </a:p>
        </p:txBody>
      </p:sp>
      <p:sp>
        <p:nvSpPr>
          <p:cNvPr id="98" name="Text Box 8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75776" y="4590048"/>
            <a:ext cx="1069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0A04EB"/>
                </a:solidFill>
                <a:latin typeface="Cambria" pitchFamily="18" charset="0"/>
              </a:rPr>
              <a:t>~$100</a:t>
            </a:r>
          </a:p>
        </p:txBody>
      </p:sp>
      <p:sp>
        <p:nvSpPr>
          <p:cNvPr id="99" name="Text Box 8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08814" y="4590048"/>
            <a:ext cx="1069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0A04EB"/>
                </a:solidFill>
                <a:latin typeface="Cambria" pitchFamily="18" charset="0"/>
              </a:rPr>
              <a:t>~$100</a:t>
            </a:r>
          </a:p>
        </p:txBody>
      </p:sp>
      <p:sp>
        <p:nvSpPr>
          <p:cNvPr id="100" name="Text Box 8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0" y="6172200"/>
            <a:ext cx="2117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067B0E"/>
                </a:solidFill>
                <a:latin typeface="Cambria" pitchFamily="18" charset="0"/>
              </a:rPr>
              <a:t>1.6 minutes</a:t>
            </a:r>
            <a:endParaRPr lang="en-US" sz="2800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102" name="Text Box 8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4625" y="5414963"/>
            <a:ext cx="701675" cy="3762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Time</a:t>
            </a:r>
          </a:p>
        </p:txBody>
      </p:sp>
      <p:sp>
        <p:nvSpPr>
          <p:cNvPr id="104" name="Text Box 8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1563" y="6178133"/>
            <a:ext cx="1000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2800" b="1" dirty="0">
                <a:solidFill>
                  <a:srgbClr val="067B0E"/>
                </a:solidFill>
                <a:latin typeface="Cambria" pitchFamily="18" charset="0"/>
              </a:rPr>
              <a:t>1 </a:t>
            </a:r>
            <a:r>
              <a:rPr lang="en-US" sz="2800" b="1" dirty="0" smtClean="0">
                <a:solidFill>
                  <a:srgbClr val="067B0E"/>
                </a:solidFill>
                <a:latin typeface="Cambria" pitchFamily="18" charset="0"/>
              </a:rPr>
              <a:t>sec</a:t>
            </a:r>
            <a:endParaRPr lang="en-US" sz="2800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105" name="Text Box 9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30313" y="5231983"/>
            <a:ext cx="1826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>
                <a:solidFill>
                  <a:srgbClr val="000000"/>
                </a:solidFill>
                <a:latin typeface="Cambria" pitchFamily="18" charset="0"/>
              </a:rPr>
              <a:t>1 clock cycle</a:t>
            </a:r>
          </a:p>
        </p:txBody>
      </p:sp>
      <p:sp>
        <p:nvSpPr>
          <p:cNvPr id="106" name="Text Box 9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57571" y="5224463"/>
            <a:ext cx="1550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>
                <a:solidFill>
                  <a:srgbClr val="000000"/>
                </a:solidFill>
                <a:latin typeface="Cambria" pitchFamily="18" charset="0"/>
              </a:rPr>
              <a:t>100 cycles</a:t>
            </a:r>
          </a:p>
        </p:txBody>
      </p:sp>
      <p:sp>
        <p:nvSpPr>
          <p:cNvPr id="107" name="Text Box 9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63186" y="5224463"/>
            <a:ext cx="1494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>
                <a:solidFill>
                  <a:srgbClr val="000000"/>
                </a:solidFill>
                <a:latin typeface="Cambria" pitchFamily="18" charset="0"/>
              </a:rPr>
              <a:t>10</a:t>
            </a:r>
            <a:r>
              <a:rPr lang="en-US" baseline="30000">
                <a:solidFill>
                  <a:srgbClr val="000000"/>
                </a:solidFill>
                <a:latin typeface="Cambria" pitchFamily="18" charset="0"/>
              </a:rPr>
              <a:t>7</a:t>
            </a:r>
            <a:r>
              <a:rPr lang="en-US">
                <a:solidFill>
                  <a:srgbClr val="000000"/>
                </a:solidFill>
                <a:latin typeface="Cambria" pitchFamily="18" charset="0"/>
              </a:rPr>
              <a:t> cycles</a:t>
            </a:r>
          </a:p>
        </p:txBody>
      </p:sp>
      <p:sp>
        <p:nvSpPr>
          <p:cNvPr id="108" name="Text Box 9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46297" y="5598696"/>
            <a:ext cx="1194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>
                <a:solidFill>
                  <a:srgbClr val="000000"/>
                </a:solidFill>
                <a:latin typeface="Cambria" pitchFamily="18" charset="0"/>
              </a:rPr>
              <a:t>10</a:t>
            </a:r>
            <a:r>
              <a:rPr lang="en-US" baseline="30000">
                <a:solidFill>
                  <a:srgbClr val="000000"/>
                </a:solidFill>
                <a:latin typeface="Cambria" pitchFamily="18" charset="0"/>
              </a:rPr>
              <a:t>-9</a:t>
            </a:r>
            <a:r>
              <a:rPr lang="en-US">
                <a:solidFill>
                  <a:srgbClr val="000000"/>
                </a:solidFill>
                <a:latin typeface="Cambria" pitchFamily="18" charset="0"/>
              </a:rPr>
              <a:t> sec</a:t>
            </a:r>
          </a:p>
        </p:txBody>
      </p:sp>
      <p:sp>
        <p:nvSpPr>
          <p:cNvPr id="109" name="Text Box 9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35696" y="5592763"/>
            <a:ext cx="1194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>
                <a:solidFill>
                  <a:srgbClr val="000000"/>
                </a:solidFill>
                <a:latin typeface="Cambria" pitchFamily="18" charset="0"/>
              </a:rPr>
              <a:t>10</a:t>
            </a:r>
            <a:r>
              <a:rPr lang="en-US" baseline="30000">
                <a:solidFill>
                  <a:srgbClr val="000000"/>
                </a:solidFill>
                <a:latin typeface="Cambria" pitchFamily="18" charset="0"/>
              </a:rPr>
              <a:t>-7</a:t>
            </a:r>
            <a:r>
              <a:rPr lang="en-US">
                <a:solidFill>
                  <a:srgbClr val="000000"/>
                </a:solidFill>
                <a:latin typeface="Cambria" pitchFamily="18" charset="0"/>
              </a:rPr>
              <a:t> sec</a:t>
            </a:r>
          </a:p>
        </p:txBody>
      </p:sp>
      <p:sp>
        <p:nvSpPr>
          <p:cNvPr id="110" name="Text Box 9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13259" y="5592763"/>
            <a:ext cx="1194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>
                <a:solidFill>
                  <a:srgbClr val="000000"/>
                </a:solidFill>
                <a:latin typeface="Cambria" pitchFamily="18" charset="0"/>
              </a:rPr>
              <a:t>10</a:t>
            </a:r>
            <a:r>
              <a:rPr lang="en-US" baseline="30000">
                <a:solidFill>
                  <a:srgbClr val="000000"/>
                </a:solidFill>
                <a:latin typeface="Cambria" pitchFamily="18" charset="0"/>
              </a:rPr>
              <a:t>-2</a:t>
            </a:r>
            <a:r>
              <a:rPr lang="en-US">
                <a:solidFill>
                  <a:srgbClr val="000000"/>
                </a:solidFill>
                <a:latin typeface="Cambria" pitchFamily="18" charset="0"/>
              </a:rPr>
              <a:t> sec</a:t>
            </a:r>
          </a:p>
        </p:txBody>
      </p:sp>
      <p:sp>
        <p:nvSpPr>
          <p:cNvPr id="190" name="Text Box 9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7000" y="6172200"/>
            <a:ext cx="2244525" cy="523220"/>
          </a:xfrm>
          <a:prstGeom prst="rect">
            <a:avLst/>
          </a:prstGeom>
          <a:solidFill>
            <a:srgbClr val="FEDEE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3.8 MONTHS</a:t>
            </a:r>
            <a:endParaRPr lang="en-US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14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87055" y="160338"/>
            <a:ext cx="727878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Some memory is more equal than others…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Text Box 8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4589" y="6196264"/>
            <a:ext cx="1251462" cy="461665"/>
          </a:xfrm>
          <a:prstGeom prst="rect">
            <a:avLst/>
          </a:prstGeom>
          <a:solidFill>
            <a:srgbClr val="D9F3E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If </a:t>
            </a:r>
            <a:r>
              <a:rPr lang="ja-JP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clock  cycle</a:t>
            </a:r>
            <a:r>
              <a:rPr lang="ja-JP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== 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second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9" name="Text Box 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9863" y="4632762"/>
            <a:ext cx="714375" cy="37623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 dirty="0">
                <a:solidFill>
                  <a:srgbClr val="0A04EB"/>
                </a:solidFill>
                <a:latin typeface="Cambria" pitchFamily="18" charset="0"/>
              </a:rPr>
              <a:t>Price</a:t>
            </a:r>
          </a:p>
        </p:txBody>
      </p:sp>
      <p:sp>
        <p:nvSpPr>
          <p:cNvPr id="101" name="Text Box 9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21022313">
            <a:off x="3723177" y="4067312"/>
            <a:ext cx="2219598" cy="181588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2800" b="1" i="1" dirty="0" smtClean="0">
                <a:latin typeface="Cambria" pitchFamily="18" charset="0"/>
              </a:rPr>
              <a:t>running</a:t>
            </a:r>
            <a:r>
              <a:rPr lang="en-US" sz="2800" b="1" dirty="0" smtClean="0">
                <a:latin typeface="Cambria" pitchFamily="18" charset="0"/>
              </a:rPr>
              <a:t> programs are stored here…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03" name="Text Box 9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21022313">
            <a:off x="442400" y="3983624"/>
            <a:ext cx="2679248" cy="2246769"/>
          </a:xfrm>
          <a:prstGeom prst="rect">
            <a:avLst/>
          </a:prstGeom>
          <a:solidFill>
            <a:srgbClr val="FEDEE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2800" b="1" dirty="0" smtClean="0">
                <a:latin typeface="Cambria" pitchFamily="18" charset="0"/>
              </a:rPr>
              <a:t>programs are fetched and executed 1 instruction at a time here…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17" name="Text Box 9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21022313">
            <a:off x="6500990" y="4290663"/>
            <a:ext cx="2219598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2800" b="1" dirty="0" smtClean="0">
                <a:latin typeface="Cambria" pitchFamily="18" charset="0"/>
              </a:rPr>
              <a:t>"Off" data is saved way out here...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20" name="Text Box 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84263" y="1057275"/>
            <a:ext cx="1168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800" b="1" dirty="0">
                <a:solidFill>
                  <a:srgbClr val="000000"/>
                </a:solidFill>
                <a:latin typeface="Cambria" pitchFamily="18" charset="0"/>
              </a:rPr>
              <a:t>Registers</a:t>
            </a:r>
            <a:endParaRPr lang="en-US" sz="1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1" name="Text Box 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17900" y="990600"/>
            <a:ext cx="215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  <a:latin typeface="Cambria" pitchFamily="18" charset="0"/>
              </a:rPr>
              <a:t>Main Memory</a:t>
            </a:r>
          </a:p>
          <a:p>
            <a:r>
              <a:rPr lang="en-US" sz="1800">
                <a:solidFill>
                  <a:srgbClr val="000000"/>
                </a:solidFill>
                <a:latin typeface="Cambria" pitchFamily="18" charset="0"/>
              </a:rPr>
              <a:t> (replaceable RAM)</a:t>
            </a:r>
          </a:p>
        </p:txBody>
      </p:sp>
      <p:sp>
        <p:nvSpPr>
          <p:cNvPr id="122" name="Text Box 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517383" y="1046163"/>
            <a:ext cx="1917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  <a:latin typeface="Cambria" pitchFamily="18" charset="0"/>
              </a:rPr>
              <a:t>Disk Drive</a:t>
            </a:r>
          </a:p>
          <a:p>
            <a:r>
              <a:rPr lang="en-US" sz="1800">
                <a:solidFill>
                  <a:srgbClr val="000000"/>
                </a:solidFill>
                <a:latin typeface="Cambria" pitchFamily="18" charset="0"/>
              </a:rPr>
              <a:t> magnetic storage</a:t>
            </a:r>
          </a:p>
        </p:txBody>
      </p:sp>
      <p:sp>
        <p:nvSpPr>
          <p:cNvPr id="123" name="Text Box 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74663" y="1398588"/>
            <a:ext cx="2595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on the Central Processing Unit</a:t>
            </a:r>
          </a:p>
        </p:txBody>
      </p:sp>
      <p:sp>
        <p:nvSpPr>
          <p:cNvPr id="124" name="Text Box 7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733546" y="3618468"/>
            <a:ext cx="1989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~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100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billion bits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US" sz="18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125" name="Picture 80" descr="300px-RAM_n"/>
          <p:cNvPicPr>
            <a:picLocks noChangeAspect="1"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2" r="2524" b="21738"/>
          <a:stretch>
            <a:fillRect/>
          </a:stretch>
        </p:blipFill>
        <p:spPr bwMode="auto">
          <a:xfrm>
            <a:off x="3581400" y="19812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Text Box 8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89013" y="3617913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Cambria" pitchFamily="18" charset="0"/>
              </a:rPr>
              <a:t>~ 10,000 bits</a:t>
            </a:r>
          </a:p>
        </p:txBody>
      </p:sp>
      <p:sp>
        <p:nvSpPr>
          <p:cNvPr id="127" name="Text Box 8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145785" y="3618468"/>
            <a:ext cx="2823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~ 42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trillion bits (or more)</a:t>
            </a:r>
          </a:p>
        </p:txBody>
      </p:sp>
      <p:sp>
        <p:nvSpPr>
          <p:cNvPr id="128" name="Text Box 8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62243" y="3380504"/>
            <a:ext cx="9726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4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TB drive</a:t>
            </a:r>
          </a:p>
        </p:txBody>
      </p:sp>
      <p:pic>
        <p:nvPicPr>
          <p:cNvPr id="129" name="Picture 84" descr="Picture 5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2015429" cy="144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Text Box 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0644" y="3281363"/>
            <a:ext cx="24207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100 Registers of 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64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bits each</a:t>
            </a:r>
          </a:p>
        </p:txBody>
      </p:sp>
      <p:grpSp>
        <p:nvGrpSpPr>
          <p:cNvPr id="131" name="Group 11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301625" y="2551113"/>
            <a:ext cx="477838" cy="493712"/>
            <a:chOff x="4015" y="3216"/>
            <a:chExt cx="301" cy="311"/>
          </a:xfrm>
        </p:grpSpPr>
        <p:sp>
          <p:nvSpPr>
            <p:cNvPr id="132" name="Rectangle 12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Freeform 13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Rectangle 14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35" name="Line 15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Line 16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Rectangle 17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38" name="Rectangle 18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sp>
        <p:nvSpPr>
          <p:cNvPr id="139" name="Text Box 1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87338" y="2133600"/>
            <a:ext cx="3057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8 flip-flops are an 8-bit </a:t>
            </a:r>
            <a:r>
              <a:rPr lang="en-US" sz="1400" b="1" dirty="0">
                <a:solidFill>
                  <a:srgbClr val="000000"/>
                </a:solidFill>
                <a:latin typeface="Cambria" pitchFamily="18" charset="0"/>
              </a:rPr>
              <a:t>register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140" name="Group 20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666750" y="2551113"/>
            <a:ext cx="477838" cy="493712"/>
            <a:chOff x="4015" y="3216"/>
            <a:chExt cx="301" cy="311"/>
          </a:xfrm>
        </p:grpSpPr>
        <p:sp>
          <p:nvSpPr>
            <p:cNvPr id="141" name="Rectangle 21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Freeform 22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Rectangle 23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44" name="Line 2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Line 2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Rectangle 26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47" name="Rectangle 27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148" name="Group 2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1031875" y="2557463"/>
            <a:ext cx="477838" cy="493712"/>
            <a:chOff x="4015" y="3216"/>
            <a:chExt cx="301" cy="311"/>
          </a:xfrm>
        </p:grpSpPr>
        <p:sp>
          <p:nvSpPr>
            <p:cNvPr id="149" name="Rectangle 2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Freeform 30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Rectangle 3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52" name="Line 32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Line 33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Rectangle 34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55" name="Rectangle 3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156" name="Group 36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1397000" y="2557463"/>
            <a:ext cx="477838" cy="493712"/>
            <a:chOff x="4015" y="3216"/>
            <a:chExt cx="301" cy="311"/>
          </a:xfrm>
        </p:grpSpPr>
        <p:sp>
          <p:nvSpPr>
            <p:cNvPr id="157" name="Rectangle 37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Freeform 38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Rectangle 39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60" name="Line 4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Line 4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Rectangle 4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63" name="Rectangle 4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164" name="Group 44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758950" y="2559050"/>
            <a:ext cx="477838" cy="493713"/>
            <a:chOff x="4015" y="3216"/>
            <a:chExt cx="301" cy="311"/>
          </a:xfrm>
        </p:grpSpPr>
        <p:sp>
          <p:nvSpPr>
            <p:cNvPr id="165" name="Rectangle 4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Freeform 46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Rectangle 47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68" name="Line 48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Line 49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Rectangle 50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71" name="Rectangle 5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172" name="Group 52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2124075" y="2559050"/>
            <a:ext cx="477838" cy="493713"/>
            <a:chOff x="4015" y="3216"/>
            <a:chExt cx="301" cy="311"/>
          </a:xfrm>
        </p:grpSpPr>
        <p:sp>
          <p:nvSpPr>
            <p:cNvPr id="173" name="Rectangle 5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Freeform 54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Rectangle 55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76" name="Line 5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Line 5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Rectangle 58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79" name="Rectangle 5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180" name="Group 60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2489200" y="2565400"/>
            <a:ext cx="477838" cy="493713"/>
            <a:chOff x="4015" y="3216"/>
            <a:chExt cx="301" cy="311"/>
          </a:xfrm>
        </p:grpSpPr>
        <p:sp>
          <p:nvSpPr>
            <p:cNvPr id="181" name="Rectangle 61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Freeform 62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Rectangle 6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89" name="Line 64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9" name="Line 65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0" name="Rectangle 6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261" name="Rectangle 6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262" name="Group 68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2854325" y="2565400"/>
            <a:ext cx="477838" cy="493713"/>
            <a:chOff x="4015" y="3216"/>
            <a:chExt cx="301" cy="311"/>
          </a:xfrm>
        </p:grpSpPr>
        <p:sp>
          <p:nvSpPr>
            <p:cNvPr id="263" name="Rectangle 6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4" name="Freeform 70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" name="Rectangle 7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266" name="Line 7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" name="Line 7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" name="Rectangle 7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269" name="Rectangle 7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sp>
        <p:nvSpPr>
          <p:cNvPr id="270" name="AutoShape 75"/>
          <p:cNvSpPr>
            <a:spLocks noChangeArrowheads="1"/>
          </p:cNvSpPr>
          <p:nvPr/>
        </p:nvSpPr>
        <p:spPr bwMode="auto">
          <a:xfrm>
            <a:off x="244475" y="2092325"/>
            <a:ext cx="3151188" cy="11303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1" name="Text Box 8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049783" y="3352800"/>
            <a:ext cx="1326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10 GB memory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6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How do we execute </a:t>
            </a:r>
            <a:r>
              <a:rPr lang="en-US" sz="3200" b="1" i="1" dirty="0" smtClean="0">
                <a:latin typeface="Cambria" panose="02040503050406030204" pitchFamily="18" charset="0"/>
              </a:rPr>
              <a:t>sequences </a:t>
            </a:r>
            <a:r>
              <a:rPr lang="en-US" sz="3200" dirty="0" smtClean="0">
                <a:latin typeface="Cambria" panose="02040503050406030204" pitchFamily="18" charset="0"/>
              </a:rPr>
              <a:t>of operations?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67364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2" y="4501584"/>
            <a:ext cx="2219986" cy="2051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4"/>
          <a:stretch/>
        </p:blipFill>
        <p:spPr>
          <a:xfrm>
            <a:off x="781488" y="1981200"/>
            <a:ext cx="2342712" cy="2029178"/>
          </a:xfrm>
          <a:prstGeom prst="rect">
            <a:avLst/>
          </a:prstGeom>
        </p:spPr>
      </p:pic>
      <p:sp>
        <p:nvSpPr>
          <p:cNvPr id="6" name="Rectangle 6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0747111">
            <a:off x="1033610" y="5914344"/>
            <a:ext cx="1500732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multiplier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7" name="Rectangle 6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0747111">
            <a:off x="1731846" y="3026571"/>
            <a:ext cx="1124282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divider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8" name="Rectangle 6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0747111">
            <a:off x="6066551" y="3758892"/>
            <a:ext cx="1595287" cy="120032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memory locations (RAM)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0" name="Rectangle 6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1501914"/>
            <a:ext cx="1241045" cy="707886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RAM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2971800" y="3924088"/>
            <a:ext cx="1257300" cy="636623"/>
          </a:xfrm>
          <a:prstGeom prst="rightArrow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3505200" y="1533577"/>
            <a:ext cx="1257300" cy="636623"/>
          </a:xfrm>
          <a:prstGeom prst="rightArrow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 flipH="1">
            <a:off x="3505200" y="5703694"/>
            <a:ext cx="1257300" cy="636623"/>
          </a:xfrm>
          <a:prstGeom prst="rightArrow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75840" y="1625024"/>
            <a:ext cx="1823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live memory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991" y="961310"/>
            <a:ext cx="1485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processor</a:t>
            </a:r>
            <a:endParaRPr lang="en-US" dirty="0"/>
          </a:p>
        </p:txBody>
      </p:sp>
      <p:sp>
        <p:nvSpPr>
          <p:cNvPr id="21" name="Rectangle 6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99875" y="838200"/>
            <a:ext cx="1096775" cy="707886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11865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6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How do we execute </a:t>
            </a: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</a:rPr>
              <a:t>sequences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of operations?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67364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2" y="4501584"/>
            <a:ext cx="2219986" cy="2051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4"/>
          <a:stretch/>
        </p:blipFill>
        <p:spPr>
          <a:xfrm>
            <a:off x="781488" y="1981200"/>
            <a:ext cx="2342712" cy="2029178"/>
          </a:xfrm>
          <a:prstGeom prst="rect">
            <a:avLst/>
          </a:prstGeom>
        </p:spPr>
      </p:pic>
      <p:sp>
        <p:nvSpPr>
          <p:cNvPr id="6" name="Rectangle 6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0747111">
            <a:off x="1033610" y="5914344"/>
            <a:ext cx="1500732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multiplier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7" name="Rectangle 6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0747111">
            <a:off x="1731846" y="3026571"/>
            <a:ext cx="1124282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divider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8" name="Rectangle 6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0747111">
            <a:off x="6066551" y="3758892"/>
            <a:ext cx="1595287" cy="120032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memory locations (RAM)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9" name="Rectangle 6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99875" y="838200"/>
            <a:ext cx="1096775" cy="707886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CPU</a:t>
            </a:r>
          </a:p>
        </p:txBody>
      </p:sp>
      <p:sp>
        <p:nvSpPr>
          <p:cNvPr id="10" name="Rectangle 6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9200" y="1501914"/>
            <a:ext cx="1241045" cy="707886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RAM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2971800" y="3924088"/>
            <a:ext cx="1257300" cy="636623"/>
          </a:xfrm>
          <a:prstGeom prst="rightArrow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3505200" y="1533577"/>
            <a:ext cx="1257300" cy="636623"/>
          </a:xfrm>
          <a:prstGeom prst="rightArrow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027200"/>
            <a:ext cx="4724400" cy="41549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alibri" panose="020F0502020204030204" pitchFamily="34" charset="0"/>
              </a:rPr>
              <a:t>stores all instructions and almost all data</a:t>
            </a:r>
            <a:endParaRPr lang="en-US" sz="21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949005"/>
            <a:ext cx="2263250" cy="138499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alibri" panose="020F0502020204030204" pitchFamily="34" charset="0"/>
              </a:rPr>
              <a:t>runs 1 instruction and sends back results for storage, if requested…</a:t>
            </a:r>
            <a:endParaRPr lang="en-US" sz="21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2373489"/>
            <a:ext cx="4724400" cy="41549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alibri" panose="020F0502020204030204" pitchFamily="34" charset="0"/>
              </a:rPr>
              <a:t>sends next instruction to the CPU …</a:t>
            </a:r>
            <a:endParaRPr lang="en-US" sz="21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6345451"/>
            <a:ext cx="4724400" cy="41549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alibri" panose="020F0502020204030204" pitchFamily="34" charset="0"/>
              </a:rPr>
              <a:t>sends next instruction to the CPU …</a:t>
            </a:r>
            <a:endParaRPr lang="en-US" sz="2100" dirty="0">
              <a:latin typeface="Calibri" panose="020F0502020204030204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flipH="1">
            <a:off x="3505200" y="5703694"/>
            <a:ext cx="1257300" cy="636623"/>
          </a:xfrm>
          <a:prstGeom prst="rightArrow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699202"/>
            <a:ext cx="2263250" cy="106182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alibri" panose="020F0502020204030204" pitchFamily="34" charset="0"/>
              </a:rPr>
              <a:t>the instruction's bits select which circuit to use…</a:t>
            </a:r>
            <a:endParaRPr lang="en-US" sz="2100" dirty="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75840" y="1625024"/>
            <a:ext cx="1823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live memory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991" y="961310"/>
            <a:ext cx="1485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processor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85800" y="1219200"/>
            <a:ext cx="3048000" cy="1676400"/>
          </a:xfrm>
          <a:prstGeom prst="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8" name="Explosion 1 7"/>
          <p:cNvSpPr/>
          <p:nvPr/>
        </p:nvSpPr>
        <p:spPr bwMode="auto">
          <a:xfrm>
            <a:off x="3048000" y="1828800"/>
            <a:ext cx="1357163" cy="852006"/>
          </a:xfrm>
          <a:prstGeom prst="irregularSeal1">
            <a:avLst/>
          </a:prstGeom>
          <a:solidFill>
            <a:srgbClr val="FF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334000" y="1185371"/>
            <a:ext cx="3048000" cy="1676400"/>
          </a:xfrm>
          <a:prstGeom prst="rect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96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pitchFamily="34" charset="0"/>
              </a:rPr>
              <a:t>  </a:t>
            </a:r>
            <a:endParaRPr lang="en-US" sz="44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3" y="217557"/>
            <a:ext cx="33197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Cambria" pitchFamily="18" charset="0"/>
              </a:rPr>
              <a:t>70 years ago…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9712" name="Text Box 32"/>
          <p:cNvSpPr txBox="1">
            <a:spLocks noChangeArrowheads="1"/>
          </p:cNvSpPr>
          <p:nvPr/>
        </p:nvSpPr>
        <p:spPr bwMode="auto">
          <a:xfrm>
            <a:off x="361950" y="5714999"/>
            <a:ext cx="3600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Cambria" pitchFamily="18" charset="0"/>
              </a:rPr>
              <a:t>l</a:t>
            </a:r>
            <a:r>
              <a:rPr lang="en-US" sz="2800" dirty="0" smtClean="0">
                <a:latin typeface="Cambria" pitchFamily="18" charset="0"/>
              </a:rPr>
              <a:t>imited, fast  </a:t>
            </a:r>
            <a:r>
              <a:rPr lang="en-US" sz="2800" b="1" dirty="0" smtClean="0">
                <a:latin typeface="Cambria" pitchFamily="18" charset="0"/>
              </a:rPr>
              <a:t>registers</a:t>
            </a:r>
            <a:r>
              <a:rPr lang="en-US" sz="2800" dirty="0" smtClean="0">
                <a:latin typeface="Cambria" pitchFamily="18" charset="0"/>
              </a:rPr>
              <a:t> + arithmetic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29713" name="Text Box 33"/>
          <p:cNvSpPr txBox="1">
            <a:spLocks noChangeArrowheads="1"/>
          </p:cNvSpPr>
          <p:nvPr/>
        </p:nvSpPr>
        <p:spPr bwMode="auto">
          <a:xfrm>
            <a:off x="4953000" y="5715000"/>
            <a:ext cx="40560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Cambria" pitchFamily="18" charset="0"/>
              </a:rPr>
              <a:t>l</a:t>
            </a:r>
            <a:r>
              <a:rPr lang="en-US" sz="2800" dirty="0" smtClean="0">
                <a:latin typeface="Cambria" pitchFamily="18" charset="0"/>
              </a:rPr>
              <a:t>arger, slower  </a:t>
            </a:r>
            <a:r>
              <a:rPr lang="en-US" sz="2800" b="1" dirty="0" smtClean="0">
                <a:latin typeface="Cambria" pitchFamily="18" charset="0"/>
              </a:rPr>
              <a:t>memory</a:t>
            </a:r>
            <a:r>
              <a:rPr lang="en-US" sz="2800" dirty="0" smtClean="0">
                <a:latin typeface="Cambria" pitchFamily="18" charset="0"/>
              </a:rPr>
              <a:t>  + </a:t>
            </a:r>
            <a:r>
              <a:rPr lang="en-US" sz="2800" i="1" dirty="0" smtClean="0">
                <a:latin typeface="Cambria" pitchFamily="18" charset="0"/>
              </a:rPr>
              <a:t>no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computation</a:t>
            </a:r>
          </a:p>
        </p:txBody>
      </p:sp>
      <p:sp>
        <p:nvSpPr>
          <p:cNvPr id="40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2330450"/>
            <a:ext cx="304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central processing unit </a:t>
            </a:r>
            <a:r>
              <a:rPr lang="en-US" sz="1200" b="1" i="1" dirty="0">
                <a:latin typeface="Calibri" pitchFamily="34" charset="0"/>
              </a:rPr>
              <a:t>registers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0" y="2330450"/>
            <a:ext cx="290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random access memory locations</a:t>
            </a:r>
          </a:p>
        </p:txBody>
      </p:sp>
      <p:sp>
        <p:nvSpPr>
          <p:cNvPr id="42" name="Rectangle 6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03375" y="1738312"/>
            <a:ext cx="1096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CPU</a:t>
            </a:r>
          </a:p>
        </p:txBody>
      </p:sp>
      <p:sp>
        <p:nvSpPr>
          <p:cNvPr id="43" name="Rectangle 6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48400" y="1738312"/>
            <a:ext cx="12410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RAM</a:t>
            </a:r>
          </a:p>
        </p:txBody>
      </p:sp>
      <p:sp>
        <p:nvSpPr>
          <p:cNvPr id="46" name="Text Box 6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24147" y="1371600"/>
            <a:ext cx="2689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E109E1"/>
                </a:solidFill>
                <a:latin typeface="Cambria" pitchFamily="18" charset="0"/>
              </a:rPr>
              <a:t>stored  program</a:t>
            </a:r>
            <a:endParaRPr lang="en-US" sz="2000" b="1" dirty="0">
              <a:solidFill>
                <a:srgbClr val="E109E1"/>
              </a:solidFill>
              <a:latin typeface="Cambria" pitchFamily="18" charset="0"/>
            </a:endParaRPr>
          </a:p>
        </p:txBody>
      </p:sp>
      <p:sp>
        <p:nvSpPr>
          <p:cNvPr id="47" name="Text Box 6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1385887"/>
            <a:ext cx="3295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processing</a:t>
            </a:r>
            <a:endParaRPr lang="en-US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505200" y="1785997"/>
            <a:ext cx="2041525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 Box 6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34701" y="1371600"/>
            <a:ext cx="13468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fetch</a:t>
            </a:r>
            <a:endParaRPr lang="en-US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3" name="Text Box 6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25618" y="2023571"/>
            <a:ext cx="1169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execute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152400"/>
            <a:ext cx="755649" cy="8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6750050" y="65901"/>
            <a:ext cx="1330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1200" dirty="0">
                <a:latin typeface="Calibri" panose="020F0502020204030204" pitchFamily="34" charset="0"/>
              </a:rPr>
              <a:t>Jon V.N. </a:t>
            </a:r>
          </a:p>
        </p:txBody>
      </p:sp>
      <p:pic>
        <p:nvPicPr>
          <p:cNvPr id="24" name="Picture 9" descr="Picture 3.pn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2" b="84612"/>
          <a:stretch/>
        </p:blipFill>
        <p:spPr bwMode="auto">
          <a:xfrm>
            <a:off x="4295415" y="319414"/>
            <a:ext cx="2853443" cy="55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52" y="3429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3381022"/>
            <a:ext cx="141446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47" y="3124200"/>
            <a:ext cx="3333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85800" y="1219200"/>
            <a:ext cx="3048000" cy="1676400"/>
          </a:xfrm>
          <a:prstGeom prst="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8" name="Explosion 1 7"/>
          <p:cNvSpPr/>
          <p:nvPr/>
        </p:nvSpPr>
        <p:spPr bwMode="auto">
          <a:xfrm>
            <a:off x="3048000" y="1828800"/>
            <a:ext cx="1357163" cy="852006"/>
          </a:xfrm>
          <a:prstGeom prst="irregularSeal1">
            <a:avLst/>
          </a:prstGeom>
          <a:solidFill>
            <a:srgbClr val="FF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334000" y="1185371"/>
            <a:ext cx="3048000" cy="1676400"/>
          </a:xfrm>
          <a:prstGeom prst="rect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9712" name="Text Box 32"/>
          <p:cNvSpPr txBox="1">
            <a:spLocks noChangeArrowheads="1"/>
          </p:cNvSpPr>
          <p:nvPr/>
        </p:nvSpPr>
        <p:spPr bwMode="auto">
          <a:xfrm>
            <a:off x="361950" y="5714999"/>
            <a:ext cx="3600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Cambria" pitchFamily="18" charset="0"/>
              </a:rPr>
              <a:t>l</a:t>
            </a:r>
            <a:r>
              <a:rPr lang="en-US" sz="2800" dirty="0" smtClean="0">
                <a:latin typeface="Cambria" pitchFamily="18" charset="0"/>
              </a:rPr>
              <a:t>imited, fast  </a:t>
            </a:r>
            <a:r>
              <a:rPr lang="en-US" sz="2800" b="1" dirty="0" smtClean="0">
                <a:latin typeface="Cambria" pitchFamily="18" charset="0"/>
              </a:rPr>
              <a:t>registers</a:t>
            </a:r>
            <a:r>
              <a:rPr lang="en-US" sz="2800" dirty="0" smtClean="0">
                <a:latin typeface="Cambria" pitchFamily="18" charset="0"/>
              </a:rPr>
              <a:t> + arithmetic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29713" name="Text Box 33"/>
          <p:cNvSpPr txBox="1">
            <a:spLocks noChangeArrowheads="1"/>
          </p:cNvSpPr>
          <p:nvPr/>
        </p:nvSpPr>
        <p:spPr bwMode="auto">
          <a:xfrm>
            <a:off x="4953000" y="5715000"/>
            <a:ext cx="40560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Cambria" pitchFamily="18" charset="0"/>
              </a:rPr>
              <a:t>l</a:t>
            </a:r>
            <a:r>
              <a:rPr lang="en-US" sz="2800" dirty="0" smtClean="0">
                <a:latin typeface="Cambria" pitchFamily="18" charset="0"/>
              </a:rPr>
              <a:t>arger, slower  </a:t>
            </a:r>
            <a:r>
              <a:rPr lang="en-US" sz="2800" b="1" dirty="0" smtClean="0">
                <a:latin typeface="Cambria" pitchFamily="18" charset="0"/>
              </a:rPr>
              <a:t>memory</a:t>
            </a:r>
            <a:r>
              <a:rPr lang="en-US" sz="2800" dirty="0" smtClean="0">
                <a:latin typeface="Cambria" pitchFamily="18" charset="0"/>
              </a:rPr>
              <a:t>  + </a:t>
            </a:r>
            <a:r>
              <a:rPr lang="en-US" sz="2800" i="1" dirty="0" smtClean="0">
                <a:latin typeface="Cambria" pitchFamily="18" charset="0"/>
              </a:rPr>
              <a:t>no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computation</a:t>
            </a:r>
          </a:p>
        </p:txBody>
      </p:sp>
      <p:sp>
        <p:nvSpPr>
          <p:cNvPr id="40" name="Text Box 1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330450"/>
            <a:ext cx="304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central processing unit </a:t>
            </a:r>
            <a:r>
              <a:rPr lang="en-US" sz="1200" b="1" i="1" dirty="0">
                <a:latin typeface="Calibri" pitchFamily="34" charset="0"/>
              </a:rPr>
              <a:t>registers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0" y="2330450"/>
            <a:ext cx="290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random access memory locations</a:t>
            </a:r>
          </a:p>
        </p:txBody>
      </p:sp>
      <p:sp>
        <p:nvSpPr>
          <p:cNvPr id="42" name="Rectangle 6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3375" y="1738312"/>
            <a:ext cx="1096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CPU</a:t>
            </a:r>
          </a:p>
        </p:txBody>
      </p:sp>
      <p:sp>
        <p:nvSpPr>
          <p:cNvPr id="43" name="Rectangle 6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738312"/>
            <a:ext cx="12410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RAM</a:t>
            </a:r>
          </a:p>
        </p:txBody>
      </p:sp>
      <p:sp>
        <p:nvSpPr>
          <p:cNvPr id="46" name="Text Box 6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24147" y="1371600"/>
            <a:ext cx="2689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E109E1"/>
                </a:solidFill>
                <a:latin typeface="Cambria" pitchFamily="18" charset="0"/>
              </a:rPr>
              <a:t>stored  program</a:t>
            </a:r>
            <a:endParaRPr lang="en-US" sz="2000" b="1" dirty="0">
              <a:solidFill>
                <a:srgbClr val="E109E1"/>
              </a:solidFill>
              <a:latin typeface="Cambria" pitchFamily="18" charset="0"/>
            </a:endParaRPr>
          </a:p>
        </p:txBody>
      </p:sp>
      <p:sp>
        <p:nvSpPr>
          <p:cNvPr id="47" name="Text Box 6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1385887"/>
            <a:ext cx="3295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processing</a:t>
            </a:r>
            <a:endParaRPr lang="en-US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505200" y="1785997"/>
            <a:ext cx="2041525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 Box 6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34701" y="1371600"/>
            <a:ext cx="13468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fetch</a:t>
            </a:r>
            <a:endParaRPr lang="en-US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3" name="Text Box 6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5618" y="2023571"/>
            <a:ext cx="1169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execute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947" y="3429000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3324225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pitchFamily="34" charset="0"/>
              </a:rPr>
              <a:t>  </a:t>
            </a:r>
            <a:endParaRPr lang="en-US" sz="44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8966" y="217557"/>
            <a:ext cx="35136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Cambria" pitchFamily="18" charset="0"/>
              </a:rPr>
              <a:t>70 years later…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152400"/>
            <a:ext cx="755649" cy="8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6750050" y="65901"/>
            <a:ext cx="1330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1200" dirty="0">
                <a:latin typeface="Calibri" panose="020F0502020204030204" pitchFamily="34" charset="0"/>
              </a:rPr>
              <a:t>Jon V.N. </a:t>
            </a:r>
          </a:p>
        </p:txBody>
      </p:sp>
      <p:pic>
        <p:nvPicPr>
          <p:cNvPr id="31" name="Picture 9" descr="Picture 3.png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2" b="84612"/>
          <a:stretch/>
        </p:blipFill>
        <p:spPr bwMode="auto">
          <a:xfrm>
            <a:off x="4295415" y="319414"/>
            <a:ext cx="2853443" cy="55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9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pitchFamily="34" charset="0"/>
              </a:rPr>
              <a:t>  </a:t>
            </a:r>
            <a:endParaRPr lang="en-US" sz="44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pitchFamily="34" charset="0"/>
            </a:endParaRPr>
          </a:p>
        </p:txBody>
      </p:sp>
      <p:sp>
        <p:nvSpPr>
          <p:cNvPr id="39949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00573" y="2928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Rectangle 3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00573" y="3309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Rectangle 3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00573" y="3690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Rectangle 3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00573" y="4071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Rectangle 3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00573" y="4452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Rectangle 3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00573" y="4833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Rectangle 3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00573" y="5214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Text Box 4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7175" y="2940756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39957" name="Text Box 4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0" y="331858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39958" name="Text Box 4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0" y="369958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39959" name="Text Box 4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34000" y="408058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39960" name="Text Box 4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34000" y="4453644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9961" name="Text Box 4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0" y="484258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39963" name="Text Box 5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34000" y="522358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sp>
        <p:nvSpPr>
          <p:cNvPr id="39964" name="Rectangle 5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41848" y="4856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pitchFamily="34" charset="0"/>
            </a:endParaRPr>
          </a:p>
        </p:txBody>
      </p:sp>
      <p:sp>
        <p:nvSpPr>
          <p:cNvPr id="39965" name="Rectangle 6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41848" y="5237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pitchFamily="34" charset="0"/>
            </a:endParaRPr>
          </a:p>
        </p:txBody>
      </p:sp>
      <p:sp>
        <p:nvSpPr>
          <p:cNvPr id="39966" name="Text Box 64"/>
          <p:cNvSpPr txBox="1">
            <a:spLocks noChangeArrowheads="1"/>
          </p:cNvSpPr>
          <p:nvPr/>
        </p:nvSpPr>
        <p:spPr bwMode="auto">
          <a:xfrm>
            <a:off x="228600" y="4674275"/>
            <a:ext cx="5029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Programs are stored in memory in </a:t>
            </a:r>
            <a:r>
              <a:rPr lang="en-US" sz="4200" i="1" dirty="0">
                <a:solidFill>
                  <a:srgbClr val="C00000"/>
                </a:solidFill>
                <a:latin typeface="Cambria" pitchFamily="18" charset="0"/>
              </a:rPr>
              <a:t>machine language</a:t>
            </a:r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9970" name="Rectangle 54"/>
          <p:cNvSpPr>
            <a:spLocks noChangeArrowheads="1"/>
          </p:cNvSpPr>
          <p:nvPr/>
        </p:nvSpPr>
        <p:spPr bwMode="auto">
          <a:xfrm>
            <a:off x="6048198" y="2887663"/>
            <a:ext cx="2438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ts val="3000"/>
              </a:lnSpc>
            </a:pPr>
            <a:r>
              <a:rPr lang="pt-BR" sz="1800" dirty="0">
                <a:solidFill>
                  <a:srgbClr val="C00000"/>
                </a:solidFill>
                <a:latin typeface="Calibri" pitchFamily="34" charset="0"/>
              </a:rPr>
              <a:t>0000 0001 0000 0001</a:t>
            </a:r>
          </a:p>
          <a:p>
            <a:pPr algn="l">
              <a:lnSpc>
                <a:spcPts val="3000"/>
              </a:lnSpc>
            </a:pPr>
            <a:r>
              <a:rPr lang="pt-BR" sz="1800" dirty="0">
                <a:solidFill>
                  <a:srgbClr val="C00000"/>
                </a:solidFill>
                <a:latin typeface="Calibri" pitchFamily="34" charset="0"/>
              </a:rPr>
              <a:t>1000 0010 0001 0001</a:t>
            </a:r>
          </a:p>
          <a:p>
            <a:pPr algn="l">
              <a:lnSpc>
                <a:spcPts val="3000"/>
              </a:lnSpc>
            </a:pPr>
            <a:r>
              <a:rPr lang="pt-BR" sz="1800" dirty="0">
                <a:solidFill>
                  <a:srgbClr val="C00000"/>
                </a:solidFill>
                <a:latin typeface="Calibri" pitchFamily="34" charset="0"/>
              </a:rPr>
              <a:t>0110 0010 0010 0001</a:t>
            </a:r>
          </a:p>
          <a:p>
            <a:pPr algn="l">
              <a:lnSpc>
                <a:spcPts val="3000"/>
              </a:lnSpc>
            </a:pPr>
            <a:r>
              <a:rPr lang="pt-BR" sz="1800" dirty="0">
                <a:solidFill>
                  <a:srgbClr val="C00000"/>
                </a:solidFill>
                <a:latin typeface="Calibri" pitchFamily="34" charset="0"/>
              </a:rPr>
              <a:t>0000 0010 0000 0010</a:t>
            </a:r>
          </a:p>
          <a:p>
            <a:pPr algn="l">
              <a:lnSpc>
                <a:spcPts val="3000"/>
              </a:lnSpc>
            </a:pPr>
            <a:r>
              <a:rPr lang="pt-BR" sz="1800" dirty="0">
                <a:solidFill>
                  <a:srgbClr val="C00000"/>
                </a:solidFill>
                <a:latin typeface="Calibri" pitchFamily="34" charset="0"/>
              </a:rPr>
              <a:t>0000 0000 0000 0000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9967" name="Rectangle 65"/>
          <p:cNvSpPr>
            <a:spLocks noChangeArrowheads="1"/>
          </p:cNvSpPr>
          <p:nvPr/>
        </p:nvSpPr>
        <p:spPr bwMode="auto">
          <a:xfrm rot="20493646">
            <a:off x="6655289" y="5024627"/>
            <a:ext cx="1003800" cy="36933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 smtClean="0">
                <a:latin typeface="Cambria" pitchFamily="18" charset="0"/>
              </a:rPr>
              <a:t>(all bits)</a:t>
            </a:r>
            <a:endParaRPr lang="en-US" sz="1800" i="1" dirty="0">
              <a:latin typeface="Cambria" pitchFamily="18" charset="0"/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14400" y="2316163"/>
            <a:ext cx="304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central processing unit </a:t>
            </a:r>
            <a:r>
              <a:rPr lang="en-US" sz="1200" b="1" i="1" dirty="0">
                <a:latin typeface="Calibri" pitchFamily="34" charset="0"/>
              </a:rPr>
              <a:t>registers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62600" y="2316163"/>
            <a:ext cx="290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random access memory locations</a:t>
            </a:r>
          </a:p>
        </p:txBody>
      </p:sp>
      <p:sp>
        <p:nvSpPr>
          <p:cNvPr id="52" name="Rectangle 6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831975" y="1724025"/>
            <a:ext cx="1096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CPU</a:t>
            </a:r>
          </a:p>
        </p:txBody>
      </p:sp>
      <p:sp>
        <p:nvSpPr>
          <p:cNvPr id="53" name="Rectangle 6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77000" y="1724025"/>
            <a:ext cx="12410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RAM</a:t>
            </a:r>
          </a:p>
        </p:txBody>
      </p:sp>
      <p:sp>
        <p:nvSpPr>
          <p:cNvPr id="54" name="Line 6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514725" y="2047875"/>
            <a:ext cx="25908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" name="Text Box 6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03700" y="1807986"/>
            <a:ext cx="1212850" cy="45720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C00000"/>
                </a:solidFill>
                <a:latin typeface="Calibri" pitchFamily="34" charset="0"/>
              </a:rPr>
              <a:t>Von Neumann bottleneck</a:t>
            </a:r>
          </a:p>
        </p:txBody>
      </p:sp>
      <p:sp>
        <p:nvSpPr>
          <p:cNvPr id="56" name="Rectangle 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412875" y="198438"/>
            <a:ext cx="61076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Von Neumann Architecture</a:t>
            </a:r>
          </a:p>
        </p:txBody>
      </p:sp>
      <p:sp>
        <p:nvSpPr>
          <p:cNvPr id="57" name="Text Box 6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775325" y="1357313"/>
            <a:ext cx="2689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C00000"/>
                </a:solidFill>
                <a:latin typeface="Cambria" pitchFamily="18" charset="0"/>
              </a:rPr>
              <a:t>program</a:t>
            </a:r>
            <a:endParaRPr lang="en-US" sz="20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8" name="Text Box 6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2000" y="1371600"/>
            <a:ext cx="3295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C00000"/>
                </a:solidFill>
                <a:latin typeface="Cambria" pitchFamily="18" charset="0"/>
              </a:rPr>
              <a:t>processing</a:t>
            </a:r>
            <a:endParaRPr lang="en-US" sz="20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085850" y="2895600"/>
            <a:ext cx="2733675" cy="6508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33" name="Rectangle 2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085850" y="3755143"/>
            <a:ext cx="2733675" cy="6508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34" name="Text Box 2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57200" y="2957688"/>
            <a:ext cx="62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r1</a:t>
            </a:r>
            <a:endParaRPr lang="en-US" sz="2800" b="1" dirty="0">
              <a:solidFill>
                <a:srgbClr val="B003D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57200" y="3821617"/>
            <a:ext cx="62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r2</a:t>
            </a:r>
            <a:endParaRPr lang="en-US" sz="2800" b="1" dirty="0">
              <a:solidFill>
                <a:srgbClr val="B003D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371600" y="4188177"/>
            <a:ext cx="2105025" cy="2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General-purpose register, </a:t>
            </a:r>
            <a:r>
              <a:rPr lang="en-US" sz="1200" dirty="0" smtClean="0">
                <a:latin typeface="Calibri" pitchFamily="34" charset="0"/>
              </a:rPr>
              <a:t>r2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7" name="Rectangle 3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371600" y="3344334"/>
            <a:ext cx="2105025" cy="2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General-purpose register, r1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pitchFamily="34" charset="0"/>
              </a:rPr>
              <a:t>  </a:t>
            </a:r>
            <a:endParaRPr lang="en-US" sz="44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pitchFamily="34" charset="0"/>
            </a:endParaRPr>
          </a:p>
        </p:txBody>
      </p:sp>
      <p:sp>
        <p:nvSpPr>
          <p:cNvPr id="39966" name="Text Box 64"/>
          <p:cNvSpPr txBox="1">
            <a:spLocks noChangeArrowheads="1"/>
          </p:cNvSpPr>
          <p:nvPr/>
        </p:nvSpPr>
        <p:spPr bwMode="auto">
          <a:xfrm>
            <a:off x="304800" y="5015805"/>
            <a:ext cx="5029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Programs are </a:t>
            </a:r>
            <a:r>
              <a:rPr lang="en-US" sz="4200" i="1" u="sng" dirty="0" smtClean="0">
                <a:latin typeface="Cambria" pitchFamily="18" charset="0"/>
              </a:rPr>
              <a:t>shown</a:t>
            </a:r>
            <a:r>
              <a:rPr lang="en-US" sz="4200" dirty="0" smtClean="0">
                <a:latin typeface="Cambria" pitchFamily="18" charset="0"/>
              </a:rPr>
              <a:t> in </a:t>
            </a:r>
            <a:r>
              <a:rPr lang="en-US" sz="4200" i="1" dirty="0" smtClean="0">
                <a:solidFill>
                  <a:srgbClr val="0000FF"/>
                </a:solidFill>
                <a:latin typeface="Cambria" pitchFamily="18" charset="0"/>
              </a:rPr>
              <a:t>assembly </a:t>
            </a:r>
            <a:r>
              <a:rPr lang="en-US" sz="4200" i="1" dirty="0">
                <a:solidFill>
                  <a:srgbClr val="0000FF"/>
                </a:solidFill>
                <a:latin typeface="Cambria" pitchFamily="18" charset="0"/>
              </a:rPr>
              <a:t>language</a:t>
            </a:r>
            <a:endParaRPr lang="en-US" sz="4200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316163"/>
            <a:ext cx="304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central processing unit </a:t>
            </a:r>
            <a:r>
              <a:rPr lang="en-US" sz="1200" b="1" i="1" dirty="0">
                <a:latin typeface="Calibri" pitchFamily="34" charset="0"/>
              </a:rPr>
              <a:t>registers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62600" y="2316163"/>
            <a:ext cx="290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random access memory locations</a:t>
            </a:r>
          </a:p>
        </p:txBody>
      </p:sp>
      <p:sp>
        <p:nvSpPr>
          <p:cNvPr id="52" name="Rectangle 6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31975" y="1724025"/>
            <a:ext cx="1096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CPU</a:t>
            </a:r>
          </a:p>
        </p:txBody>
      </p:sp>
      <p:sp>
        <p:nvSpPr>
          <p:cNvPr id="53" name="Rectangle 6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77000" y="1724025"/>
            <a:ext cx="12410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RAM</a:t>
            </a:r>
          </a:p>
        </p:txBody>
      </p:sp>
      <p:sp>
        <p:nvSpPr>
          <p:cNvPr id="54" name="Line 6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514725" y="2047875"/>
            <a:ext cx="25908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" name="Text Box 6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03700" y="1807986"/>
            <a:ext cx="1212850" cy="45720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C00000"/>
                </a:solidFill>
                <a:latin typeface="Calibri" pitchFamily="34" charset="0"/>
              </a:rPr>
              <a:t>Von Neumann bottleneck</a:t>
            </a:r>
          </a:p>
        </p:txBody>
      </p:sp>
      <p:sp>
        <p:nvSpPr>
          <p:cNvPr id="56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12875" y="198438"/>
            <a:ext cx="61076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Von Neumann Architecture</a:t>
            </a:r>
          </a:p>
        </p:txBody>
      </p:sp>
      <p:sp>
        <p:nvSpPr>
          <p:cNvPr id="57" name="Text Box 6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75325" y="1357313"/>
            <a:ext cx="2689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C00000"/>
                </a:solidFill>
                <a:latin typeface="Cambria" pitchFamily="18" charset="0"/>
              </a:rPr>
              <a:t>program</a:t>
            </a:r>
            <a:endParaRPr lang="en-US" sz="20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8" name="Text Box 6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2000" y="1371600"/>
            <a:ext cx="3295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C00000"/>
                </a:solidFill>
                <a:latin typeface="Cambria" pitchFamily="18" charset="0"/>
              </a:rPr>
              <a:t>processing</a:t>
            </a:r>
            <a:endParaRPr lang="en-US" sz="20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85850" y="2895600"/>
            <a:ext cx="2733675" cy="6508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33" name="Rectangle 2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85850" y="3755143"/>
            <a:ext cx="2733675" cy="6508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34" name="Text Box 2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" y="2957688"/>
            <a:ext cx="62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r1</a:t>
            </a:r>
            <a:endParaRPr lang="en-US" sz="2800" b="1" dirty="0">
              <a:solidFill>
                <a:srgbClr val="B003D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" y="3821617"/>
            <a:ext cx="62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r2</a:t>
            </a:r>
            <a:endParaRPr lang="en-US" sz="2800" b="1" dirty="0">
              <a:solidFill>
                <a:srgbClr val="B003D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ectangle 3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71600" y="4188177"/>
            <a:ext cx="2105025" cy="2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General-purpose register, </a:t>
            </a:r>
            <a:r>
              <a:rPr lang="en-US" sz="1200" dirty="0" smtClean="0">
                <a:latin typeface="Calibri" pitchFamily="34" charset="0"/>
              </a:rPr>
              <a:t>r2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7" name="Rectangle 3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71600" y="3344334"/>
            <a:ext cx="2105025" cy="2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General-purpose register, r1</a:t>
            </a:r>
          </a:p>
        </p:txBody>
      </p:sp>
      <p:sp>
        <p:nvSpPr>
          <p:cNvPr id="38" name="Rectangle 3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00573" y="2928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" name="Rectangle 3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00573" y="3309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" name="Rectangle 3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00573" y="3690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" name="Rectangle 3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00573" y="4071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42" name="Rectangle 3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00573" y="4452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43" name="Rectangle 3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00573" y="4833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" name="Rectangle 3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00573" y="5214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37175" y="2940756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0</a:t>
            </a:r>
          </a:p>
        </p:txBody>
      </p:sp>
      <p:sp>
        <p:nvSpPr>
          <p:cNvPr id="46" name="Text Box 4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34000" y="331858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1</a:t>
            </a:r>
          </a:p>
        </p:txBody>
      </p:sp>
      <p:sp>
        <p:nvSpPr>
          <p:cNvPr id="47" name="Text Box 4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34000" y="369958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2</a:t>
            </a:r>
          </a:p>
        </p:txBody>
      </p:sp>
      <p:sp>
        <p:nvSpPr>
          <p:cNvPr id="48" name="Text Box 4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00" y="408058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3</a:t>
            </a:r>
          </a:p>
        </p:txBody>
      </p:sp>
      <p:sp>
        <p:nvSpPr>
          <p:cNvPr id="49" name="Text Box 4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34000" y="4453644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4</a:t>
            </a:r>
          </a:p>
        </p:txBody>
      </p:sp>
      <p:sp>
        <p:nvSpPr>
          <p:cNvPr id="59" name="Text Box 4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34000" y="484258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5</a:t>
            </a:r>
          </a:p>
        </p:txBody>
      </p:sp>
      <p:sp>
        <p:nvSpPr>
          <p:cNvPr id="60" name="Text Box 5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334000" y="522358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6</a:t>
            </a:r>
          </a:p>
        </p:txBody>
      </p:sp>
      <p:sp>
        <p:nvSpPr>
          <p:cNvPr id="61" name="Rectangle 5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041848" y="4856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A04EB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04EB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" name="Rectangle 6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041848" y="5237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A04EB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04EB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6048198" y="2887663"/>
            <a:ext cx="2438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0000 0001 0000 0001</a:t>
            </a: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1000 0010 0001 0001</a:t>
            </a: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0110 0010 0010 0001</a:t>
            </a: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0000 0010 0000 0010</a:t>
            </a: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0000 0000 0000 0000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" name="Rectangle 65"/>
          <p:cNvSpPr>
            <a:spLocks noChangeArrowheads="1"/>
          </p:cNvSpPr>
          <p:nvPr/>
        </p:nvSpPr>
        <p:spPr bwMode="auto">
          <a:xfrm rot="20493646">
            <a:off x="6655289" y="5024627"/>
            <a:ext cx="1003800" cy="36933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(all bits)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" name="Rectangle 3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77001" y="3772003"/>
            <a:ext cx="2590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" name="Rectangle 3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764337" y="4153003"/>
            <a:ext cx="23034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" name="Rectangle 3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77001" y="4534003"/>
            <a:ext cx="2590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68" name="Rectangle 3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477001" y="4915003"/>
            <a:ext cx="2590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69" name="Rectangle 3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477001" y="5296003"/>
            <a:ext cx="2590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" name="Rectangle 3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477001" y="5677003"/>
            <a:ext cx="2590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" name="Rectangle 3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477001" y="6058003"/>
            <a:ext cx="2590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" name="Rectangle 65"/>
          <p:cNvSpPr>
            <a:spLocks noChangeArrowheads="1"/>
          </p:cNvSpPr>
          <p:nvPr/>
        </p:nvSpPr>
        <p:spPr bwMode="auto">
          <a:xfrm>
            <a:off x="6896893" y="5958463"/>
            <a:ext cx="2057400" cy="6463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"mnemonics" instead of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bits</a:t>
            </a:r>
          </a:p>
        </p:txBody>
      </p:sp>
      <p:sp>
        <p:nvSpPr>
          <p:cNvPr id="73" name="Rectangle 3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526196" y="3786290"/>
            <a:ext cx="2519379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A04EB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read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4EB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r1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A04EB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4" name="Rectangle 5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532929" y="5305528"/>
            <a:ext cx="2458671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A04EB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halt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A04EB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5" name="Rectangle 58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523424" y="4176815"/>
            <a:ext cx="2544376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A04EB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mul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A04EB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4EB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r2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A04EB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r1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A04EB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r1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A04EB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76" name="Rectangle 59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532929" y="4541940"/>
            <a:ext cx="2458671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A04EB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add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4EB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r2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A04EB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r2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A04EB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r1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A04EB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7" name="Rectangle 6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532929" y="4930878"/>
            <a:ext cx="2458671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A04EB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write r2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A04EB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" name="Right Arrow 77"/>
          <p:cNvSpPr/>
          <p:nvPr/>
        </p:nvSpPr>
        <p:spPr bwMode="auto">
          <a:xfrm rot="3644456">
            <a:off x="6318618" y="3232373"/>
            <a:ext cx="732623" cy="713618"/>
          </a:xfrm>
          <a:prstGeom prst="rightArrow">
            <a:avLst/>
          </a:prstGeom>
          <a:solidFill>
            <a:srgbClr val="CCEC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79" name="Right Arrow 78"/>
          <p:cNvSpPr/>
          <p:nvPr/>
        </p:nvSpPr>
        <p:spPr bwMode="auto">
          <a:xfrm>
            <a:off x="5638800" y="5853011"/>
            <a:ext cx="732623" cy="713618"/>
          </a:xfrm>
          <a:prstGeom prst="rightArrow">
            <a:avLst/>
          </a:prstGeom>
          <a:solidFill>
            <a:srgbClr val="CCEC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9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pitchFamily="34" charset="0"/>
            </a:endParaRPr>
          </a:p>
        </p:txBody>
      </p:sp>
      <p:sp>
        <p:nvSpPr>
          <p:cNvPr id="41987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79243" y="5867400"/>
            <a:ext cx="402504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halt</a:t>
            </a:r>
          </a:p>
        </p:txBody>
      </p:sp>
      <p:sp>
        <p:nvSpPr>
          <p:cNvPr id="419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7563" y="3467100"/>
            <a:ext cx="40441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solidFill>
                  <a:srgbClr val="0A04EB"/>
                </a:solidFill>
                <a:latin typeface="Courier New" pitchFamily="49" charset="0"/>
              </a:rPr>
              <a:t>mul</a:t>
            </a:r>
            <a:r>
              <a:rPr lang="en-US" sz="3600" b="1" dirty="0">
                <a:solidFill>
                  <a:srgbClr val="0A04EB"/>
                </a:solidFill>
                <a:latin typeface="Courier New" pitchFamily="49" charset="0"/>
              </a:rPr>
              <a:t> </a:t>
            </a:r>
            <a:r>
              <a:rPr lang="en-US" sz="3600" b="1" dirty="0" smtClean="0">
                <a:solidFill>
                  <a:srgbClr val="0A04EB"/>
                </a:solidFill>
                <a:latin typeface="Courier New" pitchFamily="49" charset="0"/>
              </a:rPr>
              <a:t>  </a:t>
            </a:r>
            <a:r>
              <a:rPr lang="en-US" sz="3600" b="1" dirty="0" smtClean="0">
                <a:solidFill>
                  <a:srgbClr val="159627"/>
                </a:solidFill>
                <a:latin typeface="Courier New" pitchFamily="49" charset="0"/>
              </a:rPr>
              <a:t>r2</a:t>
            </a:r>
            <a:r>
              <a:rPr lang="en-US" sz="3600" b="1" dirty="0" smtClean="0">
                <a:latin typeface="Courier New" pitchFamily="49" charset="0"/>
              </a:rPr>
              <a:t> </a:t>
            </a:r>
            <a:r>
              <a:rPr lang="en-US" sz="3600" b="1" dirty="0">
                <a:latin typeface="Courier New" pitchFamily="49" charset="0"/>
              </a:rPr>
              <a:t>r1 </a:t>
            </a:r>
            <a:r>
              <a:rPr lang="en-US" sz="3600" b="1" dirty="0" err="1">
                <a:latin typeface="Courier New" pitchFamily="49" charset="0"/>
              </a:rPr>
              <a:t>r1</a:t>
            </a:r>
            <a:endParaRPr lang="en-US" sz="3600" b="1" dirty="0">
              <a:latin typeface="Courier New" pitchFamily="49" charset="0"/>
            </a:endParaRPr>
          </a:p>
        </p:txBody>
      </p:sp>
      <p:sp>
        <p:nvSpPr>
          <p:cNvPr id="41989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76800" y="2667000"/>
            <a:ext cx="405288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A04EB"/>
                </a:solidFill>
                <a:latin typeface="Courier New" pitchFamily="49" charset="0"/>
              </a:rPr>
              <a:t>read </a:t>
            </a:r>
            <a:r>
              <a:rPr lang="en-US" sz="3600" b="1" dirty="0" smtClean="0">
                <a:solidFill>
                  <a:srgbClr val="0A04EB"/>
                </a:solidFill>
                <a:latin typeface="Courier New" pitchFamily="49" charset="0"/>
              </a:rPr>
              <a:t> </a:t>
            </a:r>
            <a:r>
              <a:rPr lang="en-US" sz="3600" b="1" dirty="0" smtClean="0">
                <a:latin typeface="Courier New" pitchFamily="49" charset="0"/>
              </a:rPr>
              <a:t>r1</a:t>
            </a:r>
            <a:endParaRPr lang="en-US" sz="3600" b="1" dirty="0">
              <a:latin typeface="Courier New" pitchFamily="49" charset="0"/>
            </a:endParaRPr>
          </a:p>
        </p:txBody>
      </p:sp>
      <p:sp>
        <p:nvSpPr>
          <p:cNvPr id="41990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4662" y="4267200"/>
            <a:ext cx="4077251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A04EB"/>
                </a:solidFill>
                <a:latin typeface="Courier New" pitchFamily="49" charset="0"/>
              </a:rPr>
              <a:t>add </a:t>
            </a:r>
            <a:r>
              <a:rPr lang="en-US" sz="3600" b="1" dirty="0" smtClean="0">
                <a:solidFill>
                  <a:srgbClr val="0A04EB"/>
                </a:solidFill>
                <a:latin typeface="Courier New" pitchFamily="49" charset="0"/>
              </a:rPr>
              <a:t>  </a:t>
            </a:r>
            <a:r>
              <a:rPr lang="en-US" sz="3600" b="1" dirty="0" smtClean="0">
                <a:solidFill>
                  <a:srgbClr val="159627"/>
                </a:solidFill>
                <a:latin typeface="Courier New" pitchFamily="49" charset="0"/>
              </a:rPr>
              <a:t>r2</a:t>
            </a:r>
            <a:r>
              <a:rPr lang="en-US" sz="3600" b="1" dirty="0" smtClean="0">
                <a:latin typeface="Courier New" pitchFamily="49" charset="0"/>
              </a:rPr>
              <a:t> </a:t>
            </a:r>
            <a:r>
              <a:rPr lang="en-US" sz="3600" b="1" dirty="0" err="1" smtClean="0">
                <a:solidFill>
                  <a:srgbClr val="159627"/>
                </a:solidFill>
                <a:latin typeface="Courier New" pitchFamily="49" charset="0"/>
              </a:rPr>
              <a:t>r2</a:t>
            </a:r>
            <a:r>
              <a:rPr lang="en-US" sz="3600" b="1" dirty="0" smtClean="0">
                <a:latin typeface="Courier New" pitchFamily="49" charset="0"/>
              </a:rPr>
              <a:t> </a:t>
            </a:r>
            <a:r>
              <a:rPr lang="en-US" sz="3600" b="1" dirty="0">
                <a:latin typeface="Courier New" pitchFamily="49" charset="0"/>
              </a:rPr>
              <a:t>r1</a:t>
            </a:r>
          </a:p>
        </p:txBody>
      </p:sp>
      <p:sp>
        <p:nvSpPr>
          <p:cNvPr id="41991" name="Rectangle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80617" y="5067300"/>
            <a:ext cx="400938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A04EB"/>
                </a:solidFill>
                <a:latin typeface="Courier New" pitchFamily="49" charset="0"/>
              </a:rPr>
              <a:t>write </a:t>
            </a:r>
            <a:r>
              <a:rPr lang="en-US" sz="3600" b="1" dirty="0" smtClean="0">
                <a:solidFill>
                  <a:srgbClr val="159627"/>
                </a:solidFill>
                <a:latin typeface="Courier New" pitchFamily="49" charset="0"/>
              </a:rPr>
              <a:t>r2</a:t>
            </a:r>
            <a:endParaRPr lang="en-US" sz="3600" b="1" dirty="0">
              <a:latin typeface="Courier New" pitchFamily="49" charset="0"/>
            </a:endParaRPr>
          </a:p>
        </p:txBody>
      </p:sp>
      <p:sp>
        <p:nvSpPr>
          <p:cNvPr id="41992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1887538"/>
            <a:ext cx="304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central processing unit </a:t>
            </a:r>
            <a:r>
              <a:rPr lang="en-US" sz="1200" b="1" i="1" dirty="0">
                <a:latin typeface="Calibri" pitchFamily="34" charset="0"/>
              </a:rPr>
              <a:t>registers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1993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62600" y="1887538"/>
            <a:ext cx="290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random access memory locations</a:t>
            </a:r>
          </a:p>
        </p:txBody>
      </p:sp>
      <p:sp>
        <p:nvSpPr>
          <p:cNvPr id="41994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7200" y="28162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41995" name="Text Box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0" y="3595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41996" name="Text Box 2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7200" y="44069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41997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51879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41998" name="Text Box 2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67200" y="60150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41999" name="Text Box 2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6725" y="2957688"/>
            <a:ext cx="62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r1</a:t>
            </a:r>
            <a:endParaRPr lang="en-US" sz="2800" b="1">
              <a:solidFill>
                <a:srgbClr val="B003D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004" name="Rectangle 2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00137" y="2895600"/>
            <a:ext cx="2733675" cy="6508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42008" name="Rectangle 3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95375" y="3568700"/>
            <a:ext cx="2749550" cy="2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General-purpose register r1</a:t>
            </a:r>
          </a:p>
        </p:txBody>
      </p:sp>
      <p:sp>
        <p:nvSpPr>
          <p:cNvPr id="42009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7200" y="4038776"/>
            <a:ext cx="62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800" b="1" dirty="0">
                <a:solidFill>
                  <a:srgbClr val="159627"/>
                </a:solidFill>
                <a:latin typeface="Courier New" pitchFamily="49" charset="0"/>
                <a:cs typeface="Courier New" pitchFamily="49" charset="0"/>
              </a:rPr>
              <a:t>r2</a:t>
            </a:r>
          </a:p>
        </p:txBody>
      </p:sp>
      <p:sp>
        <p:nvSpPr>
          <p:cNvPr id="42010" name="Rectangle 5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96962" y="3962400"/>
            <a:ext cx="2733675" cy="650875"/>
          </a:xfrm>
          <a:prstGeom prst="rect">
            <a:avLst/>
          </a:prstGeom>
          <a:solidFill>
            <a:srgbClr val="CCFFCC"/>
          </a:solidFill>
          <a:ln w="9525">
            <a:solidFill>
              <a:srgbClr val="15962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42011" name="Rectangle 5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92200" y="4635500"/>
            <a:ext cx="2749550" cy="2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General-purpose register r2</a:t>
            </a:r>
          </a:p>
        </p:txBody>
      </p:sp>
      <p:sp>
        <p:nvSpPr>
          <p:cNvPr id="42012" name="Rectangle 6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31975" y="1295400"/>
            <a:ext cx="1096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Cambria" pitchFamily="18" charset="0"/>
              </a:rPr>
              <a:t>CPU</a:t>
            </a:r>
          </a:p>
        </p:txBody>
      </p:sp>
      <p:sp>
        <p:nvSpPr>
          <p:cNvPr id="42013" name="Rectangle 6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77000" y="1295400"/>
            <a:ext cx="12410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RAM</a:t>
            </a:r>
          </a:p>
        </p:txBody>
      </p:sp>
      <p:sp>
        <p:nvSpPr>
          <p:cNvPr id="42014" name="Line 6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514725" y="1619250"/>
            <a:ext cx="2590800" cy="0"/>
          </a:xfrm>
          <a:prstGeom prst="line">
            <a:avLst/>
          </a:prstGeom>
          <a:noFill/>
          <a:ln w="19050">
            <a:solidFill>
              <a:srgbClr val="0A04EB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15" name="Text Box 6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03700" y="1379361"/>
            <a:ext cx="1212850" cy="457200"/>
          </a:xfrm>
          <a:prstGeom prst="rect">
            <a:avLst/>
          </a:prstGeom>
          <a:solidFill>
            <a:schemeClr val="bg1"/>
          </a:solidFill>
          <a:ln w="12700">
            <a:solidFill>
              <a:srgbClr val="0B04FF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A04EB"/>
                </a:solidFill>
                <a:latin typeface="Calibri" pitchFamily="34" charset="0"/>
              </a:rPr>
              <a:t>Von Neumann bottleneck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7315200" y="76200"/>
            <a:ext cx="1659467" cy="1041400"/>
          </a:xfrm>
          <a:prstGeom prst="round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2018" name="Text Box 1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545263" y="227013"/>
            <a:ext cx="781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latin typeface="Cambria" pitchFamily="18" charset="0"/>
              </a:rPr>
              <a:t>Screen</a:t>
            </a:r>
          </a:p>
        </p:txBody>
      </p:sp>
      <p:sp>
        <p:nvSpPr>
          <p:cNvPr id="36" name="TextBox 36"/>
          <p:cNvSpPr txBox="1">
            <a:spLocks noChangeArrowheads="1"/>
          </p:cNvSpPr>
          <p:nvPr/>
        </p:nvSpPr>
        <p:spPr bwMode="auto">
          <a:xfrm>
            <a:off x="7596364" y="2336800"/>
            <a:ext cx="492125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6</a:t>
            </a:r>
          </a:p>
        </p:txBody>
      </p:sp>
      <p:cxnSp>
        <p:nvCxnSpPr>
          <p:cNvPr id="37" name="Straight Arrow Connector 38"/>
          <p:cNvCxnSpPr>
            <a:cxnSpLocks noChangeShapeType="1"/>
            <a:stCxn id="36" idx="1"/>
          </p:cNvCxnSpPr>
          <p:nvPr/>
        </p:nvCxnSpPr>
        <p:spPr bwMode="auto">
          <a:xfrm flipH="1">
            <a:off x="7215364" y="2567782"/>
            <a:ext cx="381000" cy="251618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7426285" y="86199"/>
            <a:ext cx="340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6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53715" y="151853"/>
            <a:ext cx="732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mbria" pitchFamily="18" charset="0"/>
              </a:rPr>
              <a:t>(input)</a:t>
            </a:r>
            <a:endParaRPr lang="en-US" sz="1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0" name="Rectangle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28600" y="177800"/>
            <a:ext cx="7251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4200" dirty="0" smtClean="0">
                <a:latin typeface="Cambria" pitchFamily="18" charset="0"/>
              </a:rPr>
              <a:t>Example #1:</a:t>
            </a:r>
            <a:endParaRPr lang="en-US" sz="4200" dirty="0">
              <a:solidFill>
                <a:srgbClr val="0A04EB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78483" y="5867400"/>
            <a:ext cx="402580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halt</a:t>
            </a:r>
          </a:p>
        </p:txBody>
      </p:sp>
      <p:sp>
        <p:nvSpPr>
          <p:cNvPr id="41988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76800" y="3467100"/>
            <a:ext cx="40449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mul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  r2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r1 </a:t>
            </a:r>
            <a:r>
              <a:rPr lang="en-US" sz="3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r1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41989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035" y="2667000"/>
            <a:ext cx="405365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read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 r1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41990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73894" y="4267200"/>
            <a:ext cx="407802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add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  r2 </a:t>
            </a:r>
            <a:r>
              <a:rPr lang="en-US" sz="3600" b="1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r2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r1</a:t>
            </a:r>
          </a:p>
        </p:txBody>
      </p:sp>
      <p:sp>
        <p:nvSpPr>
          <p:cNvPr id="41991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9860" y="5067300"/>
            <a:ext cx="401014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write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r2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41992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887538"/>
            <a:ext cx="304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central processing unit </a:t>
            </a: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registers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1993" name="Text Box 1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62600" y="1887538"/>
            <a:ext cx="290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random access memory locations</a:t>
            </a:r>
          </a:p>
        </p:txBody>
      </p:sp>
      <p:sp>
        <p:nvSpPr>
          <p:cNvPr id="41994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67200" y="28162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41995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7200" y="3595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41996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0" y="44069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41997" name="Text Box 2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7200" y="51879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41998" name="Text Box 2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60150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41999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6725" y="2957688"/>
            <a:ext cx="62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42004" name="Rectangl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00137" y="2895600"/>
            <a:ext cx="2733675" cy="6508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42008" name="Rectangle 3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95375" y="3568700"/>
            <a:ext cx="2749550" cy="2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General-purpose register r1</a:t>
            </a:r>
          </a:p>
        </p:txBody>
      </p:sp>
      <p:sp>
        <p:nvSpPr>
          <p:cNvPr id="42009" name="Text Box 5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" y="4038776"/>
            <a:ext cx="62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r2</a:t>
            </a:r>
          </a:p>
        </p:txBody>
      </p:sp>
      <p:sp>
        <p:nvSpPr>
          <p:cNvPr id="42010" name="Rectangle 5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96962" y="3962400"/>
            <a:ext cx="2733675" cy="6508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15962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42011" name="Rectangle 5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92200" y="4635500"/>
            <a:ext cx="2749550" cy="2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General-purpose register r2</a:t>
            </a:r>
          </a:p>
        </p:txBody>
      </p:sp>
      <p:sp>
        <p:nvSpPr>
          <p:cNvPr id="42012" name="Rectangle 6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831975" y="1295400"/>
            <a:ext cx="1096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CPU</a:t>
            </a:r>
          </a:p>
        </p:txBody>
      </p:sp>
      <p:sp>
        <p:nvSpPr>
          <p:cNvPr id="42013" name="Rectangle 6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77000" y="1295400"/>
            <a:ext cx="12410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RAM</a:t>
            </a:r>
          </a:p>
        </p:txBody>
      </p:sp>
      <p:sp>
        <p:nvSpPr>
          <p:cNvPr id="32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47650" y="230187"/>
            <a:ext cx="8667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Hmmm</a:t>
            </a:r>
            <a:r>
              <a:rPr lang="en-US" sz="3600" dirty="0" smtClean="0">
                <a:latin typeface="Cambria" pitchFamily="18" charset="0"/>
              </a:rPr>
              <a:t>:   </a:t>
            </a:r>
            <a:r>
              <a:rPr lang="en-US" sz="3600" u="sng" dirty="0" smtClean="0">
                <a:latin typeface="Cambria" pitchFamily="18" charset="0"/>
              </a:rPr>
              <a:t>H</a:t>
            </a:r>
            <a:r>
              <a:rPr lang="en-US" sz="3600" dirty="0" smtClean="0">
                <a:latin typeface="Cambria" pitchFamily="18" charset="0"/>
              </a:rPr>
              <a:t>arvey </a:t>
            </a:r>
            <a:r>
              <a:rPr lang="en-US" sz="3600" u="sng" dirty="0" err="1">
                <a:latin typeface="Cambria" pitchFamily="18" charset="0"/>
              </a:rPr>
              <a:t>m</a:t>
            </a:r>
            <a:r>
              <a:rPr lang="en-US" sz="3600" dirty="0" err="1" smtClean="0">
                <a:latin typeface="Cambria" pitchFamily="18" charset="0"/>
              </a:rPr>
              <a:t>udd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u="sng" dirty="0">
                <a:latin typeface="Cambria" pitchFamily="18" charset="0"/>
              </a:rPr>
              <a:t>m</a:t>
            </a:r>
            <a:r>
              <a:rPr lang="en-US" sz="3600" dirty="0" smtClean="0">
                <a:latin typeface="Cambria" pitchFamily="18" charset="0"/>
              </a:rPr>
              <a:t>iniature </a:t>
            </a:r>
            <a:r>
              <a:rPr lang="en-US" sz="3600" u="sng" dirty="0">
                <a:latin typeface="Cambria" pitchFamily="18" charset="0"/>
              </a:rPr>
              <a:t>m</a:t>
            </a:r>
            <a:r>
              <a:rPr lang="en-US" sz="3600" dirty="0" smtClean="0">
                <a:latin typeface="Cambria" pitchFamily="18" charset="0"/>
              </a:rPr>
              <a:t>achine</a:t>
            </a:r>
            <a:endParaRPr lang="en-US" sz="3600" dirty="0">
              <a:solidFill>
                <a:srgbClr val="0A04EB"/>
              </a:solidFill>
              <a:latin typeface="Cambria" pitchFamily="18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 rot="20708103">
            <a:off x="679450" y="4463188"/>
            <a:ext cx="3581400" cy="738188"/>
          </a:xfrm>
          <a:prstGeom prst="rect">
            <a:avLst/>
          </a:prstGeom>
          <a:solidFill>
            <a:srgbClr val="CCECFF"/>
          </a:solidFill>
          <a:ln w="28575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4200" dirty="0">
                <a:solidFill>
                  <a:srgbClr val="0B04FF"/>
                </a:solidFill>
                <a:latin typeface="Calibri" pitchFamily="34" charset="0"/>
              </a:rPr>
              <a:t>16 registers</a:t>
            </a:r>
          </a:p>
        </p:txBody>
      </p:sp>
      <p:sp>
        <p:nvSpPr>
          <p:cNvPr id="34" name="TextBox 38"/>
          <p:cNvSpPr txBox="1">
            <a:spLocks noChangeArrowheads="1"/>
          </p:cNvSpPr>
          <p:nvPr/>
        </p:nvSpPr>
        <p:spPr bwMode="auto">
          <a:xfrm rot="20716093">
            <a:off x="5253369" y="3979086"/>
            <a:ext cx="3581400" cy="1384300"/>
          </a:xfrm>
          <a:prstGeom prst="rect">
            <a:avLst/>
          </a:prstGeom>
          <a:solidFill>
            <a:srgbClr val="CCECFF"/>
          </a:solidFill>
          <a:ln w="28575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4200" dirty="0">
                <a:solidFill>
                  <a:srgbClr val="0B04FF"/>
                </a:solidFill>
                <a:latin typeface="Calibri" pitchFamily="34" charset="0"/>
              </a:rPr>
              <a:t>256 memory locations</a:t>
            </a:r>
          </a:p>
        </p:txBody>
      </p:sp>
      <p:sp>
        <p:nvSpPr>
          <p:cNvPr id="38" name="Line 6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514725" y="1619250"/>
            <a:ext cx="25908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Text Box 6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03700" y="1379361"/>
            <a:ext cx="121285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Von Neumann bottleneck</a:t>
            </a:r>
          </a:p>
        </p:txBody>
      </p:sp>
      <p:sp>
        <p:nvSpPr>
          <p:cNvPr id="28" name="TextBox 38"/>
          <p:cNvSpPr txBox="1">
            <a:spLocks noChangeArrowheads="1"/>
          </p:cNvSpPr>
          <p:nvPr/>
        </p:nvSpPr>
        <p:spPr bwMode="auto">
          <a:xfrm rot="20716093">
            <a:off x="5405769" y="4131486"/>
            <a:ext cx="3581400" cy="1384300"/>
          </a:xfrm>
          <a:prstGeom prst="rect">
            <a:avLst/>
          </a:prstGeom>
          <a:solidFill>
            <a:srgbClr val="CCECFF"/>
          </a:solidFill>
          <a:ln w="28575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4200" dirty="0">
                <a:solidFill>
                  <a:srgbClr val="0B04FF"/>
                </a:solidFill>
                <a:latin typeface="Calibri" pitchFamily="34" charset="0"/>
              </a:rPr>
              <a:t>256 memory locations</a:t>
            </a:r>
          </a:p>
        </p:txBody>
      </p: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152400" y="6424768"/>
            <a:ext cx="1219200" cy="323165"/>
          </a:xfrm>
          <a:prstGeom prst="rect">
            <a:avLst/>
          </a:prstGeom>
          <a:solidFill>
            <a:srgbClr val="FFFF00"/>
          </a:solidFill>
          <a:ln w="28575">
            <a:noFill/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500" dirty="0" smtClean="0">
                <a:latin typeface="Cambria" panose="02040503050406030204" pitchFamily="18" charset="0"/>
              </a:rPr>
              <a:t>vs. </a:t>
            </a:r>
            <a:r>
              <a:rPr lang="en-US" sz="1500" dirty="0" smtClean="0">
                <a:latin typeface="Cambria" panose="02040503050406030204" pitchFamily="18" charset="0"/>
              </a:rPr>
              <a:t>2018?</a:t>
            </a:r>
            <a:endParaRPr lang="en-US" sz="1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25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25628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CS ~ Compositional expression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85" name="Text Box 25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914400"/>
            <a:ext cx="7543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building blocks can be bits, circuits, data, functions, programs, ...</a:t>
            </a:r>
            <a:endParaRPr kumimoji="0" lang="en-US" sz="2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3632" y="6250425"/>
            <a:ext cx="2793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music-driven animation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3" y="1643075"/>
            <a:ext cx="8087854" cy="4525006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1280899">
            <a:off x="4367629" y="5297931"/>
            <a:ext cx="46482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Farewell, Pipes!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2242" y="653511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https://www.youtube.com/watch?v=hyCIpKAIFyo</a:t>
            </a:r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1280899">
            <a:off x="204371" y="1562106"/>
            <a:ext cx="46482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Farewell, Wires!</a:t>
            </a:r>
            <a:endParaRPr lang="en-US" sz="4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2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232400" y="230187"/>
            <a:ext cx="1244600" cy="646331"/>
          </a:xfrm>
          <a:prstGeom prst="round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1987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78483" y="5867400"/>
            <a:ext cx="402580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halt</a:t>
            </a:r>
          </a:p>
        </p:txBody>
      </p:sp>
      <p:sp>
        <p:nvSpPr>
          <p:cNvPr id="41988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76800" y="3467100"/>
            <a:ext cx="40449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mul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  r2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r1 </a:t>
            </a:r>
            <a:r>
              <a:rPr lang="en-US" sz="3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r1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41989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035" y="2667000"/>
            <a:ext cx="405365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read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 r1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41990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73894" y="4267200"/>
            <a:ext cx="407802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add  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r2 </a:t>
            </a:r>
            <a:r>
              <a:rPr lang="en-US" sz="3600" b="1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r2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r1</a:t>
            </a:r>
          </a:p>
        </p:txBody>
      </p:sp>
      <p:sp>
        <p:nvSpPr>
          <p:cNvPr id="41991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9860" y="5067300"/>
            <a:ext cx="401014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write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r2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41992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887538"/>
            <a:ext cx="304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central processing unit </a:t>
            </a: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registers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1993" name="Text Box 1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62600" y="1887538"/>
            <a:ext cx="290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random access memory locations</a:t>
            </a:r>
          </a:p>
        </p:txBody>
      </p:sp>
      <p:sp>
        <p:nvSpPr>
          <p:cNvPr id="41994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67200" y="28162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41995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7200" y="3595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41996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0" y="44069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41997" name="Text Box 2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7200" y="51879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41998" name="Text Box 2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60150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41999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6725" y="2957688"/>
            <a:ext cx="62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42004" name="Rectangl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00137" y="2895600"/>
            <a:ext cx="2733675" cy="6508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42008" name="Rectangle 3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95375" y="3568700"/>
            <a:ext cx="2749550" cy="2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General-purpose register r1</a:t>
            </a:r>
          </a:p>
        </p:txBody>
      </p:sp>
      <p:sp>
        <p:nvSpPr>
          <p:cNvPr id="42009" name="Text Box 5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" y="4038776"/>
            <a:ext cx="62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r2</a:t>
            </a:r>
          </a:p>
        </p:txBody>
      </p:sp>
      <p:sp>
        <p:nvSpPr>
          <p:cNvPr id="42010" name="Rectangle 5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96962" y="3962400"/>
            <a:ext cx="2733675" cy="6508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15962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42011" name="Rectangle 5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92200" y="4635500"/>
            <a:ext cx="2749550" cy="2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General-purpose register r2</a:t>
            </a:r>
          </a:p>
        </p:txBody>
      </p:sp>
      <p:sp>
        <p:nvSpPr>
          <p:cNvPr id="42012" name="Rectangle 6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831975" y="1295400"/>
            <a:ext cx="1096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CPU</a:t>
            </a:r>
          </a:p>
        </p:txBody>
      </p:sp>
      <p:sp>
        <p:nvSpPr>
          <p:cNvPr id="42013" name="Rectangle 6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77000" y="1295400"/>
            <a:ext cx="12410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RAM</a:t>
            </a:r>
          </a:p>
        </p:txBody>
      </p:sp>
      <p:sp>
        <p:nvSpPr>
          <p:cNvPr id="32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47650" y="230187"/>
            <a:ext cx="8667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Cambria" pitchFamily="18" charset="0"/>
              </a:rPr>
              <a:t>Hmmm</a:t>
            </a:r>
            <a:r>
              <a:rPr lang="en-US" sz="3600" dirty="0" smtClean="0">
                <a:latin typeface="Cambria" pitchFamily="18" charset="0"/>
              </a:rPr>
              <a:t>  </a:t>
            </a:r>
            <a:r>
              <a:rPr lang="en-US" sz="3600" dirty="0" smtClean="0">
                <a:latin typeface="Cambria" pitchFamily="18" charset="0"/>
              </a:rPr>
              <a:t>vs.   2018</a:t>
            </a:r>
            <a:endParaRPr lang="en-US" sz="3600" dirty="0">
              <a:solidFill>
                <a:srgbClr val="0A04EB"/>
              </a:solidFill>
              <a:latin typeface="Cambria" pitchFamily="18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 rot="20708103">
            <a:off x="679450" y="4463188"/>
            <a:ext cx="3581400" cy="738188"/>
          </a:xfrm>
          <a:prstGeom prst="rect">
            <a:avLst/>
          </a:prstGeom>
          <a:solidFill>
            <a:srgbClr val="CCECFF"/>
          </a:solidFill>
          <a:ln w="28575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4200" dirty="0">
                <a:solidFill>
                  <a:srgbClr val="0B04FF"/>
                </a:solidFill>
                <a:latin typeface="Calibri" pitchFamily="34" charset="0"/>
              </a:rPr>
              <a:t>16 registers</a:t>
            </a:r>
          </a:p>
        </p:txBody>
      </p:sp>
      <p:sp>
        <p:nvSpPr>
          <p:cNvPr id="34" name="TextBox 38"/>
          <p:cNvSpPr txBox="1">
            <a:spLocks noChangeArrowheads="1"/>
          </p:cNvSpPr>
          <p:nvPr/>
        </p:nvSpPr>
        <p:spPr bwMode="auto">
          <a:xfrm rot="20716093">
            <a:off x="5253369" y="3979086"/>
            <a:ext cx="3581400" cy="1384300"/>
          </a:xfrm>
          <a:prstGeom prst="rect">
            <a:avLst/>
          </a:prstGeom>
          <a:solidFill>
            <a:srgbClr val="CCECFF"/>
          </a:solidFill>
          <a:ln w="28575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4200" dirty="0">
                <a:solidFill>
                  <a:srgbClr val="0B04FF"/>
                </a:solidFill>
                <a:latin typeface="Calibri" pitchFamily="34" charset="0"/>
              </a:rPr>
              <a:t>256 memory locations</a:t>
            </a:r>
          </a:p>
        </p:txBody>
      </p:sp>
      <p:sp>
        <p:nvSpPr>
          <p:cNvPr id="38" name="Line 6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514725" y="1619250"/>
            <a:ext cx="25908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Text Box 6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03700" y="1379361"/>
            <a:ext cx="121285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Von Neumann bottleneck</a:t>
            </a:r>
          </a:p>
        </p:txBody>
      </p: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152400" y="6424768"/>
            <a:ext cx="3276600" cy="323165"/>
          </a:xfrm>
          <a:prstGeom prst="rect">
            <a:avLst/>
          </a:prstGeom>
          <a:solidFill>
            <a:srgbClr val="FFFF00"/>
          </a:solidFill>
          <a:ln w="28575">
            <a:noFill/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500" dirty="0" smtClean="0">
                <a:latin typeface="Cambria" panose="02040503050406030204" pitchFamily="18" charset="0"/>
              </a:rPr>
              <a:t>2018 </a:t>
            </a:r>
            <a:r>
              <a:rPr lang="en-US" sz="1500" dirty="0" smtClean="0">
                <a:latin typeface="Cambria" panose="02040503050406030204" pitchFamily="18" charset="0"/>
              </a:rPr>
              <a:t>Intel:  </a:t>
            </a:r>
            <a:r>
              <a:rPr lang="en-US" sz="1500" b="1" dirty="0" smtClean="0">
                <a:latin typeface="Cambria" panose="02040503050406030204" pitchFamily="18" charset="0"/>
              </a:rPr>
              <a:t>50-100</a:t>
            </a:r>
            <a:r>
              <a:rPr lang="en-US" sz="1500" dirty="0" smtClean="0">
                <a:latin typeface="Cambria" panose="02040503050406030204" pitchFamily="18" charset="0"/>
              </a:rPr>
              <a:t> registers per core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28" name="TextBox 38"/>
          <p:cNvSpPr txBox="1">
            <a:spLocks noChangeArrowheads="1"/>
          </p:cNvSpPr>
          <p:nvPr/>
        </p:nvSpPr>
        <p:spPr bwMode="auto">
          <a:xfrm rot="20716093">
            <a:off x="5405769" y="4131486"/>
            <a:ext cx="3581400" cy="1384300"/>
          </a:xfrm>
          <a:prstGeom prst="rect">
            <a:avLst/>
          </a:prstGeom>
          <a:solidFill>
            <a:srgbClr val="CCECFF"/>
          </a:solidFill>
          <a:ln w="28575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4200" dirty="0">
                <a:solidFill>
                  <a:srgbClr val="0B04FF"/>
                </a:solidFill>
                <a:latin typeface="Calibri" pitchFamily="34" charset="0"/>
              </a:rPr>
              <a:t>256 memory locations</a:t>
            </a:r>
          </a:p>
        </p:txBody>
      </p: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525590" y="6424768"/>
            <a:ext cx="3508343" cy="32316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500" dirty="0" smtClean="0">
                <a:latin typeface="Cambria" panose="02040503050406030204" pitchFamily="18" charset="0"/>
              </a:rPr>
              <a:t>2018:  </a:t>
            </a:r>
            <a:r>
              <a:rPr lang="en-US" sz="1500" b="1" dirty="0" smtClean="0">
                <a:latin typeface="Cambria" panose="02040503050406030204" pitchFamily="18" charset="0"/>
              </a:rPr>
              <a:t>~</a:t>
            </a:r>
            <a:r>
              <a:rPr lang="en-US" sz="1500" b="1" dirty="0">
                <a:latin typeface="Cambria" panose="02040503050406030204" pitchFamily="18" charset="0"/>
              </a:rPr>
              <a:t>8</a:t>
            </a:r>
            <a:r>
              <a:rPr lang="en-US" sz="1500" b="1" dirty="0" smtClean="0">
                <a:latin typeface="Cambria" panose="02040503050406030204" pitchFamily="18" charset="0"/>
              </a:rPr>
              <a:t>,000,000,000</a:t>
            </a:r>
            <a:r>
              <a:rPr lang="en-US" sz="1500" dirty="0" smtClean="0">
                <a:latin typeface="Cambria" panose="02040503050406030204" pitchFamily="18" charset="0"/>
              </a:rPr>
              <a:t> </a:t>
            </a:r>
            <a:r>
              <a:rPr lang="en-US" sz="1500" dirty="0" smtClean="0">
                <a:latin typeface="Cambria" panose="02040503050406030204" pitchFamily="18" charset="0"/>
              </a:rPr>
              <a:t>mem </a:t>
            </a:r>
            <a:r>
              <a:rPr lang="en-US" sz="1500" dirty="0" err="1" smtClean="0">
                <a:latin typeface="Cambria" panose="02040503050406030204" pitchFamily="18" charset="0"/>
              </a:rPr>
              <a:t>loc's</a:t>
            </a:r>
            <a:endParaRPr lang="en-US" sz="1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40088" y="1143000"/>
            <a:ext cx="2435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A04EB"/>
                </a:solidFill>
                <a:latin typeface="Calibri" pitchFamily="34" charset="0"/>
              </a:rPr>
              <a:t>Demo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47800" y="2438400"/>
            <a:ext cx="6159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of </a:t>
            </a:r>
            <a:r>
              <a:rPr lang="en-US" dirty="0" smtClean="0">
                <a:latin typeface="Calibri" pitchFamily="34" charset="0"/>
              </a:rPr>
              <a:t>assembly-language programming in </a:t>
            </a:r>
            <a:r>
              <a:rPr lang="en-US" b="1" dirty="0" smtClean="0">
                <a:latin typeface="Calibri" pitchFamily="34" charset="0"/>
              </a:rPr>
              <a:t>Hmmm</a:t>
            </a:r>
            <a:r>
              <a:rPr lang="en-US" dirty="0" smtClean="0">
                <a:latin typeface="Calibri" pitchFamily="34" charset="0"/>
              </a:rPr>
              <a:t>…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20507378">
            <a:off x="6766484" y="2913257"/>
            <a:ext cx="2015484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hw7's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more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low-level</a:t>
            </a:r>
            <a:r>
              <a:rPr lang="en-US" dirty="0" smtClean="0">
                <a:latin typeface="Calibri" pitchFamily="34" charset="0"/>
              </a:rPr>
              <a:t> challenges…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5103" cy="6858000"/>
          </a:xfrm>
          <a:prstGeom prst="rect">
            <a:avLst/>
          </a:prstGeom>
        </p:spPr>
      </p:pic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5664200" y="533400"/>
            <a:ext cx="3175000" cy="106203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>
                <a:solidFill>
                  <a:srgbClr val="C00000"/>
                </a:solidFill>
                <a:latin typeface="Cambria" pitchFamily="18" charset="0"/>
              </a:rPr>
              <a:t>Hmmm </a:t>
            </a:r>
          </a:p>
          <a:p>
            <a:r>
              <a:rPr lang="en-US" sz="2100" i="1" dirty="0">
                <a:solidFill>
                  <a:srgbClr val="C00000"/>
                </a:solidFill>
                <a:latin typeface="Cambria" pitchFamily="18" charset="0"/>
              </a:rPr>
              <a:t>the complete reference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2926490"/>
            <a:ext cx="60198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At</a:t>
            </a:r>
            <a:r>
              <a:rPr lang="en-US" sz="1400" dirty="0" smtClean="0">
                <a:latin typeface="Calibri" pitchFamily="34" charset="0"/>
              </a:rPr>
              <a:t>  www.cs.hmc.edu/~cs5grad/cs5/hmmm/documentation/documentation.html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29822" y="5375928"/>
            <a:ext cx="8839200" cy="0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772400" y="4887684"/>
            <a:ext cx="104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oday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4757" y="5387217"/>
            <a:ext cx="104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Thurs.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8027811" y="5848882"/>
            <a:ext cx="533400" cy="791402"/>
          </a:xfrm>
          <a:prstGeom prst="downArrow">
            <a:avLst/>
          </a:prstGeom>
          <a:solidFill>
            <a:srgbClr val="CCECFF"/>
          </a:solidFill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0800000">
            <a:off x="8027811" y="3957993"/>
            <a:ext cx="533400" cy="791402"/>
          </a:xfrm>
          <a:prstGeom prst="downArrow">
            <a:avLst/>
          </a:prstGeom>
          <a:solidFill>
            <a:srgbClr val="CCECFF"/>
          </a:solidFill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68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49956" y="2244902"/>
            <a:ext cx="8382000" cy="14239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81000" y="4419600"/>
            <a:ext cx="4186202" cy="730956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505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pitchFamily="34" charset="0"/>
            </a:endParaRPr>
          </a:p>
        </p:txBody>
      </p:sp>
      <p:sp>
        <p:nvSpPr>
          <p:cNvPr id="4506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76200"/>
            <a:ext cx="68080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4200" dirty="0" smtClean="0">
                <a:solidFill>
                  <a:schemeClr val="tx2"/>
                </a:solidFill>
                <a:latin typeface="Cambria" pitchFamily="18" charset="0"/>
              </a:rPr>
              <a:t>Assembly Language</a:t>
            </a:r>
            <a:endParaRPr lang="en-US" sz="42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5062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063" y="5830669"/>
            <a:ext cx="40671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 dirty="0">
                <a:latin typeface="Courier New" pitchFamily="49" charset="0"/>
              </a:rPr>
              <a:t>div </a:t>
            </a:r>
            <a:r>
              <a:rPr lang="en-US" sz="3600" b="1" dirty="0" smtClean="0">
                <a:latin typeface="Courier New" pitchFamily="49" charset="0"/>
              </a:rPr>
              <a:t>  r1 </a:t>
            </a:r>
            <a:r>
              <a:rPr lang="en-US" sz="3600" b="1" dirty="0">
                <a:latin typeface="Courier New" pitchFamily="49" charset="0"/>
              </a:rPr>
              <a:t>r1 </a:t>
            </a:r>
            <a:r>
              <a:rPr lang="en-US" sz="3600" b="1" dirty="0" smtClean="0">
                <a:latin typeface="Courier New" pitchFamily="49" charset="0"/>
              </a:rPr>
              <a:t>r2</a:t>
            </a:r>
            <a:endParaRPr lang="en-US" sz="3600" b="1" dirty="0">
              <a:latin typeface="Courier New" pitchFamily="49" charset="0"/>
            </a:endParaRPr>
          </a:p>
        </p:txBody>
      </p:sp>
      <p:sp>
        <p:nvSpPr>
          <p:cNvPr id="45063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3810000"/>
            <a:ext cx="40671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 dirty="0">
                <a:latin typeface="Courier New" pitchFamily="49" charset="0"/>
              </a:rPr>
              <a:t>add </a:t>
            </a:r>
            <a:r>
              <a:rPr lang="en-US" sz="3600" b="1" dirty="0" smtClean="0">
                <a:latin typeface="Courier New" pitchFamily="49" charset="0"/>
              </a:rPr>
              <a:t>  r3 </a:t>
            </a:r>
            <a:r>
              <a:rPr lang="en-US" sz="3600" b="1" dirty="0" smtClean="0">
                <a:latin typeface="Courier New" pitchFamily="49" charset="0"/>
              </a:rPr>
              <a:t>r1 </a:t>
            </a:r>
            <a:r>
              <a:rPr lang="en-US" sz="3600" b="1" dirty="0">
                <a:latin typeface="Courier New" pitchFamily="49" charset="0"/>
              </a:rPr>
              <a:t>r2</a:t>
            </a:r>
          </a:p>
        </p:txBody>
      </p:sp>
      <p:sp>
        <p:nvSpPr>
          <p:cNvPr id="45065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86263" y="3886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reg3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reg1 </a:t>
            </a:r>
            <a:r>
              <a:rPr lang="en-US" b="1" dirty="0">
                <a:solidFill>
                  <a:srgbClr val="0A04EB"/>
                </a:solidFill>
                <a:latin typeface="Courier New" pitchFamily="49" charset="0"/>
              </a:rPr>
              <a:t>+</a:t>
            </a:r>
            <a:r>
              <a:rPr lang="en-US" b="1" dirty="0">
                <a:latin typeface="Courier New" pitchFamily="49" charset="0"/>
              </a:rPr>
              <a:t> reg2</a:t>
            </a:r>
          </a:p>
        </p:txBody>
      </p:sp>
      <p:sp>
        <p:nvSpPr>
          <p:cNvPr id="45066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86263" y="6508157"/>
            <a:ext cx="426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This is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why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they're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written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 to L in Python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45067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0063" y="4487334"/>
            <a:ext cx="40671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 dirty="0">
                <a:latin typeface="Courier New" pitchFamily="49" charset="0"/>
              </a:rPr>
              <a:t>sub </a:t>
            </a:r>
            <a:r>
              <a:rPr lang="en-US" sz="3600" b="1" dirty="0" smtClean="0">
                <a:latin typeface="Courier New" pitchFamily="49" charset="0"/>
              </a:rPr>
              <a:t>  r3 </a:t>
            </a:r>
            <a:r>
              <a:rPr lang="en-US" sz="3600" b="1" dirty="0" smtClean="0">
                <a:latin typeface="Courier New" pitchFamily="49" charset="0"/>
              </a:rPr>
              <a:t>r1 r2</a:t>
            </a:r>
            <a:endParaRPr lang="en-US" sz="3600" b="1" dirty="0">
              <a:latin typeface="Courier New" pitchFamily="49" charset="0"/>
            </a:endParaRPr>
          </a:p>
        </p:txBody>
      </p:sp>
      <p:sp>
        <p:nvSpPr>
          <p:cNvPr id="45068" name="Text Box 1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74974" y="4532314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reg3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reg1 </a:t>
            </a:r>
            <a:r>
              <a:rPr lang="en-US" b="1" dirty="0" smtClean="0">
                <a:solidFill>
                  <a:srgbClr val="0A04EB"/>
                </a:solidFill>
                <a:latin typeface="Courier New" pitchFamily="49" charset="0"/>
              </a:rPr>
              <a:t>–</a:t>
            </a:r>
            <a:r>
              <a:rPr lang="en-US" b="1" dirty="0" smtClean="0">
                <a:latin typeface="Courier New" pitchFamily="49" charset="0"/>
              </a:rPr>
              <a:t> reg2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5069" name="Text Box 1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86263" y="5293784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reg2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reg1 </a:t>
            </a:r>
            <a:r>
              <a:rPr lang="en-US" b="1" dirty="0">
                <a:solidFill>
                  <a:srgbClr val="0A04EB"/>
                </a:solidFill>
                <a:latin typeface="Courier New" pitchFamily="49" charset="0"/>
              </a:rPr>
              <a:t>*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reg1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5070" name="Text Box 1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5733" y="5935134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reg1 </a:t>
            </a:r>
            <a:r>
              <a:rPr lang="en-US" b="1" dirty="0">
                <a:latin typeface="Courier New" pitchFamily="49" charset="0"/>
              </a:rPr>
              <a:t>= reg1 </a:t>
            </a:r>
            <a:r>
              <a:rPr lang="en-US" b="1" dirty="0">
                <a:solidFill>
                  <a:srgbClr val="0A04EB"/>
                </a:solidFill>
                <a:latin typeface="Courier New" pitchFamily="49" charset="0"/>
              </a:rPr>
              <a:t>/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reg2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5071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82000" y="5902124"/>
            <a:ext cx="67099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err="1" smtClean="0">
                <a:latin typeface="Cambria" pitchFamily="18" charset="0"/>
              </a:rPr>
              <a:t>ints</a:t>
            </a:r>
            <a:r>
              <a:rPr lang="en-US" sz="1400" dirty="0" smtClean="0">
                <a:latin typeface="Cambria" pitchFamily="18" charset="0"/>
              </a:rPr>
              <a:t> only!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5072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0063" y="5217584"/>
            <a:ext cx="40671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 dirty="0" err="1">
                <a:latin typeface="Courier New" pitchFamily="49" charset="0"/>
              </a:rPr>
              <a:t>mul</a:t>
            </a:r>
            <a:r>
              <a:rPr lang="en-US" sz="3600" b="1" dirty="0">
                <a:latin typeface="Courier New" pitchFamily="49" charset="0"/>
              </a:rPr>
              <a:t> </a:t>
            </a:r>
            <a:r>
              <a:rPr lang="en-US" sz="3600" b="1" dirty="0" smtClean="0">
                <a:latin typeface="Courier New" pitchFamily="49" charset="0"/>
              </a:rPr>
              <a:t>  r2 </a:t>
            </a:r>
            <a:r>
              <a:rPr lang="en-US" sz="3600" b="1" dirty="0" smtClean="0">
                <a:latin typeface="Courier New" pitchFamily="49" charset="0"/>
              </a:rPr>
              <a:t>r1 </a:t>
            </a:r>
            <a:r>
              <a:rPr lang="en-US" sz="3600" b="1" dirty="0" err="1" smtClean="0">
                <a:latin typeface="Courier New" pitchFamily="49" charset="0"/>
              </a:rPr>
              <a:t>r1</a:t>
            </a:r>
            <a:endParaRPr lang="en-US" sz="3600" b="1" dirty="0">
              <a:latin typeface="Courier New" pitchFamily="49" charset="0"/>
            </a:endParaRPr>
          </a:p>
        </p:txBody>
      </p:sp>
      <p:sp>
        <p:nvSpPr>
          <p:cNvPr id="45084" name="Line 42"/>
          <p:cNvSpPr>
            <a:spLocks noChangeShapeType="1"/>
          </p:cNvSpPr>
          <p:nvPr/>
        </p:nvSpPr>
        <p:spPr bwMode="auto">
          <a:xfrm>
            <a:off x="2735263" y="5020734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7431" y="860778"/>
            <a:ext cx="24032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read </a:t>
            </a: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 r1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itchFamily="49" charset="0"/>
            </a:endParaRPr>
          </a:p>
        </p:txBody>
      </p:sp>
      <p:sp>
        <p:nvSpPr>
          <p:cNvPr id="36" name="Rectangle 2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7431" y="1487269"/>
            <a:ext cx="24032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write </a:t>
            </a: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r2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itchFamily="49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74974" y="999277"/>
            <a:ext cx="4282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latin typeface="Cambria" pitchFamily="18" charset="0"/>
              </a:rPr>
              <a:t>reads </a:t>
            </a:r>
            <a:r>
              <a:rPr lang="en-US" sz="2000" dirty="0">
                <a:latin typeface="Cambria" pitchFamily="18" charset="0"/>
              </a:rPr>
              <a:t>from keyboard </a:t>
            </a:r>
            <a:r>
              <a:rPr lang="en-US" sz="2000" dirty="0" smtClean="0">
                <a:latin typeface="Cambria" pitchFamily="18" charset="0"/>
              </a:rPr>
              <a:t>into </a:t>
            </a:r>
            <a:r>
              <a:rPr lang="en-US" sz="2000" b="1" dirty="0" smtClean="0">
                <a:latin typeface="Courier New" pitchFamily="49" charset="0"/>
              </a:rPr>
              <a:t>reg1</a:t>
            </a:r>
            <a:r>
              <a:rPr lang="en-US" sz="2000" dirty="0" smtClean="0">
                <a:latin typeface="Cambria" pitchFamily="18" charset="0"/>
              </a:rPr>
              <a:t> 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39" name="Rectangle 2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7431" y="2299759"/>
            <a:ext cx="32351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 dirty="0" err="1">
                <a:latin typeface="Courier New" pitchFamily="49" charset="0"/>
              </a:rPr>
              <a:t>set</a:t>
            </a:r>
            <a:r>
              <a:rPr lang="en-US" sz="3600" b="1" u="sng" dirty="0" err="1">
                <a:latin typeface="Courier New" pitchFamily="49" charset="0"/>
              </a:rPr>
              <a:t>n</a:t>
            </a:r>
            <a:r>
              <a:rPr lang="en-US" sz="3600" b="1" dirty="0">
                <a:latin typeface="Courier New" pitchFamily="49" charset="0"/>
              </a:rPr>
              <a:t> </a:t>
            </a:r>
            <a:r>
              <a:rPr lang="en-US" sz="3600" b="1" dirty="0" smtClean="0">
                <a:latin typeface="Courier New" pitchFamily="49" charset="0"/>
              </a:rPr>
              <a:t> r1 </a:t>
            </a:r>
            <a:r>
              <a:rPr lang="en-US" sz="3600" b="1" dirty="0">
                <a:latin typeface="Courier New" pitchFamily="49" charset="0"/>
              </a:rPr>
              <a:t>42</a:t>
            </a:r>
          </a:p>
        </p:txBody>
      </p:sp>
      <p:sp>
        <p:nvSpPr>
          <p:cNvPr id="40" name="Text Box 2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34831" y="2336271"/>
            <a:ext cx="2320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you can replace 42 with anything from -128 to 127</a:t>
            </a:r>
          </a:p>
        </p:txBody>
      </p:sp>
      <p:sp>
        <p:nvSpPr>
          <p:cNvPr id="41" name="Rectangle 2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7431" y="2929996"/>
            <a:ext cx="32351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 dirty="0" err="1">
                <a:latin typeface="Courier New" pitchFamily="49" charset="0"/>
              </a:rPr>
              <a:t>add</a:t>
            </a:r>
            <a:r>
              <a:rPr lang="en-US" sz="3600" b="1" u="sng" dirty="0" err="1">
                <a:latin typeface="Courier New" pitchFamily="49" charset="0"/>
              </a:rPr>
              <a:t>n</a:t>
            </a:r>
            <a:r>
              <a:rPr lang="en-US" sz="3600" b="1" dirty="0">
                <a:latin typeface="Courier New" pitchFamily="49" charset="0"/>
              </a:rPr>
              <a:t> </a:t>
            </a:r>
            <a:r>
              <a:rPr lang="en-US" sz="3600" b="1" dirty="0" smtClean="0">
                <a:latin typeface="Courier New" pitchFamily="49" charset="0"/>
              </a:rPr>
              <a:t> r1 </a:t>
            </a:r>
            <a:r>
              <a:rPr lang="en-US" sz="3600" b="1" dirty="0">
                <a:latin typeface="Courier New" pitchFamily="49" charset="0"/>
              </a:rPr>
              <a:t>-1</a:t>
            </a:r>
          </a:p>
        </p:txBody>
      </p:sp>
      <p:sp>
        <p:nvSpPr>
          <p:cNvPr id="42" name="Text Box 3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477831" y="3069696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a shortcut</a:t>
            </a:r>
          </a:p>
        </p:txBody>
      </p:sp>
      <p:sp>
        <p:nvSpPr>
          <p:cNvPr id="43" name="Text Box 3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279019" y="2383896"/>
            <a:ext cx="350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reg1 = 42</a:t>
            </a:r>
          </a:p>
        </p:txBody>
      </p:sp>
      <p:sp>
        <p:nvSpPr>
          <p:cNvPr id="44" name="Text Box 3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277431" y="2993496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reg1 = reg1 - 1</a:t>
            </a:r>
          </a:p>
        </p:txBody>
      </p:sp>
      <p:sp>
        <p:nvSpPr>
          <p:cNvPr id="45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263" y="1622466"/>
            <a:ext cx="4282188" cy="37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latin typeface="Cambria" pitchFamily="18" charset="0"/>
              </a:rPr>
              <a:t>outputs </a:t>
            </a:r>
            <a:r>
              <a:rPr lang="en-US" sz="2000" b="1" dirty="0" smtClean="0">
                <a:latin typeface="Courier New" pitchFamily="49" charset="0"/>
              </a:rPr>
              <a:t>reg2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onto the screen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47" name="Text Box 1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0200" y="76200"/>
            <a:ext cx="333533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rgbClr val="159627"/>
                </a:solidFill>
                <a:latin typeface="Cambria" pitchFamily="18" charset="0"/>
              </a:rPr>
              <a:t>ought to be called </a:t>
            </a:r>
            <a:r>
              <a:rPr lang="en-US" sz="1200" b="1" i="1" dirty="0" smtClean="0">
                <a:solidFill>
                  <a:srgbClr val="159627"/>
                </a:solidFill>
                <a:latin typeface="Cambria" pitchFamily="18" charset="0"/>
              </a:rPr>
              <a:t>register </a:t>
            </a:r>
            <a:r>
              <a:rPr lang="en-US" sz="1200" dirty="0" smtClean="0">
                <a:solidFill>
                  <a:srgbClr val="159627"/>
                </a:solidFill>
                <a:latin typeface="Cambria" pitchFamily="18" charset="0"/>
              </a:rPr>
              <a:t>language</a:t>
            </a:r>
            <a:endParaRPr lang="en-US" sz="1200" dirty="0">
              <a:solidFill>
                <a:srgbClr val="159627"/>
              </a:solidFill>
              <a:latin typeface="Cambria" pitchFamily="18" charset="0"/>
            </a:endParaRPr>
          </a:p>
        </p:txBody>
      </p:sp>
      <p:grpSp>
        <p:nvGrpSpPr>
          <p:cNvPr id="48" name="Group 19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8551692" y="338720"/>
            <a:ext cx="406400" cy="409161"/>
            <a:chOff x="2928" y="1051"/>
            <a:chExt cx="840" cy="957"/>
          </a:xfrm>
        </p:grpSpPr>
        <p:sp>
          <p:nvSpPr>
            <p:cNvPr id="49" name="Freeform 2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2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2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2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29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0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1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2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H="1">
            <a:off x="5094363" y="6477000"/>
            <a:ext cx="2800538" cy="0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0" name="Text Box 1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34150" y="76200"/>
            <a:ext cx="78105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s</a:t>
            </a:r>
            <a:r>
              <a:rPr lang="en-US" sz="1200" dirty="0" smtClean="0">
                <a:latin typeface="Cambria" pitchFamily="18" charset="0"/>
              </a:rPr>
              <a:t>creen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4608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pitchFamily="34" charset="0"/>
            </a:endParaRPr>
          </a:p>
        </p:txBody>
      </p:sp>
      <p:sp>
        <p:nvSpPr>
          <p:cNvPr id="46083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88018"/>
            <a:ext cx="1601964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200" i="1" dirty="0" smtClean="0">
                <a:latin typeface="Cambria" pitchFamily="18" charset="0"/>
              </a:rPr>
              <a:t>Quiz</a:t>
            </a:r>
            <a:endParaRPr lang="en-US" sz="4200" i="1" dirty="0">
              <a:solidFill>
                <a:srgbClr val="0A04EB"/>
              </a:solidFill>
              <a:latin typeface="Cambria" pitchFamily="18" charset="0"/>
            </a:endParaRPr>
          </a:p>
        </p:txBody>
      </p:sp>
      <p:sp>
        <p:nvSpPr>
          <p:cNvPr id="46084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32400" y="6237139"/>
            <a:ext cx="3671888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2700" b="1" dirty="0">
                <a:solidFill>
                  <a:srgbClr val="C00000"/>
                </a:solidFill>
                <a:latin typeface="Courier New" pitchFamily="49" charset="0"/>
              </a:rPr>
              <a:t>halt</a:t>
            </a:r>
          </a:p>
        </p:txBody>
      </p:sp>
      <p:sp>
        <p:nvSpPr>
          <p:cNvPr id="46085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32400" y="2525791"/>
            <a:ext cx="3689350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2700" b="1" dirty="0" err="1">
                <a:solidFill>
                  <a:srgbClr val="0B04FF"/>
                </a:solidFill>
                <a:latin typeface="Courier New" pitchFamily="49" charset="0"/>
              </a:rPr>
              <a:t>setn</a:t>
            </a:r>
            <a:r>
              <a:rPr lang="en-US" sz="27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700" b="1" dirty="0" smtClean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700" b="1" dirty="0" smtClean="0">
                <a:latin typeface="Courier New" pitchFamily="49" charset="0"/>
              </a:rPr>
              <a:t>r2 </a:t>
            </a:r>
            <a:r>
              <a:rPr lang="en-US" sz="2700" b="1" dirty="0" smtClean="0">
                <a:latin typeface="Courier New" pitchFamily="49" charset="0"/>
              </a:rPr>
              <a:t>7</a:t>
            </a:r>
            <a:endParaRPr lang="en-US" sz="2700" b="1" dirty="0">
              <a:latin typeface="Courier New" pitchFamily="49" charset="0"/>
            </a:endParaRPr>
          </a:p>
        </p:txBody>
      </p:sp>
      <p:sp>
        <p:nvSpPr>
          <p:cNvPr id="46086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32400" y="1907233"/>
            <a:ext cx="3697288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2700" b="1" dirty="0">
                <a:solidFill>
                  <a:srgbClr val="0B04FF"/>
                </a:solidFill>
                <a:latin typeface="Courier New" pitchFamily="49" charset="0"/>
              </a:rPr>
              <a:t>read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latin typeface="Courier New" pitchFamily="49" charset="0"/>
              </a:rPr>
              <a:t> r1</a:t>
            </a:r>
            <a:endParaRPr lang="en-US" sz="2700" b="1" dirty="0">
              <a:latin typeface="Courier New" pitchFamily="49" charset="0"/>
            </a:endParaRPr>
          </a:p>
        </p:txBody>
      </p:sp>
      <p:sp>
        <p:nvSpPr>
          <p:cNvPr id="46088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32400" y="3762907"/>
            <a:ext cx="3657600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2700" b="1" dirty="0">
                <a:solidFill>
                  <a:srgbClr val="0B04FF"/>
                </a:solidFill>
                <a:latin typeface="Courier New" pitchFamily="49" charset="0"/>
              </a:rPr>
              <a:t>div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latin typeface="Courier New" pitchFamily="49" charset="0"/>
              </a:rPr>
              <a:t>  r3 </a:t>
            </a:r>
            <a:r>
              <a:rPr lang="en-US" sz="2700" b="1" dirty="0" smtClean="0">
                <a:latin typeface="Courier New" pitchFamily="49" charset="0"/>
              </a:rPr>
              <a:t>r1 r4</a:t>
            </a:r>
            <a:endParaRPr lang="en-US" sz="2700" b="1" dirty="0">
              <a:latin typeface="Courier New" pitchFamily="49" charset="0"/>
            </a:endParaRPr>
          </a:p>
        </p:txBody>
      </p:sp>
      <p:sp>
        <p:nvSpPr>
          <p:cNvPr id="46089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27916" y="2000896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46090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10453" y="2593033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46091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10453" y="3193108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46092" name="Text Box 2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10453" y="3802708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46093" name="Text Box 2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02516" y="4466283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46094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5302" y="20574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r1</a:t>
            </a:r>
            <a:endParaRPr lang="en-US" sz="1800" b="1">
              <a:solidFill>
                <a:srgbClr val="B003D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095" name="Rectangl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98714" y="1905000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46096" name="Rectangle 3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93952" y="2578100"/>
            <a:ext cx="2749550" cy="2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General-purpose register r1</a:t>
            </a:r>
          </a:p>
        </p:txBody>
      </p:sp>
      <p:sp>
        <p:nvSpPr>
          <p:cNvPr id="46097" name="Text Box 5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5777" y="313848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r2</a:t>
            </a:r>
            <a:endParaRPr lang="en-US" sz="1800" b="1">
              <a:solidFill>
                <a:srgbClr val="B003D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098" name="Rectangle 5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95539" y="2971800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46099" name="Rectangle 5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90777" y="3644900"/>
            <a:ext cx="274955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General-purpose register r2</a:t>
            </a:r>
          </a:p>
        </p:txBody>
      </p:sp>
      <p:sp>
        <p:nvSpPr>
          <p:cNvPr id="46100" name="Text Box 5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7364" y="4216400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r3</a:t>
            </a:r>
            <a:endParaRPr lang="en-US" sz="1800" b="1">
              <a:solidFill>
                <a:srgbClr val="B003D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101" name="Rectangle 5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97127" y="4049712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46102" name="Rectangle 5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92364" y="4722812"/>
            <a:ext cx="27495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General-purpose register r3</a:t>
            </a:r>
          </a:p>
        </p:txBody>
      </p:sp>
      <p:sp>
        <p:nvSpPr>
          <p:cNvPr id="46103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32400" y="5000023"/>
            <a:ext cx="3684587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700" b="1" dirty="0" err="1">
                <a:solidFill>
                  <a:srgbClr val="0B04FF"/>
                </a:solidFill>
                <a:latin typeface="Courier New" pitchFamily="49" charset="0"/>
              </a:rPr>
              <a:t>addn</a:t>
            </a:r>
            <a:r>
              <a:rPr lang="en-US" sz="27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700" b="1" dirty="0" smtClean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700" b="1" dirty="0" smtClean="0">
                <a:latin typeface="Courier New" pitchFamily="49" charset="0"/>
              </a:rPr>
              <a:t>r3 </a:t>
            </a:r>
            <a:r>
              <a:rPr lang="en-US" sz="2700" b="1" dirty="0">
                <a:latin typeface="Courier New" pitchFamily="49" charset="0"/>
              </a:rPr>
              <a:t>-1</a:t>
            </a:r>
          </a:p>
        </p:txBody>
      </p:sp>
      <p:sp>
        <p:nvSpPr>
          <p:cNvPr id="46104" name="Rectangle 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32400" y="5618581"/>
            <a:ext cx="3692525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700" b="1" dirty="0">
                <a:solidFill>
                  <a:srgbClr val="0B04FF"/>
                </a:solidFill>
                <a:latin typeface="Courier New" pitchFamily="49" charset="0"/>
              </a:rPr>
              <a:t>write</a:t>
            </a:r>
            <a:r>
              <a:rPr lang="en-US" sz="2700" b="1" dirty="0">
                <a:latin typeface="Courier New" pitchFamily="49" charset="0"/>
              </a:rPr>
              <a:t> r3</a:t>
            </a:r>
          </a:p>
        </p:txBody>
      </p:sp>
      <p:sp>
        <p:nvSpPr>
          <p:cNvPr id="46105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04103" y="5098108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46106" name="Text Box 2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94578" y="5716527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sp>
        <p:nvSpPr>
          <p:cNvPr id="46107" name="TextBox 36"/>
          <p:cNvSpPr txBox="1">
            <a:spLocks noChangeArrowheads="1"/>
          </p:cNvSpPr>
          <p:nvPr/>
        </p:nvSpPr>
        <p:spPr bwMode="auto">
          <a:xfrm>
            <a:off x="7428960" y="1676400"/>
            <a:ext cx="72444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100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46108" name="Straight Arrow Connector 38"/>
          <p:cNvCxnSpPr>
            <a:cxnSpLocks noChangeShapeType="1"/>
            <a:stCxn id="46107" idx="1"/>
          </p:cNvCxnSpPr>
          <p:nvPr/>
        </p:nvCxnSpPr>
        <p:spPr bwMode="auto">
          <a:xfrm flipH="1">
            <a:off x="6956414" y="1907233"/>
            <a:ext cx="472546" cy="230832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ounded Rectangle 44"/>
          <p:cNvSpPr/>
          <p:nvPr/>
        </p:nvSpPr>
        <p:spPr bwMode="auto">
          <a:xfrm>
            <a:off x="7254346" y="76200"/>
            <a:ext cx="1737253" cy="1112484"/>
          </a:xfrm>
          <a:prstGeom prst="round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6111" name="Rectangle 1"/>
          <p:cNvSpPr>
            <a:spLocks noChangeArrowheads="1"/>
          </p:cNvSpPr>
          <p:nvPr/>
        </p:nvSpPr>
        <p:spPr bwMode="auto">
          <a:xfrm>
            <a:off x="7375393" y="134938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100</a:t>
            </a:r>
            <a:endParaRPr lang="en-US" dirty="0"/>
          </a:p>
        </p:txBody>
      </p:sp>
      <p:sp>
        <p:nvSpPr>
          <p:cNvPr id="46112" name="Rectangle 47"/>
          <p:cNvSpPr>
            <a:spLocks noChangeArrowheads="1"/>
          </p:cNvSpPr>
          <p:nvPr/>
        </p:nvSpPr>
        <p:spPr bwMode="auto">
          <a:xfrm>
            <a:off x="8077200" y="185738"/>
            <a:ext cx="771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C00000"/>
                </a:solidFill>
                <a:latin typeface="Cambria" pitchFamily="18" charset="0"/>
              </a:rPr>
              <a:t>(input)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46113" name="Text Box 1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54675" y="1128359"/>
            <a:ext cx="1027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RAM</a:t>
            </a:r>
          </a:p>
        </p:txBody>
      </p:sp>
      <p:sp>
        <p:nvSpPr>
          <p:cNvPr id="46114" name="Text Box 1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029200" y="1495071"/>
            <a:ext cx="2286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random access memory</a:t>
            </a:r>
          </a:p>
        </p:txBody>
      </p:sp>
      <p:sp>
        <p:nvSpPr>
          <p:cNvPr id="46115" name="Text Box 7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830564" y="1188684"/>
            <a:ext cx="1027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CPU</a:t>
            </a:r>
          </a:p>
        </p:txBody>
      </p:sp>
      <p:sp>
        <p:nvSpPr>
          <p:cNvPr id="46116" name="Text Box 7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205089" y="1515709"/>
            <a:ext cx="228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central processing unit</a:t>
            </a:r>
          </a:p>
        </p:txBody>
      </p:sp>
      <p:sp>
        <p:nvSpPr>
          <p:cNvPr id="38" name="Text Box 5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66889" y="5207000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r4</a:t>
            </a:r>
            <a:endParaRPr lang="en-US" sz="1800" b="1" dirty="0">
              <a:solidFill>
                <a:srgbClr val="B003D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ectangle 5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006652" y="5040312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40" name="Rectangle 5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001889" y="5713412"/>
            <a:ext cx="27495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General-purpose register </a:t>
            </a:r>
            <a:r>
              <a:rPr lang="en-US" sz="1200" dirty="0" smtClean="0">
                <a:latin typeface="Calibri" pitchFamily="34" charset="0"/>
              </a:rPr>
              <a:t>r4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32400" y="3144349"/>
            <a:ext cx="3689350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algn="l"/>
            <a:r>
              <a:rPr lang="en-US" sz="2700" b="1" dirty="0" smtClean="0">
                <a:solidFill>
                  <a:srgbClr val="0B04FF"/>
                </a:solidFill>
                <a:latin typeface="Courier New" pitchFamily="49" charset="0"/>
              </a:rPr>
              <a:t>mod </a:t>
            </a:r>
            <a:r>
              <a:rPr lang="en-US" sz="2700" b="1" dirty="0" smtClean="0">
                <a:solidFill>
                  <a:srgbClr val="0B04FF"/>
                </a:solidFill>
                <a:latin typeface="Courier New" pitchFamily="49" charset="0"/>
              </a:rPr>
              <a:t>  </a:t>
            </a:r>
            <a:r>
              <a:rPr lang="en-US" sz="2700" b="1" dirty="0" smtClean="0">
                <a:latin typeface="Courier New" pitchFamily="49" charset="0"/>
              </a:rPr>
              <a:t>r4 </a:t>
            </a:r>
            <a:r>
              <a:rPr lang="en-US" sz="2700" b="1" dirty="0" smtClean="0">
                <a:latin typeface="Courier New" pitchFamily="49" charset="0"/>
              </a:rPr>
              <a:t>r1 r2</a:t>
            </a:r>
            <a:endParaRPr lang="en-US" sz="2700" b="1" dirty="0">
              <a:latin typeface="Courier New" pitchFamily="49" charset="0"/>
            </a:endParaRP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232400" y="4381465"/>
            <a:ext cx="3684587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700" b="1" dirty="0">
                <a:solidFill>
                  <a:srgbClr val="0B04FF"/>
                </a:solidFill>
                <a:latin typeface="Courier New" pitchFamily="49" charset="0"/>
              </a:rPr>
              <a:t>sub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latin typeface="Courier New" pitchFamily="49" charset="0"/>
              </a:rPr>
              <a:t>  r3 </a:t>
            </a:r>
            <a:r>
              <a:rPr lang="en-US" sz="2700" b="1" dirty="0" err="1" smtClean="0">
                <a:latin typeface="Courier New" pitchFamily="49" charset="0"/>
              </a:rPr>
              <a:t>r3</a:t>
            </a:r>
            <a:r>
              <a:rPr lang="en-US" sz="2700" b="1" dirty="0" smtClean="0">
                <a:latin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</a:rPr>
              <a:t>r2</a:t>
            </a:r>
          </a:p>
        </p:txBody>
      </p:sp>
      <p:sp>
        <p:nvSpPr>
          <p:cNvPr id="44" name="Text Box 2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605867" y="6314663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48" name="Rectangle 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28600" y="270302"/>
            <a:ext cx="2971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i="1" dirty="0" smtClean="0">
                <a:latin typeface="Cambria" pitchFamily="18" charset="0"/>
              </a:rPr>
              <a:t>Name(s)</a:t>
            </a:r>
            <a:endParaRPr lang="en-US" sz="2100" i="1" dirty="0">
              <a:solidFill>
                <a:srgbClr val="0A04EB"/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66938" y="596603"/>
            <a:ext cx="2761280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8020374" y="762000"/>
            <a:ext cx="8851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C00000"/>
                </a:solidFill>
                <a:latin typeface="Cambria" pitchFamily="18" charset="0"/>
              </a:rPr>
              <a:t>(output</a:t>
            </a:r>
            <a:r>
              <a:rPr lang="en-US" sz="1500" dirty="0">
                <a:solidFill>
                  <a:srgbClr val="C00000"/>
                </a:solidFill>
                <a:latin typeface="Cambria" pitchFamily="18" charset="0"/>
              </a:rPr>
              <a:t>)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7375393" y="685800"/>
            <a:ext cx="644981" cy="399365"/>
          </a:xfrm>
          <a:prstGeom prst="round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249354" y="1585559"/>
            <a:ext cx="894643" cy="2855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Python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249355" y="2118606"/>
            <a:ext cx="8946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r1 = 100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249355" y="2742318"/>
            <a:ext cx="8946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endParaRPr lang="en-US" sz="1100" b="1" dirty="0">
              <a:latin typeface="Calibri" pitchFamily="34" charset="0"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8249354" y="3363207"/>
            <a:ext cx="894645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endParaRPr lang="en-US" sz="1100" b="1" dirty="0">
              <a:latin typeface="Calibri" pitchFamily="34" charset="0"/>
            </a:endParaRPr>
          </a:p>
        </p:txBody>
      </p:sp>
      <p:sp>
        <p:nvSpPr>
          <p:cNvPr id="58" name="Text Box 17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249354" y="3995578"/>
            <a:ext cx="8946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endParaRPr lang="en-US" sz="1100" b="1" dirty="0">
              <a:latin typeface="Calibri" pitchFamily="34" charset="0"/>
            </a:endParaRPr>
          </a:p>
        </p:txBody>
      </p:sp>
      <p:sp>
        <p:nvSpPr>
          <p:cNvPr id="59" name="Text Box 17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249354" y="4619290"/>
            <a:ext cx="8946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endParaRPr lang="en-US" sz="1100" b="1" dirty="0">
              <a:latin typeface="Calibri" pitchFamily="34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249354" y="5240179"/>
            <a:ext cx="894645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endParaRPr lang="en-US" sz="1100" b="1" dirty="0">
              <a:latin typeface="Calibri" pitchFamily="34" charset="0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249354" y="5863891"/>
            <a:ext cx="894645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endParaRPr lang="en-US" sz="1100" b="1" dirty="0">
              <a:latin typeface="Calibri" pitchFamily="34" charset="0"/>
            </a:endParaRPr>
          </a:p>
        </p:txBody>
      </p:sp>
      <p:sp>
        <p:nvSpPr>
          <p:cNvPr id="62" name="Rectangle 52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74977" y="6248400"/>
            <a:ext cx="2993865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Extra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! </a:t>
            </a:r>
            <a:r>
              <a:rPr lang="en-US" sz="1200" dirty="0">
                <a:latin typeface="Calibri" pitchFamily="34" charset="0"/>
              </a:rPr>
              <a:t>C</a:t>
            </a:r>
            <a:r>
              <a:rPr lang="en-US" sz="1200" dirty="0" smtClean="0">
                <a:latin typeface="Calibri" pitchFamily="34" charset="0"/>
              </a:rPr>
              <a:t>hange only line 4's </a:t>
            </a:r>
            <a:r>
              <a:rPr lang="en-US" sz="1200" u="sng" dirty="0">
                <a:latin typeface="Calibri" pitchFamily="34" charset="0"/>
              </a:rPr>
              <a:t>instruction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to create an output of </a:t>
            </a:r>
            <a:r>
              <a:rPr lang="en-US" sz="1200" b="1" u="sng" dirty="0" smtClean="0">
                <a:latin typeface="Calibri" pitchFamily="34" charset="0"/>
              </a:rPr>
              <a:t>0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or </a:t>
            </a:r>
            <a:r>
              <a:rPr lang="en-US" sz="1200" b="1" u="sng" dirty="0" smtClean="0">
                <a:latin typeface="Calibri" pitchFamily="34" charset="0"/>
              </a:rPr>
              <a:t>6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or </a:t>
            </a:r>
            <a:r>
              <a:rPr lang="en-US" sz="1200" b="1" u="sng" dirty="0" smtClean="0">
                <a:latin typeface="Calibri" pitchFamily="34" charset="0"/>
              </a:rPr>
              <a:t>349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instead?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21195075">
            <a:off x="90812" y="6014266"/>
            <a:ext cx="797014" cy="253916"/>
          </a:xfrm>
          <a:prstGeom prst="rect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Calibri" pitchFamily="34" charset="0"/>
              </a:rPr>
              <a:t>Hmmm...!?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482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0" name="Text Box 1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34150" y="76200"/>
            <a:ext cx="78105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s</a:t>
            </a:r>
            <a:r>
              <a:rPr lang="en-US" sz="1200" dirty="0" smtClean="0">
                <a:latin typeface="Cambria" pitchFamily="18" charset="0"/>
              </a:rPr>
              <a:t>creen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4608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pitchFamily="34" charset="0"/>
            </a:endParaRPr>
          </a:p>
        </p:txBody>
      </p:sp>
      <p:sp>
        <p:nvSpPr>
          <p:cNvPr id="46083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88018"/>
            <a:ext cx="1601964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200" i="1" dirty="0" smtClean="0">
                <a:latin typeface="Cambria" pitchFamily="18" charset="0"/>
              </a:rPr>
              <a:t>Quiz</a:t>
            </a:r>
            <a:endParaRPr lang="en-US" sz="4200" i="1" dirty="0">
              <a:solidFill>
                <a:srgbClr val="0A04EB"/>
              </a:solidFill>
              <a:latin typeface="Cambria" pitchFamily="18" charset="0"/>
            </a:endParaRPr>
          </a:p>
        </p:txBody>
      </p:sp>
      <p:sp>
        <p:nvSpPr>
          <p:cNvPr id="46084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32400" y="6237139"/>
            <a:ext cx="3671888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2700" b="1" dirty="0">
                <a:solidFill>
                  <a:srgbClr val="C00000"/>
                </a:solidFill>
                <a:latin typeface="Courier New" pitchFamily="49" charset="0"/>
              </a:rPr>
              <a:t>halt</a:t>
            </a:r>
          </a:p>
        </p:txBody>
      </p:sp>
      <p:sp>
        <p:nvSpPr>
          <p:cNvPr id="46085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32400" y="2525791"/>
            <a:ext cx="3689350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2700" b="1" dirty="0" err="1">
                <a:solidFill>
                  <a:srgbClr val="0B04FF"/>
                </a:solidFill>
                <a:latin typeface="Courier New" pitchFamily="49" charset="0"/>
              </a:rPr>
              <a:t>setn</a:t>
            </a:r>
            <a:r>
              <a:rPr lang="en-US" sz="27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700" b="1" dirty="0" smtClean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700" b="1" dirty="0" smtClean="0">
                <a:latin typeface="Courier New" pitchFamily="49" charset="0"/>
              </a:rPr>
              <a:t>r2 </a:t>
            </a:r>
            <a:r>
              <a:rPr lang="en-US" sz="2700" b="1" dirty="0" smtClean="0">
                <a:latin typeface="Courier New" pitchFamily="49" charset="0"/>
              </a:rPr>
              <a:t>7</a:t>
            </a:r>
            <a:endParaRPr lang="en-US" sz="2700" b="1" dirty="0">
              <a:latin typeface="Courier New" pitchFamily="49" charset="0"/>
            </a:endParaRPr>
          </a:p>
        </p:txBody>
      </p:sp>
      <p:sp>
        <p:nvSpPr>
          <p:cNvPr id="46086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32400" y="1907233"/>
            <a:ext cx="3697288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2700" b="1" dirty="0">
                <a:solidFill>
                  <a:srgbClr val="0B04FF"/>
                </a:solidFill>
                <a:latin typeface="Courier New" pitchFamily="49" charset="0"/>
              </a:rPr>
              <a:t>read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latin typeface="Courier New" pitchFamily="49" charset="0"/>
              </a:rPr>
              <a:t> r1</a:t>
            </a:r>
            <a:endParaRPr lang="en-US" sz="2700" b="1" dirty="0">
              <a:latin typeface="Courier New" pitchFamily="49" charset="0"/>
            </a:endParaRPr>
          </a:p>
        </p:txBody>
      </p:sp>
      <p:sp>
        <p:nvSpPr>
          <p:cNvPr id="46088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32400" y="3762907"/>
            <a:ext cx="3657600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2700" b="1" dirty="0">
                <a:solidFill>
                  <a:srgbClr val="0B04FF"/>
                </a:solidFill>
                <a:latin typeface="Courier New" pitchFamily="49" charset="0"/>
              </a:rPr>
              <a:t>div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latin typeface="Courier New" pitchFamily="49" charset="0"/>
              </a:rPr>
              <a:t>  r3 </a:t>
            </a:r>
            <a:r>
              <a:rPr lang="en-US" sz="2700" b="1" dirty="0" smtClean="0">
                <a:latin typeface="Courier New" pitchFamily="49" charset="0"/>
              </a:rPr>
              <a:t>r1 r4</a:t>
            </a:r>
            <a:endParaRPr lang="en-US" sz="2700" b="1" dirty="0">
              <a:latin typeface="Courier New" pitchFamily="49" charset="0"/>
            </a:endParaRPr>
          </a:p>
        </p:txBody>
      </p:sp>
      <p:sp>
        <p:nvSpPr>
          <p:cNvPr id="46089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27916" y="2000896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46090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10453" y="2593033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46091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10453" y="3193108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46092" name="Text Box 2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10453" y="3802708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46093" name="Text Box 2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02516" y="4466283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46094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5302" y="20574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r1</a:t>
            </a:r>
            <a:endParaRPr lang="en-US" sz="1800" b="1">
              <a:solidFill>
                <a:srgbClr val="B003D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095" name="Rectangl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98714" y="1905000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46096" name="Rectangle 3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93952" y="2578100"/>
            <a:ext cx="2749550" cy="2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General-purpose register r1</a:t>
            </a:r>
          </a:p>
        </p:txBody>
      </p:sp>
      <p:sp>
        <p:nvSpPr>
          <p:cNvPr id="46097" name="Text Box 5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5777" y="313848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r2</a:t>
            </a:r>
            <a:endParaRPr lang="en-US" sz="1800" b="1">
              <a:solidFill>
                <a:srgbClr val="B003D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098" name="Rectangle 5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95539" y="2971800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46099" name="Rectangle 5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90777" y="3644900"/>
            <a:ext cx="274955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General-purpose register r2</a:t>
            </a:r>
          </a:p>
        </p:txBody>
      </p:sp>
      <p:sp>
        <p:nvSpPr>
          <p:cNvPr id="46100" name="Text Box 5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7364" y="4216400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r3</a:t>
            </a:r>
            <a:endParaRPr lang="en-US" sz="1800" b="1">
              <a:solidFill>
                <a:srgbClr val="B003D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101" name="Rectangle 5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97127" y="4049712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46102" name="Rectangle 5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92364" y="4722812"/>
            <a:ext cx="27495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General-purpose register r3</a:t>
            </a:r>
          </a:p>
        </p:txBody>
      </p:sp>
      <p:sp>
        <p:nvSpPr>
          <p:cNvPr id="46103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32400" y="5000023"/>
            <a:ext cx="3684587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700" b="1" dirty="0" err="1">
                <a:solidFill>
                  <a:srgbClr val="0B04FF"/>
                </a:solidFill>
                <a:latin typeface="Courier New" pitchFamily="49" charset="0"/>
              </a:rPr>
              <a:t>addn</a:t>
            </a:r>
            <a:r>
              <a:rPr lang="en-US" sz="27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700" b="1" dirty="0" smtClean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700" b="1" dirty="0" smtClean="0">
                <a:latin typeface="Courier New" pitchFamily="49" charset="0"/>
              </a:rPr>
              <a:t>r3 </a:t>
            </a:r>
            <a:r>
              <a:rPr lang="en-US" sz="2700" b="1" dirty="0">
                <a:latin typeface="Courier New" pitchFamily="49" charset="0"/>
              </a:rPr>
              <a:t>-1</a:t>
            </a:r>
          </a:p>
        </p:txBody>
      </p:sp>
      <p:sp>
        <p:nvSpPr>
          <p:cNvPr id="46104" name="Rectangle 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32400" y="5618581"/>
            <a:ext cx="3692525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700" b="1" dirty="0">
                <a:solidFill>
                  <a:srgbClr val="0B04FF"/>
                </a:solidFill>
                <a:latin typeface="Courier New" pitchFamily="49" charset="0"/>
              </a:rPr>
              <a:t>write</a:t>
            </a:r>
            <a:r>
              <a:rPr lang="en-US" sz="2700" b="1" dirty="0">
                <a:latin typeface="Courier New" pitchFamily="49" charset="0"/>
              </a:rPr>
              <a:t> r3</a:t>
            </a:r>
          </a:p>
        </p:txBody>
      </p:sp>
      <p:sp>
        <p:nvSpPr>
          <p:cNvPr id="46105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04103" y="5098108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46106" name="Text Box 2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94578" y="5716527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sp>
        <p:nvSpPr>
          <p:cNvPr id="46107" name="TextBox 36"/>
          <p:cNvSpPr txBox="1">
            <a:spLocks noChangeArrowheads="1"/>
          </p:cNvSpPr>
          <p:nvPr/>
        </p:nvSpPr>
        <p:spPr bwMode="auto">
          <a:xfrm>
            <a:off x="7428960" y="1676400"/>
            <a:ext cx="72444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100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46108" name="Straight Arrow Connector 38"/>
          <p:cNvCxnSpPr>
            <a:cxnSpLocks noChangeShapeType="1"/>
            <a:stCxn id="46107" idx="1"/>
          </p:cNvCxnSpPr>
          <p:nvPr/>
        </p:nvCxnSpPr>
        <p:spPr bwMode="auto">
          <a:xfrm flipH="1">
            <a:off x="6956414" y="1907233"/>
            <a:ext cx="472546" cy="230832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ounded Rectangle 44"/>
          <p:cNvSpPr/>
          <p:nvPr/>
        </p:nvSpPr>
        <p:spPr bwMode="auto">
          <a:xfrm>
            <a:off x="7254346" y="76200"/>
            <a:ext cx="1737253" cy="1112484"/>
          </a:xfrm>
          <a:prstGeom prst="round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6111" name="Rectangle 1"/>
          <p:cNvSpPr>
            <a:spLocks noChangeArrowheads="1"/>
          </p:cNvSpPr>
          <p:nvPr/>
        </p:nvSpPr>
        <p:spPr bwMode="auto">
          <a:xfrm>
            <a:off x="7375393" y="134938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100</a:t>
            </a:r>
            <a:endParaRPr lang="en-US" dirty="0"/>
          </a:p>
        </p:txBody>
      </p:sp>
      <p:sp>
        <p:nvSpPr>
          <p:cNvPr id="46112" name="Rectangle 47"/>
          <p:cNvSpPr>
            <a:spLocks noChangeArrowheads="1"/>
          </p:cNvSpPr>
          <p:nvPr/>
        </p:nvSpPr>
        <p:spPr bwMode="auto">
          <a:xfrm>
            <a:off x="8077200" y="185738"/>
            <a:ext cx="771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C00000"/>
                </a:solidFill>
                <a:latin typeface="Cambria" pitchFamily="18" charset="0"/>
              </a:rPr>
              <a:t>(input)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46113" name="Text Box 1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54675" y="1128359"/>
            <a:ext cx="1027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RAM</a:t>
            </a:r>
          </a:p>
        </p:txBody>
      </p:sp>
      <p:sp>
        <p:nvSpPr>
          <p:cNvPr id="46114" name="Text Box 1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029200" y="1495071"/>
            <a:ext cx="2286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random access memory</a:t>
            </a:r>
          </a:p>
        </p:txBody>
      </p:sp>
      <p:sp>
        <p:nvSpPr>
          <p:cNvPr id="46115" name="Text Box 7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830564" y="1188684"/>
            <a:ext cx="1027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CPU</a:t>
            </a:r>
          </a:p>
        </p:txBody>
      </p:sp>
      <p:sp>
        <p:nvSpPr>
          <p:cNvPr id="46116" name="Text Box 7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205089" y="1515709"/>
            <a:ext cx="228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central processing unit</a:t>
            </a:r>
          </a:p>
        </p:txBody>
      </p:sp>
      <p:sp>
        <p:nvSpPr>
          <p:cNvPr id="38" name="Text Box 5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66889" y="5207000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r4</a:t>
            </a:r>
            <a:endParaRPr lang="en-US" sz="1800" b="1" dirty="0">
              <a:solidFill>
                <a:srgbClr val="B003D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ectangle 5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006652" y="5040312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40" name="Rectangle 5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001889" y="5713412"/>
            <a:ext cx="27495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General-purpose register </a:t>
            </a:r>
            <a:r>
              <a:rPr lang="en-US" sz="1200" dirty="0" smtClean="0">
                <a:latin typeface="Calibri" pitchFamily="34" charset="0"/>
              </a:rPr>
              <a:t>r4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32400" y="3144349"/>
            <a:ext cx="3689350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algn="l"/>
            <a:r>
              <a:rPr lang="en-US" sz="2700" b="1" dirty="0" smtClean="0">
                <a:solidFill>
                  <a:srgbClr val="0B04FF"/>
                </a:solidFill>
                <a:latin typeface="Courier New" pitchFamily="49" charset="0"/>
              </a:rPr>
              <a:t>mod </a:t>
            </a:r>
            <a:r>
              <a:rPr lang="en-US" sz="2700" b="1" dirty="0" smtClean="0">
                <a:solidFill>
                  <a:srgbClr val="0B04FF"/>
                </a:solidFill>
                <a:latin typeface="Courier New" pitchFamily="49" charset="0"/>
              </a:rPr>
              <a:t>  </a:t>
            </a:r>
            <a:r>
              <a:rPr lang="en-US" sz="2700" b="1" dirty="0" smtClean="0">
                <a:latin typeface="Courier New" pitchFamily="49" charset="0"/>
              </a:rPr>
              <a:t>r4 </a:t>
            </a:r>
            <a:r>
              <a:rPr lang="en-US" sz="2700" b="1" dirty="0" smtClean="0">
                <a:latin typeface="Courier New" pitchFamily="49" charset="0"/>
              </a:rPr>
              <a:t>r1 r2</a:t>
            </a:r>
            <a:endParaRPr lang="en-US" sz="2700" b="1" dirty="0">
              <a:latin typeface="Courier New" pitchFamily="49" charset="0"/>
            </a:endParaRP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232400" y="4381465"/>
            <a:ext cx="3684587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700" b="1" dirty="0">
                <a:solidFill>
                  <a:srgbClr val="0B04FF"/>
                </a:solidFill>
                <a:latin typeface="Courier New" pitchFamily="49" charset="0"/>
              </a:rPr>
              <a:t>sub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latin typeface="Courier New" pitchFamily="49" charset="0"/>
              </a:rPr>
              <a:t>  r3 </a:t>
            </a:r>
            <a:r>
              <a:rPr lang="en-US" sz="2700" b="1" dirty="0" err="1" smtClean="0">
                <a:latin typeface="Courier New" pitchFamily="49" charset="0"/>
              </a:rPr>
              <a:t>r3</a:t>
            </a:r>
            <a:r>
              <a:rPr lang="en-US" sz="2700" b="1" dirty="0" smtClean="0">
                <a:latin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</a:rPr>
              <a:t>r2</a:t>
            </a:r>
          </a:p>
        </p:txBody>
      </p:sp>
      <p:sp>
        <p:nvSpPr>
          <p:cNvPr id="44" name="Text Box 2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605867" y="6314663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48" name="Rectangle 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21328690">
            <a:off x="314894" y="387153"/>
            <a:ext cx="403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i="1" dirty="0" smtClean="0">
                <a:latin typeface="Cambria" pitchFamily="18" charset="0"/>
              </a:rPr>
              <a:t>Try this on the back page first!</a:t>
            </a:r>
            <a:endParaRPr lang="en-US" sz="2100" i="1" dirty="0">
              <a:solidFill>
                <a:srgbClr val="0A04EB"/>
              </a:solidFill>
              <a:latin typeface="Cambria" pitchFamily="18" charset="0"/>
            </a:endParaRPr>
          </a:p>
        </p:txBody>
      </p:sp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8020374" y="762000"/>
            <a:ext cx="8851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C00000"/>
                </a:solidFill>
                <a:latin typeface="Cambria" pitchFamily="18" charset="0"/>
              </a:rPr>
              <a:t>(output</a:t>
            </a:r>
            <a:r>
              <a:rPr lang="en-US" sz="1500" dirty="0">
                <a:solidFill>
                  <a:srgbClr val="C00000"/>
                </a:solidFill>
                <a:latin typeface="Cambria" pitchFamily="18" charset="0"/>
              </a:rPr>
              <a:t>)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7375393" y="685800"/>
            <a:ext cx="644981" cy="399365"/>
          </a:xfrm>
          <a:prstGeom prst="round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249354" y="1585559"/>
            <a:ext cx="894643" cy="2855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</a:rPr>
              <a:t>Python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249355" y="2118606"/>
            <a:ext cx="8946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r1 = 100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249355" y="2742318"/>
            <a:ext cx="8946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r2 = 7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8249354" y="3363207"/>
            <a:ext cx="894645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r4 = r1 % r2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58" name="Text Box 17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249354" y="3995578"/>
            <a:ext cx="8946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r3 = r1 // r4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59" name="Text Box 17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249354" y="4619290"/>
            <a:ext cx="89464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r3 = r3 – r2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249354" y="5240179"/>
            <a:ext cx="894645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r3 = r3 + -1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249354" y="5863891"/>
            <a:ext cx="894645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print  r3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5496" y="2003778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100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3214780" y="308869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7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2947958" y="5135518"/>
            <a:ext cx="7361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       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2820586" y="4152668"/>
            <a:ext cx="7361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       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982885" y="4157133"/>
            <a:ext cx="7361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       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152652" y="4157133"/>
            <a:ext cx="7361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       </a:t>
            </a:r>
            <a:endParaRPr lang="en-US" dirty="0"/>
          </a:p>
        </p:txBody>
      </p:sp>
      <p:sp>
        <p:nvSpPr>
          <p:cNvPr id="65" name="Rectangle 52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74977" y="6248400"/>
            <a:ext cx="2993865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Extra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! </a:t>
            </a:r>
            <a:r>
              <a:rPr lang="en-US" sz="1200" dirty="0">
                <a:latin typeface="Calibri" pitchFamily="34" charset="0"/>
              </a:rPr>
              <a:t>C</a:t>
            </a:r>
            <a:r>
              <a:rPr lang="en-US" sz="1200" dirty="0" smtClean="0">
                <a:latin typeface="Calibri" pitchFamily="34" charset="0"/>
              </a:rPr>
              <a:t>hange only line 4's </a:t>
            </a:r>
            <a:r>
              <a:rPr lang="en-US" sz="1200" u="sng" dirty="0">
                <a:latin typeface="Calibri" pitchFamily="34" charset="0"/>
              </a:rPr>
              <a:t>instruction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to create an output of </a:t>
            </a:r>
            <a:r>
              <a:rPr lang="en-US" sz="1200" b="1" u="sng" dirty="0" smtClean="0">
                <a:latin typeface="Calibri" pitchFamily="34" charset="0"/>
              </a:rPr>
              <a:t>0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or </a:t>
            </a:r>
            <a:r>
              <a:rPr lang="en-US" sz="1200" b="1" u="sng" dirty="0" smtClean="0">
                <a:latin typeface="Calibri" pitchFamily="34" charset="0"/>
              </a:rPr>
              <a:t>6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or </a:t>
            </a:r>
            <a:r>
              <a:rPr lang="en-US" sz="1200" b="1" u="sng" dirty="0" smtClean="0">
                <a:latin typeface="Calibri" pitchFamily="34" charset="0"/>
              </a:rPr>
              <a:t>3499</a:t>
            </a:r>
            <a:r>
              <a:rPr lang="en-US" sz="1200" dirty="0" smtClean="0">
                <a:latin typeface="Calibri" pitchFamily="34" charset="0"/>
              </a:rPr>
              <a:t> instead?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6172200"/>
            <a:ext cx="522899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C3300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B04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822357" y="6172200"/>
            <a:ext cx="410689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C3300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B04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7752" y="6458635"/>
            <a:ext cx="27603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C3300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891236" y="6452286"/>
            <a:ext cx="27603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C3300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359453" y="6172200"/>
            <a:ext cx="47160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C3300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B04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367419" y="6452286"/>
            <a:ext cx="45878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C3300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349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 rot="21195075">
            <a:off x="90812" y="6014266"/>
            <a:ext cx="797014" cy="253916"/>
          </a:xfrm>
          <a:prstGeom prst="rect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Calibri" pitchFamily="34" charset="0"/>
              </a:rPr>
              <a:t>Hmmm...!?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71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519488" y="2394532"/>
            <a:ext cx="366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mbria" pitchFamily="18" charset="0"/>
                <a:cs typeface="Courier New" pitchFamily="49" charset="0"/>
              </a:rPr>
              <a:t>2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57949" y="6243935"/>
            <a:ext cx="3585149" cy="461665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w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hen would you </a:t>
            </a:r>
            <a:r>
              <a:rPr lang="en-US" b="1" i="1" dirty="0" smtClean="0">
                <a:solidFill>
                  <a:schemeClr val="tx2"/>
                </a:solidFill>
                <a:latin typeface="Cambria" pitchFamily="18" charset="0"/>
              </a:rPr>
              <a:t>want 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to?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93992" y="4485269"/>
            <a:ext cx="4812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>
                <a:solidFill>
                  <a:srgbClr val="C00000"/>
                </a:solidFill>
                <a:latin typeface="Cambria" pitchFamily="18" charset="0"/>
                <a:cs typeface="Courier New" pitchFamily="49" charset="0"/>
                <a:sym typeface="Symbol"/>
              </a:rPr>
              <a:t>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771849" y="4561469"/>
            <a:ext cx="398462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6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266700"/>
            <a:ext cx="84582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200" dirty="0">
                <a:solidFill>
                  <a:schemeClr val="tx2"/>
                </a:solidFill>
                <a:latin typeface="Cambria" pitchFamily="18" charset="0"/>
              </a:rPr>
              <a:t>Could you write a </a:t>
            </a:r>
            <a:r>
              <a:rPr lang="en-US" sz="4200" dirty="0" smtClean="0">
                <a:solidFill>
                  <a:schemeClr val="tx2"/>
                </a:solidFill>
                <a:latin typeface="Cambria" pitchFamily="18" charset="0"/>
              </a:rPr>
              <a:t>Hmmm program to  compute</a:t>
            </a:r>
          </a:p>
          <a:p>
            <a:endParaRPr lang="en-US" sz="4200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en-US" sz="1200" dirty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en-US" sz="4200" b="1" dirty="0">
                <a:solidFill>
                  <a:srgbClr val="C00000"/>
                </a:solidFill>
                <a:latin typeface="Cambria" pitchFamily="18" charset="0"/>
                <a:cs typeface="Courier New" pitchFamily="49" charset="0"/>
              </a:rPr>
              <a:t>x   + 3x – 4</a:t>
            </a:r>
          </a:p>
          <a:p>
            <a:endParaRPr lang="en-US" sz="1200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en-US" sz="1200" dirty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en-US" sz="4200" dirty="0" smtClean="0">
                <a:solidFill>
                  <a:schemeClr val="tx2"/>
                </a:solidFill>
                <a:latin typeface="Cambria" pitchFamily="18" charset="0"/>
              </a:rPr>
              <a:t>or</a:t>
            </a:r>
          </a:p>
          <a:p>
            <a:endParaRPr lang="en-US" sz="1200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en-US" sz="1200" dirty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en-US" sz="4200" b="1" dirty="0" smtClean="0">
                <a:solidFill>
                  <a:srgbClr val="C00000"/>
                </a:solidFill>
                <a:latin typeface="Cambria" pitchFamily="18" charset="0"/>
                <a:cs typeface="Courier New" pitchFamily="49" charset="0"/>
              </a:rPr>
              <a:t>1/  x</a:t>
            </a:r>
            <a:endParaRPr lang="en-US" sz="4200" dirty="0">
              <a:solidFill>
                <a:schemeClr val="tx2"/>
              </a:solidFill>
              <a:latin typeface="Cambria" pitchFamily="18" charset="0"/>
            </a:endParaRPr>
          </a:p>
          <a:p>
            <a:endParaRPr lang="en-US" sz="1200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en-US" sz="1200" dirty="0">
              <a:solidFill>
                <a:schemeClr val="tx2"/>
              </a:solidFill>
              <a:latin typeface="Cambria" pitchFamily="18" charset="0"/>
            </a:endParaRPr>
          </a:p>
          <a:p>
            <a:endParaRPr lang="en-US" sz="1200" dirty="0" smtClean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en-US" sz="4200" dirty="0" smtClean="0">
                <a:solidFill>
                  <a:schemeClr val="tx2"/>
                </a:solidFill>
                <a:latin typeface="Cambria" pitchFamily="18" charset="0"/>
              </a:rPr>
              <a:t>?</a:t>
            </a:r>
            <a:endParaRPr lang="en-US" sz="42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266700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200" b="1" i="1" dirty="0" smtClean="0">
                <a:solidFill>
                  <a:srgbClr val="159627"/>
                </a:solidFill>
                <a:latin typeface="Cambria" pitchFamily="18" charset="0"/>
              </a:rPr>
              <a:t>Who</a:t>
            </a:r>
            <a:r>
              <a:rPr lang="en-US" sz="4200" dirty="0" smtClean="0">
                <a:solidFill>
                  <a:schemeClr val="tx2"/>
                </a:solidFill>
                <a:latin typeface="Cambria" pitchFamily="18" charset="0"/>
              </a:rPr>
              <a:t> writes all of the assembly language that gets executed?</a:t>
            </a:r>
            <a:endParaRPr lang="en-US" sz="42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5678" y="5667022"/>
            <a:ext cx="4186467" cy="738664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4200" b="1" i="1" dirty="0" smtClean="0">
                <a:solidFill>
                  <a:srgbClr val="159627"/>
                </a:solidFill>
                <a:latin typeface="Cambria" pitchFamily="18" charset="0"/>
              </a:rPr>
              <a:t>other programs!</a:t>
            </a:r>
            <a:endParaRPr lang="en-US" sz="4200" b="1" i="1" dirty="0">
              <a:solidFill>
                <a:srgbClr val="1596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9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48165" y="266700"/>
            <a:ext cx="8571470" cy="763068"/>
          </a:xfrm>
          <a:prstGeom prst="roundRect">
            <a:avLst/>
          </a:prstGeom>
          <a:solidFill>
            <a:srgbClr val="CCFF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519488" y="2394532"/>
            <a:ext cx="366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mbria" pitchFamily="18" charset="0"/>
                <a:cs typeface="Courier New" pitchFamily="49" charset="0"/>
              </a:rPr>
              <a:t>2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68354" y="6243935"/>
            <a:ext cx="1874744" cy="461665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pPr algn="r"/>
            <a:r>
              <a:rPr lang="en-US" i="1" dirty="0" smtClean="0">
                <a:solidFill>
                  <a:schemeClr val="tx2"/>
                </a:solidFill>
                <a:latin typeface="Cambria" pitchFamily="18" charset="0"/>
              </a:rPr>
              <a:t>much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better!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93992" y="4485269"/>
            <a:ext cx="4812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>
                <a:solidFill>
                  <a:srgbClr val="C00000"/>
                </a:solidFill>
                <a:latin typeface="Cambria" pitchFamily="18" charset="0"/>
                <a:cs typeface="Courier New" pitchFamily="49" charset="0"/>
                <a:sym typeface="Symbol"/>
              </a:rPr>
              <a:t>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771849" y="4561469"/>
            <a:ext cx="398462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6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266700"/>
            <a:ext cx="84582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200" dirty="0">
                <a:solidFill>
                  <a:schemeClr val="tx2"/>
                </a:solidFill>
                <a:latin typeface="Cambria" pitchFamily="18" charset="0"/>
              </a:rPr>
              <a:t>Could you write a </a:t>
            </a:r>
            <a:r>
              <a:rPr lang="en-US" sz="4200" b="1" i="1" dirty="0" smtClean="0">
                <a:solidFill>
                  <a:srgbClr val="159627"/>
                </a:solidFill>
                <a:latin typeface="Cambria" pitchFamily="18" charset="0"/>
              </a:rPr>
              <a:t>Python</a:t>
            </a:r>
            <a:r>
              <a:rPr lang="en-US" sz="42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200" dirty="0" smtClean="0">
                <a:solidFill>
                  <a:schemeClr val="tx2"/>
                </a:solidFill>
                <a:latin typeface="Cambria" pitchFamily="18" charset="0"/>
              </a:rPr>
              <a:t>program </a:t>
            </a:r>
            <a:r>
              <a:rPr lang="en-US" sz="4200" b="1" i="1" dirty="0" smtClean="0">
                <a:solidFill>
                  <a:schemeClr val="tx2"/>
                </a:solidFill>
                <a:latin typeface="Cambria" pitchFamily="18" charset="0"/>
              </a:rPr>
              <a:t>to write a Hmmm program </a:t>
            </a:r>
          </a:p>
          <a:p>
            <a:r>
              <a:rPr lang="en-US" sz="4200" dirty="0" smtClean="0">
                <a:solidFill>
                  <a:schemeClr val="tx2"/>
                </a:solidFill>
                <a:latin typeface="Cambria" pitchFamily="18" charset="0"/>
              </a:rPr>
              <a:t>to  compute</a:t>
            </a:r>
          </a:p>
          <a:p>
            <a:endParaRPr lang="en-US" sz="1200" dirty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en-US" sz="4200" b="1" dirty="0">
                <a:solidFill>
                  <a:srgbClr val="C00000"/>
                </a:solidFill>
                <a:latin typeface="Cambria" pitchFamily="18" charset="0"/>
                <a:cs typeface="Courier New" pitchFamily="49" charset="0"/>
              </a:rPr>
              <a:t>x   + 3x – 4</a:t>
            </a:r>
          </a:p>
          <a:p>
            <a:endParaRPr lang="en-US" sz="1200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en-US" sz="1200" dirty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en-US" sz="4200" dirty="0" smtClean="0">
                <a:solidFill>
                  <a:schemeClr val="tx2"/>
                </a:solidFill>
                <a:latin typeface="Cambria" pitchFamily="18" charset="0"/>
              </a:rPr>
              <a:t>or</a:t>
            </a:r>
          </a:p>
          <a:p>
            <a:endParaRPr lang="en-US" sz="1200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en-US" sz="1200" dirty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en-US" sz="4200" b="1" dirty="0" smtClean="0">
                <a:solidFill>
                  <a:srgbClr val="C00000"/>
                </a:solidFill>
                <a:latin typeface="Cambria" pitchFamily="18" charset="0"/>
                <a:cs typeface="Courier New" pitchFamily="49" charset="0"/>
              </a:rPr>
              <a:t>1/  x</a:t>
            </a:r>
            <a:endParaRPr lang="en-US" sz="4200" dirty="0">
              <a:solidFill>
                <a:schemeClr val="tx2"/>
              </a:solidFill>
              <a:latin typeface="Cambria" pitchFamily="18" charset="0"/>
            </a:endParaRPr>
          </a:p>
          <a:p>
            <a:endParaRPr lang="en-US" sz="1200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en-US" sz="1200" dirty="0">
              <a:solidFill>
                <a:schemeClr val="tx2"/>
              </a:solidFill>
              <a:latin typeface="Cambria" pitchFamily="18" charset="0"/>
            </a:endParaRPr>
          </a:p>
          <a:p>
            <a:endParaRPr lang="en-US" sz="1200" dirty="0" smtClean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en-US" sz="4200" dirty="0" smtClean="0">
                <a:solidFill>
                  <a:schemeClr val="tx2"/>
                </a:solidFill>
                <a:latin typeface="Cambria" pitchFamily="18" charset="0"/>
              </a:rPr>
              <a:t>?</a:t>
            </a:r>
            <a:endParaRPr lang="en-US" sz="42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rot="20963494">
            <a:off x="4850837" y="5671731"/>
            <a:ext cx="3365024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159627"/>
                </a:solidFill>
                <a:latin typeface="Cambria" pitchFamily="18" charset="0"/>
              </a:rPr>
              <a:t>Yes – you already have!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44813" r="19043" b="1076"/>
          <a:stretch/>
        </p:blipFill>
        <p:spPr bwMode="auto">
          <a:xfrm>
            <a:off x="457200" y="2000446"/>
            <a:ext cx="8153400" cy="462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77800"/>
            <a:ext cx="2819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200" b="1" i="1" dirty="0" smtClean="0">
                <a:latin typeface="Cambria" pitchFamily="18" charset="0"/>
              </a:rPr>
              <a:t>Why</a:t>
            </a:r>
            <a:r>
              <a:rPr lang="en-US" sz="4200" dirty="0" smtClean="0">
                <a:latin typeface="Cambria" pitchFamily="18" charset="0"/>
              </a:rPr>
              <a:t> Assembly?</a:t>
            </a:r>
            <a:endParaRPr lang="en-US" sz="4200" dirty="0">
              <a:solidFill>
                <a:srgbClr val="0A04EB"/>
              </a:solidFill>
              <a:latin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0" t="20519" r="27294" b="58126"/>
          <a:stretch/>
        </p:blipFill>
        <p:spPr bwMode="auto">
          <a:xfrm>
            <a:off x="3048000" y="177800"/>
            <a:ext cx="5960403" cy="176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6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30725" y="76200"/>
            <a:ext cx="3622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Beyond CS...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0497" name="Text Box 3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10521"/>
            <a:ext cx="25433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Next HW is due </a:t>
            </a:r>
            <a:r>
              <a:rPr lang="en-US" sz="2100" b="1" dirty="0" smtClean="0">
                <a:latin typeface="Cambria" pitchFamily="18" charset="0"/>
              </a:rPr>
              <a:t>Mon. 10/23</a:t>
            </a:r>
            <a:endParaRPr lang="en-US" sz="2100" b="1" dirty="0">
              <a:latin typeface="Cambria" pitchFamily="18" charset="0"/>
            </a:endParaRPr>
          </a:p>
        </p:txBody>
      </p:sp>
      <p:sp>
        <p:nvSpPr>
          <p:cNvPr id="50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549020"/>
            <a:ext cx="1461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 dirty="0" smtClean="0">
                <a:latin typeface="Cambria" pitchFamily="18" charset="0"/>
              </a:rPr>
              <a:t>Fall  break is also a CS </a:t>
            </a:r>
            <a:r>
              <a:rPr lang="en-US" sz="1200" i="1" dirty="0" err="1" smtClean="0">
                <a:latin typeface="Cambria" pitchFamily="18" charset="0"/>
              </a:rPr>
              <a:t>hw</a:t>
            </a:r>
            <a:r>
              <a:rPr lang="en-US" sz="1200" i="1" dirty="0" smtClean="0">
                <a:latin typeface="Cambria" pitchFamily="18" charset="0"/>
              </a:rPr>
              <a:t> break…</a:t>
            </a:r>
            <a:endParaRPr lang="en-US" sz="1200" b="1" i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53" name="Text Box 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6248400"/>
            <a:ext cx="7620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i="1" dirty="0" smtClean="0">
                <a:latin typeface="Cambria" pitchFamily="18" charset="0"/>
              </a:rPr>
              <a:t>If you feel fall break might detract from your tech-trajectory...</a:t>
            </a:r>
            <a:endParaRPr lang="en-US" sz="2100" b="1" i="1" dirty="0">
              <a:latin typeface="Cambria" pitchFamily="18" charset="0"/>
            </a:endParaRPr>
          </a:p>
        </p:txBody>
      </p:sp>
      <p:pic>
        <p:nvPicPr>
          <p:cNvPr id="141314" name="Picture 2" descr="h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59896"/>
            <a:ext cx="8131819" cy="45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38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pitchFamily="34" charset="0"/>
            </a:endParaRPr>
          </a:p>
        </p:txBody>
      </p:sp>
      <p:sp>
        <p:nvSpPr>
          <p:cNvPr id="4813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244" y="76200"/>
            <a:ext cx="532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i="1" dirty="0">
                <a:solidFill>
                  <a:schemeClr val="tx2"/>
                </a:solidFill>
                <a:latin typeface="Cambria" pitchFamily="18" charset="0"/>
              </a:rPr>
              <a:t>Real </a:t>
            </a:r>
            <a:r>
              <a:rPr lang="en-US" sz="3600" dirty="0" smtClean="0">
                <a:solidFill>
                  <a:schemeClr val="tx2"/>
                </a:solidFill>
                <a:latin typeface="Cambria" pitchFamily="18" charset="0"/>
              </a:rPr>
              <a:t>Assembly Languages</a:t>
            </a:r>
            <a:endParaRPr lang="en-US" sz="36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8133" name="Picture 7" descr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" b="27986"/>
          <a:stretch>
            <a:fillRect/>
          </a:stretch>
        </p:blipFill>
        <p:spPr bwMode="auto">
          <a:xfrm>
            <a:off x="228600" y="4419600"/>
            <a:ext cx="8915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6019800" y="214699"/>
            <a:ext cx="2590800" cy="1015663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Hmmm </a:t>
            </a:r>
            <a:r>
              <a:rPr lang="en-US" sz="2000" dirty="0" smtClean="0">
                <a:latin typeface="Cambria" pitchFamily="18" charset="0"/>
              </a:rPr>
              <a:t>is a </a:t>
            </a:r>
            <a:r>
              <a:rPr lang="en-US" sz="2000" dirty="0">
                <a:latin typeface="Cambria" pitchFamily="18" charset="0"/>
              </a:rPr>
              <a:t>subset common to </a:t>
            </a:r>
            <a:r>
              <a:rPr lang="en-US" sz="2000" b="1" i="1" dirty="0">
                <a:latin typeface="Cambria" pitchFamily="18" charset="0"/>
              </a:rPr>
              <a:t>all </a:t>
            </a:r>
            <a:r>
              <a:rPr lang="en-US" sz="2000" dirty="0">
                <a:latin typeface="Cambria" pitchFamily="18" charset="0"/>
              </a:rPr>
              <a:t>real assembly languages.</a:t>
            </a:r>
          </a:p>
        </p:txBody>
      </p:sp>
      <p:sp>
        <p:nvSpPr>
          <p:cNvPr id="48135" name="Text Box 13"/>
          <p:cNvSpPr txBox="1">
            <a:spLocks noChangeArrowheads="1"/>
          </p:cNvSpPr>
          <p:nvPr/>
        </p:nvSpPr>
        <p:spPr bwMode="auto">
          <a:xfrm>
            <a:off x="3962400" y="4173538"/>
            <a:ext cx="5119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two </a:t>
            </a:r>
            <a:r>
              <a:rPr lang="en-US" sz="1800" b="1" i="1" dirty="0" smtClean="0">
                <a:solidFill>
                  <a:srgbClr val="800000"/>
                </a:solidFill>
                <a:latin typeface="Cambria" pitchFamily="18" charset="0"/>
              </a:rPr>
              <a:t>more recent </a:t>
            </a:r>
            <a:r>
              <a:rPr lang="en-US" sz="1800" dirty="0">
                <a:latin typeface="Cambria" pitchFamily="18" charset="0"/>
              </a:rPr>
              <a:t>I</a:t>
            </a:r>
            <a:r>
              <a:rPr lang="en-US" sz="1800" dirty="0" smtClean="0">
                <a:latin typeface="Cambria" pitchFamily="18" charset="0"/>
              </a:rPr>
              <a:t>ntel </a:t>
            </a:r>
            <a:r>
              <a:rPr lang="en-US" sz="1800" dirty="0">
                <a:latin typeface="Cambria" pitchFamily="18" charset="0"/>
              </a:rPr>
              <a:t>instructions (</a:t>
            </a:r>
            <a:r>
              <a:rPr lang="en-US" sz="1800" dirty="0" smtClean="0">
                <a:latin typeface="Cambria" pitchFamily="18" charset="0"/>
              </a:rPr>
              <a:t>SSE4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subset)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48136" name="Picture 17" descr="Picture 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21137"/>
            <a:ext cx="342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 Box 13"/>
          <p:cNvSpPr txBox="1">
            <a:spLocks noChangeArrowheads="1"/>
          </p:cNvSpPr>
          <p:nvPr/>
        </p:nvSpPr>
        <p:spPr bwMode="auto">
          <a:xfrm>
            <a:off x="4791075" y="2632412"/>
            <a:ext cx="328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A few of the many basic processor instructions (Intel)</a:t>
            </a:r>
          </a:p>
        </p:txBody>
      </p:sp>
      <p:cxnSp>
        <p:nvCxnSpPr>
          <p:cNvPr id="48138" name="Straight Arrow Connector 20"/>
          <p:cNvCxnSpPr>
            <a:cxnSpLocks noChangeShapeType="1"/>
          </p:cNvCxnSpPr>
          <p:nvPr/>
        </p:nvCxnSpPr>
        <p:spPr bwMode="auto">
          <a:xfrm flipH="1" flipV="1">
            <a:off x="4081464" y="2457788"/>
            <a:ext cx="1481136" cy="3413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524934" y="1066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Instruction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9733" y="1066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itchFamily="34" charset="0"/>
              </a:rPr>
              <a:t>D</a:t>
            </a:r>
            <a:r>
              <a:rPr lang="en-US" sz="1200" b="1" dirty="0" smtClean="0">
                <a:latin typeface="Calibri" pitchFamily="34" charset="0"/>
              </a:rPr>
              <a:t>escription</a:t>
            </a:r>
            <a:endParaRPr lang="en-US" sz="1200" b="1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pitchFamily="34" charset="0"/>
            </a:endParaRPr>
          </a:p>
        </p:txBody>
      </p:sp>
      <p:sp>
        <p:nvSpPr>
          <p:cNvPr id="49155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2388" y="206375"/>
            <a:ext cx="41386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 dirty="0">
                <a:solidFill>
                  <a:schemeClr val="tx2"/>
                </a:solidFill>
                <a:latin typeface="Cambria" pitchFamily="18" charset="0"/>
              </a:rPr>
              <a:t>Is this enough?</a:t>
            </a:r>
          </a:p>
        </p:txBody>
      </p:sp>
      <p:sp>
        <p:nvSpPr>
          <p:cNvPr id="49156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1524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49157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5200" y="23034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49158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311467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49159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38957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49160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5200" y="47228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49162" name="Rectangle 2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13554" y="4572000"/>
            <a:ext cx="4130872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halt</a:t>
            </a:r>
          </a:p>
        </p:txBody>
      </p:sp>
      <p:sp>
        <p:nvSpPr>
          <p:cNvPr id="49163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2029" y="2171700"/>
            <a:ext cx="4150519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solidFill>
                  <a:srgbClr val="0A04EB"/>
                </a:solidFill>
                <a:latin typeface="Courier New" pitchFamily="49" charset="0"/>
              </a:rPr>
              <a:t>mul</a:t>
            </a:r>
            <a:r>
              <a:rPr lang="en-US" sz="3600" b="1" dirty="0">
                <a:solidFill>
                  <a:srgbClr val="0A04EB"/>
                </a:solidFill>
                <a:latin typeface="Courier New" pitchFamily="49" charset="0"/>
              </a:rPr>
              <a:t> </a:t>
            </a:r>
            <a:r>
              <a:rPr lang="en-US" sz="3600" b="1" dirty="0" smtClean="0">
                <a:solidFill>
                  <a:srgbClr val="0A04EB"/>
                </a:solidFill>
                <a:latin typeface="Courier New" pitchFamily="49" charset="0"/>
              </a:rPr>
              <a:t>  r2 </a:t>
            </a:r>
            <a:r>
              <a:rPr lang="en-US" sz="3600" b="1" dirty="0">
                <a:solidFill>
                  <a:srgbClr val="0A04EB"/>
                </a:solidFill>
                <a:latin typeface="Courier New" pitchFamily="49" charset="0"/>
              </a:rPr>
              <a:t>r1 </a:t>
            </a:r>
            <a:r>
              <a:rPr lang="en-US" sz="3600" b="1" dirty="0" err="1">
                <a:solidFill>
                  <a:srgbClr val="0A04EB"/>
                </a:solidFill>
                <a:latin typeface="Courier New" pitchFamily="49" charset="0"/>
              </a:rPr>
              <a:t>r1</a:t>
            </a:r>
            <a:endParaRPr lang="en-US" sz="3600" b="1" dirty="0">
              <a:solidFill>
                <a:srgbClr val="0A04EB"/>
              </a:solidFill>
              <a:latin typeface="Courier New" pitchFamily="49" charset="0"/>
            </a:endParaRPr>
          </a:p>
        </p:txBody>
      </p:sp>
      <p:sp>
        <p:nvSpPr>
          <p:cNvPr id="49164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11338" y="1371600"/>
            <a:ext cx="415944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A04EB"/>
                </a:solidFill>
                <a:latin typeface="Courier New" pitchFamily="49" charset="0"/>
              </a:rPr>
              <a:t>read </a:t>
            </a:r>
            <a:r>
              <a:rPr lang="en-US" sz="3600" b="1" dirty="0" smtClean="0">
                <a:solidFill>
                  <a:srgbClr val="0A04EB"/>
                </a:solidFill>
                <a:latin typeface="Courier New" pitchFamily="49" charset="0"/>
              </a:rPr>
              <a:t> r1</a:t>
            </a:r>
            <a:endParaRPr lang="en-US" sz="3600" b="1" dirty="0">
              <a:solidFill>
                <a:srgbClr val="0A04EB"/>
              </a:solidFill>
              <a:latin typeface="Courier New" pitchFamily="49" charset="0"/>
            </a:endParaRPr>
          </a:p>
        </p:txBody>
      </p:sp>
      <p:sp>
        <p:nvSpPr>
          <p:cNvPr id="49165" name="Rectangle 2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09400" y="2971800"/>
            <a:ext cx="4135172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A04EB"/>
                </a:solidFill>
                <a:latin typeface="Courier New" pitchFamily="49" charset="0"/>
              </a:rPr>
              <a:t>add </a:t>
            </a:r>
            <a:r>
              <a:rPr lang="en-US" sz="3600" b="1" dirty="0" smtClean="0">
                <a:solidFill>
                  <a:srgbClr val="0A04EB"/>
                </a:solidFill>
                <a:latin typeface="Courier New" pitchFamily="49" charset="0"/>
              </a:rPr>
              <a:t>  r2 </a:t>
            </a:r>
            <a:r>
              <a:rPr lang="en-US" sz="3600" b="1" dirty="0" err="1">
                <a:solidFill>
                  <a:srgbClr val="0A04EB"/>
                </a:solidFill>
                <a:latin typeface="Courier New" pitchFamily="49" charset="0"/>
              </a:rPr>
              <a:t>r2</a:t>
            </a:r>
            <a:r>
              <a:rPr lang="en-US" sz="3600" b="1" dirty="0">
                <a:solidFill>
                  <a:srgbClr val="0A04EB"/>
                </a:solidFill>
                <a:latin typeface="Courier New" pitchFamily="49" charset="0"/>
              </a:rPr>
              <a:t> r1</a:t>
            </a:r>
          </a:p>
        </p:txBody>
      </p:sp>
      <p:sp>
        <p:nvSpPr>
          <p:cNvPr id="49166" name="Rectangle 3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14800" y="3771900"/>
            <a:ext cx="4114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write r2</a:t>
            </a:r>
          </a:p>
        </p:txBody>
      </p:sp>
      <p:sp>
        <p:nvSpPr>
          <p:cNvPr id="49167" name="Text Box 18"/>
          <p:cNvSpPr txBox="1">
            <a:spLocks noChangeArrowheads="1"/>
          </p:cNvSpPr>
          <p:nvPr/>
        </p:nvSpPr>
        <p:spPr bwMode="auto">
          <a:xfrm rot="21137453">
            <a:off x="691083" y="2190080"/>
            <a:ext cx="2514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solidFill>
                  <a:schemeClr val="bg1">
                    <a:lumMod val="65000"/>
                  </a:schemeClr>
                </a:solidFill>
                <a:latin typeface="Old English Text MT" panose="03040902040508030806" pitchFamily="66" charset="0"/>
              </a:rPr>
              <a:t>What’s </a:t>
            </a:r>
            <a:r>
              <a:rPr lang="en-US" sz="4200" dirty="0" smtClean="0">
                <a:solidFill>
                  <a:schemeClr val="bg1">
                    <a:lumMod val="65000"/>
                  </a:schemeClr>
                </a:solidFill>
                <a:latin typeface="Old English Text MT" panose="03040902040508030806" pitchFamily="66" charset="0"/>
              </a:rPr>
              <a:t>missing here?</a:t>
            </a:r>
            <a:endParaRPr lang="en-US" sz="4200" dirty="0">
              <a:solidFill>
                <a:schemeClr val="bg1">
                  <a:lumMod val="65000"/>
                </a:schemeClr>
              </a:solidFill>
              <a:latin typeface="Old English Text MT" panose="03040902040508030806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8534400" y="1524000"/>
            <a:ext cx="0" cy="3565525"/>
          </a:xfrm>
          <a:prstGeom prst="straightConnector1">
            <a:avLst/>
          </a:prstGeom>
          <a:noFill/>
          <a:ln w="19050" cap="flat" cmpd="sng" algn="ctr">
            <a:solidFill>
              <a:srgbClr val="0B04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43000" y="5715000"/>
            <a:ext cx="7183438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Why </a:t>
            </a:r>
            <a:r>
              <a:rPr lang="en-US" b="1" i="1" dirty="0">
                <a:latin typeface="Cambria" pitchFamily="18" charset="0"/>
              </a:rPr>
              <a:t>couldn't </a:t>
            </a:r>
            <a:r>
              <a:rPr lang="en-US" dirty="0">
                <a:latin typeface="Cambria" pitchFamily="18" charset="0"/>
              </a:rPr>
              <a:t> we implement Python using our Hmmm a</a:t>
            </a:r>
            <a:r>
              <a:rPr lang="en-US" dirty="0" smtClean="0">
                <a:latin typeface="Cambria" pitchFamily="18" charset="0"/>
              </a:rPr>
              <a:t>ssembly language up to this point?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5929" y="483284"/>
            <a:ext cx="685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dirty="0">
                <a:latin typeface="Georgia" pitchFamily="18" charset="0"/>
              </a:rPr>
              <a:t>For systems, </a:t>
            </a:r>
            <a:r>
              <a:rPr lang="en-US" sz="3600" dirty="0" smtClean="0">
                <a:latin typeface="Georgia" pitchFamily="18" charset="0"/>
              </a:rPr>
              <a:t>innovation is adding </a:t>
            </a:r>
            <a:r>
              <a:rPr lang="en-US" sz="3600" dirty="0">
                <a:latin typeface="Georgia" pitchFamily="18" charset="0"/>
              </a:rPr>
              <a:t>an edge </a:t>
            </a:r>
            <a:r>
              <a:rPr lang="en-US" sz="3600" dirty="0" smtClean="0">
                <a:latin typeface="Georgia" pitchFamily="18" charset="0"/>
              </a:rPr>
              <a:t>to </a:t>
            </a:r>
            <a:r>
              <a:rPr lang="en-US" sz="3600" i="1" dirty="0" smtClean="0">
                <a:solidFill>
                  <a:srgbClr val="C00000"/>
                </a:solidFill>
                <a:latin typeface="Georgia" pitchFamily="18" charset="0"/>
              </a:rPr>
              <a:t>create </a:t>
            </a:r>
            <a:r>
              <a:rPr lang="en-US" sz="3600" i="1" dirty="0">
                <a:solidFill>
                  <a:srgbClr val="C00000"/>
                </a:solidFill>
                <a:latin typeface="Georgia" pitchFamily="18" charset="0"/>
              </a:rPr>
              <a:t>a cycle</a:t>
            </a:r>
            <a:r>
              <a:rPr lang="en-US" sz="3600" dirty="0">
                <a:latin typeface="Georgia" pitchFamily="18" charset="0"/>
              </a:rPr>
              <a:t>, not just an additional node.</a:t>
            </a:r>
          </a:p>
        </p:txBody>
      </p:sp>
      <p:sp>
        <p:nvSpPr>
          <p:cNvPr id="20" name="Oval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8497" y="4130373"/>
            <a:ext cx="141287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854072" y="4200223"/>
            <a:ext cx="511175" cy="0"/>
          </a:xfrm>
          <a:prstGeom prst="line">
            <a:avLst/>
          </a:prstGeom>
          <a:noFill/>
          <a:ln w="3810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814259" y="3895423"/>
            <a:ext cx="892175" cy="611188"/>
            <a:chOff x="4734" y="3053"/>
            <a:chExt cx="656" cy="491"/>
          </a:xfrm>
        </p:grpSpPr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27" name="Freeform 15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16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7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25" name="Freeform 18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9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" name="Group 2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14259" y="5343223"/>
            <a:ext cx="892175" cy="611188"/>
            <a:chOff x="4734" y="3053"/>
            <a:chExt cx="656" cy="491"/>
          </a:xfrm>
        </p:grpSpPr>
        <p:grpSp>
          <p:nvGrpSpPr>
            <p:cNvPr id="30" name="Group 21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34" name="Freeform 22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23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24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32" name="Freeform 25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26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" name="Oval 2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90559" y="5579761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2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72972" y="4049411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NOR</a:t>
            </a:r>
          </a:p>
        </p:txBody>
      </p:sp>
      <p:sp>
        <p:nvSpPr>
          <p:cNvPr id="38" name="Text Box 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74559" y="5497211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NOR</a:t>
            </a:r>
          </a:p>
        </p:txBody>
      </p:sp>
      <p:sp>
        <p:nvSpPr>
          <p:cNvPr id="39" name="Line 3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842959" y="564802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45872" y="4038298"/>
            <a:ext cx="1177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399922" y="4304998"/>
            <a:ext cx="5318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01509" y="5479748"/>
            <a:ext cx="531813" cy="0"/>
          </a:xfrm>
          <a:prstGeom prst="line">
            <a:avLst/>
          </a:prstGeom>
          <a:noFill/>
          <a:ln w="3810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720472" y="5794073"/>
            <a:ext cx="1212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35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3406272" y="4298648"/>
            <a:ext cx="1968500" cy="1349375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Freeform 36"/>
          <p:cNvSpPr>
            <a:spLocks/>
          </p:cNvSpPr>
          <p:nvPr>
            <p:custDataLst>
              <p:tags r:id="rId15"/>
            </p:custDataLst>
          </p:nvPr>
        </p:nvSpPr>
        <p:spPr bwMode="auto">
          <a:xfrm flipV="1">
            <a:off x="3403097" y="4197048"/>
            <a:ext cx="1968500" cy="1293813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3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90322" y="3982736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S</a:t>
            </a:r>
          </a:p>
        </p:txBody>
      </p:sp>
      <p:sp>
        <p:nvSpPr>
          <p:cNvPr id="47" name="Rectangle 3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90474" y="5775691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</a:t>
            </a:r>
          </a:p>
        </p:txBody>
      </p:sp>
      <p:sp>
        <p:nvSpPr>
          <p:cNvPr id="48" name="Text Box 3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073147" y="5351161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49" name="Text Box 4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1497" y="3882723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50" name="Text Box 4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45834" y="548292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51" name="Text Box 4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972130" y="3868174"/>
            <a:ext cx="10398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"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Set"</a:t>
            </a:r>
            <a:endParaRPr lang="en-US" sz="1500" dirty="0"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sp>
        <p:nvSpPr>
          <p:cNvPr id="52" name="Text Box 4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05000" y="5621579"/>
            <a:ext cx="8890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"Reset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"</a:t>
            </a:r>
            <a:endParaRPr lang="en-US" sz="1500" dirty="0">
              <a:solidFill>
                <a:schemeClr val="bg1">
                  <a:lumMod val="6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3" name="Text Box 4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49109" y="5171773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54" name="Text Box 4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52197" y="3730323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55" name="Text Box 4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885572" y="4198636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56" name="Rectangle 4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54197" y="5384498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Q</a:t>
            </a:r>
            <a:endParaRPr lang="en-US" sz="1600" b="1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48342" y="5442699"/>
            <a:ext cx="1525587" cy="323165"/>
          </a:xfrm>
          <a:prstGeom prst="rect">
            <a:avLst/>
          </a:prstGeom>
          <a:solidFill>
            <a:srgbClr val="CAEDF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 smtClean="0">
                <a:solidFill>
                  <a:srgbClr val="1002CE"/>
                </a:solidFill>
                <a:latin typeface="Cambria" pitchFamily="18" charset="0"/>
                <a:cs typeface="Times New Roman" pitchFamily="18" charset="0"/>
              </a:rPr>
              <a:t>1 bit of storage</a:t>
            </a:r>
            <a:endParaRPr lang="en-US" sz="15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8" name="Text Box 4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01888" y="3657600"/>
            <a:ext cx="1121667" cy="553998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feedback loops</a:t>
            </a:r>
            <a:endParaRPr lang="en-US" sz="1500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3340059">
            <a:off x="5469526" y="4004652"/>
            <a:ext cx="457994" cy="533399"/>
          </a:xfrm>
          <a:prstGeom prst="downArrow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0" name="Text Box 4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4286" y="5833737"/>
            <a:ext cx="115929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"Output"</a:t>
            </a:r>
            <a:endParaRPr lang="en-US" sz="1500" dirty="0">
              <a:solidFill>
                <a:schemeClr val="bg1">
                  <a:lumMod val="6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1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6" y="3135489"/>
            <a:ext cx="4031377" cy="268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120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pitchFamily="34" charset="0"/>
            </a:endParaRPr>
          </a:p>
        </p:txBody>
      </p:sp>
      <p:sp>
        <p:nvSpPr>
          <p:cNvPr id="5120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2388" y="206375"/>
            <a:ext cx="41386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 dirty="0">
                <a:latin typeface="Cambria" pitchFamily="18" charset="0"/>
              </a:rPr>
              <a:t>Loops and </a:t>
            </a:r>
            <a:r>
              <a:rPr lang="en-US" sz="4200" b="1" dirty="0">
                <a:latin typeface="Cambria" pitchFamily="18" charset="0"/>
                <a:cs typeface="Courier New" pitchFamily="49" charset="0"/>
              </a:rPr>
              <a:t>if</a:t>
            </a:r>
            <a:r>
              <a:rPr lang="en-US" sz="4200" dirty="0">
                <a:latin typeface="Cambria" pitchFamily="18" charset="0"/>
              </a:rPr>
              <a:t>s</a:t>
            </a:r>
          </a:p>
        </p:txBody>
      </p:sp>
      <p:sp>
        <p:nvSpPr>
          <p:cNvPr id="51204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1029791">
            <a:off x="7600970" y="1386832"/>
            <a:ext cx="1270027" cy="3048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It's too linear!</a:t>
            </a:r>
          </a:p>
        </p:txBody>
      </p:sp>
      <p:sp>
        <p:nvSpPr>
          <p:cNvPr id="51205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84044" y="2177874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"straight-line code"</a:t>
            </a:r>
          </a:p>
        </p:txBody>
      </p:sp>
      <p:sp>
        <p:nvSpPr>
          <p:cNvPr id="51206" name="Line 1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852416" y="2244725"/>
            <a:ext cx="3041" cy="30587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1209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8816" y="5538481"/>
            <a:ext cx="1676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latin typeface="Calibri" pitchFamily="34" charset="0"/>
              </a:rPr>
              <a:t>jump!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51210" name="Text Box 2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1284078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We</a:t>
            </a:r>
            <a:r>
              <a:rPr lang="en-US" b="1" i="1" dirty="0">
                <a:latin typeface="Cambria" pitchFamily="18" charset="0"/>
              </a:rPr>
              <a:t> couldn't</a:t>
            </a:r>
            <a:r>
              <a:rPr lang="en-US" dirty="0">
                <a:latin typeface="Cambria" pitchFamily="18" charset="0"/>
              </a:rPr>
              <a:t> implement Python using </a:t>
            </a:r>
            <a:r>
              <a:rPr lang="en-US" dirty="0" smtClean="0">
                <a:latin typeface="Cambria" pitchFamily="18" charset="0"/>
              </a:rPr>
              <a:t>Hmmm so </a:t>
            </a:r>
            <a:r>
              <a:rPr lang="en-US" dirty="0">
                <a:latin typeface="Cambria" pitchFamily="18" charset="0"/>
              </a:rPr>
              <a:t>far</a:t>
            </a:r>
            <a:r>
              <a:rPr lang="en-US" dirty="0" smtClean="0">
                <a:latin typeface="Cambria" pitchFamily="18" charset="0"/>
              </a:rPr>
              <a:t>...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1211" name="Text Box 2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55017" y="2843036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51212" name="Text Box 2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55017" y="3622499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1213" name="Text Box 2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55017" y="443371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51214" name="Text Box 2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55017" y="521476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51215" name="Text Box 2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55017" y="6041849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51216" name="Rectangle 2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55443" y="5891036"/>
            <a:ext cx="3432001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>
                <a:latin typeface="Courier New" pitchFamily="49" charset="0"/>
              </a:rPr>
              <a:t>halt</a:t>
            </a:r>
            <a:endParaRPr lang="en-US" sz="3600" b="1" dirty="0">
              <a:solidFill>
                <a:srgbClr val="E109E1"/>
              </a:solidFill>
              <a:latin typeface="Courier New" pitchFamily="49" charset="0"/>
            </a:endParaRPr>
          </a:p>
        </p:txBody>
      </p:sp>
      <p:sp>
        <p:nvSpPr>
          <p:cNvPr id="51217" name="Rectangle 3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55443" y="3490736"/>
            <a:ext cx="3432001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>
                <a:latin typeface="Courier New" pitchFamily="49" charset="0"/>
              </a:rPr>
              <a:t>write r1</a:t>
            </a:r>
            <a:endParaRPr lang="en-US" sz="3600" b="1" dirty="0">
              <a:solidFill>
                <a:srgbClr val="0A04EB"/>
              </a:solidFill>
              <a:latin typeface="Courier New" pitchFamily="49" charset="0"/>
            </a:endParaRPr>
          </a:p>
        </p:txBody>
      </p:sp>
      <p:sp>
        <p:nvSpPr>
          <p:cNvPr id="51218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55443" y="2690636"/>
            <a:ext cx="3432001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 err="1" smtClean="0">
                <a:latin typeface="Courier New" pitchFamily="49" charset="0"/>
              </a:rPr>
              <a:t>setn</a:t>
            </a:r>
            <a:r>
              <a:rPr lang="en-US" sz="3600" b="1" dirty="0" smtClean="0">
                <a:latin typeface="Courier New" pitchFamily="49" charset="0"/>
              </a:rPr>
              <a:t> </a:t>
            </a:r>
            <a:r>
              <a:rPr lang="en-US" sz="3600" b="1" dirty="0" smtClean="0">
                <a:latin typeface="Courier New" pitchFamily="49" charset="0"/>
              </a:rPr>
              <a:t> r1 </a:t>
            </a:r>
            <a:r>
              <a:rPr lang="en-US" sz="3600" b="1" dirty="0" smtClean="0">
                <a:solidFill>
                  <a:srgbClr val="0A04EB"/>
                </a:solidFill>
                <a:latin typeface="Courier New" pitchFamily="49" charset="0"/>
              </a:rPr>
              <a:t>42</a:t>
            </a:r>
            <a:endParaRPr lang="en-US" sz="3600" b="1" dirty="0">
              <a:solidFill>
                <a:srgbClr val="0A04EB"/>
              </a:solidFill>
              <a:latin typeface="Courier New" pitchFamily="49" charset="0"/>
            </a:endParaRPr>
          </a:p>
        </p:txBody>
      </p:sp>
      <p:sp>
        <p:nvSpPr>
          <p:cNvPr id="51219" name="Rectangle 3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55443" y="4290836"/>
            <a:ext cx="3432001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 err="1" smtClean="0">
                <a:latin typeface="Courier New" pitchFamily="49" charset="0"/>
              </a:rPr>
              <a:t>addn</a:t>
            </a:r>
            <a:r>
              <a:rPr lang="en-US" sz="3600" b="1" dirty="0" smtClean="0">
                <a:latin typeface="Courier New" pitchFamily="49" charset="0"/>
              </a:rPr>
              <a:t> </a:t>
            </a:r>
            <a:r>
              <a:rPr lang="en-US" sz="3600" b="1" dirty="0" smtClean="0">
                <a:latin typeface="Courier New" pitchFamily="49" charset="0"/>
              </a:rPr>
              <a:t> r1 </a:t>
            </a:r>
            <a:r>
              <a:rPr lang="en-US" sz="3600" b="1" dirty="0" smtClean="0">
                <a:solidFill>
                  <a:srgbClr val="0A04EB"/>
                </a:solidFill>
                <a:latin typeface="Courier New" pitchFamily="49" charset="0"/>
              </a:rPr>
              <a:t>1</a:t>
            </a:r>
            <a:endParaRPr lang="en-US" sz="3600" b="1" dirty="0">
              <a:solidFill>
                <a:srgbClr val="0A04EB"/>
              </a:solidFill>
              <a:latin typeface="Courier New" pitchFamily="49" charset="0"/>
            </a:endParaRPr>
          </a:p>
        </p:txBody>
      </p:sp>
      <p:sp>
        <p:nvSpPr>
          <p:cNvPr id="51220" name="Rectangle 3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55443" y="5090936"/>
            <a:ext cx="3432001" cy="650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latin typeface="Courier New" pitchFamily="49" charset="0"/>
              </a:rPr>
              <a:t>jumpn</a:t>
            </a:r>
            <a:r>
              <a:rPr lang="en-US" sz="3600" b="1" dirty="0">
                <a:solidFill>
                  <a:srgbClr val="E109E1"/>
                </a:solidFill>
                <a:latin typeface="Courier New" pitchFamily="49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4442178" y="3793067"/>
            <a:ext cx="593118" cy="1705526"/>
          </a:xfrm>
          <a:custGeom>
            <a:avLst/>
            <a:gdLst>
              <a:gd name="connsiteX0" fmla="*/ 237067 w 361244"/>
              <a:gd name="connsiteY0" fmla="*/ 2607734 h 2810934"/>
              <a:gd name="connsiteX1" fmla="*/ 237067 w 361244"/>
              <a:gd name="connsiteY1" fmla="*/ 2810934 h 2810934"/>
              <a:gd name="connsiteX2" fmla="*/ 0 w 361244"/>
              <a:gd name="connsiteY2" fmla="*/ 2810934 h 2810934"/>
              <a:gd name="connsiteX3" fmla="*/ 0 w 361244"/>
              <a:gd name="connsiteY3" fmla="*/ 0 h 2810934"/>
              <a:gd name="connsiteX4" fmla="*/ 361244 w 361244"/>
              <a:gd name="connsiteY4" fmla="*/ 0 h 2810934"/>
              <a:gd name="connsiteX5" fmla="*/ 361244 w 361244"/>
              <a:gd name="connsiteY5" fmla="*/ 0 h 281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4" h="2810934">
                <a:moveTo>
                  <a:pt x="237067" y="2607734"/>
                </a:moveTo>
                <a:lnTo>
                  <a:pt x="237067" y="2810934"/>
                </a:lnTo>
                <a:lnTo>
                  <a:pt x="0" y="2810934"/>
                </a:lnTo>
                <a:lnTo>
                  <a:pt x="0" y="0"/>
                </a:lnTo>
                <a:lnTo>
                  <a:pt x="361244" y="0"/>
                </a:lnTo>
                <a:lnTo>
                  <a:pt x="361244" y="0"/>
                </a:lnTo>
              </a:path>
            </a:pathLst>
          </a:custGeom>
          <a:noFill/>
          <a:ln w="38100" cap="flat" cmpd="sng" algn="ctr">
            <a:solidFill>
              <a:srgbClr val="E109E1"/>
            </a:solidFill>
            <a:prstDash val="solid"/>
            <a:round/>
            <a:headEnd type="none" w="med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81400" y="2976168"/>
            <a:ext cx="115199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E109E1"/>
                </a:solidFill>
                <a:latin typeface="Calibri" pitchFamily="34" charset="0"/>
              </a:rPr>
              <a:t>loop</a:t>
            </a:r>
            <a:endParaRPr lang="en-US" sz="3600" b="1" dirty="0">
              <a:solidFill>
                <a:srgbClr val="E109E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pitchFamily="34" charset="0"/>
            </a:endParaRPr>
          </a:p>
        </p:txBody>
      </p:sp>
      <p:sp>
        <p:nvSpPr>
          <p:cNvPr id="5222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073" y="5930569"/>
            <a:ext cx="23094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4200" b="1" dirty="0" err="1" smtClean="0">
                <a:solidFill>
                  <a:schemeClr val="tx2"/>
                </a:solidFill>
                <a:latin typeface="Courier New" pitchFamily="49" charset="0"/>
              </a:rPr>
              <a:t>jump</a:t>
            </a:r>
            <a:r>
              <a:rPr lang="en-US" sz="42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4200" dirty="0" smtClean="0">
                <a:solidFill>
                  <a:schemeClr val="tx2"/>
                </a:solidFill>
                <a:latin typeface="Cambria" pitchFamily="18" charset="0"/>
              </a:rPr>
              <a:t>!</a:t>
            </a:r>
            <a:endParaRPr lang="en-US" sz="42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2228" name="Rectangle 7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98875" y="4243387"/>
            <a:ext cx="383143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atin typeface="Courier New" pitchFamily="49" charset="0"/>
              </a:rPr>
              <a:t>halt</a:t>
            </a:r>
          </a:p>
        </p:txBody>
      </p:sp>
      <p:sp>
        <p:nvSpPr>
          <p:cNvPr id="52229" name="Rectangle 7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98874" y="1843087"/>
            <a:ext cx="38165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atin typeface="Courier New" pitchFamily="49" charset="0"/>
              </a:rPr>
              <a:t>write r1</a:t>
            </a:r>
          </a:p>
        </p:txBody>
      </p:sp>
      <p:sp>
        <p:nvSpPr>
          <p:cNvPr id="52230" name="Rectangle 7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98875" y="1042987"/>
            <a:ext cx="383143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latin typeface="Courier New" pitchFamily="49" charset="0"/>
              </a:rPr>
              <a:t>setn</a:t>
            </a:r>
            <a:r>
              <a:rPr lang="en-US" sz="3600" b="1" dirty="0">
                <a:latin typeface="Courier New" pitchFamily="49" charset="0"/>
              </a:rPr>
              <a:t> </a:t>
            </a:r>
            <a:r>
              <a:rPr lang="en-US" sz="3600" b="1" dirty="0" smtClean="0">
                <a:latin typeface="Courier New" pitchFamily="49" charset="0"/>
              </a:rPr>
              <a:t> r1 </a:t>
            </a:r>
            <a:r>
              <a:rPr lang="en-US" sz="3600" b="1" dirty="0">
                <a:solidFill>
                  <a:srgbClr val="0B04FF"/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52231" name="Rectangle 7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98874" y="2643187"/>
            <a:ext cx="38165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latin typeface="Courier New" pitchFamily="49" charset="0"/>
              </a:rPr>
              <a:t>addn</a:t>
            </a:r>
            <a:r>
              <a:rPr lang="en-US" sz="3600" b="1" dirty="0">
                <a:latin typeface="Courier New" pitchFamily="49" charset="0"/>
              </a:rPr>
              <a:t> </a:t>
            </a:r>
            <a:r>
              <a:rPr lang="en-US" sz="3600" b="1" dirty="0" smtClean="0">
                <a:latin typeface="Courier New" pitchFamily="49" charset="0"/>
              </a:rPr>
              <a:t> r1 </a:t>
            </a:r>
            <a:r>
              <a:rPr lang="en-US" sz="3600" b="1" dirty="0">
                <a:solidFill>
                  <a:srgbClr val="0B04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52232" name="Rectangle 7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98874" y="3443287"/>
            <a:ext cx="3816525" cy="650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latin typeface="Courier New" pitchFamily="49" charset="0"/>
              </a:rPr>
              <a:t>jumpn</a:t>
            </a:r>
            <a:r>
              <a:rPr lang="en-US" sz="3600" b="1" dirty="0">
                <a:latin typeface="Courier New" pitchFamily="49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52233" name="Text Box 8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82043" y="1192212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52234" name="Text Box 8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82043" y="1971675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2235" name="Text Box 8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82043" y="2782887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52236" name="Text Box 8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82043" y="3563937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52237" name="Text Box 8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82043" y="4391025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52238" name="Text Box 8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6725" y="1382712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r1</a:t>
            </a:r>
            <a:endParaRPr lang="en-US" sz="1800" b="1">
              <a:solidFill>
                <a:srgbClr val="B003D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239" name="Rectangle 9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88849" y="1230312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52240" name="Rectangle 9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84086" y="1903412"/>
            <a:ext cx="2749550" cy="2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General-purpose register r1</a:t>
            </a:r>
          </a:p>
        </p:txBody>
      </p:sp>
      <p:sp>
        <p:nvSpPr>
          <p:cNvPr id="52241" name="Text Box 10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" y="2463800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r2</a:t>
            </a:r>
            <a:endParaRPr lang="en-US" sz="1800" b="1">
              <a:solidFill>
                <a:srgbClr val="B003D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242" name="Rectangle 10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85674" y="2297112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52243" name="Rectangle 10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80911" y="2970212"/>
            <a:ext cx="2749550" cy="2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General-purpose register r2</a:t>
            </a:r>
          </a:p>
        </p:txBody>
      </p:sp>
      <p:sp>
        <p:nvSpPr>
          <p:cNvPr id="52244" name="Text Box 103"/>
          <p:cNvSpPr txBox="1">
            <a:spLocks noChangeArrowheads="1"/>
          </p:cNvSpPr>
          <p:nvPr/>
        </p:nvSpPr>
        <p:spPr bwMode="auto">
          <a:xfrm>
            <a:off x="5185126" y="5181600"/>
            <a:ext cx="3425474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i="1" dirty="0" smtClean="0">
                <a:latin typeface="Cambria" panose="02040503050406030204" pitchFamily="18" charset="0"/>
              </a:rPr>
              <a:t>What would happen </a:t>
            </a:r>
            <a:r>
              <a:rPr lang="en-US" b="1" i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IF</a:t>
            </a:r>
            <a:r>
              <a:rPr lang="en-US" i="1" dirty="0" smtClean="0">
                <a:latin typeface="Cambria" panose="02040503050406030204" pitchFamily="18" charset="0"/>
              </a:rPr>
              <a:t>… 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  </a:t>
            </a:r>
            <a:r>
              <a:rPr lang="en-US" sz="1600" dirty="0" smtClean="0">
                <a:latin typeface="Calibri" pitchFamily="34" charset="0"/>
                <a:sym typeface="Symbol"/>
              </a:rPr>
              <a:t>  </a:t>
            </a:r>
            <a:r>
              <a:rPr lang="en-US" sz="1600" dirty="0" smtClean="0">
                <a:latin typeface="Calibri" pitchFamily="34" charset="0"/>
              </a:rPr>
              <a:t>we </a:t>
            </a:r>
            <a:r>
              <a:rPr lang="en-US" sz="1600" dirty="0">
                <a:latin typeface="Calibri" pitchFamily="34" charset="0"/>
              </a:rPr>
              <a:t>replace </a:t>
            </a:r>
            <a:r>
              <a:rPr lang="en-US" sz="1600" dirty="0" smtClean="0">
                <a:latin typeface="Calibri" pitchFamily="34" charset="0"/>
              </a:rPr>
              <a:t>line 3's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600" dirty="0" smtClean="0">
                <a:latin typeface="Calibri" pitchFamily="34" charset="0"/>
              </a:rPr>
              <a:t> with a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1600" dirty="0" smtClean="0">
                <a:latin typeface="Calibri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  </a:t>
            </a:r>
            <a:r>
              <a:rPr lang="en-US" sz="1600" dirty="0" smtClean="0">
                <a:latin typeface="Calibri" pitchFamily="34" charset="0"/>
                <a:sym typeface="Symbol"/>
              </a:rPr>
              <a:t>  </a:t>
            </a:r>
            <a:r>
              <a:rPr lang="en-US" sz="1600" dirty="0">
                <a:latin typeface="Calibri" pitchFamily="34" charset="0"/>
              </a:rPr>
              <a:t>we replace line 3's 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with a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1600" dirty="0" smtClean="0">
                <a:latin typeface="Calibri" pitchFamily="34" charset="0"/>
              </a:rPr>
              <a:t>?</a:t>
            </a:r>
            <a:endParaRPr lang="en-US" sz="1600" dirty="0">
              <a:latin typeface="Calibri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</a:rPr>
              <a:t>   </a:t>
            </a:r>
            <a:r>
              <a:rPr lang="en-US" sz="1600" dirty="0" smtClean="0">
                <a:latin typeface="Calibri" pitchFamily="34" charset="0"/>
                <a:sym typeface="Symbol"/>
              </a:rPr>
              <a:t>  </a:t>
            </a:r>
            <a:r>
              <a:rPr lang="en-US" sz="1600" dirty="0">
                <a:latin typeface="Calibri" pitchFamily="34" charset="0"/>
              </a:rPr>
              <a:t>we replace line 3's 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with a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1600" dirty="0" smtClean="0">
                <a:latin typeface="Calibri" pitchFamily="34" charset="0"/>
              </a:rPr>
              <a:t>?</a:t>
            </a:r>
            <a:endParaRPr lang="en-US" sz="1600" dirty="0">
              <a:latin typeface="Calibri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  </a:t>
            </a:r>
            <a:r>
              <a:rPr lang="en-US" sz="1600" dirty="0" smtClean="0">
                <a:latin typeface="Calibri" pitchFamily="34" charset="0"/>
                <a:sym typeface="Symbol"/>
              </a:rPr>
              <a:t>  </a:t>
            </a:r>
            <a:r>
              <a:rPr lang="en-US" sz="1600" dirty="0">
                <a:latin typeface="Calibri" pitchFamily="34" charset="0"/>
              </a:rPr>
              <a:t>we replace line 3's 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with a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600" dirty="0" smtClean="0">
                <a:latin typeface="Calibri" pitchFamily="34" charset="0"/>
              </a:rPr>
              <a:t>?</a:t>
            </a:r>
          </a:p>
        </p:txBody>
      </p:sp>
      <p:sp>
        <p:nvSpPr>
          <p:cNvPr id="52247" name="Text Box 1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81562" y="228600"/>
            <a:ext cx="1027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RAM</a:t>
            </a:r>
          </a:p>
        </p:txBody>
      </p:sp>
      <p:sp>
        <p:nvSpPr>
          <p:cNvPr id="52248" name="Text Box 1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56087" y="595312"/>
            <a:ext cx="2286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random access memory</a:t>
            </a:r>
          </a:p>
        </p:txBody>
      </p:sp>
      <p:sp>
        <p:nvSpPr>
          <p:cNvPr id="52249" name="Text Box 7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938162" y="288925"/>
            <a:ext cx="1027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CPU</a:t>
            </a:r>
          </a:p>
        </p:txBody>
      </p:sp>
      <p:sp>
        <p:nvSpPr>
          <p:cNvPr id="52250" name="Text Box 7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312687" y="615950"/>
            <a:ext cx="228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central processing unit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578806" y="3657600"/>
            <a:ext cx="1594315" cy="2707217"/>
          </a:xfrm>
          <a:prstGeom prst="round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752600" y="3796507"/>
            <a:ext cx="781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Screen</a:t>
            </a:r>
          </a:p>
        </p:txBody>
      </p:sp>
      <p:sp>
        <p:nvSpPr>
          <p:cNvPr id="30" name="Rectangle 10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21274572">
            <a:off x="1326151" y="2506316"/>
            <a:ext cx="2278452" cy="2299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not used in this program…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4663" y="567404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i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>
            <a:off x="1341570" y="5867400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^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81584" y="5474208"/>
            <a:ext cx="7565136" cy="12466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6887" name="Rounded Rectangle 37"/>
          <p:cNvSpPr>
            <a:spLocks noChangeArrowheads="1"/>
          </p:cNvSpPr>
          <p:nvPr/>
        </p:nvSpPr>
        <p:spPr bwMode="auto">
          <a:xfrm>
            <a:off x="767643" y="1574799"/>
            <a:ext cx="7862711" cy="227753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pitchFamily="-106" charset="-128"/>
            </a:endParaRPr>
          </a:p>
        </p:txBody>
      </p:sp>
      <p:sp>
        <p:nvSpPr>
          <p:cNvPr id="5325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pitchFamily="34" charset="0"/>
            </a:endParaRPr>
          </a:p>
        </p:txBody>
      </p:sp>
      <p:sp>
        <p:nvSpPr>
          <p:cNvPr id="5325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3925" y="76200"/>
            <a:ext cx="73850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 dirty="0" smtClean="0">
                <a:solidFill>
                  <a:schemeClr val="tx2"/>
                </a:solidFill>
                <a:latin typeface="Cambria" pitchFamily="18" charset="0"/>
              </a:rPr>
              <a:t>Jumps in Hmmm</a:t>
            </a:r>
            <a:endParaRPr lang="en-US" sz="42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3253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990600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i="1" dirty="0">
                <a:solidFill>
                  <a:srgbClr val="E109E1"/>
                </a:solidFill>
                <a:latin typeface="Cambria" pitchFamily="18" charset="0"/>
              </a:rPr>
              <a:t>Conditional</a:t>
            </a:r>
            <a:r>
              <a:rPr lang="en-US" dirty="0">
                <a:solidFill>
                  <a:srgbClr val="E109E1"/>
                </a:solidFill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jumps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3254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0588" y="1524000"/>
            <a:ext cx="2919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 dirty="0" err="1">
                <a:latin typeface="Courier New" pitchFamily="49" charset="0"/>
              </a:rPr>
              <a:t>jeqzn</a:t>
            </a:r>
            <a:r>
              <a:rPr lang="en-US" sz="3200" b="1" dirty="0">
                <a:latin typeface="Courier New" pitchFamily="49" charset="0"/>
              </a:rPr>
              <a:t> r1 </a:t>
            </a:r>
            <a:r>
              <a:rPr lang="en-US" sz="3200" b="1" dirty="0">
                <a:solidFill>
                  <a:srgbClr val="B003D1"/>
                </a:solidFill>
                <a:latin typeface="Courier New" pitchFamily="49" charset="0"/>
              </a:rPr>
              <a:t>42</a:t>
            </a:r>
            <a:r>
              <a:rPr lang="en-US" sz="3200" b="1" dirty="0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53255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98525" y="2098675"/>
            <a:ext cx="291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 dirty="0" err="1">
                <a:latin typeface="Courier New" pitchFamily="49" charset="0"/>
              </a:rPr>
              <a:t>jgtzn</a:t>
            </a:r>
            <a:r>
              <a:rPr lang="en-US" sz="3200" b="1" dirty="0">
                <a:latin typeface="Courier New" pitchFamily="49" charset="0"/>
              </a:rPr>
              <a:t> r1 </a:t>
            </a:r>
            <a:r>
              <a:rPr lang="en-US" sz="3200" b="1" dirty="0">
                <a:solidFill>
                  <a:srgbClr val="B003D1"/>
                </a:solidFill>
                <a:latin typeface="Courier New" pitchFamily="49" charset="0"/>
              </a:rPr>
              <a:t>42</a:t>
            </a:r>
            <a:r>
              <a:rPr lang="en-US" sz="3200" b="1" dirty="0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53256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98525" y="2673350"/>
            <a:ext cx="291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 dirty="0" err="1">
                <a:latin typeface="Courier New" pitchFamily="49" charset="0"/>
              </a:rPr>
              <a:t>jltzn</a:t>
            </a:r>
            <a:r>
              <a:rPr lang="en-US" sz="3200" b="1" dirty="0">
                <a:latin typeface="Courier New" pitchFamily="49" charset="0"/>
              </a:rPr>
              <a:t> r1 </a:t>
            </a:r>
            <a:r>
              <a:rPr lang="en-US" sz="3200" b="1" dirty="0">
                <a:solidFill>
                  <a:srgbClr val="B003D1"/>
                </a:solidFill>
                <a:latin typeface="Courier New" pitchFamily="49" charset="0"/>
              </a:rPr>
              <a:t>42</a:t>
            </a:r>
            <a:r>
              <a:rPr lang="en-US" sz="3200" b="1" dirty="0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53257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00113" y="3246438"/>
            <a:ext cx="4198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 dirty="0" err="1">
                <a:latin typeface="Courier New" pitchFamily="49" charset="0"/>
              </a:rPr>
              <a:t>jnezn</a:t>
            </a:r>
            <a:r>
              <a:rPr lang="en-US" sz="3200" b="1" dirty="0">
                <a:latin typeface="Courier New" pitchFamily="49" charset="0"/>
              </a:rPr>
              <a:t> r1 </a:t>
            </a:r>
            <a:r>
              <a:rPr lang="en-US" sz="3200" b="1" dirty="0">
                <a:solidFill>
                  <a:srgbClr val="B003D1"/>
                </a:solidFill>
                <a:latin typeface="Courier New" pitchFamily="49" charset="0"/>
              </a:rPr>
              <a:t>42</a:t>
            </a:r>
            <a:endParaRPr lang="en-US" sz="3200" dirty="0">
              <a:solidFill>
                <a:srgbClr val="0A04EB"/>
              </a:solidFill>
              <a:latin typeface="Arial" pitchFamily="34" charset="0"/>
            </a:endParaRPr>
          </a:p>
        </p:txBody>
      </p:sp>
      <p:sp>
        <p:nvSpPr>
          <p:cNvPr id="53258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03688" y="1651000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IF </a:t>
            </a:r>
            <a:r>
              <a:rPr lang="en-US" sz="1800" b="1" dirty="0">
                <a:latin typeface="Cambria" pitchFamily="18" charset="0"/>
              </a:rPr>
              <a:t>r1 == 0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 THEN </a:t>
            </a:r>
            <a:r>
              <a:rPr lang="en-US" sz="1800" dirty="0">
                <a:latin typeface="Cambria" pitchFamily="18" charset="0"/>
              </a:rPr>
              <a:t>jump to line number </a:t>
            </a:r>
            <a:r>
              <a:rPr lang="en-US" sz="1800" b="1" dirty="0">
                <a:solidFill>
                  <a:srgbClr val="B003D1"/>
                </a:solidFill>
                <a:latin typeface="Cambria" pitchFamily="18" charset="0"/>
              </a:rPr>
              <a:t>42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53259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08450" y="2208213"/>
            <a:ext cx="473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IF </a:t>
            </a:r>
            <a:r>
              <a:rPr lang="en-US" sz="1800" b="1" dirty="0">
                <a:latin typeface="Cambria" pitchFamily="18" charset="0"/>
              </a:rPr>
              <a:t>r1 &gt; 0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   THEN </a:t>
            </a:r>
            <a:r>
              <a:rPr lang="en-US" sz="1800" dirty="0">
                <a:latin typeface="Cambria" pitchFamily="18" charset="0"/>
              </a:rPr>
              <a:t>jump to line number </a:t>
            </a:r>
            <a:r>
              <a:rPr lang="en-US" sz="1800" b="1" dirty="0">
                <a:solidFill>
                  <a:srgbClr val="B003D1"/>
                </a:solidFill>
                <a:latin typeface="Cambria" pitchFamily="18" charset="0"/>
              </a:rPr>
              <a:t>42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53260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14800" y="2765425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IF </a:t>
            </a:r>
            <a:r>
              <a:rPr lang="en-US" sz="1800" b="1" dirty="0">
                <a:latin typeface="Cambria" pitchFamily="18" charset="0"/>
              </a:rPr>
              <a:t>r1 &lt; 0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  THEN </a:t>
            </a:r>
            <a:r>
              <a:rPr lang="en-US" sz="1800" dirty="0">
                <a:latin typeface="Cambria" pitchFamily="18" charset="0"/>
              </a:rPr>
              <a:t>jump to line number </a:t>
            </a:r>
            <a:r>
              <a:rPr lang="en-US" sz="1800" b="1" dirty="0">
                <a:solidFill>
                  <a:srgbClr val="B003D1"/>
                </a:solidFill>
                <a:latin typeface="Cambria" pitchFamily="18" charset="0"/>
              </a:rPr>
              <a:t>42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53261" name="Text Box 2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08450" y="3368675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IF </a:t>
            </a:r>
            <a:r>
              <a:rPr lang="en-US" sz="1800" b="1" dirty="0">
                <a:latin typeface="Cambria" pitchFamily="18" charset="0"/>
              </a:rPr>
              <a:t>r1 != 0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  THEN </a:t>
            </a:r>
            <a:r>
              <a:rPr lang="en-US" sz="1800" dirty="0">
                <a:latin typeface="Cambria" pitchFamily="18" charset="0"/>
              </a:rPr>
              <a:t>jump to line number </a:t>
            </a:r>
            <a:r>
              <a:rPr lang="en-US" sz="1800" b="1" dirty="0">
                <a:solidFill>
                  <a:srgbClr val="B003D1"/>
                </a:solidFill>
                <a:latin typeface="Cambria" pitchFamily="18" charset="0"/>
              </a:rPr>
              <a:t>42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53262" name="Text Box 2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5551488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Indirect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jump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3263" name="Rectangle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5920141"/>
            <a:ext cx="4198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jumpr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 r1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3264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22738" y="6042378"/>
            <a:ext cx="38782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Jump to the 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line#  </a:t>
            </a:r>
            <a:r>
              <a:rPr lang="en-US" sz="2100" b="1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stored 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in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r1</a:t>
            </a:r>
            <a:endParaRPr lang="en-US" sz="2100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265" name="Text Box 28"/>
          <p:cNvSpPr txBox="1">
            <a:spLocks noChangeArrowheads="1"/>
          </p:cNvSpPr>
          <p:nvPr/>
        </p:nvSpPr>
        <p:spPr bwMode="auto">
          <a:xfrm>
            <a:off x="7633788" y="41148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67B0E"/>
                </a:solidFill>
                <a:latin typeface="Calibri" pitchFamily="34" charset="0"/>
              </a:rPr>
              <a:t>This </a:t>
            </a:r>
            <a:r>
              <a:rPr lang="en-US" sz="1000" dirty="0" smtClean="0">
                <a:solidFill>
                  <a:srgbClr val="067B0E"/>
                </a:solidFill>
                <a:latin typeface="Calibri" pitchFamily="34" charset="0"/>
              </a:rPr>
              <a:t>is </a:t>
            </a:r>
            <a:r>
              <a:rPr lang="en-US" sz="1000" dirty="0">
                <a:solidFill>
                  <a:srgbClr val="067B0E"/>
                </a:solidFill>
                <a:latin typeface="Calibri" pitchFamily="34" charset="0"/>
              </a:rPr>
              <a:t>making me jumpy!</a:t>
            </a:r>
          </a:p>
        </p:txBody>
      </p:sp>
      <p:grpSp>
        <p:nvGrpSpPr>
          <p:cNvPr id="53266" name="Group 2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8555445" y="4313238"/>
            <a:ext cx="406400" cy="445990"/>
            <a:chOff x="2928" y="1051"/>
            <a:chExt cx="840" cy="957"/>
          </a:xfrm>
        </p:grpSpPr>
        <p:sp>
          <p:nvSpPr>
            <p:cNvPr id="53270" name="Freeform 3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5 h 250"/>
                <a:gd name="T10" fmla="*/ 2 w 1048"/>
                <a:gd name="T11" fmla="*/ 224 h 250"/>
                <a:gd name="T12" fmla="*/ 2 w 1048"/>
                <a:gd name="T13" fmla="*/ 204 h 250"/>
                <a:gd name="T14" fmla="*/ 0 w 1048"/>
                <a:gd name="T15" fmla="*/ 183 h 250"/>
                <a:gd name="T16" fmla="*/ 2 w 1048"/>
                <a:gd name="T17" fmla="*/ 149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Oval 3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Oval 3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Oval 3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Oval 3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5" name="Oval 3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6" name="Oval 3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Oval 3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8" name="AutoShape 3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9" name="Freeform 39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40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Freeform 41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Freeform 42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7" name="Text Box 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8963" y="4148667"/>
            <a:ext cx="334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i="1" dirty="0">
                <a:latin typeface="Cambria" pitchFamily="18" charset="0"/>
              </a:rPr>
              <a:t>Unconditional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jump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3268" name="Rectangle 1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90588" y="4592637"/>
            <a:ext cx="2185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 dirty="0" err="1">
                <a:latin typeface="Courier New" pitchFamily="49" charset="0"/>
              </a:rPr>
              <a:t>jumpn</a:t>
            </a:r>
            <a:r>
              <a:rPr lang="en-US" sz="3200" b="1" dirty="0">
                <a:solidFill>
                  <a:srgbClr val="0A04EB"/>
                </a:solidFill>
                <a:latin typeface="Courier New" pitchFamily="49" charset="0"/>
              </a:rPr>
              <a:t> </a:t>
            </a:r>
            <a:r>
              <a:rPr lang="en-US" sz="3200" b="1" dirty="0">
                <a:solidFill>
                  <a:srgbClr val="B003D1"/>
                </a:solidFill>
                <a:latin typeface="Courier New" pitchFamily="49" charset="0"/>
              </a:rPr>
              <a:t>42</a:t>
            </a:r>
            <a:endParaRPr lang="en-US" sz="3200" dirty="0">
              <a:solidFill>
                <a:srgbClr val="0A04EB"/>
              </a:solidFill>
              <a:latin typeface="Arial" pitchFamily="34" charset="0"/>
            </a:endParaRPr>
          </a:p>
        </p:txBody>
      </p:sp>
      <p:sp>
        <p:nvSpPr>
          <p:cNvPr id="53269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57663" y="4691415"/>
            <a:ext cx="43005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Jump </a:t>
            </a:r>
            <a:r>
              <a:rPr lang="en-US" sz="2100" dirty="0">
                <a:latin typeface="Cambria" pitchFamily="18" charset="0"/>
              </a:rPr>
              <a:t>to program </a:t>
            </a:r>
            <a:r>
              <a:rPr lang="en-US" sz="2100" dirty="0" smtClean="0">
                <a:latin typeface="Cambria" pitchFamily="18" charset="0"/>
              </a:rPr>
              <a:t>line # </a:t>
            </a:r>
            <a:r>
              <a:rPr lang="en-US" sz="2100" b="1" dirty="0" smtClean="0">
                <a:solidFill>
                  <a:srgbClr val="E109E1"/>
                </a:solidFill>
                <a:latin typeface="Cambria" pitchFamily="18" charset="0"/>
              </a:rPr>
              <a:t>42</a:t>
            </a:r>
            <a:endParaRPr lang="en-US" sz="2100" dirty="0">
              <a:solidFill>
                <a:srgbClr val="E109E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81584" y="5474208"/>
            <a:ext cx="7565136" cy="12466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6887" name="Rounded Rectangle 37"/>
          <p:cNvSpPr>
            <a:spLocks noChangeArrowheads="1"/>
          </p:cNvSpPr>
          <p:nvPr/>
        </p:nvSpPr>
        <p:spPr bwMode="auto">
          <a:xfrm>
            <a:off x="767643" y="1574799"/>
            <a:ext cx="7862711" cy="227753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a typeface="ＭＳ Ｐゴシック" pitchFamily="-106" charset="-128"/>
            </a:endParaRPr>
          </a:p>
        </p:txBody>
      </p:sp>
      <p:sp>
        <p:nvSpPr>
          <p:cNvPr id="5325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pitchFamily="34" charset="0"/>
            </a:endParaRPr>
          </a:p>
        </p:txBody>
      </p:sp>
      <p:sp>
        <p:nvSpPr>
          <p:cNvPr id="5325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3925" y="76200"/>
            <a:ext cx="73850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 dirty="0" smtClean="0">
                <a:solidFill>
                  <a:schemeClr val="tx2"/>
                </a:solidFill>
                <a:latin typeface="Cambria" pitchFamily="18" charset="0"/>
              </a:rPr>
              <a:t>Jumps in Hmmm</a:t>
            </a:r>
            <a:endParaRPr lang="en-US" sz="42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3253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990600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i="1" dirty="0">
                <a:solidFill>
                  <a:srgbClr val="E109E1"/>
                </a:solidFill>
                <a:latin typeface="Cambria" pitchFamily="18" charset="0"/>
              </a:rPr>
              <a:t>Conditional</a:t>
            </a:r>
            <a:r>
              <a:rPr lang="en-US" dirty="0">
                <a:solidFill>
                  <a:srgbClr val="E109E1"/>
                </a:solidFill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jumps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3254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0588" y="1524000"/>
            <a:ext cx="2919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 dirty="0" err="1">
                <a:latin typeface="Courier New" pitchFamily="49" charset="0"/>
              </a:rPr>
              <a:t>jeqzn</a:t>
            </a:r>
            <a:r>
              <a:rPr lang="en-US" sz="3200" b="1" dirty="0">
                <a:latin typeface="Courier New" pitchFamily="49" charset="0"/>
              </a:rPr>
              <a:t> r1 </a:t>
            </a:r>
            <a:r>
              <a:rPr lang="en-US" sz="3200" b="1" dirty="0">
                <a:solidFill>
                  <a:srgbClr val="B003D1"/>
                </a:solidFill>
                <a:latin typeface="Courier New" pitchFamily="49" charset="0"/>
              </a:rPr>
              <a:t>42</a:t>
            </a:r>
            <a:r>
              <a:rPr lang="en-US" sz="3200" b="1" dirty="0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53255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98525" y="2098675"/>
            <a:ext cx="291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 dirty="0" err="1">
                <a:latin typeface="Courier New" pitchFamily="49" charset="0"/>
              </a:rPr>
              <a:t>jgtzn</a:t>
            </a:r>
            <a:r>
              <a:rPr lang="en-US" sz="3200" b="1" dirty="0">
                <a:latin typeface="Courier New" pitchFamily="49" charset="0"/>
              </a:rPr>
              <a:t> r1 </a:t>
            </a:r>
            <a:r>
              <a:rPr lang="en-US" sz="3200" b="1" dirty="0">
                <a:solidFill>
                  <a:srgbClr val="B003D1"/>
                </a:solidFill>
                <a:latin typeface="Courier New" pitchFamily="49" charset="0"/>
              </a:rPr>
              <a:t>42</a:t>
            </a:r>
            <a:r>
              <a:rPr lang="en-US" sz="3200" b="1" dirty="0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53256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98525" y="2673350"/>
            <a:ext cx="291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 dirty="0" err="1">
                <a:latin typeface="Courier New" pitchFamily="49" charset="0"/>
              </a:rPr>
              <a:t>jltzn</a:t>
            </a:r>
            <a:r>
              <a:rPr lang="en-US" sz="3200" b="1" dirty="0">
                <a:latin typeface="Courier New" pitchFamily="49" charset="0"/>
              </a:rPr>
              <a:t> r1 </a:t>
            </a:r>
            <a:r>
              <a:rPr lang="en-US" sz="3200" b="1" dirty="0">
                <a:solidFill>
                  <a:srgbClr val="B003D1"/>
                </a:solidFill>
                <a:latin typeface="Courier New" pitchFamily="49" charset="0"/>
              </a:rPr>
              <a:t>42</a:t>
            </a:r>
            <a:r>
              <a:rPr lang="en-US" sz="3200" b="1" dirty="0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53257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00113" y="3246438"/>
            <a:ext cx="4198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 dirty="0" err="1">
                <a:latin typeface="Courier New" pitchFamily="49" charset="0"/>
              </a:rPr>
              <a:t>jnezn</a:t>
            </a:r>
            <a:r>
              <a:rPr lang="en-US" sz="3200" b="1" dirty="0">
                <a:latin typeface="Courier New" pitchFamily="49" charset="0"/>
              </a:rPr>
              <a:t> r1 </a:t>
            </a:r>
            <a:r>
              <a:rPr lang="en-US" sz="3200" b="1" dirty="0">
                <a:solidFill>
                  <a:srgbClr val="B003D1"/>
                </a:solidFill>
                <a:latin typeface="Courier New" pitchFamily="49" charset="0"/>
              </a:rPr>
              <a:t>42</a:t>
            </a:r>
            <a:endParaRPr lang="en-US" sz="3200" dirty="0">
              <a:solidFill>
                <a:srgbClr val="0A04EB"/>
              </a:solidFill>
              <a:latin typeface="Arial" pitchFamily="34" charset="0"/>
            </a:endParaRPr>
          </a:p>
        </p:txBody>
      </p:sp>
      <p:sp>
        <p:nvSpPr>
          <p:cNvPr id="53258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03688" y="1651000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IF </a:t>
            </a:r>
            <a:r>
              <a:rPr lang="en-US" sz="1800" b="1" dirty="0">
                <a:latin typeface="Cambria" pitchFamily="18" charset="0"/>
              </a:rPr>
              <a:t>r1 == 0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 THEN </a:t>
            </a:r>
            <a:r>
              <a:rPr lang="en-US" sz="1800" dirty="0">
                <a:latin typeface="Cambria" pitchFamily="18" charset="0"/>
              </a:rPr>
              <a:t>jump to line number </a:t>
            </a:r>
            <a:r>
              <a:rPr lang="en-US" sz="1800" b="1" dirty="0">
                <a:solidFill>
                  <a:srgbClr val="B003D1"/>
                </a:solidFill>
                <a:latin typeface="Cambria" pitchFamily="18" charset="0"/>
              </a:rPr>
              <a:t>42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53259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08450" y="2208213"/>
            <a:ext cx="473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IF </a:t>
            </a:r>
            <a:r>
              <a:rPr lang="en-US" sz="1800" b="1" dirty="0">
                <a:latin typeface="Cambria" pitchFamily="18" charset="0"/>
              </a:rPr>
              <a:t>r1 &gt; 0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   THEN </a:t>
            </a:r>
            <a:r>
              <a:rPr lang="en-US" sz="1800" dirty="0">
                <a:latin typeface="Cambria" pitchFamily="18" charset="0"/>
              </a:rPr>
              <a:t>jump to line number </a:t>
            </a:r>
            <a:r>
              <a:rPr lang="en-US" sz="1800" b="1" dirty="0">
                <a:solidFill>
                  <a:srgbClr val="B003D1"/>
                </a:solidFill>
                <a:latin typeface="Cambria" pitchFamily="18" charset="0"/>
              </a:rPr>
              <a:t>42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53260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14800" y="2765425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IF </a:t>
            </a:r>
            <a:r>
              <a:rPr lang="en-US" sz="1800" b="1" dirty="0">
                <a:latin typeface="Cambria" pitchFamily="18" charset="0"/>
              </a:rPr>
              <a:t>r1 &lt; 0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  THEN </a:t>
            </a:r>
            <a:r>
              <a:rPr lang="en-US" sz="1800" dirty="0">
                <a:latin typeface="Cambria" pitchFamily="18" charset="0"/>
              </a:rPr>
              <a:t>jump to line number </a:t>
            </a:r>
            <a:r>
              <a:rPr lang="en-US" sz="1800" b="1" dirty="0">
                <a:solidFill>
                  <a:srgbClr val="B003D1"/>
                </a:solidFill>
                <a:latin typeface="Cambria" pitchFamily="18" charset="0"/>
              </a:rPr>
              <a:t>42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53261" name="Text Box 2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08450" y="3368675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IF </a:t>
            </a:r>
            <a:r>
              <a:rPr lang="en-US" sz="1800" b="1" dirty="0">
                <a:latin typeface="Cambria" pitchFamily="18" charset="0"/>
              </a:rPr>
              <a:t>r1 != 0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  THEN </a:t>
            </a:r>
            <a:r>
              <a:rPr lang="en-US" sz="1800" dirty="0">
                <a:latin typeface="Cambria" pitchFamily="18" charset="0"/>
              </a:rPr>
              <a:t>jump to line number </a:t>
            </a:r>
            <a:r>
              <a:rPr lang="en-US" sz="1800" b="1" dirty="0">
                <a:solidFill>
                  <a:srgbClr val="B003D1"/>
                </a:solidFill>
                <a:latin typeface="Cambria" pitchFamily="18" charset="0"/>
              </a:rPr>
              <a:t>42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53262" name="Text Box 2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5551488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Indirect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jump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3263" name="Rectangle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5920141"/>
            <a:ext cx="4198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jumpr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 r1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3264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22738" y="6042378"/>
            <a:ext cx="38782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Jump to the 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line#  </a:t>
            </a:r>
            <a:r>
              <a:rPr lang="en-US" sz="2100" b="1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stored 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in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r1</a:t>
            </a:r>
            <a:endParaRPr lang="en-US" sz="2100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265" name="Text Box 28"/>
          <p:cNvSpPr txBox="1">
            <a:spLocks noChangeArrowheads="1"/>
          </p:cNvSpPr>
          <p:nvPr/>
        </p:nvSpPr>
        <p:spPr bwMode="auto">
          <a:xfrm>
            <a:off x="7633788" y="41148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67B0E"/>
                </a:solidFill>
                <a:latin typeface="Calibri" pitchFamily="34" charset="0"/>
              </a:rPr>
              <a:t>This </a:t>
            </a:r>
            <a:r>
              <a:rPr lang="en-US" sz="1000" dirty="0" smtClean="0">
                <a:solidFill>
                  <a:srgbClr val="067B0E"/>
                </a:solidFill>
                <a:latin typeface="Calibri" pitchFamily="34" charset="0"/>
              </a:rPr>
              <a:t>is </a:t>
            </a:r>
            <a:r>
              <a:rPr lang="en-US" sz="1000" dirty="0">
                <a:solidFill>
                  <a:srgbClr val="067B0E"/>
                </a:solidFill>
                <a:latin typeface="Calibri" pitchFamily="34" charset="0"/>
              </a:rPr>
              <a:t>making me jumpy!</a:t>
            </a:r>
          </a:p>
        </p:txBody>
      </p:sp>
      <p:grpSp>
        <p:nvGrpSpPr>
          <p:cNvPr id="53266" name="Group 2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8555445" y="4313238"/>
            <a:ext cx="406400" cy="445990"/>
            <a:chOff x="2928" y="1051"/>
            <a:chExt cx="840" cy="957"/>
          </a:xfrm>
        </p:grpSpPr>
        <p:sp>
          <p:nvSpPr>
            <p:cNvPr id="53270" name="Freeform 3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5 h 250"/>
                <a:gd name="T10" fmla="*/ 2 w 1048"/>
                <a:gd name="T11" fmla="*/ 224 h 250"/>
                <a:gd name="T12" fmla="*/ 2 w 1048"/>
                <a:gd name="T13" fmla="*/ 204 h 250"/>
                <a:gd name="T14" fmla="*/ 0 w 1048"/>
                <a:gd name="T15" fmla="*/ 183 h 250"/>
                <a:gd name="T16" fmla="*/ 2 w 1048"/>
                <a:gd name="T17" fmla="*/ 149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Oval 3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Oval 3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Oval 3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Oval 3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5" name="Oval 3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6" name="Oval 3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Oval 3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8" name="AutoShape 3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9" name="Freeform 39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40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Freeform 41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Freeform 42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7" name="Text Box 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8963" y="4148667"/>
            <a:ext cx="334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i="1" dirty="0">
                <a:latin typeface="Cambria" pitchFamily="18" charset="0"/>
              </a:rPr>
              <a:t>Unconditional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jump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3268" name="Rectangle 1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90588" y="4592637"/>
            <a:ext cx="2185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 dirty="0" err="1">
                <a:latin typeface="Courier New" pitchFamily="49" charset="0"/>
              </a:rPr>
              <a:t>jumpn</a:t>
            </a:r>
            <a:r>
              <a:rPr lang="en-US" sz="3200" b="1" dirty="0">
                <a:solidFill>
                  <a:srgbClr val="0A04EB"/>
                </a:solidFill>
                <a:latin typeface="Courier New" pitchFamily="49" charset="0"/>
              </a:rPr>
              <a:t> </a:t>
            </a:r>
            <a:r>
              <a:rPr lang="en-US" sz="3200" b="1" dirty="0">
                <a:solidFill>
                  <a:srgbClr val="B003D1"/>
                </a:solidFill>
                <a:latin typeface="Courier New" pitchFamily="49" charset="0"/>
              </a:rPr>
              <a:t>42</a:t>
            </a:r>
            <a:endParaRPr lang="en-US" sz="3200" dirty="0">
              <a:solidFill>
                <a:srgbClr val="0A04EB"/>
              </a:solidFill>
              <a:latin typeface="Arial" pitchFamily="34" charset="0"/>
            </a:endParaRPr>
          </a:p>
        </p:txBody>
      </p:sp>
      <p:sp>
        <p:nvSpPr>
          <p:cNvPr id="53269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57663" y="4691415"/>
            <a:ext cx="43005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Jump </a:t>
            </a:r>
            <a:r>
              <a:rPr lang="en-US" sz="2100" dirty="0">
                <a:latin typeface="Cambria" pitchFamily="18" charset="0"/>
              </a:rPr>
              <a:t>to program </a:t>
            </a:r>
            <a:r>
              <a:rPr lang="en-US" sz="2100" dirty="0" smtClean="0">
                <a:latin typeface="Cambria" pitchFamily="18" charset="0"/>
              </a:rPr>
              <a:t>line # </a:t>
            </a:r>
            <a:r>
              <a:rPr lang="en-US" sz="2100" b="1" dirty="0" smtClean="0">
                <a:solidFill>
                  <a:srgbClr val="E109E1"/>
                </a:solidFill>
                <a:latin typeface="Cambria" pitchFamily="18" charset="0"/>
              </a:rPr>
              <a:t>42</a:t>
            </a:r>
            <a:endParaRPr lang="en-US" sz="2100" dirty="0">
              <a:solidFill>
                <a:srgbClr val="E109E1"/>
              </a:solidFill>
              <a:latin typeface="Cambria" pitchFamily="18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0800000">
            <a:off x="2057401" y="1600200"/>
            <a:ext cx="730959" cy="451379"/>
          </a:xfrm>
          <a:prstGeom prst="rightArrow">
            <a:avLst/>
          </a:prstGeom>
          <a:solidFill>
            <a:srgbClr val="E109E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1595056"/>
            <a:ext cx="24463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ambria" pitchFamily="18" charset="0"/>
              </a:rPr>
              <a:t>  if </a:t>
            </a:r>
            <a:r>
              <a:rPr lang="en-US" sz="20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r>
              <a:rPr lang="en-US" sz="2000" dirty="0" smtClean="0">
                <a:latin typeface="Cambria" pitchFamily="18" charset="0"/>
              </a:rPr>
              <a:t>ual to </a:t>
            </a:r>
            <a:r>
              <a:rPr lang="en-US" sz="20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dirty="0" smtClean="0">
                <a:latin typeface="Cambria" pitchFamily="18" charset="0"/>
              </a:rPr>
              <a:t>ero…  </a:t>
            </a:r>
            <a:endParaRPr lang="en-US" sz="2000" dirty="0"/>
          </a:p>
        </p:txBody>
      </p:sp>
      <p:sp>
        <p:nvSpPr>
          <p:cNvPr id="39" name="Right Arrow 38"/>
          <p:cNvSpPr/>
          <p:nvPr/>
        </p:nvSpPr>
        <p:spPr bwMode="auto">
          <a:xfrm rot="10800000">
            <a:off x="2057401" y="2183900"/>
            <a:ext cx="730959" cy="451379"/>
          </a:xfrm>
          <a:prstGeom prst="rightArrow">
            <a:avLst/>
          </a:prstGeom>
          <a:solidFill>
            <a:srgbClr val="E109E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67000" y="2201334"/>
            <a:ext cx="28194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ambria" pitchFamily="18" charset="0"/>
              </a:rPr>
              <a:t>  if </a:t>
            </a:r>
            <a:r>
              <a:rPr lang="en-US" sz="20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000" dirty="0" smtClean="0">
                <a:latin typeface="Cambria" pitchFamily="18" charset="0"/>
              </a:rPr>
              <a:t>reater </a:t>
            </a:r>
            <a:r>
              <a:rPr lang="en-US" sz="20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dirty="0" smtClean="0">
                <a:latin typeface="Cambria" pitchFamily="18" charset="0"/>
              </a:rPr>
              <a:t>han </a:t>
            </a:r>
            <a:r>
              <a:rPr lang="en-US" sz="20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dirty="0">
                <a:latin typeface="Cambria" pitchFamily="18" charset="0"/>
              </a:rPr>
              <a:t>ero …</a:t>
            </a:r>
            <a:endParaRPr lang="en-US" sz="2000" dirty="0"/>
          </a:p>
        </p:txBody>
      </p:sp>
      <p:sp>
        <p:nvSpPr>
          <p:cNvPr id="41" name="Right Arrow 40"/>
          <p:cNvSpPr/>
          <p:nvPr/>
        </p:nvSpPr>
        <p:spPr bwMode="auto">
          <a:xfrm rot="10800000">
            <a:off x="2057401" y="2759633"/>
            <a:ext cx="730959" cy="451379"/>
          </a:xfrm>
          <a:prstGeom prst="rightArrow">
            <a:avLst/>
          </a:prstGeom>
          <a:solidFill>
            <a:srgbClr val="E109E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67000" y="2788356"/>
            <a:ext cx="2446338" cy="415498"/>
          </a:xfrm>
          <a:prstGeom prst="rect">
            <a:avLst/>
          </a:prstGeom>
          <a:solidFill>
            <a:schemeClr val="bg1"/>
          </a:solidFill>
          <a:ln w="38100"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ambria" pitchFamily="18" charset="0"/>
              </a:rPr>
              <a:t>  if </a:t>
            </a:r>
            <a:r>
              <a:rPr lang="en-US" sz="20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000" dirty="0" smtClean="0">
                <a:latin typeface="Cambria" pitchFamily="18" charset="0"/>
              </a:rPr>
              <a:t>ess </a:t>
            </a:r>
            <a:r>
              <a:rPr lang="en-US" sz="20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dirty="0" smtClean="0">
                <a:latin typeface="Cambria" pitchFamily="18" charset="0"/>
              </a:rPr>
              <a:t>han </a:t>
            </a:r>
            <a:r>
              <a:rPr lang="en-US" sz="20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dirty="0" smtClean="0">
                <a:latin typeface="Cambria" pitchFamily="18" charset="0"/>
              </a:rPr>
              <a:t>ero…  </a:t>
            </a:r>
            <a:endParaRPr lang="en-US" sz="2000" dirty="0"/>
          </a:p>
        </p:txBody>
      </p:sp>
      <p:sp>
        <p:nvSpPr>
          <p:cNvPr id="43" name="Right Arrow 42"/>
          <p:cNvSpPr/>
          <p:nvPr/>
        </p:nvSpPr>
        <p:spPr bwMode="auto">
          <a:xfrm rot="10800000">
            <a:off x="2057401" y="3357944"/>
            <a:ext cx="730959" cy="451379"/>
          </a:xfrm>
          <a:prstGeom prst="rightArrow">
            <a:avLst/>
          </a:prstGeom>
          <a:solidFill>
            <a:srgbClr val="E109E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67000" y="3352800"/>
            <a:ext cx="2667000" cy="415498"/>
          </a:xfrm>
          <a:prstGeom prst="rect">
            <a:avLst/>
          </a:prstGeom>
          <a:solidFill>
            <a:schemeClr val="bg1"/>
          </a:solidFill>
          <a:ln w="38100"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ambria" pitchFamily="18" charset="0"/>
              </a:rPr>
              <a:t>  if </a:t>
            </a:r>
            <a:r>
              <a:rPr lang="en-US" sz="20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dirty="0" smtClean="0">
                <a:latin typeface="Cambria" pitchFamily="18" charset="0"/>
              </a:rPr>
              <a:t>ot </a:t>
            </a:r>
            <a:r>
              <a:rPr lang="en-US" sz="20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000" dirty="0" smtClean="0">
                <a:latin typeface="Cambria" pitchFamily="18" charset="0"/>
              </a:rPr>
              <a:t>qual to </a:t>
            </a:r>
            <a:r>
              <a:rPr lang="en-US" sz="20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dirty="0">
                <a:latin typeface="Cambria" pitchFamily="18" charset="0"/>
              </a:rPr>
              <a:t>ero …  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 rot="21241961">
            <a:off x="394743" y="3778762"/>
            <a:ext cx="201369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E109E1"/>
                </a:solidFill>
                <a:latin typeface="Cambria" pitchFamily="18" charset="0"/>
              </a:rPr>
              <a:t>Hmm</a:t>
            </a:r>
            <a:r>
              <a:rPr lang="en-US" sz="1800" b="1" dirty="0" err="1" smtClean="0">
                <a:latin typeface="Cambria" pitchFamily="18" charset="0"/>
              </a:rPr>
              <a:t>Mnemonics</a:t>
            </a:r>
            <a:r>
              <a:rPr lang="en-US" sz="1800" dirty="0" smtClean="0">
                <a:latin typeface="Cambria" pitchFamily="18" charset="0"/>
              </a:rPr>
              <a:t>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94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8" y="0"/>
            <a:ext cx="7725103" cy="6858000"/>
          </a:xfrm>
          <a:prstGeom prst="rect">
            <a:avLst/>
          </a:prstGeom>
        </p:spPr>
      </p:pic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5664200" y="533400"/>
            <a:ext cx="3175000" cy="106203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>
                <a:solidFill>
                  <a:srgbClr val="C00000"/>
                </a:solidFill>
                <a:latin typeface="Cambria" pitchFamily="18" charset="0"/>
              </a:rPr>
              <a:t>Hmmm </a:t>
            </a:r>
          </a:p>
          <a:p>
            <a:r>
              <a:rPr lang="en-US" sz="2100" i="1" dirty="0">
                <a:solidFill>
                  <a:srgbClr val="C00000"/>
                </a:solidFill>
                <a:latin typeface="Cambria" pitchFamily="18" charset="0"/>
              </a:rPr>
              <a:t>the complete reference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119743" y="3657600"/>
            <a:ext cx="8839200" cy="1676400"/>
          </a:xfrm>
          <a:prstGeom prst="roundRect">
            <a:avLst/>
          </a:prstGeom>
          <a:solidFill>
            <a:srgbClr val="7030A0">
              <a:alpha val="20000"/>
            </a:srgbClr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>
          <a:xfrm rot="20652294">
            <a:off x="7672477" y="4381860"/>
            <a:ext cx="114646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Cambria" pitchFamily="18" charset="0"/>
              </a:rPr>
              <a:t>Jumps!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971800" y="2926490"/>
            <a:ext cx="60198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At</a:t>
            </a:r>
            <a:r>
              <a:rPr lang="en-US" sz="1400" dirty="0" smtClean="0">
                <a:latin typeface="Calibri" pitchFamily="34" charset="0"/>
              </a:rPr>
              <a:t>  www.cs.hmc.edu/~cs5grad/cs5/hmmm/documentation/documentation.html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67200" y="164571"/>
            <a:ext cx="4502504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5298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429" y="103452"/>
            <a:ext cx="2809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4200" b="1" dirty="0" err="1">
                <a:solidFill>
                  <a:schemeClr val="tx2"/>
                </a:solidFill>
                <a:latin typeface="Courier New" pitchFamily="49" charset="0"/>
              </a:rPr>
              <a:t>jgtzn</a:t>
            </a:r>
            <a:endParaRPr lang="en-US" sz="4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53075" y="2206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53075" y="2587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53075" y="2968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53075" y="3349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53075" y="3730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53075" y="4111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53075" y="4492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53075" y="4873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53075" y="5254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11875" y="1330325"/>
            <a:ext cx="1027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RAM</a:t>
            </a:r>
          </a:p>
        </p:txBody>
      </p:sp>
      <p:sp>
        <p:nvSpPr>
          <p:cNvPr id="55309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86400" y="1697037"/>
            <a:ext cx="2286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random access memory</a:t>
            </a:r>
          </a:p>
        </p:txBody>
      </p:sp>
      <p:sp>
        <p:nvSpPr>
          <p:cNvPr id="55310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94350" y="22352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 dirty="0">
                <a:latin typeface="Courier New" pitchFamily="49" charset="0"/>
              </a:rPr>
              <a:t>read </a:t>
            </a:r>
            <a:r>
              <a:rPr lang="en-US" sz="1800" b="1" dirty="0" smtClean="0">
                <a:latin typeface="Courier New" pitchFamily="49" charset="0"/>
              </a:rPr>
              <a:t> r1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531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12255" y="2235377"/>
            <a:ext cx="60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55312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909080" y="2613202"/>
            <a:ext cx="60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5313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09080" y="2994202"/>
            <a:ext cx="60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55314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09080" y="3375202"/>
            <a:ext cx="60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55315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09080" y="3748264"/>
            <a:ext cx="60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55316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909080" y="4137202"/>
            <a:ext cx="60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55317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09080" y="4518202"/>
            <a:ext cx="60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09080" y="4899202"/>
            <a:ext cx="60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55319" name="Text Box 2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04317" y="5288139"/>
            <a:ext cx="60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55320" name="Rectangle 2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94350" y="26257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latin typeface="Courier New" pitchFamily="49" charset="0"/>
              </a:rPr>
              <a:t>jgtzn r1 7</a:t>
            </a:r>
          </a:p>
        </p:txBody>
      </p:sp>
      <p:sp>
        <p:nvSpPr>
          <p:cNvPr id="55321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594350" y="29908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 dirty="0" err="1">
                <a:latin typeface="Courier New" pitchFamily="49" charset="0"/>
              </a:rPr>
              <a:t>setn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r2 </a:t>
            </a:r>
            <a:r>
              <a:rPr lang="en-US" sz="1800" b="1" dirty="0">
                <a:latin typeface="Courier New" pitchFamily="49" charset="0"/>
              </a:rPr>
              <a:t>-1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5322" name="Rectangle 3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594350" y="33797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 dirty="0" err="1">
                <a:latin typeface="Courier New" pitchFamily="49" charset="0"/>
              </a:rPr>
              <a:t>mul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r1 </a:t>
            </a:r>
            <a:r>
              <a:rPr lang="en-US" sz="1800" b="1" dirty="0" err="1">
                <a:latin typeface="Courier New" pitchFamily="49" charset="0"/>
              </a:rPr>
              <a:t>r1</a:t>
            </a:r>
            <a:r>
              <a:rPr lang="en-US" sz="1800" b="1" dirty="0">
                <a:latin typeface="Courier New" pitchFamily="49" charset="0"/>
              </a:rPr>
              <a:t> r2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5323" name="Rectangle 3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594350" y="37544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latin typeface="Courier New" pitchFamily="49" charset="0"/>
              </a:rPr>
              <a:t>nop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55324" name="Rectangle 3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594350" y="41338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latin typeface="Courier New" pitchFamily="49" charset="0"/>
              </a:rPr>
              <a:t>nop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55325" name="Rectangle 3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594350" y="45148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pitchFamily="34" charset="0"/>
            </a:endParaRPr>
          </a:p>
        </p:txBody>
      </p:sp>
      <p:sp>
        <p:nvSpPr>
          <p:cNvPr id="55326" name="Rectangle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594350" y="48879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pitchFamily="34" charset="0"/>
            </a:endParaRPr>
          </a:p>
        </p:txBody>
      </p:sp>
      <p:sp>
        <p:nvSpPr>
          <p:cNvPr id="55327" name="Rectangle 3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594350" y="52720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pitchFamily="34" charset="0"/>
            </a:endParaRPr>
          </a:p>
        </p:txBody>
      </p:sp>
      <p:sp>
        <p:nvSpPr>
          <p:cNvPr id="55328" name="Rectangle 3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92763" y="4492625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latin typeface="Courier New" pitchFamily="49" charset="0"/>
              </a:rPr>
              <a:t>nop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55329" name="Text Box 4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740291" y="103452"/>
            <a:ext cx="191293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400" dirty="0" err="1">
                <a:solidFill>
                  <a:srgbClr val="067B0E"/>
                </a:solidFill>
                <a:latin typeface="Calibri" pitchFamily="34" charset="0"/>
              </a:rPr>
              <a:t>Gesundheit</a:t>
            </a:r>
            <a:r>
              <a:rPr lang="en-US" sz="1400" dirty="0">
                <a:solidFill>
                  <a:srgbClr val="067B0E"/>
                </a:solidFill>
                <a:latin typeface="Calibri" pitchFamily="34" charset="0"/>
              </a:rPr>
              <a:t>!</a:t>
            </a:r>
          </a:p>
        </p:txBody>
      </p:sp>
      <p:grpSp>
        <p:nvGrpSpPr>
          <p:cNvPr id="55330" name="Group 50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469353" y="362449"/>
            <a:ext cx="390525" cy="468312"/>
            <a:chOff x="2928" y="1051"/>
            <a:chExt cx="840" cy="957"/>
          </a:xfrm>
        </p:grpSpPr>
        <p:sp>
          <p:nvSpPr>
            <p:cNvPr id="55350" name="Freeform 51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5 h 250"/>
                <a:gd name="T10" fmla="*/ 2 w 1048"/>
                <a:gd name="T11" fmla="*/ 224 h 250"/>
                <a:gd name="T12" fmla="*/ 2 w 1048"/>
                <a:gd name="T13" fmla="*/ 204 h 250"/>
                <a:gd name="T14" fmla="*/ 0 w 1048"/>
                <a:gd name="T15" fmla="*/ 183 h 250"/>
                <a:gd name="T16" fmla="*/ 2 w 1048"/>
                <a:gd name="T17" fmla="*/ 149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1" name="Oval 5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2" name="Oval 5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3" name="Oval 5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4" name="Oval 5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5" name="Oval 5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6" name="Oval 5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7" name="Oval 5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8" name="AutoShape 5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5359" name="Freeform 60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60" name="Freeform 61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61" name="Freeform 62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62" name="Freeform 63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31" name="Rectangle 7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592763" y="4887913"/>
            <a:ext cx="218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 dirty="0">
                <a:latin typeface="Courier New" pitchFamily="49" charset="0"/>
              </a:rPr>
              <a:t>write </a:t>
            </a:r>
            <a:r>
              <a:rPr lang="en-US" sz="1800" b="1" dirty="0" smtClean="0">
                <a:latin typeface="Courier New" pitchFamily="49" charset="0"/>
              </a:rPr>
              <a:t>r1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5332" name="Rectangle 7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92763" y="5268913"/>
            <a:ext cx="218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latin typeface="Courier New" pitchFamily="49" charset="0"/>
              </a:rPr>
              <a:t>halt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55333" name="Text Box 7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073275" y="1346200"/>
            <a:ext cx="1027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CPU</a:t>
            </a:r>
          </a:p>
        </p:txBody>
      </p:sp>
      <p:sp>
        <p:nvSpPr>
          <p:cNvPr id="55334" name="Text Box 73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447800" y="1673225"/>
            <a:ext cx="228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central processing unit</a:t>
            </a:r>
          </a:p>
        </p:txBody>
      </p:sp>
      <p:sp>
        <p:nvSpPr>
          <p:cNvPr id="55335" name="Text Box 74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97089" y="2328862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r1</a:t>
            </a:r>
            <a:endParaRPr lang="en-US" sz="1800" b="1">
              <a:solidFill>
                <a:srgbClr val="B003D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336" name="Rectangle 79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319213" y="2176462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55337" name="Rectangle 8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314450" y="2849562"/>
            <a:ext cx="2749550" cy="2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General-purpose register r1</a:t>
            </a:r>
          </a:p>
        </p:txBody>
      </p:sp>
      <p:sp>
        <p:nvSpPr>
          <p:cNvPr id="55338" name="Text Box 8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87564" y="3333750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r2</a:t>
            </a:r>
            <a:endParaRPr lang="en-US" sz="1800" b="1">
              <a:solidFill>
                <a:srgbClr val="B003D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339" name="Rectangle 8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316038" y="3167062"/>
            <a:ext cx="2733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55340" name="Rectangle 8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311275" y="3840162"/>
            <a:ext cx="2749550" cy="2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General-purpose register r2</a:t>
            </a:r>
          </a:p>
        </p:txBody>
      </p:sp>
      <p:sp>
        <p:nvSpPr>
          <p:cNvPr id="55341" name="Text Box 48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15962" y="6172200"/>
            <a:ext cx="7513638" cy="461665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With an input of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-6</a:t>
            </a:r>
            <a:r>
              <a:rPr lang="en-US" dirty="0">
                <a:latin typeface="Calibri" pitchFamily="34" charset="0"/>
              </a:rPr>
              <a:t>, what does this code write out?</a:t>
            </a:r>
          </a:p>
        </p:txBody>
      </p:sp>
      <p:sp>
        <p:nvSpPr>
          <p:cNvPr id="55342" name="Rectangle 8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191001" y="322616"/>
            <a:ext cx="4501434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2800" i="1" dirty="0" smtClean="0">
                <a:latin typeface="Calibri" pitchFamily="34" charset="0"/>
              </a:rPr>
              <a:t>What Python </a:t>
            </a:r>
            <a:r>
              <a:rPr lang="en-US" sz="2800" i="1" dirty="0" smtClean="0">
                <a:latin typeface="Calibri" pitchFamily="34" charset="0"/>
              </a:rPr>
              <a:t>function </a:t>
            </a:r>
            <a:r>
              <a:rPr lang="en-US" sz="2800" i="1" dirty="0">
                <a:latin typeface="Calibri" pitchFamily="34" charset="0"/>
              </a:rPr>
              <a:t>is this?</a:t>
            </a:r>
          </a:p>
        </p:txBody>
      </p:sp>
      <p:sp>
        <p:nvSpPr>
          <p:cNvPr id="76" name="Rounded Rectangle 75"/>
          <p:cNvSpPr/>
          <p:nvPr/>
        </p:nvSpPr>
        <p:spPr bwMode="auto">
          <a:xfrm>
            <a:off x="2000249" y="4343400"/>
            <a:ext cx="1758951" cy="1591733"/>
          </a:xfrm>
          <a:prstGeom prst="round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5344" name="Text Box 1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219200" y="4467579"/>
            <a:ext cx="781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Screen</a:t>
            </a:r>
          </a:p>
        </p:txBody>
      </p:sp>
      <p:sp>
        <p:nvSpPr>
          <p:cNvPr id="55345" name="Rectangle 77"/>
          <p:cNvSpPr>
            <a:spLocks noChangeArrowheads="1"/>
          </p:cNvSpPr>
          <p:nvPr/>
        </p:nvSpPr>
        <p:spPr bwMode="auto">
          <a:xfrm>
            <a:off x="2157412" y="4402138"/>
            <a:ext cx="434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-6</a:t>
            </a:r>
            <a:endParaRPr lang="en-US"/>
          </a:p>
        </p:txBody>
      </p:sp>
      <p:sp>
        <p:nvSpPr>
          <p:cNvPr id="55346" name="Rectangle 78"/>
          <p:cNvSpPr>
            <a:spLocks noChangeArrowheads="1"/>
          </p:cNvSpPr>
          <p:nvPr/>
        </p:nvSpPr>
        <p:spPr bwMode="auto">
          <a:xfrm>
            <a:off x="2622550" y="4452938"/>
            <a:ext cx="771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C00000"/>
                </a:solidFill>
                <a:latin typeface="Cambria" pitchFamily="18" charset="0"/>
              </a:rPr>
              <a:t>(input)</a:t>
            </a:r>
            <a:endParaRPr lang="en-US" sz="1500">
              <a:latin typeface="Cambria" pitchFamily="18" charset="0"/>
            </a:endParaRPr>
          </a:p>
        </p:txBody>
      </p:sp>
      <p:sp>
        <p:nvSpPr>
          <p:cNvPr id="65" name="Text Box 1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21028272">
            <a:off x="7324725" y="3968750"/>
            <a:ext cx="901700" cy="646113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latin typeface="Cambria" pitchFamily="18" charset="0"/>
              </a:rPr>
              <a:t>space for future expansion!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6064" y="43950"/>
            <a:ext cx="1952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1" dirty="0">
                <a:latin typeface="Cambria" pitchFamily="18" charset="0"/>
              </a:rPr>
              <a:t>Try it!</a:t>
            </a:r>
          </a:p>
        </p:txBody>
      </p:sp>
      <p:sp>
        <p:nvSpPr>
          <p:cNvPr id="56326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419599" y="754063"/>
            <a:ext cx="2275" cy="60288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3425" y="1088999"/>
            <a:ext cx="254000" cy="3556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</a:rPr>
              <a:t>1</a:t>
            </a:r>
          </a:p>
        </p:txBody>
      </p:sp>
      <p:sp>
        <p:nvSpPr>
          <p:cNvPr id="56328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73943" y="897467"/>
            <a:ext cx="25836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Follow this </a:t>
            </a:r>
            <a:r>
              <a:rPr lang="en-US" sz="1400" dirty="0" smtClean="0">
                <a:latin typeface="Calibri" pitchFamily="34" charset="0"/>
              </a:rPr>
              <a:t>Hmmm program. First run:   </a:t>
            </a:r>
            <a:r>
              <a:rPr lang="en-US" sz="1400" dirty="0">
                <a:latin typeface="Calibri" pitchFamily="34" charset="0"/>
              </a:rPr>
              <a:t>u</a:t>
            </a:r>
            <a:r>
              <a:rPr lang="en-US" sz="1400" dirty="0" smtClean="0">
                <a:latin typeface="Calibri" pitchFamily="34" charset="0"/>
              </a:rPr>
              <a:t>se </a:t>
            </a:r>
            <a:r>
              <a:rPr lang="en-US" sz="1400" b="1" dirty="0">
                <a:latin typeface="Calibri" pitchFamily="34" charset="0"/>
              </a:rPr>
              <a:t>r1 = 42</a:t>
            </a:r>
            <a:r>
              <a:rPr lang="en-US" sz="1400" dirty="0">
                <a:latin typeface="Calibri" pitchFamily="34" charset="0"/>
              </a:rPr>
              <a:t> and </a:t>
            </a:r>
            <a:r>
              <a:rPr lang="en-US" sz="1400" b="1" dirty="0">
                <a:latin typeface="Calibri" pitchFamily="34" charset="0"/>
              </a:rPr>
              <a:t>r2 = 5</a:t>
            </a:r>
            <a:r>
              <a:rPr lang="en-US" sz="1400" dirty="0">
                <a:latin typeface="Calibri" pitchFamily="34" charset="0"/>
              </a:rPr>
              <a:t>. </a:t>
            </a:r>
            <a:r>
              <a:rPr lang="en-US" sz="1400" dirty="0" smtClean="0">
                <a:latin typeface="Calibri" pitchFamily="34" charset="0"/>
              </a:rPr>
              <a:t>Next run: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  </a:t>
            </a:r>
            <a:r>
              <a:rPr lang="en-US" sz="1400" dirty="0">
                <a:latin typeface="Calibri" pitchFamily="34" charset="0"/>
              </a:rPr>
              <a:t>use </a:t>
            </a:r>
            <a:r>
              <a:rPr lang="en-US" sz="1400" b="1" dirty="0">
                <a:latin typeface="Calibri" pitchFamily="34" charset="0"/>
              </a:rPr>
              <a:t>r1 = 5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</a:rPr>
              <a:t>and </a:t>
            </a:r>
            <a:r>
              <a:rPr lang="en-US" sz="1400" b="1" dirty="0">
                <a:latin typeface="Calibri" pitchFamily="34" charset="0"/>
              </a:rPr>
              <a:t>r2 = </a:t>
            </a:r>
            <a:r>
              <a:rPr lang="en-US" sz="1400" b="1" dirty="0" smtClean="0">
                <a:latin typeface="Calibri" pitchFamily="34" charset="0"/>
              </a:rPr>
              <a:t>42</a:t>
            </a:r>
            <a:r>
              <a:rPr lang="en-US" sz="1400" dirty="0" smtClean="0">
                <a:latin typeface="Calibri" pitchFamily="34" charset="0"/>
              </a:rPr>
              <a:t>.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64113" y="228600"/>
            <a:ext cx="4075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Write an assembly-language program that </a:t>
            </a:r>
            <a:r>
              <a:rPr lang="en-US" sz="1400" dirty="0" smtClean="0">
                <a:latin typeface="Calibri" pitchFamily="34" charset="0"/>
              </a:rPr>
              <a:t>reads a positive</a:t>
            </a:r>
            <a:r>
              <a:rPr lang="en-US" sz="1400" b="1" i="1" dirty="0" smtClean="0">
                <a:latin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</a:rPr>
              <a:t>integer </a:t>
            </a:r>
            <a:r>
              <a:rPr lang="en-US" sz="1400" dirty="0" smtClean="0">
                <a:latin typeface="Calibri" pitchFamily="34" charset="0"/>
              </a:rPr>
              <a:t>into </a:t>
            </a:r>
            <a:r>
              <a:rPr lang="en-US" sz="1400" b="1" dirty="0" smtClean="0">
                <a:latin typeface="Calibri" pitchFamily="34" charset="0"/>
              </a:rPr>
              <a:t>r1</a:t>
            </a:r>
            <a:r>
              <a:rPr lang="en-US" sz="1400" dirty="0" smtClean="0">
                <a:latin typeface="Calibri" pitchFamily="34" charset="0"/>
              </a:rPr>
              <a:t>. The </a:t>
            </a:r>
            <a:r>
              <a:rPr lang="en-US" sz="1400" dirty="0">
                <a:latin typeface="Calibri" pitchFamily="34" charset="0"/>
              </a:rPr>
              <a:t>program should </a:t>
            </a:r>
            <a:r>
              <a:rPr lang="en-US" sz="1400" dirty="0" smtClean="0">
                <a:latin typeface="Calibri" pitchFamily="34" charset="0"/>
              </a:rPr>
              <a:t>compute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272520"/>
            <a:ext cx="254000" cy="3556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</a:rPr>
              <a:t>2</a:t>
            </a:r>
          </a:p>
        </p:txBody>
      </p:sp>
      <p:sp>
        <p:nvSpPr>
          <p:cNvPr id="56331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48200" y="5911839"/>
            <a:ext cx="4391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0B04FF"/>
                </a:solidFill>
                <a:latin typeface="Cambria" pitchFamily="18" charset="0"/>
              </a:rPr>
              <a:t>Hint</a:t>
            </a:r>
            <a:r>
              <a:rPr lang="en-US" sz="1200" dirty="0" smtClean="0">
                <a:solidFill>
                  <a:srgbClr val="0B04FF"/>
                </a:solidFill>
                <a:latin typeface="Cambria" pitchFamily="18" charset="0"/>
              </a:rPr>
              <a:t>:  </a:t>
            </a:r>
            <a:r>
              <a:rPr lang="en-US" sz="1200" dirty="0" smtClean="0">
                <a:latin typeface="Cambria" pitchFamily="18" charset="0"/>
              </a:rPr>
              <a:t>On line 2, could you write a </a:t>
            </a:r>
            <a:r>
              <a:rPr lang="en-US" sz="1200" u="sng" dirty="0" smtClean="0">
                <a:latin typeface="Cambria" pitchFamily="18" charset="0"/>
              </a:rPr>
              <a:t>test</a:t>
            </a:r>
            <a:r>
              <a:rPr lang="en-US" sz="1200" dirty="0" smtClean="0">
                <a:latin typeface="Cambria" pitchFamily="18" charset="0"/>
              </a:rPr>
              <a:t> that checks if the factorial is finished; if it's not, compute one piece and then jump back!</a:t>
            </a:r>
            <a:endParaRPr lang="en-US" sz="1200" b="1" dirty="0">
              <a:latin typeface="Cambria" pitchFamily="18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658812"/>
            <a:ext cx="4395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latin typeface="Calibri" pitchFamily="34" charset="0"/>
              </a:rPr>
              <a:t>the </a:t>
            </a:r>
            <a:r>
              <a:rPr lang="en-US" sz="1400" b="1" i="1" dirty="0">
                <a:latin typeface="Calibri" pitchFamily="34" charset="0"/>
              </a:rPr>
              <a:t>factorial </a:t>
            </a:r>
            <a:r>
              <a:rPr lang="en-US" sz="1400" dirty="0">
                <a:latin typeface="Calibri" pitchFamily="34" charset="0"/>
              </a:rPr>
              <a:t>of </a:t>
            </a:r>
            <a:r>
              <a:rPr lang="en-US" sz="1400" dirty="0" smtClean="0">
                <a:latin typeface="Calibri" pitchFamily="34" charset="0"/>
              </a:rPr>
              <a:t>the </a:t>
            </a:r>
            <a:r>
              <a:rPr lang="en-US" sz="1400" dirty="0">
                <a:latin typeface="Calibri" pitchFamily="34" charset="0"/>
              </a:rPr>
              <a:t>input </a:t>
            </a:r>
            <a:r>
              <a:rPr lang="en-US" sz="1400" dirty="0" smtClean="0">
                <a:latin typeface="Calibri" pitchFamily="34" charset="0"/>
              </a:rPr>
              <a:t>in </a:t>
            </a:r>
            <a:r>
              <a:rPr lang="en-US" sz="1400" b="1" dirty="0" smtClean="0">
                <a:latin typeface="Calibri" pitchFamily="34" charset="0"/>
              </a:rPr>
              <a:t>r2</a:t>
            </a:r>
            <a:r>
              <a:rPr lang="en-US" sz="1400" dirty="0" smtClean="0">
                <a:latin typeface="Calibri" pitchFamily="34" charset="0"/>
              </a:rPr>
              <a:t>. Once it's computed, it should write out that factorial. Two lines are provided: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6334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20315" y="237584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0315" y="287273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20315" y="3369623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56338" name="Text Box 2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68689" y="2265363"/>
            <a:ext cx="2122311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read </a:t>
            </a:r>
            <a:r>
              <a:rPr lang="en-US" sz="1800" b="1" dirty="0" smtClean="0">
                <a:latin typeface="Courier New" pitchFamily="49" charset="0"/>
              </a:rPr>
              <a:t> r1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56339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68689" y="2636838"/>
            <a:ext cx="2122311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read </a:t>
            </a:r>
            <a:r>
              <a:rPr lang="en-US" sz="1800" b="1" dirty="0" smtClean="0">
                <a:latin typeface="Courier New" pitchFamily="49" charset="0"/>
              </a:rPr>
              <a:t> r2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56340" name="Text Box 2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68689" y="3017838"/>
            <a:ext cx="2122311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sub </a:t>
            </a:r>
            <a:r>
              <a:rPr lang="en-US" sz="1800" b="1" dirty="0" smtClean="0">
                <a:latin typeface="Courier New" pitchFamily="49" charset="0"/>
              </a:rPr>
              <a:t>  r3 </a:t>
            </a:r>
            <a:r>
              <a:rPr lang="en-US" sz="1800" b="1" dirty="0" smtClean="0">
                <a:latin typeface="Courier New" pitchFamily="49" charset="0"/>
              </a:rPr>
              <a:t>r1 r2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56341" name="Text Box 2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68689" y="3390900"/>
            <a:ext cx="2122311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nop</a:t>
            </a:r>
          </a:p>
        </p:txBody>
      </p:sp>
      <p:sp>
        <p:nvSpPr>
          <p:cNvPr id="56342" name="Text Box 2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068689" y="3767138"/>
            <a:ext cx="2122311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 err="1" smtClean="0">
                <a:latin typeface="Courier New" pitchFamily="49" charset="0"/>
              </a:rPr>
              <a:t>jgtzn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r3 7</a:t>
            </a:r>
          </a:p>
        </p:txBody>
      </p:sp>
      <p:sp>
        <p:nvSpPr>
          <p:cNvPr id="56343" name="Text Box 2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068689" y="4143375"/>
            <a:ext cx="2122311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write </a:t>
            </a:r>
            <a:r>
              <a:rPr lang="en-US" sz="1800" b="1" dirty="0" smtClean="0">
                <a:latin typeface="Courier New" pitchFamily="49" charset="0"/>
              </a:rPr>
              <a:t>r1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56344" name="Text Box 2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068689" y="4518025"/>
            <a:ext cx="2122311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jumpn 8</a:t>
            </a:r>
          </a:p>
        </p:txBody>
      </p:sp>
      <p:grpSp>
        <p:nvGrpSpPr>
          <p:cNvPr id="56346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640666" y="267934"/>
            <a:ext cx="345534" cy="417866"/>
            <a:chOff x="2928" y="1051"/>
            <a:chExt cx="840" cy="957"/>
          </a:xfrm>
        </p:grpSpPr>
        <p:sp>
          <p:nvSpPr>
            <p:cNvPr id="56403" name="Freeform 32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5 h 250"/>
                <a:gd name="T10" fmla="*/ 2 w 1048"/>
                <a:gd name="T11" fmla="*/ 224 h 250"/>
                <a:gd name="T12" fmla="*/ 2 w 1048"/>
                <a:gd name="T13" fmla="*/ 204 h 250"/>
                <a:gd name="T14" fmla="*/ 0 w 1048"/>
                <a:gd name="T15" fmla="*/ 183 h 250"/>
                <a:gd name="T16" fmla="*/ 2 w 1048"/>
                <a:gd name="T17" fmla="*/ 149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4" name="Oval 3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5" name="Oval 34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6" name="Oval 3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7" name="Oval 36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8" name="Oval 37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9" name="Oval 38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0" name="Oval 39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1" name="AutoShape 40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2" name="Freeform 41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3" name="Freeform 42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4" name="Freeform 43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5" name="Freeform 44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47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64802" y="1935163"/>
            <a:ext cx="1401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ambria" pitchFamily="18" charset="0"/>
              </a:rPr>
              <a:t>Memory - RAM</a:t>
            </a:r>
          </a:p>
        </p:txBody>
      </p:sp>
      <p:sp>
        <p:nvSpPr>
          <p:cNvPr id="56348" name="Text Box 4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89750" y="177800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6349" name="Text Box 4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889750" y="215328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6350" name="Text Box 4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89750" y="252857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6351" name="Text Box 4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89750" y="2903855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6352" name="Text Box 5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89750" y="3279139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6353" name="Text Box 5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889750" y="3654424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6354" name="Text Box 5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89750" y="4029708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6355" name="Text Box 5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4667" y="1790700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56356" name="Rectangle 5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158158" y="1447800"/>
            <a:ext cx="1401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ambria" pitchFamily="18" charset="0"/>
              </a:rPr>
              <a:t>Memory - RAM</a:t>
            </a:r>
          </a:p>
        </p:txBody>
      </p:sp>
      <p:sp>
        <p:nvSpPr>
          <p:cNvPr id="56357" name="Text Box 5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889750" y="4404992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6358" name="Text Box 5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89750" y="4780277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6359" name="Text Box 5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89750" y="5155562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6361" name="Rectangle 5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55444" y="1930401"/>
            <a:ext cx="14244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ambria" pitchFamily="18" charset="0"/>
              </a:rPr>
              <a:t>Registers - CPU</a:t>
            </a:r>
          </a:p>
        </p:txBody>
      </p:sp>
      <p:sp>
        <p:nvSpPr>
          <p:cNvPr id="56362" name="Text Box 6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34667" y="2147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6363" name="Text Box 6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34667" y="2528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56364" name="Text Box 6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34667" y="2909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56365" name="Text Box 63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434667" y="3290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56366" name="Text Box 64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434667" y="3671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56367" name="Text Box 65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434667" y="4052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sp>
        <p:nvSpPr>
          <p:cNvPr id="56368" name="Text Box 6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434667" y="4433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56369" name="Text Box 67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434667" y="4814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56370" name="Text Box 68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434667" y="5195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56373" name="Text Box 7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55612" y="2568883"/>
            <a:ext cx="112871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56374" name="Text Box 7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55612" y="3065771"/>
            <a:ext cx="112871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56376" name="Text Box 7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7787" y="2592696"/>
            <a:ext cx="9096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00" b="1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56377" name="Text Box 7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7787" y="3097521"/>
            <a:ext cx="9096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00" b="1">
                <a:latin typeface="Courier New" pitchFamily="49" charset="0"/>
                <a:cs typeface="Courier New" pitchFamily="49" charset="0"/>
              </a:rPr>
              <a:t>r2</a:t>
            </a:r>
          </a:p>
        </p:txBody>
      </p:sp>
      <p:sp>
        <p:nvSpPr>
          <p:cNvPr id="56378" name="Rectangle 76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1907" y="1959283"/>
            <a:ext cx="14244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ambria" pitchFamily="18" charset="0"/>
              </a:rPr>
              <a:t>Registers - CPU</a:t>
            </a:r>
          </a:p>
        </p:txBody>
      </p:sp>
      <p:sp>
        <p:nvSpPr>
          <p:cNvPr id="56379" name="Text Box 7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600200" y="2282825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56380" name="Text Box 7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600200" y="2640013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6381" name="Text Box 7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600200" y="3021013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56382" name="Text Box 8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600200" y="3402013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56383" name="Text Box 8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600200" y="3783013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56384" name="Text Box 8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600200" y="4164013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56385" name="Text Box 83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600200" y="4545013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sp>
        <p:nvSpPr>
          <p:cNvPr id="56386" name="Text Box 8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068689" y="4887913"/>
            <a:ext cx="2122311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write </a:t>
            </a:r>
            <a:r>
              <a:rPr lang="en-US" sz="1800" b="1" dirty="0" smtClean="0">
                <a:latin typeface="Courier New" pitchFamily="49" charset="0"/>
              </a:rPr>
              <a:t>r2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56387" name="Text Box 8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068689" y="5262563"/>
            <a:ext cx="2122311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halt</a:t>
            </a:r>
          </a:p>
        </p:txBody>
      </p:sp>
      <p:sp>
        <p:nvSpPr>
          <p:cNvPr id="56388" name="Text Box 8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600200" y="4908550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56389" name="Text Box 8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600200" y="5289550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56390" name="Text Box 9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54025" y="3578533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56391" name="Text Box 9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6200" y="3610283"/>
            <a:ext cx="9096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00" b="1">
                <a:latin typeface="Courier New" pitchFamily="49" charset="0"/>
                <a:cs typeface="Courier New" pitchFamily="49" charset="0"/>
              </a:rPr>
              <a:t>r3</a:t>
            </a:r>
          </a:p>
        </p:txBody>
      </p:sp>
      <p:sp>
        <p:nvSpPr>
          <p:cNvPr id="56397" name="Text Box 74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656777" y="2377435"/>
            <a:ext cx="9096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00" b="1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56398" name="Text Box 7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656777" y="2882260"/>
            <a:ext cx="9096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00" b="1">
                <a:latin typeface="Courier New" pitchFamily="49" charset="0"/>
                <a:cs typeface="Courier New" pitchFamily="49" charset="0"/>
              </a:rPr>
              <a:t>r2</a:t>
            </a:r>
          </a:p>
        </p:txBody>
      </p:sp>
      <p:sp>
        <p:nvSpPr>
          <p:cNvPr id="56399" name="Text Box 9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4655190" y="3395023"/>
            <a:ext cx="9096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00" b="1">
                <a:latin typeface="Courier New" pitchFamily="49" charset="0"/>
                <a:cs typeface="Courier New" pitchFamily="49" charset="0"/>
              </a:rPr>
              <a:t>r3</a:t>
            </a:r>
          </a:p>
        </p:txBody>
      </p:sp>
      <p:sp>
        <p:nvSpPr>
          <p:cNvPr id="96" name="Rectangle 38"/>
          <p:cNvSpPr>
            <a:spLocks noChangeArrowheads="1"/>
          </p:cNvSpPr>
          <p:nvPr/>
        </p:nvSpPr>
        <p:spPr bwMode="auto">
          <a:xfrm>
            <a:off x="6947281" y="1793020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 dirty="0">
                <a:latin typeface="Courier New" pitchFamily="49" charset="0"/>
                <a:cs typeface="Courier New" pitchFamily="49" charset="0"/>
              </a:rPr>
              <a:t>read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r1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7" name="Rectangle 39"/>
          <p:cNvSpPr>
            <a:spLocks noChangeArrowheads="1"/>
          </p:cNvSpPr>
          <p:nvPr/>
        </p:nvSpPr>
        <p:spPr bwMode="auto">
          <a:xfrm>
            <a:off x="6956778" y="2160764"/>
            <a:ext cx="1602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setn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r2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00" name="Text Box 97"/>
          <p:cNvSpPr txBox="1">
            <a:spLocks noChangeArrowheads="1"/>
          </p:cNvSpPr>
          <p:nvPr/>
        </p:nvSpPr>
        <p:spPr bwMode="auto">
          <a:xfrm>
            <a:off x="5784930" y="2865875"/>
            <a:ext cx="345961" cy="36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2" name="Text Box 3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209800" y="110278"/>
            <a:ext cx="144779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dirty="0" smtClean="0">
                <a:latin typeface="Cambria" pitchFamily="18" charset="0"/>
              </a:rPr>
              <a:t>I think this language has injured my </a:t>
            </a:r>
            <a:r>
              <a:rPr lang="en-US" sz="900" i="1" dirty="0" err="1" smtClean="0">
                <a:latin typeface="Cambria" pitchFamily="18" charset="0"/>
              </a:rPr>
              <a:t>craniuhmmm</a:t>
            </a:r>
            <a:r>
              <a:rPr lang="en-US" sz="900" dirty="0">
                <a:latin typeface="Cambria" pitchFamily="18" charset="0"/>
              </a:rPr>
              <a:t>!</a:t>
            </a:r>
          </a:p>
        </p:txBody>
      </p:sp>
      <p:sp>
        <p:nvSpPr>
          <p:cNvPr id="103" name="Rectangle 1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7296" y="5841341"/>
            <a:ext cx="426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mbria" pitchFamily="18" charset="0"/>
              </a:rPr>
              <a:t>(1) What </a:t>
            </a:r>
            <a:r>
              <a:rPr lang="en-US" sz="1200" b="1" dirty="0" smtClean="0">
                <a:solidFill>
                  <a:srgbClr val="159627"/>
                </a:solidFill>
                <a:latin typeface="Cambria" pitchFamily="18" charset="0"/>
              </a:rPr>
              <a:t>common function </a:t>
            </a:r>
            <a:r>
              <a:rPr lang="en-US" sz="1200" dirty="0" smtClean="0">
                <a:latin typeface="Cambria" pitchFamily="18" charset="0"/>
              </a:rPr>
              <a:t>does this compute? </a:t>
            </a:r>
          </a:p>
          <a:p>
            <a:r>
              <a:rPr lang="en-US" sz="1200" i="1" dirty="0" smtClean="0">
                <a:latin typeface="Cambria" pitchFamily="18" charset="0"/>
              </a:rPr>
              <a:t>Hint: try the inputs in both orders...</a:t>
            </a:r>
          </a:p>
          <a:p>
            <a:endParaRPr lang="en-US" sz="800" dirty="0" smtClean="0">
              <a:latin typeface="Cambria" pitchFamily="18" charset="0"/>
            </a:endParaRPr>
          </a:p>
          <a:p>
            <a:r>
              <a:rPr lang="en-US" sz="1200" dirty="0" smtClean="0">
                <a:latin typeface="Cambria" pitchFamily="18" charset="0"/>
              </a:rPr>
              <a:t>(2) </a:t>
            </a:r>
            <a:r>
              <a:rPr lang="en-US" sz="1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Extra! </a:t>
            </a:r>
            <a:r>
              <a:rPr lang="en-US" sz="1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latin typeface="Cambria" pitchFamily="18" charset="0"/>
              </a:rPr>
              <a:t>How could you change </a:t>
            </a:r>
            <a:r>
              <a:rPr lang="en-US" sz="1200" u="sng" dirty="0" smtClean="0">
                <a:latin typeface="Cambria" pitchFamily="18" charset="0"/>
              </a:rPr>
              <a:t>only line 3</a:t>
            </a:r>
            <a:r>
              <a:rPr lang="en-US" sz="1200" dirty="0" smtClean="0">
                <a:latin typeface="Cambria" pitchFamily="18" charset="0"/>
              </a:rPr>
              <a:t> so that, if inputs </a:t>
            </a:r>
            <a:r>
              <a:rPr lang="en-US" sz="1200" b="1" dirty="0" smtClean="0">
                <a:latin typeface="Cambria" pitchFamily="18" charset="0"/>
              </a:rPr>
              <a:t>r1</a:t>
            </a:r>
            <a:r>
              <a:rPr lang="en-US" sz="1200" dirty="0" smtClean="0">
                <a:latin typeface="Cambria" pitchFamily="18" charset="0"/>
              </a:rPr>
              <a:t> and </a:t>
            </a:r>
            <a:r>
              <a:rPr lang="en-US" sz="1200" b="1" dirty="0" smtClean="0">
                <a:latin typeface="Cambria" pitchFamily="18" charset="0"/>
              </a:rPr>
              <a:t>r2</a:t>
            </a:r>
            <a:r>
              <a:rPr lang="en-US" sz="1200" dirty="0" smtClean="0">
                <a:latin typeface="Cambria" pitchFamily="18" charset="0"/>
              </a:rPr>
              <a:t> are </a:t>
            </a:r>
            <a:r>
              <a:rPr lang="en-US" sz="1200" b="1" i="1" dirty="0" smtClean="0">
                <a:solidFill>
                  <a:srgbClr val="159627"/>
                </a:solidFill>
                <a:latin typeface="Cambria" pitchFamily="18" charset="0"/>
              </a:rPr>
              <a:t>equal</a:t>
            </a:r>
            <a:r>
              <a:rPr lang="en-US" sz="1200" dirty="0" smtClean="0">
                <a:latin typeface="Cambria" pitchFamily="18" charset="0"/>
              </a:rPr>
              <a:t>, the program will ask for new inputs?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104" name="Rectangle 11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4600800" y="6463352"/>
            <a:ext cx="43987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Extra! </a:t>
            </a:r>
            <a:r>
              <a:rPr 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How few lines can you use here?   (Fill the rest with</a:t>
            </a:r>
            <a:r>
              <a:rPr lang="en-US" sz="1200" i="1" dirty="0" smtClean="0">
                <a:latin typeface="Calibri" panose="020F0502020204030204" pitchFamily="34" charset="0"/>
              </a:rPr>
              <a:t> </a:t>
            </a:r>
            <a:r>
              <a:rPr lang="en-US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sz="1200" i="1" dirty="0" err="1" smtClean="0">
                <a:latin typeface="Calibri" panose="020F0502020204030204" pitchFamily="34" charset="0"/>
              </a:rPr>
              <a:t>s</a:t>
            </a:r>
            <a:r>
              <a:rPr lang="en-US" sz="1200" i="1" dirty="0" smtClean="0">
                <a:latin typeface="Calibri" panose="020F0502020204030204" pitchFamily="34" charset="0"/>
              </a:rPr>
              <a:t>…</a:t>
            </a:r>
            <a:r>
              <a:rPr lang="en-US" sz="1200" dirty="0" smtClean="0">
                <a:latin typeface="Calibri" panose="020F0502020204030204" pitchFamily="34" charset="0"/>
              </a:rPr>
              <a:t>)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91085" y="2417565"/>
            <a:ext cx="0" cy="252292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Rectangle 76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84496" y="2295675"/>
            <a:ext cx="4892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Calibri" panose="020F0502020204030204" pitchFamily="34" charset="0"/>
              </a:rPr>
              <a:t>Run 1</a:t>
            </a:r>
            <a:endParaRPr lang="en-US" sz="1000" b="1" dirty="0">
              <a:latin typeface="Calibri" panose="020F0502020204030204" pitchFamily="34" charset="0"/>
            </a:endParaRPr>
          </a:p>
        </p:txBody>
      </p:sp>
      <p:sp>
        <p:nvSpPr>
          <p:cNvPr id="88" name="Rectangle 7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034763" y="2299648"/>
            <a:ext cx="4892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Calibri" panose="020F0502020204030204" pitchFamily="34" charset="0"/>
              </a:rPr>
              <a:t>Run 2</a:t>
            </a:r>
            <a:endParaRPr lang="en-US" sz="1000" b="1" dirty="0">
              <a:latin typeface="Calibri" panose="020F0502020204030204" pitchFamily="34" charset="0"/>
            </a:endParaRPr>
          </a:p>
        </p:txBody>
      </p:sp>
      <p:sp>
        <p:nvSpPr>
          <p:cNvPr id="89" name="Rectangle 76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492456" y="2561990"/>
            <a:ext cx="45717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42</a:t>
            </a:r>
            <a:endParaRPr lang="en-US" sz="21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0" name="Rectangle 7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560584" y="3062406"/>
            <a:ext cx="3209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5</a:t>
            </a:r>
            <a:endParaRPr lang="en-US" sz="21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1" name="Rectangle 76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304800" y="4634988"/>
            <a:ext cx="6623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Calibri" panose="020F0502020204030204" pitchFamily="34" charset="0"/>
              </a:rPr>
              <a:t>Output 1</a:t>
            </a:r>
            <a:endParaRPr lang="en-US" sz="1000" b="1" dirty="0">
              <a:latin typeface="Calibri" panose="020F0502020204030204" pitchFamily="34" charset="0"/>
            </a:endParaRPr>
          </a:p>
        </p:txBody>
      </p:sp>
      <p:sp>
        <p:nvSpPr>
          <p:cNvPr id="92" name="Rectangle 7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027687" y="4625313"/>
            <a:ext cx="6623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Calibri" panose="020F0502020204030204" pitchFamily="34" charset="0"/>
              </a:rPr>
              <a:t>Output 2</a:t>
            </a:r>
            <a:endParaRPr lang="en-US" sz="1000" b="1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58169" y="4210336"/>
            <a:ext cx="555625" cy="40163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1081055" y="4223675"/>
            <a:ext cx="555625" cy="40163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31018" y="3952290"/>
            <a:ext cx="202407" cy="271385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99" name="Down Arrow 98"/>
          <p:cNvSpPr/>
          <p:nvPr/>
        </p:nvSpPr>
        <p:spPr bwMode="auto">
          <a:xfrm>
            <a:off x="1245393" y="3962400"/>
            <a:ext cx="202407" cy="271385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01" name="Rectangle 76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053175" y="3060134"/>
            <a:ext cx="45717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42</a:t>
            </a:r>
            <a:endParaRPr lang="en-US" sz="21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5" name="Rectangle 76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1121303" y="2561990"/>
            <a:ext cx="3209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5</a:t>
            </a:r>
            <a:endParaRPr lang="en-US" sz="21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6" name="Rectangle 76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5806121" y="2382189"/>
            <a:ext cx="3209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5</a:t>
            </a:r>
            <a:endParaRPr lang="en-US" sz="21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6648" y="2573179"/>
            <a:ext cx="4587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input</a:t>
            </a:r>
            <a:endParaRPr lang="en-US" sz="1000" dirty="0"/>
          </a:p>
        </p:txBody>
      </p:sp>
      <p:sp>
        <p:nvSpPr>
          <p:cNvPr id="107" name="Rectangle 106"/>
          <p:cNvSpPr/>
          <p:nvPr/>
        </p:nvSpPr>
        <p:spPr>
          <a:xfrm>
            <a:off x="4958955" y="3057675"/>
            <a:ext cx="8947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 smtClean="0">
                <a:latin typeface="Calibri" pitchFamily="34" charset="0"/>
              </a:rPr>
              <a:t>result – so far</a:t>
            </a:r>
            <a:endParaRPr lang="en-US" sz="1000" dirty="0"/>
          </a:p>
        </p:txBody>
      </p:sp>
      <p:sp>
        <p:nvSpPr>
          <p:cNvPr id="108" name="Text Box 75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946195" y="4796046"/>
            <a:ext cx="139964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write </a:t>
            </a:r>
            <a:r>
              <a:rPr lang="en-US" sz="1800" b="1" dirty="0" smtClean="0">
                <a:latin typeface="Courier New" pitchFamily="49" charset="0"/>
              </a:rPr>
              <a:t>r2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109" name="Text Box 76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6965985" y="5180905"/>
            <a:ext cx="84484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halt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941711" y="3733800"/>
            <a:ext cx="1350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 smtClean="0">
                <a:latin typeface="Calibri" pitchFamily="34" charset="0"/>
              </a:rPr>
              <a:t>not needed; OK to use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30725" y="76200"/>
            <a:ext cx="3622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Beyond CS...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0497" name="Text Box 3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10521"/>
            <a:ext cx="25433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Next HW is due </a:t>
            </a:r>
            <a:r>
              <a:rPr lang="en-US" sz="2100" b="1" dirty="0" smtClean="0">
                <a:latin typeface="Cambria" pitchFamily="18" charset="0"/>
              </a:rPr>
              <a:t>Mon. 10/23</a:t>
            </a:r>
            <a:endParaRPr lang="en-US" sz="2100" b="1" dirty="0">
              <a:latin typeface="Cambria" pitchFamily="18" charset="0"/>
            </a:endParaRPr>
          </a:p>
        </p:txBody>
      </p:sp>
      <p:sp>
        <p:nvSpPr>
          <p:cNvPr id="50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549020"/>
            <a:ext cx="1461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 dirty="0" smtClean="0">
                <a:latin typeface="Cambria" pitchFamily="18" charset="0"/>
              </a:rPr>
              <a:t>Fall  break is also a CS </a:t>
            </a:r>
            <a:r>
              <a:rPr lang="en-US" sz="1200" i="1" dirty="0" err="1" smtClean="0">
                <a:latin typeface="Cambria" pitchFamily="18" charset="0"/>
              </a:rPr>
              <a:t>hw</a:t>
            </a:r>
            <a:r>
              <a:rPr lang="en-US" sz="1200" i="1" dirty="0" smtClean="0">
                <a:latin typeface="Cambria" pitchFamily="18" charset="0"/>
              </a:rPr>
              <a:t> break…</a:t>
            </a:r>
            <a:endParaRPr lang="en-US" sz="1200" b="1" i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53" name="Text Box 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6248400"/>
            <a:ext cx="7620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i="1" dirty="0" smtClean="0">
                <a:latin typeface="Cambria" pitchFamily="18" charset="0"/>
              </a:rPr>
              <a:t>If you feel fall break might detract from your tech-trajectory...</a:t>
            </a:r>
            <a:endParaRPr lang="en-US" sz="2100" b="1" i="1" dirty="0">
              <a:latin typeface="Cambria" pitchFamily="18" charset="0"/>
            </a:endParaRPr>
          </a:p>
        </p:txBody>
      </p:sp>
      <p:pic>
        <p:nvPicPr>
          <p:cNvPr id="141314" name="Picture 2" descr="h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59896"/>
            <a:ext cx="8131819" cy="45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38" name="Picture 2" descr="h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6"/>
          <a:stretch/>
        </p:blipFill>
        <p:spPr bwMode="auto">
          <a:xfrm>
            <a:off x="4572000" y="1680182"/>
            <a:ext cx="3757525" cy="433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 rot="20475426">
            <a:off x="3660722" y="4283005"/>
            <a:ext cx="1066800" cy="825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221439" y="3156835"/>
            <a:ext cx="473223" cy="33162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7585787">
            <a:off x="6340107" y="2206660"/>
            <a:ext cx="807761" cy="48993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03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1288" y="269875"/>
            <a:ext cx="254000" cy="3556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</a:rPr>
              <a:t>1</a:t>
            </a:r>
          </a:p>
        </p:txBody>
      </p:sp>
      <p:sp>
        <p:nvSpPr>
          <p:cNvPr id="573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5562600"/>
            <a:ext cx="71294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buFont typeface="Arial" pitchFamily="34" charset="0"/>
              <a:buNone/>
            </a:pPr>
            <a:r>
              <a:rPr lang="en-US" sz="2000" dirty="0">
                <a:latin typeface="Calibri" panose="020F0502020204030204" pitchFamily="34" charset="0"/>
              </a:rPr>
              <a:t>(1) </a:t>
            </a:r>
            <a:r>
              <a:rPr lang="en-US" sz="2000" dirty="0" smtClean="0">
                <a:latin typeface="Calibri" panose="020F0502020204030204" pitchFamily="34" charset="0"/>
              </a:rPr>
              <a:t> What function does </a:t>
            </a:r>
            <a:r>
              <a:rPr lang="en-US" sz="2000" dirty="0">
                <a:latin typeface="Calibri" panose="020F0502020204030204" pitchFamily="34" charset="0"/>
              </a:rPr>
              <a:t>this program compute in general?</a:t>
            </a:r>
          </a:p>
          <a:p>
            <a:pPr marL="457200" indent="-457200" algn="l">
              <a:buFont typeface="Arial" pitchFamily="34" charset="0"/>
              <a:buNone/>
            </a:pPr>
            <a:endParaRPr lang="en-US" sz="900" dirty="0">
              <a:latin typeface="Calibri" panose="020F0502020204030204" pitchFamily="34" charset="0"/>
            </a:endParaRPr>
          </a:p>
          <a:p>
            <a:pPr marL="457200" indent="-457200" algn="l">
              <a:buFont typeface="Arial" pitchFamily="34" charset="0"/>
              <a:buNone/>
            </a:pPr>
            <a:r>
              <a:rPr lang="en-US" sz="2000" dirty="0">
                <a:latin typeface="Calibri" panose="020F0502020204030204" pitchFamily="34" charset="0"/>
              </a:rPr>
              <a:t>(2</a:t>
            </a:r>
            <a:r>
              <a:rPr lang="en-US" sz="2000" dirty="0" smtClean="0">
                <a:latin typeface="Calibri" panose="020F0502020204030204" pitchFamily="34" charset="0"/>
              </a:rPr>
              <a:t>)  </a:t>
            </a:r>
            <a:r>
              <a:rPr lang="en-US" sz="2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Extra!</a:t>
            </a:r>
            <a:r>
              <a:rPr lang="en-US" sz="2000" i="1" dirty="0" smtClean="0">
                <a:latin typeface="Calibri" panose="020F0502020204030204" pitchFamily="34" charset="0"/>
              </a:rPr>
              <a:t>  </a:t>
            </a:r>
            <a:r>
              <a:rPr lang="en-US" sz="2000" dirty="0" smtClean="0">
                <a:latin typeface="Calibri" panose="020F0502020204030204" pitchFamily="34" charset="0"/>
              </a:rPr>
              <a:t>How </a:t>
            </a:r>
            <a:r>
              <a:rPr lang="en-US" sz="2000" dirty="0">
                <a:latin typeface="Calibri" panose="020F0502020204030204" pitchFamily="34" charset="0"/>
              </a:rPr>
              <a:t>could you change </a:t>
            </a:r>
            <a:r>
              <a:rPr lang="en-US" sz="2000" u="sng" dirty="0" smtClean="0">
                <a:latin typeface="Calibri" panose="020F0502020204030204" pitchFamily="34" charset="0"/>
              </a:rPr>
              <a:t>only line 3</a:t>
            </a:r>
            <a:r>
              <a:rPr lang="en-US" sz="2000" dirty="0" smtClean="0">
                <a:latin typeface="Calibri" panose="020F0502020204030204" pitchFamily="34" charset="0"/>
              </a:rPr>
              <a:t> so </a:t>
            </a:r>
            <a:r>
              <a:rPr lang="en-US" sz="2000" dirty="0">
                <a:latin typeface="Calibri" panose="020F0502020204030204" pitchFamily="34" charset="0"/>
              </a:rPr>
              <a:t>that, if the original two inputs were </a:t>
            </a:r>
            <a:r>
              <a:rPr lang="en-US" sz="2000" i="1" dirty="0">
                <a:latin typeface="Calibri" panose="020F0502020204030204" pitchFamily="34" charset="0"/>
              </a:rPr>
              <a:t>equal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dirty="0" smtClean="0">
                <a:latin typeface="Calibri" panose="020F0502020204030204" pitchFamily="34" charset="0"/>
              </a:rPr>
              <a:t>the program asked for </a:t>
            </a:r>
            <a:r>
              <a:rPr lang="en-US" sz="2000" dirty="0">
                <a:latin typeface="Calibri" panose="020F0502020204030204" pitchFamily="34" charset="0"/>
              </a:rPr>
              <a:t>new inputs?</a:t>
            </a:r>
          </a:p>
        </p:txBody>
      </p:sp>
      <p:sp>
        <p:nvSpPr>
          <p:cNvPr id="57348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9100" y="174625"/>
            <a:ext cx="552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Follow this assembly-language program from top to bottom. </a:t>
            </a:r>
            <a:r>
              <a:rPr lang="en-US" sz="1600" dirty="0" smtClean="0">
                <a:latin typeface="Calibri" pitchFamily="34" charset="0"/>
              </a:rPr>
              <a:t>First use </a:t>
            </a:r>
            <a:r>
              <a:rPr lang="en-US" sz="1600" b="1" dirty="0">
                <a:latin typeface="Calibri" pitchFamily="34" charset="0"/>
              </a:rPr>
              <a:t>r1 = 42</a:t>
            </a:r>
            <a:r>
              <a:rPr lang="en-US" sz="1600" dirty="0">
                <a:latin typeface="Calibri" pitchFamily="34" charset="0"/>
              </a:rPr>
              <a:t> and </a:t>
            </a:r>
            <a:r>
              <a:rPr lang="en-US" sz="1600" b="1" dirty="0">
                <a:latin typeface="Calibri" pitchFamily="34" charset="0"/>
              </a:rPr>
              <a:t>r2 = </a:t>
            </a:r>
            <a:r>
              <a:rPr lang="en-US" sz="1600" b="1" dirty="0" smtClean="0">
                <a:latin typeface="Calibri" pitchFamily="34" charset="0"/>
              </a:rPr>
              <a:t>5</a:t>
            </a:r>
            <a:r>
              <a:rPr lang="en-US" sz="1600" dirty="0" smtClean="0">
                <a:latin typeface="Calibri" pitchFamily="34" charset="0"/>
              </a:rPr>
              <a:t>, then swap them on the next run: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7349" name="Text Box 5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5200" y="1422400"/>
            <a:ext cx="229393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read </a:t>
            </a:r>
            <a:r>
              <a:rPr lang="en-US" sz="1800" b="1" dirty="0" smtClean="0">
                <a:latin typeface="Courier New" pitchFamily="49" charset="0"/>
              </a:rPr>
              <a:t> r1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57350" name="Text Box 5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1793875"/>
            <a:ext cx="229393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read </a:t>
            </a:r>
            <a:r>
              <a:rPr lang="en-US" sz="1800" b="1" dirty="0" smtClean="0">
                <a:latin typeface="Courier New" pitchFamily="49" charset="0"/>
              </a:rPr>
              <a:t> r2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57351" name="Text Box 5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2174875"/>
            <a:ext cx="229393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sub   </a:t>
            </a:r>
            <a:r>
              <a:rPr lang="en-US" sz="1800" b="1" dirty="0">
                <a:latin typeface="Courier New" pitchFamily="49" charset="0"/>
              </a:rPr>
              <a:t>r3 </a:t>
            </a:r>
            <a:r>
              <a:rPr lang="en-US" sz="1800" b="1" dirty="0" smtClean="0">
                <a:latin typeface="Courier New" pitchFamily="49" charset="0"/>
              </a:rPr>
              <a:t>r1 r2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57352" name="Text Box 5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5200" y="2547938"/>
            <a:ext cx="229393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 err="1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nop</a:t>
            </a:r>
            <a:endParaRPr lang="en-US" sz="18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</a:endParaRPr>
          </a:p>
        </p:txBody>
      </p:sp>
      <p:sp>
        <p:nvSpPr>
          <p:cNvPr id="57353" name="Text Box 5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05200" y="2924175"/>
            <a:ext cx="229393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 err="1" smtClean="0">
                <a:latin typeface="Courier New" pitchFamily="49" charset="0"/>
              </a:rPr>
              <a:t>jgtzn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r3 7</a:t>
            </a:r>
          </a:p>
        </p:txBody>
      </p:sp>
      <p:sp>
        <p:nvSpPr>
          <p:cNvPr id="57354" name="Text Box 5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05200" y="3300413"/>
            <a:ext cx="229393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write </a:t>
            </a:r>
            <a:r>
              <a:rPr lang="en-US" sz="1800" b="1" dirty="0" smtClean="0">
                <a:latin typeface="Courier New" pitchFamily="49" charset="0"/>
              </a:rPr>
              <a:t>r1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57355" name="Text Box 5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3675063"/>
            <a:ext cx="229393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jumpn 8</a:t>
            </a:r>
          </a:p>
        </p:txBody>
      </p:sp>
      <p:sp>
        <p:nvSpPr>
          <p:cNvPr id="57359" name="Rectangle 6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84046" y="1078089"/>
            <a:ext cx="867546" cy="33855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pitchFamily="34" charset="0"/>
              </a:rPr>
              <a:t>Run #1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57360" name="Text Box 6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8000" y="143986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57361" name="Text Box 6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0" y="179705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7362" name="Text Box 7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0" y="217805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57363" name="Text Box 7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48000" y="255905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57364" name="Text Box 7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0" y="294005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57365" name="Text Box 7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48000" y="332105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57366" name="Text Box 7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0" y="370205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sp>
        <p:nvSpPr>
          <p:cNvPr id="57367" name="Text Box 7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05200" y="4044950"/>
            <a:ext cx="229393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write </a:t>
            </a:r>
            <a:r>
              <a:rPr lang="en-US" sz="1800" b="1" dirty="0" smtClean="0">
                <a:latin typeface="Courier New" pitchFamily="49" charset="0"/>
              </a:rPr>
              <a:t>r2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57368" name="Text Box 7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05200" y="4419600"/>
            <a:ext cx="229393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halt</a:t>
            </a:r>
          </a:p>
        </p:txBody>
      </p:sp>
      <p:sp>
        <p:nvSpPr>
          <p:cNvPr id="57369" name="Text Box 7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048000" y="40655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57370" name="Text Box 7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048000" y="44465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57371" name="Text Box 8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505200" y="4805363"/>
            <a:ext cx="229393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7372" name="Text Box 8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048000" y="483235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57374" name="Text Box 8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087173" y="1800289"/>
            <a:ext cx="1406525" cy="595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57375" name="Text Box 8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9636" y="1851089"/>
            <a:ext cx="909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57376" name="Text Box 8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087173" y="2652777"/>
            <a:ext cx="1406525" cy="595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57377" name="Text Box 9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69636" y="2703577"/>
            <a:ext cx="909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r2</a:t>
            </a:r>
          </a:p>
        </p:txBody>
      </p:sp>
      <p:sp>
        <p:nvSpPr>
          <p:cNvPr id="57378" name="Text Box 9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087173" y="3490977"/>
            <a:ext cx="1406525" cy="595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57379" name="Text Box 9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9636" y="3541777"/>
            <a:ext cx="909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r3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76400" y="1855050"/>
            <a:ext cx="708468" cy="507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Script MT Bold" pitchFamily="66" charset="0"/>
              </a:rPr>
              <a:t>42</a:t>
            </a:r>
            <a:endParaRPr lang="en-US" sz="2700" b="1" dirty="0">
              <a:latin typeface="Script MT Bold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84879" y="2696080"/>
            <a:ext cx="616921" cy="507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Script MT Bold" pitchFamily="66" charset="0"/>
              </a:rPr>
              <a:t>5</a:t>
            </a:r>
            <a:endParaRPr lang="en-US" sz="2700" b="1" dirty="0">
              <a:latin typeface="Script MT Bold" pitchFamily="66" charset="0"/>
            </a:endParaRPr>
          </a:p>
        </p:txBody>
      </p:sp>
      <p:sp>
        <p:nvSpPr>
          <p:cNvPr id="42" name="Rectangle 5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711198" y="951468"/>
            <a:ext cx="1791196" cy="3693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Memory—RAM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43" name="Rectangle 6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367610" y="1030400"/>
            <a:ext cx="867546" cy="33855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pitchFamily="34" charset="0"/>
              </a:rPr>
              <a:t>Run #2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44" name="Text Box 8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170737" y="1752600"/>
            <a:ext cx="1406525" cy="595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45" name="Text Box 8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553200" y="1803400"/>
            <a:ext cx="909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46" name="Text Box 89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170737" y="2605088"/>
            <a:ext cx="1406525" cy="595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47" name="Text Box 9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553200" y="2655888"/>
            <a:ext cx="909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r2</a:t>
            </a:r>
          </a:p>
        </p:txBody>
      </p:sp>
      <p:sp>
        <p:nvSpPr>
          <p:cNvPr id="48" name="Text Box 9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70737" y="3443288"/>
            <a:ext cx="1406525" cy="595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49" name="Text Box 9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553200" y="3494088"/>
            <a:ext cx="909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r3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74000" y="1807361"/>
            <a:ext cx="594432" cy="507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Script MT Bold" pitchFamily="66" charset="0"/>
              </a:rPr>
              <a:t>5</a:t>
            </a:r>
            <a:endParaRPr lang="en-US" sz="2700" b="1" dirty="0">
              <a:latin typeface="Script MT Bold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68443" y="2648391"/>
            <a:ext cx="616921" cy="507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Script MT Bold" pitchFamily="66" charset="0"/>
              </a:rPr>
              <a:t>42</a:t>
            </a:r>
            <a:endParaRPr lang="en-US" sz="2700" b="1" dirty="0"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 bwMode="auto">
          <a:xfrm flipH="1">
            <a:off x="2168953" y="1866220"/>
            <a:ext cx="445293" cy="4842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849205" y="1524000"/>
            <a:ext cx="8002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r2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85800" y="2149825"/>
            <a:ext cx="2895600" cy="3127375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64443" y="1524000"/>
            <a:ext cx="8002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791200" y="2149825"/>
            <a:ext cx="2895600" cy="3127375"/>
          </a:xfrm>
          <a:prstGeom prst="rect">
            <a:avLst/>
          </a:prstGeom>
          <a:noFill/>
          <a:ln w="19050" algn="ctr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047290" y="5421662"/>
            <a:ext cx="21964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let r1 be the input </a:t>
            </a:r>
            <a:endParaRPr lang="en-US" sz="2000" dirty="0" smtClean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Cambria" pitchFamily="18" charset="0"/>
              </a:rPr>
              <a:t>and the "counter"</a:t>
            </a:r>
            <a:endParaRPr lang="en-US" sz="20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284881" y="5426058"/>
            <a:ext cx="1908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B04FF"/>
                </a:solidFill>
                <a:latin typeface="Cambria" pitchFamily="18" charset="0"/>
              </a:rPr>
              <a:t>let r2 </a:t>
            </a:r>
            <a:r>
              <a:rPr lang="en-US" sz="2000" b="1" i="1" dirty="0">
                <a:solidFill>
                  <a:srgbClr val="0B04FF"/>
                </a:solidFill>
                <a:latin typeface="Cambria" pitchFamily="18" charset="0"/>
              </a:rPr>
              <a:t>become</a:t>
            </a:r>
            <a:r>
              <a:rPr lang="en-US" sz="2000" dirty="0">
                <a:solidFill>
                  <a:srgbClr val="0B04FF"/>
                </a:solidFill>
                <a:latin typeface="Cambria" pitchFamily="18" charset="0"/>
              </a:rPr>
              <a:t> the output</a:t>
            </a: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77939" y="158044"/>
            <a:ext cx="47325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4200" dirty="0" smtClean="0">
                <a:latin typeface="Cambria" pitchFamily="18" charset="0"/>
              </a:rPr>
              <a:t>factorial: the </a:t>
            </a:r>
            <a:r>
              <a:rPr lang="en-US" sz="4200" i="1" dirty="0" smtClean="0">
                <a:latin typeface="Cambria" pitchFamily="18" charset="0"/>
              </a:rPr>
              <a:t>plan </a:t>
            </a:r>
            <a:r>
              <a:rPr lang="en-US" sz="4200" dirty="0" smtClean="0">
                <a:latin typeface="Cambria" pitchFamily="18" charset="0"/>
              </a:rPr>
              <a:t>…</a:t>
            </a:r>
            <a:endParaRPr lang="en-US" sz="42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0185" y="2231886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Script MT Bold" pitchFamily="66" charset="0"/>
              </a:rPr>
              <a:t>5</a:t>
            </a:r>
            <a:endParaRPr lang="en-US" sz="4200" dirty="0">
              <a:latin typeface="Script MT Bold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3395" y="1508611"/>
            <a:ext cx="712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 pitchFamily="18" charset="0"/>
              </a:rPr>
              <a:t>input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6906903" y="2106304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0000FF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39000" y="1344108"/>
            <a:ext cx="1564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 pitchFamily="18" charset="0"/>
              </a:rPr>
              <a:t>output (</a:t>
            </a:r>
            <a:r>
              <a:rPr lang="en-US" sz="1800" i="1" u="sng" dirty="0" smtClean="0">
                <a:latin typeface="Cambria" pitchFamily="18" charset="0"/>
              </a:rPr>
              <a:t>to be</a:t>
            </a:r>
            <a:r>
              <a:rPr lang="en-US" sz="1800" dirty="0" smtClean="0">
                <a:latin typeface="Cambria" pitchFamily="18" charset="0"/>
              </a:rPr>
              <a:t>)</a:t>
            </a:r>
            <a:endParaRPr lang="en-US" sz="18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7238999" y="1747629"/>
            <a:ext cx="445293" cy="4842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74991" y="338698"/>
            <a:ext cx="3429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latin typeface="Script MT Bold" pitchFamily="66" charset="0"/>
              </a:rPr>
              <a:t>fac</a:t>
            </a:r>
            <a:r>
              <a:rPr lang="en-US" dirty="0" smtClean="0">
                <a:latin typeface="Script MT Bold" pitchFamily="66" charset="0"/>
              </a:rPr>
              <a:t>(5) is </a:t>
            </a:r>
            <a:r>
              <a:rPr lang="en-US" dirty="0" smtClean="0">
                <a:solidFill>
                  <a:srgbClr val="0000FF"/>
                </a:solidFill>
                <a:latin typeface="Script MT Bold" pitchFamily="66" charset="0"/>
              </a:rPr>
              <a:t>1*</a:t>
            </a:r>
            <a:r>
              <a:rPr lang="en-US" dirty="0" smtClean="0">
                <a:latin typeface="Script MT Bold" pitchFamily="66" charset="0"/>
              </a:rPr>
              <a:t>5*4*3*2*1</a:t>
            </a:r>
            <a:endParaRPr lang="en-US" dirty="0">
              <a:latin typeface="Script MT Bold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97593" y="2244803"/>
            <a:ext cx="81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starting value!</a:t>
            </a:r>
          </a:p>
        </p:txBody>
      </p:sp>
    </p:spTree>
    <p:extLst>
      <p:ext uri="{BB962C8B-B14F-4D97-AF65-F5344CB8AC3E}">
        <p14:creationId xmlns:p14="http://schemas.microsoft.com/office/powerpoint/2010/main" val="27757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6064" y="43950"/>
            <a:ext cx="1952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Try it!</a:t>
            </a:r>
          </a:p>
        </p:txBody>
      </p:sp>
      <p:sp>
        <p:nvSpPr>
          <p:cNvPr id="56326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419599" y="754063"/>
            <a:ext cx="2275" cy="60288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3425" y="1088999"/>
            <a:ext cx="254000" cy="3556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Times" pitchFamily="-106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56328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73943" y="897467"/>
            <a:ext cx="25836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Follow this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Hmmm program. First run: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r1 = 42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r2 = 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Next run: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use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r1 = 5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r2 =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42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64113" y="228600"/>
            <a:ext cx="4075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Write an assembly-language program that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reads a positive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integer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into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r1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. 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program should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compute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272520"/>
            <a:ext cx="254000" cy="3556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Times" pitchFamily="-106" charset="0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56331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48200" y="5911839"/>
            <a:ext cx="4391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Hint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: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On line 2, could you write a </a:t>
            </a:r>
            <a:r>
              <a:rPr kumimoji="0" lang="en-US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test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that checks if the factorial is finished; if it's not, compute one piece and then jump back!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658812"/>
            <a:ext cx="4395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the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factorial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of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input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in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r2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. Once it's computed, it should write out that factorial. Two lines are provided: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4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20315" y="237584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0315" y="287273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20315" y="3369623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8" name="Text Box 2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81201" y="2265363"/>
            <a:ext cx="2209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read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r1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9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81201" y="2636838"/>
            <a:ext cx="2209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read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r2</a:t>
            </a:r>
          </a:p>
        </p:txBody>
      </p:sp>
      <p:sp>
        <p:nvSpPr>
          <p:cNvPr id="56340" name="Text Box 2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81201" y="3017838"/>
            <a:ext cx="2209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sub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r3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r1 r2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41" name="Text Box 2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81201" y="3390900"/>
            <a:ext cx="2209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nop</a:t>
            </a:r>
          </a:p>
        </p:txBody>
      </p:sp>
      <p:sp>
        <p:nvSpPr>
          <p:cNvPr id="56342" name="Text Box 2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81201" y="3767138"/>
            <a:ext cx="2209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jgtzn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r3 7</a:t>
            </a:r>
          </a:p>
        </p:txBody>
      </p:sp>
      <p:sp>
        <p:nvSpPr>
          <p:cNvPr id="56343" name="Text Box 2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981201" y="4143375"/>
            <a:ext cx="2209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write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44" name="Text Box 2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81201" y="4518025"/>
            <a:ext cx="2209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jumpn 8</a:t>
            </a:r>
          </a:p>
        </p:txBody>
      </p:sp>
      <p:grpSp>
        <p:nvGrpSpPr>
          <p:cNvPr id="56346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640666" y="267934"/>
            <a:ext cx="345534" cy="417866"/>
            <a:chOff x="2928" y="1051"/>
            <a:chExt cx="840" cy="957"/>
          </a:xfrm>
        </p:grpSpPr>
        <p:sp>
          <p:nvSpPr>
            <p:cNvPr id="56403" name="Freeform 32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5 h 250"/>
                <a:gd name="T10" fmla="*/ 2 w 1048"/>
                <a:gd name="T11" fmla="*/ 224 h 250"/>
                <a:gd name="T12" fmla="*/ 2 w 1048"/>
                <a:gd name="T13" fmla="*/ 204 h 250"/>
                <a:gd name="T14" fmla="*/ 0 w 1048"/>
                <a:gd name="T15" fmla="*/ 183 h 250"/>
                <a:gd name="T16" fmla="*/ 2 w 1048"/>
                <a:gd name="T17" fmla="*/ 149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6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404" name="Oval 3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6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405" name="Oval 34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6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406" name="Oval 3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6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407" name="Oval 36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6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408" name="Oval 37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6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409" name="Oval 38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6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410" name="Oval 39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6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411" name="AutoShape 40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6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412" name="Freeform 41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6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413" name="Freeform 42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6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414" name="Freeform 43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6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415" name="Freeform 44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6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56347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64802" y="1935163"/>
            <a:ext cx="1401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Memory - RAM</a:t>
            </a:r>
          </a:p>
        </p:txBody>
      </p:sp>
      <p:sp>
        <p:nvSpPr>
          <p:cNvPr id="56348" name="Text Box 4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89750" y="177800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56349" name="Text Box 4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889750" y="215328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56350" name="Text Box 4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89750" y="252857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56351" name="Text Box 4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89750" y="2903855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56352" name="Text Box 5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89750" y="3279139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56353" name="Text Box 5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889750" y="3654424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56354" name="Text Box 5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89750" y="4029708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56355" name="Text Box 5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4667" y="1790700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0</a:t>
            </a:r>
          </a:p>
        </p:txBody>
      </p:sp>
      <p:sp>
        <p:nvSpPr>
          <p:cNvPr id="56356" name="Rectangle 5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158158" y="1447800"/>
            <a:ext cx="1401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Memory - RAM</a:t>
            </a:r>
          </a:p>
        </p:txBody>
      </p:sp>
      <p:sp>
        <p:nvSpPr>
          <p:cNvPr id="56357" name="Text Box 5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889750" y="4404992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56358" name="Text Box 5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89750" y="4780277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56359" name="Text Box 5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89750" y="5155562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56361" name="Rectangle 5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55444" y="1930401"/>
            <a:ext cx="14244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Registers - CPU</a:t>
            </a:r>
          </a:p>
        </p:txBody>
      </p:sp>
      <p:sp>
        <p:nvSpPr>
          <p:cNvPr id="56362" name="Text Box 6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34667" y="2147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1</a:t>
            </a:r>
          </a:p>
        </p:txBody>
      </p:sp>
      <p:sp>
        <p:nvSpPr>
          <p:cNvPr id="56363" name="Text Box 6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34667" y="2528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2</a:t>
            </a:r>
          </a:p>
        </p:txBody>
      </p:sp>
      <p:sp>
        <p:nvSpPr>
          <p:cNvPr id="56364" name="Text Box 6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34667" y="2909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3</a:t>
            </a:r>
          </a:p>
        </p:txBody>
      </p:sp>
      <p:sp>
        <p:nvSpPr>
          <p:cNvPr id="56365" name="Text Box 63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434667" y="3290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4</a:t>
            </a:r>
          </a:p>
        </p:txBody>
      </p:sp>
      <p:sp>
        <p:nvSpPr>
          <p:cNvPr id="56366" name="Text Box 64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434667" y="3671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5</a:t>
            </a:r>
          </a:p>
        </p:txBody>
      </p:sp>
      <p:sp>
        <p:nvSpPr>
          <p:cNvPr id="56367" name="Text Box 65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434667" y="4052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6</a:t>
            </a:r>
          </a:p>
        </p:txBody>
      </p:sp>
      <p:sp>
        <p:nvSpPr>
          <p:cNvPr id="56368" name="Text Box 6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434667" y="4433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7</a:t>
            </a:r>
          </a:p>
        </p:txBody>
      </p:sp>
      <p:sp>
        <p:nvSpPr>
          <p:cNvPr id="56369" name="Text Box 67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434667" y="4814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8</a:t>
            </a:r>
          </a:p>
        </p:txBody>
      </p:sp>
      <p:sp>
        <p:nvSpPr>
          <p:cNvPr id="56370" name="Text Box 68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434667" y="5195888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9</a:t>
            </a:r>
          </a:p>
        </p:txBody>
      </p:sp>
      <p:sp>
        <p:nvSpPr>
          <p:cNvPr id="56373" name="Text Box 7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55612" y="2568883"/>
            <a:ext cx="112871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74" name="Text Box 7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55612" y="3065771"/>
            <a:ext cx="112871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76" name="Text Box 7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7787" y="2592696"/>
            <a:ext cx="9096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r1</a:t>
            </a:r>
          </a:p>
        </p:txBody>
      </p:sp>
      <p:sp>
        <p:nvSpPr>
          <p:cNvPr id="56377" name="Text Box 7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7787" y="3097521"/>
            <a:ext cx="9096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r2</a:t>
            </a:r>
          </a:p>
        </p:txBody>
      </p:sp>
      <p:sp>
        <p:nvSpPr>
          <p:cNvPr id="56378" name="Rectangle 76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1907" y="1959283"/>
            <a:ext cx="14244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Registers - CPU</a:t>
            </a:r>
          </a:p>
        </p:txBody>
      </p:sp>
      <p:sp>
        <p:nvSpPr>
          <p:cNvPr id="56379" name="Text Box 7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524000" y="2313015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0</a:t>
            </a:r>
          </a:p>
        </p:txBody>
      </p:sp>
      <p:sp>
        <p:nvSpPr>
          <p:cNvPr id="56380" name="Text Box 7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524000" y="2670203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1</a:t>
            </a:r>
          </a:p>
        </p:txBody>
      </p:sp>
      <p:sp>
        <p:nvSpPr>
          <p:cNvPr id="56381" name="Text Box 7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524000" y="3051203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2</a:t>
            </a:r>
          </a:p>
        </p:txBody>
      </p:sp>
      <p:sp>
        <p:nvSpPr>
          <p:cNvPr id="56382" name="Text Box 8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524000" y="3432203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3</a:t>
            </a:r>
          </a:p>
        </p:txBody>
      </p:sp>
      <p:sp>
        <p:nvSpPr>
          <p:cNvPr id="56383" name="Text Box 8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524000" y="3813203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4</a:t>
            </a:r>
          </a:p>
        </p:txBody>
      </p:sp>
      <p:sp>
        <p:nvSpPr>
          <p:cNvPr id="56384" name="Text Box 8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524000" y="4164013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5</a:t>
            </a:r>
          </a:p>
        </p:txBody>
      </p:sp>
      <p:sp>
        <p:nvSpPr>
          <p:cNvPr id="56385" name="Text Box 83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524000" y="4545013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6</a:t>
            </a:r>
          </a:p>
        </p:txBody>
      </p:sp>
      <p:sp>
        <p:nvSpPr>
          <p:cNvPr id="56386" name="Text Box 8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981201" y="4887913"/>
            <a:ext cx="2209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write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87" name="Text Box 8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1981201" y="5262563"/>
            <a:ext cx="2209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halt</a:t>
            </a:r>
          </a:p>
        </p:txBody>
      </p:sp>
      <p:sp>
        <p:nvSpPr>
          <p:cNvPr id="56388" name="Text Box 8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524000" y="4908550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7</a:t>
            </a:r>
          </a:p>
        </p:txBody>
      </p:sp>
      <p:sp>
        <p:nvSpPr>
          <p:cNvPr id="56389" name="Text Box 8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524000" y="5289550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8</a:t>
            </a:r>
          </a:p>
        </p:txBody>
      </p:sp>
      <p:sp>
        <p:nvSpPr>
          <p:cNvPr id="56390" name="Text Box 9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54025" y="3578533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91" name="Text Box 9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6200" y="3610283"/>
            <a:ext cx="9096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r3</a:t>
            </a:r>
          </a:p>
        </p:txBody>
      </p:sp>
      <p:sp>
        <p:nvSpPr>
          <p:cNvPr id="56397" name="Text Box 74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656777" y="2377435"/>
            <a:ext cx="9096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r1</a:t>
            </a:r>
          </a:p>
        </p:txBody>
      </p:sp>
      <p:sp>
        <p:nvSpPr>
          <p:cNvPr id="56398" name="Text Box 7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656777" y="2882260"/>
            <a:ext cx="9096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r2</a:t>
            </a:r>
          </a:p>
        </p:txBody>
      </p:sp>
      <p:sp>
        <p:nvSpPr>
          <p:cNvPr id="56399" name="Text Box 9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4655190" y="3395023"/>
            <a:ext cx="9096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r3</a:t>
            </a:r>
          </a:p>
        </p:txBody>
      </p:sp>
      <p:sp>
        <p:nvSpPr>
          <p:cNvPr id="96" name="Rectangle 38"/>
          <p:cNvSpPr>
            <a:spLocks noChangeArrowheads="1"/>
          </p:cNvSpPr>
          <p:nvPr/>
        </p:nvSpPr>
        <p:spPr bwMode="auto">
          <a:xfrm>
            <a:off x="6947281" y="1793020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read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r1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  <p:sp>
        <p:nvSpPr>
          <p:cNvPr id="97" name="Rectangle 39"/>
          <p:cNvSpPr>
            <a:spLocks noChangeArrowheads="1"/>
          </p:cNvSpPr>
          <p:nvPr/>
        </p:nvSpPr>
        <p:spPr bwMode="auto">
          <a:xfrm>
            <a:off x="6956778" y="2160764"/>
            <a:ext cx="1602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setn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r2 1</a:t>
            </a:r>
          </a:p>
        </p:txBody>
      </p:sp>
      <p:sp>
        <p:nvSpPr>
          <p:cNvPr id="100" name="Text Box 97"/>
          <p:cNvSpPr txBox="1">
            <a:spLocks noChangeArrowheads="1"/>
          </p:cNvSpPr>
          <p:nvPr/>
        </p:nvSpPr>
        <p:spPr bwMode="auto">
          <a:xfrm>
            <a:off x="5784930" y="2865875"/>
            <a:ext cx="345961" cy="36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" name="Text Box 3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209800" y="110278"/>
            <a:ext cx="144779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 think this language has injured my </a:t>
            </a:r>
            <a:r>
              <a:rPr kumimoji="0" lang="en-US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craniuhmmm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!</a:t>
            </a:r>
          </a:p>
        </p:txBody>
      </p:sp>
      <p:sp>
        <p:nvSpPr>
          <p:cNvPr id="103" name="Rectangle 1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7296" y="5841341"/>
            <a:ext cx="426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(1) What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9627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common function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does this compute?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Hint: try the inputs in both orders...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(2)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Extra! 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How could you change </a:t>
            </a:r>
            <a:r>
              <a:rPr kumimoji="0" lang="en-US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only line 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so that, if inputs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r1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and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are 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59627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equal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, the program will ask for new inputs?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4" name="Rectangle 11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4600800" y="6463352"/>
            <a:ext cx="43987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Extra!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How few lines can you use here?   (Fill the rest with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nop</a:t>
            </a:r>
            <a:r>
              <a:rPr kumimoji="0" 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s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…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91085" y="2417565"/>
            <a:ext cx="0" cy="252292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Rectangle 76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84496" y="2295675"/>
            <a:ext cx="4892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Run 1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8" name="Rectangle 7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034763" y="2299648"/>
            <a:ext cx="4892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Run 2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9" name="Rectangle 76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492456" y="2561990"/>
            <a:ext cx="45717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42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0" name="Rectangle 7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560584" y="3062406"/>
            <a:ext cx="3209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5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1" name="Rectangle 76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304800" y="4634988"/>
            <a:ext cx="6623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Output 1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2" name="Rectangle 7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027687" y="4625313"/>
            <a:ext cx="6623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Output 2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58169" y="4210336"/>
            <a:ext cx="555625" cy="40163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1081055" y="4223675"/>
            <a:ext cx="555625" cy="40163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31018" y="3952290"/>
            <a:ext cx="202407" cy="271385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99" name="Down Arrow 98"/>
          <p:cNvSpPr/>
          <p:nvPr/>
        </p:nvSpPr>
        <p:spPr bwMode="auto">
          <a:xfrm>
            <a:off x="1245393" y="3962400"/>
            <a:ext cx="202407" cy="271385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101" name="Rectangle 76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053175" y="3060134"/>
            <a:ext cx="45717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42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5" name="Rectangle 76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1121303" y="2561990"/>
            <a:ext cx="3209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5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6" name="Rectangle 76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5806121" y="2382189"/>
            <a:ext cx="3209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5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6648" y="2573179"/>
            <a:ext cx="4587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input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958955" y="3057675"/>
            <a:ext cx="8947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result – so far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8" name="Text Box 75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946195" y="4796046"/>
            <a:ext cx="139964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write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9" name="Text Box 76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6965985" y="5180905"/>
            <a:ext cx="84484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halt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941711" y="3733800"/>
            <a:ext cx="1350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not needed; OK to use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1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1" y="1066800"/>
            <a:ext cx="3357562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939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29201" y="1538288"/>
            <a:ext cx="3357562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9399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1" y="2011363"/>
            <a:ext cx="3357562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940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1" y="2482850"/>
            <a:ext cx="3357562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9401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9201" y="2955925"/>
            <a:ext cx="3357562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9201" y="3429000"/>
            <a:ext cx="3357562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29201" y="3900488"/>
            <a:ext cx="3357562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12236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29201" y="4373563"/>
            <a:ext cx="3357562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1" y="4845050"/>
            <a:ext cx="3357562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29201" y="5318125"/>
            <a:ext cx="3357562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9937" y="159385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9937" y="206692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59412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9937" y="2540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9937" y="301307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9937" y="348615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59415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79937" y="39576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sp>
        <p:nvSpPr>
          <p:cNvPr id="59416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79937" y="44307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59417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9937" y="49037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79937" y="537686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59424" name="Text Box 3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28688" y="2362200"/>
            <a:ext cx="3324225" cy="595313"/>
          </a:xfrm>
          <a:prstGeom prst="rect">
            <a:avLst/>
          </a:prstGeom>
          <a:solidFill>
            <a:srgbClr val="FFCC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59425" name="Text Box 3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57188" y="2416175"/>
            <a:ext cx="909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59426" name="Text Box 3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28688" y="3214688"/>
            <a:ext cx="3324225" cy="595312"/>
          </a:xfrm>
          <a:prstGeom prst="rect">
            <a:avLst/>
          </a:prstGeom>
          <a:solidFill>
            <a:srgbClr val="CCECFF"/>
          </a:solidFill>
          <a:ln w="9525">
            <a:solidFill>
              <a:srgbClr val="0B04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59427" name="Text Box 3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7188" y="3268663"/>
            <a:ext cx="909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r2</a:t>
            </a:r>
          </a:p>
        </p:txBody>
      </p:sp>
      <p:sp>
        <p:nvSpPr>
          <p:cNvPr id="59428" name="Text Box 3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28688" y="4052888"/>
            <a:ext cx="3324225" cy="595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59429" name="Text Box 3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7188" y="4106863"/>
            <a:ext cx="909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r3</a:t>
            </a:r>
          </a:p>
        </p:txBody>
      </p:sp>
      <p:sp>
        <p:nvSpPr>
          <p:cNvPr id="59430" name="Text Box 40"/>
          <p:cNvSpPr txBox="1">
            <a:spLocks noChangeArrowheads="1"/>
          </p:cNvSpPr>
          <p:nvPr/>
        </p:nvSpPr>
        <p:spPr bwMode="auto">
          <a:xfrm>
            <a:off x="257075" y="180621"/>
            <a:ext cx="44857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4200" i="1" dirty="0">
                <a:latin typeface="Cambria" pitchFamily="18" charset="0"/>
              </a:rPr>
              <a:t>a</a:t>
            </a:r>
            <a:r>
              <a:rPr lang="en-US" sz="4200" dirty="0" smtClean="0">
                <a:latin typeface="Cambria" pitchFamily="18" charset="0"/>
              </a:rPr>
              <a:t> factorial solution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59431" name="Rectangle 38"/>
          <p:cNvSpPr>
            <a:spLocks noChangeArrowheads="1"/>
          </p:cNvSpPr>
          <p:nvPr/>
        </p:nvSpPr>
        <p:spPr bwMode="auto">
          <a:xfrm>
            <a:off x="5255259" y="1081088"/>
            <a:ext cx="1855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read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59432" name="Rectangle 39"/>
          <p:cNvSpPr>
            <a:spLocks noChangeArrowheads="1"/>
          </p:cNvSpPr>
          <p:nvPr/>
        </p:nvSpPr>
        <p:spPr bwMode="auto">
          <a:xfrm>
            <a:off x="5255259" y="1539875"/>
            <a:ext cx="305054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r2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1</a:t>
            </a:r>
          </a:p>
        </p:txBody>
      </p:sp>
      <p:sp>
        <p:nvSpPr>
          <p:cNvPr id="59433" name="Rectangle 40"/>
          <p:cNvSpPr>
            <a:spLocks noChangeArrowheads="1"/>
          </p:cNvSpPr>
          <p:nvPr/>
        </p:nvSpPr>
        <p:spPr bwMode="auto">
          <a:xfrm>
            <a:off x="5255259" y="2019300"/>
            <a:ext cx="245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1" dirty="0" err="1">
                <a:latin typeface="Courier New" pitchFamily="49" charset="0"/>
                <a:cs typeface="Courier New" pitchFamily="49" charset="0"/>
              </a:rPr>
              <a:t>jeqzn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E109E1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59434" name="Rectangle 41"/>
          <p:cNvSpPr>
            <a:spLocks noChangeArrowheads="1"/>
          </p:cNvSpPr>
          <p:nvPr/>
        </p:nvSpPr>
        <p:spPr bwMode="auto">
          <a:xfrm>
            <a:off x="5255259" y="2487613"/>
            <a:ext cx="3050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1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r2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r2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59435" name="Rectangle 42"/>
          <p:cNvSpPr>
            <a:spLocks noChangeArrowheads="1"/>
          </p:cNvSpPr>
          <p:nvPr/>
        </p:nvSpPr>
        <p:spPr bwMode="auto">
          <a:xfrm>
            <a:off x="5255259" y="2967038"/>
            <a:ext cx="245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-1</a:t>
            </a:r>
          </a:p>
        </p:txBody>
      </p:sp>
      <p:sp>
        <p:nvSpPr>
          <p:cNvPr id="59436" name="Rectangle 43"/>
          <p:cNvSpPr>
            <a:spLocks noChangeArrowheads="1"/>
          </p:cNvSpPr>
          <p:nvPr/>
        </p:nvSpPr>
        <p:spPr bwMode="auto">
          <a:xfrm>
            <a:off x="5255259" y="4876800"/>
            <a:ext cx="305054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Courier New" pitchFamily="49" charset="0"/>
                <a:cs typeface="Courier New" pitchFamily="49" charset="0"/>
              </a:rPr>
              <a:t>write </a:t>
            </a:r>
            <a:r>
              <a:rPr 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r2</a:t>
            </a:r>
          </a:p>
        </p:txBody>
      </p:sp>
      <p:sp>
        <p:nvSpPr>
          <p:cNvPr id="59437" name="Rectangle 44"/>
          <p:cNvSpPr>
            <a:spLocks noChangeArrowheads="1"/>
          </p:cNvSpPr>
          <p:nvPr/>
        </p:nvSpPr>
        <p:spPr bwMode="auto">
          <a:xfrm>
            <a:off x="5255259" y="5356225"/>
            <a:ext cx="245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1">
                <a:latin typeface="Courier New" pitchFamily="49" charset="0"/>
                <a:cs typeface="Courier New" pitchFamily="49" charset="0"/>
              </a:rPr>
              <a:t>halt</a:t>
            </a:r>
          </a:p>
        </p:txBody>
      </p:sp>
      <p:sp>
        <p:nvSpPr>
          <p:cNvPr id="59438" name="Rectangle 45"/>
          <p:cNvSpPr>
            <a:spLocks noChangeArrowheads="1"/>
          </p:cNvSpPr>
          <p:nvPr/>
        </p:nvSpPr>
        <p:spPr bwMode="auto">
          <a:xfrm>
            <a:off x="5255259" y="3438525"/>
            <a:ext cx="245427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1" dirty="0" err="1">
                <a:latin typeface="Courier New" pitchFamily="49" charset="0"/>
                <a:cs typeface="Courier New" pitchFamily="49" charset="0"/>
              </a:rPr>
              <a:t>jumpn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E109E1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255259" y="3897313"/>
            <a:ext cx="825190" cy="46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ＭＳ Ｐゴシック" pitchFamily="-106" charset="-128"/>
                <a:cs typeface="Courier New" pitchFamily="49" charset="0"/>
              </a:rPr>
              <a:t>nop</a:t>
            </a:r>
            <a:endParaRPr lang="en-US" dirty="0">
              <a:solidFill>
                <a:schemeClr val="bg1">
                  <a:lumMod val="65000"/>
                </a:schemeClr>
              </a:solidFill>
              <a:ea typeface="ＭＳ Ｐゴシック" pitchFamily="-106" charset="-12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55259" y="4378325"/>
            <a:ext cx="825190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ea typeface="ＭＳ Ｐゴシック" pitchFamily="-106" charset="-128"/>
                <a:cs typeface="Courier New" pitchFamily="49" charset="0"/>
              </a:rPr>
              <a:t>nop</a:t>
            </a:r>
            <a:endParaRPr lang="en-US" dirty="0">
              <a:solidFill>
                <a:schemeClr val="bg1">
                  <a:lumMod val="65000"/>
                </a:schemeClr>
              </a:solidFill>
              <a:ea typeface="ＭＳ Ｐゴシック" pitchFamily="-106" charset="-128"/>
            </a:endParaRPr>
          </a:p>
        </p:txBody>
      </p:sp>
      <p:sp>
        <p:nvSpPr>
          <p:cNvPr id="51" name="Rectangle 5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612447" y="496541"/>
            <a:ext cx="19702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Memory—RAM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52" name="Rectangle 5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613672" y="1666815"/>
            <a:ext cx="19542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Registers - CPU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10463" y="2728182"/>
            <a:ext cx="4587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input</a:t>
            </a:r>
            <a:endParaRPr lang="en-US" sz="1000" dirty="0"/>
          </a:p>
        </p:txBody>
      </p:sp>
      <p:sp>
        <p:nvSpPr>
          <p:cNvPr id="42" name="Rectangle 41"/>
          <p:cNvSpPr/>
          <p:nvPr/>
        </p:nvSpPr>
        <p:spPr>
          <a:xfrm>
            <a:off x="910463" y="3563779"/>
            <a:ext cx="8947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 smtClean="0">
                <a:latin typeface="Calibri" pitchFamily="34" charset="0"/>
              </a:rPr>
              <a:t>result – so far</a:t>
            </a:r>
            <a:endParaRPr lang="en-US" sz="1000" dirty="0"/>
          </a:p>
        </p:txBody>
      </p:sp>
      <p:sp>
        <p:nvSpPr>
          <p:cNvPr id="43" name="Rectangle 42"/>
          <p:cNvSpPr/>
          <p:nvPr/>
        </p:nvSpPr>
        <p:spPr>
          <a:xfrm>
            <a:off x="914400" y="4402900"/>
            <a:ext cx="15969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 smtClean="0">
                <a:latin typeface="Calibri" pitchFamily="34" charset="0"/>
              </a:rPr>
              <a:t>not needed, but OK to use!</a:t>
            </a:r>
            <a:endParaRPr lang="en-US" sz="1000" dirty="0"/>
          </a:p>
        </p:txBody>
      </p:sp>
      <p:sp>
        <p:nvSpPr>
          <p:cNvPr id="64" name="Text Box 1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21028272">
            <a:off x="7795665" y="4035977"/>
            <a:ext cx="901700" cy="646113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latin typeface="Cambria" pitchFamily="18" charset="0"/>
              </a:rPr>
              <a:t>space for future expansion!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69" y="232916"/>
            <a:ext cx="6535062" cy="639216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3048000" y="609600"/>
            <a:ext cx="3276600" cy="304800"/>
          </a:xfrm>
          <a:prstGeom prst="roundRect">
            <a:avLst/>
          </a:prstGeom>
          <a:noFill/>
          <a:ln w="381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003" y="660654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800" dirty="0"/>
              <a:t>https://understandinguncertainty.org/node/1066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239180" y="208202"/>
            <a:ext cx="6848931" cy="6392167"/>
          </a:xfrm>
          <a:prstGeom prst="roundRect">
            <a:avLst>
              <a:gd name="adj" fmla="val 6808"/>
            </a:avLst>
          </a:prstGeom>
          <a:solidFill>
            <a:schemeClr val="bg1">
              <a:alpha val="9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397022" y="1871133"/>
            <a:ext cx="2514600" cy="840581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1714500"/>
            <a:ext cx="6019800" cy="20621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sz="6400" dirty="0" err="1">
                <a:solidFill>
                  <a:srgbClr val="0A04EB"/>
                </a:solidFill>
                <a:latin typeface="Cambria" pitchFamily="18" charset="0"/>
              </a:rPr>
              <a:t>Rando</a:t>
            </a:r>
            <a:r>
              <a:rPr lang="en-US" sz="6400" dirty="0" err="1">
                <a:solidFill>
                  <a:srgbClr val="0B04FF"/>
                </a:solidFill>
                <a:latin typeface="Cambria" pitchFamily="18" charset="0"/>
              </a:rPr>
              <a:t>hmmm</a:t>
            </a:r>
            <a:r>
              <a:rPr lang="en-US" sz="6400" dirty="0">
                <a:solidFill>
                  <a:srgbClr val="0A04EB"/>
                </a:solidFill>
                <a:latin typeface="Cambria" pitchFamily="18" charset="0"/>
              </a:rPr>
              <a:t> Numbers…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90600" y="4291013"/>
            <a:ext cx="7467600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where you'll write your own </a:t>
            </a:r>
            <a:r>
              <a:rPr lang="en-US" sz="2100" dirty="0" smtClean="0">
                <a:latin typeface="Cambria" pitchFamily="18" charset="0"/>
              </a:rPr>
              <a:t>random-number </a:t>
            </a:r>
            <a:r>
              <a:rPr lang="en-US" sz="2100" dirty="0" smtClean="0">
                <a:latin typeface="Cambria" pitchFamily="18" charset="0"/>
              </a:rPr>
              <a:t>generator…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19800" y="5943600"/>
            <a:ext cx="26670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200" i="1" dirty="0">
                <a:latin typeface="Cambria" pitchFamily="18" charset="0"/>
              </a:rPr>
              <a:t>See you there!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5569" y="360363"/>
            <a:ext cx="3130601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ambria" pitchFamily="18" charset="0"/>
              </a:rPr>
              <a:t>This </a:t>
            </a:r>
            <a:r>
              <a:rPr lang="en-US" sz="3200" dirty="0" smtClean="0">
                <a:latin typeface="Cambria" pitchFamily="18" charset="0"/>
              </a:rPr>
              <a:t>week in lab</a:t>
            </a:r>
            <a:r>
              <a:rPr lang="en-US" sz="3200" dirty="0">
                <a:latin typeface="Cambria" pitchFamily="18" charset="0"/>
              </a:rPr>
              <a:t>: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27670" y="4701808"/>
            <a:ext cx="7467600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100" i="1" dirty="0" smtClean="0">
                <a:solidFill>
                  <a:srgbClr val="0000FF"/>
                </a:solidFill>
                <a:latin typeface="Cambria" pitchFamily="18" charset="0"/>
              </a:rPr>
              <a:t>... in Hmmm assembly language</a:t>
            </a:r>
            <a:endParaRPr lang="en-US" sz="2100" i="1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50206"/>
            <a:ext cx="2179904" cy="1712394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 bwMode="auto">
          <a:xfrm>
            <a:off x="838200" y="1972743"/>
            <a:ext cx="2175640" cy="736600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latin typeface="Cambria" pitchFamily="18" charset="0"/>
              <a:ea typeface="ＭＳ Ｐゴシック" pitchFamily="1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84778" y="6396335"/>
            <a:ext cx="1606375" cy="4616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Hardware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10800000">
            <a:off x="1763358" y="2619032"/>
            <a:ext cx="1160463" cy="3148646"/>
          </a:xfrm>
          <a:prstGeom prst="downArrow">
            <a:avLst/>
          </a:prstGeom>
          <a:solidFill>
            <a:srgbClr val="CCFFCC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57632" y="5869535"/>
            <a:ext cx="2556208" cy="53126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latin typeface="Cambria" pitchFamily="18" charset="0"/>
              <a:ea typeface="ＭＳ Ｐゴシック" pitchFamily="1" charset="-128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63133" y="6062518"/>
            <a:ext cx="3622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CS 5 t</a:t>
            </a:r>
            <a:r>
              <a:rPr lang="en-US" sz="4200" dirty="0" smtClean="0">
                <a:latin typeface="Cambria" pitchFamily="18" charset="0"/>
              </a:rPr>
              <a:t>his week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9713" y="5463656"/>
            <a:ext cx="2667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logic gates</a:t>
            </a:r>
          </a:p>
        </p:txBody>
      </p:sp>
      <p:sp>
        <p:nvSpPr>
          <p:cNvPr id="2048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5379" y="5979593"/>
            <a:ext cx="2351334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transistors / switches</a:t>
            </a:r>
          </a:p>
        </p:txBody>
      </p:sp>
      <p:sp>
        <p:nvSpPr>
          <p:cNvPr id="2048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9713" y="4949306"/>
            <a:ext cx="2667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bitwise functions</a:t>
            </a:r>
          </a:p>
        </p:txBody>
      </p:sp>
      <p:sp>
        <p:nvSpPr>
          <p:cNvPr id="2048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9713" y="4433368"/>
            <a:ext cx="2667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arithmetic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9713" y="3919018"/>
            <a:ext cx="26670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1-bit memory: flip-flops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9713" y="3403081"/>
            <a:ext cx="2667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registers</a:t>
            </a:r>
          </a:p>
        </p:txBody>
      </p:sp>
      <p:sp>
        <p:nvSpPr>
          <p:cNvPr id="20493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9713" y="2888731"/>
            <a:ext cx="2667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RAM</a:t>
            </a:r>
          </a:p>
        </p:txBody>
      </p:sp>
      <p:sp>
        <p:nvSpPr>
          <p:cNvPr id="20494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599" y="2075931"/>
            <a:ext cx="19161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Hmmm</a:t>
            </a:r>
          </a:p>
        </p:txBody>
      </p:sp>
      <p:grpSp>
        <p:nvGrpSpPr>
          <p:cNvPr id="20496" name="Group 19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33484" y="1588911"/>
            <a:ext cx="406400" cy="409161"/>
            <a:chOff x="2928" y="1051"/>
            <a:chExt cx="840" cy="957"/>
          </a:xfrm>
        </p:grpSpPr>
        <p:sp>
          <p:nvSpPr>
            <p:cNvPr id="20502" name="Freeform 2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2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2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Oval 2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Oval 2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Oval 2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Oval 2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AutoShape 2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Freeform 29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3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31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32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7" name="Text Box 3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29000" y="1066800"/>
            <a:ext cx="254335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100" dirty="0">
                <a:latin typeface="Cambria" pitchFamily="18" charset="0"/>
              </a:rPr>
              <a:t>4 Hmmm </a:t>
            </a:r>
            <a:r>
              <a:rPr lang="en-US" sz="2100" dirty="0" smtClean="0">
                <a:latin typeface="Cambria" pitchFamily="18" charset="0"/>
              </a:rPr>
              <a:t>problems + 1 loop problem </a:t>
            </a:r>
            <a:r>
              <a:rPr lang="en-US" sz="2100" dirty="0">
                <a:latin typeface="Cambria" pitchFamily="18" charset="0"/>
              </a:rPr>
              <a:t>due </a:t>
            </a:r>
            <a:r>
              <a:rPr lang="en-US" sz="2100" b="1" dirty="0" smtClean="0">
                <a:latin typeface="Cambria" pitchFamily="18" charset="0"/>
              </a:rPr>
              <a:t>Mon. </a:t>
            </a:r>
            <a:r>
              <a:rPr lang="en-US" sz="2100" b="1" dirty="0" smtClean="0">
                <a:latin typeface="Cambria" pitchFamily="18" charset="0"/>
              </a:rPr>
              <a:t>3</a:t>
            </a:r>
            <a:r>
              <a:rPr lang="en-US" sz="2100" b="1" dirty="0" smtClean="0">
                <a:latin typeface="Cambria" pitchFamily="18" charset="0"/>
              </a:rPr>
              <a:t>/5</a:t>
            </a:r>
            <a:endParaRPr lang="en-US" sz="2100" b="1" dirty="0">
              <a:latin typeface="Cambria" pitchFamily="18" charset="0"/>
            </a:endParaRPr>
          </a:p>
        </p:txBody>
      </p:sp>
      <p:sp>
        <p:nvSpPr>
          <p:cNvPr id="20498" name="Text Box 3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58082" y="743909"/>
            <a:ext cx="194468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Python</a:t>
            </a:r>
            <a:endParaRPr lang="en-US" sz="3200" dirty="0">
              <a:latin typeface="Cambria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310760" y="2912535"/>
            <a:ext cx="0" cy="340924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5-Point Star 4"/>
          <p:cNvSpPr/>
          <p:nvPr/>
        </p:nvSpPr>
        <p:spPr bwMode="auto">
          <a:xfrm>
            <a:off x="3145220" y="2209800"/>
            <a:ext cx="304800" cy="311150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5400000">
            <a:off x="3630612" y="2229380"/>
            <a:ext cx="304800" cy="358775"/>
          </a:xfrm>
          <a:prstGeom prst="downArrow">
            <a:avLst/>
          </a:prstGeom>
          <a:solidFill>
            <a:srgbClr val="FFCC99"/>
          </a:solidFill>
          <a:ln w="1905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9" name="Down Arrow 48"/>
          <p:cNvSpPr/>
          <p:nvPr/>
        </p:nvSpPr>
        <p:spPr bwMode="auto">
          <a:xfrm rot="10800000">
            <a:off x="1461259" y="1117901"/>
            <a:ext cx="618719" cy="970553"/>
          </a:xfrm>
          <a:prstGeom prst="downArrow">
            <a:avLst/>
          </a:prstGeom>
          <a:solidFill>
            <a:srgbClr val="FFCC9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0495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2138" y="1514632"/>
            <a:ext cx="213360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How does Python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function ?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49689" y="76200"/>
            <a:ext cx="1606375" cy="4616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S</a:t>
            </a:r>
            <a:r>
              <a:rPr lang="en-US" dirty="0" smtClean="0">
                <a:latin typeface="Cambria" pitchFamily="18" charset="0"/>
              </a:rPr>
              <a:t>oftware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3297620" y="598845"/>
            <a:ext cx="0" cy="130615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8123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5983640" y="4222926"/>
            <a:ext cx="3007960" cy="13396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5972351" y="2622727"/>
            <a:ext cx="3007960" cy="1339674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50206"/>
            <a:ext cx="2179904" cy="1712394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 bwMode="auto">
          <a:xfrm>
            <a:off x="838200" y="1972743"/>
            <a:ext cx="2175640" cy="736600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latin typeface="Cambria" pitchFamily="18" charset="0"/>
              <a:ea typeface="ＭＳ Ｐゴシック" pitchFamily="1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84778" y="6396335"/>
            <a:ext cx="1606375" cy="4616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Hardware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10800000">
            <a:off x="1763358" y="2619032"/>
            <a:ext cx="1160463" cy="3148646"/>
          </a:xfrm>
          <a:prstGeom prst="downArrow">
            <a:avLst/>
          </a:prstGeom>
          <a:solidFill>
            <a:srgbClr val="CCFFCC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57632" y="5869535"/>
            <a:ext cx="2556208" cy="53126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latin typeface="Cambria" pitchFamily="18" charset="0"/>
              <a:ea typeface="ＭＳ Ｐゴシック" pitchFamily="1" charset="-128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63133" y="6062518"/>
            <a:ext cx="3622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CS 5 t</a:t>
            </a:r>
            <a:r>
              <a:rPr lang="en-US" sz="4200" dirty="0" smtClean="0">
                <a:latin typeface="Cambria" pitchFamily="18" charset="0"/>
              </a:rPr>
              <a:t>his week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9713" y="5463656"/>
            <a:ext cx="2667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logic gates</a:t>
            </a:r>
          </a:p>
        </p:txBody>
      </p:sp>
      <p:sp>
        <p:nvSpPr>
          <p:cNvPr id="2048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5379" y="5979593"/>
            <a:ext cx="2351334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transistors / switches</a:t>
            </a:r>
          </a:p>
        </p:txBody>
      </p:sp>
      <p:sp>
        <p:nvSpPr>
          <p:cNvPr id="2048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9713" y="4949306"/>
            <a:ext cx="2667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bitwise functions</a:t>
            </a:r>
          </a:p>
        </p:txBody>
      </p:sp>
      <p:sp>
        <p:nvSpPr>
          <p:cNvPr id="2048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9713" y="4433368"/>
            <a:ext cx="2667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arithmetic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9713" y="3919018"/>
            <a:ext cx="26670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1-bit memory: flip-flops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9713" y="3403081"/>
            <a:ext cx="2667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registers</a:t>
            </a:r>
          </a:p>
        </p:txBody>
      </p:sp>
      <p:sp>
        <p:nvSpPr>
          <p:cNvPr id="20493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9713" y="2888731"/>
            <a:ext cx="2667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RAM</a:t>
            </a:r>
          </a:p>
        </p:txBody>
      </p:sp>
      <p:sp>
        <p:nvSpPr>
          <p:cNvPr id="20494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599" y="2075931"/>
            <a:ext cx="19161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Hmmm</a:t>
            </a:r>
          </a:p>
        </p:txBody>
      </p:sp>
      <p:grpSp>
        <p:nvGrpSpPr>
          <p:cNvPr id="20496" name="Group 19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33484" y="1588911"/>
            <a:ext cx="406400" cy="409161"/>
            <a:chOff x="2928" y="1051"/>
            <a:chExt cx="840" cy="957"/>
          </a:xfrm>
        </p:grpSpPr>
        <p:sp>
          <p:nvSpPr>
            <p:cNvPr id="20502" name="Freeform 2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2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2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Oval 2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Oval 2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Oval 2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Oval 2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AutoShape 2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Freeform 29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3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31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32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7" name="Text Box 3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29000" y="1066800"/>
            <a:ext cx="254335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100" dirty="0">
                <a:latin typeface="Cambria" pitchFamily="18" charset="0"/>
              </a:rPr>
              <a:t>4 Hmmm </a:t>
            </a:r>
            <a:r>
              <a:rPr lang="en-US" sz="2100" dirty="0" smtClean="0">
                <a:latin typeface="Cambria" pitchFamily="18" charset="0"/>
              </a:rPr>
              <a:t>problems + 1 loop problem </a:t>
            </a:r>
            <a:r>
              <a:rPr lang="en-US" sz="2100" dirty="0">
                <a:latin typeface="Cambria" pitchFamily="18" charset="0"/>
              </a:rPr>
              <a:t>due </a:t>
            </a:r>
            <a:r>
              <a:rPr lang="en-US" sz="2100" b="1" dirty="0" smtClean="0">
                <a:latin typeface="Cambria" pitchFamily="18" charset="0"/>
              </a:rPr>
              <a:t>Mon. </a:t>
            </a:r>
            <a:r>
              <a:rPr lang="en-US" sz="2100" b="1" dirty="0" smtClean="0">
                <a:latin typeface="Cambria" pitchFamily="18" charset="0"/>
              </a:rPr>
              <a:t>3/5</a:t>
            </a:r>
            <a:endParaRPr lang="en-US" sz="2100" b="1" dirty="0">
              <a:latin typeface="Cambria" pitchFamily="18" charset="0"/>
            </a:endParaRPr>
          </a:p>
        </p:txBody>
      </p:sp>
      <p:sp>
        <p:nvSpPr>
          <p:cNvPr id="20498" name="Text Box 3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58082" y="743909"/>
            <a:ext cx="194468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Python</a:t>
            </a:r>
            <a:endParaRPr lang="en-US" sz="3200" dirty="0">
              <a:latin typeface="Cambria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310760" y="2912535"/>
            <a:ext cx="0" cy="340924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5-Point Star 4"/>
          <p:cNvSpPr/>
          <p:nvPr/>
        </p:nvSpPr>
        <p:spPr bwMode="auto">
          <a:xfrm>
            <a:off x="3145220" y="2209800"/>
            <a:ext cx="304800" cy="311150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5400000">
            <a:off x="3630612" y="2229380"/>
            <a:ext cx="304800" cy="358775"/>
          </a:xfrm>
          <a:prstGeom prst="downArrow">
            <a:avLst/>
          </a:prstGeom>
          <a:solidFill>
            <a:srgbClr val="FFCC99"/>
          </a:solidFill>
          <a:ln w="1905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9" name="Down Arrow 48"/>
          <p:cNvSpPr/>
          <p:nvPr/>
        </p:nvSpPr>
        <p:spPr bwMode="auto">
          <a:xfrm rot="10800000">
            <a:off x="1461259" y="1117901"/>
            <a:ext cx="618719" cy="970553"/>
          </a:xfrm>
          <a:prstGeom prst="downArrow">
            <a:avLst/>
          </a:prstGeom>
          <a:solidFill>
            <a:srgbClr val="FFCC9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0495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2138" y="1514632"/>
            <a:ext cx="213360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How does Python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function ?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49689" y="76200"/>
            <a:ext cx="1606375" cy="4616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S</a:t>
            </a:r>
            <a:r>
              <a:rPr lang="en-US" dirty="0" smtClean="0">
                <a:latin typeface="Cambria" pitchFamily="18" charset="0"/>
              </a:rPr>
              <a:t>oftware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3297620" y="598845"/>
            <a:ext cx="0" cy="130615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Rounded Rectangle 53"/>
          <p:cNvSpPr/>
          <p:nvPr/>
        </p:nvSpPr>
        <p:spPr bwMode="auto">
          <a:xfrm>
            <a:off x="5983640" y="1022526"/>
            <a:ext cx="3007960" cy="1339674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 flipV="1">
            <a:off x="8328378" y="598845"/>
            <a:ext cx="0" cy="497187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528" y="2744190"/>
            <a:ext cx="1744250" cy="1114050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7490178" y="5802868"/>
            <a:ext cx="141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 pitchFamily="18" charset="0"/>
              </a:rPr>
              <a:t>Turing, et al.</a:t>
            </a:r>
            <a:endParaRPr lang="en-US" sz="1800" dirty="0"/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6"/>
          <a:stretch/>
        </p:blipFill>
        <p:spPr bwMode="auto">
          <a:xfrm>
            <a:off x="7132006" y="1111956"/>
            <a:ext cx="1715294" cy="1138773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5857175" y="3020452"/>
            <a:ext cx="1235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latin typeface="Cambria" pitchFamily="18" charset="0"/>
              </a:rPr>
              <a:t>John Von Neumann</a:t>
            </a:r>
            <a:endParaRPr lang="en-US" sz="1800" dirty="0"/>
          </a:p>
        </p:txBody>
      </p:sp>
      <p:sp>
        <p:nvSpPr>
          <p:cNvPr id="62" name="Rectangle 61"/>
          <p:cNvSpPr/>
          <p:nvPr/>
        </p:nvSpPr>
        <p:spPr>
          <a:xfrm>
            <a:off x="6102507" y="1358176"/>
            <a:ext cx="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latin typeface="Cambria" pitchFamily="18" charset="0"/>
              </a:rPr>
              <a:t>Grace Hopper</a:t>
            </a:r>
            <a:endParaRPr lang="en-US" sz="1800" dirty="0"/>
          </a:p>
        </p:txBody>
      </p:sp>
      <p:pic>
        <p:nvPicPr>
          <p:cNvPr id="63" name="Picture 5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t="8036" r="6251" b="8837"/>
          <a:stretch/>
        </p:blipFill>
        <p:spPr bwMode="auto">
          <a:xfrm>
            <a:off x="7119649" y="4335838"/>
            <a:ext cx="1715294" cy="1058879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6007009" y="4569597"/>
            <a:ext cx="1086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latin typeface="Cambria" pitchFamily="18" charset="0"/>
              </a:rPr>
              <a:t>Bell labs + beyond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85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8" y="228600"/>
            <a:ext cx="867613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86200" y="1066800"/>
            <a:ext cx="46482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Farewell, </a:t>
            </a:r>
            <a:r>
              <a:rPr lang="en-US" sz="4200" dirty="0" err="1" smtClean="0">
                <a:latin typeface="Cambria" pitchFamily="18" charset="0"/>
              </a:rPr>
              <a:t>Logisim</a:t>
            </a:r>
            <a:r>
              <a:rPr lang="en-US" sz="4200" dirty="0" smtClean="0">
                <a:latin typeface="Cambria" pitchFamily="18" charset="0"/>
              </a:rPr>
              <a:t>!</a:t>
            </a:r>
            <a:endParaRPr lang="en-US" sz="4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43400" y="5966936"/>
            <a:ext cx="4648200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Memory!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52400"/>
            <a:ext cx="6705600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Now, where were we… ?</a:t>
            </a:r>
            <a:endParaRPr lang="en-US" sz="4200" i="1" dirty="0">
              <a:latin typeface="Cambr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72" y="1143000"/>
            <a:ext cx="5223528" cy="47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66716" y="6272047"/>
            <a:ext cx="406400" cy="409161"/>
            <a:chOff x="2928" y="1051"/>
            <a:chExt cx="840" cy="957"/>
          </a:xfrm>
        </p:grpSpPr>
        <p:sp>
          <p:nvSpPr>
            <p:cNvPr id="6" name="Freeform 20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2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2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2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2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5370" y="6197768"/>
            <a:ext cx="213360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Speaking of data…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84263" y="1057275"/>
            <a:ext cx="1168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800" b="1">
                <a:solidFill>
                  <a:srgbClr val="000000"/>
                </a:solidFill>
                <a:latin typeface="Cambria" pitchFamily="18" charset="0"/>
              </a:rPr>
              <a:t>Registers</a:t>
            </a:r>
            <a:endParaRPr lang="en-US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915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17900" y="990600"/>
            <a:ext cx="215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  <a:latin typeface="Cambria" pitchFamily="18" charset="0"/>
              </a:rPr>
              <a:t>Main Memory</a:t>
            </a:r>
          </a:p>
          <a:p>
            <a:r>
              <a:rPr lang="en-US" sz="1800">
                <a:solidFill>
                  <a:srgbClr val="000000"/>
                </a:solidFill>
                <a:latin typeface="Cambria" pitchFamily="18" charset="0"/>
              </a:rPr>
              <a:t> (replaceable RAM)</a:t>
            </a:r>
          </a:p>
        </p:txBody>
      </p:sp>
      <p:sp>
        <p:nvSpPr>
          <p:cNvPr id="49159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17383" y="1046163"/>
            <a:ext cx="1917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  <a:latin typeface="Cambria" pitchFamily="18" charset="0"/>
              </a:rPr>
              <a:t>Disk Drive</a:t>
            </a:r>
          </a:p>
          <a:p>
            <a:r>
              <a:rPr lang="en-US" sz="1800">
                <a:solidFill>
                  <a:srgbClr val="000000"/>
                </a:solidFill>
                <a:latin typeface="Cambria" pitchFamily="18" charset="0"/>
              </a:rPr>
              <a:t> magnetic storage</a:t>
            </a:r>
          </a:p>
        </p:txBody>
      </p:sp>
      <p:sp>
        <p:nvSpPr>
          <p:cNvPr id="49160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4663" y="1398588"/>
            <a:ext cx="2595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on the Central Processing Unit</a:t>
            </a:r>
          </a:p>
        </p:txBody>
      </p:sp>
      <p:sp>
        <p:nvSpPr>
          <p:cNvPr id="49161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87055" y="160338"/>
            <a:ext cx="727878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Some memory is more equal than others…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171" name="Text Box 7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58900" y="6172199"/>
            <a:ext cx="6261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808080"/>
                </a:solidFill>
                <a:latin typeface="Cambria" pitchFamily="18" charset="0"/>
              </a:rPr>
              <a:t>"640K ought to be enough for anybody"</a:t>
            </a:r>
          </a:p>
        </p:txBody>
      </p:sp>
      <p:sp>
        <p:nvSpPr>
          <p:cNvPr id="49172" name="Text Box 7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6477000"/>
            <a:ext cx="228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808080"/>
                </a:solidFill>
                <a:latin typeface="Cambria" pitchFamily="18" charset="0"/>
              </a:rPr>
              <a:t>- </a:t>
            </a:r>
            <a:r>
              <a:rPr lang="en-US" sz="1400" b="1" dirty="0" smtClean="0">
                <a:solidFill>
                  <a:srgbClr val="808080"/>
                </a:solidFill>
                <a:latin typeface="Cambria" pitchFamily="18" charset="0"/>
              </a:rPr>
              <a:t>Bill Gates (</a:t>
            </a:r>
            <a:r>
              <a:rPr lang="en-US" sz="1400" b="1" i="1" dirty="0" smtClean="0">
                <a:solidFill>
                  <a:srgbClr val="808080"/>
                </a:solidFill>
                <a:latin typeface="Cambria" pitchFamily="18" charset="0"/>
              </a:rPr>
              <a:t>contested</a:t>
            </a:r>
            <a:r>
              <a:rPr lang="en-US" sz="1400" b="1" dirty="0" smtClean="0">
                <a:solidFill>
                  <a:srgbClr val="808080"/>
                </a:solidFill>
                <a:latin typeface="Cambria" pitchFamily="18" charset="0"/>
              </a:rPr>
              <a:t>)</a:t>
            </a:r>
            <a:endParaRPr lang="en-US" sz="1400" b="1" dirty="0">
              <a:solidFill>
                <a:srgbClr val="808080"/>
              </a:solidFill>
              <a:latin typeface="Cambria" pitchFamily="18" charset="0"/>
            </a:endParaRPr>
          </a:p>
        </p:txBody>
      </p:sp>
      <p:sp>
        <p:nvSpPr>
          <p:cNvPr id="49173" name="Text Box 7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3546" y="3618468"/>
            <a:ext cx="1989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~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100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billion bits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US" sz="18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49174" name="Picture 80" descr="300px-RAM_n"/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2" r="2524" b="21738"/>
          <a:stretch>
            <a:fillRect/>
          </a:stretch>
        </p:blipFill>
        <p:spPr bwMode="auto">
          <a:xfrm>
            <a:off x="3581400" y="19812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5" name="Text Box 8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89013" y="3617913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Cambria" pitchFamily="18" charset="0"/>
              </a:rPr>
              <a:t>~ 10,000 bits</a:t>
            </a:r>
          </a:p>
        </p:txBody>
      </p:sp>
      <p:sp>
        <p:nvSpPr>
          <p:cNvPr id="49176" name="Text Box 8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145785" y="3618468"/>
            <a:ext cx="2823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~ 42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trillion bits (or more)</a:t>
            </a:r>
          </a:p>
        </p:txBody>
      </p:sp>
      <p:sp>
        <p:nvSpPr>
          <p:cNvPr id="49177" name="Text Box 8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62243" y="3380504"/>
            <a:ext cx="9726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4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TB drive</a:t>
            </a:r>
          </a:p>
        </p:txBody>
      </p:sp>
      <p:pic>
        <p:nvPicPr>
          <p:cNvPr id="49178" name="Picture 84" descr="Picture 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2015429" cy="144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9" name="Text Box 8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0725" y="4529138"/>
            <a:ext cx="2211388" cy="830262"/>
          </a:xfrm>
          <a:prstGeom prst="rect">
            <a:avLst/>
          </a:prstGeom>
          <a:solidFill>
            <a:srgbClr val="D9F3E2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memory from </a:t>
            </a:r>
            <a:r>
              <a:rPr lang="en-US" i="1" dirty="0">
                <a:solidFill>
                  <a:srgbClr val="000000"/>
                </a:solidFill>
                <a:latin typeface="Cambria" pitchFamily="18" charset="0"/>
              </a:rPr>
              <a:t>logic gates</a:t>
            </a:r>
          </a:p>
        </p:txBody>
      </p:sp>
      <p:sp>
        <p:nvSpPr>
          <p:cNvPr id="49180" name="Text Box 8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17900" y="4529138"/>
            <a:ext cx="2238375" cy="830262"/>
          </a:xfrm>
          <a:prstGeom prst="rect">
            <a:avLst/>
          </a:prstGeom>
          <a:solidFill>
            <a:srgbClr val="D9F3E2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  <a:latin typeface="Cambria" pitchFamily="18" charset="0"/>
              </a:rPr>
              <a:t>"Leaky Bucket" </a:t>
            </a:r>
            <a:r>
              <a:rPr lang="en-US">
                <a:solidFill>
                  <a:srgbClr val="000000"/>
                </a:solidFill>
                <a:latin typeface="Cambria" pitchFamily="18" charset="0"/>
              </a:rPr>
              <a:t>capacitors</a:t>
            </a:r>
          </a:p>
        </p:txBody>
      </p:sp>
      <p:sp>
        <p:nvSpPr>
          <p:cNvPr id="49181" name="Text Box 8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99225" y="4529138"/>
            <a:ext cx="2092325" cy="830262"/>
          </a:xfrm>
          <a:prstGeom prst="rect">
            <a:avLst/>
          </a:prstGeom>
          <a:solidFill>
            <a:srgbClr val="D9F3E2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ambria" pitchFamily="18" charset="0"/>
              </a:rPr>
              <a:t>remagnetizing surfaces</a:t>
            </a:r>
          </a:p>
        </p:txBody>
      </p:sp>
      <p:sp>
        <p:nvSpPr>
          <p:cNvPr id="85" name="Text Box 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644" y="3281363"/>
            <a:ext cx="24207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100 Registers of 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64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bits each</a:t>
            </a:r>
          </a:p>
        </p:txBody>
      </p:sp>
      <p:grpSp>
        <p:nvGrpSpPr>
          <p:cNvPr id="86" name="Group 1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01625" y="2551113"/>
            <a:ext cx="477838" cy="493712"/>
            <a:chOff x="4015" y="3216"/>
            <a:chExt cx="301" cy="311"/>
          </a:xfrm>
        </p:grpSpPr>
        <p:sp>
          <p:nvSpPr>
            <p:cNvPr id="87" name="Rectangle 1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13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Rectangle 14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90" name="Line 15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Line 16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Rectangle 17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93" name="Rectangle 18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sp>
        <p:nvSpPr>
          <p:cNvPr id="94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7338" y="2133600"/>
            <a:ext cx="3057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8 flip-flops are an 8-bit </a:t>
            </a:r>
            <a:r>
              <a:rPr lang="en-US" sz="1400" b="1" dirty="0">
                <a:solidFill>
                  <a:srgbClr val="000000"/>
                </a:solidFill>
                <a:latin typeface="Cambria" pitchFamily="18" charset="0"/>
              </a:rPr>
              <a:t>register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95" name="Group 20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666750" y="2551113"/>
            <a:ext cx="477838" cy="493712"/>
            <a:chOff x="4015" y="3216"/>
            <a:chExt cx="301" cy="311"/>
          </a:xfrm>
        </p:grpSpPr>
        <p:sp>
          <p:nvSpPr>
            <p:cNvPr id="96" name="Rectangle 21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2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Rectangle 23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99" name="Line 24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Line 25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Rectangle 26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02" name="Rectangle 27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103" name="Group 28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1031875" y="2557463"/>
            <a:ext cx="477838" cy="493712"/>
            <a:chOff x="4015" y="3216"/>
            <a:chExt cx="301" cy="311"/>
          </a:xfrm>
        </p:grpSpPr>
        <p:sp>
          <p:nvSpPr>
            <p:cNvPr id="104" name="Rectangle 2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30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Rectangle 31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07" name="Line 32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Line 33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Rectangle 34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10" name="Rectangle 35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111" name="Group 3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397000" y="2557463"/>
            <a:ext cx="477838" cy="493712"/>
            <a:chOff x="4015" y="3216"/>
            <a:chExt cx="301" cy="311"/>
          </a:xfrm>
        </p:grpSpPr>
        <p:sp>
          <p:nvSpPr>
            <p:cNvPr id="112" name="Rectangle 3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38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Rectangle 3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15" name="Line 40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Line 41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Rectangle 4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18" name="Rectangle 4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119" name="Group 44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1758950" y="2559050"/>
            <a:ext cx="477838" cy="493713"/>
            <a:chOff x="4015" y="3216"/>
            <a:chExt cx="301" cy="311"/>
          </a:xfrm>
        </p:grpSpPr>
        <p:sp>
          <p:nvSpPr>
            <p:cNvPr id="120" name="Rectangle 4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Freeform 4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Rectangle 4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23" name="Line 4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Line 4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Rectangle 5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26" name="Rectangle 5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127" name="Group 52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2124075" y="2559050"/>
            <a:ext cx="477838" cy="493713"/>
            <a:chOff x="4015" y="3216"/>
            <a:chExt cx="301" cy="311"/>
          </a:xfrm>
        </p:grpSpPr>
        <p:sp>
          <p:nvSpPr>
            <p:cNvPr id="128" name="Rectangle 5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Freeform 54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Rectangle 5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31" name="Line 56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Line 57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Rectangle 5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34" name="Rectangle 5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135" name="Group 60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2489200" y="2565400"/>
            <a:ext cx="477838" cy="493713"/>
            <a:chOff x="4015" y="3216"/>
            <a:chExt cx="301" cy="311"/>
          </a:xfrm>
        </p:grpSpPr>
        <p:sp>
          <p:nvSpPr>
            <p:cNvPr id="136" name="Rectangle 6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Freeform 62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Rectangle 6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39" name="Line 6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Line 6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42" name="Rectangle 6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143" name="Group 68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854325" y="2565400"/>
            <a:ext cx="477838" cy="493713"/>
            <a:chOff x="4015" y="3216"/>
            <a:chExt cx="301" cy="311"/>
          </a:xfrm>
        </p:grpSpPr>
        <p:sp>
          <p:nvSpPr>
            <p:cNvPr id="144" name="Rectangle 6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061" y="3216"/>
              <a:ext cx="201" cy="31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Freeform 70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061" y="3417"/>
              <a:ext cx="28" cy="72"/>
            </a:xfrm>
            <a:custGeom>
              <a:avLst/>
              <a:gdLst>
                <a:gd name="T0" fmla="*/ 0 w 48"/>
                <a:gd name="T1" fmla="*/ 0 h 96"/>
                <a:gd name="T2" fmla="*/ 1 w 48"/>
                <a:gd name="T3" fmla="*/ 2 h 96"/>
                <a:gd name="T4" fmla="*/ 0 w 48"/>
                <a:gd name="T5" fmla="*/ 2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Rectangle 7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051" y="3371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sp>
          <p:nvSpPr>
            <p:cNvPr id="147" name="Line 72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4061" y="3288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Line 73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216" y="3364"/>
              <a:ext cx="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Rectangle 7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15" y="3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50" name="Rectangle 7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138" y="323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Q</a:t>
              </a:r>
            </a:p>
          </p:txBody>
        </p:sp>
      </p:grpSp>
      <p:sp>
        <p:nvSpPr>
          <p:cNvPr id="151" name="AutoShape 75"/>
          <p:cNvSpPr>
            <a:spLocks noChangeArrowheads="1"/>
          </p:cNvSpPr>
          <p:nvPr/>
        </p:nvSpPr>
        <p:spPr bwMode="auto">
          <a:xfrm>
            <a:off x="244475" y="2092325"/>
            <a:ext cx="3151188" cy="11303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2" name="Text Box 8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049783" y="3352800"/>
            <a:ext cx="1326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10 GB memory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10800000">
            <a:off x="4343400" y="5486399"/>
            <a:ext cx="609600" cy="609600"/>
          </a:xfrm>
          <a:prstGeom prst="downArrow">
            <a:avLst/>
          </a:prstGeom>
          <a:solidFill>
            <a:srgbClr val="D9F3E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4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1" grpId="0"/>
      <p:bldP spid="49172" grpId="0"/>
      <p:bldP spid="49179" grpId="0" animBg="1"/>
      <p:bldP spid="49180" grpId="0" animBg="1"/>
      <p:bldP spid="49181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mbria" panose="02040503050406030204" pitchFamily="18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23732</TotalTime>
  <Words>3139</Words>
  <Application>Microsoft Office PowerPoint</Application>
  <PresentationFormat>On-screen Show (4:3)</PresentationFormat>
  <Paragraphs>1069</Paragraphs>
  <Slides>44</Slides>
  <Notes>44</Notes>
  <HiddenSlides>7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Blank Presentation</vt:lpstr>
      <vt:lpstr>4_Blank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Geoff Kuenning</cp:lastModifiedBy>
  <cp:revision>780</cp:revision>
  <cp:lastPrinted>2018-02-25T05:54:16Z</cp:lastPrinted>
  <dcterms:created xsi:type="dcterms:W3CDTF">2010-10-12T12:04:53Z</dcterms:created>
  <dcterms:modified xsi:type="dcterms:W3CDTF">2018-02-25T05:54:20Z</dcterms:modified>
</cp:coreProperties>
</file>