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3.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4.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5.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6.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7.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notesSlides/notesSlide8.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9.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0.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notesSlides/notesSlide11.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12.xml" ContentType="application/vnd.openxmlformats-officedocument.presentationml.notesSlid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15.xml" ContentType="application/vnd.openxmlformats-officedocument.presentationml.notesSlid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16.xml" ContentType="application/vnd.openxmlformats-officedocument.presentationml.notesSlide+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notesSlides/notesSlide17.xml" ContentType="application/vnd.openxmlformats-officedocument.presentationml.notesSlide+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notesSlides/notesSlide18.xml" ContentType="application/vnd.openxmlformats-officedocument.presentationml.notesSlide+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notesSlides/notesSlide19.xml" ContentType="application/vnd.openxmlformats-officedocument.presentationml.notesSlide+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notesSlides/notesSlide22.xml" ContentType="application/vnd.openxmlformats-officedocument.presentationml.notesSlide+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notesSlides/notesSlide23.xml" ContentType="application/vnd.openxmlformats-officedocument.presentationml.notesSlide+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notesSlides/notesSlide24.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notesSlides/notesSlide25.xml" ContentType="application/vnd.openxmlformats-officedocument.presentationml.notesSlide+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notesSlides/notesSlide26.xml" ContentType="application/vnd.openxmlformats-officedocument.presentationml.notesSlide+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notesSlides/notesSlide27.xml" ContentType="application/vnd.openxmlformats-officedocument.presentationml.notesSlide+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notesSlides/notesSlide28.xml" ContentType="application/vnd.openxmlformats-officedocument.presentationml.notesSlide+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notesSlides/notesSlide29.xml" ContentType="application/vnd.openxmlformats-officedocument.presentationml.notesSlide+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notesSlides/notesSlide30.xml" ContentType="application/vnd.openxmlformats-officedocument.presentationml.notesSlide+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notesSlides/notesSlide31.xml" ContentType="application/vnd.openxmlformats-officedocument.presentationml.notesSlide+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notesSlides/notesSlide32.xml" ContentType="application/vnd.openxmlformats-officedocument.presentationml.notesSlide+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notesSlides/notesSlide33.xml" ContentType="application/vnd.openxmlformats-officedocument.presentationml.notesSlide+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notesSlides/notesSlide34.xml" ContentType="application/vnd.openxmlformats-officedocument.presentationml.notesSlide+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notesSlides/notesSlide35.xml" ContentType="application/vnd.openxmlformats-officedocument.presentationml.notesSlide+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notesSlides/notesSlide36.xml" ContentType="application/vnd.openxmlformats-officedocument.presentationml.notesSlide+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notesSlides/notesSlide37.xml" ContentType="application/vnd.openxmlformats-officedocument.presentationml.notesSlide+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notesSlides/notesSlide38.xml" ContentType="application/vnd.openxmlformats-officedocument.presentationml.notesSlide+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notesSlides/notesSlide39.xml" ContentType="application/vnd.openxmlformats-officedocument.presentationml.notesSlide+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notesSlides/notesSlide40.xml" ContentType="application/vnd.openxmlformats-officedocument.presentationml.notesSlide+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notesSlides/notesSlide41.xml" ContentType="application/vnd.openxmlformats-officedocument.presentationml.notesSlide+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notesSlides/notesSlide42.xml" ContentType="application/vnd.openxmlformats-officedocument.presentationml.notesSlide+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notesSlides/notesSlide43.xml" ContentType="application/vnd.openxmlformats-officedocument.presentationml.notesSlide+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notesSlides/notesSlide44.xml" ContentType="application/vnd.openxmlformats-officedocument.presentationml.notesSlide+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notesSlides/notesSlide45.xml" ContentType="application/vnd.openxmlformats-officedocument.presentationml.notesSlide+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notesSlides/notesSlide46.xml" ContentType="application/vnd.openxmlformats-officedocument.presentationml.notesSlide+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notesSlides/notesSlide47.xml" ContentType="application/vnd.openxmlformats-officedocument.presentationml.notesSlide+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notesSlides/notesSlide48.xml" ContentType="application/vnd.openxmlformats-officedocument.presentationml.notesSlide+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notesSlides/notesSlide49.xml" ContentType="application/vnd.openxmlformats-officedocument.presentationml.notesSlide+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notesSlides/notesSlide50.xml" ContentType="application/vnd.openxmlformats-officedocument.presentationml.notesSlide+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notesSlides/notesSlide51.xml" ContentType="application/vnd.openxmlformats-officedocument.presentationml.notesSlide+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notesSlides/notesSlide52.xml" ContentType="application/vnd.openxmlformats-officedocument.presentationml.notesSlide+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notesSlides/notesSlide53.xml" ContentType="application/vnd.openxmlformats-officedocument.presentationml.notesSlide+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notesSlides/notesSlide54.xml" ContentType="application/vnd.openxmlformats-officedocument.presentationml.notesSlide+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notesSlides/notesSlide55.xml" ContentType="application/vnd.openxmlformats-officedocument.presentationml.notesSlide+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notesSlides/notesSlide56.xml" ContentType="application/vnd.openxmlformats-officedocument.presentationml.notesSlide+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notesSlides/notesSlide57.xml" ContentType="application/vnd.openxmlformats-officedocument.presentationml.notesSlide+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notesSlides/notesSlide58.xml" ContentType="application/vnd.openxmlformats-officedocument.presentationml.notesSlide+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notesSlides/notesSlide59.xml" ContentType="application/vnd.openxmlformats-officedocument.presentationml.notesSlide+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notesSlides/notesSlide60.xml" ContentType="application/vnd.openxmlformats-officedocument.presentationml.notesSlide+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notesSlides/notesSlide61.xml" ContentType="application/vnd.openxmlformats-officedocument.presentationml.notesSlide+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notesSlides/notesSlide62.xml" ContentType="application/vnd.openxmlformats-officedocument.presentationml.notesSlide+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notesSlides/notesSlide63.xml" ContentType="application/vnd.openxmlformats-officedocument.presentationml.notesSlide+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notesSlides/notesSlide64.xml" ContentType="application/vnd.openxmlformats-officedocument.presentationml.notesSlide+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notesSlides/notesSlide65.xml" ContentType="application/vnd.openxmlformats-officedocument.presentationml.notesSlide+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notesSlides/notesSlide66.xml" ContentType="application/vnd.openxmlformats-officedocument.presentationml.notesSlide+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notesSlides/notesSlide67.xml" ContentType="application/vnd.openxmlformats-officedocument.presentationml.notesSlide+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notesSlides/notesSlide68.xml" ContentType="application/vnd.openxmlformats-officedocument.presentationml.notesSlide+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notesSlides/notesSlide69.xml" ContentType="application/vnd.openxmlformats-officedocument.presentationml.notesSlide+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notesSlides/notesSlide70.xml" ContentType="application/vnd.openxmlformats-officedocument.presentationml.notesSlide+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notesSlides/notesSlide71.xml" ContentType="application/vnd.openxmlformats-officedocument.presentationml.notesSlide+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notesSlides/notesSlide72.xml" ContentType="application/vnd.openxmlformats-officedocument.presentationml.notesSlide+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notesSlides/notesSlide75.xml" ContentType="application/vnd.openxmlformats-officedocument.presentationml.notesSlide+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notesSlides/notesSlide76.xml" ContentType="application/vnd.openxmlformats-officedocument.presentationml.notesSlide+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notesSlides/notesSlide77.xml" ContentType="application/vnd.openxmlformats-officedocument.presentationml.notesSlide+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notesSlides/notesSlide78.xml" ContentType="application/vnd.openxmlformats-officedocument.presentationml.notesSlide+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notesSlides/notesSlide79.xml" ContentType="application/vnd.openxmlformats-officedocument.presentationml.notesSlide+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notesSlides/notesSlide80.xml" ContentType="application/vnd.openxmlformats-officedocument.presentationml.notesSlide+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notesSlides/notesSlide81.xml" ContentType="application/vnd.openxmlformats-officedocument.presentationml.notesSlide+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notesSlides/notesSlide82.xml" ContentType="application/vnd.openxmlformats-officedocument.presentationml.notesSlide+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notesSlides/notesSlide83.xml" ContentType="application/vnd.openxmlformats-officedocument.presentationml.notesSlide+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notesSlides/notesSlide84.xml" ContentType="application/vnd.openxmlformats-officedocument.presentationml.notesSlide+xml"/>
  <Override PartName="/ppt/tags/tag2210.xml" ContentType="application/vnd.openxmlformats-officedocument.presentationml.tags+xml"/>
  <Override PartName="/ppt/notesSlides/notesSlide85.xml" ContentType="application/vnd.openxmlformats-officedocument.presentationml.notesSlide+xml"/>
  <Override PartName="/ppt/tags/tag2211.xml" ContentType="application/vnd.openxmlformats-officedocument.presentationml.tags+xml"/>
  <Override PartName="/ppt/notesSlides/notesSlide86.xml" ContentType="application/vnd.openxmlformats-officedocument.presentationml.notesSlide+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Lst>
  <p:notesMasterIdLst>
    <p:notesMasterId r:id="rId93"/>
  </p:notesMasterIdLst>
  <p:sldIdLst>
    <p:sldId id="579" r:id="rId2"/>
    <p:sldId id="593" r:id="rId3"/>
    <p:sldId id="594" r:id="rId4"/>
    <p:sldId id="595" r:id="rId5"/>
    <p:sldId id="596" r:id="rId6"/>
    <p:sldId id="590" r:id="rId7"/>
    <p:sldId id="586" r:id="rId8"/>
    <p:sldId id="587" r:id="rId9"/>
    <p:sldId id="588" r:id="rId10"/>
    <p:sldId id="589" r:id="rId11"/>
    <p:sldId id="483" r:id="rId12"/>
    <p:sldId id="583" r:id="rId13"/>
    <p:sldId id="597" r:id="rId14"/>
    <p:sldId id="471" r:id="rId15"/>
    <p:sldId id="473" r:id="rId16"/>
    <p:sldId id="474" r:id="rId17"/>
    <p:sldId id="475" r:id="rId18"/>
    <p:sldId id="476" r:id="rId19"/>
    <p:sldId id="477" r:id="rId20"/>
    <p:sldId id="478" r:id="rId21"/>
    <p:sldId id="582" r:id="rId22"/>
    <p:sldId id="479" r:id="rId23"/>
    <p:sldId id="480" r:id="rId24"/>
    <p:sldId id="481" r:id="rId25"/>
    <p:sldId id="482" r:id="rId26"/>
    <p:sldId id="484" r:id="rId27"/>
    <p:sldId id="530" r:id="rId28"/>
    <p:sldId id="531" r:id="rId29"/>
    <p:sldId id="532" r:id="rId30"/>
    <p:sldId id="533" r:id="rId31"/>
    <p:sldId id="534" r:id="rId32"/>
    <p:sldId id="535" r:id="rId33"/>
    <p:sldId id="536" r:id="rId34"/>
    <p:sldId id="537" r:id="rId35"/>
    <p:sldId id="538" r:id="rId36"/>
    <p:sldId id="539" r:id="rId37"/>
    <p:sldId id="540" r:id="rId38"/>
    <p:sldId id="541" r:id="rId39"/>
    <p:sldId id="542" r:id="rId40"/>
    <p:sldId id="543" r:id="rId41"/>
    <p:sldId id="544" r:id="rId42"/>
    <p:sldId id="545" r:id="rId43"/>
    <p:sldId id="546" r:id="rId44"/>
    <p:sldId id="547" r:id="rId45"/>
    <p:sldId id="548" r:id="rId46"/>
    <p:sldId id="549" r:id="rId47"/>
    <p:sldId id="550" r:id="rId48"/>
    <p:sldId id="551" r:id="rId49"/>
    <p:sldId id="552" r:id="rId50"/>
    <p:sldId id="553" r:id="rId51"/>
    <p:sldId id="554" r:id="rId52"/>
    <p:sldId id="555" r:id="rId53"/>
    <p:sldId id="556" r:id="rId54"/>
    <p:sldId id="557" r:id="rId55"/>
    <p:sldId id="558" r:id="rId56"/>
    <p:sldId id="559" r:id="rId57"/>
    <p:sldId id="560" r:id="rId58"/>
    <p:sldId id="561" r:id="rId59"/>
    <p:sldId id="562" r:id="rId60"/>
    <p:sldId id="563" r:id="rId61"/>
    <p:sldId id="564" r:id="rId62"/>
    <p:sldId id="565" r:id="rId63"/>
    <p:sldId id="566" r:id="rId64"/>
    <p:sldId id="567" r:id="rId65"/>
    <p:sldId id="568" r:id="rId66"/>
    <p:sldId id="569" r:id="rId67"/>
    <p:sldId id="570" r:id="rId68"/>
    <p:sldId id="571" r:id="rId69"/>
    <p:sldId id="572" r:id="rId70"/>
    <p:sldId id="573" r:id="rId71"/>
    <p:sldId id="574" r:id="rId72"/>
    <p:sldId id="575" r:id="rId73"/>
    <p:sldId id="576" r:id="rId74"/>
    <p:sldId id="529" r:id="rId75"/>
    <p:sldId id="516" r:id="rId76"/>
    <p:sldId id="517" r:id="rId77"/>
    <p:sldId id="518" r:id="rId78"/>
    <p:sldId id="519" r:id="rId79"/>
    <p:sldId id="520" r:id="rId80"/>
    <p:sldId id="521" r:id="rId81"/>
    <p:sldId id="522" r:id="rId82"/>
    <p:sldId id="523" r:id="rId83"/>
    <p:sldId id="524" r:id="rId84"/>
    <p:sldId id="525" r:id="rId85"/>
    <p:sldId id="527" r:id="rId86"/>
    <p:sldId id="528" r:id="rId87"/>
    <p:sldId id="507" r:id="rId88"/>
    <p:sldId id="578" r:id="rId89"/>
    <p:sldId id="577" r:id="rId90"/>
    <p:sldId id="501" r:id="rId91"/>
    <p:sldId id="514" r:id="rId92"/>
  </p:sldIdLst>
  <p:sldSz cx="9144000" cy="6858000" type="screen4x3"/>
  <p:notesSz cx="6985000" cy="9271000"/>
  <p:custShowLst>
    <p:custShow name="For screen" id="0">
      <p:sldLst>
        <p:sld r:id="rId2"/>
        <p:sld r:id="rId3"/>
        <p:sld r:id="rId5"/>
        <p:sld r:id="rId6"/>
        <p:sld r:id="rId7"/>
        <p:sld r:id="rId8"/>
        <p:sld r:id="rId10"/>
        <p:sld r:id="rId12"/>
        <p:sld r:id="rId14"/>
        <p:sld r:id="rId15"/>
        <p:sld r:id="rId16"/>
        <p:sld r:id="rId17"/>
        <p:sld r:id="rId18"/>
        <p:sld r:id="rId19"/>
        <p:sld r:id="rId20"/>
        <p:sld r:id="rId21"/>
        <p:sld r:id="rId22"/>
        <p:sld r:id="rId23"/>
        <p:sld r:id="rId24"/>
        <p:sld r:id="rId25"/>
        <p:sld r:id="rId26"/>
        <p:sld r:id="rId27"/>
        <p:sld r:id="rId28"/>
        <p:sld r:id="rId29"/>
        <p:sld r:id="rId30"/>
        <p:sld r:id="rId31"/>
        <p:sld r:id="rId32"/>
        <p:sld r:id="rId33"/>
        <p:sld r:id="rId34"/>
        <p:sld r:id="rId35"/>
        <p:sld r:id="rId36"/>
        <p:sld r:id="rId37"/>
        <p:sld r:id="rId38"/>
        <p:sld r:id="rId39"/>
        <p:sld r:id="rId40"/>
        <p:sld r:id="rId41"/>
        <p:sld r:id="rId42"/>
        <p:sld r:id="rId43"/>
        <p:sld r:id="rId44"/>
        <p:sld r:id="rId45"/>
        <p:sld r:id="rId46"/>
        <p:sld r:id="rId47"/>
        <p:sld r:id="rId48"/>
        <p:sld r:id="rId49"/>
        <p:sld r:id="rId50"/>
        <p:sld r:id="rId51"/>
        <p:sld r:id="rId52"/>
        <p:sld r:id="rId53"/>
        <p:sld r:id="rId54"/>
        <p:sld r:id="rId55"/>
        <p:sld r:id="rId56"/>
        <p:sld r:id="rId57"/>
        <p:sld r:id="rId58"/>
        <p:sld r:id="rId59"/>
        <p:sld r:id="rId60"/>
        <p:sld r:id="rId61"/>
        <p:sld r:id="rId62"/>
        <p:sld r:id="rId63"/>
        <p:sld r:id="rId64"/>
        <p:sld r:id="rId65"/>
        <p:sld r:id="rId66"/>
        <p:sld r:id="rId67"/>
        <p:sld r:id="rId68"/>
        <p:sld r:id="rId69"/>
        <p:sld r:id="rId70"/>
        <p:sld r:id="rId71"/>
        <p:sld r:id="rId72"/>
        <p:sld r:id="rId73"/>
        <p:sld r:id="rId74"/>
        <p:sld r:id="rId75"/>
        <p:sld r:id="rId76"/>
        <p:sld r:id="rId77"/>
        <p:sld r:id="rId78"/>
        <p:sld r:id="rId79"/>
        <p:sld r:id="rId80"/>
        <p:sld r:id="rId81"/>
        <p:sld r:id="rId82"/>
        <p:sld r:id="rId83"/>
        <p:sld r:id="rId84"/>
        <p:sld r:id="rId85"/>
        <p:sld r:id="rId86"/>
        <p:sld r:id="rId87"/>
        <p:sld r:id="rId88"/>
        <p:sld r:id="rId89"/>
        <p:sld r:id="rId90"/>
        <p:sld r:id="rId91"/>
        <p:sld r:id="rId92"/>
      </p:sldLst>
    </p:custShow>
    <p:custShow name="For printing" id="1">
      <p:sldLst>
        <p:sld r:id="rId2"/>
        <p:sld r:id="rId4"/>
        <p:sld r:id="rId5"/>
        <p:sld r:id="rId6"/>
        <p:sld r:id="rId7"/>
        <p:sld r:id="rId9"/>
        <p:sld r:id="rId11"/>
        <p:sld r:id="rId12"/>
        <p:sld r:id="rId14"/>
        <p:sld r:id="rId15"/>
        <p:sld r:id="rId16"/>
        <p:sld r:id="rId17"/>
        <p:sld r:id="rId18"/>
        <p:sld r:id="rId19"/>
        <p:sld r:id="rId20"/>
        <p:sld r:id="rId21"/>
        <p:sld r:id="rId23"/>
        <p:sld r:id="rId24"/>
        <p:sld r:id="rId25"/>
        <p:sld r:id="rId26"/>
        <p:sld r:id="rId27"/>
        <p:sld r:id="rId76"/>
        <p:sld r:id="rId77"/>
        <p:sld r:id="rId78"/>
        <p:sld r:id="rId79"/>
        <p:sld r:id="rId80"/>
        <p:sld r:id="rId81"/>
        <p:sld r:id="rId82"/>
        <p:sld r:id="rId83"/>
        <p:sld r:id="rId84"/>
        <p:sld r:id="rId87"/>
        <p:sld r:id="rId88"/>
        <p:sld r:id="rId89"/>
        <p:sld r:id="rId90"/>
        <p:sld r:id="rId91"/>
        <p:sld r:id="rId92"/>
      </p:sldLst>
    </p:custShow>
    <p:custShow name="For notes" id="2">
      <p:sldLst>
        <p:sld r:id="rId2"/>
        <p:sld r:id="rId3"/>
        <p:sld r:id="rId5"/>
        <p:sld r:id="rId6"/>
        <p:sld r:id="rId7"/>
        <p:sld r:id="rId9"/>
        <p:sld r:id="rId11"/>
        <p:sld r:id="rId12"/>
        <p:sld r:id="rId13"/>
        <p:sld r:id="rId15"/>
        <p:sld r:id="rId16"/>
        <p:sld r:id="rId17"/>
        <p:sld r:id="rId18"/>
        <p:sld r:id="rId20"/>
        <p:sld r:id="rId21"/>
        <p:sld r:id="rId22"/>
        <p:sld r:id="rId23"/>
        <p:sld r:id="rId25"/>
        <p:sld r:id="rId27"/>
        <p:sld r:id="rId28"/>
        <p:sld r:id="rId74"/>
        <p:sld r:id="rId75"/>
        <p:sld r:id="rId76"/>
        <p:sld r:id="rId84"/>
        <p:sld r:id="rId85"/>
        <p:sld r:id="rId86"/>
        <p:sld r:id="rId87"/>
        <p:sld r:id="rId92"/>
      </p:sldLst>
    </p:custShow>
  </p:custShowLst>
  <p:defaultTextStyle>
    <a:defPPr>
      <a:defRPr lang="en-US"/>
    </a:defPPr>
    <a:lvl1pPr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1pPr>
    <a:lvl2pPr marL="4572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2pPr>
    <a:lvl3pPr marL="9144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3pPr>
    <a:lvl4pPr marL="13716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4pPr>
    <a:lvl5pPr marL="18288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5pPr>
    <a:lvl6pPr marL="2286000" algn="l" defTabSz="914400" rtl="0" eaLnBrk="1" latinLnBrk="0" hangingPunct="1">
      <a:defRPr sz="2400" kern="1200">
        <a:solidFill>
          <a:schemeClr val="tx1"/>
        </a:solidFill>
        <a:latin typeface="Arial" pitchFamily="34" charset="0"/>
        <a:ea typeface="ＭＳ Ｐゴシック" pitchFamily="-65" charset="-128"/>
        <a:cs typeface="+mn-cs"/>
      </a:defRPr>
    </a:lvl6pPr>
    <a:lvl7pPr marL="2743200" algn="l" defTabSz="914400" rtl="0" eaLnBrk="1" latinLnBrk="0" hangingPunct="1">
      <a:defRPr sz="2400" kern="1200">
        <a:solidFill>
          <a:schemeClr val="tx1"/>
        </a:solidFill>
        <a:latin typeface="Arial" pitchFamily="34" charset="0"/>
        <a:ea typeface="ＭＳ Ｐゴシック" pitchFamily="-65" charset="-128"/>
        <a:cs typeface="+mn-cs"/>
      </a:defRPr>
    </a:lvl7pPr>
    <a:lvl8pPr marL="3200400" algn="l" defTabSz="914400" rtl="0" eaLnBrk="1" latinLnBrk="0" hangingPunct="1">
      <a:defRPr sz="2400" kern="1200">
        <a:solidFill>
          <a:schemeClr val="tx1"/>
        </a:solidFill>
        <a:latin typeface="Arial" pitchFamily="34" charset="0"/>
        <a:ea typeface="ＭＳ Ｐゴシック" pitchFamily="-65" charset="-128"/>
        <a:cs typeface="+mn-cs"/>
      </a:defRPr>
    </a:lvl8pPr>
    <a:lvl9pPr marL="3657600" algn="l" defTabSz="914400" rtl="0" eaLnBrk="1" latinLnBrk="0" hangingPunct="1">
      <a:defRPr sz="2400" kern="1200">
        <a:solidFill>
          <a:schemeClr val="tx1"/>
        </a:solidFill>
        <a:latin typeface="Arial" pitchFamily="34" charset="0"/>
        <a:ea typeface="ＭＳ Ｐゴシック" pitchFamily="-65"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custShow id="0"/>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EAB"/>
    <a:srgbClr val="E3B1CD"/>
    <a:srgbClr val="BBF95B"/>
    <a:srgbClr val="99211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68" d="100"/>
          <a:sy n="68" d="100"/>
        </p:scale>
        <p:origin x="1146" y="6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97"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hdr" sz="quarter"/>
          </p:nvPr>
        </p:nvSpPr>
        <p:spPr bwMode="auto">
          <a:xfrm>
            <a:off x="0" y="0"/>
            <a:ext cx="3027363" cy="4635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lvl1pP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7171" name="Rectangle 3"/>
          <p:cNvSpPr>
            <a:spLocks noGrp="1" noChangeArrowheads="1"/>
          </p:cNvSpPr>
          <p:nvPr>
            <p:ph type="dt" idx="1"/>
          </p:nvPr>
        </p:nvSpPr>
        <p:spPr bwMode="auto">
          <a:xfrm>
            <a:off x="3957638" y="0"/>
            <a:ext cx="3027362" cy="4635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lvl1pPr algn="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89092"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3" name="Rectangle 5"/>
          <p:cNvSpPr>
            <a:spLocks noGrp="1" noChangeArrowheads="1"/>
          </p:cNvSpPr>
          <p:nvPr>
            <p:ph type="body" sz="quarter" idx="3"/>
          </p:nvPr>
        </p:nvSpPr>
        <p:spPr bwMode="auto">
          <a:xfrm>
            <a:off x="931863" y="4403725"/>
            <a:ext cx="5121275" cy="41719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7174" name="Rectangle 6"/>
          <p:cNvSpPr>
            <a:spLocks noGrp="1" noChangeArrowheads="1"/>
          </p:cNvSpPr>
          <p:nvPr>
            <p:ph type="ftr" sz="quarter" idx="4"/>
          </p:nvPr>
        </p:nvSpPr>
        <p:spPr bwMode="auto">
          <a:xfrm>
            <a:off x="0" y="8807450"/>
            <a:ext cx="3027363" cy="463550"/>
          </a:xfrm>
          <a:prstGeom prst="rect">
            <a:avLst/>
          </a:prstGeom>
          <a:noFill/>
          <a:ln w="9525">
            <a:noFill/>
            <a:miter lim="800000"/>
            <a:headEnd/>
            <a:tailEnd/>
          </a:ln>
        </p:spPr>
        <p:txBody>
          <a:bodyPr vert="horz" wrap="square" lIns="92885" tIns="46442" rIns="92885" bIns="46442" numCol="1" anchor="b" anchorCtr="0" compatLnSpc="1">
            <a:prstTxWarp prst="textNoShape">
              <a:avLst/>
            </a:prstTxWarp>
          </a:bodyPr>
          <a:lstStyle>
            <a:lvl1pP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7175" name="Rectangle 7"/>
          <p:cNvSpPr>
            <a:spLocks noGrp="1" noChangeArrowheads="1"/>
          </p:cNvSpPr>
          <p:nvPr>
            <p:ph type="sldNum" sz="quarter" idx="5"/>
          </p:nvPr>
        </p:nvSpPr>
        <p:spPr bwMode="auto">
          <a:xfrm>
            <a:off x="3957638" y="8807450"/>
            <a:ext cx="3027362" cy="463550"/>
          </a:xfrm>
          <a:prstGeom prst="rect">
            <a:avLst/>
          </a:prstGeom>
          <a:noFill/>
          <a:ln w="9525">
            <a:noFill/>
            <a:miter lim="800000"/>
            <a:headEnd/>
            <a:tailEnd/>
          </a:ln>
        </p:spPr>
        <p:txBody>
          <a:bodyPr vert="horz" wrap="square" lIns="92885" tIns="46442" rIns="92885" bIns="46442" numCol="1" anchor="b" anchorCtr="0" compatLnSpc="1">
            <a:prstTxWarp prst="textNoShape">
              <a:avLst/>
            </a:prstTxWarp>
          </a:bodyPr>
          <a:lstStyle>
            <a:lvl1pPr algn="r">
              <a:defRPr sz="1200"/>
            </a:lvl1pPr>
          </a:lstStyle>
          <a:p>
            <a:pPr>
              <a:defRPr/>
            </a:pPr>
            <a:fld id="{8EA1353E-251C-49DF-8C72-1527F03B4360}" type="slidenum">
              <a:rPr lang="en-US"/>
              <a:pPr>
                <a:defRPr/>
              </a:pPr>
              <a:t>‹#›</a:t>
            </a:fld>
            <a:endParaRPr lang="en-US"/>
          </a:p>
        </p:txBody>
      </p:sp>
    </p:spTree>
    <p:extLst>
      <p:ext uri="{BB962C8B-B14F-4D97-AF65-F5344CB8AC3E}">
        <p14:creationId xmlns:p14="http://schemas.microsoft.com/office/powerpoint/2010/main" val="320909674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2pPr>
    <a:lvl3pPr marL="9144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3pPr>
    <a:lvl4pPr marL="13716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4pPr>
    <a:lvl5pPr marL="18288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ln/>
        </p:spPr>
      </p:sp>
      <p:sp>
        <p:nvSpPr>
          <p:cNvPr id="90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itchFamily="34" charset="0"/>
                <a:ea typeface="ＭＳ Ｐゴシック" pitchFamily="-65" charset="-128"/>
              </a:rPr>
              <a:t>Worksheet: write down what happens to stack during function calls.</a:t>
            </a:r>
          </a:p>
          <a:p>
            <a:endParaRPr lang="en-US" altLang="en-US" dirty="0">
              <a:latin typeface="Arial" pitchFamily="34" charset="0"/>
              <a:ea typeface="ＭＳ Ｐゴシック" pitchFamily="-65" charset="-128"/>
            </a:endParaRPr>
          </a:p>
          <a:p>
            <a:r>
              <a:rPr lang="en-US" altLang="en-US" dirty="0">
                <a:latin typeface="Arial" pitchFamily="34" charset="0"/>
                <a:ea typeface="ＭＳ Ｐゴシック" pitchFamily="-65" charset="-128"/>
              </a:rPr>
              <a:t>Demo: </a:t>
            </a:r>
            <a:r>
              <a:rPr lang="en-US" altLang="en-US" dirty="0" err="1">
                <a:latin typeface="Arial" pitchFamily="34" charset="0"/>
                <a:ea typeface="ＭＳ Ｐゴシック" pitchFamily="-65" charset="-128"/>
              </a:rPr>
              <a:t>factorial.hmmm</a:t>
            </a:r>
            <a:endParaRPr lang="en-US" altLang="en-US" dirty="0">
              <a:latin typeface="Arial" pitchFamily="34" charset="0"/>
              <a:ea typeface="ＭＳ Ｐゴシック" pitchFamily="-65" charset="-128"/>
            </a:endParaRPr>
          </a:p>
          <a:p>
            <a:endParaRPr lang="en-US" altLang="en-US" dirty="0">
              <a:latin typeface="Arial" pitchFamily="34" charset="0"/>
              <a:ea typeface="ＭＳ Ｐゴシック" pitchFamily="-65" charset="-128"/>
            </a:endParaRPr>
          </a:p>
        </p:txBody>
      </p:sp>
      <p:sp>
        <p:nvSpPr>
          <p:cNvPr id="90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6A7B233-1C01-4D4C-804F-98BC1FB616E3}" type="slidenum">
              <a:rPr lang="en-US" altLang="en-US" sz="1200" smtClean="0"/>
              <a:pPr/>
              <a:t>1</a:t>
            </a:fld>
            <a:endParaRPr lang="en-US" altLang="en-US"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a:ln/>
        </p:spPr>
      </p:sp>
      <p:sp>
        <p:nvSpPr>
          <p:cNvPr id="583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83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3C8C9C0-88D8-4E8A-8899-A9660A132041}" type="slidenum">
              <a:rPr lang="en-US" altLang="en-US" sz="1200" smtClean="0"/>
              <a:pPr/>
              <a:t>10</a:t>
            </a:fld>
            <a:endParaRPr lang="en-US" altLang="en-US" sz="120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533D219-92F6-4B37-AFDF-BF2A6FCDFDAF}" type="slidenum">
              <a:rPr lang="en-US" altLang="en-US" sz="1200" smtClean="0"/>
              <a:pPr/>
              <a:t>11</a:t>
            </a:fld>
            <a:endParaRPr lang="en-US" altLang="en-US" sz="1200"/>
          </a:p>
        </p:txBody>
      </p:sp>
      <p:sp>
        <p:nvSpPr>
          <p:cNvPr id="108547" name="Rectangle 2"/>
          <p:cNvSpPr>
            <a:spLocks noGrp="1" noRot="1" noChangeAspect="1" noChangeArrowheads="1" noTextEdit="1"/>
          </p:cNvSpPr>
          <p:nvPr>
            <p:ph type="sldImg"/>
          </p:nvPr>
        </p:nvSpPr>
        <p:spPr>
          <a:solidFill>
            <a:srgbClr val="FFFFFF"/>
          </a:solidFill>
          <a:ln/>
        </p:spPr>
      </p:sp>
      <p:sp>
        <p:nvSpPr>
          <p:cNvPr id="108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a:ln/>
        </p:spPr>
      </p:sp>
      <p:sp>
        <p:nvSpPr>
          <p:cNvPr id="942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942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5D7E829-773F-4B41-9452-31E179076583}" type="slidenum">
              <a:rPr lang="en-US" altLang="en-US" sz="1200" smtClean="0"/>
              <a:pPr/>
              <a:t>12</a:t>
            </a:fld>
            <a:endParaRPr lang="en-US" altLang="en-US" sz="120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ide Image Placeholder 1"/>
          <p:cNvSpPr>
            <a:spLocks noGrp="1" noRot="1" noChangeAspect="1" noTextEdit="1"/>
          </p:cNvSpPr>
          <p:nvPr>
            <p:ph type="sldImg"/>
          </p:nvPr>
        </p:nvSpPr>
        <p:spPr>
          <a:ln/>
        </p:spPr>
      </p:sp>
      <p:sp>
        <p:nvSpPr>
          <p:cNvPr id="604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altLang="en-US" dirty="0">
                <a:latin typeface="Arial" pitchFamily="34" charset="0"/>
                <a:ea typeface="ＭＳ Ｐゴシック" pitchFamily="-65" charset="-128"/>
              </a:rPr>
              <a:t>Don't spend much time on this.  The point is that the </a:t>
            </a:r>
            <a:r>
              <a:rPr lang="en-US" altLang="en-US" dirty="0" err="1">
                <a:latin typeface="Arial" pitchFamily="34" charset="0"/>
                <a:ea typeface="ＭＳ Ｐゴシック" pitchFamily="-65" charset="-128"/>
              </a:rPr>
              <a:t>horizontallines</a:t>
            </a:r>
            <a:r>
              <a:rPr lang="en-US" altLang="en-US" dirty="0">
                <a:latin typeface="Arial" pitchFamily="34" charset="0"/>
                <a:ea typeface="ＭＳ Ｐゴシック" pitchFamily="-65" charset="-128"/>
              </a:rPr>
              <a:t> represent the different functions, and that there are setup/teardown or scaffolding instructions that serve to guarantee that local variables remain local.  We will address this in more detail in the next few slides when we cover recursion.</a:t>
            </a:r>
          </a:p>
          <a:p>
            <a:endParaRPr lang="en-US" altLang="en-US" dirty="0">
              <a:latin typeface="Arial" pitchFamily="34" charset="0"/>
              <a:ea typeface="ＭＳ Ｐゴシック" pitchFamily="-65" charset="-128"/>
            </a:endParaRPr>
          </a:p>
        </p:txBody>
      </p:sp>
      <p:sp>
        <p:nvSpPr>
          <p:cNvPr id="604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E3C9AA4-CE89-446B-B1BC-59BF635A6FCE}" type="slidenum">
              <a:rPr lang="en-US" altLang="en-US" sz="1200" smtClean="0"/>
              <a:pPr/>
              <a:t>13</a:t>
            </a:fld>
            <a:endParaRPr lang="en-US" altLang="en-US"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3950C92-1B35-4525-9E52-27258DE7167A}" type="slidenum">
              <a:rPr lang="en-US" altLang="en-US" sz="1200" smtClean="0"/>
              <a:pPr/>
              <a:t>14</a:t>
            </a:fld>
            <a:endParaRPr lang="en-US" altLang="en-US" sz="1200"/>
          </a:p>
        </p:txBody>
      </p:sp>
      <p:sp>
        <p:nvSpPr>
          <p:cNvPr id="96259" name="Rectangle 2"/>
          <p:cNvSpPr>
            <a:spLocks noGrp="1" noRot="1" noChangeAspect="1" noChangeArrowheads="1" noTextEdit="1"/>
          </p:cNvSpPr>
          <p:nvPr>
            <p:ph type="sldImg"/>
          </p:nvPr>
        </p:nvSpPr>
        <p:spPr>
          <a:solidFill>
            <a:srgbClr val="FFFFFF"/>
          </a:solidFill>
          <a:ln/>
        </p:spPr>
      </p:sp>
      <p:sp>
        <p:nvSpPr>
          <p:cNvPr id="96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1FC7EF1-66BE-425F-B0CC-5D25B176BE3C}" type="slidenum">
              <a:rPr lang="en-US" altLang="en-US" sz="1200" smtClean="0"/>
              <a:pPr/>
              <a:t>15</a:t>
            </a:fld>
            <a:endParaRPr lang="en-US" altLang="en-US" sz="1200"/>
          </a:p>
        </p:txBody>
      </p:sp>
      <p:sp>
        <p:nvSpPr>
          <p:cNvPr id="97283" name="Rectangle 2"/>
          <p:cNvSpPr>
            <a:spLocks noGrp="1" noRot="1" noChangeAspect="1" noChangeArrowheads="1" noTextEdit="1"/>
          </p:cNvSpPr>
          <p:nvPr>
            <p:ph type="sldImg"/>
          </p:nvPr>
        </p:nvSpPr>
        <p:spPr>
          <a:solidFill>
            <a:srgbClr val="FFFFFF"/>
          </a:solidFill>
          <a:ln/>
        </p:spPr>
      </p:sp>
      <p:sp>
        <p:nvSpPr>
          <p:cNvPr id="97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E10020F-113B-45BF-A940-B68BEF66EA64}" type="slidenum">
              <a:rPr lang="en-US" altLang="en-US" sz="1200" smtClean="0"/>
              <a:pPr/>
              <a:t>16</a:t>
            </a:fld>
            <a:endParaRPr lang="en-US" altLang="en-US" sz="1200"/>
          </a:p>
        </p:txBody>
      </p:sp>
      <p:sp>
        <p:nvSpPr>
          <p:cNvPr id="98307" name="Rectangle 2"/>
          <p:cNvSpPr>
            <a:spLocks noGrp="1" noRot="1" noChangeAspect="1" noChangeArrowheads="1" noTextEdit="1"/>
          </p:cNvSpPr>
          <p:nvPr>
            <p:ph type="sldImg"/>
          </p:nvPr>
        </p:nvSpPr>
        <p:spPr>
          <a:solidFill>
            <a:srgbClr val="FFFFFF"/>
          </a:solidFill>
          <a:ln/>
        </p:spPr>
      </p:sp>
      <p:sp>
        <p:nvSpPr>
          <p:cNvPr id="98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24E0ABD-3AEC-426D-9E5E-4BBD2BE49D54}" type="slidenum">
              <a:rPr lang="en-US" altLang="en-US" sz="1200" smtClean="0"/>
              <a:pPr/>
              <a:t>17</a:t>
            </a:fld>
            <a:endParaRPr lang="en-US" altLang="en-US" sz="1200"/>
          </a:p>
        </p:txBody>
      </p:sp>
      <p:sp>
        <p:nvSpPr>
          <p:cNvPr id="99331" name="Rectangle 2"/>
          <p:cNvSpPr>
            <a:spLocks noGrp="1" noRot="1" noChangeAspect="1" noChangeArrowheads="1" noTextEdit="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BA055A7-1094-4A79-8FB5-F0FF534E3751}" type="slidenum">
              <a:rPr lang="en-US" altLang="en-US" sz="1200" smtClean="0"/>
              <a:pPr/>
              <a:t>18</a:t>
            </a:fld>
            <a:endParaRPr lang="en-US" altLang="en-US" sz="1200"/>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1FFC19F-9EC2-4054-BAD6-EC07C354B14C}" type="slidenum">
              <a:rPr lang="en-US" altLang="en-US" sz="1200" smtClean="0"/>
              <a:pPr/>
              <a:t>19</a:t>
            </a:fld>
            <a:endParaRPr lang="en-US" altLang="en-US" sz="1200"/>
          </a:p>
        </p:txBody>
      </p:sp>
      <p:sp>
        <p:nvSpPr>
          <p:cNvPr id="101379" name="Rectangle 2"/>
          <p:cNvSpPr>
            <a:spLocks noGrp="1" noRot="1" noChangeAspect="1" noChangeArrowheads="1" noTextEdit="1"/>
          </p:cNvSpPr>
          <p:nvPr>
            <p:ph type="sldImg"/>
          </p:nvPr>
        </p:nvSpPr>
        <p:spPr>
          <a:solidFill>
            <a:srgbClr val="FFFFFF"/>
          </a:solidFill>
          <a:ln/>
        </p:spPr>
      </p:sp>
      <p:sp>
        <p:nvSpPr>
          <p:cNvPr id="1013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itchFamily="34" charset="0"/>
                <a:ea typeface="ＭＳ Ｐゴシック" pitchFamily="-65" charset="-128"/>
              </a:rPr>
              <a:t>This is the end of n=0.  Next slide is the else case, which is what we do if n=3.</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a:ln/>
        </p:spPr>
      </p:sp>
      <p:sp>
        <p:nvSpPr>
          <p:cNvPr id="491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itchFamily="34" charset="0"/>
                <a:ea typeface="ＭＳ Ｐゴシック" pitchFamily="-65" charset="-128"/>
              </a:rPr>
              <a:t>This slide has seven animations.  The sequence shows how r1 (in particular) has its value preserved across calls, and is local to each function.</a:t>
            </a:r>
          </a:p>
        </p:txBody>
      </p:sp>
      <p:sp>
        <p:nvSpPr>
          <p:cNvPr id="491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3EB9F99-A77A-48B6-8A0C-9D8DE0D7823C}" type="slidenum">
              <a:rPr lang="en-US" altLang="en-US" sz="1200" smtClean="0"/>
              <a:pPr/>
              <a:t>2</a:t>
            </a:fld>
            <a:endParaRPr lang="en-US" altLang="en-US" sz="120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1F8C003-E731-43FF-8773-81EF351365A6}" type="slidenum">
              <a:rPr lang="en-US" altLang="en-US" sz="1200" smtClean="0"/>
              <a:pPr/>
              <a:t>20</a:t>
            </a:fld>
            <a:endParaRPr lang="en-US" altLang="en-US" sz="1200"/>
          </a:p>
        </p:txBody>
      </p:sp>
      <p:sp>
        <p:nvSpPr>
          <p:cNvPr id="102403" name="Rectangle 2"/>
          <p:cNvSpPr>
            <a:spLocks noGrp="1" noRot="1" noChangeAspect="1" noChangeArrowheads="1" noTextEdit="1"/>
          </p:cNvSpPr>
          <p:nvPr>
            <p:ph type="sldImg"/>
          </p:nvPr>
        </p:nvSpPr>
        <p:spPr>
          <a:solidFill>
            <a:srgbClr val="FFFFFF"/>
          </a:solidFill>
          <a:ln/>
        </p:spPr>
      </p:sp>
      <p:sp>
        <p:nvSpPr>
          <p:cNvPr id="1024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itchFamily="34" charset="0"/>
                <a:ea typeface="ＭＳ Ｐゴシック" pitchFamily="-65" charset="-128"/>
              </a:rPr>
              <a:t>At this point we're doing n!=0.  After the break we'll look at this in more detail.</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4E34300-6CD0-46BF-9C60-62A5EBC203C3}" type="slidenum">
              <a:rPr lang="en-US" altLang="en-US" sz="1200" smtClean="0"/>
              <a:pPr/>
              <a:t>21</a:t>
            </a:fld>
            <a:endParaRPr lang="en-US" altLang="en-US" sz="1200"/>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C6F0D4C-6369-4AB2-A727-9C436C7B5C96}" type="slidenum">
              <a:rPr lang="en-US" altLang="en-US" sz="1200" smtClean="0"/>
              <a:pPr/>
              <a:t>22</a:t>
            </a:fld>
            <a:endParaRPr lang="en-US" altLang="en-US" sz="1200"/>
          </a:p>
        </p:txBody>
      </p:sp>
      <p:sp>
        <p:nvSpPr>
          <p:cNvPr id="103427" name="Rectangle 2"/>
          <p:cNvSpPr>
            <a:spLocks noGrp="1" noRot="1" noChangeAspect="1" noChangeArrowheads="1" noTextEdit="1"/>
          </p:cNvSpPr>
          <p:nvPr>
            <p:ph type="sldImg"/>
          </p:nvPr>
        </p:nvSpPr>
        <p:spPr>
          <a:solidFill>
            <a:srgbClr val="FFFFFF"/>
          </a:solidFill>
          <a:ln/>
        </p:spPr>
      </p:sp>
      <p:sp>
        <p:nvSpPr>
          <p:cNvPr id="1034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9983B32-AA2A-49DC-802F-B45D24266EE1}" type="slidenum">
              <a:rPr lang="en-US" altLang="en-US" sz="1200" smtClean="0"/>
              <a:pPr/>
              <a:t>23</a:t>
            </a:fld>
            <a:endParaRPr lang="en-US" altLang="en-US" sz="1200"/>
          </a:p>
        </p:txBody>
      </p:sp>
      <p:sp>
        <p:nvSpPr>
          <p:cNvPr id="104451" name="Rectangle 2"/>
          <p:cNvSpPr>
            <a:spLocks noGrp="1" noRot="1" noChangeAspect="1" noChangeArrowheads="1" noTextEdit="1"/>
          </p:cNvSpPr>
          <p:nvPr>
            <p:ph type="sldImg"/>
          </p:nvPr>
        </p:nvSpPr>
        <p:spPr>
          <a:solidFill>
            <a:srgbClr val="FFFFFF"/>
          </a:solidFill>
          <a:ln/>
        </p:spPr>
      </p:sp>
      <p:sp>
        <p:nvSpPr>
          <p:cNvPr id="104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CAF94E1-4CE1-4FDA-9526-23BEFB013DA0}" type="slidenum">
              <a:rPr lang="en-US" altLang="en-US" sz="1200" smtClean="0"/>
              <a:pPr/>
              <a:t>24</a:t>
            </a:fld>
            <a:endParaRPr lang="en-US" altLang="en-US" sz="1200"/>
          </a:p>
        </p:txBody>
      </p:sp>
      <p:sp>
        <p:nvSpPr>
          <p:cNvPr id="105475" name="Rectangle 2"/>
          <p:cNvSpPr>
            <a:spLocks noGrp="1" noRot="1" noChangeAspect="1" noChangeArrowheads="1" noTextEdit="1"/>
          </p:cNvSpPr>
          <p:nvPr>
            <p:ph type="sldImg"/>
          </p:nvPr>
        </p:nvSpPr>
        <p:spPr>
          <a:solidFill>
            <a:srgbClr val="FFFFFF"/>
          </a:solidFill>
          <a:ln/>
        </p:spPr>
      </p:sp>
      <p:sp>
        <p:nvSpPr>
          <p:cNvPr id="1054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F8AFC38-B6D3-4AE9-9C80-2000D1B0B567}" type="slidenum">
              <a:rPr lang="en-US" altLang="en-US" sz="1200" smtClean="0"/>
              <a:pPr/>
              <a:t>25</a:t>
            </a:fld>
            <a:endParaRPr lang="en-US" altLang="en-US" sz="1200"/>
          </a:p>
        </p:txBody>
      </p:sp>
      <p:sp>
        <p:nvSpPr>
          <p:cNvPr id="106499" name="Rectangle 2"/>
          <p:cNvSpPr>
            <a:spLocks noGrp="1" noRot="1" noChangeAspect="1" noChangeArrowheads="1" noTextEdit="1"/>
          </p:cNvSpPr>
          <p:nvPr>
            <p:ph type="sldImg"/>
          </p:nvPr>
        </p:nvSpPr>
        <p:spPr>
          <a:solidFill>
            <a:srgbClr val="FFFFFF"/>
          </a:solidFill>
          <a:ln/>
        </p:spPr>
      </p:sp>
      <p:sp>
        <p:nvSpPr>
          <p:cNvPr id="106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BC728BD-F4A7-4F29-9389-AD38CCA88955}" type="slidenum">
              <a:rPr lang="en-US" altLang="en-US" sz="1200" smtClean="0"/>
              <a:pPr/>
              <a:t>26</a:t>
            </a:fld>
            <a:endParaRPr lang="en-US" altLang="en-US" sz="1200"/>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B660D1-EA63-45E4-9F76-05EF187BF1FE}" type="slidenum">
              <a:rPr lang="en-US" altLang="en-US" sz="1200" smtClean="0"/>
              <a:pPr/>
              <a:t>27</a:t>
            </a:fld>
            <a:endParaRPr lang="en-US" altLang="en-US" sz="1200"/>
          </a:p>
        </p:txBody>
      </p:sp>
      <p:sp>
        <p:nvSpPr>
          <p:cNvPr id="110595" name="Rectangle 2"/>
          <p:cNvSpPr>
            <a:spLocks noGrp="1" noRot="1" noChangeAspect="1" noChangeArrowheads="1" noTextEdit="1"/>
          </p:cNvSpPr>
          <p:nvPr>
            <p:ph type="sldImg"/>
          </p:nvPr>
        </p:nvSpPr>
        <p:spPr>
          <a:solidFill>
            <a:srgbClr val="FFFFFF"/>
          </a:solidFill>
          <a:ln/>
        </p:spPr>
      </p:sp>
      <p:sp>
        <p:nvSpPr>
          <p:cNvPr id="110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F6DF310-81ED-4C40-B56E-213D72C63730}" type="slidenum">
              <a:rPr lang="en-US" altLang="en-US" sz="1200" smtClean="0"/>
              <a:pPr/>
              <a:t>28</a:t>
            </a:fld>
            <a:endParaRPr lang="en-US" altLang="en-US" sz="1200"/>
          </a:p>
        </p:txBody>
      </p:sp>
      <p:sp>
        <p:nvSpPr>
          <p:cNvPr id="111619" name="Rectangle 2"/>
          <p:cNvSpPr>
            <a:spLocks noGrp="1" noRot="1" noChangeAspect="1" noChangeArrowheads="1" noTextEdit="1"/>
          </p:cNvSpPr>
          <p:nvPr>
            <p:ph type="sldImg"/>
          </p:nvPr>
        </p:nvSpPr>
        <p:spPr>
          <a:solidFill>
            <a:srgbClr val="FFFFFF"/>
          </a:solidFill>
          <a:ln/>
        </p:spPr>
      </p:sp>
      <p:sp>
        <p:nvSpPr>
          <p:cNvPr id="111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C64E2B-CDD0-4668-9954-F18532185691}" type="slidenum">
              <a:rPr lang="en-US" altLang="en-US" sz="1200" smtClean="0"/>
              <a:pPr/>
              <a:t>29</a:t>
            </a:fld>
            <a:endParaRPr lang="en-US" altLang="en-US" sz="1200"/>
          </a:p>
        </p:txBody>
      </p:sp>
      <p:sp>
        <p:nvSpPr>
          <p:cNvPr id="112643" name="Rectangle 2"/>
          <p:cNvSpPr>
            <a:spLocks noGrp="1" noRot="1" noChangeAspect="1" noChangeArrowheads="1" noTextEdit="1"/>
          </p:cNvSpPr>
          <p:nvPr>
            <p:ph type="sldImg"/>
          </p:nvPr>
        </p:nvSpPr>
        <p:spPr>
          <a:solidFill>
            <a:srgbClr val="FFFFFF"/>
          </a:solidFill>
          <a:ln/>
        </p:spPr>
      </p:sp>
      <p:sp>
        <p:nvSpPr>
          <p:cNvPr id="1126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61B1CFD-D9BF-4DD1-9A68-8FDD31B9F500}" type="slidenum">
              <a:rPr lang="en-US" altLang="en-US" sz="1200" smtClean="0"/>
              <a:pPr/>
              <a:t>3</a:t>
            </a:fld>
            <a:endParaRPr lang="en-US" altLang="en-US" sz="120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C2500EE-D5EF-46A9-BBEE-FBD6F9A228DF}" type="slidenum">
              <a:rPr lang="en-US" altLang="en-US" sz="1200" smtClean="0"/>
              <a:pPr/>
              <a:t>30</a:t>
            </a:fld>
            <a:endParaRPr lang="en-US" altLang="en-US" sz="1200"/>
          </a:p>
        </p:txBody>
      </p:sp>
      <p:sp>
        <p:nvSpPr>
          <p:cNvPr id="113667" name="Rectangle 2"/>
          <p:cNvSpPr>
            <a:spLocks noGrp="1" noRot="1" noChangeAspect="1" noChangeArrowheads="1" noTextEdit="1"/>
          </p:cNvSpPr>
          <p:nvPr>
            <p:ph type="sldImg"/>
          </p:nvPr>
        </p:nvSpPr>
        <p:spPr>
          <a:solidFill>
            <a:srgbClr val="FFFFFF"/>
          </a:solidFill>
          <a:ln/>
        </p:spPr>
      </p:sp>
      <p:sp>
        <p:nvSpPr>
          <p:cNvPr id="113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033DC7-719C-407B-9FD0-A647188F30D9}" type="slidenum">
              <a:rPr lang="en-US" altLang="en-US" sz="1200" smtClean="0"/>
              <a:pPr/>
              <a:t>31</a:t>
            </a:fld>
            <a:endParaRPr lang="en-US" altLang="en-US" sz="1200"/>
          </a:p>
        </p:txBody>
      </p:sp>
      <p:sp>
        <p:nvSpPr>
          <p:cNvPr id="114691" name="Rectangle 2"/>
          <p:cNvSpPr>
            <a:spLocks noGrp="1" noRot="1" noChangeAspect="1" noChangeArrowheads="1" noTextEdit="1"/>
          </p:cNvSpPr>
          <p:nvPr>
            <p:ph type="sldImg"/>
          </p:nvPr>
        </p:nvSpPr>
        <p:spPr>
          <a:solidFill>
            <a:srgbClr val="FFFFFF"/>
          </a:solidFill>
          <a:ln/>
        </p:spPr>
      </p:sp>
      <p:sp>
        <p:nvSpPr>
          <p:cNvPr id="114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660D5B0-066B-40DE-A265-9AA186615886}" type="slidenum">
              <a:rPr lang="en-US" altLang="en-US" sz="1200" smtClean="0"/>
              <a:pPr/>
              <a:t>32</a:t>
            </a:fld>
            <a:endParaRPr lang="en-US" altLang="en-US" sz="1200"/>
          </a:p>
        </p:txBody>
      </p:sp>
      <p:sp>
        <p:nvSpPr>
          <p:cNvPr id="115715" name="Rectangle 2"/>
          <p:cNvSpPr>
            <a:spLocks noGrp="1" noRot="1" noChangeAspect="1" noChangeArrowheads="1" noTextEdit="1"/>
          </p:cNvSpPr>
          <p:nvPr>
            <p:ph type="sldImg"/>
          </p:nvPr>
        </p:nvSpPr>
        <p:spPr>
          <a:solidFill>
            <a:srgbClr val="FFFFFF"/>
          </a:solidFill>
          <a:ln/>
        </p:spPr>
      </p:sp>
      <p:sp>
        <p:nvSpPr>
          <p:cNvPr id="1157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9E169AB-DEC1-4E14-A692-E57FE740CB48}" type="slidenum">
              <a:rPr lang="en-US" altLang="en-US" sz="1200" smtClean="0"/>
              <a:pPr/>
              <a:t>33</a:t>
            </a:fld>
            <a:endParaRPr lang="en-US" altLang="en-US" sz="1200"/>
          </a:p>
        </p:txBody>
      </p:sp>
      <p:sp>
        <p:nvSpPr>
          <p:cNvPr id="116739" name="Rectangle 2"/>
          <p:cNvSpPr>
            <a:spLocks noGrp="1" noRot="1" noChangeAspect="1" noChangeArrowheads="1" noTextEdit="1"/>
          </p:cNvSpPr>
          <p:nvPr>
            <p:ph type="sldImg"/>
          </p:nvPr>
        </p:nvSpPr>
        <p:spPr>
          <a:solidFill>
            <a:srgbClr val="FFFFFF"/>
          </a:solidFill>
          <a:ln/>
        </p:spPr>
      </p:sp>
      <p:sp>
        <p:nvSpPr>
          <p:cNvPr id="116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AFD73EE-8CAE-4EC0-96A4-CFC55875B924}" type="slidenum">
              <a:rPr lang="en-US" altLang="en-US" sz="1200" smtClean="0"/>
              <a:pPr/>
              <a:t>34</a:t>
            </a:fld>
            <a:endParaRPr lang="en-US" altLang="en-US" sz="1200"/>
          </a:p>
        </p:txBody>
      </p:sp>
      <p:sp>
        <p:nvSpPr>
          <p:cNvPr id="117763" name="Rectangle 2"/>
          <p:cNvSpPr>
            <a:spLocks noGrp="1" noRot="1" noChangeAspect="1" noChangeArrowheads="1" noTextEdit="1"/>
          </p:cNvSpPr>
          <p:nvPr>
            <p:ph type="sldImg"/>
          </p:nvPr>
        </p:nvSpPr>
        <p:spPr>
          <a:solidFill>
            <a:srgbClr val="FFFFFF"/>
          </a:solidFill>
          <a:ln/>
        </p:spPr>
      </p:sp>
      <p:sp>
        <p:nvSpPr>
          <p:cNvPr id="117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A0463F4-FFB8-401D-B0AE-F4499B4DF17F}" type="slidenum">
              <a:rPr lang="en-US" altLang="en-US" sz="1200" smtClean="0"/>
              <a:pPr/>
              <a:t>35</a:t>
            </a:fld>
            <a:endParaRPr lang="en-US" altLang="en-US" sz="1200"/>
          </a:p>
        </p:txBody>
      </p:sp>
      <p:sp>
        <p:nvSpPr>
          <p:cNvPr id="118787" name="Rectangle 2"/>
          <p:cNvSpPr>
            <a:spLocks noGrp="1" noRot="1" noChangeAspect="1" noChangeArrowheads="1" noTextEdit="1"/>
          </p:cNvSpPr>
          <p:nvPr>
            <p:ph type="sldImg"/>
          </p:nvPr>
        </p:nvSpPr>
        <p:spPr>
          <a:solidFill>
            <a:srgbClr val="FFFFFF"/>
          </a:solidFill>
          <a:ln/>
        </p:spPr>
      </p:sp>
      <p:sp>
        <p:nvSpPr>
          <p:cNvPr id="118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A2CA902-079C-4A7E-910D-FA09A66C614D}" type="slidenum">
              <a:rPr lang="en-US" altLang="en-US" sz="1200" smtClean="0"/>
              <a:pPr/>
              <a:t>36</a:t>
            </a:fld>
            <a:endParaRPr lang="en-US" altLang="en-US" sz="1200"/>
          </a:p>
        </p:txBody>
      </p:sp>
      <p:sp>
        <p:nvSpPr>
          <p:cNvPr id="119811" name="Rectangle 2"/>
          <p:cNvSpPr>
            <a:spLocks noGrp="1" noRot="1" noChangeAspect="1" noChangeArrowheads="1" noTextEdit="1"/>
          </p:cNvSpPr>
          <p:nvPr>
            <p:ph type="sldImg"/>
          </p:nvPr>
        </p:nvSpPr>
        <p:spPr>
          <a:solidFill>
            <a:srgbClr val="FFFFFF"/>
          </a:solidFill>
          <a:ln/>
        </p:spPr>
      </p:sp>
      <p:sp>
        <p:nvSpPr>
          <p:cNvPr id="119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1C9A1CD-BADA-4A7A-B905-09DA8F523D92}" type="slidenum">
              <a:rPr lang="en-US" altLang="en-US" sz="1200" smtClean="0"/>
              <a:pPr/>
              <a:t>37</a:t>
            </a:fld>
            <a:endParaRPr lang="en-US" altLang="en-US" sz="1200"/>
          </a:p>
        </p:txBody>
      </p:sp>
      <p:sp>
        <p:nvSpPr>
          <p:cNvPr id="120835" name="Rectangle 2"/>
          <p:cNvSpPr>
            <a:spLocks noGrp="1" noRot="1" noChangeAspect="1" noChangeArrowheads="1" noTextEdit="1"/>
          </p:cNvSpPr>
          <p:nvPr>
            <p:ph type="sldImg"/>
          </p:nvPr>
        </p:nvSpPr>
        <p:spPr>
          <a:solidFill>
            <a:srgbClr val="FFFFFF"/>
          </a:solidFill>
          <a:ln/>
        </p:spPr>
      </p:sp>
      <p:sp>
        <p:nvSpPr>
          <p:cNvPr id="120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7CF28F3-6512-4FA5-AF36-B4E4B9E2A75B}" type="slidenum">
              <a:rPr lang="en-US" altLang="en-US" sz="1200" smtClean="0"/>
              <a:pPr/>
              <a:t>38</a:t>
            </a:fld>
            <a:endParaRPr lang="en-US" altLang="en-US" sz="1200"/>
          </a:p>
        </p:txBody>
      </p:sp>
      <p:sp>
        <p:nvSpPr>
          <p:cNvPr id="121859" name="Rectangle 2"/>
          <p:cNvSpPr>
            <a:spLocks noGrp="1" noRot="1" noChangeAspect="1" noChangeArrowheads="1" noTextEdit="1"/>
          </p:cNvSpPr>
          <p:nvPr>
            <p:ph type="sldImg"/>
          </p:nvPr>
        </p:nvSpPr>
        <p:spPr>
          <a:solidFill>
            <a:srgbClr val="FFFFFF"/>
          </a:solidFill>
          <a:ln/>
        </p:spPr>
      </p:sp>
      <p:sp>
        <p:nvSpPr>
          <p:cNvPr id="121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5BCFFEE-5187-40E0-BBFD-ADE37EA2A624}" type="slidenum">
              <a:rPr lang="en-US" altLang="en-US" sz="1200" smtClean="0"/>
              <a:pPr/>
              <a:t>39</a:t>
            </a:fld>
            <a:endParaRPr lang="en-US" altLang="en-US" sz="1200"/>
          </a:p>
        </p:txBody>
      </p:sp>
      <p:sp>
        <p:nvSpPr>
          <p:cNvPr id="122883" name="Rectangle 2"/>
          <p:cNvSpPr>
            <a:spLocks noGrp="1" noRot="1" noChangeAspect="1" noChangeArrowheads="1" noTextEdit="1"/>
          </p:cNvSpPr>
          <p:nvPr>
            <p:ph type="sldImg"/>
          </p:nvPr>
        </p:nvSpPr>
        <p:spPr>
          <a:solidFill>
            <a:srgbClr val="FFFFFF"/>
          </a:solidFill>
          <a:ln/>
        </p:spPr>
      </p:sp>
      <p:sp>
        <p:nvSpPr>
          <p:cNvPr id="122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a:ln/>
        </p:spPr>
      </p:sp>
      <p:sp>
        <p:nvSpPr>
          <p:cNvPr id="512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itchFamily="34" charset="0"/>
                <a:ea typeface="ＭＳ Ｐゴシック" pitchFamily="-65" charset="-128"/>
              </a:rPr>
              <a:t>This slide continues the animations showing return values.</a:t>
            </a:r>
          </a:p>
        </p:txBody>
      </p:sp>
      <p:sp>
        <p:nvSpPr>
          <p:cNvPr id="512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BF41574C-B027-4950-9AF8-30CF87C551E2}" type="slidenum">
              <a:rPr lang="en-US" altLang="en-US" sz="1200" smtClean="0"/>
              <a:pPr/>
              <a:t>4</a:t>
            </a:fld>
            <a:endParaRPr lang="en-US" altLang="en-US" sz="120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ECE9408-5521-41B7-90BD-4DBBF72CEFEF}" type="slidenum">
              <a:rPr lang="en-US" altLang="en-US" sz="1200" smtClean="0"/>
              <a:pPr/>
              <a:t>40</a:t>
            </a:fld>
            <a:endParaRPr lang="en-US" altLang="en-US" sz="1200"/>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D4CB5DF-5F00-4CD6-BE19-F1A4D8CCC1CF}" type="slidenum">
              <a:rPr lang="en-US" altLang="en-US" sz="1200" smtClean="0"/>
              <a:pPr/>
              <a:t>41</a:t>
            </a:fld>
            <a:endParaRPr lang="en-US" altLang="en-US" sz="1200"/>
          </a:p>
        </p:txBody>
      </p:sp>
      <p:sp>
        <p:nvSpPr>
          <p:cNvPr id="124931" name="Rectangle 2"/>
          <p:cNvSpPr>
            <a:spLocks noGrp="1" noRot="1" noChangeAspect="1" noChangeArrowheads="1" noTextEdit="1"/>
          </p:cNvSpPr>
          <p:nvPr>
            <p:ph type="sldImg"/>
          </p:nvPr>
        </p:nvSpPr>
        <p:spPr>
          <a:solidFill>
            <a:srgbClr val="FFFFFF"/>
          </a:solidFill>
          <a:ln/>
        </p:spPr>
      </p:sp>
      <p:sp>
        <p:nvSpPr>
          <p:cNvPr id="124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897837-79C0-4009-84E1-EB63708216EE}" type="slidenum">
              <a:rPr lang="en-US" altLang="en-US" sz="1200" smtClean="0"/>
              <a:pPr/>
              <a:t>42</a:t>
            </a:fld>
            <a:endParaRPr lang="en-US" altLang="en-US" sz="1200"/>
          </a:p>
        </p:txBody>
      </p:sp>
      <p:sp>
        <p:nvSpPr>
          <p:cNvPr id="125955" name="Rectangle 2"/>
          <p:cNvSpPr>
            <a:spLocks noGrp="1" noRot="1" noChangeAspect="1" noChangeArrowheads="1" noTextEdit="1"/>
          </p:cNvSpPr>
          <p:nvPr>
            <p:ph type="sldImg"/>
          </p:nvPr>
        </p:nvSpPr>
        <p:spPr>
          <a:solidFill>
            <a:srgbClr val="FFFFFF"/>
          </a:solidFill>
          <a:ln/>
        </p:spPr>
      </p:sp>
      <p:sp>
        <p:nvSpPr>
          <p:cNvPr id="125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AD477E0-5C3C-4E99-AB08-8FAA11203C5A}" type="slidenum">
              <a:rPr lang="en-US" altLang="en-US" sz="1200" smtClean="0"/>
              <a:pPr/>
              <a:t>43</a:t>
            </a:fld>
            <a:endParaRPr lang="en-US" altLang="en-US" sz="1200"/>
          </a:p>
        </p:txBody>
      </p:sp>
      <p:sp>
        <p:nvSpPr>
          <p:cNvPr id="126979" name="Rectangle 2"/>
          <p:cNvSpPr>
            <a:spLocks noGrp="1" noRot="1" noChangeAspect="1" noChangeArrowheads="1" noTextEdit="1"/>
          </p:cNvSpPr>
          <p:nvPr>
            <p:ph type="sldImg"/>
          </p:nvPr>
        </p:nvSpPr>
        <p:spPr>
          <a:solidFill>
            <a:srgbClr val="FFFFFF"/>
          </a:solidFill>
          <a:ln/>
        </p:spPr>
      </p:sp>
      <p:sp>
        <p:nvSpPr>
          <p:cNvPr id="126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A4B7007-6FD1-4D84-8E07-C176CE9797A9}" type="slidenum">
              <a:rPr lang="en-US" altLang="en-US" sz="1200" smtClean="0"/>
              <a:pPr/>
              <a:t>44</a:t>
            </a:fld>
            <a:endParaRPr lang="en-US" altLang="en-US" sz="1200"/>
          </a:p>
        </p:txBody>
      </p:sp>
      <p:sp>
        <p:nvSpPr>
          <p:cNvPr id="128003" name="Rectangle 2"/>
          <p:cNvSpPr>
            <a:spLocks noGrp="1" noRot="1" noChangeAspect="1" noChangeArrowheads="1" noTextEdit="1"/>
          </p:cNvSpPr>
          <p:nvPr>
            <p:ph type="sldImg"/>
          </p:nvPr>
        </p:nvSpPr>
        <p:spPr>
          <a:solidFill>
            <a:srgbClr val="FFFFFF"/>
          </a:solidFill>
          <a:ln/>
        </p:spPr>
      </p:sp>
      <p:sp>
        <p:nvSpPr>
          <p:cNvPr id="128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5C3E226-C4B5-479C-9E88-7A21C62E0213}" type="slidenum">
              <a:rPr lang="en-US" altLang="en-US" sz="1200" smtClean="0"/>
              <a:pPr/>
              <a:t>45</a:t>
            </a:fld>
            <a:endParaRPr lang="en-US" altLang="en-US" sz="1200"/>
          </a:p>
        </p:txBody>
      </p:sp>
      <p:sp>
        <p:nvSpPr>
          <p:cNvPr id="129027" name="Rectangle 2"/>
          <p:cNvSpPr>
            <a:spLocks noGrp="1" noRot="1" noChangeAspect="1" noChangeArrowheads="1" noTextEdit="1"/>
          </p:cNvSpPr>
          <p:nvPr>
            <p:ph type="sldImg"/>
          </p:nvPr>
        </p:nvSpPr>
        <p:spPr>
          <a:solidFill>
            <a:srgbClr val="FFFFFF"/>
          </a:solidFill>
          <a:ln/>
        </p:spPr>
      </p:sp>
      <p:sp>
        <p:nvSpPr>
          <p:cNvPr id="129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13460EC-C81B-4711-8BC3-8C6655591CF3}" type="slidenum">
              <a:rPr lang="en-US" altLang="en-US" sz="1200" smtClean="0"/>
              <a:pPr/>
              <a:t>46</a:t>
            </a:fld>
            <a:endParaRPr lang="en-US" altLang="en-US" sz="1200"/>
          </a:p>
        </p:txBody>
      </p:sp>
      <p:sp>
        <p:nvSpPr>
          <p:cNvPr id="130051" name="Rectangle 2"/>
          <p:cNvSpPr>
            <a:spLocks noGrp="1" noRot="1" noChangeAspect="1" noChangeArrowheads="1" noTextEdit="1"/>
          </p:cNvSpPr>
          <p:nvPr>
            <p:ph type="sldImg"/>
          </p:nvPr>
        </p:nvSpPr>
        <p:spPr>
          <a:solidFill>
            <a:srgbClr val="FFFFFF"/>
          </a:solidFill>
          <a:ln/>
        </p:spPr>
      </p:sp>
      <p:sp>
        <p:nvSpPr>
          <p:cNvPr id="130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0BD3114-9897-4D33-A26C-F8ED4D46A51C}" type="slidenum">
              <a:rPr lang="en-US" altLang="en-US" sz="1200" smtClean="0"/>
              <a:pPr/>
              <a:t>47</a:t>
            </a:fld>
            <a:endParaRPr lang="en-US" altLang="en-US" sz="1200"/>
          </a:p>
        </p:txBody>
      </p:sp>
      <p:sp>
        <p:nvSpPr>
          <p:cNvPr id="131075" name="Rectangle 2"/>
          <p:cNvSpPr>
            <a:spLocks noGrp="1" noRot="1" noChangeAspect="1" noChangeArrowheads="1" noTextEdit="1"/>
          </p:cNvSpPr>
          <p:nvPr>
            <p:ph type="sldImg"/>
          </p:nvPr>
        </p:nvSpPr>
        <p:spPr>
          <a:solidFill>
            <a:srgbClr val="FFFFFF"/>
          </a:solidFill>
          <a:ln/>
        </p:spPr>
      </p:sp>
      <p:sp>
        <p:nvSpPr>
          <p:cNvPr id="1310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30B6767-AF5A-4762-A15A-7E425D873763}" type="slidenum">
              <a:rPr lang="en-US" altLang="en-US" sz="1200" smtClean="0"/>
              <a:pPr/>
              <a:t>48</a:t>
            </a:fld>
            <a:endParaRPr lang="en-US" altLang="en-US" sz="1200"/>
          </a:p>
        </p:txBody>
      </p:sp>
      <p:sp>
        <p:nvSpPr>
          <p:cNvPr id="132099" name="Rectangle 2"/>
          <p:cNvSpPr>
            <a:spLocks noGrp="1" noRot="1" noChangeAspect="1" noChangeArrowheads="1" noTextEdit="1"/>
          </p:cNvSpPr>
          <p:nvPr>
            <p:ph type="sldImg"/>
          </p:nvPr>
        </p:nvSpPr>
        <p:spPr>
          <a:solidFill>
            <a:srgbClr val="FFFFFF"/>
          </a:solidFill>
          <a:ln/>
        </p:spPr>
      </p:sp>
      <p:sp>
        <p:nvSpPr>
          <p:cNvPr id="132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AD1AD4-E8CB-4120-B826-9F3172328BA4}" type="slidenum">
              <a:rPr lang="en-US" altLang="en-US" sz="1200" smtClean="0"/>
              <a:pPr/>
              <a:t>49</a:t>
            </a:fld>
            <a:endParaRPr lang="en-US" altLang="en-US" sz="1200"/>
          </a:p>
        </p:txBody>
      </p:sp>
      <p:sp>
        <p:nvSpPr>
          <p:cNvPr id="133123" name="Rectangle 2"/>
          <p:cNvSpPr>
            <a:spLocks noGrp="1" noRot="1" noChangeAspect="1" noChangeArrowheads="1" noTextEdit="1"/>
          </p:cNvSpPr>
          <p:nvPr>
            <p:ph type="sldImg"/>
          </p:nvPr>
        </p:nvSpPr>
        <p:spPr>
          <a:solidFill>
            <a:srgbClr val="FFFFFF"/>
          </a:solidFill>
          <a:ln/>
        </p:spPr>
      </p:sp>
      <p:sp>
        <p:nvSpPr>
          <p:cNvPr id="133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22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69B7581-45C7-4C9C-8AF8-316867AE3454}" type="slidenum">
              <a:rPr lang="en-US" altLang="en-US" sz="1200" smtClean="0"/>
              <a:pPr/>
              <a:t>5</a:t>
            </a:fld>
            <a:endParaRPr lang="en-US" altLang="en-US" sz="120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93DEE4-4FD5-49F3-9CC6-60F490CBF8C3}" type="slidenum">
              <a:rPr lang="en-US" altLang="en-US" sz="1200" smtClean="0"/>
              <a:pPr/>
              <a:t>50</a:t>
            </a:fld>
            <a:endParaRPr lang="en-US" altLang="en-US" sz="1200"/>
          </a:p>
        </p:txBody>
      </p:sp>
      <p:sp>
        <p:nvSpPr>
          <p:cNvPr id="134147" name="Rectangle 2"/>
          <p:cNvSpPr>
            <a:spLocks noGrp="1" noRot="1" noChangeAspect="1" noChangeArrowheads="1" noTextEdit="1"/>
          </p:cNvSpPr>
          <p:nvPr>
            <p:ph type="sldImg"/>
          </p:nvPr>
        </p:nvSpPr>
        <p:spPr>
          <a:solidFill>
            <a:srgbClr val="FFFFFF"/>
          </a:solidFill>
          <a:ln/>
        </p:spPr>
      </p:sp>
      <p:sp>
        <p:nvSpPr>
          <p:cNvPr id="134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740E467-EBC3-463F-B269-45DEB1923C22}" type="slidenum">
              <a:rPr lang="en-US" altLang="en-US" sz="1200" smtClean="0"/>
              <a:pPr/>
              <a:t>51</a:t>
            </a:fld>
            <a:endParaRPr lang="en-US" altLang="en-US" sz="1200"/>
          </a:p>
        </p:txBody>
      </p:sp>
      <p:sp>
        <p:nvSpPr>
          <p:cNvPr id="135171" name="Rectangle 2"/>
          <p:cNvSpPr>
            <a:spLocks noGrp="1" noRot="1" noChangeAspect="1" noChangeArrowheads="1" noTextEdit="1"/>
          </p:cNvSpPr>
          <p:nvPr>
            <p:ph type="sldImg"/>
          </p:nvPr>
        </p:nvSpPr>
        <p:spPr>
          <a:solidFill>
            <a:srgbClr val="FFFFFF"/>
          </a:solidFill>
          <a:ln/>
        </p:spPr>
      </p:sp>
      <p:sp>
        <p:nvSpPr>
          <p:cNvPr id="135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5BD17DA-EA8A-441E-9DE0-43D976CCF6F7}" type="slidenum">
              <a:rPr lang="en-US" altLang="en-US" sz="1200" smtClean="0"/>
              <a:pPr/>
              <a:t>52</a:t>
            </a:fld>
            <a:endParaRPr lang="en-US" altLang="en-US" sz="1200"/>
          </a:p>
        </p:txBody>
      </p:sp>
      <p:sp>
        <p:nvSpPr>
          <p:cNvPr id="136195" name="Rectangle 2"/>
          <p:cNvSpPr>
            <a:spLocks noGrp="1" noRot="1" noChangeAspect="1" noChangeArrowheads="1" noTextEdit="1"/>
          </p:cNvSpPr>
          <p:nvPr>
            <p:ph type="sldImg"/>
          </p:nvPr>
        </p:nvSpPr>
        <p:spPr>
          <a:solidFill>
            <a:srgbClr val="FFFFFF"/>
          </a:solidFill>
          <a:ln/>
        </p:spPr>
      </p:sp>
      <p:sp>
        <p:nvSpPr>
          <p:cNvPr id="136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3C4726A-422F-4920-93EA-645A0944C9C6}" type="slidenum">
              <a:rPr lang="en-US" altLang="en-US" sz="1200" smtClean="0"/>
              <a:pPr/>
              <a:t>53</a:t>
            </a:fld>
            <a:endParaRPr lang="en-US" altLang="en-US" sz="1200"/>
          </a:p>
        </p:txBody>
      </p:sp>
      <p:sp>
        <p:nvSpPr>
          <p:cNvPr id="137219" name="Rectangle 2"/>
          <p:cNvSpPr>
            <a:spLocks noGrp="1" noRot="1" noChangeAspect="1" noChangeArrowheads="1" noTextEdit="1"/>
          </p:cNvSpPr>
          <p:nvPr>
            <p:ph type="sldImg"/>
          </p:nvPr>
        </p:nvSpPr>
        <p:spPr>
          <a:solidFill>
            <a:srgbClr val="FFFFFF"/>
          </a:solidFill>
          <a:ln/>
        </p:spPr>
      </p:sp>
      <p:sp>
        <p:nvSpPr>
          <p:cNvPr id="137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9895358-60E2-435F-888C-E4A7B4F1A2E7}" type="slidenum">
              <a:rPr lang="en-US" altLang="en-US" sz="1200" smtClean="0"/>
              <a:pPr/>
              <a:t>54</a:t>
            </a:fld>
            <a:endParaRPr lang="en-US" altLang="en-US" sz="1200"/>
          </a:p>
        </p:txBody>
      </p:sp>
      <p:sp>
        <p:nvSpPr>
          <p:cNvPr id="138243" name="Rectangle 2"/>
          <p:cNvSpPr>
            <a:spLocks noGrp="1" noRot="1" noChangeAspect="1" noChangeArrowheads="1" noTextEdit="1"/>
          </p:cNvSpPr>
          <p:nvPr>
            <p:ph type="sldImg"/>
          </p:nvPr>
        </p:nvSpPr>
        <p:spPr>
          <a:solidFill>
            <a:srgbClr val="FFFFFF"/>
          </a:solidFill>
          <a:ln/>
        </p:spPr>
      </p:sp>
      <p:sp>
        <p:nvSpPr>
          <p:cNvPr id="138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A09AB44-1814-4A48-BBF8-1C5FF00C6025}" type="slidenum">
              <a:rPr lang="en-US" altLang="en-US" sz="1200" smtClean="0"/>
              <a:pPr/>
              <a:t>55</a:t>
            </a:fld>
            <a:endParaRPr lang="en-US" altLang="en-US" sz="1200"/>
          </a:p>
        </p:txBody>
      </p:sp>
      <p:sp>
        <p:nvSpPr>
          <p:cNvPr id="139267" name="Rectangle 2"/>
          <p:cNvSpPr>
            <a:spLocks noGrp="1" noRot="1" noChangeAspect="1" noChangeArrowheads="1" noTextEdit="1"/>
          </p:cNvSpPr>
          <p:nvPr>
            <p:ph type="sldImg"/>
          </p:nvPr>
        </p:nvSpPr>
        <p:spPr>
          <a:solidFill>
            <a:srgbClr val="FFFFFF"/>
          </a:solidFill>
          <a:ln/>
        </p:spPr>
      </p:sp>
      <p:sp>
        <p:nvSpPr>
          <p:cNvPr id="139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9670DB0-0868-4E20-920F-25B556EFCEB3}" type="slidenum">
              <a:rPr lang="en-US" altLang="en-US" sz="1200" smtClean="0"/>
              <a:pPr/>
              <a:t>56</a:t>
            </a:fld>
            <a:endParaRPr lang="en-US" altLang="en-US" sz="1200"/>
          </a:p>
        </p:txBody>
      </p:sp>
      <p:sp>
        <p:nvSpPr>
          <p:cNvPr id="140291" name="Rectangle 2"/>
          <p:cNvSpPr>
            <a:spLocks noGrp="1" noRot="1" noChangeAspect="1" noChangeArrowheads="1" noTextEdit="1"/>
          </p:cNvSpPr>
          <p:nvPr>
            <p:ph type="sldImg"/>
          </p:nvPr>
        </p:nvSpPr>
        <p:spPr>
          <a:solidFill>
            <a:srgbClr val="FFFFFF"/>
          </a:solidFill>
          <a:ln/>
        </p:spPr>
      </p:sp>
      <p:sp>
        <p:nvSpPr>
          <p:cNvPr id="140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2F6561-F769-4E09-BF01-4CA0F055F68F}" type="slidenum">
              <a:rPr lang="en-US" altLang="en-US" sz="1200" smtClean="0"/>
              <a:pPr/>
              <a:t>57</a:t>
            </a:fld>
            <a:endParaRPr lang="en-US" altLang="en-US" sz="1200"/>
          </a:p>
        </p:txBody>
      </p:sp>
      <p:sp>
        <p:nvSpPr>
          <p:cNvPr id="141315" name="Rectangle 2"/>
          <p:cNvSpPr>
            <a:spLocks noGrp="1" noRot="1" noChangeAspect="1" noChangeArrowheads="1" noTextEdit="1"/>
          </p:cNvSpPr>
          <p:nvPr>
            <p:ph type="sldImg"/>
          </p:nvPr>
        </p:nvSpPr>
        <p:spPr>
          <a:solidFill>
            <a:srgbClr val="FFFFFF"/>
          </a:solidFill>
          <a:ln/>
        </p:spPr>
      </p:sp>
      <p:sp>
        <p:nvSpPr>
          <p:cNvPr id="141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F856D56-F024-4EBB-80E8-59C44674A285}" type="slidenum">
              <a:rPr lang="en-US" altLang="en-US" sz="1200" smtClean="0"/>
              <a:pPr/>
              <a:t>58</a:t>
            </a:fld>
            <a:endParaRPr lang="en-US" altLang="en-US" sz="1200"/>
          </a:p>
        </p:txBody>
      </p:sp>
      <p:sp>
        <p:nvSpPr>
          <p:cNvPr id="142339" name="Rectangle 2"/>
          <p:cNvSpPr>
            <a:spLocks noGrp="1" noRot="1" noChangeAspect="1" noChangeArrowheads="1" noTextEdit="1"/>
          </p:cNvSpPr>
          <p:nvPr>
            <p:ph type="sldImg"/>
          </p:nvPr>
        </p:nvSpPr>
        <p:spPr>
          <a:solidFill>
            <a:srgbClr val="FFFFFF"/>
          </a:solidFill>
          <a:ln/>
        </p:spPr>
      </p:sp>
      <p:sp>
        <p:nvSpPr>
          <p:cNvPr id="142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95CBDF3-4C67-41ED-B3EA-4D94CC27E859}" type="slidenum">
              <a:rPr lang="en-US" altLang="en-US" sz="1200" smtClean="0"/>
              <a:pPr/>
              <a:t>59</a:t>
            </a:fld>
            <a:endParaRPr lang="en-US" altLang="en-US" sz="1200"/>
          </a:p>
        </p:txBody>
      </p:sp>
      <p:sp>
        <p:nvSpPr>
          <p:cNvPr id="143363" name="Rectangle 2"/>
          <p:cNvSpPr>
            <a:spLocks noGrp="1" noRot="1" noChangeAspect="1" noChangeArrowheads="1" noTextEdit="1"/>
          </p:cNvSpPr>
          <p:nvPr>
            <p:ph type="sldImg"/>
          </p:nvPr>
        </p:nvSpPr>
        <p:spPr>
          <a:solidFill>
            <a:srgbClr val="FFFFFF"/>
          </a:solidFill>
          <a:ln/>
        </p:spPr>
      </p:sp>
      <p:sp>
        <p:nvSpPr>
          <p:cNvPr id="143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5AD8B9E-C2E1-4C80-8F90-5F14A8119B98}" type="slidenum">
              <a:rPr lang="en-US" altLang="en-US" sz="1200" smtClean="0"/>
              <a:pPr/>
              <a:t>6</a:t>
            </a:fld>
            <a:endParaRPr lang="en-US" altLang="en-US" sz="120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980BFD7-E4CC-42BA-A0AF-C74777340DCC}" type="slidenum">
              <a:rPr lang="en-US" altLang="en-US" sz="1200" smtClean="0"/>
              <a:pPr/>
              <a:t>60</a:t>
            </a:fld>
            <a:endParaRPr lang="en-US" altLang="en-US" sz="1200"/>
          </a:p>
        </p:txBody>
      </p:sp>
      <p:sp>
        <p:nvSpPr>
          <p:cNvPr id="144387" name="Rectangle 2"/>
          <p:cNvSpPr>
            <a:spLocks noGrp="1" noRot="1" noChangeAspect="1" noChangeArrowheads="1" noTextEdit="1"/>
          </p:cNvSpPr>
          <p:nvPr>
            <p:ph type="sldImg"/>
          </p:nvPr>
        </p:nvSpPr>
        <p:spPr>
          <a:solidFill>
            <a:srgbClr val="FFFFFF"/>
          </a:solidFill>
          <a:ln/>
        </p:spPr>
      </p:sp>
      <p:sp>
        <p:nvSpPr>
          <p:cNvPr id="144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B0039AA-4CCA-4F71-91DB-78CE8164DC4B}" type="slidenum">
              <a:rPr lang="en-US" altLang="en-US" sz="1200" smtClean="0"/>
              <a:pPr/>
              <a:t>61</a:t>
            </a:fld>
            <a:endParaRPr lang="en-US" altLang="en-US" sz="1200"/>
          </a:p>
        </p:txBody>
      </p:sp>
      <p:sp>
        <p:nvSpPr>
          <p:cNvPr id="145411" name="Rectangle 2"/>
          <p:cNvSpPr>
            <a:spLocks noGrp="1" noRot="1" noChangeAspect="1" noChangeArrowheads="1" noTextEdit="1"/>
          </p:cNvSpPr>
          <p:nvPr>
            <p:ph type="sldImg"/>
          </p:nvPr>
        </p:nvSpPr>
        <p:spPr>
          <a:solidFill>
            <a:srgbClr val="FFFFFF"/>
          </a:solidFill>
          <a:ln/>
        </p:spPr>
      </p:sp>
      <p:sp>
        <p:nvSpPr>
          <p:cNvPr id="145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BF70B99-391B-4B1C-A42F-A8631AC759B0}" type="slidenum">
              <a:rPr lang="en-US" altLang="en-US" sz="1200" smtClean="0"/>
              <a:pPr/>
              <a:t>62</a:t>
            </a:fld>
            <a:endParaRPr lang="en-US" altLang="en-US" sz="1200"/>
          </a:p>
        </p:txBody>
      </p:sp>
      <p:sp>
        <p:nvSpPr>
          <p:cNvPr id="146435" name="Rectangle 2"/>
          <p:cNvSpPr>
            <a:spLocks noGrp="1" noRot="1" noChangeAspect="1" noChangeArrowheads="1" noTextEdit="1"/>
          </p:cNvSpPr>
          <p:nvPr>
            <p:ph type="sldImg"/>
          </p:nvPr>
        </p:nvSpPr>
        <p:spPr>
          <a:solidFill>
            <a:srgbClr val="FFFFFF"/>
          </a:solidFill>
          <a:ln/>
        </p:spPr>
      </p:sp>
      <p:sp>
        <p:nvSpPr>
          <p:cNvPr id="146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697896E-0261-4B25-B366-94D72D2D4E95}" type="slidenum">
              <a:rPr lang="en-US" altLang="en-US" sz="1200" smtClean="0"/>
              <a:pPr/>
              <a:t>63</a:t>
            </a:fld>
            <a:endParaRPr lang="en-US" altLang="en-US" sz="1200"/>
          </a:p>
        </p:txBody>
      </p:sp>
      <p:sp>
        <p:nvSpPr>
          <p:cNvPr id="147459" name="Rectangle 2"/>
          <p:cNvSpPr>
            <a:spLocks noGrp="1" noRot="1" noChangeAspect="1" noChangeArrowheads="1" noTextEdit="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FC3E856-8651-451A-BB36-7372A9C6CE24}" type="slidenum">
              <a:rPr lang="en-US" altLang="en-US" sz="1200" smtClean="0"/>
              <a:pPr/>
              <a:t>64</a:t>
            </a:fld>
            <a:endParaRPr lang="en-US" altLang="en-US" sz="1200"/>
          </a:p>
        </p:txBody>
      </p:sp>
      <p:sp>
        <p:nvSpPr>
          <p:cNvPr id="148483" name="Rectangle 2"/>
          <p:cNvSpPr>
            <a:spLocks noGrp="1" noRot="1" noChangeAspect="1" noChangeArrowheads="1" noTextEdit="1"/>
          </p:cNvSpPr>
          <p:nvPr>
            <p:ph type="sldImg"/>
          </p:nvPr>
        </p:nvSpPr>
        <p:spPr>
          <a:solidFill>
            <a:srgbClr val="FFFFFF"/>
          </a:solidFill>
          <a:ln/>
        </p:spPr>
      </p:sp>
      <p:sp>
        <p:nvSpPr>
          <p:cNvPr id="148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B0699C5-6D22-4F5E-B84D-1B0CFA63531A}" type="slidenum">
              <a:rPr lang="en-US" altLang="en-US" sz="1200" smtClean="0"/>
              <a:pPr/>
              <a:t>65</a:t>
            </a:fld>
            <a:endParaRPr lang="en-US" altLang="en-US" sz="1200"/>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B0BFFE4D-9569-40FF-97DE-6A7046A74166}" type="slidenum">
              <a:rPr lang="en-US" altLang="en-US" sz="1200" smtClean="0"/>
              <a:pPr/>
              <a:t>66</a:t>
            </a:fld>
            <a:endParaRPr lang="en-US" altLang="en-US" sz="1200"/>
          </a:p>
        </p:txBody>
      </p:sp>
      <p:sp>
        <p:nvSpPr>
          <p:cNvPr id="150531" name="Rectangle 2"/>
          <p:cNvSpPr>
            <a:spLocks noGrp="1" noRot="1" noChangeAspect="1" noChangeArrowheads="1" noTextEdit="1"/>
          </p:cNvSpPr>
          <p:nvPr>
            <p:ph type="sldImg"/>
          </p:nvPr>
        </p:nvSpPr>
        <p:spPr>
          <a:solidFill>
            <a:srgbClr val="FFFFFF"/>
          </a:solidFill>
          <a:ln/>
        </p:spPr>
      </p:sp>
      <p:sp>
        <p:nvSpPr>
          <p:cNvPr id="1505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30C1AD7-A13E-4886-8D6E-826837941D2E}" type="slidenum">
              <a:rPr lang="en-US" altLang="en-US" sz="1200" smtClean="0"/>
              <a:pPr/>
              <a:t>67</a:t>
            </a:fld>
            <a:endParaRPr lang="en-US" altLang="en-US" sz="1200"/>
          </a:p>
        </p:txBody>
      </p:sp>
      <p:sp>
        <p:nvSpPr>
          <p:cNvPr id="151555" name="Rectangle 2"/>
          <p:cNvSpPr>
            <a:spLocks noGrp="1" noRot="1" noChangeAspect="1" noChangeArrowheads="1" noTextEdit="1"/>
          </p:cNvSpPr>
          <p:nvPr>
            <p:ph type="sldImg"/>
          </p:nvPr>
        </p:nvSpPr>
        <p:spPr>
          <a:solidFill>
            <a:srgbClr val="FFFFFF"/>
          </a:solidFill>
          <a:ln/>
        </p:spPr>
      </p:sp>
      <p:sp>
        <p:nvSpPr>
          <p:cNvPr id="1515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59A8E50-BA4D-407C-BDE7-13ADE7B2FB30}" type="slidenum">
              <a:rPr lang="en-US" altLang="en-US" sz="1200" smtClean="0"/>
              <a:pPr/>
              <a:t>68</a:t>
            </a:fld>
            <a:endParaRPr lang="en-US" altLang="en-US" sz="1200"/>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AE810AD-DB7A-48DE-94CD-A4A4F84ACEDB}" type="slidenum">
              <a:rPr lang="en-US" altLang="en-US" sz="1200" smtClean="0"/>
              <a:pPr/>
              <a:t>69</a:t>
            </a:fld>
            <a:endParaRPr lang="en-US" altLang="en-US" sz="1200"/>
          </a:p>
        </p:txBody>
      </p:sp>
      <p:sp>
        <p:nvSpPr>
          <p:cNvPr id="153603" name="Rectangle 2"/>
          <p:cNvSpPr>
            <a:spLocks noGrp="1" noRot="1" noChangeAspect="1" noChangeArrowheads="1" noTextEdit="1"/>
          </p:cNvSpPr>
          <p:nvPr>
            <p:ph type="sldImg"/>
          </p:nvPr>
        </p:nvSpPr>
        <p:spPr>
          <a:solidFill>
            <a:srgbClr val="FFFFFF"/>
          </a:solidFill>
          <a:ln/>
        </p:spPr>
      </p:sp>
      <p:sp>
        <p:nvSpPr>
          <p:cNvPr id="1536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itchFamily="34" charset="0"/>
                <a:ea typeface="ＭＳ Ｐゴシック" pitchFamily="-65" charset="-128"/>
              </a:rPr>
              <a:t>This slide has multiple animations showing how the stack works.</a:t>
            </a:r>
          </a:p>
        </p:txBody>
      </p:sp>
      <p:sp>
        <p:nvSpPr>
          <p:cNvPr id="55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2154260-D506-4448-8CF3-D2050A7A0F1B}" type="slidenum">
              <a:rPr lang="en-US" altLang="en-US" sz="1200" smtClean="0"/>
              <a:pPr/>
              <a:t>7</a:t>
            </a:fld>
            <a:endParaRPr lang="en-US" altLang="en-US" sz="120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56DD0D2-DD3E-4B25-8D11-488DF479D8AF}" type="slidenum">
              <a:rPr lang="en-US" altLang="en-US" sz="1200" smtClean="0"/>
              <a:pPr/>
              <a:t>70</a:t>
            </a:fld>
            <a:endParaRPr lang="en-US" altLang="en-US" sz="1200"/>
          </a:p>
        </p:txBody>
      </p:sp>
      <p:sp>
        <p:nvSpPr>
          <p:cNvPr id="154627" name="Rectangle 2"/>
          <p:cNvSpPr>
            <a:spLocks noGrp="1" noRot="1" noChangeAspect="1" noChangeArrowheads="1" noTextEdit="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E02193B-3D98-45BB-8F63-C9D9B506B72A}" type="slidenum">
              <a:rPr lang="en-US" altLang="en-US" sz="1200" smtClean="0"/>
              <a:pPr/>
              <a:t>71</a:t>
            </a:fld>
            <a:endParaRPr lang="en-US" altLang="en-US" sz="1200"/>
          </a:p>
        </p:txBody>
      </p:sp>
      <p:sp>
        <p:nvSpPr>
          <p:cNvPr id="155651" name="Rectangle 2"/>
          <p:cNvSpPr>
            <a:spLocks noGrp="1" noRot="1" noChangeAspect="1" noChangeArrowheads="1" noTextEdit="1"/>
          </p:cNvSpPr>
          <p:nvPr>
            <p:ph type="sldImg"/>
          </p:nvPr>
        </p:nvSpPr>
        <p:spPr>
          <a:solidFill>
            <a:srgbClr val="FFFFFF"/>
          </a:solidFill>
          <a:ln/>
        </p:spPr>
      </p:sp>
      <p:sp>
        <p:nvSpPr>
          <p:cNvPr id="1556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048F051-2928-4F84-9522-B85D1390779E}" type="slidenum">
              <a:rPr lang="en-US" altLang="en-US" sz="1200" smtClean="0"/>
              <a:pPr/>
              <a:t>72</a:t>
            </a:fld>
            <a:endParaRPr lang="en-US" altLang="en-US" sz="1200"/>
          </a:p>
        </p:txBody>
      </p:sp>
      <p:sp>
        <p:nvSpPr>
          <p:cNvPr id="156675" name="Rectangle 2"/>
          <p:cNvSpPr>
            <a:spLocks noGrp="1" noRot="1" noChangeAspect="1" noChangeArrowheads="1" noTextEdit="1"/>
          </p:cNvSpPr>
          <p:nvPr>
            <p:ph type="sldImg"/>
          </p:nvPr>
        </p:nvSpPr>
        <p:spPr>
          <a:solidFill>
            <a:srgbClr val="FFFFFF"/>
          </a:solidFill>
          <a:ln/>
        </p:spPr>
      </p:sp>
      <p:sp>
        <p:nvSpPr>
          <p:cNvPr id="156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C3C869B-2A91-435E-9F70-8A8C3A4DB0A9}" type="slidenum">
              <a:rPr lang="en-US" altLang="en-US" sz="1200" smtClean="0"/>
              <a:pPr/>
              <a:t>73</a:t>
            </a:fld>
            <a:endParaRPr lang="en-US" altLang="en-US" sz="1200"/>
          </a:p>
        </p:txBody>
      </p:sp>
      <p:sp>
        <p:nvSpPr>
          <p:cNvPr id="157699" name="Rectangle 2"/>
          <p:cNvSpPr>
            <a:spLocks noGrp="1" noRot="1" noChangeAspect="1" noChangeArrowheads="1" noTextEdit="1"/>
          </p:cNvSpPr>
          <p:nvPr>
            <p:ph type="sldImg"/>
          </p:nvPr>
        </p:nvSpPr>
        <p:spPr>
          <a:solidFill>
            <a:srgbClr val="FFFFFF"/>
          </a:solidFill>
          <a:ln/>
        </p:spPr>
      </p:sp>
      <p:sp>
        <p:nvSpPr>
          <p:cNvPr id="157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p:cNvSpPr>
            <a:spLocks noGrp="1" noRot="1" noChangeAspect="1" noTextEdit="1"/>
          </p:cNvSpPr>
          <p:nvPr>
            <p:ph type="sldImg"/>
          </p:nvPr>
        </p:nvSpPr>
        <p:spPr>
          <a:ln/>
        </p:spPr>
      </p:sp>
      <p:sp>
        <p:nvSpPr>
          <p:cNvPr id="1587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itchFamily="34" charset="0"/>
                <a:ea typeface="ＭＳ Ｐゴシック" pitchFamily="-65" charset="-128"/>
              </a:rPr>
              <a:t>Have demo terminal window already set up!  This is lec14prog01.hmmm.</a:t>
            </a:r>
          </a:p>
        </p:txBody>
      </p:sp>
      <p:sp>
        <p:nvSpPr>
          <p:cNvPr id="1587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AA680F6-ED7B-4F6D-825A-EB2A9DA586F9}" type="slidenum">
              <a:rPr lang="en-US" altLang="en-US" sz="1200" smtClean="0"/>
              <a:pPr/>
              <a:t>74</a:t>
            </a:fld>
            <a:endParaRPr lang="en-US" altLang="en-US" sz="120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F672FFC-9D2A-4644-B74E-11762F8A03FA}" type="slidenum">
              <a:rPr lang="en-US" altLang="en-US" sz="1200" smtClean="0"/>
              <a:pPr/>
              <a:t>75</a:t>
            </a:fld>
            <a:endParaRPr lang="en-US" altLang="en-US" sz="1200"/>
          </a:p>
        </p:txBody>
      </p:sp>
      <p:sp>
        <p:nvSpPr>
          <p:cNvPr id="159747" name="Rectangle 2"/>
          <p:cNvSpPr>
            <a:spLocks noGrp="1" noRot="1" noChangeAspect="1" noChangeArrowheads="1" noTextEdit="1"/>
          </p:cNvSpPr>
          <p:nvPr>
            <p:ph type="sldImg"/>
          </p:nvPr>
        </p:nvSpPr>
        <p:spPr>
          <a:solidFill>
            <a:srgbClr val="FFFFFF"/>
          </a:solidFill>
          <a:ln/>
        </p:spPr>
      </p:sp>
      <p:sp>
        <p:nvSpPr>
          <p:cNvPr id="1597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80FCDEB-A273-497C-AFD6-BE7B2D9CA812}" type="slidenum">
              <a:rPr lang="en-US" altLang="en-US" sz="1200" smtClean="0"/>
              <a:pPr/>
              <a:t>76</a:t>
            </a:fld>
            <a:endParaRPr lang="en-US" altLang="en-US" sz="1200"/>
          </a:p>
        </p:txBody>
      </p:sp>
      <p:sp>
        <p:nvSpPr>
          <p:cNvPr id="160771" name="Rectangle 2"/>
          <p:cNvSpPr>
            <a:spLocks noGrp="1" noRot="1" noChangeAspect="1" noChangeArrowheads="1" noTextEdit="1"/>
          </p:cNvSpPr>
          <p:nvPr>
            <p:ph type="sldImg"/>
          </p:nvPr>
        </p:nvSpPr>
        <p:spPr>
          <a:solidFill>
            <a:srgbClr val="FFFFFF"/>
          </a:solidFill>
          <a:ln/>
        </p:spPr>
      </p:sp>
      <p:sp>
        <p:nvSpPr>
          <p:cNvPr id="160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2BF45B2-04D6-402C-970E-6B55379F3ABC}" type="slidenum">
              <a:rPr lang="en-US" altLang="en-US" sz="1200" smtClean="0"/>
              <a:pPr/>
              <a:t>77</a:t>
            </a:fld>
            <a:endParaRPr lang="en-US" altLang="en-US" sz="1200"/>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7C1FB39-D0EE-43DD-AF84-5692C1A688DC}" type="slidenum">
              <a:rPr lang="en-US" altLang="en-US" sz="1200" smtClean="0"/>
              <a:pPr/>
              <a:t>78</a:t>
            </a:fld>
            <a:endParaRPr lang="en-US" altLang="en-US" sz="1200"/>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F9A2CA0-2A69-48BC-9050-50F98666413C}" type="slidenum">
              <a:rPr lang="en-US" altLang="en-US" sz="1200" smtClean="0"/>
              <a:pPr/>
              <a:t>79</a:t>
            </a:fld>
            <a:endParaRPr lang="en-US" altLang="en-US" sz="1200"/>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a:ln/>
        </p:spPr>
      </p:sp>
      <p:sp>
        <p:nvSpPr>
          <p:cNvPr id="563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63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28AB03-BC20-4C21-852E-359649C8D2CE}" type="slidenum">
              <a:rPr lang="en-US" altLang="en-US" sz="1200" smtClean="0"/>
              <a:pPr/>
              <a:t>8</a:t>
            </a:fld>
            <a:endParaRPr lang="en-US" altLang="en-US" sz="120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B58477D-4C8D-4463-A431-B2638D5F64B8}" type="slidenum">
              <a:rPr lang="en-US" altLang="en-US" sz="1200" smtClean="0"/>
              <a:pPr/>
              <a:t>80</a:t>
            </a:fld>
            <a:endParaRPr lang="en-US" altLang="en-US" sz="1200"/>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491100E-0DD7-42DD-9B08-298BF5F19132}" type="slidenum">
              <a:rPr lang="en-US" altLang="en-US" sz="1200" smtClean="0"/>
              <a:pPr/>
              <a:t>81</a:t>
            </a:fld>
            <a:endParaRPr lang="en-US" altLang="en-US" sz="1200"/>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5AC3E79-E249-450A-A86F-6972DD291045}" type="slidenum">
              <a:rPr lang="en-US" altLang="en-US" sz="1200" smtClean="0"/>
              <a:pPr/>
              <a:t>82</a:t>
            </a:fld>
            <a:endParaRPr lang="en-US" altLang="en-US" sz="1200"/>
          </a:p>
        </p:txBody>
      </p:sp>
      <p:sp>
        <p:nvSpPr>
          <p:cNvPr id="166915" name="Rectangle 2"/>
          <p:cNvSpPr>
            <a:spLocks noGrp="1" noRot="1" noChangeAspect="1" noChangeArrowheads="1" noTextEdit="1"/>
          </p:cNvSpPr>
          <p:nvPr>
            <p:ph type="sldImg"/>
          </p:nvPr>
        </p:nvSpPr>
        <p:spPr>
          <a:solidFill>
            <a:srgbClr val="FFFFFF"/>
          </a:solidFill>
          <a:ln/>
        </p:spPr>
      </p:sp>
      <p:sp>
        <p:nvSpPr>
          <p:cNvPr id="166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E2D108A-779D-4F09-BCD1-C36717C386BA}" type="slidenum">
              <a:rPr lang="en-US" altLang="en-US" sz="1200" smtClean="0"/>
              <a:pPr/>
              <a:t>83</a:t>
            </a:fld>
            <a:endParaRPr lang="en-US" altLang="en-US" sz="1200"/>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CB2BCA2-A32A-4FB6-BC5C-A02A9AE251A5}" type="slidenum">
              <a:rPr lang="en-US" altLang="en-US" sz="1200" smtClean="0"/>
              <a:pPr/>
              <a:t>84</a:t>
            </a:fld>
            <a:endParaRPr lang="en-US" altLang="en-US" sz="1200"/>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903468-3551-467A-976B-9A14C8130B11}" type="slidenum">
              <a:rPr lang="en-US" altLang="en-US" sz="1200" smtClean="0"/>
              <a:pPr/>
              <a:t>85</a:t>
            </a:fld>
            <a:endParaRPr lang="en-US" altLang="en-US" sz="1200"/>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C502CAB-5F7A-4508-8BEE-BF930C084F5F}" type="slidenum">
              <a:rPr lang="en-US" altLang="en-US" sz="1200" smtClean="0"/>
              <a:pPr/>
              <a:t>86</a:t>
            </a:fld>
            <a:endParaRPr lang="en-US" altLang="en-US" sz="1200"/>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864184E-AE4A-4A50-9BB8-24380BB49835}" type="slidenum">
              <a:rPr lang="en-US" altLang="en-US" sz="1200" smtClean="0">
                <a:solidFill>
                  <a:srgbClr val="000000"/>
                </a:solidFill>
              </a:rPr>
              <a:pPr/>
              <a:t>87</a:t>
            </a:fld>
            <a:endParaRPr lang="en-US" altLang="en-US" sz="1200">
              <a:solidFill>
                <a:srgbClr val="000000"/>
              </a:solidFill>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Image Placeholder 1"/>
          <p:cNvSpPr>
            <a:spLocks noGrp="1" noRot="1" noChangeAspect="1" noTextEdit="1"/>
          </p:cNvSpPr>
          <p:nvPr>
            <p:ph type="sldImg"/>
          </p:nvPr>
        </p:nvSpPr>
        <p:spPr>
          <a:ln/>
        </p:spPr>
      </p:sp>
      <p:sp>
        <p:nvSpPr>
          <p:cNvPr id="1730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1730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420AC36-992A-4814-BB3A-40BE9B91C435}" type="slidenum">
              <a:rPr lang="en-US" altLang="en-US" sz="1200" smtClean="0"/>
              <a:pPr/>
              <a:t>88</a:t>
            </a:fld>
            <a:endParaRPr lang="en-US" altLang="en-US" sz="120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Image Placeholder 1"/>
          <p:cNvSpPr>
            <a:spLocks noGrp="1" noRot="1" noChangeAspect="1" noTextEdit="1"/>
          </p:cNvSpPr>
          <p:nvPr>
            <p:ph type="sldImg"/>
          </p:nvPr>
        </p:nvSpPr>
        <p:spPr>
          <a:ln/>
        </p:spPr>
      </p:sp>
      <p:sp>
        <p:nvSpPr>
          <p:cNvPr id="1740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1740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B0031B0-7B9C-4230-A82D-DBFAA46E1BE0}" type="slidenum">
              <a:rPr lang="en-US" altLang="en-US" sz="1200" smtClean="0"/>
              <a:pPr/>
              <a:t>89</a:t>
            </a:fld>
            <a:endParaRPr lang="en-US" altLang="en-US"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7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67E22B5-631F-4ABB-A25E-4ADBEEB122DD}" type="slidenum">
              <a:rPr lang="en-US" altLang="en-US" sz="1200" smtClean="0"/>
              <a:pPr/>
              <a:t>9</a:t>
            </a:fld>
            <a:endParaRPr lang="en-US" altLang="en-US" sz="120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3055A82-60FE-457D-8124-CA3F2CDF798C}" type="slidenum">
              <a:rPr lang="en-US" altLang="en-US" sz="1200" smtClean="0"/>
              <a:pPr/>
              <a:t>90</a:t>
            </a:fld>
            <a:endParaRPr lang="en-US" altLang="en-US" sz="1200"/>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Image Placeholder 1"/>
          <p:cNvSpPr>
            <a:spLocks noGrp="1" noRot="1" noChangeAspect="1" noTextEdit="1"/>
          </p:cNvSpPr>
          <p:nvPr>
            <p:ph type="sldImg"/>
          </p:nvPr>
        </p:nvSpPr>
        <p:spPr>
          <a:ln/>
        </p:spPr>
      </p:sp>
      <p:sp>
        <p:nvSpPr>
          <p:cNvPr id="176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1761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F6C02FD-936C-4A74-BD0A-8DA87031E0F0}" type="slidenum">
              <a:rPr lang="en-US" altLang="en-US" sz="1200" smtClean="0"/>
              <a:pPr/>
              <a:t>91</a:t>
            </a:fld>
            <a:endParaRPr lang="en-US" altLang="en-US" sz="12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08ACC64C-F8CD-4848-9176-F89D201EFC05}" type="slidenum">
              <a:rPr lang="en-US"/>
              <a:pPr>
                <a:defRPr/>
              </a:pPr>
              <a:t>‹#›</a:t>
            </a:fld>
            <a:endParaRPr lang="en-US"/>
          </a:p>
        </p:txBody>
      </p:sp>
    </p:spTree>
    <p:extLst>
      <p:ext uri="{BB962C8B-B14F-4D97-AF65-F5344CB8AC3E}">
        <p14:creationId xmlns:p14="http://schemas.microsoft.com/office/powerpoint/2010/main" val="5041180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FAD38B87-39DF-4A83-8948-82E72430B558}" type="slidenum">
              <a:rPr lang="en-US"/>
              <a:pPr>
                <a:defRPr/>
              </a:pPr>
              <a:t>‹#›</a:t>
            </a:fld>
            <a:endParaRPr lang="en-US"/>
          </a:p>
        </p:txBody>
      </p:sp>
    </p:spTree>
    <p:extLst>
      <p:ext uri="{BB962C8B-B14F-4D97-AF65-F5344CB8AC3E}">
        <p14:creationId xmlns:p14="http://schemas.microsoft.com/office/powerpoint/2010/main" val="17037068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9D4E8E09-5CED-400C-AB8B-1AD3B4A6A38E}" type="slidenum">
              <a:rPr lang="en-US"/>
              <a:pPr>
                <a:defRPr/>
              </a:pPr>
              <a:t>‹#›</a:t>
            </a:fld>
            <a:endParaRPr lang="en-US"/>
          </a:p>
        </p:txBody>
      </p:sp>
    </p:spTree>
    <p:extLst>
      <p:ext uri="{BB962C8B-B14F-4D97-AF65-F5344CB8AC3E}">
        <p14:creationId xmlns:p14="http://schemas.microsoft.com/office/powerpoint/2010/main" val="30574595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07111128-C16E-45AA-964C-4E428B1EED1A}" type="slidenum">
              <a:rPr lang="en-US"/>
              <a:pPr>
                <a:defRPr/>
              </a:pPr>
              <a:t>‹#›</a:t>
            </a:fld>
            <a:endParaRPr lang="en-US"/>
          </a:p>
        </p:txBody>
      </p:sp>
    </p:spTree>
    <p:extLst>
      <p:ext uri="{BB962C8B-B14F-4D97-AF65-F5344CB8AC3E}">
        <p14:creationId xmlns:p14="http://schemas.microsoft.com/office/powerpoint/2010/main" val="27257127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238446E5-C274-49FC-8C62-11293287F3B9}" type="slidenum">
              <a:rPr lang="en-US"/>
              <a:pPr>
                <a:defRPr/>
              </a:pPr>
              <a:t>‹#›</a:t>
            </a:fld>
            <a:endParaRPr lang="en-US"/>
          </a:p>
        </p:txBody>
      </p:sp>
    </p:spTree>
    <p:extLst>
      <p:ext uri="{BB962C8B-B14F-4D97-AF65-F5344CB8AC3E}">
        <p14:creationId xmlns:p14="http://schemas.microsoft.com/office/powerpoint/2010/main" val="26751281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FF020F3C-3B75-4598-AB1E-9CD1F1FEDA8A}" type="slidenum">
              <a:rPr lang="en-US"/>
              <a:pPr>
                <a:defRPr/>
              </a:pPr>
              <a:t>‹#›</a:t>
            </a:fld>
            <a:endParaRPr lang="en-US"/>
          </a:p>
        </p:txBody>
      </p:sp>
    </p:spTree>
    <p:extLst>
      <p:ext uri="{BB962C8B-B14F-4D97-AF65-F5344CB8AC3E}">
        <p14:creationId xmlns:p14="http://schemas.microsoft.com/office/powerpoint/2010/main" val="27360782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9" name="Rectangle 6"/>
          <p:cNvSpPr>
            <a:spLocks noGrp="1" noChangeArrowheads="1"/>
          </p:cNvSpPr>
          <p:nvPr>
            <p:ph type="sldNum" sz="quarter" idx="12"/>
          </p:nvPr>
        </p:nvSpPr>
        <p:spPr>
          <a:ln/>
        </p:spPr>
        <p:txBody>
          <a:bodyPr/>
          <a:lstStyle>
            <a:lvl1pPr>
              <a:defRPr/>
            </a:lvl1pPr>
          </a:lstStyle>
          <a:p>
            <a:pPr>
              <a:defRPr/>
            </a:pPr>
            <a:fld id="{595670FD-8780-4EBD-9789-9A5A609E2C54}" type="slidenum">
              <a:rPr lang="en-US"/>
              <a:pPr>
                <a:defRPr/>
              </a:pPr>
              <a:t>‹#›</a:t>
            </a:fld>
            <a:endParaRPr lang="en-US"/>
          </a:p>
        </p:txBody>
      </p:sp>
    </p:spTree>
    <p:extLst>
      <p:ext uri="{BB962C8B-B14F-4D97-AF65-F5344CB8AC3E}">
        <p14:creationId xmlns:p14="http://schemas.microsoft.com/office/powerpoint/2010/main" val="23898377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5" name="Rectangle 6"/>
          <p:cNvSpPr>
            <a:spLocks noGrp="1" noChangeArrowheads="1"/>
          </p:cNvSpPr>
          <p:nvPr>
            <p:ph type="sldNum" sz="quarter" idx="12"/>
          </p:nvPr>
        </p:nvSpPr>
        <p:spPr>
          <a:ln/>
        </p:spPr>
        <p:txBody>
          <a:bodyPr/>
          <a:lstStyle>
            <a:lvl1pPr>
              <a:defRPr/>
            </a:lvl1pPr>
          </a:lstStyle>
          <a:p>
            <a:pPr>
              <a:defRPr/>
            </a:pPr>
            <a:fld id="{6B61CEDC-0A61-4A8B-90EC-0393DECC77DE}" type="slidenum">
              <a:rPr lang="en-US"/>
              <a:pPr>
                <a:defRPr/>
              </a:pPr>
              <a:t>‹#›</a:t>
            </a:fld>
            <a:endParaRPr lang="en-US"/>
          </a:p>
        </p:txBody>
      </p:sp>
    </p:spTree>
    <p:extLst>
      <p:ext uri="{BB962C8B-B14F-4D97-AF65-F5344CB8AC3E}">
        <p14:creationId xmlns:p14="http://schemas.microsoft.com/office/powerpoint/2010/main" val="847273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4" name="Rectangle 6"/>
          <p:cNvSpPr>
            <a:spLocks noGrp="1" noChangeArrowheads="1"/>
          </p:cNvSpPr>
          <p:nvPr>
            <p:ph type="sldNum" sz="quarter" idx="12"/>
          </p:nvPr>
        </p:nvSpPr>
        <p:spPr>
          <a:ln/>
        </p:spPr>
        <p:txBody>
          <a:bodyPr/>
          <a:lstStyle>
            <a:lvl1pPr>
              <a:defRPr/>
            </a:lvl1pPr>
          </a:lstStyle>
          <a:p>
            <a:pPr>
              <a:defRPr/>
            </a:pPr>
            <a:fld id="{7A9A8D6A-F8FA-458A-92F7-FBD0CF767495}" type="slidenum">
              <a:rPr lang="en-US"/>
              <a:pPr>
                <a:defRPr/>
              </a:pPr>
              <a:t>‹#›</a:t>
            </a:fld>
            <a:endParaRPr lang="en-US"/>
          </a:p>
        </p:txBody>
      </p:sp>
    </p:spTree>
    <p:extLst>
      <p:ext uri="{BB962C8B-B14F-4D97-AF65-F5344CB8AC3E}">
        <p14:creationId xmlns:p14="http://schemas.microsoft.com/office/powerpoint/2010/main" val="23011400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B2C19CCA-EAA7-4F7D-810E-5454FC828C49}" type="slidenum">
              <a:rPr lang="en-US"/>
              <a:pPr>
                <a:defRPr/>
              </a:pPr>
              <a:t>‹#›</a:t>
            </a:fld>
            <a:endParaRPr lang="en-US"/>
          </a:p>
        </p:txBody>
      </p:sp>
    </p:spTree>
    <p:extLst>
      <p:ext uri="{BB962C8B-B14F-4D97-AF65-F5344CB8AC3E}">
        <p14:creationId xmlns:p14="http://schemas.microsoft.com/office/powerpoint/2010/main" val="3917384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5B391D0F-87CA-4645-BC76-7AE987B750C4}" type="slidenum">
              <a:rPr lang="en-US"/>
              <a:pPr>
                <a:defRPr/>
              </a:pPr>
              <a:t>‹#›</a:t>
            </a:fld>
            <a:endParaRPr lang="en-US"/>
          </a:p>
        </p:txBody>
      </p:sp>
    </p:spTree>
    <p:extLst>
      <p:ext uri="{BB962C8B-B14F-4D97-AF65-F5344CB8AC3E}">
        <p14:creationId xmlns:p14="http://schemas.microsoft.com/office/powerpoint/2010/main" val="30722205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7" charset="0"/>
                <a:ea typeface="ＭＳ Ｐゴシック" pitchFamily="-107" charset="-128"/>
                <a:cs typeface="ＭＳ Ｐゴシック" pitchFamily="-107"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7" charset="0"/>
                <a:ea typeface="ＭＳ Ｐゴシック" pitchFamily="-107" charset="-128"/>
                <a:cs typeface="ＭＳ Ｐゴシック" pitchFamily="-107" charset="-128"/>
              </a:defRPr>
            </a:lvl1pPr>
          </a:lstStyle>
          <a:p>
            <a:pPr>
              <a:defRPr/>
            </a:pPr>
            <a:r>
              <a:rPr lang="en-US"/>
              <a:t>HMC CS 5, 2006</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09811598-BF30-48B3-9F25-DF0F7321AD2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tags" Target="../tags/tag27.xml"/><Relationship Id="rId7" Type="http://schemas.openxmlformats.org/officeDocument/2006/relationships/image" Target="../media/image5.png"/><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image" Target="../media/image7.png"/><Relationship Id="rId5" Type="http://schemas.openxmlformats.org/officeDocument/2006/relationships/notesSlide" Target="../notesSlides/notesSlide10.xml"/><Relationship Id="rId4"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8" Type="http://schemas.openxmlformats.org/officeDocument/2006/relationships/tags" Target="../tags/tag35.xml"/><Relationship Id="rId13" Type="http://schemas.openxmlformats.org/officeDocument/2006/relationships/notesSlide" Target="../notesSlides/notesSlide11.xml"/><Relationship Id="rId3" Type="http://schemas.openxmlformats.org/officeDocument/2006/relationships/tags" Target="../tags/tag30.xml"/><Relationship Id="rId7" Type="http://schemas.openxmlformats.org/officeDocument/2006/relationships/tags" Target="../tags/tag34.xml"/><Relationship Id="rId12" Type="http://schemas.openxmlformats.org/officeDocument/2006/relationships/slideLayout" Target="../slideLayouts/slideLayout6.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tags" Target="../tags/tag33.xml"/><Relationship Id="rId11" Type="http://schemas.openxmlformats.org/officeDocument/2006/relationships/tags" Target="../tags/tag38.xml"/><Relationship Id="rId5" Type="http://schemas.openxmlformats.org/officeDocument/2006/relationships/tags" Target="../tags/tag32.xml"/><Relationship Id="rId10" Type="http://schemas.openxmlformats.org/officeDocument/2006/relationships/tags" Target="../tags/tag37.xml"/><Relationship Id="rId4" Type="http://schemas.openxmlformats.org/officeDocument/2006/relationships/tags" Target="../tags/tag31.xml"/><Relationship Id="rId9" Type="http://schemas.openxmlformats.org/officeDocument/2006/relationships/tags" Target="../tags/tag36.xml"/></Relationships>
</file>

<file path=ppt/slides/_rels/slide1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tags" Target="../tags/tag41.xml"/><Relationship Id="rId7" Type="http://schemas.openxmlformats.org/officeDocument/2006/relationships/image" Target="../media/image5.png"/><Relationship Id="rId2" Type="http://schemas.openxmlformats.org/officeDocument/2006/relationships/tags" Target="../tags/tag40.xml"/><Relationship Id="rId1" Type="http://schemas.openxmlformats.org/officeDocument/2006/relationships/tags" Target="../tags/tag39.xml"/><Relationship Id="rId6" Type="http://schemas.openxmlformats.org/officeDocument/2006/relationships/image" Target="../media/image9.png"/><Relationship Id="rId5" Type="http://schemas.openxmlformats.org/officeDocument/2006/relationships/notesSlide" Target="../notesSlides/notesSlide12.xml"/><Relationship Id="rId4"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tags" Target="../tags/tag44.xml"/><Relationship Id="rId7" Type="http://schemas.openxmlformats.org/officeDocument/2006/relationships/image" Target="../media/image7.png"/><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image" Target="../media/image5.png"/><Relationship Id="rId5" Type="http://schemas.openxmlformats.org/officeDocument/2006/relationships/notesSlide" Target="../notesSlides/notesSlide13.xml"/><Relationship Id="rId4"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tags" Target="../tags/tag47.xml"/><Relationship Id="rId7" Type="http://schemas.openxmlformats.org/officeDocument/2006/relationships/image" Target="../media/image7.pn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image" Target="../media/image5.png"/><Relationship Id="rId5" Type="http://schemas.openxmlformats.org/officeDocument/2006/relationships/notesSlide" Target="../notesSlides/notesSlide15.xml"/><Relationship Id="rId4"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tags" Target="../tags/tag50.xml"/><Relationship Id="rId7" Type="http://schemas.openxmlformats.org/officeDocument/2006/relationships/image" Target="../media/image11.png"/><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16.xml"/><Relationship Id="rId5" Type="http://schemas.openxmlformats.org/officeDocument/2006/relationships/slideLayout" Target="../slideLayouts/slideLayout6.xml"/><Relationship Id="rId4" Type="http://schemas.openxmlformats.org/officeDocument/2006/relationships/tags" Target="../tags/tag51.xml"/></Relationships>
</file>

<file path=ppt/slides/_rels/slide17.xml.rels><?xml version="1.0" encoding="UTF-8" standalone="yes"?>
<Relationships xmlns="http://schemas.openxmlformats.org/package/2006/relationships"><Relationship Id="rId3" Type="http://schemas.openxmlformats.org/officeDocument/2006/relationships/tags" Target="../tags/tag54.xml"/><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notesSlide" Target="../notesSlides/notesSlide17.xml"/><Relationship Id="rId5" Type="http://schemas.openxmlformats.org/officeDocument/2006/relationships/slideLayout" Target="../slideLayouts/slideLayout6.xml"/><Relationship Id="rId4" Type="http://schemas.openxmlformats.org/officeDocument/2006/relationships/tags" Target="../tags/tag55.xml"/></Relationships>
</file>

<file path=ppt/slides/_rels/slide18.xml.rels><?xml version="1.0" encoding="UTF-8" standalone="yes"?>
<Relationships xmlns="http://schemas.openxmlformats.org/package/2006/relationships"><Relationship Id="rId3" Type="http://schemas.openxmlformats.org/officeDocument/2006/relationships/tags" Target="../tags/tag58.xml"/><Relationship Id="rId2" Type="http://schemas.openxmlformats.org/officeDocument/2006/relationships/tags" Target="../tags/tag57.xml"/><Relationship Id="rId1" Type="http://schemas.openxmlformats.org/officeDocument/2006/relationships/tags" Target="../tags/tag56.xml"/><Relationship Id="rId6" Type="http://schemas.openxmlformats.org/officeDocument/2006/relationships/notesSlide" Target="../notesSlides/notesSlide18.xml"/><Relationship Id="rId5" Type="http://schemas.openxmlformats.org/officeDocument/2006/relationships/slideLayout" Target="../slideLayouts/slideLayout6.xml"/><Relationship Id="rId4" Type="http://schemas.openxmlformats.org/officeDocument/2006/relationships/tags" Target="../tags/tag59.xml"/></Relationships>
</file>

<file path=ppt/slides/_rels/slide19.xml.rels><?xml version="1.0" encoding="UTF-8" standalone="yes"?>
<Relationships xmlns="http://schemas.openxmlformats.org/package/2006/relationships"><Relationship Id="rId3" Type="http://schemas.openxmlformats.org/officeDocument/2006/relationships/tags" Target="../tags/tag62.xml"/><Relationship Id="rId2" Type="http://schemas.openxmlformats.org/officeDocument/2006/relationships/tags" Target="../tags/tag61.xml"/><Relationship Id="rId1" Type="http://schemas.openxmlformats.org/officeDocument/2006/relationships/tags" Target="../tags/tag60.xml"/><Relationship Id="rId6" Type="http://schemas.openxmlformats.org/officeDocument/2006/relationships/notesSlide" Target="../notesSlides/notesSlide19.xml"/><Relationship Id="rId5" Type="http://schemas.openxmlformats.org/officeDocument/2006/relationships/slideLayout" Target="../slideLayouts/slideLayout6.xml"/><Relationship Id="rId4" Type="http://schemas.openxmlformats.org/officeDocument/2006/relationships/tags" Target="../tags/tag63.xml"/></Relationships>
</file>

<file path=ppt/slides/_rels/slide2.xml.rels><?xml version="1.0" encoding="UTF-8" standalone="yes"?>
<Relationships xmlns="http://schemas.openxmlformats.org/package/2006/relationships"><Relationship Id="rId3" Type="http://schemas.openxmlformats.org/officeDocument/2006/relationships/tags" Target="../tags/tag3.xml"/><Relationship Id="rId7" Type="http://schemas.openxmlformats.org/officeDocument/2006/relationships/image" Target="../media/image3.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2.png"/><Relationship Id="rId5" Type="http://schemas.openxmlformats.org/officeDocument/2006/relationships/notesSlide" Target="../notesSlides/notesSlide2.xml"/><Relationship Id="rId4"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tags" Target="../tags/tag66.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notesSlide" Target="../notesSlides/notesSlide20.xml"/><Relationship Id="rId5" Type="http://schemas.openxmlformats.org/officeDocument/2006/relationships/slideLayout" Target="../slideLayouts/slideLayout6.xml"/><Relationship Id="rId4" Type="http://schemas.openxmlformats.org/officeDocument/2006/relationships/tags" Target="../tags/tag67.xml"/></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tags" Target="../tags/tag70.xml"/><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notesSlide" Target="../notesSlides/notesSlide22.xml"/><Relationship Id="rId5" Type="http://schemas.openxmlformats.org/officeDocument/2006/relationships/slideLayout" Target="../slideLayouts/slideLayout6.xml"/><Relationship Id="rId4" Type="http://schemas.openxmlformats.org/officeDocument/2006/relationships/tags" Target="../tags/tag71.xml"/></Relationships>
</file>

<file path=ppt/slides/_rels/slide23.xml.rels><?xml version="1.0" encoding="UTF-8" standalone="yes"?>
<Relationships xmlns="http://schemas.openxmlformats.org/package/2006/relationships"><Relationship Id="rId3" Type="http://schemas.openxmlformats.org/officeDocument/2006/relationships/tags" Target="../tags/tag74.xml"/><Relationship Id="rId2" Type="http://schemas.openxmlformats.org/officeDocument/2006/relationships/tags" Target="../tags/tag73.xml"/><Relationship Id="rId1" Type="http://schemas.openxmlformats.org/officeDocument/2006/relationships/tags" Target="../tags/tag72.xml"/><Relationship Id="rId6" Type="http://schemas.openxmlformats.org/officeDocument/2006/relationships/notesSlide" Target="../notesSlides/notesSlide23.xml"/><Relationship Id="rId5" Type="http://schemas.openxmlformats.org/officeDocument/2006/relationships/slideLayout" Target="../slideLayouts/slideLayout6.xml"/><Relationship Id="rId4" Type="http://schemas.openxmlformats.org/officeDocument/2006/relationships/tags" Target="../tags/tag75.xml"/></Relationships>
</file>

<file path=ppt/slides/_rels/slide24.xml.rels><?xml version="1.0" encoding="UTF-8" standalone="yes"?>
<Relationships xmlns="http://schemas.openxmlformats.org/package/2006/relationships"><Relationship Id="rId3" Type="http://schemas.openxmlformats.org/officeDocument/2006/relationships/tags" Target="../tags/tag78.xml"/><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notesSlide" Target="../notesSlides/notesSlide24.xml"/><Relationship Id="rId5" Type="http://schemas.openxmlformats.org/officeDocument/2006/relationships/slideLayout" Target="../slideLayouts/slideLayout6.xml"/><Relationship Id="rId4" Type="http://schemas.openxmlformats.org/officeDocument/2006/relationships/tags" Target="../tags/tag79.xml"/></Relationships>
</file>

<file path=ppt/slides/_rels/slide25.xml.rels><?xml version="1.0" encoding="UTF-8" standalone="yes"?>
<Relationships xmlns="http://schemas.openxmlformats.org/package/2006/relationships"><Relationship Id="rId3" Type="http://schemas.openxmlformats.org/officeDocument/2006/relationships/tags" Target="../tags/tag82.xml"/><Relationship Id="rId2" Type="http://schemas.openxmlformats.org/officeDocument/2006/relationships/tags" Target="../tags/tag81.xml"/><Relationship Id="rId1" Type="http://schemas.openxmlformats.org/officeDocument/2006/relationships/tags" Target="../tags/tag80.xml"/><Relationship Id="rId6" Type="http://schemas.openxmlformats.org/officeDocument/2006/relationships/notesSlide" Target="../notesSlides/notesSlide25.xml"/><Relationship Id="rId5" Type="http://schemas.openxmlformats.org/officeDocument/2006/relationships/slideLayout" Target="../slideLayouts/slideLayout6.xml"/><Relationship Id="rId4" Type="http://schemas.openxmlformats.org/officeDocument/2006/relationships/tags" Target="../tags/tag83.xml"/></Relationships>
</file>

<file path=ppt/slides/_rels/slide26.xml.rels><?xml version="1.0" encoding="UTF-8" standalone="yes"?>
<Relationships xmlns="http://schemas.openxmlformats.org/package/2006/relationships"><Relationship Id="rId8" Type="http://schemas.openxmlformats.org/officeDocument/2006/relationships/tags" Target="../tags/tag91.xml"/><Relationship Id="rId13" Type="http://schemas.openxmlformats.org/officeDocument/2006/relationships/tags" Target="../tags/tag96.xml"/><Relationship Id="rId18" Type="http://schemas.openxmlformats.org/officeDocument/2006/relationships/tags" Target="../tags/tag101.xml"/><Relationship Id="rId26" Type="http://schemas.openxmlformats.org/officeDocument/2006/relationships/tags" Target="../tags/tag109.xml"/><Relationship Id="rId39" Type="http://schemas.openxmlformats.org/officeDocument/2006/relationships/tags" Target="../tags/tag122.xml"/><Relationship Id="rId3" Type="http://schemas.openxmlformats.org/officeDocument/2006/relationships/tags" Target="../tags/tag86.xml"/><Relationship Id="rId21" Type="http://schemas.openxmlformats.org/officeDocument/2006/relationships/tags" Target="../tags/tag104.xml"/><Relationship Id="rId34" Type="http://schemas.openxmlformats.org/officeDocument/2006/relationships/tags" Target="../tags/tag117.xml"/><Relationship Id="rId42" Type="http://schemas.openxmlformats.org/officeDocument/2006/relationships/tags" Target="../tags/tag125.xml"/><Relationship Id="rId7" Type="http://schemas.openxmlformats.org/officeDocument/2006/relationships/tags" Target="../tags/tag90.xml"/><Relationship Id="rId12" Type="http://schemas.openxmlformats.org/officeDocument/2006/relationships/tags" Target="../tags/tag95.xml"/><Relationship Id="rId17" Type="http://schemas.openxmlformats.org/officeDocument/2006/relationships/tags" Target="../tags/tag100.xml"/><Relationship Id="rId25" Type="http://schemas.openxmlformats.org/officeDocument/2006/relationships/tags" Target="../tags/tag108.xml"/><Relationship Id="rId33" Type="http://schemas.openxmlformats.org/officeDocument/2006/relationships/tags" Target="../tags/tag116.xml"/><Relationship Id="rId38" Type="http://schemas.openxmlformats.org/officeDocument/2006/relationships/tags" Target="../tags/tag121.xml"/><Relationship Id="rId2" Type="http://schemas.openxmlformats.org/officeDocument/2006/relationships/tags" Target="../tags/tag85.xml"/><Relationship Id="rId16" Type="http://schemas.openxmlformats.org/officeDocument/2006/relationships/tags" Target="../tags/tag99.xml"/><Relationship Id="rId20" Type="http://schemas.openxmlformats.org/officeDocument/2006/relationships/tags" Target="../tags/tag103.xml"/><Relationship Id="rId29" Type="http://schemas.openxmlformats.org/officeDocument/2006/relationships/tags" Target="../tags/tag112.xml"/><Relationship Id="rId41" Type="http://schemas.openxmlformats.org/officeDocument/2006/relationships/tags" Target="../tags/tag124.xml"/><Relationship Id="rId1" Type="http://schemas.openxmlformats.org/officeDocument/2006/relationships/tags" Target="../tags/tag84.xml"/><Relationship Id="rId6" Type="http://schemas.openxmlformats.org/officeDocument/2006/relationships/tags" Target="../tags/tag89.xml"/><Relationship Id="rId11" Type="http://schemas.openxmlformats.org/officeDocument/2006/relationships/tags" Target="../tags/tag94.xml"/><Relationship Id="rId24" Type="http://schemas.openxmlformats.org/officeDocument/2006/relationships/tags" Target="../tags/tag107.xml"/><Relationship Id="rId32" Type="http://schemas.openxmlformats.org/officeDocument/2006/relationships/tags" Target="../tags/tag115.xml"/><Relationship Id="rId37" Type="http://schemas.openxmlformats.org/officeDocument/2006/relationships/tags" Target="../tags/tag120.xml"/><Relationship Id="rId40" Type="http://schemas.openxmlformats.org/officeDocument/2006/relationships/tags" Target="../tags/tag123.xml"/><Relationship Id="rId5" Type="http://schemas.openxmlformats.org/officeDocument/2006/relationships/tags" Target="../tags/tag88.xml"/><Relationship Id="rId15" Type="http://schemas.openxmlformats.org/officeDocument/2006/relationships/tags" Target="../tags/tag98.xml"/><Relationship Id="rId23" Type="http://schemas.openxmlformats.org/officeDocument/2006/relationships/tags" Target="../tags/tag106.xml"/><Relationship Id="rId28" Type="http://schemas.openxmlformats.org/officeDocument/2006/relationships/tags" Target="../tags/tag111.xml"/><Relationship Id="rId36" Type="http://schemas.openxmlformats.org/officeDocument/2006/relationships/tags" Target="../tags/tag119.xml"/><Relationship Id="rId10" Type="http://schemas.openxmlformats.org/officeDocument/2006/relationships/tags" Target="../tags/tag93.xml"/><Relationship Id="rId19" Type="http://schemas.openxmlformats.org/officeDocument/2006/relationships/tags" Target="../tags/tag102.xml"/><Relationship Id="rId31" Type="http://schemas.openxmlformats.org/officeDocument/2006/relationships/tags" Target="../tags/tag114.xml"/><Relationship Id="rId44" Type="http://schemas.openxmlformats.org/officeDocument/2006/relationships/notesSlide" Target="../notesSlides/notesSlide26.xml"/><Relationship Id="rId4" Type="http://schemas.openxmlformats.org/officeDocument/2006/relationships/tags" Target="../tags/tag87.xml"/><Relationship Id="rId9" Type="http://schemas.openxmlformats.org/officeDocument/2006/relationships/tags" Target="../tags/tag92.xml"/><Relationship Id="rId14" Type="http://schemas.openxmlformats.org/officeDocument/2006/relationships/tags" Target="../tags/tag97.xml"/><Relationship Id="rId22" Type="http://schemas.openxmlformats.org/officeDocument/2006/relationships/tags" Target="../tags/tag105.xml"/><Relationship Id="rId27" Type="http://schemas.openxmlformats.org/officeDocument/2006/relationships/tags" Target="../tags/tag110.xml"/><Relationship Id="rId30" Type="http://schemas.openxmlformats.org/officeDocument/2006/relationships/tags" Target="../tags/tag113.xml"/><Relationship Id="rId35" Type="http://schemas.openxmlformats.org/officeDocument/2006/relationships/tags" Target="../tags/tag118.xml"/><Relationship Id="rId43"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8" Type="http://schemas.openxmlformats.org/officeDocument/2006/relationships/tags" Target="../tags/tag133.xml"/><Relationship Id="rId13" Type="http://schemas.openxmlformats.org/officeDocument/2006/relationships/tags" Target="../tags/tag138.xml"/><Relationship Id="rId18" Type="http://schemas.openxmlformats.org/officeDocument/2006/relationships/tags" Target="../tags/tag143.xml"/><Relationship Id="rId26" Type="http://schemas.openxmlformats.org/officeDocument/2006/relationships/tags" Target="../tags/tag151.xml"/><Relationship Id="rId39" Type="http://schemas.openxmlformats.org/officeDocument/2006/relationships/slideLayout" Target="../slideLayouts/slideLayout1.xml"/><Relationship Id="rId3" Type="http://schemas.openxmlformats.org/officeDocument/2006/relationships/tags" Target="../tags/tag128.xml"/><Relationship Id="rId21" Type="http://schemas.openxmlformats.org/officeDocument/2006/relationships/tags" Target="../tags/tag146.xml"/><Relationship Id="rId34" Type="http://schemas.openxmlformats.org/officeDocument/2006/relationships/tags" Target="../tags/tag159.xml"/><Relationship Id="rId7" Type="http://schemas.openxmlformats.org/officeDocument/2006/relationships/tags" Target="../tags/tag132.xml"/><Relationship Id="rId12" Type="http://schemas.openxmlformats.org/officeDocument/2006/relationships/tags" Target="../tags/tag137.xml"/><Relationship Id="rId17" Type="http://schemas.openxmlformats.org/officeDocument/2006/relationships/tags" Target="../tags/tag142.xml"/><Relationship Id="rId25" Type="http://schemas.openxmlformats.org/officeDocument/2006/relationships/tags" Target="../tags/tag150.xml"/><Relationship Id="rId33" Type="http://schemas.openxmlformats.org/officeDocument/2006/relationships/tags" Target="../tags/tag158.xml"/><Relationship Id="rId38" Type="http://schemas.openxmlformats.org/officeDocument/2006/relationships/tags" Target="../tags/tag163.xml"/><Relationship Id="rId2" Type="http://schemas.openxmlformats.org/officeDocument/2006/relationships/tags" Target="../tags/tag127.xml"/><Relationship Id="rId16" Type="http://schemas.openxmlformats.org/officeDocument/2006/relationships/tags" Target="../tags/tag141.xml"/><Relationship Id="rId20" Type="http://schemas.openxmlformats.org/officeDocument/2006/relationships/tags" Target="../tags/tag145.xml"/><Relationship Id="rId29" Type="http://schemas.openxmlformats.org/officeDocument/2006/relationships/tags" Target="../tags/tag154.xml"/><Relationship Id="rId41" Type="http://schemas.openxmlformats.org/officeDocument/2006/relationships/image" Target="../media/image11.png"/><Relationship Id="rId1" Type="http://schemas.openxmlformats.org/officeDocument/2006/relationships/tags" Target="../tags/tag126.xml"/><Relationship Id="rId6" Type="http://schemas.openxmlformats.org/officeDocument/2006/relationships/tags" Target="../tags/tag131.xml"/><Relationship Id="rId11" Type="http://schemas.openxmlformats.org/officeDocument/2006/relationships/tags" Target="../tags/tag136.xml"/><Relationship Id="rId24" Type="http://schemas.openxmlformats.org/officeDocument/2006/relationships/tags" Target="../tags/tag149.xml"/><Relationship Id="rId32" Type="http://schemas.openxmlformats.org/officeDocument/2006/relationships/tags" Target="../tags/tag157.xml"/><Relationship Id="rId37" Type="http://schemas.openxmlformats.org/officeDocument/2006/relationships/tags" Target="../tags/tag162.xml"/><Relationship Id="rId40" Type="http://schemas.openxmlformats.org/officeDocument/2006/relationships/notesSlide" Target="../notesSlides/notesSlide27.xml"/><Relationship Id="rId5" Type="http://schemas.openxmlformats.org/officeDocument/2006/relationships/tags" Target="../tags/tag130.xml"/><Relationship Id="rId15" Type="http://schemas.openxmlformats.org/officeDocument/2006/relationships/tags" Target="../tags/tag140.xml"/><Relationship Id="rId23" Type="http://schemas.openxmlformats.org/officeDocument/2006/relationships/tags" Target="../tags/tag148.xml"/><Relationship Id="rId28" Type="http://schemas.openxmlformats.org/officeDocument/2006/relationships/tags" Target="../tags/tag153.xml"/><Relationship Id="rId36" Type="http://schemas.openxmlformats.org/officeDocument/2006/relationships/tags" Target="../tags/tag161.xml"/><Relationship Id="rId10" Type="http://schemas.openxmlformats.org/officeDocument/2006/relationships/tags" Target="../tags/tag135.xml"/><Relationship Id="rId19" Type="http://schemas.openxmlformats.org/officeDocument/2006/relationships/tags" Target="../tags/tag144.xml"/><Relationship Id="rId31" Type="http://schemas.openxmlformats.org/officeDocument/2006/relationships/tags" Target="../tags/tag156.xml"/><Relationship Id="rId4" Type="http://schemas.openxmlformats.org/officeDocument/2006/relationships/tags" Target="../tags/tag129.xml"/><Relationship Id="rId9" Type="http://schemas.openxmlformats.org/officeDocument/2006/relationships/tags" Target="../tags/tag134.xml"/><Relationship Id="rId14" Type="http://schemas.openxmlformats.org/officeDocument/2006/relationships/tags" Target="../tags/tag139.xml"/><Relationship Id="rId22" Type="http://schemas.openxmlformats.org/officeDocument/2006/relationships/tags" Target="../tags/tag147.xml"/><Relationship Id="rId27" Type="http://schemas.openxmlformats.org/officeDocument/2006/relationships/tags" Target="../tags/tag152.xml"/><Relationship Id="rId30" Type="http://schemas.openxmlformats.org/officeDocument/2006/relationships/tags" Target="../tags/tag155.xml"/><Relationship Id="rId35" Type="http://schemas.openxmlformats.org/officeDocument/2006/relationships/tags" Target="../tags/tag160.xml"/></Relationships>
</file>

<file path=ppt/slides/_rels/slide28.xml.rels><?xml version="1.0" encoding="UTF-8" standalone="yes"?>
<Relationships xmlns="http://schemas.openxmlformats.org/package/2006/relationships"><Relationship Id="rId8" Type="http://schemas.openxmlformats.org/officeDocument/2006/relationships/tags" Target="../tags/tag171.xml"/><Relationship Id="rId13" Type="http://schemas.openxmlformats.org/officeDocument/2006/relationships/tags" Target="../tags/tag176.xml"/><Relationship Id="rId18" Type="http://schemas.openxmlformats.org/officeDocument/2006/relationships/tags" Target="../tags/tag181.xml"/><Relationship Id="rId26" Type="http://schemas.openxmlformats.org/officeDocument/2006/relationships/tags" Target="../tags/tag189.xml"/><Relationship Id="rId39" Type="http://schemas.openxmlformats.org/officeDocument/2006/relationships/tags" Target="../tags/tag202.xml"/><Relationship Id="rId3" Type="http://schemas.openxmlformats.org/officeDocument/2006/relationships/tags" Target="../tags/tag166.xml"/><Relationship Id="rId21" Type="http://schemas.openxmlformats.org/officeDocument/2006/relationships/tags" Target="../tags/tag184.xml"/><Relationship Id="rId34" Type="http://schemas.openxmlformats.org/officeDocument/2006/relationships/tags" Target="../tags/tag197.xml"/><Relationship Id="rId42" Type="http://schemas.openxmlformats.org/officeDocument/2006/relationships/tags" Target="../tags/tag205.xml"/><Relationship Id="rId7" Type="http://schemas.openxmlformats.org/officeDocument/2006/relationships/tags" Target="../tags/tag170.xml"/><Relationship Id="rId12" Type="http://schemas.openxmlformats.org/officeDocument/2006/relationships/tags" Target="../tags/tag175.xml"/><Relationship Id="rId17" Type="http://schemas.openxmlformats.org/officeDocument/2006/relationships/tags" Target="../tags/tag180.xml"/><Relationship Id="rId25" Type="http://schemas.openxmlformats.org/officeDocument/2006/relationships/tags" Target="../tags/tag188.xml"/><Relationship Id="rId33" Type="http://schemas.openxmlformats.org/officeDocument/2006/relationships/tags" Target="../tags/tag196.xml"/><Relationship Id="rId38" Type="http://schemas.openxmlformats.org/officeDocument/2006/relationships/tags" Target="../tags/tag201.xml"/><Relationship Id="rId2" Type="http://schemas.openxmlformats.org/officeDocument/2006/relationships/tags" Target="../tags/tag165.xml"/><Relationship Id="rId16" Type="http://schemas.openxmlformats.org/officeDocument/2006/relationships/tags" Target="../tags/tag179.xml"/><Relationship Id="rId20" Type="http://schemas.openxmlformats.org/officeDocument/2006/relationships/tags" Target="../tags/tag183.xml"/><Relationship Id="rId29" Type="http://schemas.openxmlformats.org/officeDocument/2006/relationships/tags" Target="../tags/tag192.xml"/><Relationship Id="rId41" Type="http://schemas.openxmlformats.org/officeDocument/2006/relationships/tags" Target="../tags/tag204.xml"/><Relationship Id="rId1" Type="http://schemas.openxmlformats.org/officeDocument/2006/relationships/tags" Target="../tags/tag164.xml"/><Relationship Id="rId6" Type="http://schemas.openxmlformats.org/officeDocument/2006/relationships/tags" Target="../tags/tag169.xml"/><Relationship Id="rId11" Type="http://schemas.openxmlformats.org/officeDocument/2006/relationships/tags" Target="../tags/tag174.xml"/><Relationship Id="rId24" Type="http://schemas.openxmlformats.org/officeDocument/2006/relationships/tags" Target="../tags/tag187.xml"/><Relationship Id="rId32" Type="http://schemas.openxmlformats.org/officeDocument/2006/relationships/tags" Target="../tags/tag195.xml"/><Relationship Id="rId37" Type="http://schemas.openxmlformats.org/officeDocument/2006/relationships/tags" Target="../tags/tag200.xml"/><Relationship Id="rId40" Type="http://schemas.openxmlformats.org/officeDocument/2006/relationships/tags" Target="../tags/tag203.xml"/><Relationship Id="rId5" Type="http://schemas.openxmlformats.org/officeDocument/2006/relationships/tags" Target="../tags/tag168.xml"/><Relationship Id="rId15" Type="http://schemas.openxmlformats.org/officeDocument/2006/relationships/tags" Target="../tags/tag178.xml"/><Relationship Id="rId23" Type="http://schemas.openxmlformats.org/officeDocument/2006/relationships/tags" Target="../tags/tag186.xml"/><Relationship Id="rId28" Type="http://schemas.openxmlformats.org/officeDocument/2006/relationships/tags" Target="../tags/tag191.xml"/><Relationship Id="rId36" Type="http://schemas.openxmlformats.org/officeDocument/2006/relationships/tags" Target="../tags/tag199.xml"/><Relationship Id="rId10" Type="http://schemas.openxmlformats.org/officeDocument/2006/relationships/tags" Target="../tags/tag173.xml"/><Relationship Id="rId19" Type="http://schemas.openxmlformats.org/officeDocument/2006/relationships/tags" Target="../tags/tag182.xml"/><Relationship Id="rId31" Type="http://schemas.openxmlformats.org/officeDocument/2006/relationships/tags" Target="../tags/tag194.xml"/><Relationship Id="rId44" Type="http://schemas.openxmlformats.org/officeDocument/2006/relationships/notesSlide" Target="../notesSlides/notesSlide28.xml"/><Relationship Id="rId4" Type="http://schemas.openxmlformats.org/officeDocument/2006/relationships/tags" Target="../tags/tag167.xml"/><Relationship Id="rId9" Type="http://schemas.openxmlformats.org/officeDocument/2006/relationships/tags" Target="../tags/tag172.xml"/><Relationship Id="rId14" Type="http://schemas.openxmlformats.org/officeDocument/2006/relationships/tags" Target="../tags/tag177.xml"/><Relationship Id="rId22" Type="http://schemas.openxmlformats.org/officeDocument/2006/relationships/tags" Target="../tags/tag185.xml"/><Relationship Id="rId27" Type="http://schemas.openxmlformats.org/officeDocument/2006/relationships/tags" Target="../tags/tag190.xml"/><Relationship Id="rId30" Type="http://schemas.openxmlformats.org/officeDocument/2006/relationships/tags" Target="../tags/tag193.xml"/><Relationship Id="rId35" Type="http://schemas.openxmlformats.org/officeDocument/2006/relationships/tags" Target="../tags/tag198.xml"/><Relationship Id="rId43"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8" Type="http://schemas.openxmlformats.org/officeDocument/2006/relationships/tags" Target="../tags/tag213.xml"/><Relationship Id="rId13" Type="http://schemas.openxmlformats.org/officeDocument/2006/relationships/tags" Target="../tags/tag218.xml"/><Relationship Id="rId18" Type="http://schemas.openxmlformats.org/officeDocument/2006/relationships/tags" Target="../tags/tag223.xml"/><Relationship Id="rId26" Type="http://schemas.openxmlformats.org/officeDocument/2006/relationships/tags" Target="../tags/tag231.xml"/><Relationship Id="rId39" Type="http://schemas.openxmlformats.org/officeDocument/2006/relationships/tags" Target="../tags/tag244.xml"/><Relationship Id="rId3" Type="http://schemas.openxmlformats.org/officeDocument/2006/relationships/tags" Target="../tags/tag208.xml"/><Relationship Id="rId21" Type="http://schemas.openxmlformats.org/officeDocument/2006/relationships/tags" Target="../tags/tag226.xml"/><Relationship Id="rId34" Type="http://schemas.openxmlformats.org/officeDocument/2006/relationships/tags" Target="../tags/tag239.xml"/><Relationship Id="rId42" Type="http://schemas.openxmlformats.org/officeDocument/2006/relationships/tags" Target="../tags/tag247.xml"/><Relationship Id="rId7" Type="http://schemas.openxmlformats.org/officeDocument/2006/relationships/tags" Target="../tags/tag212.xml"/><Relationship Id="rId12" Type="http://schemas.openxmlformats.org/officeDocument/2006/relationships/tags" Target="../tags/tag217.xml"/><Relationship Id="rId17" Type="http://schemas.openxmlformats.org/officeDocument/2006/relationships/tags" Target="../tags/tag222.xml"/><Relationship Id="rId25" Type="http://schemas.openxmlformats.org/officeDocument/2006/relationships/tags" Target="../tags/tag230.xml"/><Relationship Id="rId33" Type="http://schemas.openxmlformats.org/officeDocument/2006/relationships/tags" Target="../tags/tag238.xml"/><Relationship Id="rId38" Type="http://schemas.openxmlformats.org/officeDocument/2006/relationships/tags" Target="../tags/tag243.xml"/><Relationship Id="rId2" Type="http://schemas.openxmlformats.org/officeDocument/2006/relationships/tags" Target="../tags/tag207.xml"/><Relationship Id="rId16" Type="http://schemas.openxmlformats.org/officeDocument/2006/relationships/tags" Target="../tags/tag221.xml"/><Relationship Id="rId20" Type="http://schemas.openxmlformats.org/officeDocument/2006/relationships/tags" Target="../tags/tag225.xml"/><Relationship Id="rId29" Type="http://schemas.openxmlformats.org/officeDocument/2006/relationships/tags" Target="../tags/tag234.xml"/><Relationship Id="rId41" Type="http://schemas.openxmlformats.org/officeDocument/2006/relationships/tags" Target="../tags/tag246.xml"/><Relationship Id="rId1" Type="http://schemas.openxmlformats.org/officeDocument/2006/relationships/tags" Target="../tags/tag206.xml"/><Relationship Id="rId6" Type="http://schemas.openxmlformats.org/officeDocument/2006/relationships/tags" Target="../tags/tag211.xml"/><Relationship Id="rId11" Type="http://schemas.openxmlformats.org/officeDocument/2006/relationships/tags" Target="../tags/tag216.xml"/><Relationship Id="rId24" Type="http://schemas.openxmlformats.org/officeDocument/2006/relationships/tags" Target="../tags/tag229.xml"/><Relationship Id="rId32" Type="http://schemas.openxmlformats.org/officeDocument/2006/relationships/tags" Target="../tags/tag237.xml"/><Relationship Id="rId37" Type="http://schemas.openxmlformats.org/officeDocument/2006/relationships/tags" Target="../tags/tag242.xml"/><Relationship Id="rId40" Type="http://schemas.openxmlformats.org/officeDocument/2006/relationships/tags" Target="../tags/tag245.xml"/><Relationship Id="rId5" Type="http://schemas.openxmlformats.org/officeDocument/2006/relationships/tags" Target="../tags/tag210.xml"/><Relationship Id="rId15" Type="http://schemas.openxmlformats.org/officeDocument/2006/relationships/tags" Target="../tags/tag220.xml"/><Relationship Id="rId23" Type="http://schemas.openxmlformats.org/officeDocument/2006/relationships/tags" Target="../tags/tag228.xml"/><Relationship Id="rId28" Type="http://schemas.openxmlformats.org/officeDocument/2006/relationships/tags" Target="../tags/tag233.xml"/><Relationship Id="rId36" Type="http://schemas.openxmlformats.org/officeDocument/2006/relationships/tags" Target="../tags/tag241.xml"/><Relationship Id="rId10" Type="http://schemas.openxmlformats.org/officeDocument/2006/relationships/tags" Target="../tags/tag215.xml"/><Relationship Id="rId19" Type="http://schemas.openxmlformats.org/officeDocument/2006/relationships/tags" Target="../tags/tag224.xml"/><Relationship Id="rId31" Type="http://schemas.openxmlformats.org/officeDocument/2006/relationships/tags" Target="../tags/tag236.xml"/><Relationship Id="rId44" Type="http://schemas.openxmlformats.org/officeDocument/2006/relationships/notesSlide" Target="../notesSlides/notesSlide29.xml"/><Relationship Id="rId4" Type="http://schemas.openxmlformats.org/officeDocument/2006/relationships/tags" Target="../tags/tag209.xml"/><Relationship Id="rId9" Type="http://schemas.openxmlformats.org/officeDocument/2006/relationships/tags" Target="../tags/tag214.xml"/><Relationship Id="rId14" Type="http://schemas.openxmlformats.org/officeDocument/2006/relationships/tags" Target="../tags/tag219.xml"/><Relationship Id="rId22" Type="http://schemas.openxmlformats.org/officeDocument/2006/relationships/tags" Target="../tags/tag227.xml"/><Relationship Id="rId27" Type="http://schemas.openxmlformats.org/officeDocument/2006/relationships/tags" Target="../tags/tag232.xml"/><Relationship Id="rId30" Type="http://schemas.openxmlformats.org/officeDocument/2006/relationships/tags" Target="../tags/tag235.xml"/><Relationship Id="rId35" Type="http://schemas.openxmlformats.org/officeDocument/2006/relationships/tags" Target="../tags/tag240.xml"/><Relationship Id="rId43"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tags" Target="../tags/tag6.xml"/><Relationship Id="rId7" Type="http://schemas.openxmlformats.org/officeDocument/2006/relationships/image" Target="../media/image3.pn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2.png"/><Relationship Id="rId5" Type="http://schemas.openxmlformats.org/officeDocument/2006/relationships/notesSlide" Target="../notesSlides/notesSlide3.xml"/><Relationship Id="rId4"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8" Type="http://schemas.openxmlformats.org/officeDocument/2006/relationships/tags" Target="../tags/tag255.xml"/><Relationship Id="rId13" Type="http://schemas.openxmlformats.org/officeDocument/2006/relationships/tags" Target="../tags/tag260.xml"/><Relationship Id="rId18" Type="http://schemas.openxmlformats.org/officeDocument/2006/relationships/tags" Target="../tags/tag265.xml"/><Relationship Id="rId26" Type="http://schemas.openxmlformats.org/officeDocument/2006/relationships/tags" Target="../tags/tag273.xml"/><Relationship Id="rId39" Type="http://schemas.openxmlformats.org/officeDocument/2006/relationships/tags" Target="../tags/tag286.xml"/><Relationship Id="rId3" Type="http://schemas.openxmlformats.org/officeDocument/2006/relationships/tags" Target="../tags/tag250.xml"/><Relationship Id="rId21" Type="http://schemas.openxmlformats.org/officeDocument/2006/relationships/tags" Target="../tags/tag268.xml"/><Relationship Id="rId34" Type="http://schemas.openxmlformats.org/officeDocument/2006/relationships/tags" Target="../tags/tag281.xml"/><Relationship Id="rId42" Type="http://schemas.openxmlformats.org/officeDocument/2006/relationships/tags" Target="../tags/tag289.xml"/><Relationship Id="rId7" Type="http://schemas.openxmlformats.org/officeDocument/2006/relationships/tags" Target="../tags/tag254.xml"/><Relationship Id="rId12" Type="http://schemas.openxmlformats.org/officeDocument/2006/relationships/tags" Target="../tags/tag259.xml"/><Relationship Id="rId17" Type="http://schemas.openxmlformats.org/officeDocument/2006/relationships/tags" Target="../tags/tag264.xml"/><Relationship Id="rId25" Type="http://schemas.openxmlformats.org/officeDocument/2006/relationships/tags" Target="../tags/tag272.xml"/><Relationship Id="rId33" Type="http://schemas.openxmlformats.org/officeDocument/2006/relationships/tags" Target="../tags/tag280.xml"/><Relationship Id="rId38" Type="http://schemas.openxmlformats.org/officeDocument/2006/relationships/tags" Target="../tags/tag285.xml"/><Relationship Id="rId2" Type="http://schemas.openxmlformats.org/officeDocument/2006/relationships/tags" Target="../tags/tag249.xml"/><Relationship Id="rId16" Type="http://schemas.openxmlformats.org/officeDocument/2006/relationships/tags" Target="../tags/tag263.xml"/><Relationship Id="rId20" Type="http://schemas.openxmlformats.org/officeDocument/2006/relationships/tags" Target="../tags/tag267.xml"/><Relationship Id="rId29" Type="http://schemas.openxmlformats.org/officeDocument/2006/relationships/tags" Target="../tags/tag276.xml"/><Relationship Id="rId41" Type="http://schemas.openxmlformats.org/officeDocument/2006/relationships/tags" Target="../tags/tag288.xml"/><Relationship Id="rId1" Type="http://schemas.openxmlformats.org/officeDocument/2006/relationships/tags" Target="../tags/tag248.xml"/><Relationship Id="rId6" Type="http://schemas.openxmlformats.org/officeDocument/2006/relationships/tags" Target="../tags/tag253.xml"/><Relationship Id="rId11" Type="http://schemas.openxmlformats.org/officeDocument/2006/relationships/tags" Target="../tags/tag258.xml"/><Relationship Id="rId24" Type="http://schemas.openxmlformats.org/officeDocument/2006/relationships/tags" Target="../tags/tag271.xml"/><Relationship Id="rId32" Type="http://schemas.openxmlformats.org/officeDocument/2006/relationships/tags" Target="../tags/tag279.xml"/><Relationship Id="rId37" Type="http://schemas.openxmlformats.org/officeDocument/2006/relationships/tags" Target="../tags/tag284.xml"/><Relationship Id="rId40" Type="http://schemas.openxmlformats.org/officeDocument/2006/relationships/tags" Target="../tags/tag287.xml"/><Relationship Id="rId5" Type="http://schemas.openxmlformats.org/officeDocument/2006/relationships/tags" Target="../tags/tag252.xml"/><Relationship Id="rId15" Type="http://schemas.openxmlformats.org/officeDocument/2006/relationships/tags" Target="../tags/tag262.xml"/><Relationship Id="rId23" Type="http://schemas.openxmlformats.org/officeDocument/2006/relationships/tags" Target="../tags/tag270.xml"/><Relationship Id="rId28" Type="http://schemas.openxmlformats.org/officeDocument/2006/relationships/tags" Target="../tags/tag275.xml"/><Relationship Id="rId36" Type="http://schemas.openxmlformats.org/officeDocument/2006/relationships/tags" Target="../tags/tag283.xml"/><Relationship Id="rId10" Type="http://schemas.openxmlformats.org/officeDocument/2006/relationships/tags" Target="../tags/tag257.xml"/><Relationship Id="rId19" Type="http://schemas.openxmlformats.org/officeDocument/2006/relationships/tags" Target="../tags/tag266.xml"/><Relationship Id="rId31" Type="http://schemas.openxmlformats.org/officeDocument/2006/relationships/tags" Target="../tags/tag278.xml"/><Relationship Id="rId44" Type="http://schemas.openxmlformats.org/officeDocument/2006/relationships/notesSlide" Target="../notesSlides/notesSlide30.xml"/><Relationship Id="rId4" Type="http://schemas.openxmlformats.org/officeDocument/2006/relationships/tags" Target="../tags/tag251.xml"/><Relationship Id="rId9" Type="http://schemas.openxmlformats.org/officeDocument/2006/relationships/tags" Target="../tags/tag256.xml"/><Relationship Id="rId14" Type="http://schemas.openxmlformats.org/officeDocument/2006/relationships/tags" Target="../tags/tag261.xml"/><Relationship Id="rId22" Type="http://schemas.openxmlformats.org/officeDocument/2006/relationships/tags" Target="../tags/tag269.xml"/><Relationship Id="rId27" Type="http://schemas.openxmlformats.org/officeDocument/2006/relationships/tags" Target="../tags/tag274.xml"/><Relationship Id="rId30" Type="http://schemas.openxmlformats.org/officeDocument/2006/relationships/tags" Target="../tags/tag277.xml"/><Relationship Id="rId35" Type="http://schemas.openxmlformats.org/officeDocument/2006/relationships/tags" Target="../tags/tag282.xml"/><Relationship Id="rId43"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8" Type="http://schemas.openxmlformats.org/officeDocument/2006/relationships/tags" Target="../tags/tag297.xml"/><Relationship Id="rId13" Type="http://schemas.openxmlformats.org/officeDocument/2006/relationships/tags" Target="../tags/tag302.xml"/><Relationship Id="rId18" Type="http://schemas.openxmlformats.org/officeDocument/2006/relationships/tags" Target="../tags/tag307.xml"/><Relationship Id="rId26" Type="http://schemas.openxmlformats.org/officeDocument/2006/relationships/tags" Target="../tags/tag315.xml"/><Relationship Id="rId39" Type="http://schemas.openxmlformats.org/officeDocument/2006/relationships/tags" Target="../tags/tag328.xml"/><Relationship Id="rId3" Type="http://schemas.openxmlformats.org/officeDocument/2006/relationships/tags" Target="../tags/tag292.xml"/><Relationship Id="rId21" Type="http://schemas.openxmlformats.org/officeDocument/2006/relationships/tags" Target="../tags/tag310.xml"/><Relationship Id="rId34" Type="http://schemas.openxmlformats.org/officeDocument/2006/relationships/tags" Target="../tags/tag323.xml"/><Relationship Id="rId42" Type="http://schemas.openxmlformats.org/officeDocument/2006/relationships/tags" Target="../tags/tag331.xml"/><Relationship Id="rId7" Type="http://schemas.openxmlformats.org/officeDocument/2006/relationships/tags" Target="../tags/tag296.xml"/><Relationship Id="rId12" Type="http://schemas.openxmlformats.org/officeDocument/2006/relationships/tags" Target="../tags/tag301.xml"/><Relationship Id="rId17" Type="http://schemas.openxmlformats.org/officeDocument/2006/relationships/tags" Target="../tags/tag306.xml"/><Relationship Id="rId25" Type="http://schemas.openxmlformats.org/officeDocument/2006/relationships/tags" Target="../tags/tag314.xml"/><Relationship Id="rId33" Type="http://schemas.openxmlformats.org/officeDocument/2006/relationships/tags" Target="../tags/tag322.xml"/><Relationship Id="rId38" Type="http://schemas.openxmlformats.org/officeDocument/2006/relationships/tags" Target="../tags/tag327.xml"/><Relationship Id="rId2" Type="http://schemas.openxmlformats.org/officeDocument/2006/relationships/tags" Target="../tags/tag291.xml"/><Relationship Id="rId16" Type="http://schemas.openxmlformats.org/officeDocument/2006/relationships/tags" Target="../tags/tag305.xml"/><Relationship Id="rId20" Type="http://schemas.openxmlformats.org/officeDocument/2006/relationships/tags" Target="../tags/tag309.xml"/><Relationship Id="rId29" Type="http://schemas.openxmlformats.org/officeDocument/2006/relationships/tags" Target="../tags/tag318.xml"/><Relationship Id="rId41" Type="http://schemas.openxmlformats.org/officeDocument/2006/relationships/tags" Target="../tags/tag330.xml"/><Relationship Id="rId1" Type="http://schemas.openxmlformats.org/officeDocument/2006/relationships/tags" Target="../tags/tag290.xml"/><Relationship Id="rId6" Type="http://schemas.openxmlformats.org/officeDocument/2006/relationships/tags" Target="../tags/tag295.xml"/><Relationship Id="rId11" Type="http://schemas.openxmlformats.org/officeDocument/2006/relationships/tags" Target="../tags/tag300.xml"/><Relationship Id="rId24" Type="http://schemas.openxmlformats.org/officeDocument/2006/relationships/tags" Target="../tags/tag313.xml"/><Relationship Id="rId32" Type="http://schemas.openxmlformats.org/officeDocument/2006/relationships/tags" Target="../tags/tag321.xml"/><Relationship Id="rId37" Type="http://schemas.openxmlformats.org/officeDocument/2006/relationships/tags" Target="../tags/tag326.xml"/><Relationship Id="rId40" Type="http://schemas.openxmlformats.org/officeDocument/2006/relationships/tags" Target="../tags/tag329.xml"/><Relationship Id="rId5" Type="http://schemas.openxmlformats.org/officeDocument/2006/relationships/tags" Target="../tags/tag294.xml"/><Relationship Id="rId15" Type="http://schemas.openxmlformats.org/officeDocument/2006/relationships/tags" Target="../tags/tag304.xml"/><Relationship Id="rId23" Type="http://schemas.openxmlformats.org/officeDocument/2006/relationships/tags" Target="../tags/tag312.xml"/><Relationship Id="rId28" Type="http://schemas.openxmlformats.org/officeDocument/2006/relationships/tags" Target="../tags/tag317.xml"/><Relationship Id="rId36" Type="http://schemas.openxmlformats.org/officeDocument/2006/relationships/tags" Target="../tags/tag325.xml"/><Relationship Id="rId10" Type="http://schemas.openxmlformats.org/officeDocument/2006/relationships/tags" Target="../tags/tag299.xml"/><Relationship Id="rId19" Type="http://schemas.openxmlformats.org/officeDocument/2006/relationships/tags" Target="../tags/tag308.xml"/><Relationship Id="rId31" Type="http://schemas.openxmlformats.org/officeDocument/2006/relationships/tags" Target="../tags/tag320.xml"/><Relationship Id="rId44" Type="http://schemas.openxmlformats.org/officeDocument/2006/relationships/notesSlide" Target="../notesSlides/notesSlide31.xml"/><Relationship Id="rId4" Type="http://schemas.openxmlformats.org/officeDocument/2006/relationships/tags" Target="../tags/tag293.xml"/><Relationship Id="rId9" Type="http://schemas.openxmlformats.org/officeDocument/2006/relationships/tags" Target="../tags/tag298.xml"/><Relationship Id="rId14" Type="http://schemas.openxmlformats.org/officeDocument/2006/relationships/tags" Target="../tags/tag303.xml"/><Relationship Id="rId22" Type="http://schemas.openxmlformats.org/officeDocument/2006/relationships/tags" Target="../tags/tag311.xml"/><Relationship Id="rId27" Type="http://schemas.openxmlformats.org/officeDocument/2006/relationships/tags" Target="../tags/tag316.xml"/><Relationship Id="rId30" Type="http://schemas.openxmlformats.org/officeDocument/2006/relationships/tags" Target="../tags/tag319.xml"/><Relationship Id="rId35" Type="http://schemas.openxmlformats.org/officeDocument/2006/relationships/tags" Target="../tags/tag324.xml"/><Relationship Id="rId43"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8" Type="http://schemas.openxmlformats.org/officeDocument/2006/relationships/tags" Target="../tags/tag339.xml"/><Relationship Id="rId13" Type="http://schemas.openxmlformats.org/officeDocument/2006/relationships/tags" Target="../tags/tag344.xml"/><Relationship Id="rId18" Type="http://schemas.openxmlformats.org/officeDocument/2006/relationships/tags" Target="../tags/tag349.xml"/><Relationship Id="rId26" Type="http://schemas.openxmlformats.org/officeDocument/2006/relationships/tags" Target="../tags/tag357.xml"/><Relationship Id="rId39" Type="http://schemas.openxmlformats.org/officeDocument/2006/relationships/tags" Target="../tags/tag370.xml"/><Relationship Id="rId3" Type="http://schemas.openxmlformats.org/officeDocument/2006/relationships/tags" Target="../tags/tag334.xml"/><Relationship Id="rId21" Type="http://schemas.openxmlformats.org/officeDocument/2006/relationships/tags" Target="../tags/tag352.xml"/><Relationship Id="rId34" Type="http://schemas.openxmlformats.org/officeDocument/2006/relationships/tags" Target="../tags/tag365.xml"/><Relationship Id="rId42" Type="http://schemas.openxmlformats.org/officeDocument/2006/relationships/tags" Target="../tags/tag373.xml"/><Relationship Id="rId7" Type="http://schemas.openxmlformats.org/officeDocument/2006/relationships/tags" Target="../tags/tag338.xml"/><Relationship Id="rId12" Type="http://schemas.openxmlformats.org/officeDocument/2006/relationships/tags" Target="../tags/tag343.xml"/><Relationship Id="rId17" Type="http://schemas.openxmlformats.org/officeDocument/2006/relationships/tags" Target="../tags/tag348.xml"/><Relationship Id="rId25" Type="http://schemas.openxmlformats.org/officeDocument/2006/relationships/tags" Target="../tags/tag356.xml"/><Relationship Id="rId33" Type="http://schemas.openxmlformats.org/officeDocument/2006/relationships/tags" Target="../tags/tag364.xml"/><Relationship Id="rId38" Type="http://schemas.openxmlformats.org/officeDocument/2006/relationships/tags" Target="../tags/tag369.xml"/><Relationship Id="rId2" Type="http://schemas.openxmlformats.org/officeDocument/2006/relationships/tags" Target="../tags/tag333.xml"/><Relationship Id="rId16" Type="http://schemas.openxmlformats.org/officeDocument/2006/relationships/tags" Target="../tags/tag347.xml"/><Relationship Id="rId20" Type="http://schemas.openxmlformats.org/officeDocument/2006/relationships/tags" Target="../tags/tag351.xml"/><Relationship Id="rId29" Type="http://schemas.openxmlformats.org/officeDocument/2006/relationships/tags" Target="../tags/tag360.xml"/><Relationship Id="rId41" Type="http://schemas.openxmlformats.org/officeDocument/2006/relationships/tags" Target="../tags/tag372.xml"/><Relationship Id="rId1" Type="http://schemas.openxmlformats.org/officeDocument/2006/relationships/tags" Target="../tags/tag332.xml"/><Relationship Id="rId6" Type="http://schemas.openxmlformats.org/officeDocument/2006/relationships/tags" Target="../tags/tag337.xml"/><Relationship Id="rId11" Type="http://schemas.openxmlformats.org/officeDocument/2006/relationships/tags" Target="../tags/tag342.xml"/><Relationship Id="rId24" Type="http://schemas.openxmlformats.org/officeDocument/2006/relationships/tags" Target="../tags/tag355.xml"/><Relationship Id="rId32" Type="http://schemas.openxmlformats.org/officeDocument/2006/relationships/tags" Target="../tags/tag363.xml"/><Relationship Id="rId37" Type="http://schemas.openxmlformats.org/officeDocument/2006/relationships/tags" Target="../tags/tag368.xml"/><Relationship Id="rId40" Type="http://schemas.openxmlformats.org/officeDocument/2006/relationships/tags" Target="../tags/tag371.xml"/><Relationship Id="rId5" Type="http://schemas.openxmlformats.org/officeDocument/2006/relationships/tags" Target="../tags/tag336.xml"/><Relationship Id="rId15" Type="http://schemas.openxmlformats.org/officeDocument/2006/relationships/tags" Target="../tags/tag346.xml"/><Relationship Id="rId23" Type="http://schemas.openxmlformats.org/officeDocument/2006/relationships/tags" Target="../tags/tag354.xml"/><Relationship Id="rId28" Type="http://schemas.openxmlformats.org/officeDocument/2006/relationships/tags" Target="../tags/tag359.xml"/><Relationship Id="rId36" Type="http://schemas.openxmlformats.org/officeDocument/2006/relationships/tags" Target="../tags/tag367.xml"/><Relationship Id="rId10" Type="http://schemas.openxmlformats.org/officeDocument/2006/relationships/tags" Target="../tags/tag341.xml"/><Relationship Id="rId19" Type="http://schemas.openxmlformats.org/officeDocument/2006/relationships/tags" Target="../tags/tag350.xml"/><Relationship Id="rId31" Type="http://schemas.openxmlformats.org/officeDocument/2006/relationships/tags" Target="../tags/tag362.xml"/><Relationship Id="rId44" Type="http://schemas.openxmlformats.org/officeDocument/2006/relationships/notesSlide" Target="../notesSlides/notesSlide32.xml"/><Relationship Id="rId4" Type="http://schemas.openxmlformats.org/officeDocument/2006/relationships/tags" Target="../tags/tag335.xml"/><Relationship Id="rId9" Type="http://schemas.openxmlformats.org/officeDocument/2006/relationships/tags" Target="../tags/tag340.xml"/><Relationship Id="rId14" Type="http://schemas.openxmlformats.org/officeDocument/2006/relationships/tags" Target="../tags/tag345.xml"/><Relationship Id="rId22" Type="http://schemas.openxmlformats.org/officeDocument/2006/relationships/tags" Target="../tags/tag353.xml"/><Relationship Id="rId27" Type="http://schemas.openxmlformats.org/officeDocument/2006/relationships/tags" Target="../tags/tag358.xml"/><Relationship Id="rId30" Type="http://schemas.openxmlformats.org/officeDocument/2006/relationships/tags" Target="../tags/tag361.xml"/><Relationship Id="rId35" Type="http://schemas.openxmlformats.org/officeDocument/2006/relationships/tags" Target="../tags/tag366.xml"/><Relationship Id="rId43"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8" Type="http://schemas.openxmlformats.org/officeDocument/2006/relationships/tags" Target="../tags/tag381.xml"/><Relationship Id="rId13" Type="http://schemas.openxmlformats.org/officeDocument/2006/relationships/tags" Target="../tags/tag386.xml"/><Relationship Id="rId18" Type="http://schemas.openxmlformats.org/officeDocument/2006/relationships/tags" Target="../tags/tag391.xml"/><Relationship Id="rId26" Type="http://schemas.openxmlformats.org/officeDocument/2006/relationships/tags" Target="../tags/tag399.xml"/><Relationship Id="rId39" Type="http://schemas.openxmlformats.org/officeDocument/2006/relationships/tags" Target="../tags/tag412.xml"/><Relationship Id="rId3" Type="http://schemas.openxmlformats.org/officeDocument/2006/relationships/tags" Target="../tags/tag376.xml"/><Relationship Id="rId21" Type="http://schemas.openxmlformats.org/officeDocument/2006/relationships/tags" Target="../tags/tag394.xml"/><Relationship Id="rId34" Type="http://schemas.openxmlformats.org/officeDocument/2006/relationships/tags" Target="../tags/tag407.xml"/><Relationship Id="rId42" Type="http://schemas.openxmlformats.org/officeDocument/2006/relationships/tags" Target="../tags/tag415.xml"/><Relationship Id="rId7" Type="http://schemas.openxmlformats.org/officeDocument/2006/relationships/tags" Target="../tags/tag380.xml"/><Relationship Id="rId12" Type="http://schemas.openxmlformats.org/officeDocument/2006/relationships/tags" Target="../tags/tag385.xml"/><Relationship Id="rId17" Type="http://schemas.openxmlformats.org/officeDocument/2006/relationships/tags" Target="../tags/tag390.xml"/><Relationship Id="rId25" Type="http://schemas.openxmlformats.org/officeDocument/2006/relationships/tags" Target="../tags/tag398.xml"/><Relationship Id="rId33" Type="http://schemas.openxmlformats.org/officeDocument/2006/relationships/tags" Target="../tags/tag406.xml"/><Relationship Id="rId38" Type="http://schemas.openxmlformats.org/officeDocument/2006/relationships/tags" Target="../tags/tag411.xml"/><Relationship Id="rId2" Type="http://schemas.openxmlformats.org/officeDocument/2006/relationships/tags" Target="../tags/tag375.xml"/><Relationship Id="rId16" Type="http://schemas.openxmlformats.org/officeDocument/2006/relationships/tags" Target="../tags/tag389.xml"/><Relationship Id="rId20" Type="http://schemas.openxmlformats.org/officeDocument/2006/relationships/tags" Target="../tags/tag393.xml"/><Relationship Id="rId29" Type="http://schemas.openxmlformats.org/officeDocument/2006/relationships/tags" Target="../tags/tag402.xml"/><Relationship Id="rId41" Type="http://schemas.openxmlformats.org/officeDocument/2006/relationships/tags" Target="../tags/tag414.xml"/><Relationship Id="rId1" Type="http://schemas.openxmlformats.org/officeDocument/2006/relationships/tags" Target="../tags/tag374.xml"/><Relationship Id="rId6" Type="http://schemas.openxmlformats.org/officeDocument/2006/relationships/tags" Target="../tags/tag379.xml"/><Relationship Id="rId11" Type="http://schemas.openxmlformats.org/officeDocument/2006/relationships/tags" Target="../tags/tag384.xml"/><Relationship Id="rId24" Type="http://schemas.openxmlformats.org/officeDocument/2006/relationships/tags" Target="../tags/tag397.xml"/><Relationship Id="rId32" Type="http://schemas.openxmlformats.org/officeDocument/2006/relationships/tags" Target="../tags/tag405.xml"/><Relationship Id="rId37" Type="http://schemas.openxmlformats.org/officeDocument/2006/relationships/tags" Target="../tags/tag410.xml"/><Relationship Id="rId40" Type="http://schemas.openxmlformats.org/officeDocument/2006/relationships/tags" Target="../tags/tag413.xml"/><Relationship Id="rId5" Type="http://schemas.openxmlformats.org/officeDocument/2006/relationships/tags" Target="../tags/tag378.xml"/><Relationship Id="rId15" Type="http://schemas.openxmlformats.org/officeDocument/2006/relationships/tags" Target="../tags/tag388.xml"/><Relationship Id="rId23" Type="http://schemas.openxmlformats.org/officeDocument/2006/relationships/tags" Target="../tags/tag396.xml"/><Relationship Id="rId28" Type="http://schemas.openxmlformats.org/officeDocument/2006/relationships/tags" Target="../tags/tag401.xml"/><Relationship Id="rId36" Type="http://schemas.openxmlformats.org/officeDocument/2006/relationships/tags" Target="../tags/tag409.xml"/><Relationship Id="rId10" Type="http://schemas.openxmlformats.org/officeDocument/2006/relationships/tags" Target="../tags/tag383.xml"/><Relationship Id="rId19" Type="http://schemas.openxmlformats.org/officeDocument/2006/relationships/tags" Target="../tags/tag392.xml"/><Relationship Id="rId31" Type="http://schemas.openxmlformats.org/officeDocument/2006/relationships/tags" Target="../tags/tag404.xml"/><Relationship Id="rId44" Type="http://schemas.openxmlformats.org/officeDocument/2006/relationships/notesSlide" Target="../notesSlides/notesSlide33.xml"/><Relationship Id="rId4" Type="http://schemas.openxmlformats.org/officeDocument/2006/relationships/tags" Target="../tags/tag377.xml"/><Relationship Id="rId9" Type="http://schemas.openxmlformats.org/officeDocument/2006/relationships/tags" Target="../tags/tag382.xml"/><Relationship Id="rId14" Type="http://schemas.openxmlformats.org/officeDocument/2006/relationships/tags" Target="../tags/tag387.xml"/><Relationship Id="rId22" Type="http://schemas.openxmlformats.org/officeDocument/2006/relationships/tags" Target="../tags/tag395.xml"/><Relationship Id="rId27" Type="http://schemas.openxmlformats.org/officeDocument/2006/relationships/tags" Target="../tags/tag400.xml"/><Relationship Id="rId30" Type="http://schemas.openxmlformats.org/officeDocument/2006/relationships/tags" Target="../tags/tag403.xml"/><Relationship Id="rId35" Type="http://schemas.openxmlformats.org/officeDocument/2006/relationships/tags" Target="../tags/tag408.xml"/><Relationship Id="rId43"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8" Type="http://schemas.openxmlformats.org/officeDocument/2006/relationships/tags" Target="../tags/tag423.xml"/><Relationship Id="rId13" Type="http://schemas.openxmlformats.org/officeDocument/2006/relationships/tags" Target="../tags/tag428.xml"/><Relationship Id="rId18" Type="http://schemas.openxmlformats.org/officeDocument/2006/relationships/tags" Target="../tags/tag433.xml"/><Relationship Id="rId26" Type="http://schemas.openxmlformats.org/officeDocument/2006/relationships/tags" Target="../tags/tag441.xml"/><Relationship Id="rId39" Type="http://schemas.openxmlformats.org/officeDocument/2006/relationships/tags" Target="../tags/tag454.xml"/><Relationship Id="rId3" Type="http://schemas.openxmlformats.org/officeDocument/2006/relationships/tags" Target="../tags/tag418.xml"/><Relationship Id="rId21" Type="http://schemas.openxmlformats.org/officeDocument/2006/relationships/tags" Target="../tags/tag436.xml"/><Relationship Id="rId34" Type="http://schemas.openxmlformats.org/officeDocument/2006/relationships/tags" Target="../tags/tag449.xml"/><Relationship Id="rId42" Type="http://schemas.openxmlformats.org/officeDocument/2006/relationships/tags" Target="../tags/tag457.xml"/><Relationship Id="rId7" Type="http://schemas.openxmlformats.org/officeDocument/2006/relationships/tags" Target="../tags/tag422.xml"/><Relationship Id="rId12" Type="http://schemas.openxmlformats.org/officeDocument/2006/relationships/tags" Target="../tags/tag427.xml"/><Relationship Id="rId17" Type="http://schemas.openxmlformats.org/officeDocument/2006/relationships/tags" Target="../tags/tag432.xml"/><Relationship Id="rId25" Type="http://schemas.openxmlformats.org/officeDocument/2006/relationships/tags" Target="../tags/tag440.xml"/><Relationship Id="rId33" Type="http://schemas.openxmlformats.org/officeDocument/2006/relationships/tags" Target="../tags/tag448.xml"/><Relationship Id="rId38" Type="http://schemas.openxmlformats.org/officeDocument/2006/relationships/tags" Target="../tags/tag453.xml"/><Relationship Id="rId2" Type="http://schemas.openxmlformats.org/officeDocument/2006/relationships/tags" Target="../tags/tag417.xml"/><Relationship Id="rId16" Type="http://schemas.openxmlformats.org/officeDocument/2006/relationships/tags" Target="../tags/tag431.xml"/><Relationship Id="rId20" Type="http://schemas.openxmlformats.org/officeDocument/2006/relationships/tags" Target="../tags/tag435.xml"/><Relationship Id="rId29" Type="http://schemas.openxmlformats.org/officeDocument/2006/relationships/tags" Target="../tags/tag444.xml"/><Relationship Id="rId41" Type="http://schemas.openxmlformats.org/officeDocument/2006/relationships/tags" Target="../tags/tag456.xml"/><Relationship Id="rId1" Type="http://schemas.openxmlformats.org/officeDocument/2006/relationships/tags" Target="../tags/tag416.xml"/><Relationship Id="rId6" Type="http://schemas.openxmlformats.org/officeDocument/2006/relationships/tags" Target="../tags/tag421.xml"/><Relationship Id="rId11" Type="http://schemas.openxmlformats.org/officeDocument/2006/relationships/tags" Target="../tags/tag426.xml"/><Relationship Id="rId24" Type="http://schemas.openxmlformats.org/officeDocument/2006/relationships/tags" Target="../tags/tag439.xml"/><Relationship Id="rId32" Type="http://schemas.openxmlformats.org/officeDocument/2006/relationships/tags" Target="../tags/tag447.xml"/><Relationship Id="rId37" Type="http://schemas.openxmlformats.org/officeDocument/2006/relationships/tags" Target="../tags/tag452.xml"/><Relationship Id="rId40" Type="http://schemas.openxmlformats.org/officeDocument/2006/relationships/tags" Target="../tags/tag455.xml"/><Relationship Id="rId5" Type="http://schemas.openxmlformats.org/officeDocument/2006/relationships/tags" Target="../tags/tag420.xml"/><Relationship Id="rId15" Type="http://schemas.openxmlformats.org/officeDocument/2006/relationships/tags" Target="../tags/tag430.xml"/><Relationship Id="rId23" Type="http://schemas.openxmlformats.org/officeDocument/2006/relationships/tags" Target="../tags/tag438.xml"/><Relationship Id="rId28" Type="http://schemas.openxmlformats.org/officeDocument/2006/relationships/tags" Target="../tags/tag443.xml"/><Relationship Id="rId36" Type="http://schemas.openxmlformats.org/officeDocument/2006/relationships/tags" Target="../tags/tag451.xml"/><Relationship Id="rId10" Type="http://schemas.openxmlformats.org/officeDocument/2006/relationships/tags" Target="../tags/tag425.xml"/><Relationship Id="rId19" Type="http://schemas.openxmlformats.org/officeDocument/2006/relationships/tags" Target="../tags/tag434.xml"/><Relationship Id="rId31" Type="http://schemas.openxmlformats.org/officeDocument/2006/relationships/tags" Target="../tags/tag446.xml"/><Relationship Id="rId44" Type="http://schemas.openxmlformats.org/officeDocument/2006/relationships/notesSlide" Target="../notesSlides/notesSlide34.xml"/><Relationship Id="rId4" Type="http://schemas.openxmlformats.org/officeDocument/2006/relationships/tags" Target="../tags/tag419.xml"/><Relationship Id="rId9" Type="http://schemas.openxmlformats.org/officeDocument/2006/relationships/tags" Target="../tags/tag424.xml"/><Relationship Id="rId14" Type="http://schemas.openxmlformats.org/officeDocument/2006/relationships/tags" Target="../tags/tag429.xml"/><Relationship Id="rId22" Type="http://schemas.openxmlformats.org/officeDocument/2006/relationships/tags" Target="../tags/tag437.xml"/><Relationship Id="rId27" Type="http://schemas.openxmlformats.org/officeDocument/2006/relationships/tags" Target="../tags/tag442.xml"/><Relationship Id="rId30" Type="http://schemas.openxmlformats.org/officeDocument/2006/relationships/tags" Target="../tags/tag445.xml"/><Relationship Id="rId35" Type="http://schemas.openxmlformats.org/officeDocument/2006/relationships/tags" Target="../tags/tag450.xml"/><Relationship Id="rId43"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8" Type="http://schemas.openxmlformats.org/officeDocument/2006/relationships/tags" Target="../tags/tag465.xml"/><Relationship Id="rId13" Type="http://schemas.openxmlformats.org/officeDocument/2006/relationships/tags" Target="../tags/tag470.xml"/><Relationship Id="rId18" Type="http://schemas.openxmlformats.org/officeDocument/2006/relationships/tags" Target="../tags/tag475.xml"/><Relationship Id="rId26" Type="http://schemas.openxmlformats.org/officeDocument/2006/relationships/tags" Target="../tags/tag483.xml"/><Relationship Id="rId39" Type="http://schemas.openxmlformats.org/officeDocument/2006/relationships/tags" Target="../tags/tag496.xml"/><Relationship Id="rId3" Type="http://schemas.openxmlformats.org/officeDocument/2006/relationships/tags" Target="../tags/tag460.xml"/><Relationship Id="rId21" Type="http://schemas.openxmlformats.org/officeDocument/2006/relationships/tags" Target="../tags/tag478.xml"/><Relationship Id="rId34" Type="http://schemas.openxmlformats.org/officeDocument/2006/relationships/tags" Target="../tags/tag491.xml"/><Relationship Id="rId42" Type="http://schemas.openxmlformats.org/officeDocument/2006/relationships/tags" Target="../tags/tag499.xml"/><Relationship Id="rId7" Type="http://schemas.openxmlformats.org/officeDocument/2006/relationships/tags" Target="../tags/tag464.xml"/><Relationship Id="rId12" Type="http://schemas.openxmlformats.org/officeDocument/2006/relationships/tags" Target="../tags/tag469.xml"/><Relationship Id="rId17" Type="http://schemas.openxmlformats.org/officeDocument/2006/relationships/tags" Target="../tags/tag474.xml"/><Relationship Id="rId25" Type="http://schemas.openxmlformats.org/officeDocument/2006/relationships/tags" Target="../tags/tag482.xml"/><Relationship Id="rId33" Type="http://schemas.openxmlformats.org/officeDocument/2006/relationships/tags" Target="../tags/tag490.xml"/><Relationship Id="rId38" Type="http://schemas.openxmlformats.org/officeDocument/2006/relationships/tags" Target="../tags/tag495.xml"/><Relationship Id="rId2" Type="http://schemas.openxmlformats.org/officeDocument/2006/relationships/tags" Target="../tags/tag459.xml"/><Relationship Id="rId16" Type="http://schemas.openxmlformats.org/officeDocument/2006/relationships/tags" Target="../tags/tag473.xml"/><Relationship Id="rId20" Type="http://schemas.openxmlformats.org/officeDocument/2006/relationships/tags" Target="../tags/tag477.xml"/><Relationship Id="rId29" Type="http://schemas.openxmlformats.org/officeDocument/2006/relationships/tags" Target="../tags/tag486.xml"/><Relationship Id="rId41" Type="http://schemas.openxmlformats.org/officeDocument/2006/relationships/tags" Target="../tags/tag498.xml"/><Relationship Id="rId1" Type="http://schemas.openxmlformats.org/officeDocument/2006/relationships/tags" Target="../tags/tag458.xml"/><Relationship Id="rId6" Type="http://schemas.openxmlformats.org/officeDocument/2006/relationships/tags" Target="../tags/tag463.xml"/><Relationship Id="rId11" Type="http://schemas.openxmlformats.org/officeDocument/2006/relationships/tags" Target="../tags/tag468.xml"/><Relationship Id="rId24" Type="http://schemas.openxmlformats.org/officeDocument/2006/relationships/tags" Target="../tags/tag481.xml"/><Relationship Id="rId32" Type="http://schemas.openxmlformats.org/officeDocument/2006/relationships/tags" Target="../tags/tag489.xml"/><Relationship Id="rId37" Type="http://schemas.openxmlformats.org/officeDocument/2006/relationships/tags" Target="../tags/tag494.xml"/><Relationship Id="rId40" Type="http://schemas.openxmlformats.org/officeDocument/2006/relationships/tags" Target="../tags/tag497.xml"/><Relationship Id="rId5" Type="http://schemas.openxmlformats.org/officeDocument/2006/relationships/tags" Target="../tags/tag462.xml"/><Relationship Id="rId15" Type="http://schemas.openxmlformats.org/officeDocument/2006/relationships/tags" Target="../tags/tag472.xml"/><Relationship Id="rId23" Type="http://schemas.openxmlformats.org/officeDocument/2006/relationships/tags" Target="../tags/tag480.xml"/><Relationship Id="rId28" Type="http://schemas.openxmlformats.org/officeDocument/2006/relationships/tags" Target="../tags/tag485.xml"/><Relationship Id="rId36" Type="http://schemas.openxmlformats.org/officeDocument/2006/relationships/tags" Target="../tags/tag493.xml"/><Relationship Id="rId10" Type="http://schemas.openxmlformats.org/officeDocument/2006/relationships/tags" Target="../tags/tag467.xml"/><Relationship Id="rId19" Type="http://schemas.openxmlformats.org/officeDocument/2006/relationships/tags" Target="../tags/tag476.xml"/><Relationship Id="rId31" Type="http://schemas.openxmlformats.org/officeDocument/2006/relationships/tags" Target="../tags/tag488.xml"/><Relationship Id="rId44" Type="http://schemas.openxmlformats.org/officeDocument/2006/relationships/notesSlide" Target="../notesSlides/notesSlide35.xml"/><Relationship Id="rId4" Type="http://schemas.openxmlformats.org/officeDocument/2006/relationships/tags" Target="../tags/tag461.xml"/><Relationship Id="rId9" Type="http://schemas.openxmlformats.org/officeDocument/2006/relationships/tags" Target="../tags/tag466.xml"/><Relationship Id="rId14" Type="http://schemas.openxmlformats.org/officeDocument/2006/relationships/tags" Target="../tags/tag471.xml"/><Relationship Id="rId22" Type="http://schemas.openxmlformats.org/officeDocument/2006/relationships/tags" Target="../tags/tag479.xml"/><Relationship Id="rId27" Type="http://schemas.openxmlformats.org/officeDocument/2006/relationships/tags" Target="../tags/tag484.xml"/><Relationship Id="rId30" Type="http://schemas.openxmlformats.org/officeDocument/2006/relationships/tags" Target="../tags/tag487.xml"/><Relationship Id="rId35" Type="http://schemas.openxmlformats.org/officeDocument/2006/relationships/tags" Target="../tags/tag492.xml"/><Relationship Id="rId43"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8" Type="http://schemas.openxmlformats.org/officeDocument/2006/relationships/tags" Target="../tags/tag507.xml"/><Relationship Id="rId13" Type="http://schemas.openxmlformats.org/officeDocument/2006/relationships/tags" Target="../tags/tag512.xml"/><Relationship Id="rId18" Type="http://schemas.openxmlformats.org/officeDocument/2006/relationships/tags" Target="../tags/tag517.xml"/><Relationship Id="rId26" Type="http://schemas.openxmlformats.org/officeDocument/2006/relationships/tags" Target="../tags/tag525.xml"/><Relationship Id="rId39" Type="http://schemas.openxmlformats.org/officeDocument/2006/relationships/tags" Target="../tags/tag538.xml"/><Relationship Id="rId3" Type="http://schemas.openxmlformats.org/officeDocument/2006/relationships/tags" Target="../tags/tag502.xml"/><Relationship Id="rId21" Type="http://schemas.openxmlformats.org/officeDocument/2006/relationships/tags" Target="../tags/tag520.xml"/><Relationship Id="rId34" Type="http://schemas.openxmlformats.org/officeDocument/2006/relationships/tags" Target="../tags/tag533.xml"/><Relationship Id="rId42" Type="http://schemas.openxmlformats.org/officeDocument/2006/relationships/tags" Target="../tags/tag541.xml"/><Relationship Id="rId7" Type="http://schemas.openxmlformats.org/officeDocument/2006/relationships/tags" Target="../tags/tag506.xml"/><Relationship Id="rId12" Type="http://schemas.openxmlformats.org/officeDocument/2006/relationships/tags" Target="../tags/tag511.xml"/><Relationship Id="rId17" Type="http://schemas.openxmlformats.org/officeDocument/2006/relationships/tags" Target="../tags/tag516.xml"/><Relationship Id="rId25" Type="http://schemas.openxmlformats.org/officeDocument/2006/relationships/tags" Target="../tags/tag524.xml"/><Relationship Id="rId33" Type="http://schemas.openxmlformats.org/officeDocument/2006/relationships/tags" Target="../tags/tag532.xml"/><Relationship Id="rId38" Type="http://schemas.openxmlformats.org/officeDocument/2006/relationships/tags" Target="../tags/tag537.xml"/><Relationship Id="rId2" Type="http://schemas.openxmlformats.org/officeDocument/2006/relationships/tags" Target="../tags/tag501.xml"/><Relationship Id="rId16" Type="http://schemas.openxmlformats.org/officeDocument/2006/relationships/tags" Target="../tags/tag515.xml"/><Relationship Id="rId20" Type="http://schemas.openxmlformats.org/officeDocument/2006/relationships/tags" Target="../tags/tag519.xml"/><Relationship Id="rId29" Type="http://schemas.openxmlformats.org/officeDocument/2006/relationships/tags" Target="../tags/tag528.xml"/><Relationship Id="rId41" Type="http://schemas.openxmlformats.org/officeDocument/2006/relationships/tags" Target="../tags/tag540.xml"/><Relationship Id="rId1" Type="http://schemas.openxmlformats.org/officeDocument/2006/relationships/tags" Target="../tags/tag500.xml"/><Relationship Id="rId6" Type="http://schemas.openxmlformats.org/officeDocument/2006/relationships/tags" Target="../tags/tag505.xml"/><Relationship Id="rId11" Type="http://schemas.openxmlformats.org/officeDocument/2006/relationships/tags" Target="../tags/tag510.xml"/><Relationship Id="rId24" Type="http://schemas.openxmlformats.org/officeDocument/2006/relationships/tags" Target="../tags/tag523.xml"/><Relationship Id="rId32" Type="http://schemas.openxmlformats.org/officeDocument/2006/relationships/tags" Target="../tags/tag531.xml"/><Relationship Id="rId37" Type="http://schemas.openxmlformats.org/officeDocument/2006/relationships/tags" Target="../tags/tag536.xml"/><Relationship Id="rId40" Type="http://schemas.openxmlformats.org/officeDocument/2006/relationships/tags" Target="../tags/tag539.xml"/><Relationship Id="rId5" Type="http://schemas.openxmlformats.org/officeDocument/2006/relationships/tags" Target="../tags/tag504.xml"/><Relationship Id="rId15" Type="http://schemas.openxmlformats.org/officeDocument/2006/relationships/tags" Target="../tags/tag514.xml"/><Relationship Id="rId23" Type="http://schemas.openxmlformats.org/officeDocument/2006/relationships/tags" Target="../tags/tag522.xml"/><Relationship Id="rId28" Type="http://schemas.openxmlformats.org/officeDocument/2006/relationships/tags" Target="../tags/tag527.xml"/><Relationship Id="rId36" Type="http://schemas.openxmlformats.org/officeDocument/2006/relationships/tags" Target="../tags/tag535.xml"/><Relationship Id="rId10" Type="http://schemas.openxmlformats.org/officeDocument/2006/relationships/tags" Target="../tags/tag509.xml"/><Relationship Id="rId19" Type="http://schemas.openxmlformats.org/officeDocument/2006/relationships/tags" Target="../tags/tag518.xml"/><Relationship Id="rId31" Type="http://schemas.openxmlformats.org/officeDocument/2006/relationships/tags" Target="../tags/tag530.xml"/><Relationship Id="rId44" Type="http://schemas.openxmlformats.org/officeDocument/2006/relationships/notesSlide" Target="../notesSlides/notesSlide36.xml"/><Relationship Id="rId4" Type="http://schemas.openxmlformats.org/officeDocument/2006/relationships/tags" Target="../tags/tag503.xml"/><Relationship Id="rId9" Type="http://schemas.openxmlformats.org/officeDocument/2006/relationships/tags" Target="../tags/tag508.xml"/><Relationship Id="rId14" Type="http://schemas.openxmlformats.org/officeDocument/2006/relationships/tags" Target="../tags/tag513.xml"/><Relationship Id="rId22" Type="http://schemas.openxmlformats.org/officeDocument/2006/relationships/tags" Target="../tags/tag521.xml"/><Relationship Id="rId27" Type="http://schemas.openxmlformats.org/officeDocument/2006/relationships/tags" Target="../tags/tag526.xml"/><Relationship Id="rId30" Type="http://schemas.openxmlformats.org/officeDocument/2006/relationships/tags" Target="../tags/tag529.xml"/><Relationship Id="rId35" Type="http://schemas.openxmlformats.org/officeDocument/2006/relationships/tags" Target="../tags/tag534.xml"/><Relationship Id="rId43"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8" Type="http://schemas.openxmlformats.org/officeDocument/2006/relationships/tags" Target="../tags/tag549.xml"/><Relationship Id="rId13" Type="http://schemas.openxmlformats.org/officeDocument/2006/relationships/tags" Target="../tags/tag554.xml"/><Relationship Id="rId18" Type="http://schemas.openxmlformats.org/officeDocument/2006/relationships/tags" Target="../tags/tag559.xml"/><Relationship Id="rId26" Type="http://schemas.openxmlformats.org/officeDocument/2006/relationships/tags" Target="../tags/tag567.xml"/><Relationship Id="rId39" Type="http://schemas.openxmlformats.org/officeDocument/2006/relationships/tags" Target="../tags/tag580.xml"/><Relationship Id="rId3" Type="http://schemas.openxmlformats.org/officeDocument/2006/relationships/tags" Target="../tags/tag544.xml"/><Relationship Id="rId21" Type="http://schemas.openxmlformats.org/officeDocument/2006/relationships/tags" Target="../tags/tag562.xml"/><Relationship Id="rId34" Type="http://schemas.openxmlformats.org/officeDocument/2006/relationships/tags" Target="../tags/tag575.xml"/><Relationship Id="rId42" Type="http://schemas.openxmlformats.org/officeDocument/2006/relationships/tags" Target="../tags/tag583.xml"/><Relationship Id="rId7" Type="http://schemas.openxmlformats.org/officeDocument/2006/relationships/tags" Target="../tags/tag548.xml"/><Relationship Id="rId12" Type="http://schemas.openxmlformats.org/officeDocument/2006/relationships/tags" Target="../tags/tag553.xml"/><Relationship Id="rId17" Type="http://schemas.openxmlformats.org/officeDocument/2006/relationships/tags" Target="../tags/tag558.xml"/><Relationship Id="rId25" Type="http://schemas.openxmlformats.org/officeDocument/2006/relationships/tags" Target="../tags/tag566.xml"/><Relationship Id="rId33" Type="http://schemas.openxmlformats.org/officeDocument/2006/relationships/tags" Target="../tags/tag574.xml"/><Relationship Id="rId38" Type="http://schemas.openxmlformats.org/officeDocument/2006/relationships/tags" Target="../tags/tag579.xml"/><Relationship Id="rId2" Type="http://schemas.openxmlformats.org/officeDocument/2006/relationships/tags" Target="../tags/tag543.xml"/><Relationship Id="rId16" Type="http://schemas.openxmlformats.org/officeDocument/2006/relationships/tags" Target="../tags/tag557.xml"/><Relationship Id="rId20" Type="http://schemas.openxmlformats.org/officeDocument/2006/relationships/tags" Target="../tags/tag561.xml"/><Relationship Id="rId29" Type="http://schemas.openxmlformats.org/officeDocument/2006/relationships/tags" Target="../tags/tag570.xml"/><Relationship Id="rId41" Type="http://schemas.openxmlformats.org/officeDocument/2006/relationships/tags" Target="../tags/tag582.xml"/><Relationship Id="rId1" Type="http://schemas.openxmlformats.org/officeDocument/2006/relationships/tags" Target="../tags/tag542.xml"/><Relationship Id="rId6" Type="http://schemas.openxmlformats.org/officeDocument/2006/relationships/tags" Target="../tags/tag547.xml"/><Relationship Id="rId11" Type="http://schemas.openxmlformats.org/officeDocument/2006/relationships/tags" Target="../tags/tag552.xml"/><Relationship Id="rId24" Type="http://schemas.openxmlformats.org/officeDocument/2006/relationships/tags" Target="../tags/tag565.xml"/><Relationship Id="rId32" Type="http://schemas.openxmlformats.org/officeDocument/2006/relationships/tags" Target="../tags/tag573.xml"/><Relationship Id="rId37" Type="http://schemas.openxmlformats.org/officeDocument/2006/relationships/tags" Target="../tags/tag578.xml"/><Relationship Id="rId40" Type="http://schemas.openxmlformats.org/officeDocument/2006/relationships/tags" Target="../tags/tag581.xml"/><Relationship Id="rId5" Type="http://schemas.openxmlformats.org/officeDocument/2006/relationships/tags" Target="../tags/tag546.xml"/><Relationship Id="rId15" Type="http://schemas.openxmlformats.org/officeDocument/2006/relationships/tags" Target="../tags/tag556.xml"/><Relationship Id="rId23" Type="http://schemas.openxmlformats.org/officeDocument/2006/relationships/tags" Target="../tags/tag564.xml"/><Relationship Id="rId28" Type="http://schemas.openxmlformats.org/officeDocument/2006/relationships/tags" Target="../tags/tag569.xml"/><Relationship Id="rId36" Type="http://schemas.openxmlformats.org/officeDocument/2006/relationships/tags" Target="../tags/tag577.xml"/><Relationship Id="rId10" Type="http://schemas.openxmlformats.org/officeDocument/2006/relationships/tags" Target="../tags/tag551.xml"/><Relationship Id="rId19" Type="http://schemas.openxmlformats.org/officeDocument/2006/relationships/tags" Target="../tags/tag560.xml"/><Relationship Id="rId31" Type="http://schemas.openxmlformats.org/officeDocument/2006/relationships/tags" Target="../tags/tag572.xml"/><Relationship Id="rId44" Type="http://schemas.openxmlformats.org/officeDocument/2006/relationships/notesSlide" Target="../notesSlides/notesSlide37.xml"/><Relationship Id="rId4" Type="http://schemas.openxmlformats.org/officeDocument/2006/relationships/tags" Target="../tags/tag545.xml"/><Relationship Id="rId9" Type="http://schemas.openxmlformats.org/officeDocument/2006/relationships/tags" Target="../tags/tag550.xml"/><Relationship Id="rId14" Type="http://schemas.openxmlformats.org/officeDocument/2006/relationships/tags" Target="../tags/tag555.xml"/><Relationship Id="rId22" Type="http://schemas.openxmlformats.org/officeDocument/2006/relationships/tags" Target="../tags/tag563.xml"/><Relationship Id="rId27" Type="http://schemas.openxmlformats.org/officeDocument/2006/relationships/tags" Target="../tags/tag568.xml"/><Relationship Id="rId30" Type="http://schemas.openxmlformats.org/officeDocument/2006/relationships/tags" Target="../tags/tag571.xml"/><Relationship Id="rId35" Type="http://schemas.openxmlformats.org/officeDocument/2006/relationships/tags" Target="../tags/tag576.xml"/><Relationship Id="rId43"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8" Type="http://schemas.openxmlformats.org/officeDocument/2006/relationships/tags" Target="../tags/tag591.xml"/><Relationship Id="rId13" Type="http://schemas.openxmlformats.org/officeDocument/2006/relationships/tags" Target="../tags/tag596.xml"/><Relationship Id="rId18" Type="http://schemas.openxmlformats.org/officeDocument/2006/relationships/tags" Target="../tags/tag601.xml"/><Relationship Id="rId26" Type="http://schemas.openxmlformats.org/officeDocument/2006/relationships/tags" Target="../tags/tag609.xml"/><Relationship Id="rId39" Type="http://schemas.openxmlformats.org/officeDocument/2006/relationships/tags" Target="../tags/tag622.xml"/><Relationship Id="rId3" Type="http://schemas.openxmlformats.org/officeDocument/2006/relationships/tags" Target="../tags/tag586.xml"/><Relationship Id="rId21" Type="http://schemas.openxmlformats.org/officeDocument/2006/relationships/tags" Target="../tags/tag604.xml"/><Relationship Id="rId34" Type="http://schemas.openxmlformats.org/officeDocument/2006/relationships/tags" Target="../tags/tag617.xml"/><Relationship Id="rId42" Type="http://schemas.openxmlformats.org/officeDocument/2006/relationships/tags" Target="../tags/tag625.xml"/><Relationship Id="rId7" Type="http://schemas.openxmlformats.org/officeDocument/2006/relationships/tags" Target="../tags/tag590.xml"/><Relationship Id="rId12" Type="http://schemas.openxmlformats.org/officeDocument/2006/relationships/tags" Target="../tags/tag595.xml"/><Relationship Id="rId17" Type="http://schemas.openxmlformats.org/officeDocument/2006/relationships/tags" Target="../tags/tag600.xml"/><Relationship Id="rId25" Type="http://schemas.openxmlformats.org/officeDocument/2006/relationships/tags" Target="../tags/tag608.xml"/><Relationship Id="rId33" Type="http://schemas.openxmlformats.org/officeDocument/2006/relationships/tags" Target="../tags/tag616.xml"/><Relationship Id="rId38" Type="http://schemas.openxmlformats.org/officeDocument/2006/relationships/tags" Target="../tags/tag621.xml"/><Relationship Id="rId2" Type="http://schemas.openxmlformats.org/officeDocument/2006/relationships/tags" Target="../tags/tag585.xml"/><Relationship Id="rId16" Type="http://schemas.openxmlformats.org/officeDocument/2006/relationships/tags" Target="../tags/tag599.xml"/><Relationship Id="rId20" Type="http://schemas.openxmlformats.org/officeDocument/2006/relationships/tags" Target="../tags/tag603.xml"/><Relationship Id="rId29" Type="http://schemas.openxmlformats.org/officeDocument/2006/relationships/tags" Target="../tags/tag612.xml"/><Relationship Id="rId41" Type="http://schemas.openxmlformats.org/officeDocument/2006/relationships/tags" Target="../tags/tag624.xml"/><Relationship Id="rId1" Type="http://schemas.openxmlformats.org/officeDocument/2006/relationships/tags" Target="../tags/tag584.xml"/><Relationship Id="rId6" Type="http://schemas.openxmlformats.org/officeDocument/2006/relationships/tags" Target="../tags/tag589.xml"/><Relationship Id="rId11" Type="http://schemas.openxmlformats.org/officeDocument/2006/relationships/tags" Target="../tags/tag594.xml"/><Relationship Id="rId24" Type="http://schemas.openxmlformats.org/officeDocument/2006/relationships/tags" Target="../tags/tag607.xml"/><Relationship Id="rId32" Type="http://schemas.openxmlformats.org/officeDocument/2006/relationships/tags" Target="../tags/tag615.xml"/><Relationship Id="rId37" Type="http://schemas.openxmlformats.org/officeDocument/2006/relationships/tags" Target="../tags/tag620.xml"/><Relationship Id="rId40" Type="http://schemas.openxmlformats.org/officeDocument/2006/relationships/tags" Target="../tags/tag623.xml"/><Relationship Id="rId5" Type="http://schemas.openxmlformats.org/officeDocument/2006/relationships/tags" Target="../tags/tag588.xml"/><Relationship Id="rId15" Type="http://schemas.openxmlformats.org/officeDocument/2006/relationships/tags" Target="../tags/tag598.xml"/><Relationship Id="rId23" Type="http://schemas.openxmlformats.org/officeDocument/2006/relationships/tags" Target="../tags/tag606.xml"/><Relationship Id="rId28" Type="http://schemas.openxmlformats.org/officeDocument/2006/relationships/tags" Target="../tags/tag611.xml"/><Relationship Id="rId36" Type="http://schemas.openxmlformats.org/officeDocument/2006/relationships/tags" Target="../tags/tag619.xml"/><Relationship Id="rId10" Type="http://schemas.openxmlformats.org/officeDocument/2006/relationships/tags" Target="../tags/tag593.xml"/><Relationship Id="rId19" Type="http://schemas.openxmlformats.org/officeDocument/2006/relationships/tags" Target="../tags/tag602.xml"/><Relationship Id="rId31" Type="http://schemas.openxmlformats.org/officeDocument/2006/relationships/tags" Target="../tags/tag614.xml"/><Relationship Id="rId44" Type="http://schemas.openxmlformats.org/officeDocument/2006/relationships/notesSlide" Target="../notesSlides/notesSlide38.xml"/><Relationship Id="rId4" Type="http://schemas.openxmlformats.org/officeDocument/2006/relationships/tags" Target="../tags/tag587.xml"/><Relationship Id="rId9" Type="http://schemas.openxmlformats.org/officeDocument/2006/relationships/tags" Target="../tags/tag592.xml"/><Relationship Id="rId14" Type="http://schemas.openxmlformats.org/officeDocument/2006/relationships/tags" Target="../tags/tag597.xml"/><Relationship Id="rId22" Type="http://schemas.openxmlformats.org/officeDocument/2006/relationships/tags" Target="../tags/tag605.xml"/><Relationship Id="rId27" Type="http://schemas.openxmlformats.org/officeDocument/2006/relationships/tags" Target="../tags/tag610.xml"/><Relationship Id="rId30" Type="http://schemas.openxmlformats.org/officeDocument/2006/relationships/tags" Target="../tags/tag613.xml"/><Relationship Id="rId35" Type="http://schemas.openxmlformats.org/officeDocument/2006/relationships/tags" Target="../tags/tag618.xml"/><Relationship Id="rId43"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8" Type="http://schemas.openxmlformats.org/officeDocument/2006/relationships/tags" Target="../tags/tag633.xml"/><Relationship Id="rId13" Type="http://schemas.openxmlformats.org/officeDocument/2006/relationships/tags" Target="../tags/tag638.xml"/><Relationship Id="rId18" Type="http://schemas.openxmlformats.org/officeDocument/2006/relationships/tags" Target="../tags/tag643.xml"/><Relationship Id="rId26" Type="http://schemas.openxmlformats.org/officeDocument/2006/relationships/tags" Target="../tags/tag651.xml"/><Relationship Id="rId39" Type="http://schemas.openxmlformats.org/officeDocument/2006/relationships/tags" Target="../tags/tag664.xml"/><Relationship Id="rId3" Type="http://schemas.openxmlformats.org/officeDocument/2006/relationships/tags" Target="../tags/tag628.xml"/><Relationship Id="rId21" Type="http://schemas.openxmlformats.org/officeDocument/2006/relationships/tags" Target="../tags/tag646.xml"/><Relationship Id="rId34" Type="http://schemas.openxmlformats.org/officeDocument/2006/relationships/tags" Target="../tags/tag659.xml"/><Relationship Id="rId42" Type="http://schemas.openxmlformats.org/officeDocument/2006/relationships/tags" Target="../tags/tag667.xml"/><Relationship Id="rId7" Type="http://schemas.openxmlformats.org/officeDocument/2006/relationships/tags" Target="../tags/tag632.xml"/><Relationship Id="rId12" Type="http://schemas.openxmlformats.org/officeDocument/2006/relationships/tags" Target="../tags/tag637.xml"/><Relationship Id="rId17" Type="http://schemas.openxmlformats.org/officeDocument/2006/relationships/tags" Target="../tags/tag642.xml"/><Relationship Id="rId25" Type="http://schemas.openxmlformats.org/officeDocument/2006/relationships/tags" Target="../tags/tag650.xml"/><Relationship Id="rId33" Type="http://schemas.openxmlformats.org/officeDocument/2006/relationships/tags" Target="../tags/tag658.xml"/><Relationship Id="rId38" Type="http://schemas.openxmlformats.org/officeDocument/2006/relationships/tags" Target="../tags/tag663.xml"/><Relationship Id="rId2" Type="http://schemas.openxmlformats.org/officeDocument/2006/relationships/tags" Target="../tags/tag627.xml"/><Relationship Id="rId16" Type="http://schemas.openxmlformats.org/officeDocument/2006/relationships/tags" Target="../tags/tag641.xml"/><Relationship Id="rId20" Type="http://schemas.openxmlformats.org/officeDocument/2006/relationships/tags" Target="../tags/tag645.xml"/><Relationship Id="rId29" Type="http://schemas.openxmlformats.org/officeDocument/2006/relationships/tags" Target="../tags/tag654.xml"/><Relationship Id="rId41" Type="http://schemas.openxmlformats.org/officeDocument/2006/relationships/tags" Target="../tags/tag666.xml"/><Relationship Id="rId1" Type="http://schemas.openxmlformats.org/officeDocument/2006/relationships/tags" Target="../tags/tag626.xml"/><Relationship Id="rId6" Type="http://schemas.openxmlformats.org/officeDocument/2006/relationships/tags" Target="../tags/tag631.xml"/><Relationship Id="rId11" Type="http://schemas.openxmlformats.org/officeDocument/2006/relationships/tags" Target="../tags/tag636.xml"/><Relationship Id="rId24" Type="http://schemas.openxmlformats.org/officeDocument/2006/relationships/tags" Target="../tags/tag649.xml"/><Relationship Id="rId32" Type="http://schemas.openxmlformats.org/officeDocument/2006/relationships/tags" Target="../tags/tag657.xml"/><Relationship Id="rId37" Type="http://schemas.openxmlformats.org/officeDocument/2006/relationships/tags" Target="../tags/tag662.xml"/><Relationship Id="rId40" Type="http://schemas.openxmlformats.org/officeDocument/2006/relationships/tags" Target="../tags/tag665.xml"/><Relationship Id="rId5" Type="http://schemas.openxmlformats.org/officeDocument/2006/relationships/tags" Target="../tags/tag630.xml"/><Relationship Id="rId15" Type="http://schemas.openxmlformats.org/officeDocument/2006/relationships/tags" Target="../tags/tag640.xml"/><Relationship Id="rId23" Type="http://schemas.openxmlformats.org/officeDocument/2006/relationships/tags" Target="../tags/tag648.xml"/><Relationship Id="rId28" Type="http://schemas.openxmlformats.org/officeDocument/2006/relationships/tags" Target="../tags/tag653.xml"/><Relationship Id="rId36" Type="http://schemas.openxmlformats.org/officeDocument/2006/relationships/tags" Target="../tags/tag661.xml"/><Relationship Id="rId10" Type="http://schemas.openxmlformats.org/officeDocument/2006/relationships/tags" Target="../tags/tag635.xml"/><Relationship Id="rId19" Type="http://schemas.openxmlformats.org/officeDocument/2006/relationships/tags" Target="../tags/tag644.xml"/><Relationship Id="rId31" Type="http://schemas.openxmlformats.org/officeDocument/2006/relationships/tags" Target="../tags/tag656.xml"/><Relationship Id="rId44" Type="http://schemas.openxmlformats.org/officeDocument/2006/relationships/notesSlide" Target="../notesSlides/notesSlide39.xml"/><Relationship Id="rId4" Type="http://schemas.openxmlformats.org/officeDocument/2006/relationships/tags" Target="../tags/tag629.xml"/><Relationship Id="rId9" Type="http://schemas.openxmlformats.org/officeDocument/2006/relationships/tags" Target="../tags/tag634.xml"/><Relationship Id="rId14" Type="http://schemas.openxmlformats.org/officeDocument/2006/relationships/tags" Target="../tags/tag639.xml"/><Relationship Id="rId22" Type="http://schemas.openxmlformats.org/officeDocument/2006/relationships/tags" Target="../tags/tag647.xml"/><Relationship Id="rId27" Type="http://schemas.openxmlformats.org/officeDocument/2006/relationships/tags" Target="../tags/tag652.xml"/><Relationship Id="rId30" Type="http://schemas.openxmlformats.org/officeDocument/2006/relationships/tags" Target="../tags/tag655.xml"/><Relationship Id="rId35" Type="http://schemas.openxmlformats.org/officeDocument/2006/relationships/tags" Target="../tags/tag660.xml"/><Relationship Id="rId43"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image" Target="../media/image4.png"/><Relationship Id="rId5" Type="http://schemas.openxmlformats.org/officeDocument/2006/relationships/notesSlide" Target="../notesSlides/notesSlide4.xml"/><Relationship Id="rId4"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8" Type="http://schemas.openxmlformats.org/officeDocument/2006/relationships/tags" Target="../tags/tag675.xml"/><Relationship Id="rId13" Type="http://schemas.openxmlformats.org/officeDocument/2006/relationships/tags" Target="../tags/tag680.xml"/><Relationship Id="rId18" Type="http://schemas.openxmlformats.org/officeDocument/2006/relationships/tags" Target="../tags/tag685.xml"/><Relationship Id="rId26" Type="http://schemas.openxmlformats.org/officeDocument/2006/relationships/tags" Target="../tags/tag693.xml"/><Relationship Id="rId39" Type="http://schemas.openxmlformats.org/officeDocument/2006/relationships/tags" Target="../tags/tag706.xml"/><Relationship Id="rId3" Type="http://schemas.openxmlformats.org/officeDocument/2006/relationships/tags" Target="../tags/tag670.xml"/><Relationship Id="rId21" Type="http://schemas.openxmlformats.org/officeDocument/2006/relationships/tags" Target="../tags/tag688.xml"/><Relationship Id="rId34" Type="http://schemas.openxmlformats.org/officeDocument/2006/relationships/tags" Target="../tags/tag701.xml"/><Relationship Id="rId42" Type="http://schemas.openxmlformats.org/officeDocument/2006/relationships/tags" Target="../tags/tag709.xml"/><Relationship Id="rId7" Type="http://schemas.openxmlformats.org/officeDocument/2006/relationships/tags" Target="../tags/tag674.xml"/><Relationship Id="rId12" Type="http://schemas.openxmlformats.org/officeDocument/2006/relationships/tags" Target="../tags/tag679.xml"/><Relationship Id="rId17" Type="http://schemas.openxmlformats.org/officeDocument/2006/relationships/tags" Target="../tags/tag684.xml"/><Relationship Id="rId25" Type="http://schemas.openxmlformats.org/officeDocument/2006/relationships/tags" Target="../tags/tag692.xml"/><Relationship Id="rId33" Type="http://schemas.openxmlformats.org/officeDocument/2006/relationships/tags" Target="../tags/tag700.xml"/><Relationship Id="rId38" Type="http://schemas.openxmlformats.org/officeDocument/2006/relationships/tags" Target="../tags/tag705.xml"/><Relationship Id="rId2" Type="http://schemas.openxmlformats.org/officeDocument/2006/relationships/tags" Target="../tags/tag669.xml"/><Relationship Id="rId16" Type="http://schemas.openxmlformats.org/officeDocument/2006/relationships/tags" Target="../tags/tag683.xml"/><Relationship Id="rId20" Type="http://schemas.openxmlformats.org/officeDocument/2006/relationships/tags" Target="../tags/tag687.xml"/><Relationship Id="rId29" Type="http://schemas.openxmlformats.org/officeDocument/2006/relationships/tags" Target="../tags/tag696.xml"/><Relationship Id="rId41" Type="http://schemas.openxmlformats.org/officeDocument/2006/relationships/tags" Target="../tags/tag708.xml"/><Relationship Id="rId1" Type="http://schemas.openxmlformats.org/officeDocument/2006/relationships/tags" Target="../tags/tag668.xml"/><Relationship Id="rId6" Type="http://schemas.openxmlformats.org/officeDocument/2006/relationships/tags" Target="../tags/tag673.xml"/><Relationship Id="rId11" Type="http://schemas.openxmlformats.org/officeDocument/2006/relationships/tags" Target="../tags/tag678.xml"/><Relationship Id="rId24" Type="http://schemas.openxmlformats.org/officeDocument/2006/relationships/tags" Target="../tags/tag691.xml"/><Relationship Id="rId32" Type="http://schemas.openxmlformats.org/officeDocument/2006/relationships/tags" Target="../tags/tag699.xml"/><Relationship Id="rId37" Type="http://schemas.openxmlformats.org/officeDocument/2006/relationships/tags" Target="../tags/tag704.xml"/><Relationship Id="rId40" Type="http://schemas.openxmlformats.org/officeDocument/2006/relationships/tags" Target="../tags/tag707.xml"/><Relationship Id="rId5" Type="http://schemas.openxmlformats.org/officeDocument/2006/relationships/tags" Target="../tags/tag672.xml"/><Relationship Id="rId15" Type="http://schemas.openxmlformats.org/officeDocument/2006/relationships/tags" Target="../tags/tag682.xml"/><Relationship Id="rId23" Type="http://schemas.openxmlformats.org/officeDocument/2006/relationships/tags" Target="../tags/tag690.xml"/><Relationship Id="rId28" Type="http://schemas.openxmlformats.org/officeDocument/2006/relationships/tags" Target="../tags/tag695.xml"/><Relationship Id="rId36" Type="http://schemas.openxmlformats.org/officeDocument/2006/relationships/tags" Target="../tags/tag703.xml"/><Relationship Id="rId10" Type="http://schemas.openxmlformats.org/officeDocument/2006/relationships/tags" Target="../tags/tag677.xml"/><Relationship Id="rId19" Type="http://schemas.openxmlformats.org/officeDocument/2006/relationships/tags" Target="../tags/tag686.xml"/><Relationship Id="rId31" Type="http://schemas.openxmlformats.org/officeDocument/2006/relationships/tags" Target="../tags/tag698.xml"/><Relationship Id="rId44" Type="http://schemas.openxmlformats.org/officeDocument/2006/relationships/notesSlide" Target="../notesSlides/notesSlide40.xml"/><Relationship Id="rId4" Type="http://schemas.openxmlformats.org/officeDocument/2006/relationships/tags" Target="../tags/tag671.xml"/><Relationship Id="rId9" Type="http://schemas.openxmlformats.org/officeDocument/2006/relationships/tags" Target="../tags/tag676.xml"/><Relationship Id="rId14" Type="http://schemas.openxmlformats.org/officeDocument/2006/relationships/tags" Target="../tags/tag681.xml"/><Relationship Id="rId22" Type="http://schemas.openxmlformats.org/officeDocument/2006/relationships/tags" Target="../tags/tag689.xml"/><Relationship Id="rId27" Type="http://schemas.openxmlformats.org/officeDocument/2006/relationships/tags" Target="../tags/tag694.xml"/><Relationship Id="rId30" Type="http://schemas.openxmlformats.org/officeDocument/2006/relationships/tags" Target="../tags/tag697.xml"/><Relationship Id="rId35" Type="http://schemas.openxmlformats.org/officeDocument/2006/relationships/tags" Target="../tags/tag702.xml"/><Relationship Id="rId43"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8" Type="http://schemas.openxmlformats.org/officeDocument/2006/relationships/tags" Target="../tags/tag717.xml"/><Relationship Id="rId13" Type="http://schemas.openxmlformats.org/officeDocument/2006/relationships/tags" Target="../tags/tag722.xml"/><Relationship Id="rId18" Type="http://schemas.openxmlformats.org/officeDocument/2006/relationships/tags" Target="../tags/tag727.xml"/><Relationship Id="rId26" Type="http://schemas.openxmlformats.org/officeDocument/2006/relationships/tags" Target="../tags/tag735.xml"/><Relationship Id="rId39" Type="http://schemas.openxmlformats.org/officeDocument/2006/relationships/tags" Target="../tags/tag748.xml"/><Relationship Id="rId3" Type="http://schemas.openxmlformats.org/officeDocument/2006/relationships/tags" Target="../tags/tag712.xml"/><Relationship Id="rId21" Type="http://schemas.openxmlformats.org/officeDocument/2006/relationships/tags" Target="../tags/tag730.xml"/><Relationship Id="rId34" Type="http://schemas.openxmlformats.org/officeDocument/2006/relationships/tags" Target="../tags/tag743.xml"/><Relationship Id="rId42" Type="http://schemas.openxmlformats.org/officeDocument/2006/relationships/tags" Target="../tags/tag751.xml"/><Relationship Id="rId7" Type="http://schemas.openxmlformats.org/officeDocument/2006/relationships/tags" Target="../tags/tag716.xml"/><Relationship Id="rId12" Type="http://schemas.openxmlformats.org/officeDocument/2006/relationships/tags" Target="../tags/tag721.xml"/><Relationship Id="rId17" Type="http://schemas.openxmlformats.org/officeDocument/2006/relationships/tags" Target="../tags/tag726.xml"/><Relationship Id="rId25" Type="http://schemas.openxmlformats.org/officeDocument/2006/relationships/tags" Target="../tags/tag734.xml"/><Relationship Id="rId33" Type="http://schemas.openxmlformats.org/officeDocument/2006/relationships/tags" Target="../tags/tag742.xml"/><Relationship Id="rId38" Type="http://schemas.openxmlformats.org/officeDocument/2006/relationships/tags" Target="../tags/tag747.xml"/><Relationship Id="rId46" Type="http://schemas.openxmlformats.org/officeDocument/2006/relationships/notesSlide" Target="../notesSlides/notesSlide41.xml"/><Relationship Id="rId2" Type="http://schemas.openxmlformats.org/officeDocument/2006/relationships/tags" Target="../tags/tag711.xml"/><Relationship Id="rId16" Type="http://schemas.openxmlformats.org/officeDocument/2006/relationships/tags" Target="../tags/tag725.xml"/><Relationship Id="rId20" Type="http://schemas.openxmlformats.org/officeDocument/2006/relationships/tags" Target="../tags/tag729.xml"/><Relationship Id="rId29" Type="http://schemas.openxmlformats.org/officeDocument/2006/relationships/tags" Target="../tags/tag738.xml"/><Relationship Id="rId41" Type="http://schemas.openxmlformats.org/officeDocument/2006/relationships/tags" Target="../tags/tag750.xml"/><Relationship Id="rId1" Type="http://schemas.openxmlformats.org/officeDocument/2006/relationships/tags" Target="../tags/tag710.xml"/><Relationship Id="rId6" Type="http://schemas.openxmlformats.org/officeDocument/2006/relationships/tags" Target="../tags/tag715.xml"/><Relationship Id="rId11" Type="http://schemas.openxmlformats.org/officeDocument/2006/relationships/tags" Target="../tags/tag720.xml"/><Relationship Id="rId24" Type="http://schemas.openxmlformats.org/officeDocument/2006/relationships/tags" Target="../tags/tag733.xml"/><Relationship Id="rId32" Type="http://schemas.openxmlformats.org/officeDocument/2006/relationships/tags" Target="../tags/tag741.xml"/><Relationship Id="rId37" Type="http://schemas.openxmlformats.org/officeDocument/2006/relationships/tags" Target="../tags/tag746.xml"/><Relationship Id="rId40" Type="http://schemas.openxmlformats.org/officeDocument/2006/relationships/tags" Target="../tags/tag749.xml"/><Relationship Id="rId45" Type="http://schemas.openxmlformats.org/officeDocument/2006/relationships/slideLayout" Target="../slideLayouts/slideLayout1.xml"/><Relationship Id="rId5" Type="http://schemas.openxmlformats.org/officeDocument/2006/relationships/tags" Target="../tags/tag714.xml"/><Relationship Id="rId15" Type="http://schemas.openxmlformats.org/officeDocument/2006/relationships/tags" Target="../tags/tag724.xml"/><Relationship Id="rId23" Type="http://schemas.openxmlformats.org/officeDocument/2006/relationships/tags" Target="../tags/tag732.xml"/><Relationship Id="rId28" Type="http://schemas.openxmlformats.org/officeDocument/2006/relationships/tags" Target="../tags/tag737.xml"/><Relationship Id="rId36" Type="http://schemas.openxmlformats.org/officeDocument/2006/relationships/tags" Target="../tags/tag745.xml"/><Relationship Id="rId10" Type="http://schemas.openxmlformats.org/officeDocument/2006/relationships/tags" Target="../tags/tag719.xml"/><Relationship Id="rId19" Type="http://schemas.openxmlformats.org/officeDocument/2006/relationships/tags" Target="../tags/tag728.xml"/><Relationship Id="rId31" Type="http://schemas.openxmlformats.org/officeDocument/2006/relationships/tags" Target="../tags/tag740.xml"/><Relationship Id="rId44" Type="http://schemas.openxmlformats.org/officeDocument/2006/relationships/tags" Target="../tags/tag753.xml"/><Relationship Id="rId4" Type="http://schemas.openxmlformats.org/officeDocument/2006/relationships/tags" Target="../tags/tag713.xml"/><Relationship Id="rId9" Type="http://schemas.openxmlformats.org/officeDocument/2006/relationships/tags" Target="../tags/tag718.xml"/><Relationship Id="rId14" Type="http://schemas.openxmlformats.org/officeDocument/2006/relationships/tags" Target="../tags/tag723.xml"/><Relationship Id="rId22" Type="http://schemas.openxmlformats.org/officeDocument/2006/relationships/tags" Target="../tags/tag731.xml"/><Relationship Id="rId27" Type="http://schemas.openxmlformats.org/officeDocument/2006/relationships/tags" Target="../tags/tag736.xml"/><Relationship Id="rId30" Type="http://schemas.openxmlformats.org/officeDocument/2006/relationships/tags" Target="../tags/tag739.xml"/><Relationship Id="rId35" Type="http://schemas.openxmlformats.org/officeDocument/2006/relationships/tags" Target="../tags/tag744.xml"/><Relationship Id="rId43" Type="http://schemas.openxmlformats.org/officeDocument/2006/relationships/tags" Target="../tags/tag752.xml"/></Relationships>
</file>

<file path=ppt/slides/_rels/slide42.xml.rels><?xml version="1.0" encoding="UTF-8" standalone="yes"?>
<Relationships xmlns="http://schemas.openxmlformats.org/package/2006/relationships"><Relationship Id="rId8" Type="http://schemas.openxmlformats.org/officeDocument/2006/relationships/tags" Target="../tags/tag761.xml"/><Relationship Id="rId13" Type="http://schemas.openxmlformats.org/officeDocument/2006/relationships/tags" Target="../tags/tag766.xml"/><Relationship Id="rId18" Type="http://schemas.openxmlformats.org/officeDocument/2006/relationships/tags" Target="../tags/tag771.xml"/><Relationship Id="rId26" Type="http://schemas.openxmlformats.org/officeDocument/2006/relationships/tags" Target="../tags/tag779.xml"/><Relationship Id="rId39" Type="http://schemas.openxmlformats.org/officeDocument/2006/relationships/tags" Target="../tags/tag792.xml"/><Relationship Id="rId3" Type="http://schemas.openxmlformats.org/officeDocument/2006/relationships/tags" Target="../tags/tag756.xml"/><Relationship Id="rId21" Type="http://schemas.openxmlformats.org/officeDocument/2006/relationships/tags" Target="../tags/tag774.xml"/><Relationship Id="rId34" Type="http://schemas.openxmlformats.org/officeDocument/2006/relationships/tags" Target="../tags/tag787.xml"/><Relationship Id="rId42" Type="http://schemas.openxmlformats.org/officeDocument/2006/relationships/tags" Target="../tags/tag795.xml"/><Relationship Id="rId7" Type="http://schemas.openxmlformats.org/officeDocument/2006/relationships/tags" Target="../tags/tag760.xml"/><Relationship Id="rId12" Type="http://schemas.openxmlformats.org/officeDocument/2006/relationships/tags" Target="../tags/tag765.xml"/><Relationship Id="rId17" Type="http://schemas.openxmlformats.org/officeDocument/2006/relationships/tags" Target="../tags/tag770.xml"/><Relationship Id="rId25" Type="http://schemas.openxmlformats.org/officeDocument/2006/relationships/tags" Target="../tags/tag778.xml"/><Relationship Id="rId33" Type="http://schemas.openxmlformats.org/officeDocument/2006/relationships/tags" Target="../tags/tag786.xml"/><Relationship Id="rId38" Type="http://schemas.openxmlformats.org/officeDocument/2006/relationships/tags" Target="../tags/tag791.xml"/><Relationship Id="rId46" Type="http://schemas.openxmlformats.org/officeDocument/2006/relationships/notesSlide" Target="../notesSlides/notesSlide42.xml"/><Relationship Id="rId2" Type="http://schemas.openxmlformats.org/officeDocument/2006/relationships/tags" Target="../tags/tag755.xml"/><Relationship Id="rId16" Type="http://schemas.openxmlformats.org/officeDocument/2006/relationships/tags" Target="../tags/tag769.xml"/><Relationship Id="rId20" Type="http://schemas.openxmlformats.org/officeDocument/2006/relationships/tags" Target="../tags/tag773.xml"/><Relationship Id="rId29" Type="http://schemas.openxmlformats.org/officeDocument/2006/relationships/tags" Target="../tags/tag782.xml"/><Relationship Id="rId41" Type="http://schemas.openxmlformats.org/officeDocument/2006/relationships/tags" Target="../tags/tag794.xml"/><Relationship Id="rId1" Type="http://schemas.openxmlformats.org/officeDocument/2006/relationships/tags" Target="../tags/tag754.xml"/><Relationship Id="rId6" Type="http://schemas.openxmlformats.org/officeDocument/2006/relationships/tags" Target="../tags/tag759.xml"/><Relationship Id="rId11" Type="http://schemas.openxmlformats.org/officeDocument/2006/relationships/tags" Target="../tags/tag764.xml"/><Relationship Id="rId24" Type="http://schemas.openxmlformats.org/officeDocument/2006/relationships/tags" Target="../tags/tag777.xml"/><Relationship Id="rId32" Type="http://schemas.openxmlformats.org/officeDocument/2006/relationships/tags" Target="../tags/tag785.xml"/><Relationship Id="rId37" Type="http://schemas.openxmlformats.org/officeDocument/2006/relationships/tags" Target="../tags/tag790.xml"/><Relationship Id="rId40" Type="http://schemas.openxmlformats.org/officeDocument/2006/relationships/tags" Target="../tags/tag793.xml"/><Relationship Id="rId45" Type="http://schemas.openxmlformats.org/officeDocument/2006/relationships/slideLayout" Target="../slideLayouts/slideLayout1.xml"/><Relationship Id="rId5" Type="http://schemas.openxmlformats.org/officeDocument/2006/relationships/tags" Target="../tags/tag758.xml"/><Relationship Id="rId15" Type="http://schemas.openxmlformats.org/officeDocument/2006/relationships/tags" Target="../tags/tag768.xml"/><Relationship Id="rId23" Type="http://schemas.openxmlformats.org/officeDocument/2006/relationships/tags" Target="../tags/tag776.xml"/><Relationship Id="rId28" Type="http://schemas.openxmlformats.org/officeDocument/2006/relationships/tags" Target="../tags/tag781.xml"/><Relationship Id="rId36" Type="http://schemas.openxmlformats.org/officeDocument/2006/relationships/tags" Target="../tags/tag789.xml"/><Relationship Id="rId10" Type="http://schemas.openxmlformats.org/officeDocument/2006/relationships/tags" Target="../tags/tag763.xml"/><Relationship Id="rId19" Type="http://schemas.openxmlformats.org/officeDocument/2006/relationships/tags" Target="../tags/tag772.xml"/><Relationship Id="rId31" Type="http://schemas.openxmlformats.org/officeDocument/2006/relationships/tags" Target="../tags/tag784.xml"/><Relationship Id="rId44" Type="http://schemas.openxmlformats.org/officeDocument/2006/relationships/tags" Target="../tags/tag797.xml"/><Relationship Id="rId4" Type="http://schemas.openxmlformats.org/officeDocument/2006/relationships/tags" Target="../tags/tag757.xml"/><Relationship Id="rId9" Type="http://schemas.openxmlformats.org/officeDocument/2006/relationships/tags" Target="../tags/tag762.xml"/><Relationship Id="rId14" Type="http://schemas.openxmlformats.org/officeDocument/2006/relationships/tags" Target="../tags/tag767.xml"/><Relationship Id="rId22" Type="http://schemas.openxmlformats.org/officeDocument/2006/relationships/tags" Target="../tags/tag775.xml"/><Relationship Id="rId27" Type="http://schemas.openxmlformats.org/officeDocument/2006/relationships/tags" Target="../tags/tag780.xml"/><Relationship Id="rId30" Type="http://schemas.openxmlformats.org/officeDocument/2006/relationships/tags" Target="../tags/tag783.xml"/><Relationship Id="rId35" Type="http://schemas.openxmlformats.org/officeDocument/2006/relationships/tags" Target="../tags/tag788.xml"/><Relationship Id="rId43" Type="http://schemas.openxmlformats.org/officeDocument/2006/relationships/tags" Target="../tags/tag796.xml"/></Relationships>
</file>

<file path=ppt/slides/_rels/slide43.xml.rels><?xml version="1.0" encoding="UTF-8" standalone="yes"?>
<Relationships xmlns="http://schemas.openxmlformats.org/package/2006/relationships"><Relationship Id="rId8" Type="http://schemas.openxmlformats.org/officeDocument/2006/relationships/tags" Target="../tags/tag805.xml"/><Relationship Id="rId13" Type="http://schemas.openxmlformats.org/officeDocument/2006/relationships/tags" Target="../tags/tag810.xml"/><Relationship Id="rId18" Type="http://schemas.openxmlformats.org/officeDocument/2006/relationships/tags" Target="../tags/tag815.xml"/><Relationship Id="rId26" Type="http://schemas.openxmlformats.org/officeDocument/2006/relationships/tags" Target="../tags/tag823.xml"/><Relationship Id="rId39" Type="http://schemas.openxmlformats.org/officeDocument/2006/relationships/tags" Target="../tags/tag836.xml"/><Relationship Id="rId3" Type="http://schemas.openxmlformats.org/officeDocument/2006/relationships/tags" Target="../tags/tag800.xml"/><Relationship Id="rId21" Type="http://schemas.openxmlformats.org/officeDocument/2006/relationships/tags" Target="../tags/tag818.xml"/><Relationship Id="rId34" Type="http://schemas.openxmlformats.org/officeDocument/2006/relationships/tags" Target="../tags/tag831.xml"/><Relationship Id="rId42" Type="http://schemas.openxmlformats.org/officeDocument/2006/relationships/tags" Target="../tags/tag839.xml"/><Relationship Id="rId7" Type="http://schemas.openxmlformats.org/officeDocument/2006/relationships/tags" Target="../tags/tag804.xml"/><Relationship Id="rId12" Type="http://schemas.openxmlformats.org/officeDocument/2006/relationships/tags" Target="../tags/tag809.xml"/><Relationship Id="rId17" Type="http://schemas.openxmlformats.org/officeDocument/2006/relationships/tags" Target="../tags/tag814.xml"/><Relationship Id="rId25" Type="http://schemas.openxmlformats.org/officeDocument/2006/relationships/tags" Target="../tags/tag822.xml"/><Relationship Id="rId33" Type="http://schemas.openxmlformats.org/officeDocument/2006/relationships/tags" Target="../tags/tag830.xml"/><Relationship Id="rId38" Type="http://schemas.openxmlformats.org/officeDocument/2006/relationships/tags" Target="../tags/tag835.xml"/><Relationship Id="rId46" Type="http://schemas.openxmlformats.org/officeDocument/2006/relationships/notesSlide" Target="../notesSlides/notesSlide43.xml"/><Relationship Id="rId2" Type="http://schemas.openxmlformats.org/officeDocument/2006/relationships/tags" Target="../tags/tag799.xml"/><Relationship Id="rId16" Type="http://schemas.openxmlformats.org/officeDocument/2006/relationships/tags" Target="../tags/tag813.xml"/><Relationship Id="rId20" Type="http://schemas.openxmlformats.org/officeDocument/2006/relationships/tags" Target="../tags/tag817.xml"/><Relationship Id="rId29" Type="http://schemas.openxmlformats.org/officeDocument/2006/relationships/tags" Target="../tags/tag826.xml"/><Relationship Id="rId41" Type="http://schemas.openxmlformats.org/officeDocument/2006/relationships/tags" Target="../tags/tag838.xml"/><Relationship Id="rId1" Type="http://schemas.openxmlformats.org/officeDocument/2006/relationships/tags" Target="../tags/tag798.xml"/><Relationship Id="rId6" Type="http://schemas.openxmlformats.org/officeDocument/2006/relationships/tags" Target="../tags/tag803.xml"/><Relationship Id="rId11" Type="http://schemas.openxmlformats.org/officeDocument/2006/relationships/tags" Target="../tags/tag808.xml"/><Relationship Id="rId24" Type="http://schemas.openxmlformats.org/officeDocument/2006/relationships/tags" Target="../tags/tag821.xml"/><Relationship Id="rId32" Type="http://schemas.openxmlformats.org/officeDocument/2006/relationships/tags" Target="../tags/tag829.xml"/><Relationship Id="rId37" Type="http://schemas.openxmlformats.org/officeDocument/2006/relationships/tags" Target="../tags/tag834.xml"/><Relationship Id="rId40" Type="http://schemas.openxmlformats.org/officeDocument/2006/relationships/tags" Target="../tags/tag837.xml"/><Relationship Id="rId45" Type="http://schemas.openxmlformats.org/officeDocument/2006/relationships/slideLayout" Target="../slideLayouts/slideLayout1.xml"/><Relationship Id="rId5" Type="http://schemas.openxmlformats.org/officeDocument/2006/relationships/tags" Target="../tags/tag802.xml"/><Relationship Id="rId15" Type="http://schemas.openxmlformats.org/officeDocument/2006/relationships/tags" Target="../tags/tag812.xml"/><Relationship Id="rId23" Type="http://schemas.openxmlformats.org/officeDocument/2006/relationships/tags" Target="../tags/tag820.xml"/><Relationship Id="rId28" Type="http://schemas.openxmlformats.org/officeDocument/2006/relationships/tags" Target="../tags/tag825.xml"/><Relationship Id="rId36" Type="http://schemas.openxmlformats.org/officeDocument/2006/relationships/tags" Target="../tags/tag833.xml"/><Relationship Id="rId10" Type="http://schemas.openxmlformats.org/officeDocument/2006/relationships/tags" Target="../tags/tag807.xml"/><Relationship Id="rId19" Type="http://schemas.openxmlformats.org/officeDocument/2006/relationships/tags" Target="../tags/tag816.xml"/><Relationship Id="rId31" Type="http://schemas.openxmlformats.org/officeDocument/2006/relationships/tags" Target="../tags/tag828.xml"/><Relationship Id="rId44" Type="http://schemas.openxmlformats.org/officeDocument/2006/relationships/tags" Target="../tags/tag841.xml"/><Relationship Id="rId4" Type="http://schemas.openxmlformats.org/officeDocument/2006/relationships/tags" Target="../tags/tag801.xml"/><Relationship Id="rId9" Type="http://schemas.openxmlformats.org/officeDocument/2006/relationships/tags" Target="../tags/tag806.xml"/><Relationship Id="rId14" Type="http://schemas.openxmlformats.org/officeDocument/2006/relationships/tags" Target="../tags/tag811.xml"/><Relationship Id="rId22" Type="http://schemas.openxmlformats.org/officeDocument/2006/relationships/tags" Target="../tags/tag819.xml"/><Relationship Id="rId27" Type="http://schemas.openxmlformats.org/officeDocument/2006/relationships/tags" Target="../tags/tag824.xml"/><Relationship Id="rId30" Type="http://schemas.openxmlformats.org/officeDocument/2006/relationships/tags" Target="../tags/tag827.xml"/><Relationship Id="rId35" Type="http://schemas.openxmlformats.org/officeDocument/2006/relationships/tags" Target="../tags/tag832.xml"/><Relationship Id="rId43" Type="http://schemas.openxmlformats.org/officeDocument/2006/relationships/tags" Target="../tags/tag840.xml"/></Relationships>
</file>

<file path=ppt/slides/_rels/slide44.xml.rels><?xml version="1.0" encoding="UTF-8" standalone="yes"?>
<Relationships xmlns="http://schemas.openxmlformats.org/package/2006/relationships"><Relationship Id="rId8" Type="http://schemas.openxmlformats.org/officeDocument/2006/relationships/tags" Target="../tags/tag849.xml"/><Relationship Id="rId13" Type="http://schemas.openxmlformats.org/officeDocument/2006/relationships/tags" Target="../tags/tag854.xml"/><Relationship Id="rId18" Type="http://schemas.openxmlformats.org/officeDocument/2006/relationships/tags" Target="../tags/tag859.xml"/><Relationship Id="rId26" Type="http://schemas.openxmlformats.org/officeDocument/2006/relationships/tags" Target="../tags/tag867.xml"/><Relationship Id="rId39" Type="http://schemas.openxmlformats.org/officeDocument/2006/relationships/tags" Target="../tags/tag880.xml"/><Relationship Id="rId3" Type="http://schemas.openxmlformats.org/officeDocument/2006/relationships/tags" Target="../tags/tag844.xml"/><Relationship Id="rId21" Type="http://schemas.openxmlformats.org/officeDocument/2006/relationships/tags" Target="../tags/tag862.xml"/><Relationship Id="rId34" Type="http://schemas.openxmlformats.org/officeDocument/2006/relationships/tags" Target="../tags/tag875.xml"/><Relationship Id="rId42" Type="http://schemas.openxmlformats.org/officeDocument/2006/relationships/tags" Target="../tags/tag883.xml"/><Relationship Id="rId7" Type="http://schemas.openxmlformats.org/officeDocument/2006/relationships/tags" Target="../tags/tag848.xml"/><Relationship Id="rId12" Type="http://schemas.openxmlformats.org/officeDocument/2006/relationships/tags" Target="../tags/tag853.xml"/><Relationship Id="rId17" Type="http://schemas.openxmlformats.org/officeDocument/2006/relationships/tags" Target="../tags/tag858.xml"/><Relationship Id="rId25" Type="http://schemas.openxmlformats.org/officeDocument/2006/relationships/tags" Target="../tags/tag866.xml"/><Relationship Id="rId33" Type="http://schemas.openxmlformats.org/officeDocument/2006/relationships/tags" Target="../tags/tag874.xml"/><Relationship Id="rId38" Type="http://schemas.openxmlformats.org/officeDocument/2006/relationships/tags" Target="../tags/tag879.xml"/><Relationship Id="rId46" Type="http://schemas.openxmlformats.org/officeDocument/2006/relationships/notesSlide" Target="../notesSlides/notesSlide44.xml"/><Relationship Id="rId2" Type="http://schemas.openxmlformats.org/officeDocument/2006/relationships/tags" Target="../tags/tag843.xml"/><Relationship Id="rId16" Type="http://schemas.openxmlformats.org/officeDocument/2006/relationships/tags" Target="../tags/tag857.xml"/><Relationship Id="rId20" Type="http://schemas.openxmlformats.org/officeDocument/2006/relationships/tags" Target="../tags/tag861.xml"/><Relationship Id="rId29" Type="http://schemas.openxmlformats.org/officeDocument/2006/relationships/tags" Target="../tags/tag870.xml"/><Relationship Id="rId41" Type="http://schemas.openxmlformats.org/officeDocument/2006/relationships/tags" Target="../tags/tag882.xml"/><Relationship Id="rId1" Type="http://schemas.openxmlformats.org/officeDocument/2006/relationships/tags" Target="../tags/tag842.xml"/><Relationship Id="rId6" Type="http://schemas.openxmlformats.org/officeDocument/2006/relationships/tags" Target="../tags/tag847.xml"/><Relationship Id="rId11" Type="http://schemas.openxmlformats.org/officeDocument/2006/relationships/tags" Target="../tags/tag852.xml"/><Relationship Id="rId24" Type="http://schemas.openxmlformats.org/officeDocument/2006/relationships/tags" Target="../tags/tag865.xml"/><Relationship Id="rId32" Type="http://schemas.openxmlformats.org/officeDocument/2006/relationships/tags" Target="../tags/tag873.xml"/><Relationship Id="rId37" Type="http://schemas.openxmlformats.org/officeDocument/2006/relationships/tags" Target="../tags/tag878.xml"/><Relationship Id="rId40" Type="http://schemas.openxmlformats.org/officeDocument/2006/relationships/tags" Target="../tags/tag881.xml"/><Relationship Id="rId45" Type="http://schemas.openxmlformats.org/officeDocument/2006/relationships/slideLayout" Target="../slideLayouts/slideLayout1.xml"/><Relationship Id="rId5" Type="http://schemas.openxmlformats.org/officeDocument/2006/relationships/tags" Target="../tags/tag846.xml"/><Relationship Id="rId15" Type="http://schemas.openxmlformats.org/officeDocument/2006/relationships/tags" Target="../tags/tag856.xml"/><Relationship Id="rId23" Type="http://schemas.openxmlformats.org/officeDocument/2006/relationships/tags" Target="../tags/tag864.xml"/><Relationship Id="rId28" Type="http://schemas.openxmlformats.org/officeDocument/2006/relationships/tags" Target="../tags/tag869.xml"/><Relationship Id="rId36" Type="http://schemas.openxmlformats.org/officeDocument/2006/relationships/tags" Target="../tags/tag877.xml"/><Relationship Id="rId10" Type="http://schemas.openxmlformats.org/officeDocument/2006/relationships/tags" Target="../tags/tag851.xml"/><Relationship Id="rId19" Type="http://schemas.openxmlformats.org/officeDocument/2006/relationships/tags" Target="../tags/tag860.xml"/><Relationship Id="rId31" Type="http://schemas.openxmlformats.org/officeDocument/2006/relationships/tags" Target="../tags/tag872.xml"/><Relationship Id="rId44" Type="http://schemas.openxmlformats.org/officeDocument/2006/relationships/tags" Target="../tags/tag885.xml"/><Relationship Id="rId4" Type="http://schemas.openxmlformats.org/officeDocument/2006/relationships/tags" Target="../tags/tag845.xml"/><Relationship Id="rId9" Type="http://schemas.openxmlformats.org/officeDocument/2006/relationships/tags" Target="../tags/tag850.xml"/><Relationship Id="rId14" Type="http://schemas.openxmlformats.org/officeDocument/2006/relationships/tags" Target="../tags/tag855.xml"/><Relationship Id="rId22" Type="http://schemas.openxmlformats.org/officeDocument/2006/relationships/tags" Target="../tags/tag863.xml"/><Relationship Id="rId27" Type="http://schemas.openxmlformats.org/officeDocument/2006/relationships/tags" Target="../tags/tag868.xml"/><Relationship Id="rId30" Type="http://schemas.openxmlformats.org/officeDocument/2006/relationships/tags" Target="../tags/tag871.xml"/><Relationship Id="rId35" Type="http://schemas.openxmlformats.org/officeDocument/2006/relationships/tags" Target="../tags/tag876.xml"/><Relationship Id="rId43" Type="http://schemas.openxmlformats.org/officeDocument/2006/relationships/tags" Target="../tags/tag884.xml"/></Relationships>
</file>

<file path=ppt/slides/_rels/slide45.xml.rels><?xml version="1.0" encoding="UTF-8" standalone="yes"?>
<Relationships xmlns="http://schemas.openxmlformats.org/package/2006/relationships"><Relationship Id="rId8" Type="http://schemas.openxmlformats.org/officeDocument/2006/relationships/tags" Target="../tags/tag893.xml"/><Relationship Id="rId13" Type="http://schemas.openxmlformats.org/officeDocument/2006/relationships/tags" Target="../tags/tag898.xml"/><Relationship Id="rId18" Type="http://schemas.openxmlformats.org/officeDocument/2006/relationships/tags" Target="../tags/tag903.xml"/><Relationship Id="rId26" Type="http://schemas.openxmlformats.org/officeDocument/2006/relationships/tags" Target="../tags/tag911.xml"/><Relationship Id="rId39" Type="http://schemas.openxmlformats.org/officeDocument/2006/relationships/tags" Target="../tags/tag924.xml"/><Relationship Id="rId3" Type="http://schemas.openxmlformats.org/officeDocument/2006/relationships/tags" Target="../tags/tag888.xml"/><Relationship Id="rId21" Type="http://schemas.openxmlformats.org/officeDocument/2006/relationships/tags" Target="../tags/tag906.xml"/><Relationship Id="rId34" Type="http://schemas.openxmlformats.org/officeDocument/2006/relationships/tags" Target="../tags/tag919.xml"/><Relationship Id="rId42" Type="http://schemas.openxmlformats.org/officeDocument/2006/relationships/tags" Target="../tags/tag927.xml"/><Relationship Id="rId7" Type="http://schemas.openxmlformats.org/officeDocument/2006/relationships/tags" Target="../tags/tag892.xml"/><Relationship Id="rId12" Type="http://schemas.openxmlformats.org/officeDocument/2006/relationships/tags" Target="../tags/tag897.xml"/><Relationship Id="rId17" Type="http://schemas.openxmlformats.org/officeDocument/2006/relationships/tags" Target="../tags/tag902.xml"/><Relationship Id="rId25" Type="http://schemas.openxmlformats.org/officeDocument/2006/relationships/tags" Target="../tags/tag910.xml"/><Relationship Id="rId33" Type="http://schemas.openxmlformats.org/officeDocument/2006/relationships/tags" Target="../tags/tag918.xml"/><Relationship Id="rId38" Type="http://schemas.openxmlformats.org/officeDocument/2006/relationships/tags" Target="../tags/tag923.xml"/><Relationship Id="rId46" Type="http://schemas.openxmlformats.org/officeDocument/2006/relationships/notesSlide" Target="../notesSlides/notesSlide45.xml"/><Relationship Id="rId2" Type="http://schemas.openxmlformats.org/officeDocument/2006/relationships/tags" Target="../tags/tag887.xml"/><Relationship Id="rId16" Type="http://schemas.openxmlformats.org/officeDocument/2006/relationships/tags" Target="../tags/tag901.xml"/><Relationship Id="rId20" Type="http://schemas.openxmlformats.org/officeDocument/2006/relationships/tags" Target="../tags/tag905.xml"/><Relationship Id="rId29" Type="http://schemas.openxmlformats.org/officeDocument/2006/relationships/tags" Target="../tags/tag914.xml"/><Relationship Id="rId41" Type="http://schemas.openxmlformats.org/officeDocument/2006/relationships/tags" Target="../tags/tag926.xml"/><Relationship Id="rId1" Type="http://schemas.openxmlformats.org/officeDocument/2006/relationships/tags" Target="../tags/tag886.xml"/><Relationship Id="rId6" Type="http://schemas.openxmlformats.org/officeDocument/2006/relationships/tags" Target="../tags/tag891.xml"/><Relationship Id="rId11" Type="http://schemas.openxmlformats.org/officeDocument/2006/relationships/tags" Target="../tags/tag896.xml"/><Relationship Id="rId24" Type="http://schemas.openxmlformats.org/officeDocument/2006/relationships/tags" Target="../tags/tag909.xml"/><Relationship Id="rId32" Type="http://schemas.openxmlformats.org/officeDocument/2006/relationships/tags" Target="../tags/tag917.xml"/><Relationship Id="rId37" Type="http://schemas.openxmlformats.org/officeDocument/2006/relationships/tags" Target="../tags/tag922.xml"/><Relationship Id="rId40" Type="http://schemas.openxmlformats.org/officeDocument/2006/relationships/tags" Target="../tags/tag925.xml"/><Relationship Id="rId45" Type="http://schemas.openxmlformats.org/officeDocument/2006/relationships/slideLayout" Target="../slideLayouts/slideLayout1.xml"/><Relationship Id="rId5" Type="http://schemas.openxmlformats.org/officeDocument/2006/relationships/tags" Target="../tags/tag890.xml"/><Relationship Id="rId15" Type="http://schemas.openxmlformats.org/officeDocument/2006/relationships/tags" Target="../tags/tag900.xml"/><Relationship Id="rId23" Type="http://schemas.openxmlformats.org/officeDocument/2006/relationships/tags" Target="../tags/tag908.xml"/><Relationship Id="rId28" Type="http://schemas.openxmlformats.org/officeDocument/2006/relationships/tags" Target="../tags/tag913.xml"/><Relationship Id="rId36" Type="http://schemas.openxmlformats.org/officeDocument/2006/relationships/tags" Target="../tags/tag921.xml"/><Relationship Id="rId10" Type="http://schemas.openxmlformats.org/officeDocument/2006/relationships/tags" Target="../tags/tag895.xml"/><Relationship Id="rId19" Type="http://schemas.openxmlformats.org/officeDocument/2006/relationships/tags" Target="../tags/tag904.xml"/><Relationship Id="rId31" Type="http://schemas.openxmlformats.org/officeDocument/2006/relationships/tags" Target="../tags/tag916.xml"/><Relationship Id="rId44" Type="http://schemas.openxmlformats.org/officeDocument/2006/relationships/tags" Target="../tags/tag929.xml"/><Relationship Id="rId4" Type="http://schemas.openxmlformats.org/officeDocument/2006/relationships/tags" Target="../tags/tag889.xml"/><Relationship Id="rId9" Type="http://schemas.openxmlformats.org/officeDocument/2006/relationships/tags" Target="../tags/tag894.xml"/><Relationship Id="rId14" Type="http://schemas.openxmlformats.org/officeDocument/2006/relationships/tags" Target="../tags/tag899.xml"/><Relationship Id="rId22" Type="http://schemas.openxmlformats.org/officeDocument/2006/relationships/tags" Target="../tags/tag907.xml"/><Relationship Id="rId27" Type="http://schemas.openxmlformats.org/officeDocument/2006/relationships/tags" Target="../tags/tag912.xml"/><Relationship Id="rId30" Type="http://schemas.openxmlformats.org/officeDocument/2006/relationships/tags" Target="../tags/tag915.xml"/><Relationship Id="rId35" Type="http://schemas.openxmlformats.org/officeDocument/2006/relationships/tags" Target="../tags/tag920.xml"/><Relationship Id="rId43" Type="http://schemas.openxmlformats.org/officeDocument/2006/relationships/tags" Target="../tags/tag928.xml"/></Relationships>
</file>

<file path=ppt/slides/_rels/slide46.xml.rels><?xml version="1.0" encoding="UTF-8" standalone="yes"?>
<Relationships xmlns="http://schemas.openxmlformats.org/package/2006/relationships"><Relationship Id="rId8" Type="http://schemas.openxmlformats.org/officeDocument/2006/relationships/tags" Target="../tags/tag937.xml"/><Relationship Id="rId13" Type="http://schemas.openxmlformats.org/officeDocument/2006/relationships/tags" Target="../tags/tag942.xml"/><Relationship Id="rId18" Type="http://schemas.openxmlformats.org/officeDocument/2006/relationships/tags" Target="../tags/tag947.xml"/><Relationship Id="rId26" Type="http://schemas.openxmlformats.org/officeDocument/2006/relationships/tags" Target="../tags/tag955.xml"/><Relationship Id="rId39" Type="http://schemas.openxmlformats.org/officeDocument/2006/relationships/tags" Target="../tags/tag968.xml"/><Relationship Id="rId3" Type="http://schemas.openxmlformats.org/officeDocument/2006/relationships/tags" Target="../tags/tag932.xml"/><Relationship Id="rId21" Type="http://schemas.openxmlformats.org/officeDocument/2006/relationships/tags" Target="../tags/tag950.xml"/><Relationship Id="rId34" Type="http://schemas.openxmlformats.org/officeDocument/2006/relationships/tags" Target="../tags/tag963.xml"/><Relationship Id="rId42" Type="http://schemas.openxmlformats.org/officeDocument/2006/relationships/tags" Target="../tags/tag971.xml"/><Relationship Id="rId7" Type="http://schemas.openxmlformats.org/officeDocument/2006/relationships/tags" Target="../tags/tag936.xml"/><Relationship Id="rId12" Type="http://schemas.openxmlformats.org/officeDocument/2006/relationships/tags" Target="../tags/tag941.xml"/><Relationship Id="rId17" Type="http://schemas.openxmlformats.org/officeDocument/2006/relationships/tags" Target="../tags/tag946.xml"/><Relationship Id="rId25" Type="http://schemas.openxmlformats.org/officeDocument/2006/relationships/tags" Target="../tags/tag954.xml"/><Relationship Id="rId33" Type="http://schemas.openxmlformats.org/officeDocument/2006/relationships/tags" Target="../tags/tag962.xml"/><Relationship Id="rId38" Type="http://schemas.openxmlformats.org/officeDocument/2006/relationships/tags" Target="../tags/tag967.xml"/><Relationship Id="rId46" Type="http://schemas.openxmlformats.org/officeDocument/2006/relationships/notesSlide" Target="../notesSlides/notesSlide46.xml"/><Relationship Id="rId2" Type="http://schemas.openxmlformats.org/officeDocument/2006/relationships/tags" Target="../tags/tag931.xml"/><Relationship Id="rId16" Type="http://schemas.openxmlformats.org/officeDocument/2006/relationships/tags" Target="../tags/tag945.xml"/><Relationship Id="rId20" Type="http://schemas.openxmlformats.org/officeDocument/2006/relationships/tags" Target="../tags/tag949.xml"/><Relationship Id="rId29" Type="http://schemas.openxmlformats.org/officeDocument/2006/relationships/tags" Target="../tags/tag958.xml"/><Relationship Id="rId41" Type="http://schemas.openxmlformats.org/officeDocument/2006/relationships/tags" Target="../tags/tag970.xml"/><Relationship Id="rId1" Type="http://schemas.openxmlformats.org/officeDocument/2006/relationships/tags" Target="../tags/tag930.xml"/><Relationship Id="rId6" Type="http://schemas.openxmlformats.org/officeDocument/2006/relationships/tags" Target="../tags/tag935.xml"/><Relationship Id="rId11" Type="http://schemas.openxmlformats.org/officeDocument/2006/relationships/tags" Target="../tags/tag940.xml"/><Relationship Id="rId24" Type="http://schemas.openxmlformats.org/officeDocument/2006/relationships/tags" Target="../tags/tag953.xml"/><Relationship Id="rId32" Type="http://schemas.openxmlformats.org/officeDocument/2006/relationships/tags" Target="../tags/tag961.xml"/><Relationship Id="rId37" Type="http://schemas.openxmlformats.org/officeDocument/2006/relationships/tags" Target="../tags/tag966.xml"/><Relationship Id="rId40" Type="http://schemas.openxmlformats.org/officeDocument/2006/relationships/tags" Target="../tags/tag969.xml"/><Relationship Id="rId45" Type="http://schemas.openxmlformats.org/officeDocument/2006/relationships/slideLayout" Target="../slideLayouts/slideLayout1.xml"/><Relationship Id="rId5" Type="http://schemas.openxmlformats.org/officeDocument/2006/relationships/tags" Target="../tags/tag934.xml"/><Relationship Id="rId15" Type="http://schemas.openxmlformats.org/officeDocument/2006/relationships/tags" Target="../tags/tag944.xml"/><Relationship Id="rId23" Type="http://schemas.openxmlformats.org/officeDocument/2006/relationships/tags" Target="../tags/tag952.xml"/><Relationship Id="rId28" Type="http://schemas.openxmlformats.org/officeDocument/2006/relationships/tags" Target="../tags/tag957.xml"/><Relationship Id="rId36" Type="http://schemas.openxmlformats.org/officeDocument/2006/relationships/tags" Target="../tags/tag965.xml"/><Relationship Id="rId10" Type="http://schemas.openxmlformats.org/officeDocument/2006/relationships/tags" Target="../tags/tag939.xml"/><Relationship Id="rId19" Type="http://schemas.openxmlformats.org/officeDocument/2006/relationships/tags" Target="../tags/tag948.xml"/><Relationship Id="rId31" Type="http://schemas.openxmlformats.org/officeDocument/2006/relationships/tags" Target="../tags/tag960.xml"/><Relationship Id="rId44" Type="http://schemas.openxmlformats.org/officeDocument/2006/relationships/tags" Target="../tags/tag973.xml"/><Relationship Id="rId4" Type="http://schemas.openxmlformats.org/officeDocument/2006/relationships/tags" Target="../tags/tag933.xml"/><Relationship Id="rId9" Type="http://schemas.openxmlformats.org/officeDocument/2006/relationships/tags" Target="../tags/tag938.xml"/><Relationship Id="rId14" Type="http://schemas.openxmlformats.org/officeDocument/2006/relationships/tags" Target="../tags/tag943.xml"/><Relationship Id="rId22" Type="http://schemas.openxmlformats.org/officeDocument/2006/relationships/tags" Target="../tags/tag951.xml"/><Relationship Id="rId27" Type="http://schemas.openxmlformats.org/officeDocument/2006/relationships/tags" Target="../tags/tag956.xml"/><Relationship Id="rId30" Type="http://schemas.openxmlformats.org/officeDocument/2006/relationships/tags" Target="../tags/tag959.xml"/><Relationship Id="rId35" Type="http://schemas.openxmlformats.org/officeDocument/2006/relationships/tags" Target="../tags/tag964.xml"/><Relationship Id="rId43" Type="http://schemas.openxmlformats.org/officeDocument/2006/relationships/tags" Target="../tags/tag972.xml"/></Relationships>
</file>

<file path=ppt/slides/_rels/slide47.xml.rels><?xml version="1.0" encoding="UTF-8" standalone="yes"?>
<Relationships xmlns="http://schemas.openxmlformats.org/package/2006/relationships"><Relationship Id="rId8" Type="http://schemas.openxmlformats.org/officeDocument/2006/relationships/tags" Target="../tags/tag981.xml"/><Relationship Id="rId13" Type="http://schemas.openxmlformats.org/officeDocument/2006/relationships/tags" Target="../tags/tag986.xml"/><Relationship Id="rId18" Type="http://schemas.openxmlformats.org/officeDocument/2006/relationships/tags" Target="../tags/tag991.xml"/><Relationship Id="rId26" Type="http://schemas.openxmlformats.org/officeDocument/2006/relationships/tags" Target="../tags/tag999.xml"/><Relationship Id="rId39" Type="http://schemas.openxmlformats.org/officeDocument/2006/relationships/tags" Target="../tags/tag1012.xml"/><Relationship Id="rId3" Type="http://schemas.openxmlformats.org/officeDocument/2006/relationships/tags" Target="../tags/tag976.xml"/><Relationship Id="rId21" Type="http://schemas.openxmlformats.org/officeDocument/2006/relationships/tags" Target="../tags/tag994.xml"/><Relationship Id="rId34" Type="http://schemas.openxmlformats.org/officeDocument/2006/relationships/tags" Target="../tags/tag1007.xml"/><Relationship Id="rId42" Type="http://schemas.openxmlformats.org/officeDocument/2006/relationships/tags" Target="../tags/tag1015.xml"/><Relationship Id="rId7" Type="http://schemas.openxmlformats.org/officeDocument/2006/relationships/tags" Target="../tags/tag980.xml"/><Relationship Id="rId12" Type="http://schemas.openxmlformats.org/officeDocument/2006/relationships/tags" Target="../tags/tag985.xml"/><Relationship Id="rId17" Type="http://schemas.openxmlformats.org/officeDocument/2006/relationships/tags" Target="../tags/tag990.xml"/><Relationship Id="rId25" Type="http://schemas.openxmlformats.org/officeDocument/2006/relationships/tags" Target="../tags/tag998.xml"/><Relationship Id="rId33" Type="http://schemas.openxmlformats.org/officeDocument/2006/relationships/tags" Target="../tags/tag1006.xml"/><Relationship Id="rId38" Type="http://schemas.openxmlformats.org/officeDocument/2006/relationships/tags" Target="../tags/tag1011.xml"/><Relationship Id="rId46" Type="http://schemas.openxmlformats.org/officeDocument/2006/relationships/notesSlide" Target="../notesSlides/notesSlide47.xml"/><Relationship Id="rId2" Type="http://schemas.openxmlformats.org/officeDocument/2006/relationships/tags" Target="../tags/tag975.xml"/><Relationship Id="rId16" Type="http://schemas.openxmlformats.org/officeDocument/2006/relationships/tags" Target="../tags/tag989.xml"/><Relationship Id="rId20" Type="http://schemas.openxmlformats.org/officeDocument/2006/relationships/tags" Target="../tags/tag993.xml"/><Relationship Id="rId29" Type="http://schemas.openxmlformats.org/officeDocument/2006/relationships/tags" Target="../tags/tag1002.xml"/><Relationship Id="rId41" Type="http://schemas.openxmlformats.org/officeDocument/2006/relationships/tags" Target="../tags/tag1014.xml"/><Relationship Id="rId1" Type="http://schemas.openxmlformats.org/officeDocument/2006/relationships/tags" Target="../tags/tag974.xml"/><Relationship Id="rId6" Type="http://schemas.openxmlformats.org/officeDocument/2006/relationships/tags" Target="../tags/tag979.xml"/><Relationship Id="rId11" Type="http://schemas.openxmlformats.org/officeDocument/2006/relationships/tags" Target="../tags/tag984.xml"/><Relationship Id="rId24" Type="http://schemas.openxmlformats.org/officeDocument/2006/relationships/tags" Target="../tags/tag997.xml"/><Relationship Id="rId32" Type="http://schemas.openxmlformats.org/officeDocument/2006/relationships/tags" Target="../tags/tag1005.xml"/><Relationship Id="rId37" Type="http://schemas.openxmlformats.org/officeDocument/2006/relationships/tags" Target="../tags/tag1010.xml"/><Relationship Id="rId40" Type="http://schemas.openxmlformats.org/officeDocument/2006/relationships/tags" Target="../tags/tag1013.xml"/><Relationship Id="rId45" Type="http://schemas.openxmlformats.org/officeDocument/2006/relationships/slideLayout" Target="../slideLayouts/slideLayout1.xml"/><Relationship Id="rId5" Type="http://schemas.openxmlformats.org/officeDocument/2006/relationships/tags" Target="../tags/tag978.xml"/><Relationship Id="rId15" Type="http://schemas.openxmlformats.org/officeDocument/2006/relationships/tags" Target="../tags/tag988.xml"/><Relationship Id="rId23" Type="http://schemas.openxmlformats.org/officeDocument/2006/relationships/tags" Target="../tags/tag996.xml"/><Relationship Id="rId28" Type="http://schemas.openxmlformats.org/officeDocument/2006/relationships/tags" Target="../tags/tag1001.xml"/><Relationship Id="rId36" Type="http://schemas.openxmlformats.org/officeDocument/2006/relationships/tags" Target="../tags/tag1009.xml"/><Relationship Id="rId10" Type="http://schemas.openxmlformats.org/officeDocument/2006/relationships/tags" Target="../tags/tag983.xml"/><Relationship Id="rId19" Type="http://schemas.openxmlformats.org/officeDocument/2006/relationships/tags" Target="../tags/tag992.xml"/><Relationship Id="rId31" Type="http://schemas.openxmlformats.org/officeDocument/2006/relationships/tags" Target="../tags/tag1004.xml"/><Relationship Id="rId44" Type="http://schemas.openxmlformats.org/officeDocument/2006/relationships/tags" Target="../tags/tag1017.xml"/><Relationship Id="rId4" Type="http://schemas.openxmlformats.org/officeDocument/2006/relationships/tags" Target="../tags/tag977.xml"/><Relationship Id="rId9" Type="http://schemas.openxmlformats.org/officeDocument/2006/relationships/tags" Target="../tags/tag982.xml"/><Relationship Id="rId14" Type="http://schemas.openxmlformats.org/officeDocument/2006/relationships/tags" Target="../tags/tag987.xml"/><Relationship Id="rId22" Type="http://schemas.openxmlformats.org/officeDocument/2006/relationships/tags" Target="../tags/tag995.xml"/><Relationship Id="rId27" Type="http://schemas.openxmlformats.org/officeDocument/2006/relationships/tags" Target="../tags/tag1000.xml"/><Relationship Id="rId30" Type="http://schemas.openxmlformats.org/officeDocument/2006/relationships/tags" Target="../tags/tag1003.xml"/><Relationship Id="rId35" Type="http://schemas.openxmlformats.org/officeDocument/2006/relationships/tags" Target="../tags/tag1008.xml"/><Relationship Id="rId43" Type="http://schemas.openxmlformats.org/officeDocument/2006/relationships/tags" Target="../tags/tag1016.xml"/></Relationships>
</file>

<file path=ppt/slides/_rels/slide48.xml.rels><?xml version="1.0" encoding="UTF-8" standalone="yes"?>
<Relationships xmlns="http://schemas.openxmlformats.org/package/2006/relationships"><Relationship Id="rId8" Type="http://schemas.openxmlformats.org/officeDocument/2006/relationships/tags" Target="../tags/tag1025.xml"/><Relationship Id="rId13" Type="http://schemas.openxmlformats.org/officeDocument/2006/relationships/tags" Target="../tags/tag1030.xml"/><Relationship Id="rId18" Type="http://schemas.openxmlformats.org/officeDocument/2006/relationships/tags" Target="../tags/tag1035.xml"/><Relationship Id="rId26" Type="http://schemas.openxmlformats.org/officeDocument/2006/relationships/tags" Target="../tags/tag1043.xml"/><Relationship Id="rId39" Type="http://schemas.openxmlformats.org/officeDocument/2006/relationships/tags" Target="../tags/tag1056.xml"/><Relationship Id="rId3" Type="http://schemas.openxmlformats.org/officeDocument/2006/relationships/tags" Target="../tags/tag1020.xml"/><Relationship Id="rId21" Type="http://schemas.openxmlformats.org/officeDocument/2006/relationships/tags" Target="../tags/tag1038.xml"/><Relationship Id="rId34" Type="http://schemas.openxmlformats.org/officeDocument/2006/relationships/tags" Target="../tags/tag1051.xml"/><Relationship Id="rId42" Type="http://schemas.openxmlformats.org/officeDocument/2006/relationships/tags" Target="../tags/tag1059.xml"/><Relationship Id="rId7" Type="http://schemas.openxmlformats.org/officeDocument/2006/relationships/tags" Target="../tags/tag1024.xml"/><Relationship Id="rId12" Type="http://schemas.openxmlformats.org/officeDocument/2006/relationships/tags" Target="../tags/tag1029.xml"/><Relationship Id="rId17" Type="http://schemas.openxmlformats.org/officeDocument/2006/relationships/tags" Target="../tags/tag1034.xml"/><Relationship Id="rId25" Type="http://schemas.openxmlformats.org/officeDocument/2006/relationships/tags" Target="../tags/tag1042.xml"/><Relationship Id="rId33" Type="http://schemas.openxmlformats.org/officeDocument/2006/relationships/tags" Target="../tags/tag1050.xml"/><Relationship Id="rId38" Type="http://schemas.openxmlformats.org/officeDocument/2006/relationships/tags" Target="../tags/tag1055.xml"/><Relationship Id="rId46" Type="http://schemas.openxmlformats.org/officeDocument/2006/relationships/notesSlide" Target="../notesSlides/notesSlide48.xml"/><Relationship Id="rId2" Type="http://schemas.openxmlformats.org/officeDocument/2006/relationships/tags" Target="../tags/tag1019.xml"/><Relationship Id="rId16" Type="http://schemas.openxmlformats.org/officeDocument/2006/relationships/tags" Target="../tags/tag1033.xml"/><Relationship Id="rId20" Type="http://schemas.openxmlformats.org/officeDocument/2006/relationships/tags" Target="../tags/tag1037.xml"/><Relationship Id="rId29" Type="http://schemas.openxmlformats.org/officeDocument/2006/relationships/tags" Target="../tags/tag1046.xml"/><Relationship Id="rId41" Type="http://schemas.openxmlformats.org/officeDocument/2006/relationships/tags" Target="../tags/tag1058.xml"/><Relationship Id="rId1" Type="http://schemas.openxmlformats.org/officeDocument/2006/relationships/tags" Target="../tags/tag1018.xml"/><Relationship Id="rId6" Type="http://schemas.openxmlformats.org/officeDocument/2006/relationships/tags" Target="../tags/tag1023.xml"/><Relationship Id="rId11" Type="http://schemas.openxmlformats.org/officeDocument/2006/relationships/tags" Target="../tags/tag1028.xml"/><Relationship Id="rId24" Type="http://schemas.openxmlformats.org/officeDocument/2006/relationships/tags" Target="../tags/tag1041.xml"/><Relationship Id="rId32" Type="http://schemas.openxmlformats.org/officeDocument/2006/relationships/tags" Target="../tags/tag1049.xml"/><Relationship Id="rId37" Type="http://schemas.openxmlformats.org/officeDocument/2006/relationships/tags" Target="../tags/tag1054.xml"/><Relationship Id="rId40" Type="http://schemas.openxmlformats.org/officeDocument/2006/relationships/tags" Target="../tags/tag1057.xml"/><Relationship Id="rId45" Type="http://schemas.openxmlformats.org/officeDocument/2006/relationships/slideLayout" Target="../slideLayouts/slideLayout1.xml"/><Relationship Id="rId5" Type="http://schemas.openxmlformats.org/officeDocument/2006/relationships/tags" Target="../tags/tag1022.xml"/><Relationship Id="rId15" Type="http://schemas.openxmlformats.org/officeDocument/2006/relationships/tags" Target="../tags/tag1032.xml"/><Relationship Id="rId23" Type="http://schemas.openxmlformats.org/officeDocument/2006/relationships/tags" Target="../tags/tag1040.xml"/><Relationship Id="rId28" Type="http://schemas.openxmlformats.org/officeDocument/2006/relationships/tags" Target="../tags/tag1045.xml"/><Relationship Id="rId36" Type="http://schemas.openxmlformats.org/officeDocument/2006/relationships/tags" Target="../tags/tag1053.xml"/><Relationship Id="rId10" Type="http://schemas.openxmlformats.org/officeDocument/2006/relationships/tags" Target="../tags/tag1027.xml"/><Relationship Id="rId19" Type="http://schemas.openxmlformats.org/officeDocument/2006/relationships/tags" Target="../tags/tag1036.xml"/><Relationship Id="rId31" Type="http://schemas.openxmlformats.org/officeDocument/2006/relationships/tags" Target="../tags/tag1048.xml"/><Relationship Id="rId44" Type="http://schemas.openxmlformats.org/officeDocument/2006/relationships/tags" Target="../tags/tag1061.xml"/><Relationship Id="rId4" Type="http://schemas.openxmlformats.org/officeDocument/2006/relationships/tags" Target="../tags/tag1021.xml"/><Relationship Id="rId9" Type="http://schemas.openxmlformats.org/officeDocument/2006/relationships/tags" Target="../tags/tag1026.xml"/><Relationship Id="rId14" Type="http://schemas.openxmlformats.org/officeDocument/2006/relationships/tags" Target="../tags/tag1031.xml"/><Relationship Id="rId22" Type="http://schemas.openxmlformats.org/officeDocument/2006/relationships/tags" Target="../tags/tag1039.xml"/><Relationship Id="rId27" Type="http://schemas.openxmlformats.org/officeDocument/2006/relationships/tags" Target="../tags/tag1044.xml"/><Relationship Id="rId30" Type="http://schemas.openxmlformats.org/officeDocument/2006/relationships/tags" Target="../tags/tag1047.xml"/><Relationship Id="rId35" Type="http://schemas.openxmlformats.org/officeDocument/2006/relationships/tags" Target="../tags/tag1052.xml"/><Relationship Id="rId43" Type="http://schemas.openxmlformats.org/officeDocument/2006/relationships/tags" Target="../tags/tag1060.xml"/></Relationships>
</file>

<file path=ppt/slides/_rels/slide49.xml.rels><?xml version="1.0" encoding="UTF-8" standalone="yes"?>
<Relationships xmlns="http://schemas.openxmlformats.org/package/2006/relationships"><Relationship Id="rId8" Type="http://schemas.openxmlformats.org/officeDocument/2006/relationships/tags" Target="../tags/tag1069.xml"/><Relationship Id="rId13" Type="http://schemas.openxmlformats.org/officeDocument/2006/relationships/tags" Target="../tags/tag1074.xml"/><Relationship Id="rId18" Type="http://schemas.openxmlformats.org/officeDocument/2006/relationships/tags" Target="../tags/tag1079.xml"/><Relationship Id="rId26" Type="http://schemas.openxmlformats.org/officeDocument/2006/relationships/tags" Target="../tags/tag1087.xml"/><Relationship Id="rId39" Type="http://schemas.openxmlformats.org/officeDocument/2006/relationships/tags" Target="../tags/tag1100.xml"/><Relationship Id="rId3" Type="http://schemas.openxmlformats.org/officeDocument/2006/relationships/tags" Target="../tags/tag1064.xml"/><Relationship Id="rId21" Type="http://schemas.openxmlformats.org/officeDocument/2006/relationships/tags" Target="../tags/tag1082.xml"/><Relationship Id="rId34" Type="http://schemas.openxmlformats.org/officeDocument/2006/relationships/tags" Target="../tags/tag1095.xml"/><Relationship Id="rId42" Type="http://schemas.openxmlformats.org/officeDocument/2006/relationships/tags" Target="../tags/tag1103.xml"/><Relationship Id="rId7" Type="http://schemas.openxmlformats.org/officeDocument/2006/relationships/tags" Target="../tags/tag1068.xml"/><Relationship Id="rId12" Type="http://schemas.openxmlformats.org/officeDocument/2006/relationships/tags" Target="../tags/tag1073.xml"/><Relationship Id="rId17" Type="http://schemas.openxmlformats.org/officeDocument/2006/relationships/tags" Target="../tags/tag1078.xml"/><Relationship Id="rId25" Type="http://schemas.openxmlformats.org/officeDocument/2006/relationships/tags" Target="../tags/tag1086.xml"/><Relationship Id="rId33" Type="http://schemas.openxmlformats.org/officeDocument/2006/relationships/tags" Target="../tags/tag1094.xml"/><Relationship Id="rId38" Type="http://schemas.openxmlformats.org/officeDocument/2006/relationships/tags" Target="../tags/tag1099.xml"/><Relationship Id="rId46" Type="http://schemas.openxmlformats.org/officeDocument/2006/relationships/notesSlide" Target="../notesSlides/notesSlide49.xml"/><Relationship Id="rId2" Type="http://schemas.openxmlformats.org/officeDocument/2006/relationships/tags" Target="../tags/tag1063.xml"/><Relationship Id="rId16" Type="http://schemas.openxmlformats.org/officeDocument/2006/relationships/tags" Target="../tags/tag1077.xml"/><Relationship Id="rId20" Type="http://schemas.openxmlformats.org/officeDocument/2006/relationships/tags" Target="../tags/tag1081.xml"/><Relationship Id="rId29" Type="http://schemas.openxmlformats.org/officeDocument/2006/relationships/tags" Target="../tags/tag1090.xml"/><Relationship Id="rId41" Type="http://schemas.openxmlformats.org/officeDocument/2006/relationships/tags" Target="../tags/tag1102.xml"/><Relationship Id="rId1" Type="http://schemas.openxmlformats.org/officeDocument/2006/relationships/tags" Target="../tags/tag1062.xml"/><Relationship Id="rId6" Type="http://schemas.openxmlformats.org/officeDocument/2006/relationships/tags" Target="../tags/tag1067.xml"/><Relationship Id="rId11" Type="http://schemas.openxmlformats.org/officeDocument/2006/relationships/tags" Target="../tags/tag1072.xml"/><Relationship Id="rId24" Type="http://schemas.openxmlformats.org/officeDocument/2006/relationships/tags" Target="../tags/tag1085.xml"/><Relationship Id="rId32" Type="http://schemas.openxmlformats.org/officeDocument/2006/relationships/tags" Target="../tags/tag1093.xml"/><Relationship Id="rId37" Type="http://schemas.openxmlformats.org/officeDocument/2006/relationships/tags" Target="../tags/tag1098.xml"/><Relationship Id="rId40" Type="http://schemas.openxmlformats.org/officeDocument/2006/relationships/tags" Target="../tags/tag1101.xml"/><Relationship Id="rId45" Type="http://schemas.openxmlformats.org/officeDocument/2006/relationships/slideLayout" Target="../slideLayouts/slideLayout1.xml"/><Relationship Id="rId5" Type="http://schemas.openxmlformats.org/officeDocument/2006/relationships/tags" Target="../tags/tag1066.xml"/><Relationship Id="rId15" Type="http://schemas.openxmlformats.org/officeDocument/2006/relationships/tags" Target="../tags/tag1076.xml"/><Relationship Id="rId23" Type="http://schemas.openxmlformats.org/officeDocument/2006/relationships/tags" Target="../tags/tag1084.xml"/><Relationship Id="rId28" Type="http://schemas.openxmlformats.org/officeDocument/2006/relationships/tags" Target="../tags/tag1089.xml"/><Relationship Id="rId36" Type="http://schemas.openxmlformats.org/officeDocument/2006/relationships/tags" Target="../tags/tag1097.xml"/><Relationship Id="rId10" Type="http://schemas.openxmlformats.org/officeDocument/2006/relationships/tags" Target="../tags/tag1071.xml"/><Relationship Id="rId19" Type="http://schemas.openxmlformats.org/officeDocument/2006/relationships/tags" Target="../tags/tag1080.xml"/><Relationship Id="rId31" Type="http://schemas.openxmlformats.org/officeDocument/2006/relationships/tags" Target="../tags/tag1092.xml"/><Relationship Id="rId44" Type="http://schemas.openxmlformats.org/officeDocument/2006/relationships/tags" Target="../tags/tag1105.xml"/><Relationship Id="rId4" Type="http://schemas.openxmlformats.org/officeDocument/2006/relationships/tags" Target="../tags/tag1065.xml"/><Relationship Id="rId9" Type="http://schemas.openxmlformats.org/officeDocument/2006/relationships/tags" Target="../tags/tag1070.xml"/><Relationship Id="rId14" Type="http://schemas.openxmlformats.org/officeDocument/2006/relationships/tags" Target="../tags/tag1075.xml"/><Relationship Id="rId22" Type="http://schemas.openxmlformats.org/officeDocument/2006/relationships/tags" Target="../tags/tag1083.xml"/><Relationship Id="rId27" Type="http://schemas.openxmlformats.org/officeDocument/2006/relationships/tags" Target="../tags/tag1088.xml"/><Relationship Id="rId30" Type="http://schemas.openxmlformats.org/officeDocument/2006/relationships/tags" Target="../tags/tag1091.xml"/><Relationship Id="rId35" Type="http://schemas.openxmlformats.org/officeDocument/2006/relationships/tags" Target="../tags/tag1096.xml"/><Relationship Id="rId43" Type="http://schemas.openxmlformats.org/officeDocument/2006/relationships/tags" Target="../tags/tag1104.xml"/></Relationships>
</file>

<file path=ppt/slides/_rels/slide5.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image" Target="../media/image5.png"/><Relationship Id="rId5" Type="http://schemas.openxmlformats.org/officeDocument/2006/relationships/notesSlide" Target="../notesSlides/notesSlide5.xml"/><Relationship Id="rId4"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8" Type="http://schemas.openxmlformats.org/officeDocument/2006/relationships/tags" Target="../tags/tag1113.xml"/><Relationship Id="rId13" Type="http://schemas.openxmlformats.org/officeDocument/2006/relationships/tags" Target="../tags/tag1118.xml"/><Relationship Id="rId18" Type="http://schemas.openxmlformats.org/officeDocument/2006/relationships/tags" Target="../tags/tag1123.xml"/><Relationship Id="rId26" Type="http://schemas.openxmlformats.org/officeDocument/2006/relationships/tags" Target="../tags/tag1131.xml"/><Relationship Id="rId39" Type="http://schemas.openxmlformats.org/officeDocument/2006/relationships/tags" Target="../tags/tag1144.xml"/><Relationship Id="rId3" Type="http://schemas.openxmlformats.org/officeDocument/2006/relationships/tags" Target="../tags/tag1108.xml"/><Relationship Id="rId21" Type="http://schemas.openxmlformats.org/officeDocument/2006/relationships/tags" Target="../tags/tag1126.xml"/><Relationship Id="rId34" Type="http://schemas.openxmlformats.org/officeDocument/2006/relationships/tags" Target="../tags/tag1139.xml"/><Relationship Id="rId42" Type="http://schemas.openxmlformats.org/officeDocument/2006/relationships/tags" Target="../tags/tag1147.xml"/><Relationship Id="rId7" Type="http://schemas.openxmlformats.org/officeDocument/2006/relationships/tags" Target="../tags/tag1112.xml"/><Relationship Id="rId12" Type="http://schemas.openxmlformats.org/officeDocument/2006/relationships/tags" Target="../tags/tag1117.xml"/><Relationship Id="rId17" Type="http://schemas.openxmlformats.org/officeDocument/2006/relationships/tags" Target="../tags/tag1122.xml"/><Relationship Id="rId25" Type="http://schemas.openxmlformats.org/officeDocument/2006/relationships/tags" Target="../tags/tag1130.xml"/><Relationship Id="rId33" Type="http://schemas.openxmlformats.org/officeDocument/2006/relationships/tags" Target="../tags/tag1138.xml"/><Relationship Id="rId38" Type="http://schemas.openxmlformats.org/officeDocument/2006/relationships/tags" Target="../tags/tag1143.xml"/><Relationship Id="rId46" Type="http://schemas.openxmlformats.org/officeDocument/2006/relationships/notesSlide" Target="../notesSlides/notesSlide50.xml"/><Relationship Id="rId2" Type="http://schemas.openxmlformats.org/officeDocument/2006/relationships/tags" Target="../tags/tag1107.xml"/><Relationship Id="rId16" Type="http://schemas.openxmlformats.org/officeDocument/2006/relationships/tags" Target="../tags/tag1121.xml"/><Relationship Id="rId20" Type="http://schemas.openxmlformats.org/officeDocument/2006/relationships/tags" Target="../tags/tag1125.xml"/><Relationship Id="rId29" Type="http://schemas.openxmlformats.org/officeDocument/2006/relationships/tags" Target="../tags/tag1134.xml"/><Relationship Id="rId41" Type="http://schemas.openxmlformats.org/officeDocument/2006/relationships/tags" Target="../tags/tag1146.xml"/><Relationship Id="rId1" Type="http://schemas.openxmlformats.org/officeDocument/2006/relationships/tags" Target="../tags/tag1106.xml"/><Relationship Id="rId6" Type="http://schemas.openxmlformats.org/officeDocument/2006/relationships/tags" Target="../tags/tag1111.xml"/><Relationship Id="rId11" Type="http://schemas.openxmlformats.org/officeDocument/2006/relationships/tags" Target="../tags/tag1116.xml"/><Relationship Id="rId24" Type="http://schemas.openxmlformats.org/officeDocument/2006/relationships/tags" Target="../tags/tag1129.xml"/><Relationship Id="rId32" Type="http://schemas.openxmlformats.org/officeDocument/2006/relationships/tags" Target="../tags/tag1137.xml"/><Relationship Id="rId37" Type="http://schemas.openxmlformats.org/officeDocument/2006/relationships/tags" Target="../tags/tag1142.xml"/><Relationship Id="rId40" Type="http://schemas.openxmlformats.org/officeDocument/2006/relationships/tags" Target="../tags/tag1145.xml"/><Relationship Id="rId45" Type="http://schemas.openxmlformats.org/officeDocument/2006/relationships/slideLayout" Target="../slideLayouts/slideLayout1.xml"/><Relationship Id="rId5" Type="http://schemas.openxmlformats.org/officeDocument/2006/relationships/tags" Target="../tags/tag1110.xml"/><Relationship Id="rId15" Type="http://schemas.openxmlformats.org/officeDocument/2006/relationships/tags" Target="../tags/tag1120.xml"/><Relationship Id="rId23" Type="http://schemas.openxmlformats.org/officeDocument/2006/relationships/tags" Target="../tags/tag1128.xml"/><Relationship Id="rId28" Type="http://schemas.openxmlformats.org/officeDocument/2006/relationships/tags" Target="../tags/tag1133.xml"/><Relationship Id="rId36" Type="http://schemas.openxmlformats.org/officeDocument/2006/relationships/tags" Target="../tags/tag1141.xml"/><Relationship Id="rId10" Type="http://schemas.openxmlformats.org/officeDocument/2006/relationships/tags" Target="../tags/tag1115.xml"/><Relationship Id="rId19" Type="http://schemas.openxmlformats.org/officeDocument/2006/relationships/tags" Target="../tags/tag1124.xml"/><Relationship Id="rId31" Type="http://schemas.openxmlformats.org/officeDocument/2006/relationships/tags" Target="../tags/tag1136.xml"/><Relationship Id="rId44" Type="http://schemas.openxmlformats.org/officeDocument/2006/relationships/tags" Target="../tags/tag1149.xml"/><Relationship Id="rId4" Type="http://schemas.openxmlformats.org/officeDocument/2006/relationships/tags" Target="../tags/tag1109.xml"/><Relationship Id="rId9" Type="http://schemas.openxmlformats.org/officeDocument/2006/relationships/tags" Target="../tags/tag1114.xml"/><Relationship Id="rId14" Type="http://schemas.openxmlformats.org/officeDocument/2006/relationships/tags" Target="../tags/tag1119.xml"/><Relationship Id="rId22" Type="http://schemas.openxmlformats.org/officeDocument/2006/relationships/tags" Target="../tags/tag1127.xml"/><Relationship Id="rId27" Type="http://schemas.openxmlformats.org/officeDocument/2006/relationships/tags" Target="../tags/tag1132.xml"/><Relationship Id="rId30" Type="http://schemas.openxmlformats.org/officeDocument/2006/relationships/tags" Target="../tags/tag1135.xml"/><Relationship Id="rId35" Type="http://schemas.openxmlformats.org/officeDocument/2006/relationships/tags" Target="../tags/tag1140.xml"/><Relationship Id="rId43" Type="http://schemas.openxmlformats.org/officeDocument/2006/relationships/tags" Target="../tags/tag1148.xml"/></Relationships>
</file>

<file path=ppt/slides/_rels/slide51.xml.rels><?xml version="1.0" encoding="UTF-8" standalone="yes"?>
<Relationships xmlns="http://schemas.openxmlformats.org/package/2006/relationships"><Relationship Id="rId8" Type="http://schemas.openxmlformats.org/officeDocument/2006/relationships/tags" Target="../tags/tag1157.xml"/><Relationship Id="rId13" Type="http://schemas.openxmlformats.org/officeDocument/2006/relationships/tags" Target="../tags/tag1162.xml"/><Relationship Id="rId18" Type="http://schemas.openxmlformats.org/officeDocument/2006/relationships/tags" Target="../tags/tag1167.xml"/><Relationship Id="rId26" Type="http://schemas.openxmlformats.org/officeDocument/2006/relationships/tags" Target="../tags/tag1175.xml"/><Relationship Id="rId39" Type="http://schemas.openxmlformats.org/officeDocument/2006/relationships/tags" Target="../tags/tag1188.xml"/><Relationship Id="rId3" Type="http://schemas.openxmlformats.org/officeDocument/2006/relationships/tags" Target="../tags/tag1152.xml"/><Relationship Id="rId21" Type="http://schemas.openxmlformats.org/officeDocument/2006/relationships/tags" Target="../tags/tag1170.xml"/><Relationship Id="rId34" Type="http://schemas.openxmlformats.org/officeDocument/2006/relationships/tags" Target="../tags/tag1183.xml"/><Relationship Id="rId42" Type="http://schemas.openxmlformats.org/officeDocument/2006/relationships/tags" Target="../tags/tag1191.xml"/><Relationship Id="rId7" Type="http://schemas.openxmlformats.org/officeDocument/2006/relationships/tags" Target="../tags/tag1156.xml"/><Relationship Id="rId12" Type="http://schemas.openxmlformats.org/officeDocument/2006/relationships/tags" Target="../tags/tag1161.xml"/><Relationship Id="rId17" Type="http://schemas.openxmlformats.org/officeDocument/2006/relationships/tags" Target="../tags/tag1166.xml"/><Relationship Id="rId25" Type="http://schemas.openxmlformats.org/officeDocument/2006/relationships/tags" Target="../tags/tag1174.xml"/><Relationship Id="rId33" Type="http://schemas.openxmlformats.org/officeDocument/2006/relationships/tags" Target="../tags/tag1182.xml"/><Relationship Id="rId38" Type="http://schemas.openxmlformats.org/officeDocument/2006/relationships/tags" Target="../tags/tag1187.xml"/><Relationship Id="rId46" Type="http://schemas.openxmlformats.org/officeDocument/2006/relationships/notesSlide" Target="../notesSlides/notesSlide51.xml"/><Relationship Id="rId2" Type="http://schemas.openxmlformats.org/officeDocument/2006/relationships/tags" Target="../tags/tag1151.xml"/><Relationship Id="rId16" Type="http://schemas.openxmlformats.org/officeDocument/2006/relationships/tags" Target="../tags/tag1165.xml"/><Relationship Id="rId20" Type="http://schemas.openxmlformats.org/officeDocument/2006/relationships/tags" Target="../tags/tag1169.xml"/><Relationship Id="rId29" Type="http://schemas.openxmlformats.org/officeDocument/2006/relationships/tags" Target="../tags/tag1178.xml"/><Relationship Id="rId41" Type="http://schemas.openxmlformats.org/officeDocument/2006/relationships/tags" Target="../tags/tag1190.xml"/><Relationship Id="rId1" Type="http://schemas.openxmlformats.org/officeDocument/2006/relationships/tags" Target="../tags/tag1150.xml"/><Relationship Id="rId6" Type="http://schemas.openxmlformats.org/officeDocument/2006/relationships/tags" Target="../tags/tag1155.xml"/><Relationship Id="rId11" Type="http://schemas.openxmlformats.org/officeDocument/2006/relationships/tags" Target="../tags/tag1160.xml"/><Relationship Id="rId24" Type="http://schemas.openxmlformats.org/officeDocument/2006/relationships/tags" Target="../tags/tag1173.xml"/><Relationship Id="rId32" Type="http://schemas.openxmlformats.org/officeDocument/2006/relationships/tags" Target="../tags/tag1181.xml"/><Relationship Id="rId37" Type="http://schemas.openxmlformats.org/officeDocument/2006/relationships/tags" Target="../tags/tag1186.xml"/><Relationship Id="rId40" Type="http://schemas.openxmlformats.org/officeDocument/2006/relationships/tags" Target="../tags/tag1189.xml"/><Relationship Id="rId45" Type="http://schemas.openxmlformats.org/officeDocument/2006/relationships/slideLayout" Target="../slideLayouts/slideLayout1.xml"/><Relationship Id="rId5" Type="http://schemas.openxmlformats.org/officeDocument/2006/relationships/tags" Target="../tags/tag1154.xml"/><Relationship Id="rId15" Type="http://schemas.openxmlformats.org/officeDocument/2006/relationships/tags" Target="../tags/tag1164.xml"/><Relationship Id="rId23" Type="http://schemas.openxmlformats.org/officeDocument/2006/relationships/tags" Target="../tags/tag1172.xml"/><Relationship Id="rId28" Type="http://schemas.openxmlformats.org/officeDocument/2006/relationships/tags" Target="../tags/tag1177.xml"/><Relationship Id="rId36" Type="http://schemas.openxmlformats.org/officeDocument/2006/relationships/tags" Target="../tags/tag1185.xml"/><Relationship Id="rId10" Type="http://schemas.openxmlformats.org/officeDocument/2006/relationships/tags" Target="../tags/tag1159.xml"/><Relationship Id="rId19" Type="http://schemas.openxmlformats.org/officeDocument/2006/relationships/tags" Target="../tags/tag1168.xml"/><Relationship Id="rId31" Type="http://schemas.openxmlformats.org/officeDocument/2006/relationships/tags" Target="../tags/tag1180.xml"/><Relationship Id="rId44" Type="http://schemas.openxmlformats.org/officeDocument/2006/relationships/tags" Target="../tags/tag1193.xml"/><Relationship Id="rId4" Type="http://schemas.openxmlformats.org/officeDocument/2006/relationships/tags" Target="../tags/tag1153.xml"/><Relationship Id="rId9" Type="http://schemas.openxmlformats.org/officeDocument/2006/relationships/tags" Target="../tags/tag1158.xml"/><Relationship Id="rId14" Type="http://schemas.openxmlformats.org/officeDocument/2006/relationships/tags" Target="../tags/tag1163.xml"/><Relationship Id="rId22" Type="http://schemas.openxmlformats.org/officeDocument/2006/relationships/tags" Target="../tags/tag1171.xml"/><Relationship Id="rId27" Type="http://schemas.openxmlformats.org/officeDocument/2006/relationships/tags" Target="../tags/tag1176.xml"/><Relationship Id="rId30" Type="http://schemas.openxmlformats.org/officeDocument/2006/relationships/tags" Target="../tags/tag1179.xml"/><Relationship Id="rId35" Type="http://schemas.openxmlformats.org/officeDocument/2006/relationships/tags" Target="../tags/tag1184.xml"/><Relationship Id="rId43" Type="http://schemas.openxmlformats.org/officeDocument/2006/relationships/tags" Target="../tags/tag1192.xml"/></Relationships>
</file>

<file path=ppt/slides/_rels/slide52.xml.rels><?xml version="1.0" encoding="UTF-8" standalone="yes"?>
<Relationships xmlns="http://schemas.openxmlformats.org/package/2006/relationships"><Relationship Id="rId8" Type="http://schemas.openxmlformats.org/officeDocument/2006/relationships/tags" Target="../tags/tag1201.xml"/><Relationship Id="rId13" Type="http://schemas.openxmlformats.org/officeDocument/2006/relationships/tags" Target="../tags/tag1206.xml"/><Relationship Id="rId18" Type="http://schemas.openxmlformats.org/officeDocument/2006/relationships/tags" Target="../tags/tag1211.xml"/><Relationship Id="rId26" Type="http://schemas.openxmlformats.org/officeDocument/2006/relationships/tags" Target="../tags/tag1219.xml"/><Relationship Id="rId39" Type="http://schemas.openxmlformats.org/officeDocument/2006/relationships/tags" Target="../tags/tag1232.xml"/><Relationship Id="rId3" Type="http://schemas.openxmlformats.org/officeDocument/2006/relationships/tags" Target="../tags/tag1196.xml"/><Relationship Id="rId21" Type="http://schemas.openxmlformats.org/officeDocument/2006/relationships/tags" Target="../tags/tag1214.xml"/><Relationship Id="rId34" Type="http://schemas.openxmlformats.org/officeDocument/2006/relationships/tags" Target="../tags/tag1227.xml"/><Relationship Id="rId42" Type="http://schemas.openxmlformats.org/officeDocument/2006/relationships/tags" Target="../tags/tag1235.xml"/><Relationship Id="rId7" Type="http://schemas.openxmlformats.org/officeDocument/2006/relationships/tags" Target="../tags/tag1200.xml"/><Relationship Id="rId12" Type="http://schemas.openxmlformats.org/officeDocument/2006/relationships/tags" Target="../tags/tag1205.xml"/><Relationship Id="rId17" Type="http://schemas.openxmlformats.org/officeDocument/2006/relationships/tags" Target="../tags/tag1210.xml"/><Relationship Id="rId25" Type="http://schemas.openxmlformats.org/officeDocument/2006/relationships/tags" Target="../tags/tag1218.xml"/><Relationship Id="rId33" Type="http://schemas.openxmlformats.org/officeDocument/2006/relationships/tags" Target="../tags/tag1226.xml"/><Relationship Id="rId38" Type="http://schemas.openxmlformats.org/officeDocument/2006/relationships/tags" Target="../tags/tag1231.xml"/><Relationship Id="rId46" Type="http://schemas.openxmlformats.org/officeDocument/2006/relationships/notesSlide" Target="../notesSlides/notesSlide52.xml"/><Relationship Id="rId2" Type="http://schemas.openxmlformats.org/officeDocument/2006/relationships/tags" Target="../tags/tag1195.xml"/><Relationship Id="rId16" Type="http://schemas.openxmlformats.org/officeDocument/2006/relationships/tags" Target="../tags/tag1209.xml"/><Relationship Id="rId20" Type="http://schemas.openxmlformats.org/officeDocument/2006/relationships/tags" Target="../tags/tag1213.xml"/><Relationship Id="rId29" Type="http://schemas.openxmlformats.org/officeDocument/2006/relationships/tags" Target="../tags/tag1222.xml"/><Relationship Id="rId41" Type="http://schemas.openxmlformats.org/officeDocument/2006/relationships/tags" Target="../tags/tag1234.xml"/><Relationship Id="rId1" Type="http://schemas.openxmlformats.org/officeDocument/2006/relationships/tags" Target="../tags/tag1194.xml"/><Relationship Id="rId6" Type="http://schemas.openxmlformats.org/officeDocument/2006/relationships/tags" Target="../tags/tag1199.xml"/><Relationship Id="rId11" Type="http://schemas.openxmlformats.org/officeDocument/2006/relationships/tags" Target="../tags/tag1204.xml"/><Relationship Id="rId24" Type="http://schemas.openxmlformats.org/officeDocument/2006/relationships/tags" Target="../tags/tag1217.xml"/><Relationship Id="rId32" Type="http://schemas.openxmlformats.org/officeDocument/2006/relationships/tags" Target="../tags/tag1225.xml"/><Relationship Id="rId37" Type="http://schemas.openxmlformats.org/officeDocument/2006/relationships/tags" Target="../tags/tag1230.xml"/><Relationship Id="rId40" Type="http://schemas.openxmlformats.org/officeDocument/2006/relationships/tags" Target="../tags/tag1233.xml"/><Relationship Id="rId45" Type="http://schemas.openxmlformats.org/officeDocument/2006/relationships/slideLayout" Target="../slideLayouts/slideLayout1.xml"/><Relationship Id="rId5" Type="http://schemas.openxmlformats.org/officeDocument/2006/relationships/tags" Target="../tags/tag1198.xml"/><Relationship Id="rId15" Type="http://schemas.openxmlformats.org/officeDocument/2006/relationships/tags" Target="../tags/tag1208.xml"/><Relationship Id="rId23" Type="http://schemas.openxmlformats.org/officeDocument/2006/relationships/tags" Target="../tags/tag1216.xml"/><Relationship Id="rId28" Type="http://schemas.openxmlformats.org/officeDocument/2006/relationships/tags" Target="../tags/tag1221.xml"/><Relationship Id="rId36" Type="http://schemas.openxmlformats.org/officeDocument/2006/relationships/tags" Target="../tags/tag1229.xml"/><Relationship Id="rId10" Type="http://schemas.openxmlformats.org/officeDocument/2006/relationships/tags" Target="../tags/tag1203.xml"/><Relationship Id="rId19" Type="http://schemas.openxmlformats.org/officeDocument/2006/relationships/tags" Target="../tags/tag1212.xml"/><Relationship Id="rId31" Type="http://schemas.openxmlformats.org/officeDocument/2006/relationships/tags" Target="../tags/tag1224.xml"/><Relationship Id="rId44" Type="http://schemas.openxmlformats.org/officeDocument/2006/relationships/tags" Target="../tags/tag1237.xml"/><Relationship Id="rId4" Type="http://schemas.openxmlformats.org/officeDocument/2006/relationships/tags" Target="../tags/tag1197.xml"/><Relationship Id="rId9" Type="http://schemas.openxmlformats.org/officeDocument/2006/relationships/tags" Target="../tags/tag1202.xml"/><Relationship Id="rId14" Type="http://schemas.openxmlformats.org/officeDocument/2006/relationships/tags" Target="../tags/tag1207.xml"/><Relationship Id="rId22" Type="http://schemas.openxmlformats.org/officeDocument/2006/relationships/tags" Target="../tags/tag1215.xml"/><Relationship Id="rId27" Type="http://schemas.openxmlformats.org/officeDocument/2006/relationships/tags" Target="../tags/tag1220.xml"/><Relationship Id="rId30" Type="http://schemas.openxmlformats.org/officeDocument/2006/relationships/tags" Target="../tags/tag1223.xml"/><Relationship Id="rId35" Type="http://schemas.openxmlformats.org/officeDocument/2006/relationships/tags" Target="../tags/tag1228.xml"/><Relationship Id="rId43" Type="http://schemas.openxmlformats.org/officeDocument/2006/relationships/tags" Target="../tags/tag1236.xml"/></Relationships>
</file>

<file path=ppt/slides/_rels/slide53.xml.rels><?xml version="1.0" encoding="UTF-8" standalone="yes"?>
<Relationships xmlns="http://schemas.openxmlformats.org/package/2006/relationships"><Relationship Id="rId8" Type="http://schemas.openxmlformats.org/officeDocument/2006/relationships/tags" Target="../tags/tag1245.xml"/><Relationship Id="rId13" Type="http://schemas.openxmlformats.org/officeDocument/2006/relationships/tags" Target="../tags/tag1250.xml"/><Relationship Id="rId18" Type="http://schemas.openxmlformats.org/officeDocument/2006/relationships/tags" Target="../tags/tag1255.xml"/><Relationship Id="rId26" Type="http://schemas.openxmlformats.org/officeDocument/2006/relationships/tags" Target="../tags/tag1263.xml"/><Relationship Id="rId39" Type="http://schemas.openxmlformats.org/officeDocument/2006/relationships/tags" Target="../tags/tag1276.xml"/><Relationship Id="rId3" Type="http://schemas.openxmlformats.org/officeDocument/2006/relationships/tags" Target="../tags/tag1240.xml"/><Relationship Id="rId21" Type="http://schemas.openxmlformats.org/officeDocument/2006/relationships/tags" Target="../tags/tag1258.xml"/><Relationship Id="rId34" Type="http://schemas.openxmlformats.org/officeDocument/2006/relationships/tags" Target="../tags/tag1271.xml"/><Relationship Id="rId42" Type="http://schemas.openxmlformats.org/officeDocument/2006/relationships/tags" Target="../tags/tag1279.xml"/><Relationship Id="rId7" Type="http://schemas.openxmlformats.org/officeDocument/2006/relationships/tags" Target="../tags/tag1244.xml"/><Relationship Id="rId12" Type="http://schemas.openxmlformats.org/officeDocument/2006/relationships/tags" Target="../tags/tag1249.xml"/><Relationship Id="rId17" Type="http://schemas.openxmlformats.org/officeDocument/2006/relationships/tags" Target="../tags/tag1254.xml"/><Relationship Id="rId25" Type="http://schemas.openxmlformats.org/officeDocument/2006/relationships/tags" Target="../tags/tag1262.xml"/><Relationship Id="rId33" Type="http://schemas.openxmlformats.org/officeDocument/2006/relationships/tags" Target="../tags/tag1270.xml"/><Relationship Id="rId38" Type="http://schemas.openxmlformats.org/officeDocument/2006/relationships/tags" Target="../tags/tag1275.xml"/><Relationship Id="rId46" Type="http://schemas.openxmlformats.org/officeDocument/2006/relationships/notesSlide" Target="../notesSlides/notesSlide53.xml"/><Relationship Id="rId2" Type="http://schemas.openxmlformats.org/officeDocument/2006/relationships/tags" Target="../tags/tag1239.xml"/><Relationship Id="rId16" Type="http://schemas.openxmlformats.org/officeDocument/2006/relationships/tags" Target="../tags/tag1253.xml"/><Relationship Id="rId20" Type="http://schemas.openxmlformats.org/officeDocument/2006/relationships/tags" Target="../tags/tag1257.xml"/><Relationship Id="rId29" Type="http://schemas.openxmlformats.org/officeDocument/2006/relationships/tags" Target="../tags/tag1266.xml"/><Relationship Id="rId41" Type="http://schemas.openxmlformats.org/officeDocument/2006/relationships/tags" Target="../tags/tag1278.xml"/><Relationship Id="rId1" Type="http://schemas.openxmlformats.org/officeDocument/2006/relationships/tags" Target="../tags/tag1238.xml"/><Relationship Id="rId6" Type="http://schemas.openxmlformats.org/officeDocument/2006/relationships/tags" Target="../tags/tag1243.xml"/><Relationship Id="rId11" Type="http://schemas.openxmlformats.org/officeDocument/2006/relationships/tags" Target="../tags/tag1248.xml"/><Relationship Id="rId24" Type="http://schemas.openxmlformats.org/officeDocument/2006/relationships/tags" Target="../tags/tag1261.xml"/><Relationship Id="rId32" Type="http://schemas.openxmlformats.org/officeDocument/2006/relationships/tags" Target="../tags/tag1269.xml"/><Relationship Id="rId37" Type="http://schemas.openxmlformats.org/officeDocument/2006/relationships/tags" Target="../tags/tag1274.xml"/><Relationship Id="rId40" Type="http://schemas.openxmlformats.org/officeDocument/2006/relationships/tags" Target="../tags/tag1277.xml"/><Relationship Id="rId45" Type="http://schemas.openxmlformats.org/officeDocument/2006/relationships/slideLayout" Target="../slideLayouts/slideLayout1.xml"/><Relationship Id="rId5" Type="http://schemas.openxmlformats.org/officeDocument/2006/relationships/tags" Target="../tags/tag1242.xml"/><Relationship Id="rId15" Type="http://schemas.openxmlformats.org/officeDocument/2006/relationships/tags" Target="../tags/tag1252.xml"/><Relationship Id="rId23" Type="http://schemas.openxmlformats.org/officeDocument/2006/relationships/tags" Target="../tags/tag1260.xml"/><Relationship Id="rId28" Type="http://schemas.openxmlformats.org/officeDocument/2006/relationships/tags" Target="../tags/tag1265.xml"/><Relationship Id="rId36" Type="http://schemas.openxmlformats.org/officeDocument/2006/relationships/tags" Target="../tags/tag1273.xml"/><Relationship Id="rId10" Type="http://schemas.openxmlformats.org/officeDocument/2006/relationships/tags" Target="../tags/tag1247.xml"/><Relationship Id="rId19" Type="http://schemas.openxmlformats.org/officeDocument/2006/relationships/tags" Target="../tags/tag1256.xml"/><Relationship Id="rId31" Type="http://schemas.openxmlformats.org/officeDocument/2006/relationships/tags" Target="../tags/tag1268.xml"/><Relationship Id="rId44" Type="http://schemas.openxmlformats.org/officeDocument/2006/relationships/tags" Target="../tags/tag1281.xml"/><Relationship Id="rId4" Type="http://schemas.openxmlformats.org/officeDocument/2006/relationships/tags" Target="../tags/tag1241.xml"/><Relationship Id="rId9" Type="http://schemas.openxmlformats.org/officeDocument/2006/relationships/tags" Target="../tags/tag1246.xml"/><Relationship Id="rId14" Type="http://schemas.openxmlformats.org/officeDocument/2006/relationships/tags" Target="../tags/tag1251.xml"/><Relationship Id="rId22" Type="http://schemas.openxmlformats.org/officeDocument/2006/relationships/tags" Target="../tags/tag1259.xml"/><Relationship Id="rId27" Type="http://schemas.openxmlformats.org/officeDocument/2006/relationships/tags" Target="../tags/tag1264.xml"/><Relationship Id="rId30" Type="http://schemas.openxmlformats.org/officeDocument/2006/relationships/tags" Target="../tags/tag1267.xml"/><Relationship Id="rId35" Type="http://schemas.openxmlformats.org/officeDocument/2006/relationships/tags" Target="../tags/tag1272.xml"/><Relationship Id="rId43" Type="http://schemas.openxmlformats.org/officeDocument/2006/relationships/tags" Target="../tags/tag1280.xml"/></Relationships>
</file>

<file path=ppt/slides/_rels/slide54.xml.rels><?xml version="1.0" encoding="UTF-8" standalone="yes"?>
<Relationships xmlns="http://schemas.openxmlformats.org/package/2006/relationships"><Relationship Id="rId8" Type="http://schemas.openxmlformats.org/officeDocument/2006/relationships/tags" Target="../tags/tag1289.xml"/><Relationship Id="rId13" Type="http://schemas.openxmlformats.org/officeDocument/2006/relationships/tags" Target="../tags/tag1294.xml"/><Relationship Id="rId18" Type="http://schemas.openxmlformats.org/officeDocument/2006/relationships/tags" Target="../tags/tag1299.xml"/><Relationship Id="rId26" Type="http://schemas.openxmlformats.org/officeDocument/2006/relationships/tags" Target="../tags/tag1307.xml"/><Relationship Id="rId39" Type="http://schemas.openxmlformats.org/officeDocument/2006/relationships/tags" Target="../tags/tag1320.xml"/><Relationship Id="rId3" Type="http://schemas.openxmlformats.org/officeDocument/2006/relationships/tags" Target="../tags/tag1284.xml"/><Relationship Id="rId21" Type="http://schemas.openxmlformats.org/officeDocument/2006/relationships/tags" Target="../tags/tag1302.xml"/><Relationship Id="rId34" Type="http://schemas.openxmlformats.org/officeDocument/2006/relationships/tags" Target="../tags/tag1315.xml"/><Relationship Id="rId42" Type="http://schemas.openxmlformats.org/officeDocument/2006/relationships/tags" Target="../tags/tag1323.xml"/><Relationship Id="rId7" Type="http://schemas.openxmlformats.org/officeDocument/2006/relationships/tags" Target="../tags/tag1288.xml"/><Relationship Id="rId12" Type="http://schemas.openxmlformats.org/officeDocument/2006/relationships/tags" Target="../tags/tag1293.xml"/><Relationship Id="rId17" Type="http://schemas.openxmlformats.org/officeDocument/2006/relationships/tags" Target="../tags/tag1298.xml"/><Relationship Id="rId25" Type="http://schemas.openxmlformats.org/officeDocument/2006/relationships/tags" Target="../tags/tag1306.xml"/><Relationship Id="rId33" Type="http://schemas.openxmlformats.org/officeDocument/2006/relationships/tags" Target="../tags/tag1314.xml"/><Relationship Id="rId38" Type="http://schemas.openxmlformats.org/officeDocument/2006/relationships/tags" Target="../tags/tag1319.xml"/><Relationship Id="rId46" Type="http://schemas.openxmlformats.org/officeDocument/2006/relationships/notesSlide" Target="../notesSlides/notesSlide54.xml"/><Relationship Id="rId2" Type="http://schemas.openxmlformats.org/officeDocument/2006/relationships/tags" Target="../tags/tag1283.xml"/><Relationship Id="rId16" Type="http://schemas.openxmlformats.org/officeDocument/2006/relationships/tags" Target="../tags/tag1297.xml"/><Relationship Id="rId20" Type="http://schemas.openxmlformats.org/officeDocument/2006/relationships/tags" Target="../tags/tag1301.xml"/><Relationship Id="rId29" Type="http://schemas.openxmlformats.org/officeDocument/2006/relationships/tags" Target="../tags/tag1310.xml"/><Relationship Id="rId41" Type="http://schemas.openxmlformats.org/officeDocument/2006/relationships/tags" Target="../tags/tag1322.xml"/><Relationship Id="rId1" Type="http://schemas.openxmlformats.org/officeDocument/2006/relationships/tags" Target="../tags/tag1282.xml"/><Relationship Id="rId6" Type="http://schemas.openxmlformats.org/officeDocument/2006/relationships/tags" Target="../tags/tag1287.xml"/><Relationship Id="rId11" Type="http://schemas.openxmlformats.org/officeDocument/2006/relationships/tags" Target="../tags/tag1292.xml"/><Relationship Id="rId24" Type="http://schemas.openxmlformats.org/officeDocument/2006/relationships/tags" Target="../tags/tag1305.xml"/><Relationship Id="rId32" Type="http://schemas.openxmlformats.org/officeDocument/2006/relationships/tags" Target="../tags/tag1313.xml"/><Relationship Id="rId37" Type="http://schemas.openxmlformats.org/officeDocument/2006/relationships/tags" Target="../tags/tag1318.xml"/><Relationship Id="rId40" Type="http://schemas.openxmlformats.org/officeDocument/2006/relationships/tags" Target="../tags/tag1321.xml"/><Relationship Id="rId45" Type="http://schemas.openxmlformats.org/officeDocument/2006/relationships/slideLayout" Target="../slideLayouts/slideLayout1.xml"/><Relationship Id="rId5" Type="http://schemas.openxmlformats.org/officeDocument/2006/relationships/tags" Target="../tags/tag1286.xml"/><Relationship Id="rId15" Type="http://schemas.openxmlformats.org/officeDocument/2006/relationships/tags" Target="../tags/tag1296.xml"/><Relationship Id="rId23" Type="http://schemas.openxmlformats.org/officeDocument/2006/relationships/tags" Target="../tags/tag1304.xml"/><Relationship Id="rId28" Type="http://schemas.openxmlformats.org/officeDocument/2006/relationships/tags" Target="../tags/tag1309.xml"/><Relationship Id="rId36" Type="http://schemas.openxmlformats.org/officeDocument/2006/relationships/tags" Target="../tags/tag1317.xml"/><Relationship Id="rId10" Type="http://schemas.openxmlformats.org/officeDocument/2006/relationships/tags" Target="../tags/tag1291.xml"/><Relationship Id="rId19" Type="http://schemas.openxmlformats.org/officeDocument/2006/relationships/tags" Target="../tags/tag1300.xml"/><Relationship Id="rId31" Type="http://schemas.openxmlformats.org/officeDocument/2006/relationships/tags" Target="../tags/tag1312.xml"/><Relationship Id="rId44" Type="http://schemas.openxmlformats.org/officeDocument/2006/relationships/tags" Target="../tags/tag1325.xml"/><Relationship Id="rId4" Type="http://schemas.openxmlformats.org/officeDocument/2006/relationships/tags" Target="../tags/tag1285.xml"/><Relationship Id="rId9" Type="http://schemas.openxmlformats.org/officeDocument/2006/relationships/tags" Target="../tags/tag1290.xml"/><Relationship Id="rId14" Type="http://schemas.openxmlformats.org/officeDocument/2006/relationships/tags" Target="../tags/tag1295.xml"/><Relationship Id="rId22" Type="http://schemas.openxmlformats.org/officeDocument/2006/relationships/tags" Target="../tags/tag1303.xml"/><Relationship Id="rId27" Type="http://schemas.openxmlformats.org/officeDocument/2006/relationships/tags" Target="../tags/tag1308.xml"/><Relationship Id="rId30" Type="http://schemas.openxmlformats.org/officeDocument/2006/relationships/tags" Target="../tags/tag1311.xml"/><Relationship Id="rId35" Type="http://schemas.openxmlformats.org/officeDocument/2006/relationships/tags" Target="../tags/tag1316.xml"/><Relationship Id="rId43" Type="http://schemas.openxmlformats.org/officeDocument/2006/relationships/tags" Target="../tags/tag1324.xml"/></Relationships>
</file>

<file path=ppt/slides/_rels/slide55.xml.rels><?xml version="1.0" encoding="UTF-8" standalone="yes"?>
<Relationships xmlns="http://schemas.openxmlformats.org/package/2006/relationships"><Relationship Id="rId8" Type="http://schemas.openxmlformats.org/officeDocument/2006/relationships/tags" Target="../tags/tag1333.xml"/><Relationship Id="rId13" Type="http://schemas.openxmlformats.org/officeDocument/2006/relationships/tags" Target="../tags/tag1338.xml"/><Relationship Id="rId18" Type="http://schemas.openxmlformats.org/officeDocument/2006/relationships/tags" Target="../tags/tag1343.xml"/><Relationship Id="rId26" Type="http://schemas.openxmlformats.org/officeDocument/2006/relationships/tags" Target="../tags/tag1351.xml"/><Relationship Id="rId39" Type="http://schemas.openxmlformats.org/officeDocument/2006/relationships/tags" Target="../tags/tag1364.xml"/><Relationship Id="rId3" Type="http://schemas.openxmlformats.org/officeDocument/2006/relationships/tags" Target="../tags/tag1328.xml"/><Relationship Id="rId21" Type="http://schemas.openxmlformats.org/officeDocument/2006/relationships/tags" Target="../tags/tag1346.xml"/><Relationship Id="rId34" Type="http://schemas.openxmlformats.org/officeDocument/2006/relationships/tags" Target="../tags/tag1359.xml"/><Relationship Id="rId42" Type="http://schemas.openxmlformats.org/officeDocument/2006/relationships/tags" Target="../tags/tag1367.xml"/><Relationship Id="rId7" Type="http://schemas.openxmlformats.org/officeDocument/2006/relationships/tags" Target="../tags/tag1332.xml"/><Relationship Id="rId12" Type="http://schemas.openxmlformats.org/officeDocument/2006/relationships/tags" Target="../tags/tag1337.xml"/><Relationship Id="rId17" Type="http://schemas.openxmlformats.org/officeDocument/2006/relationships/tags" Target="../tags/tag1342.xml"/><Relationship Id="rId25" Type="http://schemas.openxmlformats.org/officeDocument/2006/relationships/tags" Target="../tags/tag1350.xml"/><Relationship Id="rId33" Type="http://schemas.openxmlformats.org/officeDocument/2006/relationships/tags" Target="../tags/tag1358.xml"/><Relationship Id="rId38" Type="http://schemas.openxmlformats.org/officeDocument/2006/relationships/tags" Target="../tags/tag1363.xml"/><Relationship Id="rId46" Type="http://schemas.openxmlformats.org/officeDocument/2006/relationships/notesSlide" Target="../notesSlides/notesSlide55.xml"/><Relationship Id="rId2" Type="http://schemas.openxmlformats.org/officeDocument/2006/relationships/tags" Target="../tags/tag1327.xml"/><Relationship Id="rId16" Type="http://schemas.openxmlformats.org/officeDocument/2006/relationships/tags" Target="../tags/tag1341.xml"/><Relationship Id="rId20" Type="http://schemas.openxmlformats.org/officeDocument/2006/relationships/tags" Target="../tags/tag1345.xml"/><Relationship Id="rId29" Type="http://schemas.openxmlformats.org/officeDocument/2006/relationships/tags" Target="../tags/tag1354.xml"/><Relationship Id="rId41" Type="http://schemas.openxmlformats.org/officeDocument/2006/relationships/tags" Target="../tags/tag1366.xml"/><Relationship Id="rId1" Type="http://schemas.openxmlformats.org/officeDocument/2006/relationships/tags" Target="../tags/tag1326.xml"/><Relationship Id="rId6" Type="http://schemas.openxmlformats.org/officeDocument/2006/relationships/tags" Target="../tags/tag1331.xml"/><Relationship Id="rId11" Type="http://schemas.openxmlformats.org/officeDocument/2006/relationships/tags" Target="../tags/tag1336.xml"/><Relationship Id="rId24" Type="http://schemas.openxmlformats.org/officeDocument/2006/relationships/tags" Target="../tags/tag1349.xml"/><Relationship Id="rId32" Type="http://schemas.openxmlformats.org/officeDocument/2006/relationships/tags" Target="../tags/tag1357.xml"/><Relationship Id="rId37" Type="http://schemas.openxmlformats.org/officeDocument/2006/relationships/tags" Target="../tags/tag1362.xml"/><Relationship Id="rId40" Type="http://schemas.openxmlformats.org/officeDocument/2006/relationships/tags" Target="../tags/tag1365.xml"/><Relationship Id="rId45" Type="http://schemas.openxmlformats.org/officeDocument/2006/relationships/slideLayout" Target="../slideLayouts/slideLayout1.xml"/><Relationship Id="rId5" Type="http://schemas.openxmlformats.org/officeDocument/2006/relationships/tags" Target="../tags/tag1330.xml"/><Relationship Id="rId15" Type="http://schemas.openxmlformats.org/officeDocument/2006/relationships/tags" Target="../tags/tag1340.xml"/><Relationship Id="rId23" Type="http://schemas.openxmlformats.org/officeDocument/2006/relationships/tags" Target="../tags/tag1348.xml"/><Relationship Id="rId28" Type="http://schemas.openxmlformats.org/officeDocument/2006/relationships/tags" Target="../tags/tag1353.xml"/><Relationship Id="rId36" Type="http://schemas.openxmlformats.org/officeDocument/2006/relationships/tags" Target="../tags/tag1361.xml"/><Relationship Id="rId10" Type="http://schemas.openxmlformats.org/officeDocument/2006/relationships/tags" Target="../tags/tag1335.xml"/><Relationship Id="rId19" Type="http://schemas.openxmlformats.org/officeDocument/2006/relationships/tags" Target="../tags/tag1344.xml"/><Relationship Id="rId31" Type="http://schemas.openxmlformats.org/officeDocument/2006/relationships/tags" Target="../tags/tag1356.xml"/><Relationship Id="rId44" Type="http://schemas.openxmlformats.org/officeDocument/2006/relationships/tags" Target="../tags/tag1369.xml"/><Relationship Id="rId4" Type="http://schemas.openxmlformats.org/officeDocument/2006/relationships/tags" Target="../tags/tag1329.xml"/><Relationship Id="rId9" Type="http://schemas.openxmlformats.org/officeDocument/2006/relationships/tags" Target="../tags/tag1334.xml"/><Relationship Id="rId14" Type="http://schemas.openxmlformats.org/officeDocument/2006/relationships/tags" Target="../tags/tag1339.xml"/><Relationship Id="rId22" Type="http://schemas.openxmlformats.org/officeDocument/2006/relationships/tags" Target="../tags/tag1347.xml"/><Relationship Id="rId27" Type="http://schemas.openxmlformats.org/officeDocument/2006/relationships/tags" Target="../tags/tag1352.xml"/><Relationship Id="rId30" Type="http://schemas.openxmlformats.org/officeDocument/2006/relationships/tags" Target="../tags/tag1355.xml"/><Relationship Id="rId35" Type="http://schemas.openxmlformats.org/officeDocument/2006/relationships/tags" Target="../tags/tag1360.xml"/><Relationship Id="rId43" Type="http://schemas.openxmlformats.org/officeDocument/2006/relationships/tags" Target="../tags/tag1368.xml"/></Relationships>
</file>

<file path=ppt/slides/_rels/slide56.xml.rels><?xml version="1.0" encoding="UTF-8" standalone="yes"?>
<Relationships xmlns="http://schemas.openxmlformats.org/package/2006/relationships"><Relationship Id="rId8" Type="http://schemas.openxmlformats.org/officeDocument/2006/relationships/tags" Target="../tags/tag1377.xml"/><Relationship Id="rId13" Type="http://schemas.openxmlformats.org/officeDocument/2006/relationships/tags" Target="../tags/tag1382.xml"/><Relationship Id="rId18" Type="http://schemas.openxmlformats.org/officeDocument/2006/relationships/tags" Target="../tags/tag1387.xml"/><Relationship Id="rId26" Type="http://schemas.openxmlformats.org/officeDocument/2006/relationships/tags" Target="../tags/tag1395.xml"/><Relationship Id="rId39" Type="http://schemas.openxmlformats.org/officeDocument/2006/relationships/tags" Target="../tags/tag1408.xml"/><Relationship Id="rId3" Type="http://schemas.openxmlformats.org/officeDocument/2006/relationships/tags" Target="../tags/tag1372.xml"/><Relationship Id="rId21" Type="http://schemas.openxmlformats.org/officeDocument/2006/relationships/tags" Target="../tags/tag1390.xml"/><Relationship Id="rId34" Type="http://schemas.openxmlformats.org/officeDocument/2006/relationships/tags" Target="../tags/tag1403.xml"/><Relationship Id="rId42" Type="http://schemas.openxmlformats.org/officeDocument/2006/relationships/tags" Target="../tags/tag1411.xml"/><Relationship Id="rId7" Type="http://schemas.openxmlformats.org/officeDocument/2006/relationships/tags" Target="../tags/tag1376.xml"/><Relationship Id="rId12" Type="http://schemas.openxmlformats.org/officeDocument/2006/relationships/tags" Target="../tags/tag1381.xml"/><Relationship Id="rId17" Type="http://schemas.openxmlformats.org/officeDocument/2006/relationships/tags" Target="../tags/tag1386.xml"/><Relationship Id="rId25" Type="http://schemas.openxmlformats.org/officeDocument/2006/relationships/tags" Target="../tags/tag1394.xml"/><Relationship Id="rId33" Type="http://schemas.openxmlformats.org/officeDocument/2006/relationships/tags" Target="../tags/tag1402.xml"/><Relationship Id="rId38" Type="http://schemas.openxmlformats.org/officeDocument/2006/relationships/tags" Target="../tags/tag1407.xml"/><Relationship Id="rId46" Type="http://schemas.openxmlformats.org/officeDocument/2006/relationships/notesSlide" Target="../notesSlides/notesSlide56.xml"/><Relationship Id="rId2" Type="http://schemas.openxmlformats.org/officeDocument/2006/relationships/tags" Target="../tags/tag1371.xml"/><Relationship Id="rId16" Type="http://schemas.openxmlformats.org/officeDocument/2006/relationships/tags" Target="../tags/tag1385.xml"/><Relationship Id="rId20" Type="http://schemas.openxmlformats.org/officeDocument/2006/relationships/tags" Target="../tags/tag1389.xml"/><Relationship Id="rId29" Type="http://schemas.openxmlformats.org/officeDocument/2006/relationships/tags" Target="../tags/tag1398.xml"/><Relationship Id="rId41" Type="http://schemas.openxmlformats.org/officeDocument/2006/relationships/tags" Target="../tags/tag1410.xml"/><Relationship Id="rId1" Type="http://schemas.openxmlformats.org/officeDocument/2006/relationships/tags" Target="../tags/tag1370.xml"/><Relationship Id="rId6" Type="http://schemas.openxmlformats.org/officeDocument/2006/relationships/tags" Target="../tags/tag1375.xml"/><Relationship Id="rId11" Type="http://schemas.openxmlformats.org/officeDocument/2006/relationships/tags" Target="../tags/tag1380.xml"/><Relationship Id="rId24" Type="http://schemas.openxmlformats.org/officeDocument/2006/relationships/tags" Target="../tags/tag1393.xml"/><Relationship Id="rId32" Type="http://schemas.openxmlformats.org/officeDocument/2006/relationships/tags" Target="../tags/tag1401.xml"/><Relationship Id="rId37" Type="http://schemas.openxmlformats.org/officeDocument/2006/relationships/tags" Target="../tags/tag1406.xml"/><Relationship Id="rId40" Type="http://schemas.openxmlformats.org/officeDocument/2006/relationships/tags" Target="../tags/tag1409.xml"/><Relationship Id="rId45" Type="http://schemas.openxmlformats.org/officeDocument/2006/relationships/slideLayout" Target="../slideLayouts/slideLayout1.xml"/><Relationship Id="rId5" Type="http://schemas.openxmlformats.org/officeDocument/2006/relationships/tags" Target="../tags/tag1374.xml"/><Relationship Id="rId15" Type="http://schemas.openxmlformats.org/officeDocument/2006/relationships/tags" Target="../tags/tag1384.xml"/><Relationship Id="rId23" Type="http://schemas.openxmlformats.org/officeDocument/2006/relationships/tags" Target="../tags/tag1392.xml"/><Relationship Id="rId28" Type="http://schemas.openxmlformats.org/officeDocument/2006/relationships/tags" Target="../tags/tag1397.xml"/><Relationship Id="rId36" Type="http://schemas.openxmlformats.org/officeDocument/2006/relationships/tags" Target="../tags/tag1405.xml"/><Relationship Id="rId10" Type="http://schemas.openxmlformats.org/officeDocument/2006/relationships/tags" Target="../tags/tag1379.xml"/><Relationship Id="rId19" Type="http://schemas.openxmlformats.org/officeDocument/2006/relationships/tags" Target="../tags/tag1388.xml"/><Relationship Id="rId31" Type="http://schemas.openxmlformats.org/officeDocument/2006/relationships/tags" Target="../tags/tag1400.xml"/><Relationship Id="rId44" Type="http://schemas.openxmlformats.org/officeDocument/2006/relationships/tags" Target="../tags/tag1413.xml"/><Relationship Id="rId4" Type="http://schemas.openxmlformats.org/officeDocument/2006/relationships/tags" Target="../tags/tag1373.xml"/><Relationship Id="rId9" Type="http://schemas.openxmlformats.org/officeDocument/2006/relationships/tags" Target="../tags/tag1378.xml"/><Relationship Id="rId14" Type="http://schemas.openxmlformats.org/officeDocument/2006/relationships/tags" Target="../tags/tag1383.xml"/><Relationship Id="rId22" Type="http://schemas.openxmlformats.org/officeDocument/2006/relationships/tags" Target="../tags/tag1391.xml"/><Relationship Id="rId27" Type="http://schemas.openxmlformats.org/officeDocument/2006/relationships/tags" Target="../tags/tag1396.xml"/><Relationship Id="rId30" Type="http://schemas.openxmlformats.org/officeDocument/2006/relationships/tags" Target="../tags/tag1399.xml"/><Relationship Id="rId35" Type="http://schemas.openxmlformats.org/officeDocument/2006/relationships/tags" Target="../tags/tag1404.xml"/><Relationship Id="rId43" Type="http://schemas.openxmlformats.org/officeDocument/2006/relationships/tags" Target="../tags/tag1412.xml"/></Relationships>
</file>

<file path=ppt/slides/_rels/slide57.xml.rels><?xml version="1.0" encoding="UTF-8" standalone="yes"?>
<Relationships xmlns="http://schemas.openxmlformats.org/package/2006/relationships"><Relationship Id="rId8" Type="http://schemas.openxmlformats.org/officeDocument/2006/relationships/tags" Target="../tags/tag1421.xml"/><Relationship Id="rId13" Type="http://schemas.openxmlformats.org/officeDocument/2006/relationships/tags" Target="../tags/tag1426.xml"/><Relationship Id="rId18" Type="http://schemas.openxmlformats.org/officeDocument/2006/relationships/tags" Target="../tags/tag1431.xml"/><Relationship Id="rId26" Type="http://schemas.openxmlformats.org/officeDocument/2006/relationships/tags" Target="../tags/tag1439.xml"/><Relationship Id="rId39" Type="http://schemas.openxmlformats.org/officeDocument/2006/relationships/tags" Target="../tags/tag1452.xml"/><Relationship Id="rId3" Type="http://schemas.openxmlformats.org/officeDocument/2006/relationships/tags" Target="../tags/tag1416.xml"/><Relationship Id="rId21" Type="http://schemas.openxmlformats.org/officeDocument/2006/relationships/tags" Target="../tags/tag1434.xml"/><Relationship Id="rId34" Type="http://schemas.openxmlformats.org/officeDocument/2006/relationships/tags" Target="../tags/tag1447.xml"/><Relationship Id="rId42" Type="http://schemas.openxmlformats.org/officeDocument/2006/relationships/tags" Target="../tags/tag1455.xml"/><Relationship Id="rId7" Type="http://schemas.openxmlformats.org/officeDocument/2006/relationships/tags" Target="../tags/tag1420.xml"/><Relationship Id="rId12" Type="http://schemas.openxmlformats.org/officeDocument/2006/relationships/tags" Target="../tags/tag1425.xml"/><Relationship Id="rId17" Type="http://schemas.openxmlformats.org/officeDocument/2006/relationships/tags" Target="../tags/tag1430.xml"/><Relationship Id="rId25" Type="http://schemas.openxmlformats.org/officeDocument/2006/relationships/tags" Target="../tags/tag1438.xml"/><Relationship Id="rId33" Type="http://schemas.openxmlformats.org/officeDocument/2006/relationships/tags" Target="../tags/tag1446.xml"/><Relationship Id="rId38" Type="http://schemas.openxmlformats.org/officeDocument/2006/relationships/tags" Target="../tags/tag1451.xml"/><Relationship Id="rId46" Type="http://schemas.openxmlformats.org/officeDocument/2006/relationships/notesSlide" Target="../notesSlides/notesSlide57.xml"/><Relationship Id="rId2" Type="http://schemas.openxmlformats.org/officeDocument/2006/relationships/tags" Target="../tags/tag1415.xml"/><Relationship Id="rId16" Type="http://schemas.openxmlformats.org/officeDocument/2006/relationships/tags" Target="../tags/tag1429.xml"/><Relationship Id="rId20" Type="http://schemas.openxmlformats.org/officeDocument/2006/relationships/tags" Target="../tags/tag1433.xml"/><Relationship Id="rId29" Type="http://schemas.openxmlformats.org/officeDocument/2006/relationships/tags" Target="../tags/tag1442.xml"/><Relationship Id="rId41" Type="http://schemas.openxmlformats.org/officeDocument/2006/relationships/tags" Target="../tags/tag1454.xml"/><Relationship Id="rId1" Type="http://schemas.openxmlformats.org/officeDocument/2006/relationships/tags" Target="../tags/tag1414.xml"/><Relationship Id="rId6" Type="http://schemas.openxmlformats.org/officeDocument/2006/relationships/tags" Target="../tags/tag1419.xml"/><Relationship Id="rId11" Type="http://schemas.openxmlformats.org/officeDocument/2006/relationships/tags" Target="../tags/tag1424.xml"/><Relationship Id="rId24" Type="http://schemas.openxmlformats.org/officeDocument/2006/relationships/tags" Target="../tags/tag1437.xml"/><Relationship Id="rId32" Type="http://schemas.openxmlformats.org/officeDocument/2006/relationships/tags" Target="../tags/tag1445.xml"/><Relationship Id="rId37" Type="http://schemas.openxmlformats.org/officeDocument/2006/relationships/tags" Target="../tags/tag1450.xml"/><Relationship Id="rId40" Type="http://schemas.openxmlformats.org/officeDocument/2006/relationships/tags" Target="../tags/tag1453.xml"/><Relationship Id="rId45" Type="http://schemas.openxmlformats.org/officeDocument/2006/relationships/slideLayout" Target="../slideLayouts/slideLayout1.xml"/><Relationship Id="rId5" Type="http://schemas.openxmlformats.org/officeDocument/2006/relationships/tags" Target="../tags/tag1418.xml"/><Relationship Id="rId15" Type="http://schemas.openxmlformats.org/officeDocument/2006/relationships/tags" Target="../tags/tag1428.xml"/><Relationship Id="rId23" Type="http://schemas.openxmlformats.org/officeDocument/2006/relationships/tags" Target="../tags/tag1436.xml"/><Relationship Id="rId28" Type="http://schemas.openxmlformats.org/officeDocument/2006/relationships/tags" Target="../tags/tag1441.xml"/><Relationship Id="rId36" Type="http://schemas.openxmlformats.org/officeDocument/2006/relationships/tags" Target="../tags/tag1449.xml"/><Relationship Id="rId10" Type="http://schemas.openxmlformats.org/officeDocument/2006/relationships/tags" Target="../tags/tag1423.xml"/><Relationship Id="rId19" Type="http://schemas.openxmlformats.org/officeDocument/2006/relationships/tags" Target="../tags/tag1432.xml"/><Relationship Id="rId31" Type="http://schemas.openxmlformats.org/officeDocument/2006/relationships/tags" Target="../tags/tag1444.xml"/><Relationship Id="rId44" Type="http://schemas.openxmlformats.org/officeDocument/2006/relationships/tags" Target="../tags/tag1457.xml"/><Relationship Id="rId4" Type="http://schemas.openxmlformats.org/officeDocument/2006/relationships/tags" Target="../tags/tag1417.xml"/><Relationship Id="rId9" Type="http://schemas.openxmlformats.org/officeDocument/2006/relationships/tags" Target="../tags/tag1422.xml"/><Relationship Id="rId14" Type="http://schemas.openxmlformats.org/officeDocument/2006/relationships/tags" Target="../tags/tag1427.xml"/><Relationship Id="rId22" Type="http://schemas.openxmlformats.org/officeDocument/2006/relationships/tags" Target="../tags/tag1435.xml"/><Relationship Id="rId27" Type="http://schemas.openxmlformats.org/officeDocument/2006/relationships/tags" Target="../tags/tag1440.xml"/><Relationship Id="rId30" Type="http://schemas.openxmlformats.org/officeDocument/2006/relationships/tags" Target="../tags/tag1443.xml"/><Relationship Id="rId35" Type="http://schemas.openxmlformats.org/officeDocument/2006/relationships/tags" Target="../tags/tag1448.xml"/><Relationship Id="rId43" Type="http://schemas.openxmlformats.org/officeDocument/2006/relationships/tags" Target="../tags/tag1456.xml"/></Relationships>
</file>

<file path=ppt/slides/_rels/slide58.xml.rels><?xml version="1.0" encoding="UTF-8" standalone="yes"?>
<Relationships xmlns="http://schemas.openxmlformats.org/package/2006/relationships"><Relationship Id="rId8" Type="http://schemas.openxmlformats.org/officeDocument/2006/relationships/tags" Target="../tags/tag1465.xml"/><Relationship Id="rId13" Type="http://schemas.openxmlformats.org/officeDocument/2006/relationships/tags" Target="../tags/tag1470.xml"/><Relationship Id="rId18" Type="http://schemas.openxmlformats.org/officeDocument/2006/relationships/tags" Target="../tags/tag1475.xml"/><Relationship Id="rId26" Type="http://schemas.openxmlformats.org/officeDocument/2006/relationships/tags" Target="../tags/tag1483.xml"/><Relationship Id="rId39" Type="http://schemas.openxmlformats.org/officeDocument/2006/relationships/tags" Target="../tags/tag1496.xml"/><Relationship Id="rId3" Type="http://schemas.openxmlformats.org/officeDocument/2006/relationships/tags" Target="../tags/tag1460.xml"/><Relationship Id="rId21" Type="http://schemas.openxmlformats.org/officeDocument/2006/relationships/tags" Target="../tags/tag1478.xml"/><Relationship Id="rId34" Type="http://schemas.openxmlformats.org/officeDocument/2006/relationships/tags" Target="../tags/tag1491.xml"/><Relationship Id="rId42" Type="http://schemas.openxmlformats.org/officeDocument/2006/relationships/tags" Target="../tags/tag1499.xml"/><Relationship Id="rId7" Type="http://schemas.openxmlformats.org/officeDocument/2006/relationships/tags" Target="../tags/tag1464.xml"/><Relationship Id="rId12" Type="http://schemas.openxmlformats.org/officeDocument/2006/relationships/tags" Target="../tags/tag1469.xml"/><Relationship Id="rId17" Type="http://schemas.openxmlformats.org/officeDocument/2006/relationships/tags" Target="../tags/tag1474.xml"/><Relationship Id="rId25" Type="http://schemas.openxmlformats.org/officeDocument/2006/relationships/tags" Target="../tags/tag1482.xml"/><Relationship Id="rId33" Type="http://schemas.openxmlformats.org/officeDocument/2006/relationships/tags" Target="../tags/tag1490.xml"/><Relationship Id="rId38" Type="http://schemas.openxmlformats.org/officeDocument/2006/relationships/tags" Target="../tags/tag1495.xml"/><Relationship Id="rId46" Type="http://schemas.openxmlformats.org/officeDocument/2006/relationships/notesSlide" Target="../notesSlides/notesSlide58.xml"/><Relationship Id="rId2" Type="http://schemas.openxmlformats.org/officeDocument/2006/relationships/tags" Target="../tags/tag1459.xml"/><Relationship Id="rId16" Type="http://schemas.openxmlformats.org/officeDocument/2006/relationships/tags" Target="../tags/tag1473.xml"/><Relationship Id="rId20" Type="http://schemas.openxmlformats.org/officeDocument/2006/relationships/tags" Target="../tags/tag1477.xml"/><Relationship Id="rId29" Type="http://schemas.openxmlformats.org/officeDocument/2006/relationships/tags" Target="../tags/tag1486.xml"/><Relationship Id="rId41" Type="http://schemas.openxmlformats.org/officeDocument/2006/relationships/tags" Target="../tags/tag1498.xml"/><Relationship Id="rId1" Type="http://schemas.openxmlformats.org/officeDocument/2006/relationships/tags" Target="../tags/tag1458.xml"/><Relationship Id="rId6" Type="http://schemas.openxmlformats.org/officeDocument/2006/relationships/tags" Target="../tags/tag1463.xml"/><Relationship Id="rId11" Type="http://schemas.openxmlformats.org/officeDocument/2006/relationships/tags" Target="../tags/tag1468.xml"/><Relationship Id="rId24" Type="http://schemas.openxmlformats.org/officeDocument/2006/relationships/tags" Target="../tags/tag1481.xml"/><Relationship Id="rId32" Type="http://schemas.openxmlformats.org/officeDocument/2006/relationships/tags" Target="../tags/tag1489.xml"/><Relationship Id="rId37" Type="http://schemas.openxmlformats.org/officeDocument/2006/relationships/tags" Target="../tags/tag1494.xml"/><Relationship Id="rId40" Type="http://schemas.openxmlformats.org/officeDocument/2006/relationships/tags" Target="../tags/tag1497.xml"/><Relationship Id="rId45" Type="http://schemas.openxmlformats.org/officeDocument/2006/relationships/slideLayout" Target="../slideLayouts/slideLayout1.xml"/><Relationship Id="rId5" Type="http://schemas.openxmlformats.org/officeDocument/2006/relationships/tags" Target="../tags/tag1462.xml"/><Relationship Id="rId15" Type="http://schemas.openxmlformats.org/officeDocument/2006/relationships/tags" Target="../tags/tag1472.xml"/><Relationship Id="rId23" Type="http://schemas.openxmlformats.org/officeDocument/2006/relationships/tags" Target="../tags/tag1480.xml"/><Relationship Id="rId28" Type="http://schemas.openxmlformats.org/officeDocument/2006/relationships/tags" Target="../tags/tag1485.xml"/><Relationship Id="rId36" Type="http://schemas.openxmlformats.org/officeDocument/2006/relationships/tags" Target="../tags/tag1493.xml"/><Relationship Id="rId10" Type="http://schemas.openxmlformats.org/officeDocument/2006/relationships/tags" Target="../tags/tag1467.xml"/><Relationship Id="rId19" Type="http://schemas.openxmlformats.org/officeDocument/2006/relationships/tags" Target="../tags/tag1476.xml"/><Relationship Id="rId31" Type="http://schemas.openxmlformats.org/officeDocument/2006/relationships/tags" Target="../tags/tag1488.xml"/><Relationship Id="rId44" Type="http://schemas.openxmlformats.org/officeDocument/2006/relationships/tags" Target="../tags/tag1501.xml"/><Relationship Id="rId4" Type="http://schemas.openxmlformats.org/officeDocument/2006/relationships/tags" Target="../tags/tag1461.xml"/><Relationship Id="rId9" Type="http://schemas.openxmlformats.org/officeDocument/2006/relationships/tags" Target="../tags/tag1466.xml"/><Relationship Id="rId14" Type="http://schemas.openxmlformats.org/officeDocument/2006/relationships/tags" Target="../tags/tag1471.xml"/><Relationship Id="rId22" Type="http://schemas.openxmlformats.org/officeDocument/2006/relationships/tags" Target="../tags/tag1479.xml"/><Relationship Id="rId27" Type="http://schemas.openxmlformats.org/officeDocument/2006/relationships/tags" Target="../tags/tag1484.xml"/><Relationship Id="rId30" Type="http://schemas.openxmlformats.org/officeDocument/2006/relationships/tags" Target="../tags/tag1487.xml"/><Relationship Id="rId35" Type="http://schemas.openxmlformats.org/officeDocument/2006/relationships/tags" Target="../tags/tag1492.xml"/><Relationship Id="rId43" Type="http://schemas.openxmlformats.org/officeDocument/2006/relationships/tags" Target="../tags/tag1500.xml"/></Relationships>
</file>

<file path=ppt/slides/_rels/slide59.xml.rels><?xml version="1.0" encoding="UTF-8" standalone="yes"?>
<Relationships xmlns="http://schemas.openxmlformats.org/package/2006/relationships"><Relationship Id="rId8" Type="http://schemas.openxmlformats.org/officeDocument/2006/relationships/tags" Target="../tags/tag1509.xml"/><Relationship Id="rId13" Type="http://schemas.openxmlformats.org/officeDocument/2006/relationships/tags" Target="../tags/tag1514.xml"/><Relationship Id="rId18" Type="http://schemas.openxmlformats.org/officeDocument/2006/relationships/tags" Target="../tags/tag1519.xml"/><Relationship Id="rId26" Type="http://schemas.openxmlformats.org/officeDocument/2006/relationships/tags" Target="../tags/tag1527.xml"/><Relationship Id="rId39" Type="http://schemas.openxmlformats.org/officeDocument/2006/relationships/tags" Target="../tags/tag1540.xml"/><Relationship Id="rId3" Type="http://schemas.openxmlformats.org/officeDocument/2006/relationships/tags" Target="../tags/tag1504.xml"/><Relationship Id="rId21" Type="http://schemas.openxmlformats.org/officeDocument/2006/relationships/tags" Target="../tags/tag1522.xml"/><Relationship Id="rId34" Type="http://schemas.openxmlformats.org/officeDocument/2006/relationships/tags" Target="../tags/tag1535.xml"/><Relationship Id="rId42" Type="http://schemas.openxmlformats.org/officeDocument/2006/relationships/tags" Target="../tags/tag1543.xml"/><Relationship Id="rId7" Type="http://schemas.openxmlformats.org/officeDocument/2006/relationships/tags" Target="../tags/tag1508.xml"/><Relationship Id="rId12" Type="http://schemas.openxmlformats.org/officeDocument/2006/relationships/tags" Target="../tags/tag1513.xml"/><Relationship Id="rId17" Type="http://schemas.openxmlformats.org/officeDocument/2006/relationships/tags" Target="../tags/tag1518.xml"/><Relationship Id="rId25" Type="http://schemas.openxmlformats.org/officeDocument/2006/relationships/tags" Target="../tags/tag1526.xml"/><Relationship Id="rId33" Type="http://schemas.openxmlformats.org/officeDocument/2006/relationships/tags" Target="../tags/tag1534.xml"/><Relationship Id="rId38" Type="http://schemas.openxmlformats.org/officeDocument/2006/relationships/tags" Target="../tags/tag1539.xml"/><Relationship Id="rId46" Type="http://schemas.openxmlformats.org/officeDocument/2006/relationships/notesSlide" Target="../notesSlides/notesSlide59.xml"/><Relationship Id="rId2" Type="http://schemas.openxmlformats.org/officeDocument/2006/relationships/tags" Target="../tags/tag1503.xml"/><Relationship Id="rId16" Type="http://schemas.openxmlformats.org/officeDocument/2006/relationships/tags" Target="../tags/tag1517.xml"/><Relationship Id="rId20" Type="http://schemas.openxmlformats.org/officeDocument/2006/relationships/tags" Target="../tags/tag1521.xml"/><Relationship Id="rId29" Type="http://schemas.openxmlformats.org/officeDocument/2006/relationships/tags" Target="../tags/tag1530.xml"/><Relationship Id="rId41" Type="http://schemas.openxmlformats.org/officeDocument/2006/relationships/tags" Target="../tags/tag1542.xml"/><Relationship Id="rId1" Type="http://schemas.openxmlformats.org/officeDocument/2006/relationships/tags" Target="../tags/tag1502.xml"/><Relationship Id="rId6" Type="http://schemas.openxmlformats.org/officeDocument/2006/relationships/tags" Target="../tags/tag1507.xml"/><Relationship Id="rId11" Type="http://schemas.openxmlformats.org/officeDocument/2006/relationships/tags" Target="../tags/tag1512.xml"/><Relationship Id="rId24" Type="http://schemas.openxmlformats.org/officeDocument/2006/relationships/tags" Target="../tags/tag1525.xml"/><Relationship Id="rId32" Type="http://schemas.openxmlformats.org/officeDocument/2006/relationships/tags" Target="../tags/tag1533.xml"/><Relationship Id="rId37" Type="http://schemas.openxmlformats.org/officeDocument/2006/relationships/tags" Target="../tags/tag1538.xml"/><Relationship Id="rId40" Type="http://schemas.openxmlformats.org/officeDocument/2006/relationships/tags" Target="../tags/tag1541.xml"/><Relationship Id="rId45" Type="http://schemas.openxmlformats.org/officeDocument/2006/relationships/slideLayout" Target="../slideLayouts/slideLayout1.xml"/><Relationship Id="rId5" Type="http://schemas.openxmlformats.org/officeDocument/2006/relationships/tags" Target="../tags/tag1506.xml"/><Relationship Id="rId15" Type="http://schemas.openxmlformats.org/officeDocument/2006/relationships/tags" Target="../tags/tag1516.xml"/><Relationship Id="rId23" Type="http://schemas.openxmlformats.org/officeDocument/2006/relationships/tags" Target="../tags/tag1524.xml"/><Relationship Id="rId28" Type="http://schemas.openxmlformats.org/officeDocument/2006/relationships/tags" Target="../tags/tag1529.xml"/><Relationship Id="rId36" Type="http://schemas.openxmlformats.org/officeDocument/2006/relationships/tags" Target="../tags/tag1537.xml"/><Relationship Id="rId10" Type="http://schemas.openxmlformats.org/officeDocument/2006/relationships/tags" Target="../tags/tag1511.xml"/><Relationship Id="rId19" Type="http://schemas.openxmlformats.org/officeDocument/2006/relationships/tags" Target="../tags/tag1520.xml"/><Relationship Id="rId31" Type="http://schemas.openxmlformats.org/officeDocument/2006/relationships/tags" Target="../tags/tag1532.xml"/><Relationship Id="rId44" Type="http://schemas.openxmlformats.org/officeDocument/2006/relationships/tags" Target="../tags/tag1545.xml"/><Relationship Id="rId4" Type="http://schemas.openxmlformats.org/officeDocument/2006/relationships/tags" Target="../tags/tag1505.xml"/><Relationship Id="rId9" Type="http://schemas.openxmlformats.org/officeDocument/2006/relationships/tags" Target="../tags/tag1510.xml"/><Relationship Id="rId14" Type="http://schemas.openxmlformats.org/officeDocument/2006/relationships/tags" Target="../tags/tag1515.xml"/><Relationship Id="rId22" Type="http://schemas.openxmlformats.org/officeDocument/2006/relationships/tags" Target="../tags/tag1523.xml"/><Relationship Id="rId27" Type="http://schemas.openxmlformats.org/officeDocument/2006/relationships/tags" Target="../tags/tag1528.xml"/><Relationship Id="rId30" Type="http://schemas.openxmlformats.org/officeDocument/2006/relationships/tags" Target="../tags/tag1531.xml"/><Relationship Id="rId35" Type="http://schemas.openxmlformats.org/officeDocument/2006/relationships/tags" Target="../tags/tag1536.xml"/><Relationship Id="rId43" Type="http://schemas.openxmlformats.org/officeDocument/2006/relationships/tags" Target="../tags/tag1544.xml"/></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tags" Target="../tags/tag15.xml"/><Relationship Id="rId7" Type="http://schemas.openxmlformats.org/officeDocument/2006/relationships/image" Target="../media/image7.pn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image" Target="../media/image6.png"/><Relationship Id="rId5" Type="http://schemas.openxmlformats.org/officeDocument/2006/relationships/notesSlide" Target="../notesSlides/notesSlide6.xml"/><Relationship Id="rId10" Type="http://schemas.openxmlformats.org/officeDocument/2006/relationships/image" Target="../media/image5.png"/><Relationship Id="rId4" Type="http://schemas.openxmlformats.org/officeDocument/2006/relationships/slideLayout" Target="../slideLayouts/slideLayout6.xml"/><Relationship Id="rId9" Type="http://schemas.openxmlformats.org/officeDocument/2006/relationships/image" Target="../media/image3.png"/></Relationships>
</file>

<file path=ppt/slides/_rels/slide60.xml.rels><?xml version="1.0" encoding="UTF-8" standalone="yes"?>
<Relationships xmlns="http://schemas.openxmlformats.org/package/2006/relationships"><Relationship Id="rId8" Type="http://schemas.openxmlformats.org/officeDocument/2006/relationships/tags" Target="../tags/tag1553.xml"/><Relationship Id="rId13" Type="http://schemas.openxmlformats.org/officeDocument/2006/relationships/tags" Target="../tags/tag1558.xml"/><Relationship Id="rId18" Type="http://schemas.openxmlformats.org/officeDocument/2006/relationships/tags" Target="../tags/tag1563.xml"/><Relationship Id="rId26" Type="http://schemas.openxmlformats.org/officeDocument/2006/relationships/tags" Target="../tags/tag1571.xml"/><Relationship Id="rId39" Type="http://schemas.openxmlformats.org/officeDocument/2006/relationships/tags" Target="../tags/tag1584.xml"/><Relationship Id="rId3" Type="http://schemas.openxmlformats.org/officeDocument/2006/relationships/tags" Target="../tags/tag1548.xml"/><Relationship Id="rId21" Type="http://schemas.openxmlformats.org/officeDocument/2006/relationships/tags" Target="../tags/tag1566.xml"/><Relationship Id="rId34" Type="http://schemas.openxmlformats.org/officeDocument/2006/relationships/tags" Target="../tags/tag1579.xml"/><Relationship Id="rId42" Type="http://schemas.openxmlformats.org/officeDocument/2006/relationships/tags" Target="../tags/tag1587.xml"/><Relationship Id="rId7" Type="http://schemas.openxmlformats.org/officeDocument/2006/relationships/tags" Target="../tags/tag1552.xml"/><Relationship Id="rId12" Type="http://schemas.openxmlformats.org/officeDocument/2006/relationships/tags" Target="../tags/tag1557.xml"/><Relationship Id="rId17" Type="http://schemas.openxmlformats.org/officeDocument/2006/relationships/tags" Target="../tags/tag1562.xml"/><Relationship Id="rId25" Type="http://schemas.openxmlformats.org/officeDocument/2006/relationships/tags" Target="../tags/tag1570.xml"/><Relationship Id="rId33" Type="http://schemas.openxmlformats.org/officeDocument/2006/relationships/tags" Target="../tags/tag1578.xml"/><Relationship Id="rId38" Type="http://schemas.openxmlformats.org/officeDocument/2006/relationships/tags" Target="../tags/tag1583.xml"/><Relationship Id="rId46" Type="http://schemas.openxmlformats.org/officeDocument/2006/relationships/notesSlide" Target="../notesSlides/notesSlide60.xml"/><Relationship Id="rId2" Type="http://schemas.openxmlformats.org/officeDocument/2006/relationships/tags" Target="../tags/tag1547.xml"/><Relationship Id="rId16" Type="http://schemas.openxmlformats.org/officeDocument/2006/relationships/tags" Target="../tags/tag1561.xml"/><Relationship Id="rId20" Type="http://schemas.openxmlformats.org/officeDocument/2006/relationships/tags" Target="../tags/tag1565.xml"/><Relationship Id="rId29" Type="http://schemas.openxmlformats.org/officeDocument/2006/relationships/tags" Target="../tags/tag1574.xml"/><Relationship Id="rId41" Type="http://schemas.openxmlformats.org/officeDocument/2006/relationships/tags" Target="../tags/tag1586.xml"/><Relationship Id="rId1" Type="http://schemas.openxmlformats.org/officeDocument/2006/relationships/tags" Target="../tags/tag1546.xml"/><Relationship Id="rId6" Type="http://schemas.openxmlformats.org/officeDocument/2006/relationships/tags" Target="../tags/tag1551.xml"/><Relationship Id="rId11" Type="http://schemas.openxmlformats.org/officeDocument/2006/relationships/tags" Target="../tags/tag1556.xml"/><Relationship Id="rId24" Type="http://schemas.openxmlformats.org/officeDocument/2006/relationships/tags" Target="../tags/tag1569.xml"/><Relationship Id="rId32" Type="http://schemas.openxmlformats.org/officeDocument/2006/relationships/tags" Target="../tags/tag1577.xml"/><Relationship Id="rId37" Type="http://schemas.openxmlformats.org/officeDocument/2006/relationships/tags" Target="../tags/tag1582.xml"/><Relationship Id="rId40" Type="http://schemas.openxmlformats.org/officeDocument/2006/relationships/tags" Target="../tags/tag1585.xml"/><Relationship Id="rId45" Type="http://schemas.openxmlformats.org/officeDocument/2006/relationships/slideLayout" Target="../slideLayouts/slideLayout1.xml"/><Relationship Id="rId5" Type="http://schemas.openxmlformats.org/officeDocument/2006/relationships/tags" Target="../tags/tag1550.xml"/><Relationship Id="rId15" Type="http://schemas.openxmlformats.org/officeDocument/2006/relationships/tags" Target="../tags/tag1560.xml"/><Relationship Id="rId23" Type="http://schemas.openxmlformats.org/officeDocument/2006/relationships/tags" Target="../tags/tag1568.xml"/><Relationship Id="rId28" Type="http://schemas.openxmlformats.org/officeDocument/2006/relationships/tags" Target="../tags/tag1573.xml"/><Relationship Id="rId36" Type="http://schemas.openxmlformats.org/officeDocument/2006/relationships/tags" Target="../tags/tag1581.xml"/><Relationship Id="rId10" Type="http://schemas.openxmlformats.org/officeDocument/2006/relationships/tags" Target="../tags/tag1555.xml"/><Relationship Id="rId19" Type="http://schemas.openxmlformats.org/officeDocument/2006/relationships/tags" Target="../tags/tag1564.xml"/><Relationship Id="rId31" Type="http://schemas.openxmlformats.org/officeDocument/2006/relationships/tags" Target="../tags/tag1576.xml"/><Relationship Id="rId44" Type="http://schemas.openxmlformats.org/officeDocument/2006/relationships/tags" Target="../tags/tag1589.xml"/><Relationship Id="rId4" Type="http://schemas.openxmlformats.org/officeDocument/2006/relationships/tags" Target="../tags/tag1549.xml"/><Relationship Id="rId9" Type="http://schemas.openxmlformats.org/officeDocument/2006/relationships/tags" Target="../tags/tag1554.xml"/><Relationship Id="rId14" Type="http://schemas.openxmlformats.org/officeDocument/2006/relationships/tags" Target="../tags/tag1559.xml"/><Relationship Id="rId22" Type="http://schemas.openxmlformats.org/officeDocument/2006/relationships/tags" Target="../tags/tag1567.xml"/><Relationship Id="rId27" Type="http://schemas.openxmlformats.org/officeDocument/2006/relationships/tags" Target="../tags/tag1572.xml"/><Relationship Id="rId30" Type="http://schemas.openxmlformats.org/officeDocument/2006/relationships/tags" Target="../tags/tag1575.xml"/><Relationship Id="rId35" Type="http://schemas.openxmlformats.org/officeDocument/2006/relationships/tags" Target="../tags/tag1580.xml"/><Relationship Id="rId43" Type="http://schemas.openxmlformats.org/officeDocument/2006/relationships/tags" Target="../tags/tag1588.xml"/></Relationships>
</file>

<file path=ppt/slides/_rels/slide61.xml.rels><?xml version="1.0" encoding="UTF-8" standalone="yes"?>
<Relationships xmlns="http://schemas.openxmlformats.org/package/2006/relationships"><Relationship Id="rId8" Type="http://schemas.openxmlformats.org/officeDocument/2006/relationships/tags" Target="../tags/tag1597.xml"/><Relationship Id="rId13" Type="http://schemas.openxmlformats.org/officeDocument/2006/relationships/tags" Target="../tags/tag1602.xml"/><Relationship Id="rId18" Type="http://schemas.openxmlformats.org/officeDocument/2006/relationships/tags" Target="../tags/tag1607.xml"/><Relationship Id="rId26" Type="http://schemas.openxmlformats.org/officeDocument/2006/relationships/tags" Target="../tags/tag1615.xml"/><Relationship Id="rId39" Type="http://schemas.openxmlformats.org/officeDocument/2006/relationships/tags" Target="../tags/tag1628.xml"/><Relationship Id="rId3" Type="http://schemas.openxmlformats.org/officeDocument/2006/relationships/tags" Target="../tags/tag1592.xml"/><Relationship Id="rId21" Type="http://schemas.openxmlformats.org/officeDocument/2006/relationships/tags" Target="../tags/tag1610.xml"/><Relationship Id="rId34" Type="http://schemas.openxmlformats.org/officeDocument/2006/relationships/tags" Target="../tags/tag1623.xml"/><Relationship Id="rId42" Type="http://schemas.openxmlformats.org/officeDocument/2006/relationships/tags" Target="../tags/tag1631.xml"/><Relationship Id="rId7" Type="http://schemas.openxmlformats.org/officeDocument/2006/relationships/tags" Target="../tags/tag1596.xml"/><Relationship Id="rId12" Type="http://schemas.openxmlformats.org/officeDocument/2006/relationships/tags" Target="../tags/tag1601.xml"/><Relationship Id="rId17" Type="http://schemas.openxmlformats.org/officeDocument/2006/relationships/tags" Target="../tags/tag1606.xml"/><Relationship Id="rId25" Type="http://schemas.openxmlformats.org/officeDocument/2006/relationships/tags" Target="../tags/tag1614.xml"/><Relationship Id="rId33" Type="http://schemas.openxmlformats.org/officeDocument/2006/relationships/tags" Target="../tags/tag1622.xml"/><Relationship Id="rId38" Type="http://schemas.openxmlformats.org/officeDocument/2006/relationships/tags" Target="../tags/tag1627.xml"/><Relationship Id="rId46" Type="http://schemas.openxmlformats.org/officeDocument/2006/relationships/notesSlide" Target="../notesSlides/notesSlide61.xml"/><Relationship Id="rId2" Type="http://schemas.openxmlformats.org/officeDocument/2006/relationships/tags" Target="../tags/tag1591.xml"/><Relationship Id="rId16" Type="http://schemas.openxmlformats.org/officeDocument/2006/relationships/tags" Target="../tags/tag1605.xml"/><Relationship Id="rId20" Type="http://schemas.openxmlformats.org/officeDocument/2006/relationships/tags" Target="../tags/tag1609.xml"/><Relationship Id="rId29" Type="http://schemas.openxmlformats.org/officeDocument/2006/relationships/tags" Target="../tags/tag1618.xml"/><Relationship Id="rId41" Type="http://schemas.openxmlformats.org/officeDocument/2006/relationships/tags" Target="../tags/tag1630.xml"/><Relationship Id="rId1" Type="http://schemas.openxmlformats.org/officeDocument/2006/relationships/tags" Target="../tags/tag1590.xml"/><Relationship Id="rId6" Type="http://schemas.openxmlformats.org/officeDocument/2006/relationships/tags" Target="../tags/tag1595.xml"/><Relationship Id="rId11" Type="http://schemas.openxmlformats.org/officeDocument/2006/relationships/tags" Target="../tags/tag1600.xml"/><Relationship Id="rId24" Type="http://schemas.openxmlformats.org/officeDocument/2006/relationships/tags" Target="../tags/tag1613.xml"/><Relationship Id="rId32" Type="http://schemas.openxmlformats.org/officeDocument/2006/relationships/tags" Target="../tags/tag1621.xml"/><Relationship Id="rId37" Type="http://schemas.openxmlformats.org/officeDocument/2006/relationships/tags" Target="../tags/tag1626.xml"/><Relationship Id="rId40" Type="http://schemas.openxmlformats.org/officeDocument/2006/relationships/tags" Target="../tags/tag1629.xml"/><Relationship Id="rId45" Type="http://schemas.openxmlformats.org/officeDocument/2006/relationships/slideLayout" Target="../slideLayouts/slideLayout1.xml"/><Relationship Id="rId5" Type="http://schemas.openxmlformats.org/officeDocument/2006/relationships/tags" Target="../tags/tag1594.xml"/><Relationship Id="rId15" Type="http://schemas.openxmlformats.org/officeDocument/2006/relationships/tags" Target="../tags/tag1604.xml"/><Relationship Id="rId23" Type="http://schemas.openxmlformats.org/officeDocument/2006/relationships/tags" Target="../tags/tag1612.xml"/><Relationship Id="rId28" Type="http://schemas.openxmlformats.org/officeDocument/2006/relationships/tags" Target="../tags/tag1617.xml"/><Relationship Id="rId36" Type="http://schemas.openxmlformats.org/officeDocument/2006/relationships/tags" Target="../tags/tag1625.xml"/><Relationship Id="rId10" Type="http://schemas.openxmlformats.org/officeDocument/2006/relationships/tags" Target="../tags/tag1599.xml"/><Relationship Id="rId19" Type="http://schemas.openxmlformats.org/officeDocument/2006/relationships/tags" Target="../tags/tag1608.xml"/><Relationship Id="rId31" Type="http://schemas.openxmlformats.org/officeDocument/2006/relationships/tags" Target="../tags/tag1620.xml"/><Relationship Id="rId44" Type="http://schemas.openxmlformats.org/officeDocument/2006/relationships/tags" Target="../tags/tag1633.xml"/><Relationship Id="rId4" Type="http://schemas.openxmlformats.org/officeDocument/2006/relationships/tags" Target="../tags/tag1593.xml"/><Relationship Id="rId9" Type="http://schemas.openxmlformats.org/officeDocument/2006/relationships/tags" Target="../tags/tag1598.xml"/><Relationship Id="rId14" Type="http://schemas.openxmlformats.org/officeDocument/2006/relationships/tags" Target="../tags/tag1603.xml"/><Relationship Id="rId22" Type="http://schemas.openxmlformats.org/officeDocument/2006/relationships/tags" Target="../tags/tag1611.xml"/><Relationship Id="rId27" Type="http://schemas.openxmlformats.org/officeDocument/2006/relationships/tags" Target="../tags/tag1616.xml"/><Relationship Id="rId30" Type="http://schemas.openxmlformats.org/officeDocument/2006/relationships/tags" Target="../tags/tag1619.xml"/><Relationship Id="rId35" Type="http://schemas.openxmlformats.org/officeDocument/2006/relationships/tags" Target="../tags/tag1624.xml"/><Relationship Id="rId43" Type="http://schemas.openxmlformats.org/officeDocument/2006/relationships/tags" Target="../tags/tag1632.xml"/></Relationships>
</file>

<file path=ppt/slides/_rels/slide62.xml.rels><?xml version="1.0" encoding="UTF-8" standalone="yes"?>
<Relationships xmlns="http://schemas.openxmlformats.org/package/2006/relationships"><Relationship Id="rId8" Type="http://schemas.openxmlformats.org/officeDocument/2006/relationships/tags" Target="../tags/tag1641.xml"/><Relationship Id="rId13" Type="http://schemas.openxmlformats.org/officeDocument/2006/relationships/tags" Target="../tags/tag1646.xml"/><Relationship Id="rId18" Type="http://schemas.openxmlformats.org/officeDocument/2006/relationships/tags" Target="../tags/tag1651.xml"/><Relationship Id="rId26" Type="http://schemas.openxmlformats.org/officeDocument/2006/relationships/tags" Target="../tags/tag1659.xml"/><Relationship Id="rId39" Type="http://schemas.openxmlformats.org/officeDocument/2006/relationships/tags" Target="../tags/tag1672.xml"/><Relationship Id="rId3" Type="http://schemas.openxmlformats.org/officeDocument/2006/relationships/tags" Target="../tags/tag1636.xml"/><Relationship Id="rId21" Type="http://schemas.openxmlformats.org/officeDocument/2006/relationships/tags" Target="../tags/tag1654.xml"/><Relationship Id="rId34" Type="http://schemas.openxmlformats.org/officeDocument/2006/relationships/tags" Target="../tags/tag1667.xml"/><Relationship Id="rId42" Type="http://schemas.openxmlformats.org/officeDocument/2006/relationships/tags" Target="../tags/tag1675.xml"/><Relationship Id="rId7" Type="http://schemas.openxmlformats.org/officeDocument/2006/relationships/tags" Target="../tags/tag1640.xml"/><Relationship Id="rId12" Type="http://schemas.openxmlformats.org/officeDocument/2006/relationships/tags" Target="../tags/tag1645.xml"/><Relationship Id="rId17" Type="http://schemas.openxmlformats.org/officeDocument/2006/relationships/tags" Target="../tags/tag1650.xml"/><Relationship Id="rId25" Type="http://schemas.openxmlformats.org/officeDocument/2006/relationships/tags" Target="../tags/tag1658.xml"/><Relationship Id="rId33" Type="http://schemas.openxmlformats.org/officeDocument/2006/relationships/tags" Target="../tags/tag1666.xml"/><Relationship Id="rId38" Type="http://schemas.openxmlformats.org/officeDocument/2006/relationships/tags" Target="../tags/tag1671.xml"/><Relationship Id="rId46" Type="http://schemas.openxmlformats.org/officeDocument/2006/relationships/notesSlide" Target="../notesSlides/notesSlide62.xml"/><Relationship Id="rId2" Type="http://schemas.openxmlformats.org/officeDocument/2006/relationships/tags" Target="../tags/tag1635.xml"/><Relationship Id="rId16" Type="http://schemas.openxmlformats.org/officeDocument/2006/relationships/tags" Target="../tags/tag1649.xml"/><Relationship Id="rId20" Type="http://schemas.openxmlformats.org/officeDocument/2006/relationships/tags" Target="../tags/tag1653.xml"/><Relationship Id="rId29" Type="http://schemas.openxmlformats.org/officeDocument/2006/relationships/tags" Target="../tags/tag1662.xml"/><Relationship Id="rId41" Type="http://schemas.openxmlformats.org/officeDocument/2006/relationships/tags" Target="../tags/tag1674.xml"/><Relationship Id="rId1" Type="http://schemas.openxmlformats.org/officeDocument/2006/relationships/tags" Target="../tags/tag1634.xml"/><Relationship Id="rId6" Type="http://schemas.openxmlformats.org/officeDocument/2006/relationships/tags" Target="../tags/tag1639.xml"/><Relationship Id="rId11" Type="http://schemas.openxmlformats.org/officeDocument/2006/relationships/tags" Target="../tags/tag1644.xml"/><Relationship Id="rId24" Type="http://schemas.openxmlformats.org/officeDocument/2006/relationships/tags" Target="../tags/tag1657.xml"/><Relationship Id="rId32" Type="http://schemas.openxmlformats.org/officeDocument/2006/relationships/tags" Target="../tags/tag1665.xml"/><Relationship Id="rId37" Type="http://schemas.openxmlformats.org/officeDocument/2006/relationships/tags" Target="../tags/tag1670.xml"/><Relationship Id="rId40" Type="http://schemas.openxmlformats.org/officeDocument/2006/relationships/tags" Target="../tags/tag1673.xml"/><Relationship Id="rId45" Type="http://schemas.openxmlformats.org/officeDocument/2006/relationships/slideLayout" Target="../slideLayouts/slideLayout1.xml"/><Relationship Id="rId5" Type="http://schemas.openxmlformats.org/officeDocument/2006/relationships/tags" Target="../tags/tag1638.xml"/><Relationship Id="rId15" Type="http://schemas.openxmlformats.org/officeDocument/2006/relationships/tags" Target="../tags/tag1648.xml"/><Relationship Id="rId23" Type="http://schemas.openxmlformats.org/officeDocument/2006/relationships/tags" Target="../tags/tag1656.xml"/><Relationship Id="rId28" Type="http://schemas.openxmlformats.org/officeDocument/2006/relationships/tags" Target="../tags/tag1661.xml"/><Relationship Id="rId36" Type="http://schemas.openxmlformats.org/officeDocument/2006/relationships/tags" Target="../tags/tag1669.xml"/><Relationship Id="rId10" Type="http://schemas.openxmlformats.org/officeDocument/2006/relationships/tags" Target="../tags/tag1643.xml"/><Relationship Id="rId19" Type="http://schemas.openxmlformats.org/officeDocument/2006/relationships/tags" Target="../tags/tag1652.xml"/><Relationship Id="rId31" Type="http://schemas.openxmlformats.org/officeDocument/2006/relationships/tags" Target="../tags/tag1664.xml"/><Relationship Id="rId44" Type="http://schemas.openxmlformats.org/officeDocument/2006/relationships/tags" Target="../tags/tag1677.xml"/><Relationship Id="rId4" Type="http://schemas.openxmlformats.org/officeDocument/2006/relationships/tags" Target="../tags/tag1637.xml"/><Relationship Id="rId9" Type="http://schemas.openxmlformats.org/officeDocument/2006/relationships/tags" Target="../tags/tag1642.xml"/><Relationship Id="rId14" Type="http://schemas.openxmlformats.org/officeDocument/2006/relationships/tags" Target="../tags/tag1647.xml"/><Relationship Id="rId22" Type="http://schemas.openxmlformats.org/officeDocument/2006/relationships/tags" Target="../tags/tag1655.xml"/><Relationship Id="rId27" Type="http://schemas.openxmlformats.org/officeDocument/2006/relationships/tags" Target="../tags/tag1660.xml"/><Relationship Id="rId30" Type="http://schemas.openxmlformats.org/officeDocument/2006/relationships/tags" Target="../tags/tag1663.xml"/><Relationship Id="rId35" Type="http://schemas.openxmlformats.org/officeDocument/2006/relationships/tags" Target="../tags/tag1668.xml"/><Relationship Id="rId43" Type="http://schemas.openxmlformats.org/officeDocument/2006/relationships/tags" Target="../tags/tag1676.xml"/></Relationships>
</file>

<file path=ppt/slides/_rels/slide63.xml.rels><?xml version="1.0" encoding="UTF-8" standalone="yes"?>
<Relationships xmlns="http://schemas.openxmlformats.org/package/2006/relationships"><Relationship Id="rId8" Type="http://schemas.openxmlformats.org/officeDocument/2006/relationships/tags" Target="../tags/tag1685.xml"/><Relationship Id="rId13" Type="http://schemas.openxmlformats.org/officeDocument/2006/relationships/tags" Target="../tags/tag1690.xml"/><Relationship Id="rId18" Type="http://schemas.openxmlformats.org/officeDocument/2006/relationships/tags" Target="../tags/tag1695.xml"/><Relationship Id="rId26" Type="http://schemas.openxmlformats.org/officeDocument/2006/relationships/tags" Target="../tags/tag1703.xml"/><Relationship Id="rId39" Type="http://schemas.openxmlformats.org/officeDocument/2006/relationships/tags" Target="../tags/tag1716.xml"/><Relationship Id="rId3" Type="http://schemas.openxmlformats.org/officeDocument/2006/relationships/tags" Target="../tags/tag1680.xml"/><Relationship Id="rId21" Type="http://schemas.openxmlformats.org/officeDocument/2006/relationships/tags" Target="../tags/tag1698.xml"/><Relationship Id="rId34" Type="http://schemas.openxmlformats.org/officeDocument/2006/relationships/tags" Target="../tags/tag1711.xml"/><Relationship Id="rId42" Type="http://schemas.openxmlformats.org/officeDocument/2006/relationships/tags" Target="../tags/tag1719.xml"/><Relationship Id="rId7" Type="http://schemas.openxmlformats.org/officeDocument/2006/relationships/tags" Target="../tags/tag1684.xml"/><Relationship Id="rId12" Type="http://schemas.openxmlformats.org/officeDocument/2006/relationships/tags" Target="../tags/tag1689.xml"/><Relationship Id="rId17" Type="http://schemas.openxmlformats.org/officeDocument/2006/relationships/tags" Target="../tags/tag1694.xml"/><Relationship Id="rId25" Type="http://schemas.openxmlformats.org/officeDocument/2006/relationships/tags" Target="../tags/tag1702.xml"/><Relationship Id="rId33" Type="http://schemas.openxmlformats.org/officeDocument/2006/relationships/tags" Target="../tags/tag1710.xml"/><Relationship Id="rId38" Type="http://schemas.openxmlformats.org/officeDocument/2006/relationships/tags" Target="../tags/tag1715.xml"/><Relationship Id="rId46" Type="http://schemas.openxmlformats.org/officeDocument/2006/relationships/notesSlide" Target="../notesSlides/notesSlide63.xml"/><Relationship Id="rId2" Type="http://schemas.openxmlformats.org/officeDocument/2006/relationships/tags" Target="../tags/tag1679.xml"/><Relationship Id="rId16" Type="http://schemas.openxmlformats.org/officeDocument/2006/relationships/tags" Target="../tags/tag1693.xml"/><Relationship Id="rId20" Type="http://schemas.openxmlformats.org/officeDocument/2006/relationships/tags" Target="../tags/tag1697.xml"/><Relationship Id="rId29" Type="http://schemas.openxmlformats.org/officeDocument/2006/relationships/tags" Target="../tags/tag1706.xml"/><Relationship Id="rId41" Type="http://schemas.openxmlformats.org/officeDocument/2006/relationships/tags" Target="../tags/tag1718.xml"/><Relationship Id="rId1" Type="http://schemas.openxmlformats.org/officeDocument/2006/relationships/tags" Target="../tags/tag1678.xml"/><Relationship Id="rId6" Type="http://schemas.openxmlformats.org/officeDocument/2006/relationships/tags" Target="../tags/tag1683.xml"/><Relationship Id="rId11" Type="http://schemas.openxmlformats.org/officeDocument/2006/relationships/tags" Target="../tags/tag1688.xml"/><Relationship Id="rId24" Type="http://schemas.openxmlformats.org/officeDocument/2006/relationships/tags" Target="../tags/tag1701.xml"/><Relationship Id="rId32" Type="http://schemas.openxmlformats.org/officeDocument/2006/relationships/tags" Target="../tags/tag1709.xml"/><Relationship Id="rId37" Type="http://schemas.openxmlformats.org/officeDocument/2006/relationships/tags" Target="../tags/tag1714.xml"/><Relationship Id="rId40" Type="http://schemas.openxmlformats.org/officeDocument/2006/relationships/tags" Target="../tags/tag1717.xml"/><Relationship Id="rId45" Type="http://schemas.openxmlformats.org/officeDocument/2006/relationships/slideLayout" Target="../slideLayouts/slideLayout1.xml"/><Relationship Id="rId5" Type="http://schemas.openxmlformats.org/officeDocument/2006/relationships/tags" Target="../tags/tag1682.xml"/><Relationship Id="rId15" Type="http://schemas.openxmlformats.org/officeDocument/2006/relationships/tags" Target="../tags/tag1692.xml"/><Relationship Id="rId23" Type="http://schemas.openxmlformats.org/officeDocument/2006/relationships/tags" Target="../tags/tag1700.xml"/><Relationship Id="rId28" Type="http://schemas.openxmlformats.org/officeDocument/2006/relationships/tags" Target="../tags/tag1705.xml"/><Relationship Id="rId36" Type="http://schemas.openxmlformats.org/officeDocument/2006/relationships/tags" Target="../tags/tag1713.xml"/><Relationship Id="rId10" Type="http://schemas.openxmlformats.org/officeDocument/2006/relationships/tags" Target="../tags/tag1687.xml"/><Relationship Id="rId19" Type="http://schemas.openxmlformats.org/officeDocument/2006/relationships/tags" Target="../tags/tag1696.xml"/><Relationship Id="rId31" Type="http://schemas.openxmlformats.org/officeDocument/2006/relationships/tags" Target="../tags/tag1708.xml"/><Relationship Id="rId44" Type="http://schemas.openxmlformats.org/officeDocument/2006/relationships/tags" Target="../tags/tag1721.xml"/><Relationship Id="rId4" Type="http://schemas.openxmlformats.org/officeDocument/2006/relationships/tags" Target="../tags/tag1681.xml"/><Relationship Id="rId9" Type="http://schemas.openxmlformats.org/officeDocument/2006/relationships/tags" Target="../tags/tag1686.xml"/><Relationship Id="rId14" Type="http://schemas.openxmlformats.org/officeDocument/2006/relationships/tags" Target="../tags/tag1691.xml"/><Relationship Id="rId22" Type="http://schemas.openxmlformats.org/officeDocument/2006/relationships/tags" Target="../tags/tag1699.xml"/><Relationship Id="rId27" Type="http://schemas.openxmlformats.org/officeDocument/2006/relationships/tags" Target="../tags/tag1704.xml"/><Relationship Id="rId30" Type="http://schemas.openxmlformats.org/officeDocument/2006/relationships/tags" Target="../tags/tag1707.xml"/><Relationship Id="rId35" Type="http://schemas.openxmlformats.org/officeDocument/2006/relationships/tags" Target="../tags/tag1712.xml"/><Relationship Id="rId43" Type="http://schemas.openxmlformats.org/officeDocument/2006/relationships/tags" Target="../tags/tag1720.xml"/></Relationships>
</file>

<file path=ppt/slides/_rels/slide64.xml.rels><?xml version="1.0" encoding="UTF-8" standalone="yes"?>
<Relationships xmlns="http://schemas.openxmlformats.org/package/2006/relationships"><Relationship Id="rId8" Type="http://schemas.openxmlformats.org/officeDocument/2006/relationships/tags" Target="../tags/tag1729.xml"/><Relationship Id="rId13" Type="http://schemas.openxmlformats.org/officeDocument/2006/relationships/tags" Target="../tags/tag1734.xml"/><Relationship Id="rId18" Type="http://schemas.openxmlformats.org/officeDocument/2006/relationships/tags" Target="../tags/tag1739.xml"/><Relationship Id="rId26" Type="http://schemas.openxmlformats.org/officeDocument/2006/relationships/tags" Target="../tags/tag1747.xml"/><Relationship Id="rId39" Type="http://schemas.openxmlformats.org/officeDocument/2006/relationships/tags" Target="../tags/tag1760.xml"/><Relationship Id="rId3" Type="http://schemas.openxmlformats.org/officeDocument/2006/relationships/tags" Target="../tags/tag1724.xml"/><Relationship Id="rId21" Type="http://schemas.openxmlformats.org/officeDocument/2006/relationships/tags" Target="../tags/tag1742.xml"/><Relationship Id="rId34" Type="http://schemas.openxmlformats.org/officeDocument/2006/relationships/tags" Target="../tags/tag1755.xml"/><Relationship Id="rId42" Type="http://schemas.openxmlformats.org/officeDocument/2006/relationships/tags" Target="../tags/tag1763.xml"/><Relationship Id="rId7" Type="http://schemas.openxmlformats.org/officeDocument/2006/relationships/tags" Target="../tags/tag1728.xml"/><Relationship Id="rId12" Type="http://schemas.openxmlformats.org/officeDocument/2006/relationships/tags" Target="../tags/tag1733.xml"/><Relationship Id="rId17" Type="http://schemas.openxmlformats.org/officeDocument/2006/relationships/tags" Target="../tags/tag1738.xml"/><Relationship Id="rId25" Type="http://schemas.openxmlformats.org/officeDocument/2006/relationships/tags" Target="../tags/tag1746.xml"/><Relationship Id="rId33" Type="http://schemas.openxmlformats.org/officeDocument/2006/relationships/tags" Target="../tags/tag1754.xml"/><Relationship Id="rId38" Type="http://schemas.openxmlformats.org/officeDocument/2006/relationships/tags" Target="../tags/tag1759.xml"/><Relationship Id="rId46" Type="http://schemas.openxmlformats.org/officeDocument/2006/relationships/notesSlide" Target="../notesSlides/notesSlide64.xml"/><Relationship Id="rId2" Type="http://schemas.openxmlformats.org/officeDocument/2006/relationships/tags" Target="../tags/tag1723.xml"/><Relationship Id="rId16" Type="http://schemas.openxmlformats.org/officeDocument/2006/relationships/tags" Target="../tags/tag1737.xml"/><Relationship Id="rId20" Type="http://schemas.openxmlformats.org/officeDocument/2006/relationships/tags" Target="../tags/tag1741.xml"/><Relationship Id="rId29" Type="http://schemas.openxmlformats.org/officeDocument/2006/relationships/tags" Target="../tags/tag1750.xml"/><Relationship Id="rId41" Type="http://schemas.openxmlformats.org/officeDocument/2006/relationships/tags" Target="../tags/tag1762.xml"/><Relationship Id="rId1" Type="http://schemas.openxmlformats.org/officeDocument/2006/relationships/tags" Target="../tags/tag1722.xml"/><Relationship Id="rId6" Type="http://schemas.openxmlformats.org/officeDocument/2006/relationships/tags" Target="../tags/tag1727.xml"/><Relationship Id="rId11" Type="http://schemas.openxmlformats.org/officeDocument/2006/relationships/tags" Target="../tags/tag1732.xml"/><Relationship Id="rId24" Type="http://schemas.openxmlformats.org/officeDocument/2006/relationships/tags" Target="../tags/tag1745.xml"/><Relationship Id="rId32" Type="http://schemas.openxmlformats.org/officeDocument/2006/relationships/tags" Target="../tags/tag1753.xml"/><Relationship Id="rId37" Type="http://schemas.openxmlformats.org/officeDocument/2006/relationships/tags" Target="../tags/tag1758.xml"/><Relationship Id="rId40" Type="http://schemas.openxmlformats.org/officeDocument/2006/relationships/tags" Target="../tags/tag1761.xml"/><Relationship Id="rId45" Type="http://schemas.openxmlformats.org/officeDocument/2006/relationships/slideLayout" Target="../slideLayouts/slideLayout1.xml"/><Relationship Id="rId5" Type="http://schemas.openxmlformats.org/officeDocument/2006/relationships/tags" Target="../tags/tag1726.xml"/><Relationship Id="rId15" Type="http://schemas.openxmlformats.org/officeDocument/2006/relationships/tags" Target="../tags/tag1736.xml"/><Relationship Id="rId23" Type="http://schemas.openxmlformats.org/officeDocument/2006/relationships/tags" Target="../tags/tag1744.xml"/><Relationship Id="rId28" Type="http://schemas.openxmlformats.org/officeDocument/2006/relationships/tags" Target="../tags/tag1749.xml"/><Relationship Id="rId36" Type="http://schemas.openxmlformats.org/officeDocument/2006/relationships/tags" Target="../tags/tag1757.xml"/><Relationship Id="rId10" Type="http://schemas.openxmlformats.org/officeDocument/2006/relationships/tags" Target="../tags/tag1731.xml"/><Relationship Id="rId19" Type="http://schemas.openxmlformats.org/officeDocument/2006/relationships/tags" Target="../tags/tag1740.xml"/><Relationship Id="rId31" Type="http://schemas.openxmlformats.org/officeDocument/2006/relationships/tags" Target="../tags/tag1752.xml"/><Relationship Id="rId44" Type="http://schemas.openxmlformats.org/officeDocument/2006/relationships/tags" Target="../tags/tag1765.xml"/><Relationship Id="rId4" Type="http://schemas.openxmlformats.org/officeDocument/2006/relationships/tags" Target="../tags/tag1725.xml"/><Relationship Id="rId9" Type="http://schemas.openxmlformats.org/officeDocument/2006/relationships/tags" Target="../tags/tag1730.xml"/><Relationship Id="rId14" Type="http://schemas.openxmlformats.org/officeDocument/2006/relationships/tags" Target="../tags/tag1735.xml"/><Relationship Id="rId22" Type="http://schemas.openxmlformats.org/officeDocument/2006/relationships/tags" Target="../tags/tag1743.xml"/><Relationship Id="rId27" Type="http://schemas.openxmlformats.org/officeDocument/2006/relationships/tags" Target="../tags/tag1748.xml"/><Relationship Id="rId30" Type="http://schemas.openxmlformats.org/officeDocument/2006/relationships/tags" Target="../tags/tag1751.xml"/><Relationship Id="rId35" Type="http://schemas.openxmlformats.org/officeDocument/2006/relationships/tags" Target="../tags/tag1756.xml"/><Relationship Id="rId43" Type="http://schemas.openxmlformats.org/officeDocument/2006/relationships/tags" Target="../tags/tag1764.xml"/></Relationships>
</file>

<file path=ppt/slides/_rels/slide65.xml.rels><?xml version="1.0" encoding="UTF-8" standalone="yes"?>
<Relationships xmlns="http://schemas.openxmlformats.org/package/2006/relationships"><Relationship Id="rId8" Type="http://schemas.openxmlformats.org/officeDocument/2006/relationships/tags" Target="../tags/tag1773.xml"/><Relationship Id="rId13" Type="http://schemas.openxmlformats.org/officeDocument/2006/relationships/tags" Target="../tags/tag1778.xml"/><Relationship Id="rId18" Type="http://schemas.openxmlformats.org/officeDocument/2006/relationships/tags" Target="../tags/tag1783.xml"/><Relationship Id="rId26" Type="http://schemas.openxmlformats.org/officeDocument/2006/relationships/tags" Target="../tags/tag1791.xml"/><Relationship Id="rId39" Type="http://schemas.openxmlformats.org/officeDocument/2006/relationships/tags" Target="../tags/tag1804.xml"/><Relationship Id="rId3" Type="http://schemas.openxmlformats.org/officeDocument/2006/relationships/tags" Target="../tags/tag1768.xml"/><Relationship Id="rId21" Type="http://schemas.openxmlformats.org/officeDocument/2006/relationships/tags" Target="../tags/tag1786.xml"/><Relationship Id="rId34" Type="http://schemas.openxmlformats.org/officeDocument/2006/relationships/tags" Target="../tags/tag1799.xml"/><Relationship Id="rId42" Type="http://schemas.openxmlformats.org/officeDocument/2006/relationships/tags" Target="../tags/tag1807.xml"/><Relationship Id="rId7" Type="http://schemas.openxmlformats.org/officeDocument/2006/relationships/tags" Target="../tags/tag1772.xml"/><Relationship Id="rId12" Type="http://schemas.openxmlformats.org/officeDocument/2006/relationships/tags" Target="../tags/tag1777.xml"/><Relationship Id="rId17" Type="http://schemas.openxmlformats.org/officeDocument/2006/relationships/tags" Target="../tags/tag1782.xml"/><Relationship Id="rId25" Type="http://schemas.openxmlformats.org/officeDocument/2006/relationships/tags" Target="../tags/tag1790.xml"/><Relationship Id="rId33" Type="http://schemas.openxmlformats.org/officeDocument/2006/relationships/tags" Target="../tags/tag1798.xml"/><Relationship Id="rId38" Type="http://schemas.openxmlformats.org/officeDocument/2006/relationships/tags" Target="../tags/tag1803.xml"/><Relationship Id="rId46" Type="http://schemas.openxmlformats.org/officeDocument/2006/relationships/notesSlide" Target="../notesSlides/notesSlide65.xml"/><Relationship Id="rId2" Type="http://schemas.openxmlformats.org/officeDocument/2006/relationships/tags" Target="../tags/tag1767.xml"/><Relationship Id="rId16" Type="http://schemas.openxmlformats.org/officeDocument/2006/relationships/tags" Target="../tags/tag1781.xml"/><Relationship Id="rId20" Type="http://schemas.openxmlformats.org/officeDocument/2006/relationships/tags" Target="../tags/tag1785.xml"/><Relationship Id="rId29" Type="http://schemas.openxmlformats.org/officeDocument/2006/relationships/tags" Target="../tags/tag1794.xml"/><Relationship Id="rId41" Type="http://schemas.openxmlformats.org/officeDocument/2006/relationships/tags" Target="../tags/tag1806.xml"/><Relationship Id="rId1" Type="http://schemas.openxmlformats.org/officeDocument/2006/relationships/tags" Target="../tags/tag1766.xml"/><Relationship Id="rId6" Type="http://schemas.openxmlformats.org/officeDocument/2006/relationships/tags" Target="../tags/tag1771.xml"/><Relationship Id="rId11" Type="http://schemas.openxmlformats.org/officeDocument/2006/relationships/tags" Target="../tags/tag1776.xml"/><Relationship Id="rId24" Type="http://schemas.openxmlformats.org/officeDocument/2006/relationships/tags" Target="../tags/tag1789.xml"/><Relationship Id="rId32" Type="http://schemas.openxmlformats.org/officeDocument/2006/relationships/tags" Target="../tags/tag1797.xml"/><Relationship Id="rId37" Type="http://schemas.openxmlformats.org/officeDocument/2006/relationships/tags" Target="../tags/tag1802.xml"/><Relationship Id="rId40" Type="http://schemas.openxmlformats.org/officeDocument/2006/relationships/tags" Target="../tags/tag1805.xml"/><Relationship Id="rId45" Type="http://schemas.openxmlformats.org/officeDocument/2006/relationships/slideLayout" Target="../slideLayouts/slideLayout1.xml"/><Relationship Id="rId5" Type="http://schemas.openxmlformats.org/officeDocument/2006/relationships/tags" Target="../tags/tag1770.xml"/><Relationship Id="rId15" Type="http://schemas.openxmlformats.org/officeDocument/2006/relationships/tags" Target="../tags/tag1780.xml"/><Relationship Id="rId23" Type="http://schemas.openxmlformats.org/officeDocument/2006/relationships/tags" Target="../tags/tag1788.xml"/><Relationship Id="rId28" Type="http://schemas.openxmlformats.org/officeDocument/2006/relationships/tags" Target="../tags/tag1793.xml"/><Relationship Id="rId36" Type="http://schemas.openxmlformats.org/officeDocument/2006/relationships/tags" Target="../tags/tag1801.xml"/><Relationship Id="rId10" Type="http://schemas.openxmlformats.org/officeDocument/2006/relationships/tags" Target="../tags/tag1775.xml"/><Relationship Id="rId19" Type="http://schemas.openxmlformats.org/officeDocument/2006/relationships/tags" Target="../tags/tag1784.xml"/><Relationship Id="rId31" Type="http://schemas.openxmlformats.org/officeDocument/2006/relationships/tags" Target="../tags/tag1796.xml"/><Relationship Id="rId44" Type="http://schemas.openxmlformats.org/officeDocument/2006/relationships/tags" Target="../tags/tag1809.xml"/><Relationship Id="rId4" Type="http://schemas.openxmlformats.org/officeDocument/2006/relationships/tags" Target="../tags/tag1769.xml"/><Relationship Id="rId9" Type="http://schemas.openxmlformats.org/officeDocument/2006/relationships/tags" Target="../tags/tag1774.xml"/><Relationship Id="rId14" Type="http://schemas.openxmlformats.org/officeDocument/2006/relationships/tags" Target="../tags/tag1779.xml"/><Relationship Id="rId22" Type="http://schemas.openxmlformats.org/officeDocument/2006/relationships/tags" Target="../tags/tag1787.xml"/><Relationship Id="rId27" Type="http://schemas.openxmlformats.org/officeDocument/2006/relationships/tags" Target="../tags/tag1792.xml"/><Relationship Id="rId30" Type="http://schemas.openxmlformats.org/officeDocument/2006/relationships/tags" Target="../tags/tag1795.xml"/><Relationship Id="rId35" Type="http://schemas.openxmlformats.org/officeDocument/2006/relationships/tags" Target="../tags/tag1800.xml"/><Relationship Id="rId43" Type="http://schemas.openxmlformats.org/officeDocument/2006/relationships/tags" Target="../tags/tag1808.xml"/></Relationships>
</file>

<file path=ppt/slides/_rels/slide66.xml.rels><?xml version="1.0" encoding="UTF-8" standalone="yes"?>
<Relationships xmlns="http://schemas.openxmlformats.org/package/2006/relationships"><Relationship Id="rId8" Type="http://schemas.openxmlformats.org/officeDocument/2006/relationships/tags" Target="../tags/tag1817.xml"/><Relationship Id="rId13" Type="http://schemas.openxmlformats.org/officeDocument/2006/relationships/tags" Target="../tags/tag1822.xml"/><Relationship Id="rId18" Type="http://schemas.openxmlformats.org/officeDocument/2006/relationships/tags" Target="../tags/tag1827.xml"/><Relationship Id="rId26" Type="http://schemas.openxmlformats.org/officeDocument/2006/relationships/tags" Target="../tags/tag1835.xml"/><Relationship Id="rId39" Type="http://schemas.openxmlformats.org/officeDocument/2006/relationships/tags" Target="../tags/tag1848.xml"/><Relationship Id="rId3" Type="http://schemas.openxmlformats.org/officeDocument/2006/relationships/tags" Target="../tags/tag1812.xml"/><Relationship Id="rId21" Type="http://schemas.openxmlformats.org/officeDocument/2006/relationships/tags" Target="../tags/tag1830.xml"/><Relationship Id="rId34" Type="http://schemas.openxmlformats.org/officeDocument/2006/relationships/tags" Target="../tags/tag1843.xml"/><Relationship Id="rId42" Type="http://schemas.openxmlformats.org/officeDocument/2006/relationships/tags" Target="../tags/tag1851.xml"/><Relationship Id="rId7" Type="http://schemas.openxmlformats.org/officeDocument/2006/relationships/tags" Target="../tags/tag1816.xml"/><Relationship Id="rId12" Type="http://schemas.openxmlformats.org/officeDocument/2006/relationships/tags" Target="../tags/tag1821.xml"/><Relationship Id="rId17" Type="http://schemas.openxmlformats.org/officeDocument/2006/relationships/tags" Target="../tags/tag1826.xml"/><Relationship Id="rId25" Type="http://schemas.openxmlformats.org/officeDocument/2006/relationships/tags" Target="../tags/tag1834.xml"/><Relationship Id="rId33" Type="http://schemas.openxmlformats.org/officeDocument/2006/relationships/tags" Target="../tags/tag1842.xml"/><Relationship Id="rId38" Type="http://schemas.openxmlformats.org/officeDocument/2006/relationships/tags" Target="../tags/tag1847.xml"/><Relationship Id="rId46" Type="http://schemas.openxmlformats.org/officeDocument/2006/relationships/notesSlide" Target="../notesSlides/notesSlide66.xml"/><Relationship Id="rId2" Type="http://schemas.openxmlformats.org/officeDocument/2006/relationships/tags" Target="../tags/tag1811.xml"/><Relationship Id="rId16" Type="http://schemas.openxmlformats.org/officeDocument/2006/relationships/tags" Target="../tags/tag1825.xml"/><Relationship Id="rId20" Type="http://schemas.openxmlformats.org/officeDocument/2006/relationships/tags" Target="../tags/tag1829.xml"/><Relationship Id="rId29" Type="http://schemas.openxmlformats.org/officeDocument/2006/relationships/tags" Target="../tags/tag1838.xml"/><Relationship Id="rId41" Type="http://schemas.openxmlformats.org/officeDocument/2006/relationships/tags" Target="../tags/tag1850.xml"/><Relationship Id="rId1" Type="http://schemas.openxmlformats.org/officeDocument/2006/relationships/tags" Target="../tags/tag1810.xml"/><Relationship Id="rId6" Type="http://schemas.openxmlformats.org/officeDocument/2006/relationships/tags" Target="../tags/tag1815.xml"/><Relationship Id="rId11" Type="http://schemas.openxmlformats.org/officeDocument/2006/relationships/tags" Target="../tags/tag1820.xml"/><Relationship Id="rId24" Type="http://schemas.openxmlformats.org/officeDocument/2006/relationships/tags" Target="../tags/tag1833.xml"/><Relationship Id="rId32" Type="http://schemas.openxmlformats.org/officeDocument/2006/relationships/tags" Target="../tags/tag1841.xml"/><Relationship Id="rId37" Type="http://schemas.openxmlformats.org/officeDocument/2006/relationships/tags" Target="../tags/tag1846.xml"/><Relationship Id="rId40" Type="http://schemas.openxmlformats.org/officeDocument/2006/relationships/tags" Target="../tags/tag1849.xml"/><Relationship Id="rId45" Type="http://schemas.openxmlformats.org/officeDocument/2006/relationships/slideLayout" Target="../slideLayouts/slideLayout1.xml"/><Relationship Id="rId5" Type="http://schemas.openxmlformats.org/officeDocument/2006/relationships/tags" Target="../tags/tag1814.xml"/><Relationship Id="rId15" Type="http://schemas.openxmlformats.org/officeDocument/2006/relationships/tags" Target="../tags/tag1824.xml"/><Relationship Id="rId23" Type="http://schemas.openxmlformats.org/officeDocument/2006/relationships/tags" Target="../tags/tag1832.xml"/><Relationship Id="rId28" Type="http://schemas.openxmlformats.org/officeDocument/2006/relationships/tags" Target="../tags/tag1837.xml"/><Relationship Id="rId36" Type="http://schemas.openxmlformats.org/officeDocument/2006/relationships/tags" Target="../tags/tag1845.xml"/><Relationship Id="rId10" Type="http://schemas.openxmlformats.org/officeDocument/2006/relationships/tags" Target="../tags/tag1819.xml"/><Relationship Id="rId19" Type="http://schemas.openxmlformats.org/officeDocument/2006/relationships/tags" Target="../tags/tag1828.xml"/><Relationship Id="rId31" Type="http://schemas.openxmlformats.org/officeDocument/2006/relationships/tags" Target="../tags/tag1840.xml"/><Relationship Id="rId44" Type="http://schemas.openxmlformats.org/officeDocument/2006/relationships/tags" Target="../tags/tag1853.xml"/><Relationship Id="rId4" Type="http://schemas.openxmlformats.org/officeDocument/2006/relationships/tags" Target="../tags/tag1813.xml"/><Relationship Id="rId9" Type="http://schemas.openxmlformats.org/officeDocument/2006/relationships/tags" Target="../tags/tag1818.xml"/><Relationship Id="rId14" Type="http://schemas.openxmlformats.org/officeDocument/2006/relationships/tags" Target="../tags/tag1823.xml"/><Relationship Id="rId22" Type="http://schemas.openxmlformats.org/officeDocument/2006/relationships/tags" Target="../tags/tag1831.xml"/><Relationship Id="rId27" Type="http://schemas.openxmlformats.org/officeDocument/2006/relationships/tags" Target="../tags/tag1836.xml"/><Relationship Id="rId30" Type="http://schemas.openxmlformats.org/officeDocument/2006/relationships/tags" Target="../tags/tag1839.xml"/><Relationship Id="rId35" Type="http://schemas.openxmlformats.org/officeDocument/2006/relationships/tags" Target="../tags/tag1844.xml"/><Relationship Id="rId43" Type="http://schemas.openxmlformats.org/officeDocument/2006/relationships/tags" Target="../tags/tag1852.xml"/></Relationships>
</file>

<file path=ppt/slides/_rels/slide67.xml.rels><?xml version="1.0" encoding="UTF-8" standalone="yes"?>
<Relationships xmlns="http://schemas.openxmlformats.org/package/2006/relationships"><Relationship Id="rId8" Type="http://schemas.openxmlformats.org/officeDocument/2006/relationships/tags" Target="../tags/tag1861.xml"/><Relationship Id="rId13" Type="http://schemas.openxmlformats.org/officeDocument/2006/relationships/tags" Target="../tags/tag1866.xml"/><Relationship Id="rId18" Type="http://schemas.openxmlformats.org/officeDocument/2006/relationships/tags" Target="../tags/tag1871.xml"/><Relationship Id="rId26" Type="http://schemas.openxmlformats.org/officeDocument/2006/relationships/tags" Target="../tags/tag1879.xml"/><Relationship Id="rId39" Type="http://schemas.openxmlformats.org/officeDocument/2006/relationships/tags" Target="../tags/tag1892.xml"/><Relationship Id="rId3" Type="http://schemas.openxmlformats.org/officeDocument/2006/relationships/tags" Target="../tags/tag1856.xml"/><Relationship Id="rId21" Type="http://schemas.openxmlformats.org/officeDocument/2006/relationships/tags" Target="../tags/tag1874.xml"/><Relationship Id="rId34" Type="http://schemas.openxmlformats.org/officeDocument/2006/relationships/tags" Target="../tags/tag1887.xml"/><Relationship Id="rId42" Type="http://schemas.openxmlformats.org/officeDocument/2006/relationships/tags" Target="../tags/tag1895.xml"/><Relationship Id="rId7" Type="http://schemas.openxmlformats.org/officeDocument/2006/relationships/tags" Target="../tags/tag1860.xml"/><Relationship Id="rId12" Type="http://schemas.openxmlformats.org/officeDocument/2006/relationships/tags" Target="../tags/tag1865.xml"/><Relationship Id="rId17" Type="http://schemas.openxmlformats.org/officeDocument/2006/relationships/tags" Target="../tags/tag1870.xml"/><Relationship Id="rId25" Type="http://schemas.openxmlformats.org/officeDocument/2006/relationships/tags" Target="../tags/tag1878.xml"/><Relationship Id="rId33" Type="http://schemas.openxmlformats.org/officeDocument/2006/relationships/tags" Target="../tags/tag1886.xml"/><Relationship Id="rId38" Type="http://schemas.openxmlformats.org/officeDocument/2006/relationships/tags" Target="../tags/tag1891.xml"/><Relationship Id="rId46" Type="http://schemas.openxmlformats.org/officeDocument/2006/relationships/notesSlide" Target="../notesSlides/notesSlide67.xml"/><Relationship Id="rId2" Type="http://schemas.openxmlformats.org/officeDocument/2006/relationships/tags" Target="../tags/tag1855.xml"/><Relationship Id="rId16" Type="http://schemas.openxmlformats.org/officeDocument/2006/relationships/tags" Target="../tags/tag1869.xml"/><Relationship Id="rId20" Type="http://schemas.openxmlformats.org/officeDocument/2006/relationships/tags" Target="../tags/tag1873.xml"/><Relationship Id="rId29" Type="http://schemas.openxmlformats.org/officeDocument/2006/relationships/tags" Target="../tags/tag1882.xml"/><Relationship Id="rId41" Type="http://schemas.openxmlformats.org/officeDocument/2006/relationships/tags" Target="../tags/tag1894.xml"/><Relationship Id="rId1" Type="http://schemas.openxmlformats.org/officeDocument/2006/relationships/tags" Target="../tags/tag1854.xml"/><Relationship Id="rId6" Type="http://schemas.openxmlformats.org/officeDocument/2006/relationships/tags" Target="../tags/tag1859.xml"/><Relationship Id="rId11" Type="http://schemas.openxmlformats.org/officeDocument/2006/relationships/tags" Target="../tags/tag1864.xml"/><Relationship Id="rId24" Type="http://schemas.openxmlformats.org/officeDocument/2006/relationships/tags" Target="../tags/tag1877.xml"/><Relationship Id="rId32" Type="http://schemas.openxmlformats.org/officeDocument/2006/relationships/tags" Target="../tags/tag1885.xml"/><Relationship Id="rId37" Type="http://schemas.openxmlformats.org/officeDocument/2006/relationships/tags" Target="../tags/tag1890.xml"/><Relationship Id="rId40" Type="http://schemas.openxmlformats.org/officeDocument/2006/relationships/tags" Target="../tags/tag1893.xml"/><Relationship Id="rId45" Type="http://schemas.openxmlformats.org/officeDocument/2006/relationships/slideLayout" Target="../slideLayouts/slideLayout1.xml"/><Relationship Id="rId5" Type="http://schemas.openxmlformats.org/officeDocument/2006/relationships/tags" Target="../tags/tag1858.xml"/><Relationship Id="rId15" Type="http://schemas.openxmlformats.org/officeDocument/2006/relationships/tags" Target="../tags/tag1868.xml"/><Relationship Id="rId23" Type="http://schemas.openxmlformats.org/officeDocument/2006/relationships/tags" Target="../tags/tag1876.xml"/><Relationship Id="rId28" Type="http://schemas.openxmlformats.org/officeDocument/2006/relationships/tags" Target="../tags/tag1881.xml"/><Relationship Id="rId36" Type="http://schemas.openxmlformats.org/officeDocument/2006/relationships/tags" Target="../tags/tag1889.xml"/><Relationship Id="rId10" Type="http://schemas.openxmlformats.org/officeDocument/2006/relationships/tags" Target="../tags/tag1863.xml"/><Relationship Id="rId19" Type="http://schemas.openxmlformats.org/officeDocument/2006/relationships/tags" Target="../tags/tag1872.xml"/><Relationship Id="rId31" Type="http://schemas.openxmlformats.org/officeDocument/2006/relationships/tags" Target="../tags/tag1884.xml"/><Relationship Id="rId44" Type="http://schemas.openxmlformats.org/officeDocument/2006/relationships/tags" Target="../tags/tag1897.xml"/><Relationship Id="rId4" Type="http://schemas.openxmlformats.org/officeDocument/2006/relationships/tags" Target="../tags/tag1857.xml"/><Relationship Id="rId9" Type="http://schemas.openxmlformats.org/officeDocument/2006/relationships/tags" Target="../tags/tag1862.xml"/><Relationship Id="rId14" Type="http://schemas.openxmlformats.org/officeDocument/2006/relationships/tags" Target="../tags/tag1867.xml"/><Relationship Id="rId22" Type="http://schemas.openxmlformats.org/officeDocument/2006/relationships/tags" Target="../tags/tag1875.xml"/><Relationship Id="rId27" Type="http://schemas.openxmlformats.org/officeDocument/2006/relationships/tags" Target="../tags/tag1880.xml"/><Relationship Id="rId30" Type="http://schemas.openxmlformats.org/officeDocument/2006/relationships/tags" Target="../tags/tag1883.xml"/><Relationship Id="rId35" Type="http://schemas.openxmlformats.org/officeDocument/2006/relationships/tags" Target="../tags/tag1888.xml"/><Relationship Id="rId43" Type="http://schemas.openxmlformats.org/officeDocument/2006/relationships/tags" Target="../tags/tag1896.xml"/></Relationships>
</file>

<file path=ppt/slides/_rels/slide68.xml.rels><?xml version="1.0" encoding="UTF-8" standalone="yes"?>
<Relationships xmlns="http://schemas.openxmlformats.org/package/2006/relationships"><Relationship Id="rId8" Type="http://schemas.openxmlformats.org/officeDocument/2006/relationships/tags" Target="../tags/tag1905.xml"/><Relationship Id="rId13" Type="http://schemas.openxmlformats.org/officeDocument/2006/relationships/tags" Target="../tags/tag1910.xml"/><Relationship Id="rId18" Type="http://schemas.openxmlformats.org/officeDocument/2006/relationships/tags" Target="../tags/tag1915.xml"/><Relationship Id="rId26" Type="http://schemas.openxmlformats.org/officeDocument/2006/relationships/tags" Target="../tags/tag1923.xml"/><Relationship Id="rId39" Type="http://schemas.openxmlformats.org/officeDocument/2006/relationships/tags" Target="../tags/tag1936.xml"/><Relationship Id="rId3" Type="http://schemas.openxmlformats.org/officeDocument/2006/relationships/tags" Target="../tags/tag1900.xml"/><Relationship Id="rId21" Type="http://schemas.openxmlformats.org/officeDocument/2006/relationships/tags" Target="../tags/tag1918.xml"/><Relationship Id="rId34" Type="http://schemas.openxmlformats.org/officeDocument/2006/relationships/tags" Target="../tags/tag1931.xml"/><Relationship Id="rId42" Type="http://schemas.openxmlformats.org/officeDocument/2006/relationships/tags" Target="../tags/tag1939.xml"/><Relationship Id="rId7" Type="http://schemas.openxmlformats.org/officeDocument/2006/relationships/tags" Target="../tags/tag1904.xml"/><Relationship Id="rId12" Type="http://schemas.openxmlformats.org/officeDocument/2006/relationships/tags" Target="../tags/tag1909.xml"/><Relationship Id="rId17" Type="http://schemas.openxmlformats.org/officeDocument/2006/relationships/tags" Target="../tags/tag1914.xml"/><Relationship Id="rId25" Type="http://schemas.openxmlformats.org/officeDocument/2006/relationships/tags" Target="../tags/tag1922.xml"/><Relationship Id="rId33" Type="http://schemas.openxmlformats.org/officeDocument/2006/relationships/tags" Target="../tags/tag1930.xml"/><Relationship Id="rId38" Type="http://schemas.openxmlformats.org/officeDocument/2006/relationships/tags" Target="../tags/tag1935.xml"/><Relationship Id="rId46" Type="http://schemas.openxmlformats.org/officeDocument/2006/relationships/notesSlide" Target="../notesSlides/notesSlide68.xml"/><Relationship Id="rId2" Type="http://schemas.openxmlformats.org/officeDocument/2006/relationships/tags" Target="../tags/tag1899.xml"/><Relationship Id="rId16" Type="http://schemas.openxmlformats.org/officeDocument/2006/relationships/tags" Target="../tags/tag1913.xml"/><Relationship Id="rId20" Type="http://schemas.openxmlformats.org/officeDocument/2006/relationships/tags" Target="../tags/tag1917.xml"/><Relationship Id="rId29" Type="http://schemas.openxmlformats.org/officeDocument/2006/relationships/tags" Target="../tags/tag1926.xml"/><Relationship Id="rId41" Type="http://schemas.openxmlformats.org/officeDocument/2006/relationships/tags" Target="../tags/tag1938.xml"/><Relationship Id="rId1" Type="http://schemas.openxmlformats.org/officeDocument/2006/relationships/tags" Target="../tags/tag1898.xml"/><Relationship Id="rId6" Type="http://schemas.openxmlformats.org/officeDocument/2006/relationships/tags" Target="../tags/tag1903.xml"/><Relationship Id="rId11" Type="http://schemas.openxmlformats.org/officeDocument/2006/relationships/tags" Target="../tags/tag1908.xml"/><Relationship Id="rId24" Type="http://schemas.openxmlformats.org/officeDocument/2006/relationships/tags" Target="../tags/tag1921.xml"/><Relationship Id="rId32" Type="http://schemas.openxmlformats.org/officeDocument/2006/relationships/tags" Target="../tags/tag1929.xml"/><Relationship Id="rId37" Type="http://schemas.openxmlformats.org/officeDocument/2006/relationships/tags" Target="../tags/tag1934.xml"/><Relationship Id="rId40" Type="http://schemas.openxmlformats.org/officeDocument/2006/relationships/tags" Target="../tags/tag1937.xml"/><Relationship Id="rId45" Type="http://schemas.openxmlformats.org/officeDocument/2006/relationships/slideLayout" Target="../slideLayouts/slideLayout1.xml"/><Relationship Id="rId5" Type="http://schemas.openxmlformats.org/officeDocument/2006/relationships/tags" Target="../tags/tag1902.xml"/><Relationship Id="rId15" Type="http://schemas.openxmlformats.org/officeDocument/2006/relationships/tags" Target="../tags/tag1912.xml"/><Relationship Id="rId23" Type="http://schemas.openxmlformats.org/officeDocument/2006/relationships/tags" Target="../tags/tag1920.xml"/><Relationship Id="rId28" Type="http://schemas.openxmlformats.org/officeDocument/2006/relationships/tags" Target="../tags/tag1925.xml"/><Relationship Id="rId36" Type="http://schemas.openxmlformats.org/officeDocument/2006/relationships/tags" Target="../tags/tag1933.xml"/><Relationship Id="rId10" Type="http://schemas.openxmlformats.org/officeDocument/2006/relationships/tags" Target="../tags/tag1907.xml"/><Relationship Id="rId19" Type="http://schemas.openxmlformats.org/officeDocument/2006/relationships/tags" Target="../tags/tag1916.xml"/><Relationship Id="rId31" Type="http://schemas.openxmlformats.org/officeDocument/2006/relationships/tags" Target="../tags/tag1928.xml"/><Relationship Id="rId44" Type="http://schemas.openxmlformats.org/officeDocument/2006/relationships/tags" Target="../tags/tag1941.xml"/><Relationship Id="rId4" Type="http://schemas.openxmlformats.org/officeDocument/2006/relationships/tags" Target="../tags/tag1901.xml"/><Relationship Id="rId9" Type="http://schemas.openxmlformats.org/officeDocument/2006/relationships/tags" Target="../tags/tag1906.xml"/><Relationship Id="rId14" Type="http://schemas.openxmlformats.org/officeDocument/2006/relationships/tags" Target="../tags/tag1911.xml"/><Relationship Id="rId22" Type="http://schemas.openxmlformats.org/officeDocument/2006/relationships/tags" Target="../tags/tag1919.xml"/><Relationship Id="rId27" Type="http://schemas.openxmlformats.org/officeDocument/2006/relationships/tags" Target="../tags/tag1924.xml"/><Relationship Id="rId30" Type="http://schemas.openxmlformats.org/officeDocument/2006/relationships/tags" Target="../tags/tag1927.xml"/><Relationship Id="rId35" Type="http://schemas.openxmlformats.org/officeDocument/2006/relationships/tags" Target="../tags/tag1932.xml"/><Relationship Id="rId43" Type="http://schemas.openxmlformats.org/officeDocument/2006/relationships/tags" Target="../tags/tag1940.xml"/></Relationships>
</file>

<file path=ppt/slides/_rels/slide69.xml.rels><?xml version="1.0" encoding="UTF-8" standalone="yes"?>
<Relationships xmlns="http://schemas.openxmlformats.org/package/2006/relationships"><Relationship Id="rId8" Type="http://schemas.openxmlformats.org/officeDocument/2006/relationships/tags" Target="../tags/tag1949.xml"/><Relationship Id="rId13" Type="http://schemas.openxmlformats.org/officeDocument/2006/relationships/tags" Target="../tags/tag1954.xml"/><Relationship Id="rId18" Type="http://schemas.openxmlformats.org/officeDocument/2006/relationships/tags" Target="../tags/tag1959.xml"/><Relationship Id="rId26" Type="http://schemas.openxmlformats.org/officeDocument/2006/relationships/tags" Target="../tags/tag1967.xml"/><Relationship Id="rId39" Type="http://schemas.openxmlformats.org/officeDocument/2006/relationships/tags" Target="../tags/tag1980.xml"/><Relationship Id="rId3" Type="http://schemas.openxmlformats.org/officeDocument/2006/relationships/tags" Target="../tags/tag1944.xml"/><Relationship Id="rId21" Type="http://schemas.openxmlformats.org/officeDocument/2006/relationships/tags" Target="../tags/tag1962.xml"/><Relationship Id="rId34" Type="http://schemas.openxmlformats.org/officeDocument/2006/relationships/tags" Target="../tags/tag1975.xml"/><Relationship Id="rId42" Type="http://schemas.openxmlformats.org/officeDocument/2006/relationships/tags" Target="../tags/tag1983.xml"/><Relationship Id="rId7" Type="http://schemas.openxmlformats.org/officeDocument/2006/relationships/tags" Target="../tags/tag1948.xml"/><Relationship Id="rId12" Type="http://schemas.openxmlformats.org/officeDocument/2006/relationships/tags" Target="../tags/tag1953.xml"/><Relationship Id="rId17" Type="http://schemas.openxmlformats.org/officeDocument/2006/relationships/tags" Target="../tags/tag1958.xml"/><Relationship Id="rId25" Type="http://schemas.openxmlformats.org/officeDocument/2006/relationships/tags" Target="../tags/tag1966.xml"/><Relationship Id="rId33" Type="http://schemas.openxmlformats.org/officeDocument/2006/relationships/tags" Target="../tags/tag1974.xml"/><Relationship Id="rId38" Type="http://schemas.openxmlformats.org/officeDocument/2006/relationships/tags" Target="../tags/tag1979.xml"/><Relationship Id="rId46" Type="http://schemas.openxmlformats.org/officeDocument/2006/relationships/notesSlide" Target="../notesSlides/notesSlide69.xml"/><Relationship Id="rId2" Type="http://schemas.openxmlformats.org/officeDocument/2006/relationships/tags" Target="../tags/tag1943.xml"/><Relationship Id="rId16" Type="http://schemas.openxmlformats.org/officeDocument/2006/relationships/tags" Target="../tags/tag1957.xml"/><Relationship Id="rId20" Type="http://schemas.openxmlformats.org/officeDocument/2006/relationships/tags" Target="../tags/tag1961.xml"/><Relationship Id="rId29" Type="http://schemas.openxmlformats.org/officeDocument/2006/relationships/tags" Target="../tags/tag1970.xml"/><Relationship Id="rId41" Type="http://schemas.openxmlformats.org/officeDocument/2006/relationships/tags" Target="../tags/tag1982.xml"/><Relationship Id="rId1" Type="http://schemas.openxmlformats.org/officeDocument/2006/relationships/tags" Target="../tags/tag1942.xml"/><Relationship Id="rId6" Type="http://schemas.openxmlformats.org/officeDocument/2006/relationships/tags" Target="../tags/tag1947.xml"/><Relationship Id="rId11" Type="http://schemas.openxmlformats.org/officeDocument/2006/relationships/tags" Target="../tags/tag1952.xml"/><Relationship Id="rId24" Type="http://schemas.openxmlformats.org/officeDocument/2006/relationships/tags" Target="../tags/tag1965.xml"/><Relationship Id="rId32" Type="http://schemas.openxmlformats.org/officeDocument/2006/relationships/tags" Target="../tags/tag1973.xml"/><Relationship Id="rId37" Type="http://schemas.openxmlformats.org/officeDocument/2006/relationships/tags" Target="../tags/tag1978.xml"/><Relationship Id="rId40" Type="http://schemas.openxmlformats.org/officeDocument/2006/relationships/tags" Target="../tags/tag1981.xml"/><Relationship Id="rId45" Type="http://schemas.openxmlformats.org/officeDocument/2006/relationships/slideLayout" Target="../slideLayouts/slideLayout1.xml"/><Relationship Id="rId5" Type="http://schemas.openxmlformats.org/officeDocument/2006/relationships/tags" Target="../tags/tag1946.xml"/><Relationship Id="rId15" Type="http://schemas.openxmlformats.org/officeDocument/2006/relationships/tags" Target="../tags/tag1956.xml"/><Relationship Id="rId23" Type="http://schemas.openxmlformats.org/officeDocument/2006/relationships/tags" Target="../tags/tag1964.xml"/><Relationship Id="rId28" Type="http://schemas.openxmlformats.org/officeDocument/2006/relationships/tags" Target="../tags/tag1969.xml"/><Relationship Id="rId36" Type="http://schemas.openxmlformats.org/officeDocument/2006/relationships/tags" Target="../tags/tag1977.xml"/><Relationship Id="rId10" Type="http://schemas.openxmlformats.org/officeDocument/2006/relationships/tags" Target="../tags/tag1951.xml"/><Relationship Id="rId19" Type="http://schemas.openxmlformats.org/officeDocument/2006/relationships/tags" Target="../tags/tag1960.xml"/><Relationship Id="rId31" Type="http://schemas.openxmlformats.org/officeDocument/2006/relationships/tags" Target="../tags/tag1972.xml"/><Relationship Id="rId44" Type="http://schemas.openxmlformats.org/officeDocument/2006/relationships/tags" Target="../tags/tag1985.xml"/><Relationship Id="rId4" Type="http://schemas.openxmlformats.org/officeDocument/2006/relationships/tags" Target="../tags/tag1945.xml"/><Relationship Id="rId9" Type="http://schemas.openxmlformats.org/officeDocument/2006/relationships/tags" Target="../tags/tag1950.xml"/><Relationship Id="rId14" Type="http://schemas.openxmlformats.org/officeDocument/2006/relationships/tags" Target="../tags/tag1955.xml"/><Relationship Id="rId22" Type="http://schemas.openxmlformats.org/officeDocument/2006/relationships/tags" Target="../tags/tag1963.xml"/><Relationship Id="rId27" Type="http://schemas.openxmlformats.org/officeDocument/2006/relationships/tags" Target="../tags/tag1968.xml"/><Relationship Id="rId30" Type="http://schemas.openxmlformats.org/officeDocument/2006/relationships/tags" Target="../tags/tag1971.xml"/><Relationship Id="rId35" Type="http://schemas.openxmlformats.org/officeDocument/2006/relationships/tags" Target="../tags/tag1976.xml"/><Relationship Id="rId43" Type="http://schemas.openxmlformats.org/officeDocument/2006/relationships/tags" Target="../tags/tag1984.xml"/></Relationships>
</file>

<file path=ppt/slides/_rels/slide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ags" Target="../tags/tag18.xml"/><Relationship Id="rId7" Type="http://schemas.openxmlformats.org/officeDocument/2006/relationships/image" Target="../media/image7.png"/><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image" Target="../media/image9.png"/><Relationship Id="rId5" Type="http://schemas.openxmlformats.org/officeDocument/2006/relationships/notesSlide" Target="../notesSlides/notesSlide7.xml"/><Relationship Id="rId4" Type="http://schemas.openxmlformats.org/officeDocument/2006/relationships/slideLayout" Target="../slideLayouts/slideLayout6.xml"/><Relationship Id="rId9" Type="http://schemas.openxmlformats.org/officeDocument/2006/relationships/image" Target="../media/image10.png"/></Relationships>
</file>

<file path=ppt/slides/_rels/slide70.xml.rels><?xml version="1.0" encoding="UTF-8" standalone="yes"?>
<Relationships xmlns="http://schemas.openxmlformats.org/package/2006/relationships"><Relationship Id="rId8" Type="http://schemas.openxmlformats.org/officeDocument/2006/relationships/tags" Target="../tags/tag1993.xml"/><Relationship Id="rId13" Type="http://schemas.openxmlformats.org/officeDocument/2006/relationships/tags" Target="../tags/tag1998.xml"/><Relationship Id="rId18" Type="http://schemas.openxmlformats.org/officeDocument/2006/relationships/tags" Target="../tags/tag2003.xml"/><Relationship Id="rId26" Type="http://schemas.openxmlformats.org/officeDocument/2006/relationships/tags" Target="../tags/tag2011.xml"/><Relationship Id="rId39" Type="http://schemas.openxmlformats.org/officeDocument/2006/relationships/tags" Target="../tags/tag2024.xml"/><Relationship Id="rId3" Type="http://schemas.openxmlformats.org/officeDocument/2006/relationships/tags" Target="../tags/tag1988.xml"/><Relationship Id="rId21" Type="http://schemas.openxmlformats.org/officeDocument/2006/relationships/tags" Target="../tags/tag2006.xml"/><Relationship Id="rId34" Type="http://schemas.openxmlformats.org/officeDocument/2006/relationships/tags" Target="../tags/tag2019.xml"/><Relationship Id="rId42" Type="http://schemas.openxmlformats.org/officeDocument/2006/relationships/tags" Target="../tags/tag2027.xml"/><Relationship Id="rId7" Type="http://schemas.openxmlformats.org/officeDocument/2006/relationships/tags" Target="../tags/tag1992.xml"/><Relationship Id="rId12" Type="http://schemas.openxmlformats.org/officeDocument/2006/relationships/tags" Target="../tags/tag1997.xml"/><Relationship Id="rId17" Type="http://schemas.openxmlformats.org/officeDocument/2006/relationships/tags" Target="../tags/tag2002.xml"/><Relationship Id="rId25" Type="http://schemas.openxmlformats.org/officeDocument/2006/relationships/tags" Target="../tags/tag2010.xml"/><Relationship Id="rId33" Type="http://schemas.openxmlformats.org/officeDocument/2006/relationships/tags" Target="../tags/tag2018.xml"/><Relationship Id="rId38" Type="http://schemas.openxmlformats.org/officeDocument/2006/relationships/tags" Target="../tags/tag2023.xml"/><Relationship Id="rId46" Type="http://schemas.openxmlformats.org/officeDocument/2006/relationships/notesSlide" Target="../notesSlides/notesSlide70.xml"/><Relationship Id="rId2" Type="http://schemas.openxmlformats.org/officeDocument/2006/relationships/tags" Target="../tags/tag1987.xml"/><Relationship Id="rId16" Type="http://schemas.openxmlformats.org/officeDocument/2006/relationships/tags" Target="../tags/tag2001.xml"/><Relationship Id="rId20" Type="http://schemas.openxmlformats.org/officeDocument/2006/relationships/tags" Target="../tags/tag2005.xml"/><Relationship Id="rId29" Type="http://schemas.openxmlformats.org/officeDocument/2006/relationships/tags" Target="../tags/tag2014.xml"/><Relationship Id="rId41" Type="http://schemas.openxmlformats.org/officeDocument/2006/relationships/tags" Target="../tags/tag2026.xml"/><Relationship Id="rId1" Type="http://schemas.openxmlformats.org/officeDocument/2006/relationships/tags" Target="../tags/tag1986.xml"/><Relationship Id="rId6" Type="http://schemas.openxmlformats.org/officeDocument/2006/relationships/tags" Target="../tags/tag1991.xml"/><Relationship Id="rId11" Type="http://schemas.openxmlformats.org/officeDocument/2006/relationships/tags" Target="../tags/tag1996.xml"/><Relationship Id="rId24" Type="http://schemas.openxmlformats.org/officeDocument/2006/relationships/tags" Target="../tags/tag2009.xml"/><Relationship Id="rId32" Type="http://schemas.openxmlformats.org/officeDocument/2006/relationships/tags" Target="../tags/tag2017.xml"/><Relationship Id="rId37" Type="http://schemas.openxmlformats.org/officeDocument/2006/relationships/tags" Target="../tags/tag2022.xml"/><Relationship Id="rId40" Type="http://schemas.openxmlformats.org/officeDocument/2006/relationships/tags" Target="../tags/tag2025.xml"/><Relationship Id="rId45" Type="http://schemas.openxmlformats.org/officeDocument/2006/relationships/slideLayout" Target="../slideLayouts/slideLayout1.xml"/><Relationship Id="rId5" Type="http://schemas.openxmlformats.org/officeDocument/2006/relationships/tags" Target="../tags/tag1990.xml"/><Relationship Id="rId15" Type="http://schemas.openxmlformats.org/officeDocument/2006/relationships/tags" Target="../tags/tag2000.xml"/><Relationship Id="rId23" Type="http://schemas.openxmlformats.org/officeDocument/2006/relationships/tags" Target="../tags/tag2008.xml"/><Relationship Id="rId28" Type="http://schemas.openxmlformats.org/officeDocument/2006/relationships/tags" Target="../tags/tag2013.xml"/><Relationship Id="rId36" Type="http://schemas.openxmlformats.org/officeDocument/2006/relationships/tags" Target="../tags/tag2021.xml"/><Relationship Id="rId10" Type="http://schemas.openxmlformats.org/officeDocument/2006/relationships/tags" Target="../tags/tag1995.xml"/><Relationship Id="rId19" Type="http://schemas.openxmlformats.org/officeDocument/2006/relationships/tags" Target="../tags/tag2004.xml"/><Relationship Id="rId31" Type="http://schemas.openxmlformats.org/officeDocument/2006/relationships/tags" Target="../tags/tag2016.xml"/><Relationship Id="rId44" Type="http://schemas.openxmlformats.org/officeDocument/2006/relationships/tags" Target="../tags/tag2029.xml"/><Relationship Id="rId4" Type="http://schemas.openxmlformats.org/officeDocument/2006/relationships/tags" Target="../tags/tag1989.xml"/><Relationship Id="rId9" Type="http://schemas.openxmlformats.org/officeDocument/2006/relationships/tags" Target="../tags/tag1994.xml"/><Relationship Id="rId14" Type="http://schemas.openxmlformats.org/officeDocument/2006/relationships/tags" Target="../tags/tag1999.xml"/><Relationship Id="rId22" Type="http://schemas.openxmlformats.org/officeDocument/2006/relationships/tags" Target="../tags/tag2007.xml"/><Relationship Id="rId27" Type="http://schemas.openxmlformats.org/officeDocument/2006/relationships/tags" Target="../tags/tag2012.xml"/><Relationship Id="rId30" Type="http://schemas.openxmlformats.org/officeDocument/2006/relationships/tags" Target="../tags/tag2015.xml"/><Relationship Id="rId35" Type="http://schemas.openxmlformats.org/officeDocument/2006/relationships/tags" Target="../tags/tag2020.xml"/><Relationship Id="rId43" Type="http://schemas.openxmlformats.org/officeDocument/2006/relationships/tags" Target="../tags/tag2028.xml"/></Relationships>
</file>

<file path=ppt/slides/_rels/slide71.xml.rels><?xml version="1.0" encoding="UTF-8" standalone="yes"?>
<Relationships xmlns="http://schemas.openxmlformats.org/package/2006/relationships"><Relationship Id="rId8" Type="http://schemas.openxmlformats.org/officeDocument/2006/relationships/tags" Target="../tags/tag2037.xml"/><Relationship Id="rId13" Type="http://schemas.openxmlformats.org/officeDocument/2006/relationships/tags" Target="../tags/tag2042.xml"/><Relationship Id="rId18" Type="http://schemas.openxmlformats.org/officeDocument/2006/relationships/tags" Target="../tags/tag2047.xml"/><Relationship Id="rId26" Type="http://schemas.openxmlformats.org/officeDocument/2006/relationships/tags" Target="../tags/tag2055.xml"/><Relationship Id="rId39" Type="http://schemas.openxmlformats.org/officeDocument/2006/relationships/tags" Target="../tags/tag2068.xml"/><Relationship Id="rId3" Type="http://schemas.openxmlformats.org/officeDocument/2006/relationships/tags" Target="../tags/tag2032.xml"/><Relationship Id="rId21" Type="http://schemas.openxmlformats.org/officeDocument/2006/relationships/tags" Target="../tags/tag2050.xml"/><Relationship Id="rId34" Type="http://schemas.openxmlformats.org/officeDocument/2006/relationships/tags" Target="../tags/tag2063.xml"/><Relationship Id="rId42" Type="http://schemas.openxmlformats.org/officeDocument/2006/relationships/tags" Target="../tags/tag2071.xml"/><Relationship Id="rId7" Type="http://schemas.openxmlformats.org/officeDocument/2006/relationships/tags" Target="../tags/tag2036.xml"/><Relationship Id="rId12" Type="http://schemas.openxmlformats.org/officeDocument/2006/relationships/tags" Target="../tags/tag2041.xml"/><Relationship Id="rId17" Type="http://schemas.openxmlformats.org/officeDocument/2006/relationships/tags" Target="../tags/tag2046.xml"/><Relationship Id="rId25" Type="http://schemas.openxmlformats.org/officeDocument/2006/relationships/tags" Target="../tags/tag2054.xml"/><Relationship Id="rId33" Type="http://schemas.openxmlformats.org/officeDocument/2006/relationships/tags" Target="../tags/tag2062.xml"/><Relationship Id="rId38" Type="http://schemas.openxmlformats.org/officeDocument/2006/relationships/tags" Target="../tags/tag2067.xml"/><Relationship Id="rId46" Type="http://schemas.openxmlformats.org/officeDocument/2006/relationships/notesSlide" Target="../notesSlides/notesSlide71.xml"/><Relationship Id="rId2" Type="http://schemas.openxmlformats.org/officeDocument/2006/relationships/tags" Target="../tags/tag2031.xml"/><Relationship Id="rId16" Type="http://schemas.openxmlformats.org/officeDocument/2006/relationships/tags" Target="../tags/tag2045.xml"/><Relationship Id="rId20" Type="http://schemas.openxmlformats.org/officeDocument/2006/relationships/tags" Target="../tags/tag2049.xml"/><Relationship Id="rId29" Type="http://schemas.openxmlformats.org/officeDocument/2006/relationships/tags" Target="../tags/tag2058.xml"/><Relationship Id="rId41" Type="http://schemas.openxmlformats.org/officeDocument/2006/relationships/tags" Target="../tags/tag2070.xml"/><Relationship Id="rId1" Type="http://schemas.openxmlformats.org/officeDocument/2006/relationships/tags" Target="../tags/tag2030.xml"/><Relationship Id="rId6" Type="http://schemas.openxmlformats.org/officeDocument/2006/relationships/tags" Target="../tags/tag2035.xml"/><Relationship Id="rId11" Type="http://schemas.openxmlformats.org/officeDocument/2006/relationships/tags" Target="../tags/tag2040.xml"/><Relationship Id="rId24" Type="http://schemas.openxmlformats.org/officeDocument/2006/relationships/tags" Target="../tags/tag2053.xml"/><Relationship Id="rId32" Type="http://schemas.openxmlformats.org/officeDocument/2006/relationships/tags" Target="../tags/tag2061.xml"/><Relationship Id="rId37" Type="http://schemas.openxmlformats.org/officeDocument/2006/relationships/tags" Target="../tags/tag2066.xml"/><Relationship Id="rId40" Type="http://schemas.openxmlformats.org/officeDocument/2006/relationships/tags" Target="../tags/tag2069.xml"/><Relationship Id="rId45" Type="http://schemas.openxmlformats.org/officeDocument/2006/relationships/slideLayout" Target="../slideLayouts/slideLayout1.xml"/><Relationship Id="rId5" Type="http://schemas.openxmlformats.org/officeDocument/2006/relationships/tags" Target="../tags/tag2034.xml"/><Relationship Id="rId15" Type="http://schemas.openxmlformats.org/officeDocument/2006/relationships/tags" Target="../tags/tag2044.xml"/><Relationship Id="rId23" Type="http://schemas.openxmlformats.org/officeDocument/2006/relationships/tags" Target="../tags/tag2052.xml"/><Relationship Id="rId28" Type="http://schemas.openxmlformats.org/officeDocument/2006/relationships/tags" Target="../tags/tag2057.xml"/><Relationship Id="rId36" Type="http://schemas.openxmlformats.org/officeDocument/2006/relationships/tags" Target="../tags/tag2065.xml"/><Relationship Id="rId10" Type="http://schemas.openxmlformats.org/officeDocument/2006/relationships/tags" Target="../tags/tag2039.xml"/><Relationship Id="rId19" Type="http://schemas.openxmlformats.org/officeDocument/2006/relationships/tags" Target="../tags/tag2048.xml"/><Relationship Id="rId31" Type="http://schemas.openxmlformats.org/officeDocument/2006/relationships/tags" Target="../tags/tag2060.xml"/><Relationship Id="rId44" Type="http://schemas.openxmlformats.org/officeDocument/2006/relationships/tags" Target="../tags/tag2073.xml"/><Relationship Id="rId4" Type="http://schemas.openxmlformats.org/officeDocument/2006/relationships/tags" Target="../tags/tag2033.xml"/><Relationship Id="rId9" Type="http://schemas.openxmlformats.org/officeDocument/2006/relationships/tags" Target="../tags/tag2038.xml"/><Relationship Id="rId14" Type="http://schemas.openxmlformats.org/officeDocument/2006/relationships/tags" Target="../tags/tag2043.xml"/><Relationship Id="rId22" Type="http://schemas.openxmlformats.org/officeDocument/2006/relationships/tags" Target="../tags/tag2051.xml"/><Relationship Id="rId27" Type="http://schemas.openxmlformats.org/officeDocument/2006/relationships/tags" Target="../tags/tag2056.xml"/><Relationship Id="rId30" Type="http://schemas.openxmlformats.org/officeDocument/2006/relationships/tags" Target="../tags/tag2059.xml"/><Relationship Id="rId35" Type="http://schemas.openxmlformats.org/officeDocument/2006/relationships/tags" Target="../tags/tag2064.xml"/><Relationship Id="rId43" Type="http://schemas.openxmlformats.org/officeDocument/2006/relationships/tags" Target="../tags/tag2072.xml"/></Relationships>
</file>

<file path=ppt/slides/_rels/slide72.xml.rels><?xml version="1.0" encoding="UTF-8" standalone="yes"?>
<Relationships xmlns="http://schemas.openxmlformats.org/package/2006/relationships"><Relationship Id="rId8" Type="http://schemas.openxmlformats.org/officeDocument/2006/relationships/tags" Target="../tags/tag2081.xml"/><Relationship Id="rId13" Type="http://schemas.openxmlformats.org/officeDocument/2006/relationships/tags" Target="../tags/tag2086.xml"/><Relationship Id="rId18" Type="http://schemas.openxmlformats.org/officeDocument/2006/relationships/tags" Target="../tags/tag2091.xml"/><Relationship Id="rId26" Type="http://schemas.openxmlformats.org/officeDocument/2006/relationships/tags" Target="../tags/tag2099.xml"/><Relationship Id="rId39" Type="http://schemas.openxmlformats.org/officeDocument/2006/relationships/tags" Target="../tags/tag2112.xml"/><Relationship Id="rId3" Type="http://schemas.openxmlformats.org/officeDocument/2006/relationships/tags" Target="../tags/tag2076.xml"/><Relationship Id="rId21" Type="http://schemas.openxmlformats.org/officeDocument/2006/relationships/tags" Target="../tags/tag2094.xml"/><Relationship Id="rId34" Type="http://schemas.openxmlformats.org/officeDocument/2006/relationships/tags" Target="../tags/tag2107.xml"/><Relationship Id="rId42" Type="http://schemas.openxmlformats.org/officeDocument/2006/relationships/tags" Target="../tags/tag2115.xml"/><Relationship Id="rId7" Type="http://schemas.openxmlformats.org/officeDocument/2006/relationships/tags" Target="../tags/tag2080.xml"/><Relationship Id="rId12" Type="http://schemas.openxmlformats.org/officeDocument/2006/relationships/tags" Target="../tags/tag2085.xml"/><Relationship Id="rId17" Type="http://schemas.openxmlformats.org/officeDocument/2006/relationships/tags" Target="../tags/tag2090.xml"/><Relationship Id="rId25" Type="http://schemas.openxmlformats.org/officeDocument/2006/relationships/tags" Target="../tags/tag2098.xml"/><Relationship Id="rId33" Type="http://schemas.openxmlformats.org/officeDocument/2006/relationships/tags" Target="../tags/tag2106.xml"/><Relationship Id="rId38" Type="http://schemas.openxmlformats.org/officeDocument/2006/relationships/tags" Target="../tags/tag2111.xml"/><Relationship Id="rId46" Type="http://schemas.openxmlformats.org/officeDocument/2006/relationships/notesSlide" Target="../notesSlides/notesSlide72.xml"/><Relationship Id="rId2" Type="http://schemas.openxmlformats.org/officeDocument/2006/relationships/tags" Target="../tags/tag2075.xml"/><Relationship Id="rId16" Type="http://schemas.openxmlformats.org/officeDocument/2006/relationships/tags" Target="../tags/tag2089.xml"/><Relationship Id="rId20" Type="http://schemas.openxmlformats.org/officeDocument/2006/relationships/tags" Target="../tags/tag2093.xml"/><Relationship Id="rId29" Type="http://schemas.openxmlformats.org/officeDocument/2006/relationships/tags" Target="../tags/tag2102.xml"/><Relationship Id="rId41" Type="http://schemas.openxmlformats.org/officeDocument/2006/relationships/tags" Target="../tags/tag2114.xml"/><Relationship Id="rId1" Type="http://schemas.openxmlformats.org/officeDocument/2006/relationships/tags" Target="../tags/tag2074.xml"/><Relationship Id="rId6" Type="http://schemas.openxmlformats.org/officeDocument/2006/relationships/tags" Target="../tags/tag2079.xml"/><Relationship Id="rId11" Type="http://schemas.openxmlformats.org/officeDocument/2006/relationships/tags" Target="../tags/tag2084.xml"/><Relationship Id="rId24" Type="http://schemas.openxmlformats.org/officeDocument/2006/relationships/tags" Target="../tags/tag2097.xml"/><Relationship Id="rId32" Type="http://schemas.openxmlformats.org/officeDocument/2006/relationships/tags" Target="../tags/tag2105.xml"/><Relationship Id="rId37" Type="http://schemas.openxmlformats.org/officeDocument/2006/relationships/tags" Target="../tags/tag2110.xml"/><Relationship Id="rId40" Type="http://schemas.openxmlformats.org/officeDocument/2006/relationships/tags" Target="../tags/tag2113.xml"/><Relationship Id="rId45" Type="http://schemas.openxmlformats.org/officeDocument/2006/relationships/slideLayout" Target="../slideLayouts/slideLayout1.xml"/><Relationship Id="rId5" Type="http://schemas.openxmlformats.org/officeDocument/2006/relationships/tags" Target="../tags/tag2078.xml"/><Relationship Id="rId15" Type="http://schemas.openxmlformats.org/officeDocument/2006/relationships/tags" Target="../tags/tag2088.xml"/><Relationship Id="rId23" Type="http://schemas.openxmlformats.org/officeDocument/2006/relationships/tags" Target="../tags/tag2096.xml"/><Relationship Id="rId28" Type="http://schemas.openxmlformats.org/officeDocument/2006/relationships/tags" Target="../tags/tag2101.xml"/><Relationship Id="rId36" Type="http://schemas.openxmlformats.org/officeDocument/2006/relationships/tags" Target="../tags/tag2109.xml"/><Relationship Id="rId10" Type="http://schemas.openxmlformats.org/officeDocument/2006/relationships/tags" Target="../tags/tag2083.xml"/><Relationship Id="rId19" Type="http://schemas.openxmlformats.org/officeDocument/2006/relationships/tags" Target="../tags/tag2092.xml"/><Relationship Id="rId31" Type="http://schemas.openxmlformats.org/officeDocument/2006/relationships/tags" Target="../tags/tag2104.xml"/><Relationship Id="rId44" Type="http://schemas.openxmlformats.org/officeDocument/2006/relationships/tags" Target="../tags/tag2117.xml"/><Relationship Id="rId4" Type="http://schemas.openxmlformats.org/officeDocument/2006/relationships/tags" Target="../tags/tag2077.xml"/><Relationship Id="rId9" Type="http://schemas.openxmlformats.org/officeDocument/2006/relationships/tags" Target="../tags/tag2082.xml"/><Relationship Id="rId14" Type="http://schemas.openxmlformats.org/officeDocument/2006/relationships/tags" Target="../tags/tag2087.xml"/><Relationship Id="rId22" Type="http://schemas.openxmlformats.org/officeDocument/2006/relationships/tags" Target="../tags/tag2095.xml"/><Relationship Id="rId27" Type="http://schemas.openxmlformats.org/officeDocument/2006/relationships/tags" Target="../tags/tag2100.xml"/><Relationship Id="rId30" Type="http://schemas.openxmlformats.org/officeDocument/2006/relationships/tags" Target="../tags/tag2103.xml"/><Relationship Id="rId35" Type="http://schemas.openxmlformats.org/officeDocument/2006/relationships/tags" Target="../tags/tag2108.xml"/><Relationship Id="rId43" Type="http://schemas.openxmlformats.org/officeDocument/2006/relationships/tags" Target="../tags/tag2116.xml"/></Relationships>
</file>

<file path=ppt/slides/_rels/slide73.xml.rels><?xml version="1.0" encoding="UTF-8" standalone="yes"?>
<Relationships xmlns="http://schemas.openxmlformats.org/package/2006/relationships"><Relationship Id="rId8" Type="http://schemas.openxmlformats.org/officeDocument/2006/relationships/tags" Target="../tags/tag2125.xml"/><Relationship Id="rId13" Type="http://schemas.openxmlformats.org/officeDocument/2006/relationships/tags" Target="../tags/tag2130.xml"/><Relationship Id="rId18" Type="http://schemas.openxmlformats.org/officeDocument/2006/relationships/tags" Target="../tags/tag2135.xml"/><Relationship Id="rId26" Type="http://schemas.openxmlformats.org/officeDocument/2006/relationships/tags" Target="../tags/tag2143.xml"/><Relationship Id="rId39" Type="http://schemas.openxmlformats.org/officeDocument/2006/relationships/tags" Target="../tags/tag2156.xml"/><Relationship Id="rId3" Type="http://schemas.openxmlformats.org/officeDocument/2006/relationships/tags" Target="../tags/tag2120.xml"/><Relationship Id="rId21" Type="http://schemas.openxmlformats.org/officeDocument/2006/relationships/tags" Target="../tags/tag2138.xml"/><Relationship Id="rId34" Type="http://schemas.openxmlformats.org/officeDocument/2006/relationships/tags" Target="../tags/tag2151.xml"/><Relationship Id="rId42" Type="http://schemas.openxmlformats.org/officeDocument/2006/relationships/tags" Target="../tags/tag2159.xml"/><Relationship Id="rId47" Type="http://schemas.openxmlformats.org/officeDocument/2006/relationships/image" Target="../media/image13.png"/><Relationship Id="rId7" Type="http://schemas.openxmlformats.org/officeDocument/2006/relationships/tags" Target="../tags/tag2124.xml"/><Relationship Id="rId12" Type="http://schemas.openxmlformats.org/officeDocument/2006/relationships/tags" Target="../tags/tag2129.xml"/><Relationship Id="rId17" Type="http://schemas.openxmlformats.org/officeDocument/2006/relationships/tags" Target="../tags/tag2134.xml"/><Relationship Id="rId25" Type="http://schemas.openxmlformats.org/officeDocument/2006/relationships/tags" Target="../tags/tag2142.xml"/><Relationship Id="rId33" Type="http://schemas.openxmlformats.org/officeDocument/2006/relationships/tags" Target="../tags/tag2150.xml"/><Relationship Id="rId38" Type="http://schemas.openxmlformats.org/officeDocument/2006/relationships/tags" Target="../tags/tag2155.xml"/><Relationship Id="rId46" Type="http://schemas.openxmlformats.org/officeDocument/2006/relationships/notesSlide" Target="../notesSlides/notesSlide73.xml"/><Relationship Id="rId2" Type="http://schemas.openxmlformats.org/officeDocument/2006/relationships/tags" Target="../tags/tag2119.xml"/><Relationship Id="rId16" Type="http://schemas.openxmlformats.org/officeDocument/2006/relationships/tags" Target="../tags/tag2133.xml"/><Relationship Id="rId20" Type="http://schemas.openxmlformats.org/officeDocument/2006/relationships/tags" Target="../tags/tag2137.xml"/><Relationship Id="rId29" Type="http://schemas.openxmlformats.org/officeDocument/2006/relationships/tags" Target="../tags/tag2146.xml"/><Relationship Id="rId41" Type="http://schemas.openxmlformats.org/officeDocument/2006/relationships/tags" Target="../tags/tag2158.xml"/><Relationship Id="rId1" Type="http://schemas.openxmlformats.org/officeDocument/2006/relationships/tags" Target="../tags/tag2118.xml"/><Relationship Id="rId6" Type="http://schemas.openxmlformats.org/officeDocument/2006/relationships/tags" Target="../tags/tag2123.xml"/><Relationship Id="rId11" Type="http://schemas.openxmlformats.org/officeDocument/2006/relationships/tags" Target="../tags/tag2128.xml"/><Relationship Id="rId24" Type="http://schemas.openxmlformats.org/officeDocument/2006/relationships/tags" Target="../tags/tag2141.xml"/><Relationship Id="rId32" Type="http://schemas.openxmlformats.org/officeDocument/2006/relationships/tags" Target="../tags/tag2149.xml"/><Relationship Id="rId37" Type="http://schemas.openxmlformats.org/officeDocument/2006/relationships/tags" Target="../tags/tag2154.xml"/><Relationship Id="rId40" Type="http://schemas.openxmlformats.org/officeDocument/2006/relationships/tags" Target="../tags/tag2157.xml"/><Relationship Id="rId45" Type="http://schemas.openxmlformats.org/officeDocument/2006/relationships/slideLayout" Target="../slideLayouts/slideLayout1.xml"/><Relationship Id="rId5" Type="http://schemas.openxmlformats.org/officeDocument/2006/relationships/tags" Target="../tags/tag2122.xml"/><Relationship Id="rId15" Type="http://schemas.openxmlformats.org/officeDocument/2006/relationships/tags" Target="../tags/tag2132.xml"/><Relationship Id="rId23" Type="http://schemas.openxmlformats.org/officeDocument/2006/relationships/tags" Target="../tags/tag2140.xml"/><Relationship Id="rId28" Type="http://schemas.openxmlformats.org/officeDocument/2006/relationships/tags" Target="../tags/tag2145.xml"/><Relationship Id="rId36" Type="http://schemas.openxmlformats.org/officeDocument/2006/relationships/tags" Target="../tags/tag2153.xml"/><Relationship Id="rId10" Type="http://schemas.openxmlformats.org/officeDocument/2006/relationships/tags" Target="../tags/tag2127.xml"/><Relationship Id="rId19" Type="http://schemas.openxmlformats.org/officeDocument/2006/relationships/tags" Target="../tags/tag2136.xml"/><Relationship Id="rId31" Type="http://schemas.openxmlformats.org/officeDocument/2006/relationships/tags" Target="../tags/tag2148.xml"/><Relationship Id="rId44" Type="http://schemas.openxmlformats.org/officeDocument/2006/relationships/tags" Target="../tags/tag2161.xml"/><Relationship Id="rId4" Type="http://schemas.openxmlformats.org/officeDocument/2006/relationships/tags" Target="../tags/tag2121.xml"/><Relationship Id="rId9" Type="http://schemas.openxmlformats.org/officeDocument/2006/relationships/tags" Target="../tags/tag2126.xml"/><Relationship Id="rId14" Type="http://schemas.openxmlformats.org/officeDocument/2006/relationships/tags" Target="../tags/tag2131.xml"/><Relationship Id="rId22" Type="http://schemas.openxmlformats.org/officeDocument/2006/relationships/tags" Target="../tags/tag2139.xml"/><Relationship Id="rId27" Type="http://schemas.openxmlformats.org/officeDocument/2006/relationships/tags" Target="../tags/tag2144.xml"/><Relationship Id="rId30" Type="http://schemas.openxmlformats.org/officeDocument/2006/relationships/tags" Target="../tags/tag2147.xml"/><Relationship Id="rId35" Type="http://schemas.openxmlformats.org/officeDocument/2006/relationships/tags" Target="../tags/tag2152.xml"/><Relationship Id="rId43" Type="http://schemas.openxmlformats.org/officeDocument/2006/relationships/tags" Target="../tags/tag216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tags" Target="../tags/tag2164.xml"/><Relationship Id="rId7" Type="http://schemas.openxmlformats.org/officeDocument/2006/relationships/notesSlide" Target="../notesSlides/notesSlide75.xml"/><Relationship Id="rId2" Type="http://schemas.openxmlformats.org/officeDocument/2006/relationships/tags" Target="../tags/tag2163.xml"/><Relationship Id="rId1" Type="http://schemas.openxmlformats.org/officeDocument/2006/relationships/tags" Target="../tags/tag2162.xml"/><Relationship Id="rId6" Type="http://schemas.openxmlformats.org/officeDocument/2006/relationships/slideLayout" Target="../slideLayouts/slideLayout6.xml"/><Relationship Id="rId5" Type="http://schemas.openxmlformats.org/officeDocument/2006/relationships/tags" Target="../tags/tag2166.xml"/><Relationship Id="rId4" Type="http://schemas.openxmlformats.org/officeDocument/2006/relationships/tags" Target="../tags/tag2165.xml"/></Relationships>
</file>

<file path=ppt/slides/_rels/slide76.xml.rels><?xml version="1.0" encoding="UTF-8" standalone="yes"?>
<Relationships xmlns="http://schemas.openxmlformats.org/package/2006/relationships"><Relationship Id="rId3" Type="http://schemas.openxmlformats.org/officeDocument/2006/relationships/tags" Target="../tags/tag2169.xml"/><Relationship Id="rId7" Type="http://schemas.openxmlformats.org/officeDocument/2006/relationships/notesSlide" Target="../notesSlides/notesSlide76.xml"/><Relationship Id="rId2" Type="http://schemas.openxmlformats.org/officeDocument/2006/relationships/tags" Target="../tags/tag2168.xml"/><Relationship Id="rId1" Type="http://schemas.openxmlformats.org/officeDocument/2006/relationships/tags" Target="../tags/tag2167.xml"/><Relationship Id="rId6" Type="http://schemas.openxmlformats.org/officeDocument/2006/relationships/slideLayout" Target="../slideLayouts/slideLayout6.xml"/><Relationship Id="rId5" Type="http://schemas.openxmlformats.org/officeDocument/2006/relationships/tags" Target="../tags/tag2171.xml"/><Relationship Id="rId4" Type="http://schemas.openxmlformats.org/officeDocument/2006/relationships/tags" Target="../tags/tag2170.xml"/></Relationships>
</file>

<file path=ppt/slides/_rels/slide77.xml.rels><?xml version="1.0" encoding="UTF-8" standalone="yes"?>
<Relationships xmlns="http://schemas.openxmlformats.org/package/2006/relationships"><Relationship Id="rId3" Type="http://schemas.openxmlformats.org/officeDocument/2006/relationships/tags" Target="../tags/tag2174.xml"/><Relationship Id="rId7" Type="http://schemas.openxmlformats.org/officeDocument/2006/relationships/notesSlide" Target="../notesSlides/notesSlide77.xml"/><Relationship Id="rId2" Type="http://schemas.openxmlformats.org/officeDocument/2006/relationships/tags" Target="../tags/tag2173.xml"/><Relationship Id="rId1" Type="http://schemas.openxmlformats.org/officeDocument/2006/relationships/tags" Target="../tags/tag2172.xml"/><Relationship Id="rId6" Type="http://schemas.openxmlformats.org/officeDocument/2006/relationships/slideLayout" Target="../slideLayouts/slideLayout6.xml"/><Relationship Id="rId5" Type="http://schemas.openxmlformats.org/officeDocument/2006/relationships/tags" Target="../tags/tag2176.xml"/><Relationship Id="rId4" Type="http://schemas.openxmlformats.org/officeDocument/2006/relationships/tags" Target="../tags/tag2175.xml"/></Relationships>
</file>

<file path=ppt/slides/_rels/slide78.xml.rels><?xml version="1.0" encoding="UTF-8" standalone="yes"?>
<Relationships xmlns="http://schemas.openxmlformats.org/package/2006/relationships"><Relationship Id="rId3" Type="http://schemas.openxmlformats.org/officeDocument/2006/relationships/tags" Target="../tags/tag2179.xml"/><Relationship Id="rId7" Type="http://schemas.openxmlformats.org/officeDocument/2006/relationships/notesSlide" Target="../notesSlides/notesSlide78.xml"/><Relationship Id="rId2" Type="http://schemas.openxmlformats.org/officeDocument/2006/relationships/tags" Target="../tags/tag2178.xml"/><Relationship Id="rId1" Type="http://schemas.openxmlformats.org/officeDocument/2006/relationships/tags" Target="../tags/tag2177.xml"/><Relationship Id="rId6" Type="http://schemas.openxmlformats.org/officeDocument/2006/relationships/slideLayout" Target="../slideLayouts/slideLayout6.xml"/><Relationship Id="rId5" Type="http://schemas.openxmlformats.org/officeDocument/2006/relationships/tags" Target="../tags/tag2181.xml"/><Relationship Id="rId4" Type="http://schemas.openxmlformats.org/officeDocument/2006/relationships/tags" Target="../tags/tag2180.xml"/></Relationships>
</file>

<file path=ppt/slides/_rels/slide79.xml.rels><?xml version="1.0" encoding="UTF-8" standalone="yes"?>
<Relationships xmlns="http://schemas.openxmlformats.org/package/2006/relationships"><Relationship Id="rId3" Type="http://schemas.openxmlformats.org/officeDocument/2006/relationships/tags" Target="../tags/tag2184.xml"/><Relationship Id="rId7" Type="http://schemas.openxmlformats.org/officeDocument/2006/relationships/notesSlide" Target="../notesSlides/notesSlide79.xml"/><Relationship Id="rId2" Type="http://schemas.openxmlformats.org/officeDocument/2006/relationships/tags" Target="../tags/tag2183.xml"/><Relationship Id="rId1" Type="http://schemas.openxmlformats.org/officeDocument/2006/relationships/tags" Target="../tags/tag2182.xml"/><Relationship Id="rId6" Type="http://schemas.openxmlformats.org/officeDocument/2006/relationships/slideLayout" Target="../slideLayouts/slideLayout6.xml"/><Relationship Id="rId5" Type="http://schemas.openxmlformats.org/officeDocument/2006/relationships/tags" Target="../tags/tag2186.xml"/><Relationship Id="rId4" Type="http://schemas.openxmlformats.org/officeDocument/2006/relationships/tags" Target="../tags/tag2185.xml"/></Relationships>
</file>

<file path=ppt/slides/_rels/slide8.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21.xml"/><Relationship Id="rId7" Type="http://schemas.openxmlformats.org/officeDocument/2006/relationships/image" Target="../media/image5.pn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image" Target="../media/image7.png"/><Relationship Id="rId5" Type="http://schemas.openxmlformats.org/officeDocument/2006/relationships/notesSlide" Target="../notesSlides/notesSlide8.xml"/><Relationship Id="rId4"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tags" Target="../tags/tag2189.xml"/><Relationship Id="rId7" Type="http://schemas.openxmlformats.org/officeDocument/2006/relationships/notesSlide" Target="../notesSlides/notesSlide80.xml"/><Relationship Id="rId2" Type="http://schemas.openxmlformats.org/officeDocument/2006/relationships/tags" Target="../tags/tag2188.xml"/><Relationship Id="rId1" Type="http://schemas.openxmlformats.org/officeDocument/2006/relationships/tags" Target="../tags/tag2187.xml"/><Relationship Id="rId6" Type="http://schemas.openxmlformats.org/officeDocument/2006/relationships/slideLayout" Target="../slideLayouts/slideLayout6.xml"/><Relationship Id="rId5" Type="http://schemas.openxmlformats.org/officeDocument/2006/relationships/tags" Target="../tags/tag2191.xml"/><Relationship Id="rId4" Type="http://schemas.openxmlformats.org/officeDocument/2006/relationships/tags" Target="../tags/tag2190.xml"/></Relationships>
</file>

<file path=ppt/slides/_rels/slide81.xml.rels><?xml version="1.0" encoding="UTF-8" standalone="yes"?>
<Relationships xmlns="http://schemas.openxmlformats.org/package/2006/relationships"><Relationship Id="rId3" Type="http://schemas.openxmlformats.org/officeDocument/2006/relationships/tags" Target="../tags/tag2194.xml"/><Relationship Id="rId7" Type="http://schemas.openxmlformats.org/officeDocument/2006/relationships/notesSlide" Target="../notesSlides/notesSlide81.xml"/><Relationship Id="rId2" Type="http://schemas.openxmlformats.org/officeDocument/2006/relationships/tags" Target="../tags/tag2193.xml"/><Relationship Id="rId1" Type="http://schemas.openxmlformats.org/officeDocument/2006/relationships/tags" Target="../tags/tag2192.xml"/><Relationship Id="rId6" Type="http://schemas.openxmlformats.org/officeDocument/2006/relationships/slideLayout" Target="../slideLayouts/slideLayout6.xml"/><Relationship Id="rId5" Type="http://schemas.openxmlformats.org/officeDocument/2006/relationships/tags" Target="../tags/tag2196.xml"/><Relationship Id="rId4" Type="http://schemas.openxmlformats.org/officeDocument/2006/relationships/tags" Target="../tags/tag2195.xml"/></Relationships>
</file>

<file path=ppt/slides/_rels/slide82.xml.rels><?xml version="1.0" encoding="UTF-8" standalone="yes"?>
<Relationships xmlns="http://schemas.openxmlformats.org/package/2006/relationships"><Relationship Id="rId3" Type="http://schemas.openxmlformats.org/officeDocument/2006/relationships/tags" Target="../tags/tag2199.xml"/><Relationship Id="rId7" Type="http://schemas.openxmlformats.org/officeDocument/2006/relationships/notesSlide" Target="../notesSlides/notesSlide82.xml"/><Relationship Id="rId2" Type="http://schemas.openxmlformats.org/officeDocument/2006/relationships/tags" Target="../tags/tag2198.xml"/><Relationship Id="rId1" Type="http://schemas.openxmlformats.org/officeDocument/2006/relationships/tags" Target="../tags/tag2197.xml"/><Relationship Id="rId6" Type="http://schemas.openxmlformats.org/officeDocument/2006/relationships/slideLayout" Target="../slideLayouts/slideLayout6.xml"/><Relationship Id="rId5" Type="http://schemas.openxmlformats.org/officeDocument/2006/relationships/tags" Target="../tags/tag2201.xml"/><Relationship Id="rId4" Type="http://schemas.openxmlformats.org/officeDocument/2006/relationships/tags" Target="../tags/tag2200.xml"/></Relationships>
</file>

<file path=ppt/slides/_rels/slide83.xml.rels><?xml version="1.0" encoding="UTF-8" standalone="yes"?>
<Relationships xmlns="http://schemas.openxmlformats.org/package/2006/relationships"><Relationship Id="rId3" Type="http://schemas.openxmlformats.org/officeDocument/2006/relationships/tags" Target="../tags/tag2204.xml"/><Relationship Id="rId2" Type="http://schemas.openxmlformats.org/officeDocument/2006/relationships/tags" Target="../tags/tag2203.xml"/><Relationship Id="rId1" Type="http://schemas.openxmlformats.org/officeDocument/2006/relationships/tags" Target="../tags/tag2202.xml"/><Relationship Id="rId6" Type="http://schemas.openxmlformats.org/officeDocument/2006/relationships/image" Target="../media/image14.png"/><Relationship Id="rId5" Type="http://schemas.openxmlformats.org/officeDocument/2006/relationships/notesSlide" Target="../notesSlides/notesSlide83.xml"/><Relationship Id="rId4"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tags" Target="../tags/tag2207.xml"/><Relationship Id="rId7" Type="http://schemas.openxmlformats.org/officeDocument/2006/relationships/notesSlide" Target="../notesSlides/notesSlide84.xml"/><Relationship Id="rId2" Type="http://schemas.openxmlformats.org/officeDocument/2006/relationships/tags" Target="../tags/tag2206.xml"/><Relationship Id="rId1" Type="http://schemas.openxmlformats.org/officeDocument/2006/relationships/tags" Target="../tags/tag2205.xml"/><Relationship Id="rId6" Type="http://schemas.openxmlformats.org/officeDocument/2006/relationships/slideLayout" Target="../slideLayouts/slideLayout6.xml"/><Relationship Id="rId5" Type="http://schemas.openxmlformats.org/officeDocument/2006/relationships/tags" Target="../tags/tag2209.xml"/><Relationship Id="rId4" Type="http://schemas.openxmlformats.org/officeDocument/2006/relationships/tags" Target="../tags/tag2208.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6.xml"/><Relationship Id="rId1" Type="http://schemas.openxmlformats.org/officeDocument/2006/relationships/tags" Target="../tags/tag2210.xml"/></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6.xml"/><Relationship Id="rId1" Type="http://schemas.openxmlformats.org/officeDocument/2006/relationships/tags" Target="../tags/tag2211.xml"/></Relationships>
</file>

<file path=ppt/slides/_rels/slide87.xml.rels><?xml version="1.0" encoding="UTF-8" standalone="yes"?>
<Relationships xmlns="http://schemas.openxmlformats.org/package/2006/relationships"><Relationship Id="rId117" Type="http://schemas.openxmlformats.org/officeDocument/2006/relationships/tags" Target="../tags/tag2328.xml"/><Relationship Id="rId21" Type="http://schemas.openxmlformats.org/officeDocument/2006/relationships/tags" Target="../tags/tag2232.xml"/><Relationship Id="rId42" Type="http://schemas.openxmlformats.org/officeDocument/2006/relationships/tags" Target="../tags/tag2253.xml"/><Relationship Id="rId63" Type="http://schemas.openxmlformats.org/officeDocument/2006/relationships/tags" Target="../tags/tag2274.xml"/><Relationship Id="rId84" Type="http://schemas.openxmlformats.org/officeDocument/2006/relationships/tags" Target="../tags/tag2295.xml"/><Relationship Id="rId138" Type="http://schemas.openxmlformats.org/officeDocument/2006/relationships/tags" Target="../tags/tag2349.xml"/><Relationship Id="rId159" Type="http://schemas.openxmlformats.org/officeDocument/2006/relationships/tags" Target="../tags/tag2370.xml"/><Relationship Id="rId170" Type="http://schemas.openxmlformats.org/officeDocument/2006/relationships/tags" Target="../tags/tag2381.xml"/><Relationship Id="rId191" Type="http://schemas.openxmlformats.org/officeDocument/2006/relationships/tags" Target="../tags/tag2402.xml"/><Relationship Id="rId205" Type="http://schemas.openxmlformats.org/officeDocument/2006/relationships/tags" Target="../tags/tag2416.xml"/><Relationship Id="rId226" Type="http://schemas.openxmlformats.org/officeDocument/2006/relationships/tags" Target="../tags/tag2437.xml"/><Relationship Id="rId247" Type="http://schemas.openxmlformats.org/officeDocument/2006/relationships/tags" Target="../tags/tag2458.xml"/><Relationship Id="rId107" Type="http://schemas.openxmlformats.org/officeDocument/2006/relationships/tags" Target="../tags/tag2318.xml"/><Relationship Id="rId268" Type="http://schemas.openxmlformats.org/officeDocument/2006/relationships/tags" Target="../tags/tag2479.xml"/><Relationship Id="rId11" Type="http://schemas.openxmlformats.org/officeDocument/2006/relationships/tags" Target="../tags/tag2222.xml"/><Relationship Id="rId32" Type="http://schemas.openxmlformats.org/officeDocument/2006/relationships/tags" Target="../tags/tag2243.xml"/><Relationship Id="rId53" Type="http://schemas.openxmlformats.org/officeDocument/2006/relationships/tags" Target="../tags/tag2264.xml"/><Relationship Id="rId74" Type="http://schemas.openxmlformats.org/officeDocument/2006/relationships/tags" Target="../tags/tag2285.xml"/><Relationship Id="rId128" Type="http://schemas.openxmlformats.org/officeDocument/2006/relationships/tags" Target="../tags/tag2339.xml"/><Relationship Id="rId149" Type="http://schemas.openxmlformats.org/officeDocument/2006/relationships/tags" Target="../tags/tag2360.xml"/><Relationship Id="rId5" Type="http://schemas.openxmlformats.org/officeDocument/2006/relationships/tags" Target="../tags/tag2216.xml"/><Relationship Id="rId95" Type="http://schemas.openxmlformats.org/officeDocument/2006/relationships/tags" Target="../tags/tag2306.xml"/><Relationship Id="rId160" Type="http://schemas.openxmlformats.org/officeDocument/2006/relationships/tags" Target="../tags/tag2371.xml"/><Relationship Id="rId181" Type="http://schemas.openxmlformats.org/officeDocument/2006/relationships/tags" Target="../tags/tag2392.xml"/><Relationship Id="rId216" Type="http://schemas.openxmlformats.org/officeDocument/2006/relationships/tags" Target="../tags/tag2427.xml"/><Relationship Id="rId237" Type="http://schemas.openxmlformats.org/officeDocument/2006/relationships/tags" Target="../tags/tag2448.xml"/><Relationship Id="rId258" Type="http://schemas.openxmlformats.org/officeDocument/2006/relationships/tags" Target="../tags/tag2469.xml"/><Relationship Id="rId22" Type="http://schemas.openxmlformats.org/officeDocument/2006/relationships/tags" Target="../tags/tag2233.xml"/><Relationship Id="rId43" Type="http://schemas.openxmlformats.org/officeDocument/2006/relationships/tags" Target="../tags/tag2254.xml"/><Relationship Id="rId64" Type="http://schemas.openxmlformats.org/officeDocument/2006/relationships/tags" Target="../tags/tag2275.xml"/><Relationship Id="rId118" Type="http://schemas.openxmlformats.org/officeDocument/2006/relationships/tags" Target="../tags/tag2329.xml"/><Relationship Id="rId139" Type="http://schemas.openxmlformats.org/officeDocument/2006/relationships/tags" Target="../tags/tag2350.xml"/><Relationship Id="rId85" Type="http://schemas.openxmlformats.org/officeDocument/2006/relationships/tags" Target="../tags/tag2296.xml"/><Relationship Id="rId150" Type="http://schemas.openxmlformats.org/officeDocument/2006/relationships/tags" Target="../tags/tag2361.xml"/><Relationship Id="rId171" Type="http://schemas.openxmlformats.org/officeDocument/2006/relationships/tags" Target="../tags/tag2382.xml"/><Relationship Id="rId192" Type="http://schemas.openxmlformats.org/officeDocument/2006/relationships/tags" Target="../tags/tag2403.xml"/><Relationship Id="rId206" Type="http://schemas.openxmlformats.org/officeDocument/2006/relationships/tags" Target="../tags/tag2417.xml"/><Relationship Id="rId227" Type="http://schemas.openxmlformats.org/officeDocument/2006/relationships/tags" Target="../tags/tag2438.xml"/><Relationship Id="rId248" Type="http://schemas.openxmlformats.org/officeDocument/2006/relationships/tags" Target="../tags/tag2459.xml"/><Relationship Id="rId269" Type="http://schemas.openxmlformats.org/officeDocument/2006/relationships/tags" Target="../tags/tag2480.xml"/><Relationship Id="rId12" Type="http://schemas.openxmlformats.org/officeDocument/2006/relationships/tags" Target="../tags/tag2223.xml"/><Relationship Id="rId33" Type="http://schemas.openxmlformats.org/officeDocument/2006/relationships/tags" Target="../tags/tag2244.xml"/><Relationship Id="rId108" Type="http://schemas.openxmlformats.org/officeDocument/2006/relationships/tags" Target="../tags/tag2319.xml"/><Relationship Id="rId129" Type="http://schemas.openxmlformats.org/officeDocument/2006/relationships/tags" Target="../tags/tag2340.xml"/><Relationship Id="rId54" Type="http://schemas.openxmlformats.org/officeDocument/2006/relationships/tags" Target="../tags/tag2265.xml"/><Relationship Id="rId75" Type="http://schemas.openxmlformats.org/officeDocument/2006/relationships/tags" Target="../tags/tag2286.xml"/><Relationship Id="rId96" Type="http://schemas.openxmlformats.org/officeDocument/2006/relationships/tags" Target="../tags/tag2307.xml"/><Relationship Id="rId140" Type="http://schemas.openxmlformats.org/officeDocument/2006/relationships/tags" Target="../tags/tag2351.xml"/><Relationship Id="rId161" Type="http://schemas.openxmlformats.org/officeDocument/2006/relationships/tags" Target="../tags/tag2372.xml"/><Relationship Id="rId182" Type="http://schemas.openxmlformats.org/officeDocument/2006/relationships/tags" Target="../tags/tag2393.xml"/><Relationship Id="rId217" Type="http://schemas.openxmlformats.org/officeDocument/2006/relationships/tags" Target="../tags/tag2428.xml"/><Relationship Id="rId6" Type="http://schemas.openxmlformats.org/officeDocument/2006/relationships/tags" Target="../tags/tag2217.xml"/><Relationship Id="rId238" Type="http://schemas.openxmlformats.org/officeDocument/2006/relationships/tags" Target="../tags/tag2449.xml"/><Relationship Id="rId259" Type="http://schemas.openxmlformats.org/officeDocument/2006/relationships/tags" Target="../tags/tag2470.xml"/><Relationship Id="rId23" Type="http://schemas.openxmlformats.org/officeDocument/2006/relationships/tags" Target="../tags/tag2234.xml"/><Relationship Id="rId119" Type="http://schemas.openxmlformats.org/officeDocument/2006/relationships/tags" Target="../tags/tag2330.xml"/><Relationship Id="rId270" Type="http://schemas.openxmlformats.org/officeDocument/2006/relationships/tags" Target="../tags/tag2481.xml"/><Relationship Id="rId44" Type="http://schemas.openxmlformats.org/officeDocument/2006/relationships/tags" Target="../tags/tag2255.xml"/><Relationship Id="rId60" Type="http://schemas.openxmlformats.org/officeDocument/2006/relationships/tags" Target="../tags/tag2271.xml"/><Relationship Id="rId65" Type="http://schemas.openxmlformats.org/officeDocument/2006/relationships/tags" Target="../tags/tag2276.xml"/><Relationship Id="rId81" Type="http://schemas.openxmlformats.org/officeDocument/2006/relationships/tags" Target="../tags/tag2292.xml"/><Relationship Id="rId86" Type="http://schemas.openxmlformats.org/officeDocument/2006/relationships/tags" Target="../tags/tag2297.xml"/><Relationship Id="rId130" Type="http://schemas.openxmlformats.org/officeDocument/2006/relationships/tags" Target="../tags/tag2341.xml"/><Relationship Id="rId135" Type="http://schemas.openxmlformats.org/officeDocument/2006/relationships/tags" Target="../tags/tag2346.xml"/><Relationship Id="rId151" Type="http://schemas.openxmlformats.org/officeDocument/2006/relationships/tags" Target="../tags/tag2362.xml"/><Relationship Id="rId156" Type="http://schemas.openxmlformats.org/officeDocument/2006/relationships/tags" Target="../tags/tag2367.xml"/><Relationship Id="rId177" Type="http://schemas.openxmlformats.org/officeDocument/2006/relationships/tags" Target="../tags/tag2388.xml"/><Relationship Id="rId198" Type="http://schemas.openxmlformats.org/officeDocument/2006/relationships/tags" Target="../tags/tag2409.xml"/><Relationship Id="rId172" Type="http://schemas.openxmlformats.org/officeDocument/2006/relationships/tags" Target="../tags/tag2383.xml"/><Relationship Id="rId193" Type="http://schemas.openxmlformats.org/officeDocument/2006/relationships/tags" Target="../tags/tag2404.xml"/><Relationship Id="rId202" Type="http://schemas.openxmlformats.org/officeDocument/2006/relationships/tags" Target="../tags/tag2413.xml"/><Relationship Id="rId207" Type="http://schemas.openxmlformats.org/officeDocument/2006/relationships/tags" Target="../tags/tag2418.xml"/><Relationship Id="rId223" Type="http://schemas.openxmlformats.org/officeDocument/2006/relationships/tags" Target="../tags/tag2434.xml"/><Relationship Id="rId228" Type="http://schemas.openxmlformats.org/officeDocument/2006/relationships/tags" Target="../tags/tag2439.xml"/><Relationship Id="rId244" Type="http://schemas.openxmlformats.org/officeDocument/2006/relationships/tags" Target="../tags/tag2455.xml"/><Relationship Id="rId249" Type="http://schemas.openxmlformats.org/officeDocument/2006/relationships/tags" Target="../tags/tag2460.xml"/><Relationship Id="rId13" Type="http://schemas.openxmlformats.org/officeDocument/2006/relationships/tags" Target="../tags/tag2224.xml"/><Relationship Id="rId18" Type="http://schemas.openxmlformats.org/officeDocument/2006/relationships/tags" Target="../tags/tag2229.xml"/><Relationship Id="rId39" Type="http://schemas.openxmlformats.org/officeDocument/2006/relationships/tags" Target="../tags/tag2250.xml"/><Relationship Id="rId109" Type="http://schemas.openxmlformats.org/officeDocument/2006/relationships/tags" Target="../tags/tag2320.xml"/><Relationship Id="rId260" Type="http://schemas.openxmlformats.org/officeDocument/2006/relationships/tags" Target="../tags/tag2471.xml"/><Relationship Id="rId265" Type="http://schemas.openxmlformats.org/officeDocument/2006/relationships/tags" Target="../tags/tag2476.xml"/><Relationship Id="rId34" Type="http://schemas.openxmlformats.org/officeDocument/2006/relationships/tags" Target="../tags/tag2245.xml"/><Relationship Id="rId50" Type="http://schemas.openxmlformats.org/officeDocument/2006/relationships/tags" Target="../tags/tag2261.xml"/><Relationship Id="rId55" Type="http://schemas.openxmlformats.org/officeDocument/2006/relationships/tags" Target="../tags/tag2266.xml"/><Relationship Id="rId76" Type="http://schemas.openxmlformats.org/officeDocument/2006/relationships/tags" Target="../tags/tag2287.xml"/><Relationship Id="rId97" Type="http://schemas.openxmlformats.org/officeDocument/2006/relationships/tags" Target="../tags/tag2308.xml"/><Relationship Id="rId104" Type="http://schemas.openxmlformats.org/officeDocument/2006/relationships/tags" Target="../tags/tag2315.xml"/><Relationship Id="rId120" Type="http://schemas.openxmlformats.org/officeDocument/2006/relationships/tags" Target="../tags/tag2331.xml"/><Relationship Id="rId125" Type="http://schemas.openxmlformats.org/officeDocument/2006/relationships/tags" Target="../tags/tag2336.xml"/><Relationship Id="rId141" Type="http://schemas.openxmlformats.org/officeDocument/2006/relationships/tags" Target="../tags/tag2352.xml"/><Relationship Id="rId146" Type="http://schemas.openxmlformats.org/officeDocument/2006/relationships/tags" Target="../tags/tag2357.xml"/><Relationship Id="rId167" Type="http://schemas.openxmlformats.org/officeDocument/2006/relationships/tags" Target="../tags/tag2378.xml"/><Relationship Id="rId188" Type="http://schemas.openxmlformats.org/officeDocument/2006/relationships/tags" Target="../tags/tag2399.xml"/><Relationship Id="rId7" Type="http://schemas.openxmlformats.org/officeDocument/2006/relationships/tags" Target="../tags/tag2218.xml"/><Relationship Id="rId71" Type="http://schemas.openxmlformats.org/officeDocument/2006/relationships/tags" Target="../tags/tag2282.xml"/><Relationship Id="rId92" Type="http://schemas.openxmlformats.org/officeDocument/2006/relationships/tags" Target="../tags/tag2303.xml"/><Relationship Id="rId162" Type="http://schemas.openxmlformats.org/officeDocument/2006/relationships/tags" Target="../tags/tag2373.xml"/><Relationship Id="rId183" Type="http://schemas.openxmlformats.org/officeDocument/2006/relationships/tags" Target="../tags/tag2394.xml"/><Relationship Id="rId213" Type="http://schemas.openxmlformats.org/officeDocument/2006/relationships/tags" Target="../tags/tag2424.xml"/><Relationship Id="rId218" Type="http://schemas.openxmlformats.org/officeDocument/2006/relationships/tags" Target="../tags/tag2429.xml"/><Relationship Id="rId234" Type="http://schemas.openxmlformats.org/officeDocument/2006/relationships/tags" Target="../tags/tag2445.xml"/><Relationship Id="rId239" Type="http://schemas.openxmlformats.org/officeDocument/2006/relationships/tags" Target="../tags/tag2450.xml"/><Relationship Id="rId2" Type="http://schemas.openxmlformats.org/officeDocument/2006/relationships/tags" Target="../tags/tag2213.xml"/><Relationship Id="rId29" Type="http://schemas.openxmlformats.org/officeDocument/2006/relationships/tags" Target="../tags/tag2240.xml"/><Relationship Id="rId250" Type="http://schemas.openxmlformats.org/officeDocument/2006/relationships/tags" Target="../tags/tag2461.xml"/><Relationship Id="rId255" Type="http://schemas.openxmlformats.org/officeDocument/2006/relationships/tags" Target="../tags/tag2466.xml"/><Relationship Id="rId271" Type="http://schemas.openxmlformats.org/officeDocument/2006/relationships/tags" Target="../tags/tag2482.xml"/><Relationship Id="rId276" Type="http://schemas.openxmlformats.org/officeDocument/2006/relationships/notesSlide" Target="../notesSlides/notesSlide87.xml"/><Relationship Id="rId24" Type="http://schemas.openxmlformats.org/officeDocument/2006/relationships/tags" Target="../tags/tag2235.xml"/><Relationship Id="rId40" Type="http://schemas.openxmlformats.org/officeDocument/2006/relationships/tags" Target="../tags/tag2251.xml"/><Relationship Id="rId45" Type="http://schemas.openxmlformats.org/officeDocument/2006/relationships/tags" Target="../tags/tag2256.xml"/><Relationship Id="rId66" Type="http://schemas.openxmlformats.org/officeDocument/2006/relationships/tags" Target="../tags/tag2277.xml"/><Relationship Id="rId87" Type="http://schemas.openxmlformats.org/officeDocument/2006/relationships/tags" Target="../tags/tag2298.xml"/><Relationship Id="rId110" Type="http://schemas.openxmlformats.org/officeDocument/2006/relationships/tags" Target="../tags/tag2321.xml"/><Relationship Id="rId115" Type="http://schemas.openxmlformats.org/officeDocument/2006/relationships/tags" Target="../tags/tag2326.xml"/><Relationship Id="rId131" Type="http://schemas.openxmlformats.org/officeDocument/2006/relationships/tags" Target="../tags/tag2342.xml"/><Relationship Id="rId136" Type="http://schemas.openxmlformats.org/officeDocument/2006/relationships/tags" Target="../tags/tag2347.xml"/><Relationship Id="rId157" Type="http://schemas.openxmlformats.org/officeDocument/2006/relationships/tags" Target="../tags/tag2368.xml"/><Relationship Id="rId178" Type="http://schemas.openxmlformats.org/officeDocument/2006/relationships/tags" Target="../tags/tag2389.xml"/><Relationship Id="rId61" Type="http://schemas.openxmlformats.org/officeDocument/2006/relationships/tags" Target="../tags/tag2272.xml"/><Relationship Id="rId82" Type="http://schemas.openxmlformats.org/officeDocument/2006/relationships/tags" Target="../tags/tag2293.xml"/><Relationship Id="rId152" Type="http://schemas.openxmlformats.org/officeDocument/2006/relationships/tags" Target="../tags/tag2363.xml"/><Relationship Id="rId173" Type="http://schemas.openxmlformats.org/officeDocument/2006/relationships/tags" Target="../tags/tag2384.xml"/><Relationship Id="rId194" Type="http://schemas.openxmlformats.org/officeDocument/2006/relationships/tags" Target="../tags/tag2405.xml"/><Relationship Id="rId199" Type="http://schemas.openxmlformats.org/officeDocument/2006/relationships/tags" Target="../tags/tag2410.xml"/><Relationship Id="rId203" Type="http://schemas.openxmlformats.org/officeDocument/2006/relationships/tags" Target="../tags/tag2414.xml"/><Relationship Id="rId208" Type="http://schemas.openxmlformats.org/officeDocument/2006/relationships/tags" Target="../tags/tag2419.xml"/><Relationship Id="rId229" Type="http://schemas.openxmlformats.org/officeDocument/2006/relationships/tags" Target="../tags/tag2440.xml"/><Relationship Id="rId19" Type="http://schemas.openxmlformats.org/officeDocument/2006/relationships/tags" Target="../tags/tag2230.xml"/><Relationship Id="rId224" Type="http://schemas.openxmlformats.org/officeDocument/2006/relationships/tags" Target="../tags/tag2435.xml"/><Relationship Id="rId240" Type="http://schemas.openxmlformats.org/officeDocument/2006/relationships/tags" Target="../tags/tag2451.xml"/><Relationship Id="rId245" Type="http://schemas.openxmlformats.org/officeDocument/2006/relationships/tags" Target="../tags/tag2456.xml"/><Relationship Id="rId261" Type="http://schemas.openxmlformats.org/officeDocument/2006/relationships/tags" Target="../tags/tag2472.xml"/><Relationship Id="rId266" Type="http://schemas.openxmlformats.org/officeDocument/2006/relationships/tags" Target="../tags/tag2477.xml"/><Relationship Id="rId14" Type="http://schemas.openxmlformats.org/officeDocument/2006/relationships/tags" Target="../tags/tag2225.xml"/><Relationship Id="rId30" Type="http://schemas.openxmlformats.org/officeDocument/2006/relationships/tags" Target="../tags/tag2241.xml"/><Relationship Id="rId35" Type="http://schemas.openxmlformats.org/officeDocument/2006/relationships/tags" Target="../tags/tag2246.xml"/><Relationship Id="rId56" Type="http://schemas.openxmlformats.org/officeDocument/2006/relationships/tags" Target="../tags/tag2267.xml"/><Relationship Id="rId77" Type="http://schemas.openxmlformats.org/officeDocument/2006/relationships/tags" Target="../tags/tag2288.xml"/><Relationship Id="rId100" Type="http://schemas.openxmlformats.org/officeDocument/2006/relationships/tags" Target="../tags/tag2311.xml"/><Relationship Id="rId105" Type="http://schemas.openxmlformats.org/officeDocument/2006/relationships/tags" Target="../tags/tag2316.xml"/><Relationship Id="rId126" Type="http://schemas.openxmlformats.org/officeDocument/2006/relationships/tags" Target="../tags/tag2337.xml"/><Relationship Id="rId147" Type="http://schemas.openxmlformats.org/officeDocument/2006/relationships/tags" Target="../tags/tag2358.xml"/><Relationship Id="rId168" Type="http://schemas.openxmlformats.org/officeDocument/2006/relationships/tags" Target="../tags/tag2379.xml"/><Relationship Id="rId8" Type="http://schemas.openxmlformats.org/officeDocument/2006/relationships/tags" Target="../tags/tag2219.xml"/><Relationship Id="rId51" Type="http://schemas.openxmlformats.org/officeDocument/2006/relationships/tags" Target="../tags/tag2262.xml"/><Relationship Id="rId72" Type="http://schemas.openxmlformats.org/officeDocument/2006/relationships/tags" Target="../tags/tag2283.xml"/><Relationship Id="rId93" Type="http://schemas.openxmlformats.org/officeDocument/2006/relationships/tags" Target="../tags/tag2304.xml"/><Relationship Id="rId98" Type="http://schemas.openxmlformats.org/officeDocument/2006/relationships/tags" Target="../tags/tag2309.xml"/><Relationship Id="rId121" Type="http://schemas.openxmlformats.org/officeDocument/2006/relationships/tags" Target="../tags/tag2332.xml"/><Relationship Id="rId142" Type="http://schemas.openxmlformats.org/officeDocument/2006/relationships/tags" Target="../tags/tag2353.xml"/><Relationship Id="rId163" Type="http://schemas.openxmlformats.org/officeDocument/2006/relationships/tags" Target="../tags/tag2374.xml"/><Relationship Id="rId184" Type="http://schemas.openxmlformats.org/officeDocument/2006/relationships/tags" Target="../tags/tag2395.xml"/><Relationship Id="rId189" Type="http://schemas.openxmlformats.org/officeDocument/2006/relationships/tags" Target="../tags/tag2400.xml"/><Relationship Id="rId219" Type="http://schemas.openxmlformats.org/officeDocument/2006/relationships/tags" Target="../tags/tag2430.xml"/><Relationship Id="rId3" Type="http://schemas.openxmlformats.org/officeDocument/2006/relationships/tags" Target="../tags/tag2214.xml"/><Relationship Id="rId214" Type="http://schemas.openxmlformats.org/officeDocument/2006/relationships/tags" Target="../tags/tag2425.xml"/><Relationship Id="rId230" Type="http://schemas.openxmlformats.org/officeDocument/2006/relationships/tags" Target="../tags/tag2441.xml"/><Relationship Id="rId235" Type="http://schemas.openxmlformats.org/officeDocument/2006/relationships/tags" Target="../tags/tag2446.xml"/><Relationship Id="rId251" Type="http://schemas.openxmlformats.org/officeDocument/2006/relationships/tags" Target="../tags/tag2462.xml"/><Relationship Id="rId256" Type="http://schemas.openxmlformats.org/officeDocument/2006/relationships/tags" Target="../tags/tag2467.xml"/><Relationship Id="rId25" Type="http://schemas.openxmlformats.org/officeDocument/2006/relationships/tags" Target="../tags/tag2236.xml"/><Relationship Id="rId46" Type="http://schemas.openxmlformats.org/officeDocument/2006/relationships/tags" Target="../tags/tag2257.xml"/><Relationship Id="rId67" Type="http://schemas.openxmlformats.org/officeDocument/2006/relationships/tags" Target="../tags/tag2278.xml"/><Relationship Id="rId116" Type="http://schemas.openxmlformats.org/officeDocument/2006/relationships/tags" Target="../tags/tag2327.xml"/><Relationship Id="rId137" Type="http://schemas.openxmlformats.org/officeDocument/2006/relationships/tags" Target="../tags/tag2348.xml"/><Relationship Id="rId158" Type="http://schemas.openxmlformats.org/officeDocument/2006/relationships/tags" Target="../tags/tag2369.xml"/><Relationship Id="rId272" Type="http://schemas.openxmlformats.org/officeDocument/2006/relationships/tags" Target="../tags/tag2483.xml"/><Relationship Id="rId20" Type="http://schemas.openxmlformats.org/officeDocument/2006/relationships/tags" Target="../tags/tag2231.xml"/><Relationship Id="rId41" Type="http://schemas.openxmlformats.org/officeDocument/2006/relationships/tags" Target="../tags/tag2252.xml"/><Relationship Id="rId62" Type="http://schemas.openxmlformats.org/officeDocument/2006/relationships/tags" Target="../tags/tag2273.xml"/><Relationship Id="rId83" Type="http://schemas.openxmlformats.org/officeDocument/2006/relationships/tags" Target="../tags/tag2294.xml"/><Relationship Id="rId88" Type="http://schemas.openxmlformats.org/officeDocument/2006/relationships/tags" Target="../tags/tag2299.xml"/><Relationship Id="rId111" Type="http://schemas.openxmlformats.org/officeDocument/2006/relationships/tags" Target="../tags/tag2322.xml"/><Relationship Id="rId132" Type="http://schemas.openxmlformats.org/officeDocument/2006/relationships/tags" Target="../tags/tag2343.xml"/><Relationship Id="rId153" Type="http://schemas.openxmlformats.org/officeDocument/2006/relationships/tags" Target="../tags/tag2364.xml"/><Relationship Id="rId174" Type="http://schemas.openxmlformats.org/officeDocument/2006/relationships/tags" Target="../tags/tag2385.xml"/><Relationship Id="rId179" Type="http://schemas.openxmlformats.org/officeDocument/2006/relationships/tags" Target="../tags/tag2390.xml"/><Relationship Id="rId195" Type="http://schemas.openxmlformats.org/officeDocument/2006/relationships/tags" Target="../tags/tag2406.xml"/><Relationship Id="rId209" Type="http://schemas.openxmlformats.org/officeDocument/2006/relationships/tags" Target="../tags/tag2420.xml"/><Relationship Id="rId190" Type="http://schemas.openxmlformats.org/officeDocument/2006/relationships/tags" Target="../tags/tag2401.xml"/><Relationship Id="rId204" Type="http://schemas.openxmlformats.org/officeDocument/2006/relationships/tags" Target="../tags/tag2415.xml"/><Relationship Id="rId220" Type="http://schemas.openxmlformats.org/officeDocument/2006/relationships/tags" Target="../tags/tag2431.xml"/><Relationship Id="rId225" Type="http://schemas.openxmlformats.org/officeDocument/2006/relationships/tags" Target="../tags/tag2436.xml"/><Relationship Id="rId241" Type="http://schemas.openxmlformats.org/officeDocument/2006/relationships/tags" Target="../tags/tag2452.xml"/><Relationship Id="rId246" Type="http://schemas.openxmlformats.org/officeDocument/2006/relationships/tags" Target="../tags/tag2457.xml"/><Relationship Id="rId267" Type="http://schemas.openxmlformats.org/officeDocument/2006/relationships/tags" Target="../tags/tag2478.xml"/><Relationship Id="rId15" Type="http://schemas.openxmlformats.org/officeDocument/2006/relationships/tags" Target="../tags/tag2226.xml"/><Relationship Id="rId36" Type="http://schemas.openxmlformats.org/officeDocument/2006/relationships/tags" Target="../tags/tag2247.xml"/><Relationship Id="rId57" Type="http://schemas.openxmlformats.org/officeDocument/2006/relationships/tags" Target="../tags/tag2268.xml"/><Relationship Id="rId106" Type="http://schemas.openxmlformats.org/officeDocument/2006/relationships/tags" Target="../tags/tag2317.xml"/><Relationship Id="rId127" Type="http://schemas.openxmlformats.org/officeDocument/2006/relationships/tags" Target="../tags/tag2338.xml"/><Relationship Id="rId262" Type="http://schemas.openxmlformats.org/officeDocument/2006/relationships/tags" Target="../tags/tag2473.xml"/><Relationship Id="rId10" Type="http://schemas.openxmlformats.org/officeDocument/2006/relationships/tags" Target="../tags/tag2221.xml"/><Relationship Id="rId31" Type="http://schemas.openxmlformats.org/officeDocument/2006/relationships/tags" Target="../tags/tag2242.xml"/><Relationship Id="rId52" Type="http://schemas.openxmlformats.org/officeDocument/2006/relationships/tags" Target="../tags/tag2263.xml"/><Relationship Id="rId73" Type="http://schemas.openxmlformats.org/officeDocument/2006/relationships/tags" Target="../tags/tag2284.xml"/><Relationship Id="rId78" Type="http://schemas.openxmlformats.org/officeDocument/2006/relationships/tags" Target="../tags/tag2289.xml"/><Relationship Id="rId94" Type="http://schemas.openxmlformats.org/officeDocument/2006/relationships/tags" Target="../tags/tag2305.xml"/><Relationship Id="rId99" Type="http://schemas.openxmlformats.org/officeDocument/2006/relationships/tags" Target="../tags/tag2310.xml"/><Relationship Id="rId101" Type="http://schemas.openxmlformats.org/officeDocument/2006/relationships/tags" Target="../tags/tag2312.xml"/><Relationship Id="rId122" Type="http://schemas.openxmlformats.org/officeDocument/2006/relationships/tags" Target="../tags/tag2333.xml"/><Relationship Id="rId143" Type="http://schemas.openxmlformats.org/officeDocument/2006/relationships/tags" Target="../tags/tag2354.xml"/><Relationship Id="rId148" Type="http://schemas.openxmlformats.org/officeDocument/2006/relationships/tags" Target="../tags/tag2359.xml"/><Relationship Id="rId164" Type="http://schemas.openxmlformats.org/officeDocument/2006/relationships/tags" Target="../tags/tag2375.xml"/><Relationship Id="rId169" Type="http://schemas.openxmlformats.org/officeDocument/2006/relationships/tags" Target="../tags/tag2380.xml"/><Relationship Id="rId185" Type="http://schemas.openxmlformats.org/officeDocument/2006/relationships/tags" Target="../tags/tag2396.xml"/><Relationship Id="rId4" Type="http://schemas.openxmlformats.org/officeDocument/2006/relationships/tags" Target="../tags/tag2215.xml"/><Relationship Id="rId9" Type="http://schemas.openxmlformats.org/officeDocument/2006/relationships/tags" Target="../tags/tag2220.xml"/><Relationship Id="rId180" Type="http://schemas.openxmlformats.org/officeDocument/2006/relationships/tags" Target="../tags/tag2391.xml"/><Relationship Id="rId210" Type="http://schemas.openxmlformats.org/officeDocument/2006/relationships/tags" Target="../tags/tag2421.xml"/><Relationship Id="rId215" Type="http://schemas.openxmlformats.org/officeDocument/2006/relationships/tags" Target="../tags/tag2426.xml"/><Relationship Id="rId236" Type="http://schemas.openxmlformats.org/officeDocument/2006/relationships/tags" Target="../tags/tag2447.xml"/><Relationship Id="rId257" Type="http://schemas.openxmlformats.org/officeDocument/2006/relationships/tags" Target="../tags/tag2468.xml"/><Relationship Id="rId26" Type="http://schemas.openxmlformats.org/officeDocument/2006/relationships/tags" Target="../tags/tag2237.xml"/><Relationship Id="rId231" Type="http://schemas.openxmlformats.org/officeDocument/2006/relationships/tags" Target="../tags/tag2442.xml"/><Relationship Id="rId252" Type="http://schemas.openxmlformats.org/officeDocument/2006/relationships/tags" Target="../tags/tag2463.xml"/><Relationship Id="rId273" Type="http://schemas.openxmlformats.org/officeDocument/2006/relationships/tags" Target="../tags/tag2484.xml"/><Relationship Id="rId47" Type="http://schemas.openxmlformats.org/officeDocument/2006/relationships/tags" Target="../tags/tag2258.xml"/><Relationship Id="rId68" Type="http://schemas.openxmlformats.org/officeDocument/2006/relationships/tags" Target="../tags/tag2279.xml"/><Relationship Id="rId89" Type="http://schemas.openxmlformats.org/officeDocument/2006/relationships/tags" Target="../tags/tag2300.xml"/><Relationship Id="rId112" Type="http://schemas.openxmlformats.org/officeDocument/2006/relationships/tags" Target="../tags/tag2323.xml"/><Relationship Id="rId133" Type="http://schemas.openxmlformats.org/officeDocument/2006/relationships/tags" Target="../tags/tag2344.xml"/><Relationship Id="rId154" Type="http://schemas.openxmlformats.org/officeDocument/2006/relationships/tags" Target="../tags/tag2365.xml"/><Relationship Id="rId175" Type="http://schemas.openxmlformats.org/officeDocument/2006/relationships/tags" Target="../tags/tag2386.xml"/><Relationship Id="rId196" Type="http://schemas.openxmlformats.org/officeDocument/2006/relationships/tags" Target="../tags/tag2407.xml"/><Relationship Id="rId200" Type="http://schemas.openxmlformats.org/officeDocument/2006/relationships/tags" Target="../tags/tag2411.xml"/><Relationship Id="rId16" Type="http://schemas.openxmlformats.org/officeDocument/2006/relationships/tags" Target="../tags/tag2227.xml"/><Relationship Id="rId221" Type="http://schemas.openxmlformats.org/officeDocument/2006/relationships/tags" Target="../tags/tag2432.xml"/><Relationship Id="rId242" Type="http://schemas.openxmlformats.org/officeDocument/2006/relationships/tags" Target="../tags/tag2453.xml"/><Relationship Id="rId263" Type="http://schemas.openxmlformats.org/officeDocument/2006/relationships/tags" Target="../tags/tag2474.xml"/><Relationship Id="rId37" Type="http://schemas.openxmlformats.org/officeDocument/2006/relationships/tags" Target="../tags/tag2248.xml"/><Relationship Id="rId58" Type="http://schemas.openxmlformats.org/officeDocument/2006/relationships/tags" Target="../tags/tag2269.xml"/><Relationship Id="rId79" Type="http://schemas.openxmlformats.org/officeDocument/2006/relationships/tags" Target="../tags/tag2290.xml"/><Relationship Id="rId102" Type="http://schemas.openxmlformats.org/officeDocument/2006/relationships/tags" Target="../tags/tag2313.xml"/><Relationship Id="rId123" Type="http://schemas.openxmlformats.org/officeDocument/2006/relationships/tags" Target="../tags/tag2334.xml"/><Relationship Id="rId144" Type="http://schemas.openxmlformats.org/officeDocument/2006/relationships/tags" Target="../tags/tag2355.xml"/><Relationship Id="rId90" Type="http://schemas.openxmlformats.org/officeDocument/2006/relationships/tags" Target="../tags/tag2301.xml"/><Relationship Id="rId165" Type="http://schemas.openxmlformats.org/officeDocument/2006/relationships/tags" Target="../tags/tag2376.xml"/><Relationship Id="rId186" Type="http://schemas.openxmlformats.org/officeDocument/2006/relationships/tags" Target="../tags/tag2397.xml"/><Relationship Id="rId211" Type="http://schemas.openxmlformats.org/officeDocument/2006/relationships/tags" Target="../tags/tag2422.xml"/><Relationship Id="rId232" Type="http://schemas.openxmlformats.org/officeDocument/2006/relationships/tags" Target="../tags/tag2443.xml"/><Relationship Id="rId253" Type="http://schemas.openxmlformats.org/officeDocument/2006/relationships/tags" Target="../tags/tag2464.xml"/><Relationship Id="rId274" Type="http://schemas.openxmlformats.org/officeDocument/2006/relationships/tags" Target="../tags/tag2485.xml"/><Relationship Id="rId27" Type="http://schemas.openxmlformats.org/officeDocument/2006/relationships/tags" Target="../tags/tag2238.xml"/><Relationship Id="rId48" Type="http://schemas.openxmlformats.org/officeDocument/2006/relationships/tags" Target="../tags/tag2259.xml"/><Relationship Id="rId69" Type="http://schemas.openxmlformats.org/officeDocument/2006/relationships/tags" Target="../tags/tag2280.xml"/><Relationship Id="rId113" Type="http://schemas.openxmlformats.org/officeDocument/2006/relationships/tags" Target="../tags/tag2324.xml"/><Relationship Id="rId134" Type="http://schemas.openxmlformats.org/officeDocument/2006/relationships/tags" Target="../tags/tag2345.xml"/><Relationship Id="rId80" Type="http://schemas.openxmlformats.org/officeDocument/2006/relationships/tags" Target="../tags/tag2291.xml"/><Relationship Id="rId155" Type="http://schemas.openxmlformats.org/officeDocument/2006/relationships/tags" Target="../tags/tag2366.xml"/><Relationship Id="rId176" Type="http://schemas.openxmlformats.org/officeDocument/2006/relationships/tags" Target="../tags/tag2387.xml"/><Relationship Id="rId197" Type="http://schemas.openxmlformats.org/officeDocument/2006/relationships/tags" Target="../tags/tag2408.xml"/><Relationship Id="rId201" Type="http://schemas.openxmlformats.org/officeDocument/2006/relationships/tags" Target="../tags/tag2412.xml"/><Relationship Id="rId222" Type="http://schemas.openxmlformats.org/officeDocument/2006/relationships/tags" Target="../tags/tag2433.xml"/><Relationship Id="rId243" Type="http://schemas.openxmlformats.org/officeDocument/2006/relationships/tags" Target="../tags/tag2454.xml"/><Relationship Id="rId264" Type="http://schemas.openxmlformats.org/officeDocument/2006/relationships/tags" Target="../tags/tag2475.xml"/><Relationship Id="rId17" Type="http://schemas.openxmlformats.org/officeDocument/2006/relationships/tags" Target="../tags/tag2228.xml"/><Relationship Id="rId38" Type="http://schemas.openxmlformats.org/officeDocument/2006/relationships/tags" Target="../tags/tag2249.xml"/><Relationship Id="rId59" Type="http://schemas.openxmlformats.org/officeDocument/2006/relationships/tags" Target="../tags/tag2270.xml"/><Relationship Id="rId103" Type="http://schemas.openxmlformats.org/officeDocument/2006/relationships/tags" Target="../tags/tag2314.xml"/><Relationship Id="rId124" Type="http://schemas.openxmlformats.org/officeDocument/2006/relationships/tags" Target="../tags/tag2335.xml"/><Relationship Id="rId70" Type="http://schemas.openxmlformats.org/officeDocument/2006/relationships/tags" Target="../tags/tag2281.xml"/><Relationship Id="rId91" Type="http://schemas.openxmlformats.org/officeDocument/2006/relationships/tags" Target="../tags/tag2302.xml"/><Relationship Id="rId145" Type="http://schemas.openxmlformats.org/officeDocument/2006/relationships/tags" Target="../tags/tag2356.xml"/><Relationship Id="rId166" Type="http://schemas.openxmlformats.org/officeDocument/2006/relationships/tags" Target="../tags/tag2377.xml"/><Relationship Id="rId187" Type="http://schemas.openxmlformats.org/officeDocument/2006/relationships/tags" Target="../tags/tag2398.xml"/><Relationship Id="rId1" Type="http://schemas.openxmlformats.org/officeDocument/2006/relationships/tags" Target="../tags/tag2212.xml"/><Relationship Id="rId212" Type="http://schemas.openxmlformats.org/officeDocument/2006/relationships/tags" Target="../tags/tag2423.xml"/><Relationship Id="rId233" Type="http://schemas.openxmlformats.org/officeDocument/2006/relationships/tags" Target="../tags/tag2444.xml"/><Relationship Id="rId254" Type="http://schemas.openxmlformats.org/officeDocument/2006/relationships/tags" Target="../tags/tag2465.xml"/><Relationship Id="rId28" Type="http://schemas.openxmlformats.org/officeDocument/2006/relationships/tags" Target="../tags/tag2239.xml"/><Relationship Id="rId49" Type="http://schemas.openxmlformats.org/officeDocument/2006/relationships/tags" Target="../tags/tag2260.xml"/><Relationship Id="rId114" Type="http://schemas.openxmlformats.org/officeDocument/2006/relationships/tags" Target="../tags/tag2325.xml"/><Relationship Id="rId275"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8.xml"/><Relationship Id="rId1" Type="http://schemas.openxmlformats.org/officeDocument/2006/relationships/slideLayout" Target="../slideLayouts/slideLayout2.xml"/><Relationship Id="rId5" Type="http://schemas.openxmlformats.org/officeDocument/2006/relationships/image" Target="../media/image16.jpeg"/><Relationship Id="rId4" Type="http://schemas.openxmlformats.org/officeDocument/2006/relationships/image" Target="../media/image11.png"/></Relationships>
</file>

<file path=ppt/slides/_rels/slide8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ags" Target="../tags/tag24.xml"/><Relationship Id="rId7" Type="http://schemas.openxmlformats.org/officeDocument/2006/relationships/image" Target="../media/image7.png"/><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image" Target="../media/image9.png"/><Relationship Id="rId5" Type="http://schemas.openxmlformats.org/officeDocument/2006/relationships/notesSlide" Target="../notesSlides/notesSlide9.xml"/><Relationship Id="rId4"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8" Type="http://schemas.openxmlformats.org/officeDocument/2006/relationships/tags" Target="../tags/tag2493.xml"/><Relationship Id="rId13" Type="http://schemas.openxmlformats.org/officeDocument/2006/relationships/tags" Target="../tags/tag2498.xml"/><Relationship Id="rId18" Type="http://schemas.openxmlformats.org/officeDocument/2006/relationships/slideLayout" Target="../slideLayouts/slideLayout7.xml"/><Relationship Id="rId3" Type="http://schemas.openxmlformats.org/officeDocument/2006/relationships/tags" Target="../tags/tag2488.xml"/><Relationship Id="rId21" Type="http://schemas.openxmlformats.org/officeDocument/2006/relationships/image" Target="../media/image19.png"/><Relationship Id="rId7" Type="http://schemas.openxmlformats.org/officeDocument/2006/relationships/tags" Target="../tags/tag2492.xml"/><Relationship Id="rId12" Type="http://schemas.openxmlformats.org/officeDocument/2006/relationships/tags" Target="../tags/tag2497.xml"/><Relationship Id="rId17" Type="http://schemas.openxmlformats.org/officeDocument/2006/relationships/tags" Target="../tags/tag2502.xml"/><Relationship Id="rId2" Type="http://schemas.openxmlformats.org/officeDocument/2006/relationships/tags" Target="../tags/tag2487.xml"/><Relationship Id="rId16" Type="http://schemas.openxmlformats.org/officeDocument/2006/relationships/tags" Target="../tags/tag2501.xml"/><Relationship Id="rId20" Type="http://schemas.openxmlformats.org/officeDocument/2006/relationships/image" Target="../media/image18.png"/><Relationship Id="rId1" Type="http://schemas.openxmlformats.org/officeDocument/2006/relationships/tags" Target="../tags/tag2486.xml"/><Relationship Id="rId6" Type="http://schemas.openxmlformats.org/officeDocument/2006/relationships/tags" Target="../tags/tag2491.xml"/><Relationship Id="rId11" Type="http://schemas.openxmlformats.org/officeDocument/2006/relationships/tags" Target="../tags/tag2496.xml"/><Relationship Id="rId5" Type="http://schemas.openxmlformats.org/officeDocument/2006/relationships/tags" Target="../tags/tag2490.xml"/><Relationship Id="rId15" Type="http://schemas.openxmlformats.org/officeDocument/2006/relationships/tags" Target="../tags/tag2500.xml"/><Relationship Id="rId10" Type="http://schemas.openxmlformats.org/officeDocument/2006/relationships/tags" Target="../tags/tag2495.xml"/><Relationship Id="rId19" Type="http://schemas.openxmlformats.org/officeDocument/2006/relationships/notesSlide" Target="../notesSlides/notesSlide90.xml"/><Relationship Id="rId4" Type="http://schemas.openxmlformats.org/officeDocument/2006/relationships/tags" Target="../tags/tag2489.xml"/><Relationship Id="rId9" Type="http://schemas.openxmlformats.org/officeDocument/2006/relationships/tags" Target="../tags/tag2494.xml"/><Relationship Id="rId14" Type="http://schemas.openxmlformats.org/officeDocument/2006/relationships/tags" Target="../tags/tag2499.xml"/><Relationship Id="rId22" Type="http://schemas.openxmlformats.org/officeDocument/2006/relationships/image" Target="../media/image20.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970713" y="838200"/>
            <a:ext cx="2149475" cy="192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 name="Rectangle 2"/>
          <p:cNvSpPr>
            <a:spLocks noGrp="1" noChangeArrowheads="1"/>
          </p:cNvSpPr>
          <p:nvPr>
            <p:ph type="title"/>
          </p:nvPr>
        </p:nvSpPr>
        <p:spPr/>
        <p:txBody>
          <a:bodyPr rIns="132080"/>
          <a:lstStyle/>
          <a:p>
            <a:pPr marL="39688" eaLnBrk="1" hangingPunct="1"/>
            <a:r>
              <a:rPr lang="en-US" altLang="en-US" b="1">
                <a:latin typeface="News Gothic MT" charset="0"/>
                <a:sym typeface="News Gothic MT" charset="0"/>
              </a:rPr>
              <a:t>The CS 5 Times</a:t>
            </a:r>
          </a:p>
        </p:txBody>
      </p:sp>
      <p:sp>
        <p:nvSpPr>
          <p:cNvPr id="2052" name="Rectangle 3"/>
          <p:cNvSpPr>
            <a:spLocks/>
          </p:cNvSpPr>
          <p:nvPr/>
        </p:nvSpPr>
        <p:spPr bwMode="auto">
          <a:xfrm>
            <a:off x="1219200" y="1676400"/>
            <a:ext cx="676275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40639" bIns="0"/>
          <a:lstStyle>
            <a:lvl1pPr marL="39688">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eaLnBrk="1" hangingPunct="1">
              <a:spcBef>
                <a:spcPct val="0"/>
              </a:spcBef>
              <a:buFontTx/>
              <a:buNone/>
            </a:pPr>
            <a:r>
              <a:rPr lang="en-US" altLang="en-US" dirty="0">
                <a:latin typeface="News Gothic MT" charset="0"/>
                <a:sym typeface="News Gothic MT" charset="0"/>
              </a:rPr>
              <a:t>Penguin/Pig Gang Fight Brings Violence to Claremont</a:t>
            </a:r>
          </a:p>
          <a:p>
            <a:pPr eaLnBrk="1" hangingPunct="1">
              <a:spcBef>
                <a:spcPct val="0"/>
              </a:spcBef>
              <a:buFontTx/>
              <a:buNone/>
            </a:pPr>
            <a:endParaRPr lang="en-US" altLang="en-US" sz="2000" dirty="0">
              <a:latin typeface="News Gothic MT" charset="0"/>
              <a:sym typeface="News Gothic MT" charset="0"/>
            </a:endParaRPr>
          </a:p>
          <a:p>
            <a:pPr eaLnBrk="1" hangingPunct="1">
              <a:spcBef>
                <a:spcPct val="0"/>
              </a:spcBef>
              <a:buFontTx/>
              <a:buNone/>
            </a:pPr>
            <a:r>
              <a:rPr lang="en-US" altLang="en-US" sz="1800" dirty="0">
                <a:latin typeface="News Gothic MT" charset="0"/>
                <a:sym typeface="News Gothic MT" charset="0"/>
              </a:rPr>
              <a:t>Claremont (Farm News):  Gang activity reached a new low</a:t>
            </a:r>
          </a:p>
          <a:p>
            <a:pPr eaLnBrk="1" hangingPunct="1">
              <a:spcBef>
                <a:spcPct val="0"/>
              </a:spcBef>
              <a:buFontTx/>
              <a:buNone/>
            </a:pPr>
            <a:r>
              <a:rPr lang="en-US" altLang="en-US" sz="1800" dirty="0">
                <a:latin typeface="News Gothic MT" charset="0"/>
                <a:sym typeface="News Gothic MT" charset="0"/>
              </a:rPr>
              <a:t>when an angry group of penguins viciously beat a pig, a goose, and a duck in an apparently unprovoked attack.  Witnesses said that the gang of birds waddled up to the victims, shouting something about an “invasion” and threatening that they would “make bacon bits” and “have a bit of foie </a:t>
            </a:r>
            <a:r>
              <a:rPr lang="en-US" altLang="en-US" sz="1800" dirty="0" err="1">
                <a:latin typeface="News Gothic MT" charset="0"/>
                <a:sym typeface="News Gothic MT" charset="0"/>
              </a:rPr>
              <a:t>gras</a:t>
            </a:r>
            <a:r>
              <a:rPr lang="en-US" altLang="en-US" sz="1800" dirty="0">
                <a:latin typeface="News Gothic MT" charset="0"/>
                <a:sym typeface="News Gothic MT" charset="0"/>
              </a:rPr>
              <a:t>.”</a:t>
            </a:r>
          </a:p>
          <a:p>
            <a:pPr eaLnBrk="1" hangingPunct="1">
              <a:spcBef>
                <a:spcPct val="0"/>
              </a:spcBef>
              <a:buFontTx/>
              <a:buNone/>
            </a:pPr>
            <a:r>
              <a:rPr lang="en-US" altLang="en-US" sz="1800" dirty="0">
                <a:latin typeface="News Gothic MT" charset="0"/>
                <a:sym typeface="News Gothic MT" charset="0"/>
              </a:rPr>
              <a:t>    At first, the farm animals attempted to defend themselves, but they found themselves outnumbered and were forced to retreat into a nearby business, the Claremont Village Grill.  The owner of the business, Chef Boy Are We Hungry, welcomed them with open arms.  The pig soon escaped through a back door, but the duck and goose have not been seen.  Relatives now fear the worst.</a:t>
            </a:r>
            <a:endParaRPr lang="en-US" altLang="en-US" sz="2000" dirty="0">
              <a:latin typeface="News Gothic MT" charset="0"/>
              <a:sym typeface="News Gothic MT" charset="0"/>
            </a:endParaRPr>
          </a:p>
        </p:txBody>
      </p:sp>
      <p:sp>
        <p:nvSpPr>
          <p:cNvPr id="2053" name="Text Box 4"/>
          <p:cNvSpPr txBox="1">
            <a:spLocks noChangeArrowheads="1"/>
          </p:cNvSpPr>
          <p:nvPr/>
        </p:nvSpPr>
        <p:spPr bwMode="auto">
          <a:xfrm>
            <a:off x="7010400" y="2762250"/>
            <a:ext cx="1905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a:latin typeface="Times New Roman" pitchFamily="18" charset="0"/>
              </a:rPr>
              <a:t>Victim of attack</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grpSp>
        <p:nvGrpSpPr>
          <p:cNvPr id="28675" name="Group 2"/>
          <p:cNvGrpSpPr>
            <a:grpSpLocks/>
          </p:cNvGrpSpPr>
          <p:nvPr>
            <p:custDataLst>
              <p:tags r:id="rId1"/>
            </p:custDataLst>
          </p:nvPr>
        </p:nvGrpSpPr>
        <p:grpSpPr bwMode="auto">
          <a:xfrm>
            <a:off x="398463" y="914400"/>
            <a:ext cx="8289925" cy="180975"/>
            <a:chOff x="295" y="1311"/>
            <a:chExt cx="5177" cy="114"/>
          </a:xfrm>
        </p:grpSpPr>
        <p:sp>
          <p:nvSpPr>
            <p:cNvPr id="28711"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8712"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8676"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r1 = </a:t>
            </a:r>
            <a:r>
              <a:rPr lang="en-US" altLang="en-US" sz="2000" dirty="0" err="1">
                <a:solidFill>
                  <a:srgbClr val="008000"/>
                </a:solidFill>
                <a:latin typeface="Courier New" pitchFamily="49" charset="0"/>
                <a:cs typeface="Courier New" pitchFamily="49" charset="0"/>
              </a:rPr>
              <a:t>int</a:t>
            </a:r>
            <a:r>
              <a:rPr lang="en-US" altLang="en-US" sz="2000" dirty="0">
                <a:solidFill>
                  <a:srgbClr val="008000"/>
                </a:solidFill>
                <a:latin typeface="Courier New" pitchFamily="49" charset="0"/>
                <a:cs typeface="Courier New" pitchFamily="49" charset="0"/>
              </a:rPr>
              <a:t>(input())</a:t>
            </a: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print(r13)</a:t>
            </a: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8677"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78"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79"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0"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1"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2"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3"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4"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5"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8686"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7"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8"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9"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8690"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8691"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28692" name="Picture 26"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93" name="Picture 27"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94"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28695" name="TextBox 32"/>
          <p:cNvSpPr txBox="1">
            <a:spLocks noChangeArrowheads="1"/>
          </p:cNvSpPr>
          <p:nvPr/>
        </p:nvSpPr>
        <p:spPr bwMode="auto">
          <a:xfrm>
            <a:off x="7467600" y="16002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pic>
        <p:nvPicPr>
          <p:cNvPr id="28696" name="Picture 33"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97"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98"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28700"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1"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8702"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cxnSp>
        <p:nvCxnSpPr>
          <p:cNvPr id="28703" name="Straight Arrow Connector 37"/>
          <p:cNvCxnSpPr>
            <a:cxnSpLocks noChangeShapeType="1"/>
          </p:cNvCxnSpPr>
          <p:nvPr/>
        </p:nvCxnSpPr>
        <p:spPr bwMode="auto">
          <a:xfrm flipV="1">
            <a:off x="5410200" y="2895600"/>
            <a:ext cx="2209800" cy="17526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28704" name="Picture 38"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696200" y="27432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8705" name="Straight Arrow Connector 31"/>
          <p:cNvCxnSpPr>
            <a:cxnSpLocks noChangeShapeType="1"/>
          </p:cNvCxnSpPr>
          <p:nvPr/>
        </p:nvCxnSpPr>
        <p:spPr bwMode="auto">
          <a:xfrm flipV="1">
            <a:off x="4800600" y="1905000"/>
            <a:ext cx="2743200" cy="11430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cxnSp>
        <p:nvCxnSpPr>
          <p:cNvPr id="28706" name="Straight Arrow Connector 35"/>
          <p:cNvCxnSpPr>
            <a:cxnSpLocks noChangeShapeType="1"/>
          </p:cNvCxnSpPr>
          <p:nvPr/>
        </p:nvCxnSpPr>
        <p:spPr bwMode="auto">
          <a:xfrm flipV="1">
            <a:off x="5257800" y="2438400"/>
            <a:ext cx="2362200" cy="687388"/>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sp>
        <p:nvSpPr>
          <p:cNvPr id="28707" name="Rectangle 10"/>
          <p:cNvSpPr>
            <a:spLocks noChangeArrowheads="1"/>
          </p:cNvSpPr>
          <p:nvPr/>
        </p:nvSpPr>
        <p:spPr bwMode="auto">
          <a:xfrm>
            <a:off x="7239000" y="2100263"/>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8" name="Rectangle 11"/>
          <p:cNvSpPr>
            <a:spLocks noChangeArrowheads="1"/>
          </p:cNvSpPr>
          <p:nvPr/>
        </p:nvSpPr>
        <p:spPr bwMode="auto">
          <a:xfrm>
            <a:off x="7239000" y="2624138"/>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9"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54</a:t>
            </a:r>
          </a:p>
        </p:txBody>
      </p:sp>
      <p:cxnSp>
        <p:nvCxnSpPr>
          <p:cNvPr id="28710" name="Curved Connector 38"/>
          <p:cNvCxnSpPr>
            <a:cxnSpLocks noChangeShapeType="1"/>
          </p:cNvCxnSpPr>
          <p:nvPr/>
        </p:nvCxnSpPr>
        <p:spPr bwMode="auto">
          <a:xfrm rot="16200000" flipV="1">
            <a:off x="800100" y="3086100"/>
            <a:ext cx="2667000" cy="1219200"/>
          </a:xfrm>
          <a:prstGeom prst="curvedConnector3">
            <a:avLst>
              <a:gd name="adj1" fmla="val 5000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1" name="Title 1"/>
          <p:cNvSpPr>
            <a:spLocks noGrp="1"/>
          </p:cNvSpPr>
          <p:nvPr>
            <p:ph type="title"/>
          </p:nvPr>
        </p:nvSpPr>
        <p:spPr>
          <a:xfrm>
            <a:off x="381000" y="228600"/>
            <a:ext cx="8458200" cy="685800"/>
          </a:xfrm>
        </p:spPr>
        <p:txBody>
          <a:bodyPr/>
          <a:lstStyle/>
          <a:p>
            <a:pPr eaLnBrk="1" hangingPunct="1"/>
            <a:r>
              <a:rPr lang="en-US" altLang="en-US" sz="4000" dirty="0"/>
              <a:t>Function Calls…</a:t>
            </a:r>
          </a:p>
        </p:txBody>
      </p:sp>
    </p:spTree>
    <p:extLst>
      <p:ext uri="{BB962C8B-B14F-4D97-AF65-F5344CB8AC3E}">
        <p14:creationId xmlns:p14="http://schemas.microsoft.com/office/powerpoint/2010/main" val="222059599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2"/>
          <p:cNvGrpSpPr>
            <a:grpSpLocks/>
          </p:cNvGrpSpPr>
          <p:nvPr>
            <p:custDataLst>
              <p:tags r:id="rId1"/>
            </p:custDataLst>
          </p:nvPr>
        </p:nvGrpSpPr>
        <p:grpSpPr bwMode="auto">
          <a:xfrm>
            <a:off x="398463" y="762000"/>
            <a:ext cx="7440612" cy="180975"/>
            <a:chOff x="295" y="1311"/>
            <a:chExt cx="5177" cy="114"/>
          </a:xfrm>
        </p:grpSpPr>
        <p:sp>
          <p:nvSpPr>
            <p:cNvPr id="20503" name="Rectangle 3"/>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0504" name="Rectangle 4"/>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0484" name="Text Box 6"/>
          <p:cNvSpPr txBox="1">
            <a:spLocks noChangeArrowheads="1"/>
          </p:cNvSpPr>
          <p:nvPr>
            <p:custDataLst>
              <p:tags r:id="rId2"/>
            </p:custDataLst>
          </p:nvPr>
        </p:nvSpPr>
        <p:spPr bwMode="auto">
          <a:xfrm>
            <a:off x="361950" y="25415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(2) Before the function call,</a:t>
            </a:r>
          </a:p>
        </p:txBody>
      </p:sp>
      <p:sp>
        <p:nvSpPr>
          <p:cNvPr id="20485" name="Text Box 8"/>
          <p:cNvSpPr txBox="1">
            <a:spLocks noChangeArrowheads="1"/>
          </p:cNvSpPr>
          <p:nvPr>
            <p:custDataLst>
              <p:tags r:id="rId3"/>
            </p:custDataLst>
          </p:nvPr>
        </p:nvSpPr>
        <p:spPr bwMode="auto">
          <a:xfrm>
            <a:off x="611188" y="2895600"/>
            <a:ext cx="45148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Store all valuable data to the stack—and increment r15</a:t>
            </a:r>
          </a:p>
        </p:txBody>
      </p:sp>
      <p:sp>
        <p:nvSpPr>
          <p:cNvPr id="20486" name="Text Box 9"/>
          <p:cNvSpPr txBox="1">
            <a:spLocks noChangeArrowheads="1"/>
          </p:cNvSpPr>
          <p:nvPr>
            <p:custDataLst>
              <p:tags r:id="rId4"/>
            </p:custDataLst>
          </p:nvPr>
        </p:nvSpPr>
        <p:spPr bwMode="auto">
          <a:xfrm>
            <a:off x="357188" y="3810000"/>
            <a:ext cx="69723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(3) Get </a:t>
            </a:r>
            <a:r>
              <a:rPr lang="en-US" altLang="en-US" sz="2400" b="1">
                <a:latin typeface="Courier New" pitchFamily="49" charset="0"/>
              </a:rPr>
              <a:t>r1</a:t>
            </a:r>
            <a:r>
              <a:rPr lang="en-US" altLang="en-US" sz="2400"/>
              <a:t>, (</a:t>
            </a:r>
            <a:r>
              <a:rPr lang="en-US" altLang="en-US" sz="2400" b="1">
                <a:latin typeface="Courier New" pitchFamily="49" charset="0"/>
              </a:rPr>
              <a:t>r2</a:t>
            </a:r>
            <a:r>
              <a:rPr lang="en-US" altLang="en-US" sz="2400"/>
              <a:t>), (</a:t>
            </a:r>
            <a:r>
              <a:rPr lang="en-US" altLang="en-US" sz="2400" b="1">
                <a:latin typeface="Courier New" pitchFamily="49" charset="0"/>
              </a:rPr>
              <a:t>r3</a:t>
            </a:r>
            <a:r>
              <a:rPr lang="en-US" altLang="en-US" sz="2400"/>
              <a:t>), … ready as function “arguments."</a:t>
            </a:r>
          </a:p>
        </p:txBody>
      </p:sp>
      <p:sp>
        <p:nvSpPr>
          <p:cNvPr id="20487" name="Text Box 10"/>
          <p:cNvSpPr txBox="1">
            <a:spLocks noChangeArrowheads="1"/>
          </p:cNvSpPr>
          <p:nvPr>
            <p:custDataLst>
              <p:tags r:id="rId5"/>
            </p:custDataLst>
          </p:nvPr>
        </p:nvSpPr>
        <p:spPr bwMode="auto">
          <a:xfrm>
            <a:off x="611188" y="4953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The result, if any, will be in </a:t>
            </a:r>
            <a:r>
              <a:rPr lang="en-US" altLang="en-US" sz="2400" b="1">
                <a:solidFill>
                  <a:srgbClr val="0F02E4"/>
                </a:solidFill>
                <a:latin typeface="Courier New" pitchFamily="49" charset="0"/>
              </a:rPr>
              <a:t>r13</a:t>
            </a:r>
            <a:r>
              <a:rPr lang="en-US" altLang="en-US" sz="2400" b="1" i="1">
                <a:solidFill>
                  <a:srgbClr val="0F02E4"/>
                </a:solidFill>
              </a:rPr>
              <a:t>.</a:t>
            </a:r>
          </a:p>
        </p:txBody>
      </p:sp>
      <p:sp>
        <p:nvSpPr>
          <p:cNvPr id="20488" name="Text Box 11"/>
          <p:cNvSpPr txBox="1">
            <a:spLocks noChangeArrowheads="1"/>
          </p:cNvSpPr>
          <p:nvPr>
            <p:custDataLst>
              <p:tags r:id="rId6"/>
            </p:custDataLst>
          </p:nvPr>
        </p:nvSpPr>
        <p:spPr bwMode="auto">
          <a:xfrm>
            <a:off x="357188" y="4572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(4) Make the function call.</a:t>
            </a:r>
          </a:p>
        </p:txBody>
      </p:sp>
      <p:sp>
        <p:nvSpPr>
          <p:cNvPr id="20489" name="Text Box 12"/>
          <p:cNvSpPr txBox="1">
            <a:spLocks noChangeArrowheads="1"/>
          </p:cNvSpPr>
          <p:nvPr>
            <p:custDataLst>
              <p:tags r:id="rId7"/>
            </p:custDataLst>
          </p:nvPr>
        </p:nvSpPr>
        <p:spPr bwMode="auto">
          <a:xfrm>
            <a:off x="357188" y="1447800"/>
            <a:ext cx="45148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(1) Use </a:t>
            </a:r>
            <a:r>
              <a:rPr lang="en-US" altLang="en-US" sz="2400" b="1">
                <a:latin typeface="Courier New" pitchFamily="49" charset="0"/>
              </a:rPr>
              <a:t>r15</a:t>
            </a:r>
            <a:r>
              <a:rPr lang="en-US" altLang="en-US" sz="2400"/>
              <a:t> as the </a:t>
            </a:r>
            <a:r>
              <a:rPr lang="en-US" altLang="en-US" sz="2400" b="1" i="1"/>
              <a:t>stack pointer</a:t>
            </a:r>
            <a:r>
              <a:rPr lang="en-US" altLang="en-US" sz="2400"/>
              <a:t>.</a:t>
            </a:r>
          </a:p>
        </p:txBody>
      </p:sp>
      <p:sp>
        <p:nvSpPr>
          <p:cNvPr id="20490" name="Text Box 13"/>
          <p:cNvSpPr txBox="1">
            <a:spLocks noChangeArrowheads="1"/>
          </p:cNvSpPr>
          <p:nvPr/>
        </p:nvSpPr>
        <p:spPr bwMode="auto">
          <a:xfrm>
            <a:off x="5976938" y="14446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pitchFamily="49" charset="0"/>
              </a:rPr>
              <a:t>setn r15 42</a:t>
            </a:r>
          </a:p>
        </p:txBody>
      </p:sp>
      <p:sp>
        <p:nvSpPr>
          <p:cNvPr id="20491" name="Text Box 14"/>
          <p:cNvSpPr txBox="1">
            <a:spLocks noChangeArrowheads="1"/>
          </p:cNvSpPr>
          <p:nvPr/>
        </p:nvSpPr>
        <p:spPr bwMode="auto">
          <a:xfrm>
            <a:off x="8174038" y="898525"/>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or some other large-enough value</a:t>
            </a:r>
          </a:p>
        </p:txBody>
      </p:sp>
      <p:sp>
        <p:nvSpPr>
          <p:cNvPr id="20492" name="Line 15"/>
          <p:cNvSpPr>
            <a:spLocks noChangeShapeType="1"/>
          </p:cNvSpPr>
          <p:nvPr/>
        </p:nvSpPr>
        <p:spPr bwMode="auto">
          <a:xfrm flipH="1">
            <a:off x="8318500" y="15494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3" name="Text Box 16"/>
          <p:cNvSpPr txBox="1">
            <a:spLocks noChangeArrowheads="1"/>
          </p:cNvSpPr>
          <p:nvPr/>
        </p:nvSpPr>
        <p:spPr bwMode="auto">
          <a:xfrm>
            <a:off x="5976938" y="2865438"/>
            <a:ext cx="28670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dirty="0" err="1">
                <a:latin typeface="Courier New" pitchFamily="49" charset="0"/>
              </a:rPr>
              <a:t>pushr</a:t>
            </a:r>
            <a:r>
              <a:rPr lang="en-US" altLang="en-US" sz="2400" b="1" dirty="0">
                <a:latin typeface="Courier New" pitchFamily="49" charset="0"/>
              </a:rPr>
              <a:t> r1 r15</a:t>
            </a:r>
          </a:p>
        </p:txBody>
      </p:sp>
      <p:sp>
        <p:nvSpPr>
          <p:cNvPr id="20494" name="Text Box 17"/>
          <p:cNvSpPr txBox="1">
            <a:spLocks noChangeArrowheads="1"/>
          </p:cNvSpPr>
          <p:nvPr/>
        </p:nvSpPr>
        <p:spPr bwMode="auto">
          <a:xfrm>
            <a:off x="7121525" y="23034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store the return address </a:t>
            </a:r>
            <a:r>
              <a:rPr lang="en-US" altLang="en-US" sz="1000" b="1">
                <a:latin typeface="Courier New" pitchFamily="49" charset="0"/>
              </a:rPr>
              <a:t>r14</a:t>
            </a:r>
            <a:r>
              <a:rPr lang="en-US" altLang="en-US" sz="1000"/>
              <a:t> and the inputs: </a:t>
            </a:r>
            <a:r>
              <a:rPr lang="en-US" altLang="en-US" sz="1000" b="1">
                <a:latin typeface="Courier New" pitchFamily="49" charset="0"/>
              </a:rPr>
              <a:t>r1</a:t>
            </a:r>
            <a:r>
              <a:rPr lang="en-US" altLang="en-US" sz="1000"/>
              <a:t>, (</a:t>
            </a:r>
            <a:r>
              <a:rPr lang="en-US" altLang="en-US" sz="1000" b="1">
                <a:latin typeface="Courier New" pitchFamily="49" charset="0"/>
              </a:rPr>
              <a:t>r2</a:t>
            </a:r>
            <a:r>
              <a:rPr lang="en-US" altLang="en-US" sz="1000"/>
              <a:t>), (</a:t>
            </a:r>
            <a:r>
              <a:rPr lang="en-US" altLang="en-US" sz="1000" b="1">
                <a:latin typeface="Courier New" pitchFamily="49" charset="0"/>
              </a:rPr>
              <a:t>r3</a:t>
            </a:r>
            <a:r>
              <a:rPr lang="en-US" altLang="en-US" sz="1000"/>
              <a:t>)</a:t>
            </a:r>
          </a:p>
        </p:txBody>
      </p:sp>
      <p:sp>
        <p:nvSpPr>
          <p:cNvPr id="20495" name="Line 18"/>
          <p:cNvSpPr>
            <a:spLocks noChangeShapeType="1"/>
          </p:cNvSpPr>
          <p:nvPr/>
        </p:nvSpPr>
        <p:spPr bwMode="auto">
          <a:xfrm flipH="1">
            <a:off x="7478713" y="26622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6" name="Text Box 20"/>
          <p:cNvSpPr txBox="1">
            <a:spLocks noChangeArrowheads="1"/>
          </p:cNvSpPr>
          <p:nvPr>
            <p:custDataLst>
              <p:tags r:id="rId8"/>
            </p:custDataLst>
          </p:nvPr>
        </p:nvSpPr>
        <p:spPr bwMode="auto">
          <a:xfrm>
            <a:off x="357188" y="5715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(5) After the function call,</a:t>
            </a:r>
          </a:p>
        </p:txBody>
      </p:sp>
      <p:sp>
        <p:nvSpPr>
          <p:cNvPr id="20497" name="Text Box 21"/>
          <p:cNvSpPr txBox="1">
            <a:spLocks noChangeArrowheads="1"/>
          </p:cNvSpPr>
          <p:nvPr>
            <p:custDataLst>
              <p:tags r:id="rId9"/>
            </p:custDataLst>
          </p:nvPr>
        </p:nvSpPr>
        <p:spPr bwMode="auto">
          <a:xfrm>
            <a:off x="609600" y="6096000"/>
            <a:ext cx="5562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Load valuable data back from the stack (in reverse order)</a:t>
            </a:r>
          </a:p>
        </p:txBody>
      </p:sp>
      <p:sp>
        <p:nvSpPr>
          <p:cNvPr id="20498" name="Text Box 22"/>
          <p:cNvSpPr txBox="1">
            <a:spLocks noChangeArrowheads="1"/>
          </p:cNvSpPr>
          <p:nvPr/>
        </p:nvSpPr>
        <p:spPr bwMode="auto">
          <a:xfrm>
            <a:off x="5976938" y="5837238"/>
            <a:ext cx="28670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dirty="0" err="1">
                <a:latin typeface="Courier New" pitchFamily="49" charset="0"/>
              </a:rPr>
              <a:t>popr</a:t>
            </a:r>
            <a:r>
              <a:rPr lang="en-US" altLang="en-US" sz="2400" b="1" dirty="0">
                <a:latin typeface="Courier New" pitchFamily="49" charset="0"/>
              </a:rPr>
              <a:t> r1 r15</a:t>
            </a:r>
          </a:p>
        </p:txBody>
      </p:sp>
      <p:sp>
        <p:nvSpPr>
          <p:cNvPr id="20499" name="Text Box 23"/>
          <p:cNvSpPr txBox="1">
            <a:spLocks noChangeArrowheads="1"/>
          </p:cNvSpPr>
          <p:nvPr/>
        </p:nvSpPr>
        <p:spPr bwMode="auto">
          <a:xfrm>
            <a:off x="5988050" y="4899025"/>
            <a:ext cx="2867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a:latin typeface="Courier New" pitchFamily="49" charset="0"/>
              </a:rPr>
              <a:t>calln r14 #</a:t>
            </a:r>
          </a:p>
        </p:txBody>
      </p:sp>
      <p:sp>
        <p:nvSpPr>
          <p:cNvPr id="20500" name="Text Box 24"/>
          <p:cNvSpPr txBox="1">
            <a:spLocks noChangeArrowheads="1"/>
          </p:cNvSpPr>
          <p:nvPr/>
        </p:nvSpPr>
        <p:spPr bwMode="auto">
          <a:xfrm>
            <a:off x="8080375" y="45688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line # of the function</a:t>
            </a:r>
          </a:p>
        </p:txBody>
      </p:sp>
      <p:sp>
        <p:nvSpPr>
          <p:cNvPr id="20501" name="Line 25"/>
          <p:cNvSpPr>
            <a:spLocks noChangeShapeType="1"/>
          </p:cNvSpPr>
          <p:nvPr/>
        </p:nvSpPr>
        <p:spPr bwMode="auto">
          <a:xfrm flipH="1">
            <a:off x="7978775" y="48069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502" name="Text Box 26"/>
          <p:cNvSpPr txBox="1">
            <a:spLocks noChangeArrowheads="1"/>
          </p:cNvSpPr>
          <p:nvPr/>
        </p:nvSpPr>
        <p:spPr bwMode="auto">
          <a:xfrm>
            <a:off x="8285163" y="59150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for each item stored</a:t>
            </a:r>
          </a:p>
        </p:txBody>
      </p:sp>
      <p:sp>
        <p:nvSpPr>
          <p:cNvPr id="25" name="Title 1"/>
          <p:cNvSpPr>
            <a:spLocks noGrp="1"/>
          </p:cNvSpPr>
          <p:nvPr>
            <p:ph type="title"/>
          </p:nvPr>
        </p:nvSpPr>
        <p:spPr>
          <a:xfrm>
            <a:off x="381000" y="76200"/>
            <a:ext cx="8458200" cy="685800"/>
          </a:xfrm>
        </p:spPr>
        <p:txBody>
          <a:bodyPr/>
          <a:lstStyle/>
          <a:p>
            <a:pPr eaLnBrk="1" hangingPunct="1"/>
            <a:r>
              <a:rPr lang="en-US" altLang="en-US" sz="4000" dirty="0"/>
              <a:t>Implementing Functions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6" name="Title 1"/>
          <p:cNvSpPr>
            <a:spLocks noGrp="1"/>
          </p:cNvSpPr>
          <p:nvPr>
            <p:ph type="title"/>
          </p:nvPr>
        </p:nvSpPr>
        <p:spPr>
          <a:xfrm>
            <a:off x="381000" y="76200"/>
            <a:ext cx="8458200" cy="685800"/>
          </a:xfrm>
        </p:spPr>
        <p:txBody>
          <a:bodyPr/>
          <a:lstStyle/>
          <a:p>
            <a:pPr eaLnBrk="1" hangingPunct="1"/>
            <a:r>
              <a:rPr lang="en-US" altLang="en-US" sz="4000"/>
              <a:t>Now Without Pigs and Geese!</a:t>
            </a:r>
          </a:p>
        </p:txBody>
      </p:sp>
      <p:grpSp>
        <p:nvGrpSpPr>
          <p:cNvPr id="6147" name="Group 2"/>
          <p:cNvGrpSpPr>
            <a:grpSpLocks/>
          </p:cNvGrpSpPr>
          <p:nvPr>
            <p:custDataLst>
              <p:tags r:id="rId1"/>
            </p:custDataLst>
          </p:nvPr>
        </p:nvGrpSpPr>
        <p:grpSpPr bwMode="auto">
          <a:xfrm>
            <a:off x="398463" y="914400"/>
            <a:ext cx="8289925" cy="180975"/>
            <a:chOff x="295" y="1311"/>
            <a:chExt cx="5177" cy="114"/>
          </a:xfrm>
        </p:grpSpPr>
        <p:sp>
          <p:nvSpPr>
            <p:cNvPr id="619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19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6148"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67B0E"/>
                </a:solidFill>
                <a:latin typeface="Courier New" pitchFamily="49" charset="0"/>
                <a:cs typeface="Courier New" pitchFamily="49" charset="0"/>
              </a:rPr>
              <a:t>def</a:t>
            </a:r>
            <a:r>
              <a:rPr lang="en-US" altLang="en-US" sz="2000" dirty="0">
                <a:solidFill>
                  <a:srgbClr val="067B0E"/>
                </a:solidFill>
                <a:latin typeface="Courier New" pitchFamily="49" charset="0"/>
                <a:cs typeface="Courier New" pitchFamily="49" charset="0"/>
              </a:rPr>
              <a:t> main():</a:t>
            </a:r>
          </a:p>
          <a:p>
            <a:pPr>
              <a:spcBef>
                <a:spcPct val="0"/>
              </a:spcBef>
              <a:buFontTx/>
              <a:buNone/>
            </a:pPr>
            <a:r>
              <a:rPr lang="en-US" altLang="en-US" sz="2000" dirty="0">
                <a:solidFill>
                  <a:srgbClr val="067B0E"/>
                </a:solidFill>
                <a:latin typeface="Courier New" pitchFamily="49" charset="0"/>
                <a:cs typeface="Courier New" pitchFamily="49" charset="0"/>
              </a:rPr>
              <a:t>   r1 = </a:t>
            </a:r>
            <a:r>
              <a:rPr lang="en-US" altLang="en-US" sz="2000" dirty="0" err="1">
                <a:solidFill>
                  <a:srgbClr val="067B0E"/>
                </a:solidFill>
                <a:latin typeface="Courier New" pitchFamily="49" charset="0"/>
                <a:cs typeface="Courier New" pitchFamily="49" charset="0"/>
              </a:rPr>
              <a:t>int</a:t>
            </a:r>
            <a:r>
              <a:rPr lang="en-US" altLang="en-US" sz="2000" dirty="0">
                <a:solidFill>
                  <a:srgbClr val="067B0E"/>
                </a:solidFill>
                <a:latin typeface="Courier New" pitchFamily="49" charset="0"/>
                <a:cs typeface="Courier New" pitchFamily="49" charset="0"/>
              </a:rPr>
              <a:t>(input())</a:t>
            </a:r>
          </a:p>
          <a:p>
            <a:pPr>
              <a:spcBef>
                <a:spcPct val="0"/>
              </a:spcBef>
              <a:buFontTx/>
              <a:buNone/>
            </a:pPr>
            <a:r>
              <a:rPr lang="en-US" altLang="en-US" sz="2000" dirty="0">
                <a:solidFill>
                  <a:srgbClr val="067B0E"/>
                </a:solidFill>
                <a:latin typeface="Courier New" pitchFamily="49" charset="0"/>
                <a:cs typeface="Courier New" pitchFamily="49" charset="0"/>
              </a:rPr>
              <a:t>   r13 = </a:t>
            </a:r>
            <a:r>
              <a:rPr lang="en-US" altLang="en-US" sz="2000" dirty="0" err="1">
                <a:solidFill>
                  <a:srgbClr val="067B0E"/>
                </a:solidFill>
                <a:latin typeface="Courier New" pitchFamily="49" charset="0"/>
                <a:cs typeface="Courier New" pitchFamily="49" charset="0"/>
              </a:rPr>
              <a:t>emma</a:t>
            </a:r>
            <a:r>
              <a:rPr lang="en-US" altLang="en-US" sz="2000" dirty="0">
                <a:solidFill>
                  <a:srgbClr val="067B0E"/>
                </a:solidFill>
                <a:latin typeface="Courier New" pitchFamily="49" charset="0"/>
                <a:cs typeface="Courier New" pitchFamily="49" charset="0"/>
              </a:rPr>
              <a:t>(r1)</a:t>
            </a:r>
          </a:p>
          <a:p>
            <a:pPr>
              <a:spcBef>
                <a:spcPct val="0"/>
              </a:spcBef>
              <a:buFontTx/>
              <a:buNone/>
            </a:pPr>
            <a:r>
              <a:rPr lang="en-US" altLang="en-US" sz="2000" dirty="0">
                <a:solidFill>
                  <a:srgbClr val="067B0E"/>
                </a:solidFill>
                <a:latin typeface="Courier New" pitchFamily="49" charset="0"/>
                <a:cs typeface="Courier New" pitchFamily="49" charset="0"/>
              </a:rPr>
              <a:t>   r13 = r13 + r1</a:t>
            </a:r>
          </a:p>
          <a:p>
            <a:pPr>
              <a:spcBef>
                <a:spcPct val="0"/>
              </a:spcBef>
              <a:buFontTx/>
              <a:buNone/>
            </a:pPr>
            <a:r>
              <a:rPr lang="en-US" altLang="en-US" sz="2000" dirty="0">
                <a:solidFill>
                  <a:srgbClr val="067B0E"/>
                </a:solidFill>
                <a:latin typeface="Courier New" pitchFamily="49" charset="0"/>
                <a:cs typeface="Courier New" pitchFamily="49" charset="0"/>
              </a:rPr>
              <a:t>   print(r13)</a:t>
            </a:r>
          </a:p>
          <a:p>
            <a:pPr>
              <a:spcBef>
                <a:spcPct val="0"/>
              </a:spcBef>
              <a:buFontTx/>
              <a:buNone/>
            </a:pPr>
            <a:r>
              <a:rPr lang="en-US" altLang="en-US" sz="2000" dirty="0">
                <a:solidFill>
                  <a:srgbClr val="067B0E"/>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6149"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sp>
        <p:nvSpPr>
          <p:cNvPr id="6150"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1"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2"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3"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4" name="TextBox 17"/>
          <p:cNvSpPr txBox="1">
            <a:spLocks noChangeArrowheads="1"/>
          </p:cNvSpPr>
          <p:nvPr/>
        </p:nvSpPr>
        <p:spPr bwMode="auto">
          <a:xfrm>
            <a:off x="7610475" y="1143000"/>
            <a:ext cx="787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RAM!</a:t>
            </a:r>
          </a:p>
        </p:txBody>
      </p:sp>
      <p:sp>
        <p:nvSpPr>
          <p:cNvPr id="6155" name="Rectangle 18"/>
          <p:cNvSpPr>
            <a:spLocks noChangeArrowheads="1"/>
          </p:cNvSpPr>
          <p:nvPr/>
        </p:nvSpPr>
        <p:spPr bwMode="auto">
          <a:xfrm>
            <a:off x="41148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6" name="Rectangle 19"/>
          <p:cNvSpPr>
            <a:spLocks noChangeArrowheads="1"/>
          </p:cNvSpPr>
          <p:nvPr/>
        </p:nvSpPr>
        <p:spPr bwMode="auto">
          <a:xfrm>
            <a:off x="41148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7" name="Rectangle 20"/>
          <p:cNvSpPr>
            <a:spLocks noChangeArrowheads="1"/>
          </p:cNvSpPr>
          <p:nvPr/>
        </p:nvSpPr>
        <p:spPr bwMode="auto">
          <a:xfrm>
            <a:off x="41148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8" name="TextBox 21"/>
          <p:cNvSpPr txBox="1">
            <a:spLocks noChangeArrowheads="1"/>
          </p:cNvSpPr>
          <p:nvPr/>
        </p:nvSpPr>
        <p:spPr bwMode="auto">
          <a:xfrm>
            <a:off x="35052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6159" name="TextBox 22"/>
          <p:cNvSpPr txBox="1">
            <a:spLocks noChangeArrowheads="1"/>
          </p:cNvSpPr>
          <p:nvPr/>
        </p:nvSpPr>
        <p:spPr bwMode="auto">
          <a:xfrm>
            <a:off x="3352800"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6160" name="TextBox 23"/>
          <p:cNvSpPr txBox="1">
            <a:spLocks noChangeArrowheads="1"/>
          </p:cNvSpPr>
          <p:nvPr/>
        </p:nvSpPr>
        <p:spPr bwMode="auto">
          <a:xfrm>
            <a:off x="5562600" y="4419600"/>
            <a:ext cx="8318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return</a:t>
            </a:r>
          </a:p>
          <a:p>
            <a:pPr>
              <a:spcBef>
                <a:spcPct val="0"/>
              </a:spcBef>
              <a:buFontTx/>
              <a:buNone/>
            </a:pPr>
            <a:r>
              <a:rPr lang="en-US" altLang="en-US" sz="1200" b="1">
                <a:latin typeface="Courier New" pitchFamily="49" charset="0"/>
                <a:cs typeface="Courier New" pitchFamily="49" charset="0"/>
              </a:rPr>
              <a:t>address</a:t>
            </a:r>
          </a:p>
        </p:txBody>
      </p:sp>
      <p:pic>
        <p:nvPicPr>
          <p:cNvPr id="6161"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262688" y="3352800"/>
            <a:ext cx="4333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2" name="TextBox 28"/>
          <p:cNvSpPr txBox="1">
            <a:spLocks noChangeArrowheads="1"/>
          </p:cNvSpPr>
          <p:nvPr/>
        </p:nvSpPr>
        <p:spPr bwMode="auto">
          <a:xfrm>
            <a:off x="45831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1002CE"/>
                </a:solidFill>
                <a:latin typeface="Courier New" pitchFamily="49" charset="0"/>
                <a:cs typeface="Courier New" pitchFamily="49" charset="0"/>
              </a:rPr>
              <a:t>3</a:t>
            </a:r>
          </a:p>
        </p:txBody>
      </p:sp>
      <p:sp>
        <p:nvSpPr>
          <p:cNvPr id="6163" name="Left Arrow 29"/>
          <p:cNvSpPr>
            <a:spLocks noChangeArrowheads="1"/>
          </p:cNvSpPr>
          <p:nvPr/>
        </p:nvSpPr>
        <p:spPr bwMode="auto">
          <a:xfrm>
            <a:off x="2776538" y="1851025"/>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164" name="Rectangle 30"/>
          <p:cNvSpPr>
            <a:spLocks noChangeArrowheads="1"/>
          </p:cNvSpPr>
          <p:nvPr/>
        </p:nvSpPr>
        <p:spPr bwMode="auto">
          <a:xfrm>
            <a:off x="4114800" y="49530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65" name="TextBox 31"/>
          <p:cNvSpPr txBox="1">
            <a:spLocks noChangeArrowheads="1"/>
          </p:cNvSpPr>
          <p:nvPr/>
        </p:nvSpPr>
        <p:spPr bwMode="auto">
          <a:xfrm>
            <a:off x="5568950" y="49482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stack</a:t>
            </a:r>
          </a:p>
          <a:p>
            <a:pPr>
              <a:spcBef>
                <a:spcPct val="0"/>
              </a:spcBef>
              <a:buFontTx/>
              <a:buNone/>
            </a:pPr>
            <a:r>
              <a:rPr lang="en-US" altLang="en-US" sz="1200" b="1">
                <a:latin typeface="Courier New" pitchFamily="49" charset="0"/>
                <a:cs typeface="Courier New" pitchFamily="49" charset="0"/>
              </a:rPr>
              <a:t>pointer</a:t>
            </a:r>
          </a:p>
        </p:txBody>
      </p:sp>
      <p:sp>
        <p:nvSpPr>
          <p:cNvPr id="6166" name="TextBox 32"/>
          <p:cNvSpPr txBox="1">
            <a:spLocks noChangeArrowheads="1"/>
          </p:cNvSpPr>
          <p:nvPr/>
        </p:nvSpPr>
        <p:spPr bwMode="auto">
          <a:xfrm>
            <a:off x="3352800" y="44196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r14</a:t>
            </a:r>
          </a:p>
        </p:txBody>
      </p:sp>
      <p:sp>
        <p:nvSpPr>
          <p:cNvPr id="6167" name="TextBox 33"/>
          <p:cNvSpPr txBox="1">
            <a:spLocks noChangeArrowheads="1"/>
          </p:cNvSpPr>
          <p:nvPr/>
        </p:nvSpPr>
        <p:spPr bwMode="auto">
          <a:xfrm>
            <a:off x="3352800" y="49530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r15</a:t>
            </a:r>
          </a:p>
        </p:txBody>
      </p:sp>
      <p:sp>
        <p:nvSpPr>
          <p:cNvPr id="6168" name="TextBox 34"/>
          <p:cNvSpPr txBox="1">
            <a:spLocks noChangeArrowheads="1"/>
          </p:cNvSpPr>
          <p:nvPr/>
        </p:nvSpPr>
        <p:spPr bwMode="auto">
          <a:xfrm>
            <a:off x="5608638" y="3886200"/>
            <a:ext cx="738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return</a:t>
            </a:r>
          </a:p>
          <a:p>
            <a:pPr>
              <a:spcBef>
                <a:spcPct val="0"/>
              </a:spcBef>
              <a:buFontTx/>
              <a:buNone/>
            </a:pPr>
            <a:r>
              <a:rPr lang="en-US" altLang="en-US" sz="1200" b="1">
                <a:latin typeface="Courier New" pitchFamily="49" charset="0"/>
                <a:cs typeface="Courier New" pitchFamily="49" charset="0"/>
              </a:rPr>
              <a:t>value</a:t>
            </a:r>
          </a:p>
        </p:txBody>
      </p:sp>
      <p:sp>
        <p:nvSpPr>
          <p:cNvPr id="26649" name="TextBox 35"/>
          <p:cNvSpPr txBox="1">
            <a:spLocks noChangeArrowheads="1"/>
          </p:cNvSpPr>
          <p:nvPr/>
        </p:nvSpPr>
        <p:spPr bwMode="auto">
          <a:xfrm>
            <a:off x="6858000" y="1619250"/>
            <a:ext cx="368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0</a:t>
            </a:r>
          </a:p>
        </p:txBody>
      </p:sp>
      <p:sp>
        <p:nvSpPr>
          <p:cNvPr id="26650" name="TextBox 36"/>
          <p:cNvSpPr txBox="1">
            <a:spLocks noChangeArrowheads="1"/>
          </p:cNvSpPr>
          <p:nvPr/>
        </p:nvSpPr>
        <p:spPr bwMode="auto">
          <a:xfrm>
            <a:off x="6858000" y="2224088"/>
            <a:ext cx="368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a:latin typeface="+mn-lt"/>
                <a:cs typeface="Courier New" pitchFamily="49" charset="0"/>
              </a:rPr>
              <a:t>1</a:t>
            </a:r>
          </a:p>
        </p:txBody>
      </p:sp>
      <p:sp>
        <p:nvSpPr>
          <p:cNvPr id="6171" name="TextBox 37"/>
          <p:cNvSpPr txBox="1">
            <a:spLocks noChangeArrowheads="1"/>
          </p:cNvSpPr>
          <p:nvPr/>
        </p:nvSpPr>
        <p:spPr bwMode="auto">
          <a:xfrm>
            <a:off x="7737475" y="2590800"/>
            <a:ext cx="368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a:t>
            </a:r>
          </a:p>
        </p:txBody>
      </p:sp>
      <p:sp>
        <p:nvSpPr>
          <p:cNvPr id="26652" name="TextBox 38"/>
          <p:cNvSpPr txBox="1">
            <a:spLocks noChangeArrowheads="1"/>
          </p:cNvSpPr>
          <p:nvPr/>
        </p:nvSpPr>
        <p:spPr bwMode="auto">
          <a:xfrm>
            <a:off x="6643688" y="329088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42</a:t>
            </a:r>
          </a:p>
        </p:txBody>
      </p:sp>
      <p:sp>
        <p:nvSpPr>
          <p:cNvPr id="26653" name="TextBox 39"/>
          <p:cNvSpPr txBox="1">
            <a:spLocks noChangeArrowheads="1"/>
          </p:cNvSpPr>
          <p:nvPr/>
        </p:nvSpPr>
        <p:spPr bwMode="auto">
          <a:xfrm>
            <a:off x="6643688" y="374808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43</a:t>
            </a:r>
          </a:p>
        </p:txBody>
      </p:sp>
      <p:sp>
        <p:nvSpPr>
          <p:cNvPr id="6174" name="Rectangle 40"/>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75" name="Rectangle 41"/>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76" name="TextBox 43"/>
          <p:cNvSpPr txBox="1">
            <a:spLocks noChangeArrowheads="1"/>
          </p:cNvSpPr>
          <p:nvPr/>
        </p:nvSpPr>
        <p:spPr bwMode="auto">
          <a:xfrm>
            <a:off x="7696200" y="5710238"/>
            <a:ext cx="368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a:t>
            </a:r>
          </a:p>
        </p:txBody>
      </p:sp>
      <p:sp>
        <p:nvSpPr>
          <p:cNvPr id="6177" name="Rectangle 44"/>
          <p:cNvSpPr>
            <a:spLocks noChangeArrowheads="1"/>
          </p:cNvSpPr>
          <p:nvPr/>
        </p:nvSpPr>
        <p:spPr bwMode="auto">
          <a:xfrm>
            <a:off x="7239000" y="6248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58" name="TextBox 45"/>
          <p:cNvSpPr txBox="1">
            <a:spLocks noChangeArrowheads="1"/>
          </p:cNvSpPr>
          <p:nvPr/>
        </p:nvSpPr>
        <p:spPr bwMode="auto">
          <a:xfrm>
            <a:off x="6643688" y="426243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44</a:t>
            </a:r>
          </a:p>
        </p:txBody>
      </p:sp>
      <p:sp>
        <p:nvSpPr>
          <p:cNvPr id="26659" name="TextBox 46"/>
          <p:cNvSpPr txBox="1">
            <a:spLocks noChangeArrowheads="1"/>
          </p:cNvSpPr>
          <p:nvPr/>
        </p:nvSpPr>
        <p:spPr bwMode="auto">
          <a:xfrm>
            <a:off x="6643688" y="479583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45</a:t>
            </a:r>
          </a:p>
        </p:txBody>
      </p:sp>
      <p:sp>
        <p:nvSpPr>
          <p:cNvPr id="26660" name="TextBox 47"/>
          <p:cNvSpPr txBox="1">
            <a:spLocks noChangeArrowheads="1"/>
          </p:cNvSpPr>
          <p:nvPr/>
        </p:nvSpPr>
        <p:spPr bwMode="auto">
          <a:xfrm>
            <a:off x="6454775" y="6319838"/>
            <a:ext cx="698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a:latin typeface="+mn-lt"/>
                <a:cs typeface="Courier New" pitchFamily="49" charset="0"/>
              </a:rPr>
              <a:t>255</a:t>
            </a:r>
          </a:p>
        </p:txBody>
      </p:sp>
      <p:sp>
        <p:nvSpPr>
          <p:cNvPr id="6181" name="TextBox 48"/>
          <p:cNvSpPr txBox="1">
            <a:spLocks noChangeArrowheads="1"/>
          </p:cNvSpPr>
          <p:nvPr/>
        </p:nvSpPr>
        <p:spPr bwMode="auto">
          <a:xfrm>
            <a:off x="7162800" y="1600200"/>
            <a:ext cx="1662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08000"/>
                </a:solidFill>
                <a:latin typeface="Courier New" pitchFamily="49" charset="0"/>
                <a:cs typeface="Courier New" pitchFamily="49" charset="0"/>
              </a:rPr>
              <a:t>01001001</a:t>
            </a:r>
          </a:p>
        </p:txBody>
      </p:sp>
      <p:sp>
        <p:nvSpPr>
          <p:cNvPr id="6182" name="TextBox 49"/>
          <p:cNvSpPr txBox="1">
            <a:spLocks noChangeArrowheads="1"/>
          </p:cNvSpPr>
          <p:nvPr/>
        </p:nvSpPr>
        <p:spPr bwMode="auto">
          <a:xfrm>
            <a:off x="7162800" y="2128838"/>
            <a:ext cx="16621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08000"/>
                </a:solidFill>
                <a:latin typeface="Courier New" pitchFamily="49" charset="0"/>
                <a:cs typeface="Courier New" pitchFamily="49" charset="0"/>
              </a:rPr>
              <a:t>11001011</a:t>
            </a:r>
          </a:p>
        </p:txBody>
      </p:sp>
      <p:sp>
        <p:nvSpPr>
          <p:cNvPr id="6183" name="TextBox 50"/>
          <p:cNvSpPr txBox="1">
            <a:spLocks noChangeArrowheads="1"/>
          </p:cNvSpPr>
          <p:nvPr/>
        </p:nvSpPr>
        <p:spPr bwMode="auto">
          <a:xfrm>
            <a:off x="7162800" y="3195638"/>
            <a:ext cx="16621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FF0000"/>
                </a:solidFill>
                <a:latin typeface="Courier New" pitchFamily="49" charset="0"/>
                <a:cs typeface="Courier New" pitchFamily="49" charset="0"/>
              </a:rPr>
              <a:t>01001011</a:t>
            </a:r>
          </a:p>
        </p:txBody>
      </p:sp>
      <p:sp>
        <p:nvSpPr>
          <p:cNvPr id="6184" name="TextBox 51"/>
          <p:cNvSpPr txBox="1">
            <a:spLocks noChangeArrowheads="1"/>
          </p:cNvSpPr>
          <p:nvPr/>
        </p:nvSpPr>
        <p:spPr bwMode="auto">
          <a:xfrm>
            <a:off x="4495800" y="4953000"/>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latin typeface="Courier New" pitchFamily="49" charset="0"/>
                <a:cs typeface="Courier New" pitchFamily="49" charset="0"/>
              </a:rPr>
              <a:t>42</a:t>
            </a:r>
          </a:p>
        </p:txBody>
      </p:sp>
      <p:pic>
        <p:nvPicPr>
          <p:cNvPr id="6185" name="Picture 42"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04800" y="762000"/>
            <a:ext cx="6477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86" name="Picture 52" descr="AA028202.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990600" y="685800"/>
            <a:ext cx="684213"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87" name="Rounded Rectangular Callout 53"/>
          <p:cNvSpPr>
            <a:spLocks noChangeArrowheads="1"/>
          </p:cNvSpPr>
          <p:nvPr/>
        </p:nvSpPr>
        <p:spPr bwMode="auto">
          <a:xfrm>
            <a:off x="2133600" y="723900"/>
            <a:ext cx="3124200" cy="495300"/>
          </a:xfrm>
          <a:prstGeom prst="wedgeRoundRectCallout">
            <a:avLst>
              <a:gd name="adj1" fmla="val -65079"/>
              <a:gd name="adj2" fmla="val -16009"/>
              <a:gd name="adj3" fmla="val 16667"/>
            </a:avLst>
          </a:prstGeom>
          <a:solidFill>
            <a:schemeClr val="bg1"/>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We object to this!!!</a:t>
            </a:r>
          </a:p>
        </p:txBody>
      </p:sp>
      <p:sp>
        <p:nvSpPr>
          <p:cNvPr id="6188" name="Rectangle 54"/>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69" name="TextBox 55"/>
          <p:cNvSpPr txBox="1">
            <a:spLocks noChangeArrowheads="1"/>
          </p:cNvSpPr>
          <p:nvPr/>
        </p:nvSpPr>
        <p:spPr bwMode="auto">
          <a:xfrm>
            <a:off x="6643688" y="532923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46</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p:cNvSpPr>
          <p:nvPr>
            <p:ph type="title"/>
          </p:nvPr>
        </p:nvSpPr>
        <p:spPr>
          <a:xfrm>
            <a:off x="381000" y="-152400"/>
            <a:ext cx="8458200" cy="685800"/>
          </a:xfrm>
        </p:spPr>
        <p:txBody>
          <a:bodyPr/>
          <a:lstStyle/>
          <a:p>
            <a:pPr eaLnBrk="1" hangingPunct="1"/>
            <a:r>
              <a:rPr lang="en-US" altLang="en-US" sz="4000"/>
              <a:t>Now Without Pigs and Geese!</a:t>
            </a:r>
          </a:p>
        </p:txBody>
      </p:sp>
      <p:grpSp>
        <p:nvGrpSpPr>
          <p:cNvPr id="30723" name="Group 2"/>
          <p:cNvGrpSpPr>
            <a:grpSpLocks/>
          </p:cNvGrpSpPr>
          <p:nvPr>
            <p:custDataLst>
              <p:tags r:id="rId1"/>
            </p:custDataLst>
          </p:nvPr>
        </p:nvGrpSpPr>
        <p:grpSpPr bwMode="auto">
          <a:xfrm>
            <a:off x="398463" y="533400"/>
            <a:ext cx="8289925" cy="180975"/>
            <a:chOff x="295" y="1311"/>
            <a:chExt cx="5177" cy="114"/>
          </a:xfrm>
        </p:grpSpPr>
        <p:sp>
          <p:nvSpPr>
            <p:cNvPr id="30739"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40"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30724"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67B0E"/>
                </a:solidFill>
                <a:latin typeface="Courier New" pitchFamily="49" charset="0"/>
                <a:cs typeface="Courier New" pitchFamily="49" charset="0"/>
              </a:rPr>
              <a:t>def</a:t>
            </a:r>
            <a:r>
              <a:rPr lang="en-US" altLang="en-US" sz="2000" dirty="0">
                <a:solidFill>
                  <a:srgbClr val="067B0E"/>
                </a:solidFill>
                <a:latin typeface="Courier New" pitchFamily="49" charset="0"/>
                <a:cs typeface="Courier New" pitchFamily="49" charset="0"/>
              </a:rPr>
              <a:t> main():</a:t>
            </a:r>
          </a:p>
          <a:p>
            <a:pPr>
              <a:spcBef>
                <a:spcPct val="0"/>
              </a:spcBef>
              <a:buFontTx/>
              <a:buNone/>
            </a:pPr>
            <a:r>
              <a:rPr lang="en-US" altLang="en-US" sz="2000" dirty="0">
                <a:solidFill>
                  <a:srgbClr val="067B0E"/>
                </a:solidFill>
                <a:latin typeface="Courier New" pitchFamily="49" charset="0"/>
                <a:cs typeface="Courier New" pitchFamily="49" charset="0"/>
              </a:rPr>
              <a:t>   r1 = input()</a:t>
            </a:r>
          </a:p>
          <a:p>
            <a:pPr>
              <a:spcBef>
                <a:spcPct val="0"/>
              </a:spcBef>
              <a:buFontTx/>
              <a:buNone/>
            </a:pPr>
            <a:r>
              <a:rPr lang="en-US" altLang="en-US" sz="2000" dirty="0">
                <a:solidFill>
                  <a:srgbClr val="067B0E"/>
                </a:solidFill>
                <a:latin typeface="Courier New" pitchFamily="49" charset="0"/>
                <a:cs typeface="Courier New" pitchFamily="49" charset="0"/>
              </a:rPr>
              <a:t>   r13 = </a:t>
            </a:r>
            <a:r>
              <a:rPr lang="en-US" altLang="en-US" sz="2000" dirty="0" err="1">
                <a:solidFill>
                  <a:srgbClr val="067B0E"/>
                </a:solidFill>
                <a:latin typeface="Courier New" pitchFamily="49" charset="0"/>
                <a:cs typeface="Courier New" pitchFamily="49" charset="0"/>
              </a:rPr>
              <a:t>emma</a:t>
            </a:r>
            <a:r>
              <a:rPr lang="en-US" altLang="en-US" sz="2000" dirty="0">
                <a:solidFill>
                  <a:srgbClr val="067B0E"/>
                </a:solidFill>
                <a:latin typeface="Courier New" pitchFamily="49" charset="0"/>
                <a:cs typeface="Courier New" pitchFamily="49" charset="0"/>
              </a:rPr>
              <a:t>(r1)</a:t>
            </a:r>
          </a:p>
          <a:p>
            <a:pPr>
              <a:spcBef>
                <a:spcPct val="0"/>
              </a:spcBef>
              <a:buFontTx/>
              <a:buNone/>
            </a:pPr>
            <a:r>
              <a:rPr lang="en-US" altLang="en-US" sz="2000" dirty="0">
                <a:solidFill>
                  <a:srgbClr val="067B0E"/>
                </a:solidFill>
                <a:latin typeface="Courier New" pitchFamily="49" charset="0"/>
                <a:cs typeface="Courier New" pitchFamily="49" charset="0"/>
              </a:rPr>
              <a:t>   r13 = r13 + r1</a:t>
            </a:r>
          </a:p>
          <a:p>
            <a:pPr>
              <a:spcBef>
                <a:spcPct val="0"/>
              </a:spcBef>
              <a:buFontTx/>
              <a:buNone/>
            </a:pPr>
            <a:r>
              <a:rPr lang="en-US" altLang="en-US" sz="2000">
                <a:solidFill>
                  <a:srgbClr val="067B0E"/>
                </a:solidFill>
                <a:latin typeface="Courier New" pitchFamily="49" charset="0"/>
                <a:cs typeface="Courier New" pitchFamily="49" charset="0"/>
              </a:rPr>
              <a:t>   print(r13)</a:t>
            </a:r>
          </a:p>
          <a:p>
            <a:pPr>
              <a:spcBef>
                <a:spcPct val="0"/>
              </a:spcBef>
              <a:buFontTx/>
              <a:buNone/>
            </a:pPr>
            <a:r>
              <a:rPr lang="en-US" altLang="en-US" sz="2000" dirty="0">
                <a:solidFill>
                  <a:srgbClr val="067B0E"/>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30725" name="TextBox 52"/>
          <p:cNvSpPr txBox="1">
            <a:spLocks noChangeArrowheads="1"/>
          </p:cNvSpPr>
          <p:nvPr/>
        </p:nvSpPr>
        <p:spPr bwMode="auto">
          <a:xfrm>
            <a:off x="4191000" y="962025"/>
            <a:ext cx="5029200"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dirty="0">
                <a:solidFill>
                  <a:srgbClr val="067B0E"/>
                </a:solidFill>
                <a:latin typeface="Courier New" pitchFamily="49" charset="0"/>
                <a:cs typeface="Courier New" pitchFamily="49" charset="0"/>
              </a:rPr>
              <a:t>00 </a:t>
            </a:r>
            <a:r>
              <a:rPr lang="en-US" altLang="en-US" sz="1400" b="1" dirty="0" err="1">
                <a:solidFill>
                  <a:srgbClr val="067B0E"/>
                </a:solidFill>
                <a:latin typeface="Courier New" pitchFamily="49" charset="0"/>
                <a:cs typeface="Courier New" pitchFamily="49" charset="0"/>
              </a:rPr>
              <a:t>setn</a:t>
            </a:r>
            <a:r>
              <a:rPr lang="en-US" altLang="en-US" sz="1400" b="1" dirty="0">
                <a:solidFill>
                  <a:srgbClr val="067B0E"/>
                </a:solidFill>
                <a:latin typeface="Courier New" pitchFamily="49" charset="0"/>
                <a:cs typeface="Courier New" pitchFamily="49" charset="0"/>
              </a:rPr>
              <a:t> r15 42    # set stack pointer to 42 </a:t>
            </a:r>
          </a:p>
          <a:p>
            <a:pPr>
              <a:spcBef>
                <a:spcPct val="0"/>
              </a:spcBef>
              <a:buFontTx/>
              <a:buNone/>
            </a:pPr>
            <a:r>
              <a:rPr lang="en-US" altLang="en-US" sz="1400" b="1" dirty="0">
                <a:solidFill>
                  <a:srgbClr val="067B0E"/>
                </a:solidFill>
                <a:latin typeface="Courier New" pitchFamily="49" charset="0"/>
                <a:cs typeface="Courier New" pitchFamily="49" charset="0"/>
              </a:rPr>
              <a:t>01 read r1        # start of main</a:t>
            </a:r>
          </a:p>
          <a:p>
            <a:pPr>
              <a:spcBef>
                <a:spcPct val="0"/>
              </a:spcBef>
              <a:buFontTx/>
              <a:buNone/>
            </a:pPr>
            <a:r>
              <a:rPr lang="en-US" altLang="en-US" sz="1400" b="1" dirty="0">
                <a:solidFill>
                  <a:srgbClr val="067B0E"/>
                </a:solidFill>
                <a:latin typeface="Courier New" pitchFamily="49" charset="0"/>
                <a:cs typeface="Courier New" pitchFamily="49" charset="0"/>
              </a:rPr>
              <a:t>02 push r1 r15    # store r1 on the stack</a:t>
            </a:r>
          </a:p>
          <a:p>
            <a:pPr>
              <a:spcBef>
                <a:spcPct val="0"/>
              </a:spcBef>
              <a:buFontTx/>
              <a:buNone/>
            </a:pPr>
            <a:r>
              <a:rPr lang="en-US" altLang="en-US" sz="1400" b="1" dirty="0">
                <a:solidFill>
                  <a:srgbClr val="067B0E"/>
                </a:solidFill>
                <a:latin typeface="Courier New" pitchFamily="49" charset="0"/>
                <a:cs typeface="Courier New" pitchFamily="49" charset="0"/>
              </a:rPr>
              <a:t>03 </a:t>
            </a:r>
            <a:r>
              <a:rPr lang="en-US" altLang="en-US" sz="1400" b="1" dirty="0" err="1">
                <a:solidFill>
                  <a:srgbClr val="067B0E"/>
                </a:solidFill>
                <a:latin typeface="Courier New" pitchFamily="49" charset="0"/>
                <a:cs typeface="Courier New" pitchFamily="49" charset="0"/>
              </a:rPr>
              <a:t>calln</a:t>
            </a:r>
            <a:r>
              <a:rPr lang="en-US" altLang="en-US" sz="1400" b="1" dirty="0">
                <a:solidFill>
                  <a:srgbClr val="067B0E"/>
                </a:solidFill>
                <a:latin typeface="Courier New" pitchFamily="49" charset="0"/>
                <a:cs typeface="Courier New" pitchFamily="49" charset="0"/>
              </a:rPr>
              <a:t> r14 10   # call </a:t>
            </a:r>
            <a:r>
              <a:rPr lang="en-US" altLang="en-US" sz="1400" b="1" dirty="0" err="1">
                <a:solidFill>
                  <a:srgbClr val="067B0E"/>
                </a:solidFill>
                <a:latin typeface="Courier New" pitchFamily="49" charset="0"/>
                <a:cs typeface="Courier New" pitchFamily="49" charset="0"/>
              </a:rPr>
              <a:t>emma</a:t>
            </a:r>
            <a:endParaRPr lang="en-US" altLang="en-US" sz="1400" b="1" dirty="0">
              <a:solidFill>
                <a:srgbClr val="067B0E"/>
              </a:solidFill>
              <a:latin typeface="Courier New" pitchFamily="49" charset="0"/>
              <a:cs typeface="Courier New" pitchFamily="49" charset="0"/>
            </a:endParaRPr>
          </a:p>
          <a:p>
            <a:pPr>
              <a:spcBef>
                <a:spcPct val="0"/>
              </a:spcBef>
              <a:buFontTx/>
              <a:buNone/>
            </a:pPr>
            <a:r>
              <a:rPr lang="en-US" altLang="en-US" sz="1400" b="1" dirty="0">
                <a:solidFill>
                  <a:srgbClr val="067B0E"/>
                </a:solidFill>
                <a:latin typeface="Courier New" pitchFamily="49" charset="0"/>
                <a:cs typeface="Courier New" pitchFamily="49" charset="0"/>
              </a:rPr>
              <a:t>04 </a:t>
            </a:r>
            <a:r>
              <a:rPr lang="en-US" altLang="en-US" sz="1400" b="1" dirty="0" err="1">
                <a:solidFill>
                  <a:srgbClr val="067B0E"/>
                </a:solidFill>
                <a:latin typeface="Courier New" pitchFamily="49" charset="0"/>
                <a:cs typeface="Courier New" pitchFamily="49" charset="0"/>
              </a:rPr>
              <a:t>popr</a:t>
            </a:r>
            <a:r>
              <a:rPr lang="en-US" altLang="en-US" sz="1400" b="1" dirty="0">
                <a:solidFill>
                  <a:srgbClr val="067B0E"/>
                </a:solidFill>
                <a:latin typeface="Courier New" pitchFamily="49" charset="0"/>
                <a:cs typeface="Courier New" pitchFamily="49" charset="0"/>
              </a:rPr>
              <a:t> r1 r15    # load r1 from the stack</a:t>
            </a:r>
          </a:p>
          <a:p>
            <a:pPr>
              <a:spcBef>
                <a:spcPct val="0"/>
              </a:spcBef>
              <a:buFontTx/>
              <a:buNone/>
            </a:pPr>
            <a:r>
              <a:rPr lang="en-US" altLang="en-US" sz="1400" b="1" dirty="0">
                <a:solidFill>
                  <a:srgbClr val="067B0E"/>
                </a:solidFill>
                <a:latin typeface="Courier New" pitchFamily="49" charset="0"/>
                <a:cs typeface="Courier New" pitchFamily="49" charset="0"/>
              </a:rPr>
              <a:t>05 add r13 </a:t>
            </a:r>
            <a:r>
              <a:rPr lang="en-US" altLang="en-US" sz="1400" b="1" dirty="0" err="1">
                <a:solidFill>
                  <a:srgbClr val="067B0E"/>
                </a:solidFill>
                <a:latin typeface="Courier New" pitchFamily="49" charset="0"/>
                <a:cs typeface="Courier New" pitchFamily="49" charset="0"/>
              </a:rPr>
              <a:t>r13</a:t>
            </a:r>
            <a:r>
              <a:rPr lang="en-US" altLang="en-US" sz="1400" b="1" dirty="0">
                <a:solidFill>
                  <a:srgbClr val="067B0E"/>
                </a:solidFill>
                <a:latin typeface="Courier New" pitchFamily="49" charset="0"/>
                <a:cs typeface="Courier New" pitchFamily="49" charset="0"/>
              </a:rPr>
              <a:t> r1 # r13 = r13 + r1</a:t>
            </a:r>
          </a:p>
          <a:p>
            <a:pPr>
              <a:spcBef>
                <a:spcPct val="0"/>
              </a:spcBef>
              <a:buFontTx/>
              <a:buNone/>
            </a:pPr>
            <a:r>
              <a:rPr lang="en-US" altLang="en-US" sz="1400" b="1" dirty="0">
                <a:solidFill>
                  <a:srgbClr val="067B0E"/>
                </a:solidFill>
                <a:latin typeface="Courier New" pitchFamily="49" charset="0"/>
                <a:cs typeface="Courier New" pitchFamily="49" charset="0"/>
              </a:rPr>
              <a:t>06 write r13</a:t>
            </a:r>
          </a:p>
          <a:p>
            <a:pPr>
              <a:spcBef>
                <a:spcPct val="0"/>
              </a:spcBef>
              <a:buFontTx/>
              <a:buNone/>
            </a:pPr>
            <a:r>
              <a:rPr lang="en-US" altLang="en-US" sz="1400" b="1" dirty="0">
                <a:solidFill>
                  <a:srgbClr val="067B0E"/>
                </a:solidFill>
                <a:latin typeface="Courier New" pitchFamily="49" charset="0"/>
                <a:cs typeface="Courier New" pitchFamily="49" charset="0"/>
              </a:rPr>
              <a:t>07 halt</a:t>
            </a:r>
          </a:p>
          <a:p>
            <a:pPr>
              <a:spcBef>
                <a:spcPct val="0"/>
              </a:spcBef>
              <a:buFontTx/>
              <a:buNone/>
            </a:pPr>
            <a:r>
              <a:rPr lang="en-US" altLang="en-US" sz="1400" b="1" dirty="0">
                <a:solidFill>
                  <a:srgbClr val="067B0E"/>
                </a:solidFill>
                <a:latin typeface="Courier New" pitchFamily="49" charset="0"/>
                <a:cs typeface="Courier New" pitchFamily="49" charset="0"/>
              </a:rPr>
              <a:t>08 </a:t>
            </a:r>
            <a:r>
              <a:rPr lang="en-US" altLang="en-US" sz="1400" b="1" dirty="0" err="1">
                <a:solidFill>
                  <a:srgbClr val="067B0E"/>
                </a:solidFill>
                <a:latin typeface="Courier New" pitchFamily="49" charset="0"/>
                <a:cs typeface="Courier New" pitchFamily="49" charset="0"/>
              </a:rPr>
              <a:t>nop</a:t>
            </a:r>
            <a:endParaRPr lang="en-US" altLang="en-US" sz="1400" b="1" dirty="0">
              <a:solidFill>
                <a:srgbClr val="067B0E"/>
              </a:solidFill>
              <a:latin typeface="Courier New" pitchFamily="49" charset="0"/>
              <a:cs typeface="Courier New" pitchFamily="49" charset="0"/>
            </a:endParaRPr>
          </a:p>
          <a:p>
            <a:pPr>
              <a:spcBef>
                <a:spcPct val="0"/>
              </a:spcBef>
              <a:buFontTx/>
              <a:buNone/>
            </a:pPr>
            <a:r>
              <a:rPr lang="en-US" altLang="en-US" sz="1400" b="1" dirty="0">
                <a:solidFill>
                  <a:srgbClr val="067B0E"/>
                </a:solidFill>
                <a:latin typeface="Courier New" pitchFamily="49" charset="0"/>
                <a:cs typeface="Courier New" pitchFamily="49" charset="0"/>
              </a:rPr>
              <a:t>09 </a:t>
            </a:r>
            <a:r>
              <a:rPr lang="en-US" altLang="en-US" sz="1400" b="1" dirty="0" err="1">
                <a:solidFill>
                  <a:srgbClr val="067B0E"/>
                </a:solidFill>
                <a:latin typeface="Courier New" pitchFamily="49" charset="0"/>
                <a:cs typeface="Courier New" pitchFamily="49" charset="0"/>
              </a:rPr>
              <a:t>nop</a:t>
            </a:r>
            <a:endParaRPr lang="en-US" altLang="en-US" sz="1400" b="1" dirty="0">
              <a:solidFill>
                <a:srgbClr val="067B0E"/>
              </a:solidFill>
              <a:latin typeface="Courier New" pitchFamily="49" charset="0"/>
              <a:cs typeface="Courier New" pitchFamily="49" charset="0"/>
            </a:endParaRPr>
          </a:p>
          <a:p>
            <a:pPr>
              <a:spcBef>
                <a:spcPct val="0"/>
              </a:spcBef>
              <a:buFontTx/>
              <a:buNone/>
            </a:pPr>
            <a:endParaRPr lang="en-US" altLang="en-US" sz="1400" b="1" dirty="0">
              <a:solidFill>
                <a:srgbClr val="067B0E"/>
              </a:solidFill>
              <a:latin typeface="Courier New" pitchFamily="49" charset="0"/>
              <a:cs typeface="Courier New" pitchFamily="49" charset="0"/>
            </a:endParaRPr>
          </a:p>
          <a:p>
            <a:pPr>
              <a:spcBef>
                <a:spcPct val="0"/>
              </a:spcBef>
              <a:buFontTx/>
              <a:buNone/>
            </a:pPr>
            <a:r>
              <a:rPr lang="en-US" altLang="en-US" sz="1400" b="1" dirty="0">
                <a:solidFill>
                  <a:srgbClr val="660066"/>
                </a:solidFill>
                <a:latin typeface="Courier New" pitchFamily="49" charset="0"/>
                <a:cs typeface="Courier New" pitchFamily="49" charset="0"/>
              </a:rPr>
              <a:t>10 </a:t>
            </a:r>
            <a:r>
              <a:rPr lang="en-US" altLang="en-US" sz="1400" b="1" dirty="0" err="1">
                <a:solidFill>
                  <a:srgbClr val="660066"/>
                </a:solidFill>
                <a:latin typeface="Courier New" pitchFamily="49" charset="0"/>
                <a:cs typeface="Courier New" pitchFamily="49" charset="0"/>
              </a:rPr>
              <a:t>addn</a:t>
            </a:r>
            <a:r>
              <a:rPr lang="en-US" altLang="en-US" sz="1400" b="1" dirty="0">
                <a:solidFill>
                  <a:srgbClr val="660066"/>
                </a:solidFill>
                <a:latin typeface="Courier New" pitchFamily="49" charset="0"/>
                <a:cs typeface="Courier New" pitchFamily="49" charset="0"/>
              </a:rPr>
              <a:t> r1 1      # start of </a:t>
            </a:r>
            <a:r>
              <a:rPr lang="en-US" altLang="en-US" sz="1400" b="1" dirty="0" err="1">
                <a:solidFill>
                  <a:srgbClr val="660066"/>
                </a:solidFill>
                <a:latin typeface="Courier New" pitchFamily="49" charset="0"/>
                <a:cs typeface="Courier New" pitchFamily="49" charset="0"/>
              </a:rPr>
              <a:t>emma</a:t>
            </a:r>
            <a:r>
              <a:rPr lang="en-US" altLang="en-US" sz="1400" b="1" dirty="0">
                <a:solidFill>
                  <a:srgbClr val="660066"/>
                </a:solidFill>
                <a:latin typeface="Courier New" pitchFamily="49" charset="0"/>
                <a:cs typeface="Courier New" pitchFamily="49" charset="0"/>
              </a:rPr>
              <a:t>!</a:t>
            </a:r>
          </a:p>
          <a:p>
            <a:pPr>
              <a:spcBef>
                <a:spcPct val="0"/>
              </a:spcBef>
              <a:buFontTx/>
              <a:buNone/>
            </a:pPr>
            <a:r>
              <a:rPr lang="en-US" altLang="en-US" sz="1400" b="1" dirty="0">
                <a:solidFill>
                  <a:srgbClr val="660066"/>
                </a:solidFill>
                <a:latin typeface="Courier New" pitchFamily="49" charset="0"/>
                <a:cs typeface="Courier New" pitchFamily="49" charset="0"/>
              </a:rPr>
              <a:t>11 </a:t>
            </a:r>
            <a:r>
              <a:rPr lang="en-US" altLang="en-US" sz="1400" b="1" dirty="0" err="1">
                <a:solidFill>
                  <a:srgbClr val="660066"/>
                </a:solidFill>
                <a:latin typeface="Courier New" pitchFamily="49" charset="0"/>
                <a:cs typeface="Courier New" pitchFamily="49" charset="0"/>
              </a:rPr>
              <a:t>pushr</a:t>
            </a:r>
            <a:r>
              <a:rPr lang="en-US" altLang="en-US" sz="1400" b="1" dirty="0">
                <a:solidFill>
                  <a:srgbClr val="660066"/>
                </a:solidFill>
                <a:latin typeface="Courier New" pitchFamily="49" charset="0"/>
                <a:cs typeface="Courier New" pitchFamily="49" charset="0"/>
              </a:rPr>
              <a:t> r1 r15   # store r1 on the stack</a:t>
            </a:r>
          </a:p>
          <a:p>
            <a:pPr>
              <a:spcBef>
                <a:spcPct val="0"/>
              </a:spcBef>
              <a:buFontTx/>
              <a:buNone/>
            </a:pPr>
            <a:r>
              <a:rPr lang="en-US" altLang="en-US" sz="1400" b="1" dirty="0">
                <a:solidFill>
                  <a:srgbClr val="660066"/>
                </a:solidFill>
                <a:latin typeface="Courier New" pitchFamily="49" charset="0"/>
                <a:cs typeface="Courier New" pitchFamily="49" charset="0"/>
              </a:rPr>
              <a:t>12 </a:t>
            </a:r>
            <a:r>
              <a:rPr lang="en-US" altLang="en-US" sz="1400" b="1" dirty="0" err="1">
                <a:solidFill>
                  <a:srgbClr val="660066"/>
                </a:solidFill>
                <a:latin typeface="Courier New" pitchFamily="49" charset="0"/>
                <a:cs typeface="Courier New" pitchFamily="49" charset="0"/>
              </a:rPr>
              <a:t>pushr</a:t>
            </a:r>
            <a:r>
              <a:rPr lang="en-US" altLang="en-US" sz="1400" b="1" dirty="0">
                <a:solidFill>
                  <a:srgbClr val="660066"/>
                </a:solidFill>
                <a:latin typeface="Courier New" pitchFamily="49" charset="0"/>
                <a:cs typeface="Courier New" pitchFamily="49" charset="0"/>
              </a:rPr>
              <a:t> r14 r15  # save return </a:t>
            </a:r>
            <a:r>
              <a:rPr lang="en-US" altLang="en-US" sz="1400" b="1" dirty="0" err="1">
                <a:solidFill>
                  <a:srgbClr val="660066"/>
                </a:solidFill>
                <a:latin typeface="Courier New" pitchFamily="49" charset="0"/>
                <a:cs typeface="Courier New" pitchFamily="49" charset="0"/>
              </a:rPr>
              <a:t>addr</a:t>
            </a:r>
            <a:r>
              <a:rPr lang="en-US" altLang="en-US" sz="1400" b="1" dirty="0">
                <a:solidFill>
                  <a:srgbClr val="660066"/>
                </a:solidFill>
                <a:latin typeface="Courier New" pitchFamily="49" charset="0"/>
                <a:cs typeface="Courier New" pitchFamily="49" charset="0"/>
              </a:rPr>
              <a:t> on stack</a:t>
            </a:r>
          </a:p>
          <a:p>
            <a:pPr>
              <a:spcBef>
                <a:spcPct val="0"/>
              </a:spcBef>
              <a:buFontTx/>
              <a:buNone/>
            </a:pPr>
            <a:r>
              <a:rPr lang="en-US" altLang="en-US" sz="1400" b="1" dirty="0">
                <a:solidFill>
                  <a:srgbClr val="660066"/>
                </a:solidFill>
                <a:latin typeface="Courier New" pitchFamily="49" charset="0"/>
                <a:cs typeface="Courier New" pitchFamily="49" charset="0"/>
              </a:rPr>
              <a:t>13 </a:t>
            </a:r>
            <a:r>
              <a:rPr lang="en-US" altLang="en-US" sz="1400" b="1" dirty="0" err="1">
                <a:solidFill>
                  <a:srgbClr val="660066"/>
                </a:solidFill>
                <a:latin typeface="Courier New" pitchFamily="49" charset="0"/>
                <a:cs typeface="Courier New" pitchFamily="49" charset="0"/>
              </a:rPr>
              <a:t>calln</a:t>
            </a:r>
            <a:r>
              <a:rPr lang="en-US" altLang="en-US" sz="1400" b="1" dirty="0">
                <a:solidFill>
                  <a:srgbClr val="660066"/>
                </a:solidFill>
                <a:latin typeface="Courier New" pitchFamily="49" charset="0"/>
                <a:cs typeface="Courier New" pitchFamily="49" charset="0"/>
              </a:rPr>
              <a:t> r14 20   # call </a:t>
            </a:r>
            <a:r>
              <a:rPr lang="en-US" altLang="en-US" sz="1400" b="1" dirty="0" err="1">
                <a:solidFill>
                  <a:srgbClr val="660066"/>
                </a:solidFill>
                <a:latin typeface="Courier New" pitchFamily="49" charset="0"/>
                <a:cs typeface="Courier New" pitchFamily="49" charset="0"/>
              </a:rPr>
              <a:t>sarah</a:t>
            </a:r>
            <a:endParaRPr lang="en-US" altLang="en-US" sz="1400" b="1" dirty="0">
              <a:solidFill>
                <a:srgbClr val="660066"/>
              </a:solidFill>
              <a:latin typeface="Courier New" pitchFamily="49" charset="0"/>
              <a:cs typeface="Courier New" pitchFamily="49" charset="0"/>
            </a:endParaRPr>
          </a:p>
          <a:p>
            <a:pPr>
              <a:spcBef>
                <a:spcPct val="0"/>
              </a:spcBef>
              <a:buFontTx/>
              <a:buNone/>
            </a:pPr>
            <a:r>
              <a:rPr lang="en-US" altLang="en-US" sz="1400" b="1" dirty="0">
                <a:solidFill>
                  <a:srgbClr val="660066"/>
                </a:solidFill>
                <a:latin typeface="Courier New" pitchFamily="49" charset="0"/>
                <a:cs typeface="Courier New" pitchFamily="49" charset="0"/>
              </a:rPr>
              <a:t>14 </a:t>
            </a:r>
            <a:r>
              <a:rPr lang="en-US" altLang="en-US" sz="1400" b="1" dirty="0" err="1">
                <a:solidFill>
                  <a:srgbClr val="660066"/>
                </a:solidFill>
                <a:latin typeface="Courier New" pitchFamily="49" charset="0"/>
                <a:cs typeface="Courier New" pitchFamily="49" charset="0"/>
              </a:rPr>
              <a:t>popr</a:t>
            </a:r>
            <a:r>
              <a:rPr lang="en-US" altLang="en-US" sz="1400" b="1" dirty="0">
                <a:solidFill>
                  <a:srgbClr val="660066"/>
                </a:solidFill>
                <a:latin typeface="Courier New" pitchFamily="49" charset="0"/>
                <a:cs typeface="Courier New" pitchFamily="49" charset="0"/>
              </a:rPr>
              <a:t> r14 r15   # load ret </a:t>
            </a:r>
            <a:r>
              <a:rPr lang="en-US" altLang="en-US" sz="1400" b="1" dirty="0" err="1">
                <a:solidFill>
                  <a:srgbClr val="660066"/>
                </a:solidFill>
                <a:latin typeface="Courier New" pitchFamily="49" charset="0"/>
                <a:cs typeface="Courier New" pitchFamily="49" charset="0"/>
              </a:rPr>
              <a:t>addr</a:t>
            </a:r>
            <a:r>
              <a:rPr lang="en-US" altLang="en-US" sz="1400" b="1" dirty="0">
                <a:solidFill>
                  <a:srgbClr val="660066"/>
                </a:solidFill>
                <a:latin typeface="Courier New" pitchFamily="49" charset="0"/>
                <a:cs typeface="Courier New" pitchFamily="49" charset="0"/>
              </a:rPr>
              <a:t> from stack</a:t>
            </a:r>
          </a:p>
          <a:p>
            <a:pPr>
              <a:spcBef>
                <a:spcPct val="0"/>
              </a:spcBef>
              <a:buFontTx/>
              <a:buNone/>
            </a:pPr>
            <a:r>
              <a:rPr lang="en-US" altLang="en-US" sz="1400" b="1" dirty="0">
                <a:solidFill>
                  <a:srgbClr val="660066"/>
                </a:solidFill>
                <a:latin typeface="Courier New" pitchFamily="49" charset="0"/>
                <a:cs typeface="Courier New" pitchFamily="49" charset="0"/>
              </a:rPr>
              <a:t>15 </a:t>
            </a:r>
            <a:r>
              <a:rPr lang="en-US" altLang="en-US" sz="1400" b="1" dirty="0" err="1">
                <a:solidFill>
                  <a:srgbClr val="660066"/>
                </a:solidFill>
                <a:latin typeface="Courier New" pitchFamily="49" charset="0"/>
                <a:cs typeface="Courier New" pitchFamily="49" charset="0"/>
              </a:rPr>
              <a:t>popr</a:t>
            </a:r>
            <a:r>
              <a:rPr lang="en-US" altLang="en-US" sz="1400" b="1" dirty="0">
                <a:solidFill>
                  <a:srgbClr val="660066"/>
                </a:solidFill>
                <a:latin typeface="Courier New" pitchFamily="49" charset="0"/>
                <a:cs typeface="Courier New" pitchFamily="49" charset="0"/>
              </a:rPr>
              <a:t> r1 r15    # load r1 from the stack</a:t>
            </a:r>
          </a:p>
          <a:p>
            <a:pPr>
              <a:spcBef>
                <a:spcPct val="0"/>
              </a:spcBef>
              <a:buFontTx/>
              <a:buNone/>
            </a:pPr>
            <a:r>
              <a:rPr lang="en-US" altLang="en-US" sz="1400" b="1" dirty="0">
                <a:solidFill>
                  <a:srgbClr val="660066"/>
                </a:solidFill>
                <a:latin typeface="Courier New" pitchFamily="49" charset="0"/>
                <a:cs typeface="Courier New" pitchFamily="49" charset="0"/>
              </a:rPr>
              <a:t>16 add r13 </a:t>
            </a:r>
            <a:r>
              <a:rPr lang="en-US" altLang="en-US" sz="1400" b="1" dirty="0" err="1">
                <a:solidFill>
                  <a:srgbClr val="660066"/>
                </a:solidFill>
                <a:latin typeface="Courier New" pitchFamily="49" charset="0"/>
                <a:cs typeface="Courier New" pitchFamily="49" charset="0"/>
              </a:rPr>
              <a:t>r13</a:t>
            </a:r>
            <a:r>
              <a:rPr lang="en-US" altLang="en-US" sz="1400" b="1" dirty="0">
                <a:solidFill>
                  <a:srgbClr val="660066"/>
                </a:solidFill>
                <a:latin typeface="Courier New" pitchFamily="49" charset="0"/>
                <a:cs typeface="Courier New" pitchFamily="49" charset="0"/>
              </a:rPr>
              <a:t> r1 # r13 = r13 + r1</a:t>
            </a:r>
          </a:p>
          <a:p>
            <a:pPr>
              <a:spcBef>
                <a:spcPct val="0"/>
              </a:spcBef>
              <a:buFontTx/>
              <a:buNone/>
            </a:pPr>
            <a:r>
              <a:rPr lang="en-US" altLang="en-US" sz="1400" b="1" dirty="0">
                <a:solidFill>
                  <a:srgbClr val="660066"/>
                </a:solidFill>
                <a:latin typeface="Courier New" pitchFamily="49" charset="0"/>
                <a:cs typeface="Courier New" pitchFamily="49" charset="0"/>
              </a:rPr>
              <a:t>17 </a:t>
            </a:r>
            <a:r>
              <a:rPr lang="en-US" altLang="en-US" sz="1400" b="1" dirty="0" err="1">
                <a:solidFill>
                  <a:srgbClr val="660066"/>
                </a:solidFill>
                <a:latin typeface="Courier New" pitchFamily="49" charset="0"/>
                <a:cs typeface="Courier New" pitchFamily="49" charset="0"/>
              </a:rPr>
              <a:t>jumpr</a:t>
            </a:r>
            <a:r>
              <a:rPr lang="en-US" altLang="en-US" sz="1400" b="1" dirty="0">
                <a:solidFill>
                  <a:srgbClr val="660066"/>
                </a:solidFill>
                <a:latin typeface="Courier New" pitchFamily="49" charset="0"/>
                <a:cs typeface="Courier New" pitchFamily="49" charset="0"/>
              </a:rPr>
              <a:t> r14      # return!</a:t>
            </a:r>
          </a:p>
          <a:p>
            <a:pPr>
              <a:spcBef>
                <a:spcPct val="0"/>
              </a:spcBef>
              <a:buFontTx/>
              <a:buNone/>
            </a:pPr>
            <a:r>
              <a:rPr lang="en-US" altLang="en-US" sz="1400" b="1" dirty="0">
                <a:solidFill>
                  <a:srgbClr val="660066"/>
                </a:solidFill>
                <a:latin typeface="Courier New" pitchFamily="49" charset="0"/>
                <a:cs typeface="Courier New" pitchFamily="49" charset="0"/>
              </a:rPr>
              <a:t>18 </a:t>
            </a:r>
            <a:r>
              <a:rPr lang="en-US" altLang="en-US" sz="1400" b="1" dirty="0" err="1">
                <a:solidFill>
                  <a:srgbClr val="660066"/>
                </a:solidFill>
                <a:latin typeface="Courier New" pitchFamily="49" charset="0"/>
                <a:cs typeface="Courier New" pitchFamily="49" charset="0"/>
              </a:rPr>
              <a:t>nop</a:t>
            </a:r>
            <a:endParaRPr lang="en-US" altLang="en-US" sz="1400" b="1" dirty="0">
              <a:solidFill>
                <a:srgbClr val="660066"/>
              </a:solidFill>
              <a:latin typeface="Courier New" pitchFamily="49" charset="0"/>
              <a:cs typeface="Courier New" pitchFamily="49" charset="0"/>
            </a:endParaRPr>
          </a:p>
          <a:p>
            <a:pPr>
              <a:spcBef>
                <a:spcPct val="0"/>
              </a:spcBef>
              <a:buFontTx/>
              <a:buNone/>
            </a:pPr>
            <a:r>
              <a:rPr lang="en-US" altLang="en-US" sz="1400" b="1" dirty="0">
                <a:solidFill>
                  <a:srgbClr val="660066"/>
                </a:solidFill>
                <a:latin typeface="Courier New" pitchFamily="49" charset="0"/>
                <a:cs typeface="Courier New" pitchFamily="49" charset="0"/>
              </a:rPr>
              <a:t>19 </a:t>
            </a:r>
            <a:r>
              <a:rPr lang="en-US" altLang="en-US" sz="1400" b="1" dirty="0" err="1">
                <a:solidFill>
                  <a:srgbClr val="660066"/>
                </a:solidFill>
                <a:latin typeface="Courier New" pitchFamily="49" charset="0"/>
                <a:cs typeface="Courier New" pitchFamily="49" charset="0"/>
              </a:rPr>
              <a:t>nop</a:t>
            </a:r>
            <a:endParaRPr lang="en-US" altLang="en-US" sz="1400" b="1" dirty="0">
              <a:solidFill>
                <a:srgbClr val="660066"/>
              </a:solidFill>
              <a:latin typeface="Courier New" pitchFamily="49" charset="0"/>
              <a:cs typeface="Courier New" pitchFamily="49" charset="0"/>
            </a:endParaRPr>
          </a:p>
          <a:p>
            <a:pPr>
              <a:spcBef>
                <a:spcPct val="0"/>
              </a:spcBef>
              <a:buFontTx/>
              <a:buNone/>
            </a:pPr>
            <a:endParaRPr lang="en-US" altLang="en-US" sz="1400" b="1" dirty="0">
              <a:solidFill>
                <a:srgbClr val="660066"/>
              </a:solidFill>
              <a:latin typeface="Courier New" pitchFamily="49" charset="0"/>
              <a:cs typeface="Courier New" pitchFamily="49" charset="0"/>
            </a:endParaRPr>
          </a:p>
          <a:p>
            <a:pPr>
              <a:spcBef>
                <a:spcPct val="0"/>
              </a:spcBef>
              <a:buFontTx/>
              <a:buNone/>
            </a:pPr>
            <a:r>
              <a:rPr lang="en-US" altLang="en-US" sz="1400" b="1" dirty="0">
                <a:solidFill>
                  <a:srgbClr val="FF0000"/>
                </a:solidFill>
                <a:latin typeface="Courier New" pitchFamily="49" charset="0"/>
                <a:cs typeface="Courier New" pitchFamily="49" charset="0"/>
              </a:rPr>
              <a:t>20 </a:t>
            </a:r>
            <a:r>
              <a:rPr lang="en-US" altLang="en-US" sz="1400" b="1" dirty="0" err="1">
                <a:solidFill>
                  <a:srgbClr val="FF0000"/>
                </a:solidFill>
                <a:latin typeface="Courier New" pitchFamily="49" charset="0"/>
                <a:cs typeface="Courier New" pitchFamily="49" charset="0"/>
              </a:rPr>
              <a:t>addn</a:t>
            </a:r>
            <a:r>
              <a:rPr lang="en-US" altLang="en-US" sz="1400" b="1" dirty="0">
                <a:solidFill>
                  <a:srgbClr val="FF0000"/>
                </a:solidFill>
                <a:latin typeface="Courier New" pitchFamily="49" charset="0"/>
                <a:cs typeface="Courier New" pitchFamily="49" charset="0"/>
              </a:rPr>
              <a:t> r1 42     # start of </a:t>
            </a:r>
            <a:r>
              <a:rPr lang="en-US" altLang="en-US" sz="1400" b="1" dirty="0" err="1">
                <a:solidFill>
                  <a:srgbClr val="FF0000"/>
                </a:solidFill>
                <a:latin typeface="Courier New" pitchFamily="49" charset="0"/>
                <a:cs typeface="Courier New" pitchFamily="49" charset="0"/>
              </a:rPr>
              <a:t>sarah</a:t>
            </a:r>
            <a:r>
              <a:rPr lang="en-US" altLang="en-US" sz="1400" b="1" dirty="0">
                <a:solidFill>
                  <a:srgbClr val="FF0000"/>
                </a:solidFill>
                <a:latin typeface="Courier New" pitchFamily="49" charset="0"/>
                <a:cs typeface="Courier New" pitchFamily="49" charset="0"/>
              </a:rPr>
              <a:t>!</a:t>
            </a:r>
          </a:p>
          <a:p>
            <a:pPr>
              <a:spcBef>
                <a:spcPct val="0"/>
              </a:spcBef>
              <a:buFontTx/>
              <a:buNone/>
            </a:pPr>
            <a:r>
              <a:rPr lang="en-US" altLang="en-US" sz="1400" b="1" dirty="0">
                <a:solidFill>
                  <a:srgbClr val="FF0000"/>
                </a:solidFill>
                <a:latin typeface="Courier New" pitchFamily="49" charset="0"/>
                <a:cs typeface="Courier New" pitchFamily="49" charset="0"/>
              </a:rPr>
              <a:t>21 </a:t>
            </a:r>
            <a:r>
              <a:rPr lang="en-US" altLang="en-US" sz="1400" b="1" dirty="0" err="1">
                <a:solidFill>
                  <a:srgbClr val="FF0000"/>
                </a:solidFill>
                <a:latin typeface="Courier New" pitchFamily="49" charset="0"/>
                <a:cs typeface="Courier New" pitchFamily="49" charset="0"/>
              </a:rPr>
              <a:t>setn</a:t>
            </a:r>
            <a:r>
              <a:rPr lang="en-US" altLang="en-US" sz="1400" b="1" dirty="0">
                <a:solidFill>
                  <a:srgbClr val="FF0000"/>
                </a:solidFill>
                <a:latin typeface="Courier New" pitchFamily="49" charset="0"/>
                <a:cs typeface="Courier New" pitchFamily="49" charset="0"/>
              </a:rPr>
              <a:t> r2 1      # put 1 in a register</a:t>
            </a:r>
          </a:p>
          <a:p>
            <a:pPr>
              <a:spcBef>
                <a:spcPct val="0"/>
              </a:spcBef>
              <a:buFontTx/>
              <a:buNone/>
            </a:pPr>
            <a:r>
              <a:rPr lang="en-US" altLang="en-US" sz="1400" b="1" dirty="0">
                <a:solidFill>
                  <a:srgbClr val="FF0000"/>
                </a:solidFill>
                <a:latin typeface="Courier New" pitchFamily="49" charset="0"/>
                <a:cs typeface="Courier New" pitchFamily="49" charset="0"/>
              </a:rPr>
              <a:t>22 add r13 r1 r2    </a:t>
            </a:r>
          </a:p>
          <a:p>
            <a:pPr>
              <a:spcBef>
                <a:spcPct val="0"/>
              </a:spcBef>
              <a:buFontTx/>
              <a:buNone/>
            </a:pPr>
            <a:r>
              <a:rPr lang="en-US" altLang="en-US" sz="1400" b="1" dirty="0">
                <a:solidFill>
                  <a:srgbClr val="FF0000"/>
                </a:solidFill>
                <a:latin typeface="Courier New" pitchFamily="49" charset="0"/>
                <a:cs typeface="Courier New" pitchFamily="49" charset="0"/>
              </a:rPr>
              <a:t>23 </a:t>
            </a:r>
            <a:r>
              <a:rPr lang="en-US" altLang="en-US" sz="1400" b="1" dirty="0" err="1">
                <a:solidFill>
                  <a:srgbClr val="FF0000"/>
                </a:solidFill>
                <a:latin typeface="Courier New" pitchFamily="49" charset="0"/>
                <a:cs typeface="Courier New" pitchFamily="49" charset="0"/>
              </a:rPr>
              <a:t>jumpr</a:t>
            </a:r>
            <a:r>
              <a:rPr lang="en-US" altLang="en-US" sz="1400" b="1" dirty="0">
                <a:solidFill>
                  <a:srgbClr val="FF0000"/>
                </a:solidFill>
                <a:latin typeface="Courier New" pitchFamily="49" charset="0"/>
                <a:cs typeface="Courier New" pitchFamily="49" charset="0"/>
              </a:rPr>
              <a:t> r14      # return</a:t>
            </a:r>
          </a:p>
        </p:txBody>
      </p:sp>
      <p:cxnSp>
        <p:nvCxnSpPr>
          <p:cNvPr id="30726" name="Elbow Connector 54"/>
          <p:cNvCxnSpPr>
            <a:cxnSpLocks noChangeShapeType="1"/>
          </p:cNvCxnSpPr>
          <p:nvPr/>
        </p:nvCxnSpPr>
        <p:spPr bwMode="auto">
          <a:xfrm flipV="1">
            <a:off x="381000" y="3238500"/>
            <a:ext cx="8305800" cy="114300"/>
          </a:xfrm>
          <a:prstGeom prst="bentConnector3">
            <a:avLst>
              <a:gd name="adj1" fmla="val 45191"/>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30727" name="Elbow Connector 58"/>
          <p:cNvCxnSpPr>
            <a:cxnSpLocks noChangeShapeType="1"/>
          </p:cNvCxnSpPr>
          <p:nvPr/>
        </p:nvCxnSpPr>
        <p:spPr bwMode="auto">
          <a:xfrm>
            <a:off x="319088" y="5257800"/>
            <a:ext cx="8369300" cy="381000"/>
          </a:xfrm>
          <a:prstGeom prst="bentConnector3">
            <a:avLst>
              <a:gd name="adj1" fmla="val 46107"/>
            </a:avLst>
          </a:prstGeom>
          <a:noFill/>
          <a:ln w="19050">
            <a:solidFill>
              <a:schemeClr val="tx1"/>
            </a:solidFill>
            <a:round/>
            <a:headEnd/>
            <a:tailEnd/>
          </a:ln>
          <a:extLst>
            <a:ext uri="{909E8E84-426E-40DD-AFC4-6F175D3DCCD1}">
              <a14:hiddenFill xmlns:a14="http://schemas.microsoft.com/office/drawing/2010/main">
                <a:noFill/>
              </a14:hiddenFill>
            </a:ext>
          </a:extLst>
        </p:spPr>
      </p:cxnSp>
      <p:pic>
        <p:nvPicPr>
          <p:cNvPr id="30728" name="Picture 59"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04800" y="495300"/>
            <a:ext cx="6477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9" name="Picture 60"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990600" y="419100"/>
            <a:ext cx="684213"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30" name="Rounded Rectangular Callout 61"/>
          <p:cNvSpPr>
            <a:spLocks noChangeArrowheads="1"/>
          </p:cNvSpPr>
          <p:nvPr/>
        </p:nvSpPr>
        <p:spPr bwMode="auto">
          <a:xfrm>
            <a:off x="2133600" y="457200"/>
            <a:ext cx="5334000" cy="495300"/>
          </a:xfrm>
          <a:prstGeom prst="wedgeRoundRectCallout">
            <a:avLst>
              <a:gd name="adj1" fmla="val -56750"/>
              <a:gd name="adj2" fmla="val -16009"/>
              <a:gd name="adj3" fmla="val 16667"/>
            </a:avLst>
          </a:prstGeom>
          <a:solidFill>
            <a:schemeClr val="bg1"/>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It was better with pigs and geese!</a:t>
            </a:r>
          </a:p>
        </p:txBody>
      </p:sp>
      <p:sp>
        <p:nvSpPr>
          <p:cNvPr id="30731" name="Rounded Rectangle 26"/>
          <p:cNvSpPr>
            <a:spLocks noChangeArrowheads="1"/>
          </p:cNvSpPr>
          <p:nvPr/>
        </p:nvSpPr>
        <p:spPr bwMode="auto">
          <a:xfrm>
            <a:off x="4191000" y="3352800"/>
            <a:ext cx="4876800" cy="4429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32" name="Rounded Rectangle 27"/>
          <p:cNvSpPr>
            <a:spLocks noChangeArrowheads="1"/>
          </p:cNvSpPr>
          <p:nvPr/>
        </p:nvSpPr>
        <p:spPr bwMode="auto">
          <a:xfrm>
            <a:off x="4191000" y="4017580"/>
            <a:ext cx="4876800" cy="3667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33" name="TextBox 28"/>
          <p:cNvSpPr txBox="1">
            <a:spLocks noChangeArrowheads="1"/>
          </p:cNvSpPr>
          <p:nvPr/>
        </p:nvSpPr>
        <p:spPr bwMode="auto">
          <a:xfrm>
            <a:off x="3605213" y="3429000"/>
            <a:ext cx="5095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dirty="0"/>
              <a:t>save</a:t>
            </a:r>
          </a:p>
        </p:txBody>
      </p:sp>
      <p:sp>
        <p:nvSpPr>
          <p:cNvPr id="30734" name="TextBox 29"/>
          <p:cNvSpPr txBox="1">
            <a:spLocks noChangeArrowheads="1"/>
          </p:cNvSpPr>
          <p:nvPr/>
        </p:nvSpPr>
        <p:spPr bwMode="auto">
          <a:xfrm>
            <a:off x="3505200" y="4038600"/>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dirty="0"/>
              <a:t>restore</a:t>
            </a:r>
          </a:p>
        </p:txBody>
      </p:sp>
      <p:sp>
        <p:nvSpPr>
          <p:cNvPr id="30735" name="Rounded Rectangle 30"/>
          <p:cNvSpPr>
            <a:spLocks noChangeArrowheads="1"/>
          </p:cNvSpPr>
          <p:nvPr/>
        </p:nvSpPr>
        <p:spPr bwMode="auto">
          <a:xfrm>
            <a:off x="4168775" y="1421525"/>
            <a:ext cx="4876800" cy="2286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36" name="Rounded Rectangle 32"/>
          <p:cNvSpPr>
            <a:spLocks noChangeArrowheads="1"/>
          </p:cNvSpPr>
          <p:nvPr/>
        </p:nvSpPr>
        <p:spPr bwMode="auto">
          <a:xfrm>
            <a:off x="4191000" y="1849820"/>
            <a:ext cx="4876800" cy="2286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37" name="TextBox 39"/>
          <p:cNvSpPr txBox="1">
            <a:spLocks noChangeArrowheads="1"/>
          </p:cNvSpPr>
          <p:nvPr/>
        </p:nvSpPr>
        <p:spPr bwMode="auto">
          <a:xfrm>
            <a:off x="3605213" y="1426780"/>
            <a:ext cx="5095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dirty="0"/>
              <a:t>save</a:t>
            </a:r>
          </a:p>
        </p:txBody>
      </p:sp>
      <p:sp>
        <p:nvSpPr>
          <p:cNvPr id="30738" name="TextBox 40"/>
          <p:cNvSpPr txBox="1">
            <a:spLocks noChangeArrowheads="1"/>
          </p:cNvSpPr>
          <p:nvPr/>
        </p:nvSpPr>
        <p:spPr bwMode="auto">
          <a:xfrm>
            <a:off x="3505200" y="1828800"/>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dirty="0"/>
              <a:t>restore</a:t>
            </a:r>
          </a:p>
        </p:txBody>
      </p:sp>
    </p:spTree>
    <p:extLst>
      <p:ext uri="{BB962C8B-B14F-4D97-AF65-F5344CB8AC3E}">
        <p14:creationId xmlns:p14="http://schemas.microsoft.com/office/powerpoint/2010/main" val="30638774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2"/>
          <p:cNvGrpSpPr>
            <a:grpSpLocks/>
          </p:cNvGrpSpPr>
          <p:nvPr/>
        </p:nvGrpSpPr>
        <p:grpSpPr bwMode="auto">
          <a:xfrm>
            <a:off x="3032125" y="990600"/>
            <a:ext cx="5561013" cy="180975"/>
            <a:chOff x="295" y="1311"/>
            <a:chExt cx="5177" cy="114"/>
          </a:xfrm>
        </p:grpSpPr>
        <p:sp>
          <p:nvSpPr>
            <p:cNvPr id="821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1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195" name="Text Box 5"/>
          <p:cNvSpPr txBox="1">
            <a:spLocks noChangeArrowheads="1"/>
          </p:cNvSpPr>
          <p:nvPr/>
        </p:nvSpPr>
        <p:spPr bwMode="auto">
          <a:xfrm>
            <a:off x="3352800" y="2286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4000"/>
              <a:t>Recursion?</a:t>
            </a:r>
          </a:p>
        </p:txBody>
      </p:sp>
      <p:sp>
        <p:nvSpPr>
          <p:cNvPr id="8196" name="Text Box 6"/>
          <p:cNvSpPr txBox="1">
            <a:spLocks noChangeArrowheads="1"/>
          </p:cNvSpPr>
          <p:nvPr/>
        </p:nvSpPr>
        <p:spPr bwMode="auto">
          <a:xfrm>
            <a:off x="152400" y="231775"/>
            <a:ext cx="426720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eaLnBrk="1" hangingPunct="1">
              <a:lnSpc>
                <a:spcPct val="90000"/>
              </a:lnSpc>
              <a:spcBef>
                <a:spcPct val="0"/>
              </a:spcBef>
              <a:buFontTx/>
              <a:buNone/>
            </a:pPr>
            <a:r>
              <a:rPr lang="en-US" altLang="en-US" sz="1800" b="1">
                <a:solidFill>
                  <a:srgbClr val="FF6600"/>
                </a:solidFill>
                <a:latin typeface="Courier New" pitchFamily="49" charset="0"/>
              </a:rPr>
              <a:t>def</a:t>
            </a:r>
            <a:r>
              <a:rPr lang="en-US" altLang="en-US" sz="1800" b="1">
                <a:latin typeface="Courier New" pitchFamily="49" charset="0"/>
              </a:rPr>
              <a:t> </a:t>
            </a:r>
            <a:r>
              <a:rPr lang="en-US" altLang="en-US" sz="1800" b="1">
                <a:solidFill>
                  <a:srgbClr val="800080"/>
                </a:solidFill>
                <a:latin typeface="Courier New" pitchFamily="49" charset="0"/>
              </a:rPr>
              <a:t>fac</a:t>
            </a:r>
            <a:r>
              <a:rPr lang="en-US" altLang="en-US" sz="1800" b="1">
                <a:latin typeface="Courier New" pitchFamily="49" charset="0"/>
              </a:rPr>
              <a:t>(N):</a:t>
            </a:r>
          </a:p>
          <a:p>
            <a:pPr eaLnBrk="1" hangingPunct="1">
              <a:lnSpc>
                <a:spcPct val="90000"/>
              </a:lnSpc>
              <a:spcBef>
                <a:spcPct val="0"/>
              </a:spcBef>
              <a:buFontTx/>
              <a:buNone/>
            </a:pPr>
            <a:endParaRPr lang="en-US" altLang="en-US" sz="1800" b="1">
              <a:latin typeface="Courier New" pitchFamily="49" charset="0"/>
            </a:endParaRP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if</a:t>
            </a:r>
            <a:r>
              <a:rPr lang="en-US" altLang="en-US" sz="1800" b="1">
                <a:latin typeface="Courier New" pitchFamily="49" charset="0"/>
              </a:rPr>
              <a:t> N &lt;= 1:</a:t>
            </a: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return</a:t>
            </a:r>
            <a:r>
              <a:rPr lang="en-US" altLang="en-US" sz="1800" b="1">
                <a:latin typeface="Courier New" pitchFamily="49" charset="0"/>
              </a:rPr>
              <a:t> 1</a:t>
            </a:r>
          </a:p>
          <a:p>
            <a:pPr eaLnBrk="1" hangingPunct="1">
              <a:lnSpc>
                <a:spcPct val="90000"/>
              </a:lnSpc>
              <a:spcBef>
                <a:spcPct val="0"/>
              </a:spcBef>
              <a:buFontTx/>
              <a:buNone/>
            </a:pPr>
            <a:endParaRPr lang="en-US" altLang="en-US" sz="1800" b="1">
              <a:latin typeface="Courier New" pitchFamily="49" charset="0"/>
            </a:endParaRP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else</a:t>
            </a:r>
            <a:r>
              <a:rPr lang="en-US" altLang="en-US" sz="1800" b="1">
                <a:latin typeface="Courier New" pitchFamily="49" charset="0"/>
              </a:rPr>
              <a:t>:</a:t>
            </a: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return</a:t>
            </a:r>
            <a:r>
              <a:rPr lang="en-US" altLang="en-US" sz="1800" b="1">
                <a:latin typeface="Courier New" pitchFamily="49" charset="0"/>
              </a:rPr>
              <a:t> N * </a:t>
            </a:r>
            <a:r>
              <a:rPr lang="en-US" altLang="en-US" sz="1800" b="1">
                <a:solidFill>
                  <a:srgbClr val="800080"/>
                </a:solidFill>
                <a:latin typeface="Courier New" pitchFamily="49" charset="0"/>
              </a:rPr>
              <a:t>fac</a:t>
            </a:r>
            <a:r>
              <a:rPr lang="en-US" altLang="en-US" sz="1800" b="1">
                <a:latin typeface="Courier New" pitchFamily="49" charset="0"/>
              </a:rPr>
              <a:t>(N-1)</a:t>
            </a:r>
          </a:p>
        </p:txBody>
      </p:sp>
      <p:sp>
        <p:nvSpPr>
          <p:cNvPr id="8197" name="Rectangle 7"/>
          <p:cNvSpPr>
            <a:spLocks noChangeArrowheads="1"/>
          </p:cNvSpPr>
          <p:nvPr/>
        </p:nvSpPr>
        <p:spPr bwMode="auto">
          <a:xfrm>
            <a:off x="3048000" y="2667000"/>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fac(5)  </a:t>
            </a:r>
          </a:p>
        </p:txBody>
      </p:sp>
      <p:sp>
        <p:nvSpPr>
          <p:cNvPr id="8198" name="Rectangle 8"/>
          <p:cNvSpPr>
            <a:spLocks noChangeArrowheads="1"/>
          </p:cNvSpPr>
          <p:nvPr/>
        </p:nvSpPr>
        <p:spPr bwMode="auto">
          <a:xfrm>
            <a:off x="3046413" y="33528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5 * fac(4)</a:t>
            </a:r>
          </a:p>
        </p:txBody>
      </p:sp>
      <p:sp>
        <p:nvSpPr>
          <p:cNvPr id="8199" name="Rectangle 9"/>
          <p:cNvSpPr>
            <a:spLocks noChangeArrowheads="1"/>
          </p:cNvSpPr>
          <p:nvPr/>
        </p:nvSpPr>
        <p:spPr bwMode="auto">
          <a:xfrm>
            <a:off x="3808413" y="40386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4 * fac(3)</a:t>
            </a:r>
          </a:p>
        </p:txBody>
      </p:sp>
      <p:sp>
        <p:nvSpPr>
          <p:cNvPr id="8200" name="Rectangle 10"/>
          <p:cNvSpPr>
            <a:spLocks noChangeArrowheads="1"/>
          </p:cNvSpPr>
          <p:nvPr/>
        </p:nvSpPr>
        <p:spPr bwMode="auto">
          <a:xfrm>
            <a:off x="4527550" y="47244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3 * fac(2)</a:t>
            </a:r>
          </a:p>
        </p:txBody>
      </p:sp>
      <p:sp>
        <p:nvSpPr>
          <p:cNvPr id="8201" name="Rectangle 11"/>
          <p:cNvSpPr>
            <a:spLocks noChangeArrowheads="1"/>
          </p:cNvSpPr>
          <p:nvPr/>
        </p:nvSpPr>
        <p:spPr bwMode="auto">
          <a:xfrm>
            <a:off x="5257800" y="54102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2 * fac(1)</a:t>
            </a:r>
          </a:p>
        </p:txBody>
      </p:sp>
      <p:sp>
        <p:nvSpPr>
          <p:cNvPr id="8202" name="AutoShape 12"/>
          <p:cNvSpPr>
            <a:spLocks/>
          </p:cNvSpPr>
          <p:nvPr/>
        </p:nvSpPr>
        <p:spPr bwMode="auto">
          <a:xfrm rot="5400000" flipV="1">
            <a:off x="3846513" y="2400300"/>
            <a:ext cx="228600" cy="1676400"/>
          </a:xfrm>
          <a:prstGeom prst="leftBrace">
            <a:avLst>
              <a:gd name="adj1" fmla="val 61111"/>
              <a:gd name="adj2" fmla="val 34125"/>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3" name="AutoShape 13"/>
          <p:cNvSpPr>
            <a:spLocks/>
          </p:cNvSpPr>
          <p:nvPr/>
        </p:nvSpPr>
        <p:spPr bwMode="auto">
          <a:xfrm rot="5400000" flipV="1">
            <a:off x="4683920" y="3085306"/>
            <a:ext cx="188912" cy="1717675"/>
          </a:xfrm>
          <a:prstGeom prst="leftBrace">
            <a:avLst>
              <a:gd name="adj1" fmla="val 7577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4" name="AutoShape 14"/>
          <p:cNvSpPr>
            <a:spLocks/>
          </p:cNvSpPr>
          <p:nvPr/>
        </p:nvSpPr>
        <p:spPr bwMode="auto">
          <a:xfrm rot="5400000" flipV="1">
            <a:off x="5414170" y="3739356"/>
            <a:ext cx="138112" cy="1679575"/>
          </a:xfrm>
          <a:prstGeom prst="leftBrace">
            <a:avLst>
              <a:gd name="adj1" fmla="val 10134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5" name="AutoShape 15"/>
          <p:cNvSpPr>
            <a:spLocks/>
          </p:cNvSpPr>
          <p:nvPr/>
        </p:nvSpPr>
        <p:spPr bwMode="auto">
          <a:xfrm rot="5400000" flipV="1">
            <a:off x="6111875" y="4437063"/>
            <a:ext cx="204787" cy="1741488"/>
          </a:xfrm>
          <a:prstGeom prst="leftBrace">
            <a:avLst>
              <a:gd name="adj1" fmla="val 70866"/>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6" name="AutoShape 16"/>
          <p:cNvSpPr>
            <a:spLocks/>
          </p:cNvSpPr>
          <p:nvPr/>
        </p:nvSpPr>
        <p:spPr bwMode="auto">
          <a:xfrm rot="5400000" flipV="1">
            <a:off x="6384925" y="5556250"/>
            <a:ext cx="188913" cy="855663"/>
          </a:xfrm>
          <a:prstGeom prst="leftBrace">
            <a:avLst>
              <a:gd name="adj1" fmla="val 37745"/>
              <a:gd name="adj2" fmla="val 45824"/>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7" name="Line 17"/>
          <p:cNvSpPr>
            <a:spLocks noChangeShapeType="1"/>
          </p:cNvSpPr>
          <p:nvPr/>
        </p:nvSpPr>
        <p:spPr bwMode="auto">
          <a:xfrm>
            <a:off x="685800" y="2362200"/>
            <a:ext cx="4598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 name="Rectangle 18"/>
          <p:cNvSpPr>
            <a:spLocks noChangeArrowheads="1"/>
          </p:cNvSpPr>
          <p:nvPr/>
        </p:nvSpPr>
        <p:spPr bwMode="auto">
          <a:xfrm>
            <a:off x="6294438" y="61087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1</a:t>
            </a:r>
          </a:p>
        </p:txBody>
      </p:sp>
      <p:sp>
        <p:nvSpPr>
          <p:cNvPr id="8209" name="Line 19"/>
          <p:cNvSpPr>
            <a:spLocks noChangeShapeType="1"/>
          </p:cNvSpPr>
          <p:nvPr/>
        </p:nvSpPr>
        <p:spPr bwMode="auto">
          <a:xfrm>
            <a:off x="2584450" y="2820988"/>
            <a:ext cx="22225" cy="3798887"/>
          </a:xfrm>
          <a:prstGeom prst="line">
            <a:avLst/>
          </a:prstGeom>
          <a:noFill/>
          <a:ln w="38100">
            <a:solidFill>
              <a:srgbClr val="9103B9"/>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10" name="Text Box 20"/>
          <p:cNvSpPr txBox="1">
            <a:spLocks noChangeArrowheads="1"/>
          </p:cNvSpPr>
          <p:nvPr/>
        </p:nvSpPr>
        <p:spPr bwMode="auto">
          <a:xfrm>
            <a:off x="481013" y="3065463"/>
            <a:ext cx="2057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9103B9"/>
                </a:solidFill>
                <a:latin typeface="Comic Sans MS" pitchFamily="66" charset="0"/>
              </a:rPr>
              <a:t>"The Stack"</a:t>
            </a:r>
          </a:p>
        </p:txBody>
      </p:sp>
      <p:sp>
        <p:nvSpPr>
          <p:cNvPr id="8211" name="Text Box 21"/>
          <p:cNvSpPr txBox="1">
            <a:spLocks noChangeArrowheads="1"/>
          </p:cNvSpPr>
          <p:nvPr/>
        </p:nvSpPr>
        <p:spPr bwMode="auto">
          <a:xfrm>
            <a:off x="838200" y="5105400"/>
            <a:ext cx="16383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9103B9"/>
                </a:solidFill>
                <a:latin typeface="Comic Sans MS" pitchFamily="66" charset="0"/>
              </a:rPr>
              <a:t>Remembers all of the individual calls to </a:t>
            </a:r>
            <a:r>
              <a:rPr lang="en-US" altLang="en-US" sz="1800" b="1">
                <a:latin typeface="Courier New" pitchFamily="49" charset="0"/>
              </a:rPr>
              <a:t>fac</a:t>
            </a:r>
            <a:endParaRPr lang="en-US" altLang="en-US" sz="1800">
              <a:solidFill>
                <a:srgbClr val="9103B9"/>
              </a:solidFill>
              <a:latin typeface="Comic Sans MS" pitchFamily="66"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custDataLst>
              <p:tags r:id="rId1"/>
            </p:custDataLst>
          </p:nvPr>
        </p:nvSpPr>
        <p:spPr bwMode="auto">
          <a:xfrm>
            <a:off x="417513" y="76200"/>
            <a:ext cx="82661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en-US" sz="4000" dirty="0">
                <a:solidFill>
                  <a:schemeClr val="tx2"/>
                </a:solidFill>
                <a:latin typeface="+mj-lt"/>
              </a:rPr>
              <a:t>Factorial via Recursion…</a:t>
            </a:r>
          </a:p>
        </p:txBody>
      </p:sp>
      <p:sp>
        <p:nvSpPr>
          <p:cNvPr id="9219" name="Text Box 3"/>
          <p:cNvSpPr txBox="1">
            <a:spLocks noChangeArrowheads="1"/>
          </p:cNvSpPr>
          <p:nvPr>
            <p:custDataLst>
              <p:tags r:id="rId2"/>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9220" name="Text Box 4"/>
          <p:cNvSpPr txBox="1">
            <a:spLocks noChangeArrowheads="1"/>
          </p:cNvSpPr>
          <p:nvPr/>
        </p:nvSpPr>
        <p:spPr bwMode="auto">
          <a:xfrm>
            <a:off x="838200" y="1905000"/>
            <a:ext cx="4059238"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print</a:t>
            </a:r>
            <a:r>
              <a:rPr lang="en-US" altLang="en-US" sz="1800" b="1" dirty="0">
                <a:latin typeface="Courier New" pitchFamily="49" charset="0"/>
              </a:rPr>
              <a:t>(n, answer)</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 == 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9221" name="Text Box 19"/>
          <p:cNvSpPr txBox="1">
            <a:spLocks noChangeArrowheads="1"/>
          </p:cNvSpPr>
          <p:nvPr/>
        </p:nvSpPr>
        <p:spPr bwMode="auto">
          <a:xfrm>
            <a:off x="849313" y="5959475"/>
            <a:ext cx="20939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is same as </a:t>
            </a:r>
          </a:p>
        </p:txBody>
      </p:sp>
      <p:sp>
        <p:nvSpPr>
          <p:cNvPr id="9222" name="Text Box 20"/>
          <p:cNvSpPr txBox="1">
            <a:spLocks noChangeArrowheads="1"/>
          </p:cNvSpPr>
          <p:nvPr/>
        </p:nvSpPr>
        <p:spPr bwMode="auto">
          <a:xfrm>
            <a:off x="1069975" y="6207125"/>
            <a:ext cx="209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but done in 2 steps…</a:t>
            </a:r>
          </a:p>
        </p:txBody>
      </p:sp>
      <p:sp>
        <p:nvSpPr>
          <p:cNvPr id="9223" name="Rectangle 21"/>
          <p:cNvSpPr>
            <a:spLocks noChangeArrowheads="1"/>
          </p:cNvSpPr>
          <p:nvPr/>
        </p:nvSpPr>
        <p:spPr bwMode="auto">
          <a:xfrm>
            <a:off x="2209800" y="5943600"/>
            <a:ext cx="20097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D18006"/>
                </a:solidFill>
                <a:latin typeface="Courier New" pitchFamily="49" charset="0"/>
              </a:rPr>
              <a:t>return</a:t>
            </a:r>
            <a:r>
              <a:rPr lang="en-US" altLang="en-US" sz="1400" b="1">
                <a:latin typeface="Courier New" pitchFamily="49" charset="0"/>
              </a:rPr>
              <a:t> n*fac(n-1)</a:t>
            </a:r>
          </a:p>
        </p:txBody>
      </p:sp>
      <p:sp>
        <p:nvSpPr>
          <p:cNvPr id="9224" name="AutoShape 22"/>
          <p:cNvSpPr>
            <a:spLocks/>
          </p:cNvSpPr>
          <p:nvPr/>
        </p:nvSpPr>
        <p:spPr bwMode="auto">
          <a:xfrm rot="5400000">
            <a:off x="2374106" y="4810919"/>
            <a:ext cx="103188" cy="2063750"/>
          </a:xfrm>
          <a:prstGeom prst="rightBrace">
            <a:avLst>
              <a:gd name="adj1" fmla="val 16666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5" name="Rectangle 23"/>
          <p:cNvSpPr>
            <a:spLocks noChangeArrowheads="1"/>
          </p:cNvSpPr>
          <p:nvPr>
            <p:custDataLst>
              <p:tags r:id="rId3"/>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6" name="Line 25"/>
          <p:cNvSpPr>
            <a:spLocks noChangeShapeType="1"/>
          </p:cNvSpPr>
          <p:nvPr/>
        </p:nvSpPr>
        <p:spPr bwMode="auto">
          <a:xfrm flipH="1">
            <a:off x="3276600" y="5334000"/>
            <a:ext cx="2057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7" name="Rectangle 28"/>
          <p:cNvSpPr>
            <a:spLocks noChangeArrowheads="1"/>
          </p:cNvSpPr>
          <p:nvPr/>
        </p:nvSpPr>
        <p:spPr bwMode="auto">
          <a:xfrm>
            <a:off x="6096000" y="23622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8" name="Text Box 29"/>
          <p:cNvSpPr txBox="1">
            <a:spLocks noChangeArrowheads="1"/>
          </p:cNvSpPr>
          <p:nvPr/>
        </p:nvSpPr>
        <p:spPr bwMode="auto">
          <a:xfrm>
            <a:off x="4343400" y="2362200"/>
            <a:ext cx="1120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r14</a:t>
            </a:r>
            <a:endParaRPr lang="en-US" altLang="en-US" sz="2400" b="1"/>
          </a:p>
        </p:txBody>
      </p:sp>
      <p:sp>
        <p:nvSpPr>
          <p:cNvPr id="9229" name="Rectangle 31"/>
          <p:cNvSpPr>
            <a:spLocks noChangeArrowheads="1"/>
          </p:cNvSpPr>
          <p:nvPr/>
        </p:nvSpPr>
        <p:spPr bwMode="auto">
          <a:xfrm>
            <a:off x="6096000" y="11430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30" name="Text Box 32"/>
          <p:cNvSpPr txBox="1">
            <a:spLocks noChangeArrowheads="1"/>
          </p:cNvSpPr>
          <p:nvPr/>
        </p:nvSpPr>
        <p:spPr bwMode="auto">
          <a:xfrm>
            <a:off x="4114800" y="1143000"/>
            <a:ext cx="2263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 r1 (N)</a:t>
            </a:r>
            <a:endParaRPr lang="en-US" altLang="en-US" sz="2400" b="1"/>
          </a:p>
        </p:txBody>
      </p:sp>
      <p:sp>
        <p:nvSpPr>
          <p:cNvPr id="9231" name="Text Box 33"/>
          <p:cNvSpPr txBox="1">
            <a:spLocks noChangeArrowheads="1"/>
          </p:cNvSpPr>
          <p:nvPr/>
        </p:nvSpPr>
        <p:spPr bwMode="auto">
          <a:xfrm>
            <a:off x="5410200" y="4191000"/>
            <a:ext cx="1830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latin typeface="Courier New Bold" pitchFamily="1" charset="0"/>
              </a:rPr>
              <a:t>jumpr r14</a:t>
            </a:r>
            <a:endParaRPr lang="en-US" altLang="en-US" sz="2400" b="1"/>
          </a:p>
        </p:txBody>
      </p:sp>
      <p:sp>
        <p:nvSpPr>
          <p:cNvPr id="9232" name="Text Box 34"/>
          <p:cNvSpPr txBox="1">
            <a:spLocks noChangeArrowheads="1"/>
          </p:cNvSpPr>
          <p:nvPr/>
        </p:nvSpPr>
        <p:spPr bwMode="auto">
          <a:xfrm>
            <a:off x="5410200" y="5029200"/>
            <a:ext cx="1830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latin typeface="Courier New Bold" pitchFamily="1" charset="0"/>
              </a:rPr>
              <a:t>jumpr r14</a:t>
            </a:r>
            <a:endParaRPr lang="en-US" altLang="en-US" sz="2400" b="1"/>
          </a:p>
        </p:txBody>
      </p:sp>
      <p:sp>
        <p:nvSpPr>
          <p:cNvPr id="9233" name="Text Box 37"/>
          <p:cNvSpPr txBox="1">
            <a:spLocks noChangeArrowheads="1"/>
          </p:cNvSpPr>
          <p:nvPr/>
        </p:nvSpPr>
        <p:spPr bwMode="auto">
          <a:xfrm>
            <a:off x="4343400" y="3124200"/>
            <a:ext cx="4438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410CE"/>
                </a:solidFill>
              </a:rPr>
              <a:t>First let</a:t>
            </a:r>
            <a:r>
              <a:rPr lang="ja-JP" altLang="en-US" sz="2400">
                <a:solidFill>
                  <a:srgbClr val="B410CE"/>
                </a:solidFill>
              </a:rPr>
              <a:t>’</a:t>
            </a:r>
            <a:r>
              <a:rPr lang="en-US" altLang="ja-JP" sz="2400">
                <a:solidFill>
                  <a:srgbClr val="B410CE"/>
                </a:solidFill>
              </a:rPr>
              <a:t>s try N=0 and then N=3</a:t>
            </a:r>
            <a:endParaRPr lang="en-US" altLang="en-US" sz="2400">
              <a:solidFill>
                <a:srgbClr val="B410CE"/>
              </a:solidFill>
            </a:endParaRPr>
          </a:p>
        </p:txBody>
      </p:sp>
      <p:sp>
        <p:nvSpPr>
          <p:cNvPr id="9234" name="Line 25"/>
          <p:cNvSpPr>
            <a:spLocks noChangeShapeType="1"/>
          </p:cNvSpPr>
          <p:nvPr/>
        </p:nvSpPr>
        <p:spPr bwMode="auto">
          <a:xfrm flipH="1">
            <a:off x="3276600" y="4495800"/>
            <a:ext cx="2057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pic>
        <p:nvPicPr>
          <p:cNvPr id="9235" name="Picture 23"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828800" y="2209800"/>
            <a:ext cx="2286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36" name="Picture 24"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981200" y="4876800"/>
            <a:ext cx="3079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7" name="Rectangle 31"/>
          <p:cNvSpPr>
            <a:spLocks noChangeArrowheads="1"/>
          </p:cNvSpPr>
          <p:nvPr/>
        </p:nvSpPr>
        <p:spPr bwMode="auto">
          <a:xfrm>
            <a:off x="6096000" y="17526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38" name="Text Box 29"/>
          <p:cNvSpPr txBox="1">
            <a:spLocks noChangeArrowheads="1"/>
          </p:cNvSpPr>
          <p:nvPr/>
        </p:nvSpPr>
        <p:spPr bwMode="auto">
          <a:xfrm>
            <a:off x="4343400" y="1752600"/>
            <a:ext cx="17303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r13(Res)</a:t>
            </a:r>
            <a:endParaRPr lang="en-US" altLang="en-US" sz="2400" b="1"/>
          </a:p>
        </p:txBody>
      </p:sp>
      <p:sp>
        <p:nvSpPr>
          <p:cNvPr id="9239" name="TextBox 27"/>
          <p:cNvSpPr txBox="1">
            <a:spLocks noChangeArrowheads="1"/>
          </p:cNvSpPr>
          <p:nvPr/>
        </p:nvSpPr>
        <p:spPr bwMode="auto">
          <a:xfrm>
            <a:off x="8153400" y="1752600"/>
            <a:ext cx="646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Return </a:t>
            </a:r>
          </a:p>
          <a:p>
            <a:pPr>
              <a:spcBef>
                <a:spcPct val="0"/>
              </a:spcBef>
              <a:buFontTx/>
              <a:buNone/>
            </a:pPr>
            <a:r>
              <a:rPr lang="en-US" altLang="en-US" sz="1200"/>
              <a:t>value</a:t>
            </a:r>
          </a:p>
        </p:txBody>
      </p:sp>
      <p:sp>
        <p:nvSpPr>
          <p:cNvPr id="9240" name="TextBox 28"/>
          <p:cNvSpPr txBox="1">
            <a:spLocks noChangeArrowheads="1"/>
          </p:cNvSpPr>
          <p:nvPr/>
        </p:nvSpPr>
        <p:spPr bwMode="auto">
          <a:xfrm>
            <a:off x="8153400" y="2362200"/>
            <a:ext cx="73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Return </a:t>
            </a:r>
          </a:p>
          <a:p>
            <a:pPr>
              <a:spcBef>
                <a:spcPct val="0"/>
              </a:spcBef>
              <a:buFontTx/>
              <a:buNone/>
            </a:pPr>
            <a:r>
              <a:rPr lang="en-US" altLang="en-US" sz="1200"/>
              <a:t>address</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3"/>
          <p:cNvSpPr txBox="1">
            <a:spLocks noChangeArrowheads="1"/>
          </p:cNvSpPr>
          <p:nvPr>
            <p:custDataLst>
              <p:tags r:id="rId1"/>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0243" name="Text Box 4"/>
          <p:cNvSpPr txBox="1">
            <a:spLocks noChangeArrowheads="1"/>
          </p:cNvSpPr>
          <p:nvPr>
            <p:custDataLst>
              <p:tags r:id="rId2"/>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0244"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print</a:t>
            </a:r>
            <a:r>
              <a:rPr lang="en-US" altLang="en-US" sz="1800" b="1" dirty="0">
                <a:latin typeface="Courier New" pitchFamily="49" charset="0"/>
              </a:rPr>
              <a:t>(answer)</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0245" name="Rectangle 6"/>
          <p:cNvSpPr>
            <a:spLocks noChangeArrowheads="1"/>
          </p:cNvSpPr>
          <p:nvPr>
            <p:custDataLst>
              <p:tags r:id="rId3"/>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0246" name="Text Box 9"/>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match each piece of Python code with the Hmmm assembly code that implements it.</a:t>
            </a:r>
          </a:p>
        </p:txBody>
      </p:sp>
      <p:sp>
        <p:nvSpPr>
          <p:cNvPr id="10247" name="Rectangle 11"/>
          <p:cNvSpPr>
            <a:spLocks noChangeArrowheads="1"/>
          </p:cNvSpPr>
          <p:nvPr/>
        </p:nvSpPr>
        <p:spPr bwMode="auto">
          <a:xfrm>
            <a:off x="5715000"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solidFill>
                  <a:schemeClr val="bg2"/>
                </a:solidFill>
                <a:latin typeface="Courier New Bold" pitchFamily="1" charset="0"/>
              </a:rPr>
              <a:t>setn</a:t>
            </a:r>
            <a:r>
              <a:rPr lang="en-US" altLang="en-US" sz="1600" dirty="0">
                <a:solidFill>
                  <a:schemeClr val="bg2"/>
                </a:solidFill>
                <a:latin typeface="Courier New Bold" pitchFamily="1" charset="0"/>
              </a:rPr>
              <a:t> r15 42</a:t>
            </a: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01</a:t>
            </a:r>
            <a:r>
              <a:rPr lang="en-US" altLang="en-US" sz="1600" dirty="0">
                <a:solidFill>
                  <a:schemeClr val="bg2"/>
                </a:solidFill>
                <a:latin typeface="Courier New Bold" pitchFamily="1" charset="0"/>
              </a:rPr>
              <a:t> </a:t>
            </a:r>
            <a:r>
              <a:rPr lang="en-US" altLang="en-US" sz="1600" dirty="0">
                <a:latin typeface="Courier New Bold" pitchFamily="1" charset="0"/>
              </a:rPr>
              <a:t>read r1</a:t>
            </a:r>
          </a:p>
          <a:p>
            <a:pPr>
              <a:spcBef>
                <a:spcPct val="0"/>
              </a:spcBef>
              <a:buFontTx/>
              <a:buNone/>
            </a:pPr>
            <a:r>
              <a:rPr lang="en-US" altLang="en-US" sz="1600" dirty="0">
                <a:solidFill>
                  <a:schemeClr val="bg2"/>
                </a:solidFill>
                <a:latin typeface="Courier New Bold" pitchFamily="1" charset="0"/>
              </a:rPr>
              <a:t>02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03 write r13</a:t>
            </a:r>
          </a:p>
          <a:p>
            <a:pPr>
              <a:spcBef>
                <a:spcPct val="0"/>
              </a:spcBef>
              <a:buFontTx/>
              <a:buNone/>
            </a:pPr>
            <a:r>
              <a:rPr lang="en-US" altLang="en-US" sz="1600" dirty="0">
                <a:solidFill>
                  <a:schemeClr val="bg2"/>
                </a:solidFill>
                <a:latin typeface="Courier New Bold" pitchFamily="1" charset="0"/>
              </a:rPr>
              <a:t>04 halt</a:t>
            </a:r>
          </a:p>
          <a:p>
            <a:pPr>
              <a:spcBef>
                <a:spcPct val="0"/>
              </a:spcBef>
              <a:buFontTx/>
              <a:buNone/>
            </a:pPr>
            <a:r>
              <a:rPr lang="en-US" altLang="en-US" sz="1600" dirty="0">
                <a:solidFill>
                  <a:schemeClr val="bg2"/>
                </a:solidFill>
                <a:latin typeface="Courier New Bold" pitchFamily="1" charset="0"/>
              </a:rPr>
              <a:t>05 </a:t>
            </a:r>
            <a:r>
              <a:rPr lang="en-US" altLang="en-US" sz="1600" dirty="0" err="1">
                <a:solidFill>
                  <a:schemeClr val="bg2"/>
                </a:solidFill>
                <a:latin typeface="Courier New Bold" pitchFamily="1" charset="0"/>
              </a:rPr>
              <a:t>jnezn</a:t>
            </a:r>
            <a:r>
              <a:rPr lang="en-US" altLang="en-US" sz="1600" dirty="0">
                <a:solidFill>
                  <a:schemeClr val="bg2"/>
                </a:solidFill>
                <a:latin typeface="Courier New Bold" pitchFamily="1" charset="0"/>
              </a:rPr>
              <a:t> r1 8</a:t>
            </a:r>
          </a:p>
          <a:p>
            <a:pPr>
              <a:spcBef>
                <a:spcPct val="0"/>
              </a:spcBef>
              <a:buFontTx/>
              <a:buNone/>
            </a:pPr>
            <a:r>
              <a:rPr lang="en-US" altLang="en-US" sz="1600" dirty="0">
                <a:solidFill>
                  <a:schemeClr val="bg2"/>
                </a:solidFill>
                <a:latin typeface="Courier New Bold" pitchFamily="1" charset="0"/>
              </a:rPr>
              <a:t>06 </a:t>
            </a:r>
            <a:r>
              <a:rPr lang="en-US" altLang="en-US" sz="1600" dirty="0" err="1">
                <a:solidFill>
                  <a:schemeClr val="bg2"/>
                </a:solidFill>
                <a:latin typeface="Courier New Bold" pitchFamily="1" charset="0"/>
              </a:rPr>
              <a:t>setn</a:t>
            </a:r>
            <a:r>
              <a:rPr lang="en-US" altLang="en-US" sz="1600" dirty="0">
                <a:solidFill>
                  <a:schemeClr val="bg2"/>
                </a:solidFill>
                <a:latin typeface="Courier New Bold" pitchFamily="1" charset="0"/>
              </a:rPr>
              <a:t> r13 1</a:t>
            </a:r>
          </a:p>
          <a:p>
            <a:pPr>
              <a:spcBef>
                <a:spcPct val="0"/>
              </a:spcBef>
              <a:buFontTx/>
              <a:buNone/>
            </a:pPr>
            <a:r>
              <a:rPr lang="en-US" altLang="en-US" sz="1600" dirty="0">
                <a:solidFill>
                  <a:schemeClr val="bg2"/>
                </a:solidFill>
                <a:latin typeface="Courier New Bold" pitchFamily="1" charset="0"/>
              </a:rPr>
              <a:t>07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a:p>
            <a:pPr>
              <a:spcBef>
                <a:spcPct val="0"/>
              </a:spcBef>
              <a:buFontTx/>
              <a:buNone/>
            </a:pPr>
            <a:r>
              <a:rPr lang="en-US" altLang="en-US" sz="1600" dirty="0">
                <a:solidFill>
                  <a:schemeClr val="bg2"/>
                </a:solidFill>
                <a:latin typeface="Courier New Bold" pitchFamily="1" charset="0"/>
              </a:rPr>
              <a:t>08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09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
        <p:nvSpPr>
          <p:cNvPr id="10248" name="AutoShape 12"/>
          <p:cNvSpPr>
            <a:spLocks noChangeArrowheads="1"/>
          </p:cNvSpPr>
          <p:nvPr/>
        </p:nvSpPr>
        <p:spPr bwMode="auto">
          <a:xfrm>
            <a:off x="533399" y="1981200"/>
            <a:ext cx="2346325" cy="381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0249" name="Line 13"/>
          <p:cNvSpPr>
            <a:spLocks noChangeShapeType="1"/>
          </p:cNvSpPr>
          <p:nvPr/>
        </p:nvSpPr>
        <p:spPr bwMode="auto">
          <a:xfrm flipV="1">
            <a:off x="2992438" y="2057400"/>
            <a:ext cx="2722562" cy="152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0250" name="Text Box 14"/>
          <p:cNvSpPr txBox="1">
            <a:spLocks noChangeArrowheads="1"/>
          </p:cNvSpPr>
          <p:nvPr/>
        </p:nvSpPr>
        <p:spPr bwMode="auto">
          <a:xfrm>
            <a:off x="3276600" y="1600200"/>
            <a:ext cx="173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b   r1</a:t>
            </a:r>
            <a:endParaRPr lang="en-US" altLang="en-US" sz="2400" b="1"/>
          </a:p>
        </p:txBody>
      </p:sp>
      <p:sp>
        <p:nvSpPr>
          <p:cNvPr id="10251" name="Line 15"/>
          <p:cNvSpPr>
            <a:spLocks noChangeShapeType="1"/>
          </p:cNvSpPr>
          <p:nvPr/>
        </p:nvSpPr>
        <p:spPr bwMode="auto">
          <a:xfrm>
            <a:off x="3657600" y="1849438"/>
            <a:ext cx="3048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252" name="TextBox 12"/>
          <p:cNvSpPr txBox="1">
            <a:spLocks noChangeArrowheads="1"/>
          </p:cNvSpPr>
          <p:nvPr/>
        </p:nvSpPr>
        <p:spPr bwMode="auto">
          <a:xfrm>
            <a:off x="1143000" y="6027738"/>
            <a:ext cx="13716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Try to align the Python code to the Hmmm code…</a:t>
            </a:r>
          </a:p>
        </p:txBody>
      </p:sp>
      <p:pic>
        <p:nvPicPr>
          <p:cNvPr id="10253" name="Picture 32" descr="alien"/>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38400" y="5918200"/>
            <a:ext cx="687388"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TextBox 14"/>
          <p:cNvSpPr txBox="1">
            <a:spLocks noChangeArrowheads="1"/>
          </p:cNvSpPr>
          <p:nvPr/>
        </p:nvSpPr>
        <p:spPr bwMode="auto">
          <a:xfrm>
            <a:off x="3124200" y="6505575"/>
            <a:ext cx="20955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as shown in the</a:t>
            </a:r>
            <a:r>
              <a:rPr lang="en-US" altLang="ja-JP" sz="1200"/>
              <a:t> next slide…</a:t>
            </a:r>
            <a:endParaRPr lang="en-US" altLang="en-US" sz="1200"/>
          </a:p>
        </p:txBody>
      </p:sp>
      <p:sp>
        <p:nvSpPr>
          <p:cNvPr id="10255" name="Rectangle 2"/>
          <p:cNvSpPr>
            <a:spLocks noChangeArrowheads="1"/>
          </p:cNvSpPr>
          <p:nvPr>
            <p:custDataLst>
              <p:tags r:id="rId4"/>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1267"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126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1269"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print</a:t>
            </a:r>
            <a:r>
              <a:rPr lang="en-US" altLang="en-US" sz="1800" b="1" dirty="0">
                <a:latin typeface="Courier New" pitchFamily="49" charset="0"/>
              </a:rPr>
              <a:t>(answer)</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1270"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1272" name="AutoShape 14"/>
          <p:cNvSpPr>
            <a:spLocks noChangeArrowheads="1"/>
          </p:cNvSpPr>
          <p:nvPr/>
        </p:nvSpPr>
        <p:spPr bwMode="auto">
          <a:xfrm>
            <a:off x="609600" y="22860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1273" name="AutoShape 15"/>
          <p:cNvSpPr>
            <a:spLocks noChangeArrowheads="1"/>
          </p:cNvSpPr>
          <p:nvPr/>
        </p:nvSpPr>
        <p:spPr bwMode="auto">
          <a:xfrm>
            <a:off x="5638800" y="2212975"/>
            <a:ext cx="22860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1274" name="Group 21"/>
          <p:cNvGrpSpPr>
            <a:grpSpLocks/>
          </p:cNvGrpSpPr>
          <p:nvPr/>
        </p:nvGrpSpPr>
        <p:grpSpPr bwMode="auto">
          <a:xfrm>
            <a:off x="3429001" y="990600"/>
            <a:ext cx="1906588" cy="2133600"/>
            <a:chOff x="2064" y="1056"/>
            <a:chExt cx="1201" cy="1344"/>
          </a:xfrm>
        </p:grpSpPr>
        <p:sp>
          <p:nvSpPr>
            <p:cNvPr id="11276" name="Text Box 16"/>
            <p:cNvSpPr txBox="1">
              <a:spLocks noChangeArrowheads="1"/>
            </p:cNvSpPr>
            <p:nvPr/>
          </p:nvSpPr>
          <p:spPr bwMode="auto">
            <a:xfrm>
              <a:off x="2136" y="1920"/>
              <a:ext cx="104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dirty="0">
                  <a:latin typeface="Courier New Bold" pitchFamily="1" charset="0"/>
                </a:rPr>
                <a:t>r15</a:t>
              </a:r>
              <a:r>
                <a:rPr lang="en-US" altLang="en-US" sz="1800" dirty="0"/>
                <a:t> is the</a:t>
              </a:r>
            </a:p>
            <a:p>
              <a:pPr>
                <a:spcBef>
                  <a:spcPct val="0"/>
                </a:spcBef>
                <a:buFontTx/>
                <a:buNone/>
              </a:pPr>
              <a:r>
                <a:rPr lang="en-US" altLang="ja-JP" sz="1800" dirty="0"/>
                <a:t>“stack pointer”</a:t>
              </a:r>
              <a:endParaRPr lang="en-US" altLang="en-US" sz="2400" dirty="0"/>
            </a:p>
          </p:txBody>
        </p:sp>
        <p:sp>
          <p:nvSpPr>
            <p:cNvPr id="11277" name="Text Box 18"/>
            <p:cNvSpPr txBox="1">
              <a:spLocks noChangeArrowheads="1"/>
            </p:cNvSpPr>
            <p:nvPr/>
          </p:nvSpPr>
          <p:spPr bwMode="auto">
            <a:xfrm>
              <a:off x="2112" y="1516"/>
              <a:ext cx="11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dirty="0">
                  <a:latin typeface="Courier New Bold" pitchFamily="1" charset="0"/>
                </a:rPr>
                <a:t>r14</a:t>
              </a:r>
              <a:r>
                <a:rPr lang="en-US" altLang="en-US" sz="1800" dirty="0"/>
                <a:t> is the</a:t>
              </a:r>
            </a:p>
            <a:p>
              <a:pPr>
                <a:spcBef>
                  <a:spcPct val="0"/>
                </a:spcBef>
                <a:buFontTx/>
                <a:buNone/>
              </a:pPr>
              <a:r>
                <a:rPr lang="en-US" altLang="ja-JP" sz="1800" dirty="0"/>
                <a:t>“return address”</a:t>
              </a:r>
              <a:endParaRPr lang="en-US" altLang="en-US" sz="2400" dirty="0"/>
            </a:p>
          </p:txBody>
        </p:sp>
        <p:sp>
          <p:nvSpPr>
            <p:cNvPr id="11278" name="Text Box 19"/>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1279" name="Rectangle 20"/>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1275" name="AutoShape 15"/>
          <p:cNvSpPr>
            <a:spLocks noChangeArrowheads="1"/>
          </p:cNvSpPr>
          <p:nvPr/>
        </p:nvSpPr>
        <p:spPr bwMode="auto">
          <a:xfrm>
            <a:off x="5645150" y="1743075"/>
            <a:ext cx="22860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 name="Rectangle 11"/>
          <p:cNvSpPr>
            <a:spLocks noChangeArrowheads="1"/>
          </p:cNvSpPr>
          <p:nvPr/>
        </p:nvSpPr>
        <p:spPr bwMode="auto">
          <a:xfrm>
            <a:off x="5715000"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b="1" dirty="0" err="1">
                <a:latin typeface="Courier New Bold" pitchFamily="1" charset="0"/>
              </a:rPr>
              <a:t>calln</a:t>
            </a:r>
            <a:r>
              <a:rPr lang="en-US" altLang="en-US" sz="1600" b="1" dirty="0">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03 write r13</a:t>
            </a:r>
          </a:p>
          <a:p>
            <a:pPr>
              <a:spcBef>
                <a:spcPct val="0"/>
              </a:spcBef>
              <a:buFontTx/>
              <a:buNone/>
            </a:pPr>
            <a:r>
              <a:rPr lang="en-US" altLang="en-US" sz="1600" dirty="0">
                <a:solidFill>
                  <a:schemeClr val="bg2"/>
                </a:solidFill>
                <a:latin typeface="Courier New Bold" pitchFamily="1" charset="0"/>
              </a:rPr>
              <a:t>04 halt</a:t>
            </a:r>
          </a:p>
          <a:p>
            <a:pPr>
              <a:spcBef>
                <a:spcPct val="0"/>
              </a:spcBef>
              <a:buFontTx/>
              <a:buNone/>
            </a:pPr>
            <a:r>
              <a:rPr lang="en-US" altLang="en-US" sz="1600" dirty="0">
                <a:solidFill>
                  <a:schemeClr val="bg2"/>
                </a:solidFill>
                <a:latin typeface="Courier New Bold" pitchFamily="1" charset="0"/>
              </a:rPr>
              <a:t>05 </a:t>
            </a:r>
            <a:r>
              <a:rPr lang="en-US" altLang="en-US" sz="1600" dirty="0" err="1">
                <a:solidFill>
                  <a:schemeClr val="bg2"/>
                </a:solidFill>
                <a:latin typeface="Courier New Bold" pitchFamily="1" charset="0"/>
              </a:rPr>
              <a:t>jnezn</a:t>
            </a:r>
            <a:r>
              <a:rPr lang="en-US" altLang="en-US" sz="1600" dirty="0">
                <a:solidFill>
                  <a:schemeClr val="bg2"/>
                </a:solidFill>
                <a:latin typeface="Courier New Bold" pitchFamily="1" charset="0"/>
              </a:rPr>
              <a:t> r1 8</a:t>
            </a:r>
          </a:p>
          <a:p>
            <a:pPr>
              <a:spcBef>
                <a:spcPct val="0"/>
              </a:spcBef>
              <a:buFontTx/>
              <a:buNone/>
            </a:pPr>
            <a:r>
              <a:rPr lang="en-US" altLang="en-US" sz="1600" dirty="0">
                <a:solidFill>
                  <a:schemeClr val="bg2"/>
                </a:solidFill>
                <a:latin typeface="Courier New Bold" pitchFamily="1" charset="0"/>
              </a:rPr>
              <a:t>06 </a:t>
            </a:r>
            <a:r>
              <a:rPr lang="en-US" altLang="en-US" sz="1600" dirty="0" err="1">
                <a:solidFill>
                  <a:schemeClr val="bg2"/>
                </a:solidFill>
                <a:latin typeface="Courier New Bold" pitchFamily="1" charset="0"/>
              </a:rPr>
              <a:t>setn</a:t>
            </a:r>
            <a:r>
              <a:rPr lang="en-US" altLang="en-US" sz="1600" dirty="0">
                <a:solidFill>
                  <a:schemeClr val="bg2"/>
                </a:solidFill>
                <a:latin typeface="Courier New Bold" pitchFamily="1" charset="0"/>
              </a:rPr>
              <a:t> r13 1</a:t>
            </a:r>
          </a:p>
          <a:p>
            <a:pPr>
              <a:spcBef>
                <a:spcPct val="0"/>
              </a:spcBef>
              <a:buFontTx/>
              <a:buNone/>
            </a:pPr>
            <a:r>
              <a:rPr lang="en-US" altLang="en-US" sz="1600" dirty="0">
                <a:solidFill>
                  <a:schemeClr val="bg2"/>
                </a:solidFill>
                <a:latin typeface="Courier New Bold" pitchFamily="1" charset="0"/>
              </a:rPr>
              <a:t>07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a:p>
            <a:pPr>
              <a:spcBef>
                <a:spcPct val="0"/>
              </a:spcBef>
              <a:buFontTx/>
              <a:buNone/>
            </a:pPr>
            <a:r>
              <a:rPr lang="en-US" altLang="en-US" sz="1600" dirty="0">
                <a:solidFill>
                  <a:schemeClr val="bg2"/>
                </a:solidFill>
                <a:latin typeface="Courier New Bold" pitchFamily="1" charset="0"/>
              </a:rPr>
              <a:t>08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09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229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229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2293"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print</a:t>
            </a:r>
            <a:r>
              <a:rPr lang="en-US" altLang="en-US" sz="1800" b="1" dirty="0">
                <a:latin typeface="Courier New" pitchFamily="49" charset="0"/>
              </a:rPr>
              <a:t>(answer)</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229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2296" name="AutoShape 10"/>
          <p:cNvSpPr>
            <a:spLocks noChangeArrowheads="1"/>
          </p:cNvSpPr>
          <p:nvPr/>
        </p:nvSpPr>
        <p:spPr bwMode="auto">
          <a:xfrm>
            <a:off x="609600" y="25908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2297" name="AutoShape 11"/>
          <p:cNvSpPr>
            <a:spLocks noChangeArrowheads="1"/>
          </p:cNvSpPr>
          <p:nvPr/>
        </p:nvSpPr>
        <p:spPr bwMode="auto">
          <a:xfrm>
            <a:off x="5638800" y="2438400"/>
            <a:ext cx="2286000" cy="5334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2298" name="Group 13"/>
          <p:cNvGrpSpPr>
            <a:grpSpLocks/>
          </p:cNvGrpSpPr>
          <p:nvPr/>
        </p:nvGrpSpPr>
        <p:grpSpPr bwMode="auto">
          <a:xfrm>
            <a:off x="3429000" y="990600"/>
            <a:ext cx="1828800" cy="2133600"/>
            <a:chOff x="2064" y="1056"/>
            <a:chExt cx="1152" cy="1344"/>
          </a:xfrm>
        </p:grpSpPr>
        <p:sp>
          <p:nvSpPr>
            <p:cNvPr id="12299" name="Text Box 14"/>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2300" name="Text Box 15"/>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2301" name="Text Box 16"/>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2302" name="Rectangle 17"/>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6" name="Rectangle 11"/>
          <p:cNvSpPr>
            <a:spLocks noChangeArrowheads="1"/>
          </p:cNvSpPr>
          <p:nvPr/>
        </p:nvSpPr>
        <p:spPr bwMode="auto">
          <a:xfrm>
            <a:off x="5715000"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a:t>
            </a:r>
            <a:r>
              <a:rPr lang="en-US" altLang="en-US" sz="1600" dirty="0">
                <a:solidFill>
                  <a:schemeClr val="bg2"/>
                </a:solidFill>
                <a:latin typeface="Courier New Bold" pitchFamily="1" charset="0"/>
              </a:rPr>
              <a:t>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solidFill>
                  <a:schemeClr val="bg2"/>
                </a:solidFill>
                <a:latin typeface="Courier New Bold" pitchFamily="1" charset="0"/>
              </a:rPr>
              <a:t>05 </a:t>
            </a:r>
            <a:r>
              <a:rPr lang="en-US" altLang="en-US" sz="1600" dirty="0" err="1">
                <a:solidFill>
                  <a:schemeClr val="bg2"/>
                </a:solidFill>
                <a:latin typeface="Courier New Bold" pitchFamily="1" charset="0"/>
              </a:rPr>
              <a:t>jnezn</a:t>
            </a:r>
            <a:r>
              <a:rPr lang="en-US" altLang="en-US" sz="1600" dirty="0">
                <a:solidFill>
                  <a:schemeClr val="bg2"/>
                </a:solidFill>
                <a:latin typeface="Courier New Bold" pitchFamily="1" charset="0"/>
              </a:rPr>
              <a:t> r1 8</a:t>
            </a:r>
          </a:p>
          <a:p>
            <a:pPr>
              <a:spcBef>
                <a:spcPct val="0"/>
              </a:spcBef>
              <a:buFontTx/>
              <a:buNone/>
            </a:pPr>
            <a:r>
              <a:rPr lang="en-US" altLang="en-US" sz="1600" dirty="0">
                <a:solidFill>
                  <a:schemeClr val="bg2"/>
                </a:solidFill>
                <a:latin typeface="Courier New Bold" pitchFamily="1" charset="0"/>
              </a:rPr>
              <a:t>06 </a:t>
            </a:r>
            <a:r>
              <a:rPr lang="en-US" altLang="en-US" sz="1600" dirty="0" err="1">
                <a:solidFill>
                  <a:schemeClr val="bg2"/>
                </a:solidFill>
                <a:latin typeface="Courier New Bold" pitchFamily="1" charset="0"/>
              </a:rPr>
              <a:t>setn</a:t>
            </a:r>
            <a:r>
              <a:rPr lang="en-US" altLang="en-US" sz="1600" dirty="0">
                <a:solidFill>
                  <a:schemeClr val="bg2"/>
                </a:solidFill>
                <a:latin typeface="Courier New Bold" pitchFamily="1" charset="0"/>
              </a:rPr>
              <a:t> r13 1</a:t>
            </a:r>
          </a:p>
          <a:p>
            <a:pPr>
              <a:spcBef>
                <a:spcPct val="0"/>
              </a:spcBef>
              <a:buFontTx/>
              <a:buNone/>
            </a:pPr>
            <a:r>
              <a:rPr lang="en-US" altLang="en-US" sz="1600" dirty="0">
                <a:solidFill>
                  <a:schemeClr val="bg2"/>
                </a:solidFill>
                <a:latin typeface="Courier New Bold" pitchFamily="1" charset="0"/>
              </a:rPr>
              <a:t>07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a:p>
            <a:pPr>
              <a:spcBef>
                <a:spcPct val="0"/>
              </a:spcBef>
              <a:buFontTx/>
              <a:buNone/>
            </a:pPr>
            <a:r>
              <a:rPr lang="en-US" altLang="en-US" sz="1600" dirty="0">
                <a:solidFill>
                  <a:schemeClr val="bg2"/>
                </a:solidFill>
                <a:latin typeface="Courier New Bold" pitchFamily="1" charset="0"/>
              </a:rPr>
              <a:t>08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09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331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331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3317"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331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0" name="AutoShape 10"/>
          <p:cNvSpPr>
            <a:spLocks noChangeArrowheads="1"/>
          </p:cNvSpPr>
          <p:nvPr/>
        </p:nvSpPr>
        <p:spPr bwMode="auto">
          <a:xfrm>
            <a:off x="609600" y="4114800"/>
            <a:ext cx="2209800" cy="685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1" name="AutoShape 11"/>
          <p:cNvSpPr>
            <a:spLocks noChangeArrowheads="1"/>
          </p:cNvSpPr>
          <p:nvPr/>
        </p:nvSpPr>
        <p:spPr bwMode="auto">
          <a:xfrm>
            <a:off x="5638800" y="2895600"/>
            <a:ext cx="2286000" cy="762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3322" name="Group 12"/>
          <p:cNvGrpSpPr>
            <a:grpSpLocks/>
          </p:cNvGrpSpPr>
          <p:nvPr/>
        </p:nvGrpSpPr>
        <p:grpSpPr bwMode="auto">
          <a:xfrm>
            <a:off x="3429000" y="990600"/>
            <a:ext cx="1828800" cy="2133600"/>
            <a:chOff x="2064" y="1056"/>
            <a:chExt cx="1152" cy="1344"/>
          </a:xfrm>
        </p:grpSpPr>
        <p:sp>
          <p:nvSpPr>
            <p:cNvPr id="13323" name="Text Box 13"/>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3324" name="Text Box 14"/>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3325" name="Text Box 15"/>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3326" name="Rectangle 16"/>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5" name="Rectangle 11"/>
          <p:cNvSpPr>
            <a:spLocks noChangeArrowheads="1"/>
          </p:cNvSpPr>
          <p:nvPr/>
        </p:nvSpPr>
        <p:spPr bwMode="auto">
          <a:xfrm>
            <a:off x="5715000"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solidFill>
                  <a:schemeClr val="bg2"/>
                </a:solidFill>
                <a:latin typeface="Courier New Bold" pitchFamily="1" charset="0"/>
              </a:rPr>
              <a:t>08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09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381000" y="152400"/>
            <a:ext cx="8458200" cy="533400"/>
          </a:xfrm>
        </p:spPr>
        <p:txBody>
          <a:bodyPr/>
          <a:lstStyle/>
          <a:p>
            <a:pPr eaLnBrk="1" hangingPunct="1"/>
            <a:r>
              <a:rPr lang="en-US" altLang="en-US" sz="4000" dirty="0"/>
              <a:t>Function Calls…</a:t>
            </a:r>
          </a:p>
        </p:txBody>
      </p:sp>
      <p:grpSp>
        <p:nvGrpSpPr>
          <p:cNvPr id="19459" name="Group 2"/>
          <p:cNvGrpSpPr>
            <a:grpSpLocks/>
          </p:cNvGrpSpPr>
          <p:nvPr>
            <p:custDataLst>
              <p:tags r:id="rId1"/>
            </p:custDataLst>
          </p:nvPr>
        </p:nvGrpSpPr>
        <p:grpSpPr bwMode="auto">
          <a:xfrm>
            <a:off x="398463" y="914400"/>
            <a:ext cx="8289925" cy="180975"/>
            <a:chOff x="295" y="1311"/>
            <a:chExt cx="5177" cy="114"/>
          </a:xfrm>
        </p:grpSpPr>
        <p:sp>
          <p:nvSpPr>
            <p:cNvPr id="19488"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9489"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9460"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print(r13)</a:t>
            </a: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p:txBody>
      </p:sp>
      <p:sp>
        <p:nvSpPr>
          <p:cNvPr id="19461"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19462"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83"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4584"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85"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4586"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4587"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88"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4589"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4590"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4591"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92"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4593"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4594"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95"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4596"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97"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4598"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4599" name="Curved Connector 25"/>
          <p:cNvCxnSpPr>
            <a:cxnSpLocks noChangeShapeType="1"/>
            <a:stCxn id="24597" idx="3"/>
          </p:cNvCxnSpPr>
          <p:nvPr/>
        </p:nvCxnSpPr>
        <p:spPr bwMode="auto">
          <a:xfrm flipH="1" flipV="1">
            <a:off x="1752600" y="4419600"/>
            <a:ext cx="3581400" cy="2085975"/>
          </a:xfrm>
          <a:prstGeom prst="curvedConnector3">
            <a:avLst>
              <a:gd name="adj1" fmla="val -6384"/>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600"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pic>
        <p:nvPicPr>
          <p:cNvPr id="27" name="Picture 10" descr="AA04969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257800" y="2438400"/>
            <a:ext cx="76676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ounded Rectangular Callout 11"/>
          <p:cNvSpPr>
            <a:spLocks noChangeArrowheads="1"/>
          </p:cNvSpPr>
          <p:nvPr/>
        </p:nvSpPr>
        <p:spPr bwMode="auto">
          <a:xfrm>
            <a:off x="6015038" y="1752600"/>
            <a:ext cx="2671762" cy="668338"/>
          </a:xfrm>
          <a:prstGeom prst="wedgeRoundRectCallout">
            <a:avLst>
              <a:gd name="adj1" fmla="val -46500"/>
              <a:gd name="adj2" fmla="val 66296"/>
              <a:gd name="adj3" fmla="val 16667"/>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Chew on this…</a:t>
            </a:r>
          </a:p>
        </p:txBody>
      </p:sp>
      <p:sp>
        <p:nvSpPr>
          <p:cNvPr id="29" name="Rounded Rectangular Callout 30"/>
          <p:cNvSpPr>
            <a:spLocks noChangeArrowheads="1"/>
          </p:cNvSpPr>
          <p:nvPr/>
        </p:nvSpPr>
        <p:spPr bwMode="auto">
          <a:xfrm>
            <a:off x="4953000" y="3733800"/>
            <a:ext cx="2819400" cy="736600"/>
          </a:xfrm>
          <a:prstGeom prst="wedgeRoundRectCallout">
            <a:avLst>
              <a:gd name="adj1" fmla="val -32954"/>
              <a:gd name="adj2" fmla="val 79741"/>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 name="TextBox 31"/>
          <p:cNvSpPr txBox="1">
            <a:spLocks noChangeArrowheads="1"/>
          </p:cNvSpPr>
          <p:nvPr/>
        </p:nvSpPr>
        <p:spPr bwMode="auto">
          <a:xfrm>
            <a:off x="4953000" y="3886200"/>
            <a:ext cx="2601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solidFill>
                  <a:srgbClr val="1002CE"/>
                </a:solidFill>
              </a:rPr>
              <a:t>You should be worried!</a:t>
            </a:r>
          </a:p>
        </p:txBody>
      </p:sp>
      <p:pic>
        <p:nvPicPr>
          <p:cNvPr id="31" name="Picture 32" descr="AA027414.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572000" y="4572000"/>
            <a:ext cx="762000" cy="1027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a:t>
            </a:r>
          </a:p>
        </p:txBody>
      </p:sp>
      <p:cxnSp>
        <p:nvCxnSpPr>
          <p:cNvPr id="35"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131710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27"/>
                                        </p:tgtEl>
                                        <p:attrNameLst>
                                          <p:attrName>style.visibility</p:attrName>
                                        </p:attrNameLst>
                                      </p:cBhvr>
                                      <p:to>
                                        <p:strVal val="hidden"/>
                                      </p:to>
                                    </p:set>
                                  </p:childTnLst>
                                </p:cTn>
                              </p:par>
                              <p:par>
                                <p:cTn id="9" presetID="1" presetClass="entr" presetSubtype="0" fill="hold" nodeType="withEffect">
                                  <p:stCondLst>
                                    <p:cond delay="0"/>
                                  </p:stCondLst>
                                  <p:childTnLst>
                                    <p:set>
                                      <p:cBhvr>
                                        <p:cTn id="10" dur="1" fill="hold">
                                          <p:stCondLst>
                                            <p:cond delay="0"/>
                                          </p:stCondLst>
                                        </p:cTn>
                                        <p:tgtEl>
                                          <p:spTgt spid="2458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58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58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458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45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5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30"/>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29"/>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31"/>
                                        </p:tgtEl>
                                        <p:attrNameLst>
                                          <p:attrName>style.visibility</p:attrName>
                                        </p:attrNameLst>
                                      </p:cBhvr>
                                      <p:to>
                                        <p:strVal val="hidden"/>
                                      </p:to>
                                    </p:set>
                                  </p:childTnLst>
                                </p:cTn>
                              </p:par>
                              <p:par>
                                <p:cTn id="37" presetID="1" presetClass="entr" presetSubtype="0" fill="hold" nodeType="withEffect">
                                  <p:stCondLst>
                                    <p:cond delay="0"/>
                                  </p:stCondLst>
                                  <p:childTnLst>
                                    <p:set>
                                      <p:cBhvr>
                                        <p:cTn id="38" dur="1" fill="hold">
                                          <p:stCondLst>
                                            <p:cond delay="0"/>
                                          </p:stCondLst>
                                        </p:cTn>
                                        <p:tgtEl>
                                          <p:spTgt spid="2459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458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459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592"/>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459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4593"/>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2459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4595"/>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459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4597"/>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459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460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3" grpId="0"/>
      <p:bldP spid="24585" grpId="0"/>
      <p:bldP spid="24588" grpId="0"/>
      <p:bldP spid="24589" grpId="0"/>
      <p:bldP spid="24592" grpId="0"/>
      <p:bldP spid="24593" grpId="0"/>
      <p:bldP spid="24595" grpId="0"/>
      <p:bldP spid="24597" grpId="0"/>
      <p:bldP spid="24600" grpId="0"/>
      <p:bldP spid="28" grpId="0" animBg="1"/>
      <p:bldP spid="29" grpId="0" animBg="1"/>
      <p:bldP spid="29" grpId="1" animBg="1"/>
      <p:bldP spid="30" grpId="0"/>
      <p:bldP spid="30" grpId="1"/>
      <p:bldP spid="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4339"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434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4341"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4342"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4" name="AutoShape 10"/>
          <p:cNvSpPr>
            <a:spLocks noChangeArrowheads="1"/>
          </p:cNvSpPr>
          <p:nvPr/>
        </p:nvSpPr>
        <p:spPr bwMode="auto">
          <a:xfrm>
            <a:off x="5638800" y="3657600"/>
            <a:ext cx="2362200" cy="54864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4345" name="Group 11"/>
          <p:cNvGrpSpPr>
            <a:grpSpLocks/>
          </p:cNvGrpSpPr>
          <p:nvPr/>
        </p:nvGrpSpPr>
        <p:grpSpPr bwMode="auto">
          <a:xfrm>
            <a:off x="3429000" y="990600"/>
            <a:ext cx="1828800" cy="2133600"/>
            <a:chOff x="2064" y="1056"/>
            <a:chExt cx="1152" cy="1344"/>
          </a:xfrm>
        </p:grpSpPr>
        <p:sp>
          <p:nvSpPr>
            <p:cNvPr id="14348" name="Text Box 12"/>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4349" name="Text Box 13"/>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4350" name="Text Box 14"/>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4351" name="Rectangle 15"/>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4346" name="Line 16"/>
          <p:cNvSpPr>
            <a:spLocks noChangeShapeType="1"/>
          </p:cNvSpPr>
          <p:nvPr/>
        </p:nvSpPr>
        <p:spPr bwMode="auto">
          <a:xfrm flipV="1">
            <a:off x="1676400" y="4191000"/>
            <a:ext cx="3810000" cy="1143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347" name="AutoShape 18"/>
          <p:cNvSpPr>
            <a:spLocks noChangeArrowheads="1"/>
          </p:cNvSpPr>
          <p:nvPr/>
        </p:nvSpPr>
        <p:spPr bwMode="auto">
          <a:xfrm>
            <a:off x="2819400" y="4495800"/>
            <a:ext cx="2498725" cy="819150"/>
          </a:xfrm>
          <a:prstGeom prst="roundRect">
            <a:avLst>
              <a:gd name="adj" fmla="val 16667"/>
            </a:avLst>
          </a:prstGeom>
          <a:solidFill>
            <a:schemeClr val="bg1"/>
          </a:solidFill>
          <a:ln w="19050">
            <a:solidFill>
              <a:schemeClr val="tx1"/>
            </a:solidFill>
            <a:round/>
            <a:headEnd/>
            <a:tailEnd/>
          </a:ln>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t>Prepare for function call!  All precious belongings must be saved on the stack!</a:t>
            </a:r>
            <a:endParaRPr lang="en-US" altLang="en-US" sz="2400"/>
          </a:p>
        </p:txBody>
      </p:sp>
      <p:sp>
        <p:nvSpPr>
          <p:cNvPr id="16" name="Rectangle 11"/>
          <p:cNvSpPr>
            <a:spLocks noChangeArrowheads="1"/>
          </p:cNvSpPr>
          <p:nvPr/>
        </p:nvSpPr>
        <p:spPr bwMode="auto">
          <a:xfrm>
            <a:off x="5715000"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685800" y="228600"/>
            <a:ext cx="7772400" cy="1143000"/>
          </a:xfrm>
        </p:spPr>
        <p:txBody>
          <a:bodyPr/>
          <a:lstStyle/>
          <a:p>
            <a:r>
              <a:rPr lang="en-US" altLang="en-US" sz="4000"/>
              <a:t>The Alien’s Life Advice</a:t>
            </a:r>
            <a:endParaRPr lang="en-US" altLang="en-US"/>
          </a:p>
        </p:txBody>
      </p:sp>
      <p:grpSp>
        <p:nvGrpSpPr>
          <p:cNvPr id="19459" name="Group 3"/>
          <p:cNvGrpSpPr>
            <a:grpSpLocks/>
          </p:cNvGrpSpPr>
          <p:nvPr/>
        </p:nvGrpSpPr>
        <p:grpSpPr bwMode="auto">
          <a:xfrm>
            <a:off x="381000" y="1219200"/>
            <a:ext cx="8218488" cy="180975"/>
            <a:chOff x="295" y="1311"/>
            <a:chExt cx="5177" cy="114"/>
          </a:xfrm>
        </p:grpSpPr>
        <p:sp>
          <p:nvSpPr>
            <p:cNvPr id="1946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946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9460" name="AutoShape 6"/>
          <p:cNvSpPr>
            <a:spLocks noChangeArrowheads="1"/>
          </p:cNvSpPr>
          <p:nvPr/>
        </p:nvSpPr>
        <p:spPr bwMode="auto">
          <a:xfrm>
            <a:off x="5143500" y="2611438"/>
            <a:ext cx="1866900" cy="708025"/>
          </a:xfrm>
          <a:prstGeom prst="wedgeRectCallout">
            <a:avLst>
              <a:gd name="adj1" fmla="val -79134"/>
              <a:gd name="adj2" fmla="val 128829"/>
            </a:avLst>
          </a:prstGeom>
          <a:noFill/>
          <a:ln w="9525">
            <a:solidFill>
              <a:srgbClr val="000000"/>
            </a:solidFill>
            <a:miter lim="800000"/>
            <a:headEnd/>
            <a:tailEnd/>
          </a:ln>
          <a:extLst>
            <a:ext uri="{909E8E84-426E-40DD-AFC4-6F175D3DCCD1}">
              <a14:hiddenFill xmlns:a14="http://schemas.microsoft.com/office/drawing/2010/main">
                <a:solidFill>
                  <a:schemeClr val="accent1"/>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t>Learn people’s names!</a:t>
            </a:r>
            <a:endParaRPr lang="en-US" altLang="en-US" sz="2400">
              <a:latin typeface="Times New Roman" pitchFamily="18" charset="0"/>
            </a:endParaRPr>
          </a:p>
        </p:txBody>
      </p:sp>
      <p:pic>
        <p:nvPicPr>
          <p:cNvPr id="19461" name="Picture 11" descr="alien5-transpare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3352800"/>
            <a:ext cx="100171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AutoShape 8"/>
          <p:cNvSpPr>
            <a:spLocks noChangeArrowheads="1"/>
          </p:cNvSpPr>
          <p:nvPr/>
        </p:nvSpPr>
        <p:spPr bwMode="auto">
          <a:xfrm>
            <a:off x="1676400" y="5132388"/>
            <a:ext cx="2286000" cy="708025"/>
          </a:xfrm>
          <a:prstGeom prst="wedgeRectCallout">
            <a:avLst>
              <a:gd name="adj1" fmla="val 43421"/>
              <a:gd name="adj2" fmla="val -114398"/>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t>…and learn them right!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50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1"/>
          <p:cNvSpPr>
            <a:spLocks noChangeArrowheads="1"/>
          </p:cNvSpPr>
          <p:nvPr/>
        </p:nvSpPr>
        <p:spPr bwMode="auto">
          <a:xfrm>
            <a:off x="5715000"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
        <p:nvSpPr>
          <p:cNvPr id="1536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5363"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536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5365"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a:t>
            </a:r>
            <a:r>
              <a:rPr lang="en-US" altLang="en-US" sz="1800" b="1" dirty="0">
                <a:solidFill>
                  <a:srgbClr val="067B0E"/>
                </a:solidFill>
                <a:latin typeface="Courier New" pitchFamily="49" charset="0"/>
              </a:rPr>
              <a:t>n-1</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5366"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5368" name="AutoShape 9"/>
          <p:cNvSpPr>
            <a:spLocks noChangeArrowheads="1"/>
          </p:cNvSpPr>
          <p:nvPr/>
        </p:nvSpPr>
        <p:spPr bwMode="auto">
          <a:xfrm>
            <a:off x="5638800" y="4180726"/>
            <a:ext cx="22098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5369" name="Group 10"/>
          <p:cNvGrpSpPr>
            <a:grpSpLocks/>
          </p:cNvGrpSpPr>
          <p:nvPr/>
        </p:nvGrpSpPr>
        <p:grpSpPr bwMode="auto">
          <a:xfrm>
            <a:off x="3429000" y="990600"/>
            <a:ext cx="1828800" cy="2133600"/>
            <a:chOff x="2064" y="1056"/>
            <a:chExt cx="1152" cy="1344"/>
          </a:xfrm>
        </p:grpSpPr>
        <p:sp>
          <p:nvSpPr>
            <p:cNvPr id="15371" name="Text Box 11"/>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5372" name="Text Box 12"/>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5373" name="Text Box 13"/>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5374" name="Rectangle 14"/>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5370" name="Line 18"/>
          <p:cNvSpPr>
            <a:spLocks noChangeShapeType="1"/>
          </p:cNvSpPr>
          <p:nvPr/>
        </p:nvSpPr>
        <p:spPr bwMode="auto">
          <a:xfrm flipV="1">
            <a:off x="2743200" y="4295026"/>
            <a:ext cx="2819400" cy="1115174"/>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1"/>
          <p:cNvSpPr>
            <a:spLocks noChangeArrowheads="1"/>
          </p:cNvSpPr>
          <p:nvPr/>
        </p:nvSpPr>
        <p:spPr bwMode="auto">
          <a:xfrm>
            <a:off x="5715000"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
        <p:nvSpPr>
          <p:cNvPr id="1638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6387"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638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6389" name="Text Box 5"/>
          <p:cNvSpPr txBox="1">
            <a:spLocks noChangeArrowheads="1"/>
          </p:cNvSpPr>
          <p:nvPr/>
        </p:nvSpPr>
        <p:spPr bwMode="auto">
          <a:xfrm>
            <a:off x="609600" y="2057400"/>
            <a:ext cx="4059238" cy="3942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6390"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6392" name="Group 10"/>
          <p:cNvGrpSpPr>
            <a:grpSpLocks/>
          </p:cNvGrpSpPr>
          <p:nvPr/>
        </p:nvGrpSpPr>
        <p:grpSpPr bwMode="auto">
          <a:xfrm>
            <a:off x="3429000" y="990600"/>
            <a:ext cx="1828800" cy="2133600"/>
            <a:chOff x="2064" y="1056"/>
            <a:chExt cx="1152" cy="1344"/>
          </a:xfrm>
        </p:grpSpPr>
        <p:sp>
          <p:nvSpPr>
            <p:cNvPr id="16396" name="Text Box 11"/>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6397" name="Text Box 12"/>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6398" name="Text Box 13"/>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6399" name="Rectangle 14"/>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6393" name="AutoShape 16"/>
          <p:cNvSpPr>
            <a:spLocks noChangeArrowheads="1"/>
          </p:cNvSpPr>
          <p:nvPr/>
        </p:nvSpPr>
        <p:spPr bwMode="auto">
          <a:xfrm>
            <a:off x="5638800" y="4419600"/>
            <a:ext cx="22098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4" name="AutoShape 17"/>
          <p:cNvSpPr>
            <a:spLocks noChangeArrowheads="1"/>
          </p:cNvSpPr>
          <p:nvPr/>
        </p:nvSpPr>
        <p:spPr bwMode="auto">
          <a:xfrm>
            <a:off x="1066800" y="53340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5" name="Line 18"/>
          <p:cNvSpPr>
            <a:spLocks noChangeShapeType="1"/>
          </p:cNvSpPr>
          <p:nvPr/>
        </p:nvSpPr>
        <p:spPr bwMode="auto">
          <a:xfrm flipV="1">
            <a:off x="2362200" y="4648200"/>
            <a:ext cx="312420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741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741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7413"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741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7416" name="Group 9"/>
          <p:cNvGrpSpPr>
            <a:grpSpLocks/>
          </p:cNvGrpSpPr>
          <p:nvPr/>
        </p:nvGrpSpPr>
        <p:grpSpPr bwMode="auto">
          <a:xfrm>
            <a:off x="3429000" y="990600"/>
            <a:ext cx="1828800" cy="2133600"/>
            <a:chOff x="2064" y="1056"/>
            <a:chExt cx="1152" cy="1344"/>
          </a:xfrm>
        </p:grpSpPr>
        <p:sp>
          <p:nvSpPr>
            <p:cNvPr id="17420" name="Text Box 10"/>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7421" name="Text Box 11"/>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7422" name="Text Box 12"/>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7423" name="Rectangle 13"/>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7417" name="AutoShape 14"/>
          <p:cNvSpPr>
            <a:spLocks noChangeArrowheads="1"/>
          </p:cNvSpPr>
          <p:nvPr/>
        </p:nvSpPr>
        <p:spPr bwMode="auto">
          <a:xfrm>
            <a:off x="5638800" y="4679022"/>
            <a:ext cx="2362200" cy="4572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8" name="Line 16"/>
          <p:cNvSpPr>
            <a:spLocks noChangeShapeType="1"/>
          </p:cNvSpPr>
          <p:nvPr/>
        </p:nvSpPr>
        <p:spPr bwMode="auto">
          <a:xfrm flipV="1">
            <a:off x="2514600" y="4907622"/>
            <a:ext cx="762000" cy="73117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7419" name="AutoShape 19"/>
          <p:cNvSpPr>
            <a:spLocks noChangeArrowheads="1"/>
          </p:cNvSpPr>
          <p:nvPr/>
        </p:nvSpPr>
        <p:spPr bwMode="auto">
          <a:xfrm>
            <a:off x="3276600" y="4495800"/>
            <a:ext cx="2120900" cy="819150"/>
          </a:xfrm>
          <a:prstGeom prst="roundRect">
            <a:avLst>
              <a:gd name="adj" fmla="val 16667"/>
            </a:avLst>
          </a:prstGeom>
          <a:solidFill>
            <a:schemeClr val="bg1"/>
          </a:solidFill>
          <a:ln w="19050">
            <a:solidFill>
              <a:schemeClr val="tx1"/>
            </a:solidFill>
            <a:round/>
            <a:headEnd/>
            <a:tailEnd/>
          </a:ln>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t>Function call over!  All precious belongings back into their registers!</a:t>
            </a:r>
            <a:endParaRPr lang="en-US" altLang="en-US" sz="2400"/>
          </a:p>
        </p:txBody>
      </p:sp>
      <p:sp>
        <p:nvSpPr>
          <p:cNvPr id="16" name="Rectangle 11"/>
          <p:cNvSpPr>
            <a:spLocks noChangeArrowheads="1"/>
          </p:cNvSpPr>
          <p:nvPr/>
        </p:nvSpPr>
        <p:spPr bwMode="auto">
          <a:xfrm>
            <a:off x="5715000"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cxnSp>
        <p:nvCxnSpPr>
          <p:cNvPr id="3" name="Straight Arrow Connector 2"/>
          <p:cNvCxnSpPr>
            <a:stCxn id="17419" idx="3"/>
          </p:cNvCxnSpPr>
          <p:nvPr/>
        </p:nvCxnSpPr>
        <p:spPr bwMode="auto">
          <a:xfrm>
            <a:off x="5397500" y="4905375"/>
            <a:ext cx="165100" cy="2247"/>
          </a:xfrm>
          <a:prstGeom prst="straightConnector1">
            <a:avLst/>
          </a:prstGeom>
          <a:solidFill>
            <a:schemeClr val="accent1"/>
          </a:solidFill>
          <a:ln w="19050" cap="flat" cmpd="sng" algn="ctr">
            <a:solidFill>
              <a:schemeClr val="tx1"/>
            </a:solidFill>
            <a:prstDash val="solid"/>
            <a:round/>
            <a:headEnd type="none" w="med" len="med"/>
            <a:tailEnd type="triangle"/>
          </a:ln>
          <a:effectLst/>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843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843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8437"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843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8440" name="Group 9"/>
          <p:cNvGrpSpPr>
            <a:grpSpLocks/>
          </p:cNvGrpSpPr>
          <p:nvPr/>
        </p:nvGrpSpPr>
        <p:grpSpPr bwMode="auto">
          <a:xfrm>
            <a:off x="3429000" y="990600"/>
            <a:ext cx="1828800" cy="2133600"/>
            <a:chOff x="2064" y="1056"/>
            <a:chExt cx="1152" cy="1344"/>
          </a:xfrm>
        </p:grpSpPr>
        <p:sp>
          <p:nvSpPr>
            <p:cNvPr id="18443" name="Text Box 10"/>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8444" name="Text Box 11"/>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8445" name="Text Box 12"/>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8446" name="Rectangle 13"/>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8441" name="AutoShape 14"/>
          <p:cNvSpPr>
            <a:spLocks noChangeArrowheads="1"/>
          </p:cNvSpPr>
          <p:nvPr/>
        </p:nvSpPr>
        <p:spPr bwMode="auto">
          <a:xfrm>
            <a:off x="5638800" y="5105400"/>
            <a:ext cx="2362200" cy="609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8442" name="AutoShape 17"/>
          <p:cNvSpPr>
            <a:spLocks noChangeArrowheads="1"/>
          </p:cNvSpPr>
          <p:nvPr/>
        </p:nvSpPr>
        <p:spPr bwMode="auto">
          <a:xfrm>
            <a:off x="990600" y="5638800"/>
            <a:ext cx="2362200" cy="381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5" name="Rectangle 11"/>
          <p:cNvSpPr>
            <a:spLocks noChangeArrowheads="1"/>
          </p:cNvSpPr>
          <p:nvPr/>
        </p:nvSpPr>
        <p:spPr bwMode="auto">
          <a:xfrm>
            <a:off x="5715000"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3" name="Straight Arrow Connector 2"/>
          <p:cNvCxnSpPr/>
          <p:nvPr/>
        </p:nvCxnSpPr>
        <p:spPr bwMode="auto">
          <a:xfrm flipV="1">
            <a:off x="3352800" y="5410200"/>
            <a:ext cx="2209800" cy="419100"/>
          </a:xfrm>
          <a:prstGeom prst="straightConnector1">
            <a:avLst/>
          </a:prstGeom>
          <a:solidFill>
            <a:schemeClr val="accent1"/>
          </a:solidFill>
          <a:ln w="19050" cap="flat" cmpd="sng" algn="ctr">
            <a:solidFill>
              <a:schemeClr val="tx1"/>
            </a:solidFill>
            <a:prstDash val="solid"/>
            <a:round/>
            <a:headEnd type="none" w="med" len="med"/>
            <a:tailEnd type="triangle"/>
          </a:ln>
          <a:effectLst/>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1508" name="Text Box 5"/>
          <p:cNvSpPr txBox="1">
            <a:spLocks noChangeArrowheads="1"/>
          </p:cNvSpPr>
          <p:nvPr>
            <p:custDataLst>
              <p:tags r:id="rId2"/>
            </p:custDataLst>
          </p:nvPr>
        </p:nvSpPr>
        <p:spPr bwMode="auto">
          <a:xfrm>
            <a:off x="142875" y="654050"/>
            <a:ext cx="79263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dirty="0"/>
              <a:t>Write down what happens in the registers and memory (the stack) as this program runs.  Remember that </a:t>
            </a:r>
            <a:r>
              <a:rPr lang="en-US" altLang="en-US" sz="1600" dirty="0" err="1">
                <a:latin typeface="Courier New" panose="02070309020205020404" pitchFamily="49" charset="0"/>
                <a:cs typeface="Courier New" panose="02070309020205020404" pitchFamily="49" charset="0"/>
              </a:rPr>
              <a:t>calln</a:t>
            </a:r>
            <a:r>
              <a:rPr lang="en-US" altLang="en-US" sz="1600" dirty="0"/>
              <a:t> sets r14 to the address of the </a:t>
            </a:r>
            <a:r>
              <a:rPr lang="en-US" altLang="en-US" sz="1600" i="1" dirty="0"/>
              <a:t>next</a:t>
            </a:r>
            <a:r>
              <a:rPr lang="en-US" altLang="en-US" sz="1600" dirty="0"/>
              <a:t> instruction!</a:t>
            </a:r>
          </a:p>
        </p:txBody>
      </p:sp>
      <p:sp>
        <p:nvSpPr>
          <p:cNvPr id="21509" name="Text Box 6"/>
          <p:cNvSpPr txBox="1">
            <a:spLocks noChangeArrowheads="1"/>
          </p:cNvSpPr>
          <p:nvPr>
            <p:custDataLst>
              <p:tags r:id="rId3"/>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0" name="Text Box 7"/>
          <p:cNvSpPr txBox="1">
            <a:spLocks noChangeArrowheads="1"/>
          </p:cNvSpPr>
          <p:nvPr>
            <p:custDataLst>
              <p:tags r:id="rId4"/>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1" name="Text Box 8"/>
          <p:cNvSpPr txBox="1">
            <a:spLocks noChangeArrowheads="1"/>
          </p:cNvSpPr>
          <p:nvPr>
            <p:custDataLst>
              <p:tags r:id="rId5"/>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2" name="Text Box 9"/>
          <p:cNvSpPr txBox="1">
            <a:spLocks noChangeArrowheads="1"/>
          </p:cNvSpPr>
          <p:nvPr>
            <p:custDataLst>
              <p:tags r:id="rId6"/>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3" name="Text Box 10"/>
          <p:cNvSpPr txBox="1">
            <a:spLocks noChangeArrowheads="1"/>
          </p:cNvSpPr>
          <p:nvPr>
            <p:custDataLst>
              <p:tags r:id="rId7"/>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1514" name="Text Box 11"/>
          <p:cNvSpPr txBox="1">
            <a:spLocks noChangeArrowheads="1"/>
          </p:cNvSpPr>
          <p:nvPr>
            <p:custDataLst>
              <p:tags r:id="rId8"/>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1515" name="Text Box 12"/>
          <p:cNvSpPr txBox="1">
            <a:spLocks noChangeArrowheads="1"/>
          </p:cNvSpPr>
          <p:nvPr>
            <p:custDataLst>
              <p:tags r:id="rId9"/>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1516" name="Text Box 13"/>
          <p:cNvSpPr txBox="1">
            <a:spLocks noChangeArrowheads="1"/>
          </p:cNvSpPr>
          <p:nvPr>
            <p:custDataLst>
              <p:tags r:id="rId10"/>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1517" name="Text Box 14"/>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18" name="Text Box 15"/>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19" name="Text Box 16"/>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0" name="Text Box 17"/>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1" name="Text Box 18"/>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2" name="Text Box 19"/>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3" name="Text Box 20"/>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4" name="Text Box 21"/>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1525" name="Rectangle 22"/>
          <p:cNvSpPr>
            <a:spLocks noChangeArrowheads="1"/>
          </p:cNvSpPr>
          <p:nvPr>
            <p:custDataLst>
              <p:tags r:id="rId19"/>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1526" name="Text Box 23"/>
          <p:cNvSpPr txBox="1">
            <a:spLocks noChangeArrowheads="1"/>
          </p:cNvSpPr>
          <p:nvPr>
            <p:custDataLst>
              <p:tags r:id="rId20"/>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7" name="Text Box 24"/>
          <p:cNvSpPr txBox="1">
            <a:spLocks noChangeArrowheads="1"/>
          </p:cNvSpPr>
          <p:nvPr>
            <p:custDataLst>
              <p:tags r:id="rId21"/>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8" name="Text Box 25"/>
          <p:cNvSpPr txBox="1">
            <a:spLocks noChangeArrowheads="1"/>
          </p:cNvSpPr>
          <p:nvPr>
            <p:custDataLst>
              <p:tags r:id="rId22"/>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9" name="Text Box 26"/>
          <p:cNvSpPr txBox="1">
            <a:spLocks noChangeArrowheads="1"/>
          </p:cNvSpPr>
          <p:nvPr>
            <p:custDataLst>
              <p:tags r:id="rId23"/>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30" name="Rectangle 27"/>
          <p:cNvSpPr>
            <a:spLocks noChangeArrowheads="1"/>
          </p:cNvSpPr>
          <p:nvPr>
            <p:custDataLst>
              <p:tags r:id="rId24"/>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1531" name="Text Box 28"/>
          <p:cNvSpPr txBox="1">
            <a:spLocks noChangeArrowheads="1"/>
          </p:cNvSpPr>
          <p:nvPr>
            <p:custDataLst>
              <p:tags r:id="rId25"/>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1532" name="Text Box 29"/>
          <p:cNvSpPr txBox="1">
            <a:spLocks noChangeArrowheads="1"/>
          </p:cNvSpPr>
          <p:nvPr>
            <p:custDataLst>
              <p:tags r:id="rId26"/>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1533" name="Text Box 30"/>
          <p:cNvSpPr txBox="1">
            <a:spLocks noChangeArrowheads="1"/>
          </p:cNvSpPr>
          <p:nvPr>
            <p:custDataLst>
              <p:tags r:id="rId27"/>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1534" name="Text Box 31"/>
          <p:cNvSpPr txBox="1">
            <a:spLocks noChangeArrowheads="1"/>
          </p:cNvSpPr>
          <p:nvPr>
            <p:custDataLst>
              <p:tags r:id="rId28"/>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1535" name="Text Box 32"/>
          <p:cNvSpPr txBox="1">
            <a:spLocks noChangeArrowheads="1"/>
          </p:cNvSpPr>
          <p:nvPr>
            <p:custDataLst>
              <p:tags r:id="rId29"/>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1536" name="Text Box 33"/>
          <p:cNvSpPr txBox="1">
            <a:spLocks noChangeArrowheads="1"/>
          </p:cNvSpPr>
          <p:nvPr>
            <p:custDataLst>
              <p:tags r:id="rId30"/>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1537" name="Text Box 34"/>
          <p:cNvSpPr txBox="1">
            <a:spLocks noChangeArrowheads="1"/>
          </p:cNvSpPr>
          <p:nvPr>
            <p:custDataLst>
              <p:tags r:id="rId31"/>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1538" name="Text Box 35"/>
          <p:cNvSpPr txBox="1">
            <a:spLocks noChangeArrowheads="1"/>
          </p:cNvSpPr>
          <p:nvPr>
            <p:custDataLst>
              <p:tags r:id="rId32"/>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1539" name="Text Box 36"/>
          <p:cNvSpPr txBox="1">
            <a:spLocks noChangeArrowheads="1"/>
          </p:cNvSpPr>
          <p:nvPr>
            <p:custDataLst>
              <p:tags r:id="rId33"/>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1540" name="Text Box 37"/>
          <p:cNvSpPr txBox="1">
            <a:spLocks noChangeArrowheads="1"/>
          </p:cNvSpPr>
          <p:nvPr>
            <p:custDataLst>
              <p:tags r:id="rId34"/>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1541" name="Text Box 38"/>
          <p:cNvSpPr txBox="1">
            <a:spLocks noChangeArrowheads="1"/>
          </p:cNvSpPr>
          <p:nvPr>
            <p:custDataLst>
              <p:tags r:id="rId35"/>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42" name="Text Box 39"/>
          <p:cNvSpPr txBox="1">
            <a:spLocks noChangeArrowheads="1"/>
          </p:cNvSpPr>
          <p:nvPr>
            <p:custDataLst>
              <p:tags r:id="rId36"/>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1543" name="Rectangle 40"/>
          <p:cNvSpPr>
            <a:spLocks noChangeArrowheads="1"/>
          </p:cNvSpPr>
          <p:nvPr>
            <p:custDataLst>
              <p:tags r:id="rId37"/>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1544" name="Rectangle 41"/>
          <p:cNvSpPr>
            <a:spLocks noChangeArrowheads="1"/>
          </p:cNvSpPr>
          <p:nvPr>
            <p:custDataLst>
              <p:tags r:id="rId38"/>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1545" name="Text Box 43"/>
          <p:cNvSpPr txBox="1">
            <a:spLocks noChangeArrowheads="1"/>
          </p:cNvSpPr>
          <p:nvPr>
            <p:custDataLst>
              <p:tags r:id="rId39"/>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154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154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154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154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1550" name="Rectangle 48"/>
          <p:cNvSpPr>
            <a:spLocks noChangeArrowheads="1"/>
          </p:cNvSpPr>
          <p:nvPr>
            <p:custDataLst>
              <p:tags r:id="rId40"/>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155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155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155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155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5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3" name="Text Box 3"/>
          <p:cNvSpPr txBox="1">
            <a:spLocks noChangeArrowheads="1"/>
          </p:cNvSpPr>
          <p:nvPr>
            <p:custDataLst>
              <p:tags r:id="rId4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a:latin typeface="Courier New" pitchFamily="49" charset="0"/>
              </a:rPr>
              <a:t>Name:</a:t>
            </a:r>
          </a:p>
        </p:txBody>
      </p:sp>
      <p:sp>
        <p:nvSpPr>
          <p:cNvPr id="54" name="Line 4"/>
          <p:cNvSpPr>
            <a:spLocks noChangeShapeType="1"/>
          </p:cNvSpPr>
          <p:nvPr>
            <p:custDataLst>
              <p:tags r:id="rId4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56"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6"/>
          <p:cNvSpPr txBox="1">
            <a:spLocks noChangeArrowheads="1"/>
          </p:cNvSpPr>
          <p:nvPr>
            <p:custDataLst>
              <p:tags r:id="rId1"/>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1" name="Text Box 7"/>
          <p:cNvSpPr txBox="1">
            <a:spLocks noChangeArrowheads="1"/>
          </p:cNvSpPr>
          <p:nvPr>
            <p:custDataLst>
              <p:tags r:id="rId2"/>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2" name="Text Box 8"/>
          <p:cNvSpPr txBox="1">
            <a:spLocks noChangeArrowheads="1"/>
          </p:cNvSpPr>
          <p:nvPr>
            <p:custDataLst>
              <p:tags r:id="rId3"/>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3" name="Text Box 9"/>
          <p:cNvSpPr txBox="1">
            <a:spLocks noChangeArrowheads="1"/>
          </p:cNvSpPr>
          <p:nvPr>
            <p:custDataLst>
              <p:tags r:id="rId4"/>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4" name="Text Box 10"/>
          <p:cNvSpPr txBox="1">
            <a:spLocks noChangeArrowheads="1"/>
          </p:cNvSpPr>
          <p:nvPr>
            <p:custDataLst>
              <p:tags r:id="rId5"/>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2535" name="Text Box 11"/>
          <p:cNvSpPr txBox="1">
            <a:spLocks noChangeArrowheads="1"/>
          </p:cNvSpPr>
          <p:nvPr>
            <p:custDataLst>
              <p:tags r:id="rId6"/>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2536" name="Text Box 12"/>
          <p:cNvSpPr txBox="1">
            <a:spLocks noChangeArrowheads="1"/>
          </p:cNvSpPr>
          <p:nvPr>
            <p:custDataLst>
              <p:tags r:id="rId7"/>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2537" name="Text Box 13"/>
          <p:cNvSpPr txBox="1">
            <a:spLocks noChangeArrowheads="1"/>
          </p:cNvSpPr>
          <p:nvPr>
            <p:custDataLst>
              <p:tags r:id="rId8"/>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2538" name="Text Box 14"/>
          <p:cNvSpPr txBox="1">
            <a:spLocks noChangeArrowheads="1"/>
          </p:cNvSpPr>
          <p:nvPr>
            <p:custDataLst>
              <p:tags r:id="rId9"/>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39" name="Text Box 15"/>
          <p:cNvSpPr txBox="1">
            <a:spLocks noChangeArrowheads="1"/>
          </p:cNvSpPr>
          <p:nvPr>
            <p:custDataLst>
              <p:tags r:id="rId10"/>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0" name="Text Box 16"/>
          <p:cNvSpPr txBox="1">
            <a:spLocks noChangeArrowheads="1"/>
          </p:cNvSpPr>
          <p:nvPr>
            <p:custDataLst>
              <p:tags r:id="rId1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1" name="Text Box 17"/>
          <p:cNvSpPr txBox="1">
            <a:spLocks noChangeArrowheads="1"/>
          </p:cNvSpPr>
          <p:nvPr>
            <p:custDataLst>
              <p:tags r:id="rId12"/>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2" name="Text Box 18"/>
          <p:cNvSpPr txBox="1">
            <a:spLocks noChangeArrowheads="1"/>
          </p:cNvSpPr>
          <p:nvPr>
            <p:custDataLst>
              <p:tags r:id="rId13"/>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3" name="Text Box 19"/>
          <p:cNvSpPr txBox="1">
            <a:spLocks noChangeArrowheads="1"/>
          </p:cNvSpPr>
          <p:nvPr>
            <p:custDataLst>
              <p:tags r:id="rId14"/>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4" name="Text Box 20"/>
          <p:cNvSpPr txBox="1">
            <a:spLocks noChangeArrowheads="1"/>
          </p:cNvSpPr>
          <p:nvPr>
            <p:custDataLst>
              <p:tags r:id="rId15"/>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5" name="Text Box 21"/>
          <p:cNvSpPr txBox="1">
            <a:spLocks noChangeArrowheads="1"/>
          </p:cNvSpPr>
          <p:nvPr>
            <p:custDataLst>
              <p:tags r:id="rId16"/>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2546" name="Rectangle 22"/>
          <p:cNvSpPr>
            <a:spLocks noChangeArrowheads="1"/>
          </p:cNvSpPr>
          <p:nvPr>
            <p:custDataLst>
              <p:tags r:id="rId17"/>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47" name="Text Box 23"/>
          <p:cNvSpPr txBox="1">
            <a:spLocks noChangeArrowheads="1"/>
          </p:cNvSpPr>
          <p:nvPr>
            <p:custDataLst>
              <p:tags r:id="rId18"/>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8" name="Text Box 24"/>
          <p:cNvSpPr txBox="1">
            <a:spLocks noChangeArrowheads="1"/>
          </p:cNvSpPr>
          <p:nvPr>
            <p:custDataLst>
              <p:tags r:id="rId19"/>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9" name="Text Box 25"/>
          <p:cNvSpPr txBox="1">
            <a:spLocks noChangeArrowheads="1"/>
          </p:cNvSpPr>
          <p:nvPr>
            <p:custDataLst>
              <p:tags r:id="rId20"/>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0" name="Text Box 26"/>
          <p:cNvSpPr txBox="1">
            <a:spLocks noChangeArrowheads="1"/>
          </p:cNvSpPr>
          <p:nvPr>
            <p:custDataLst>
              <p:tags r:id="rId21"/>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1" name="Rectangle 27"/>
          <p:cNvSpPr>
            <a:spLocks noChangeArrowheads="1"/>
          </p:cNvSpPr>
          <p:nvPr>
            <p:custDataLst>
              <p:tags r:id="rId22"/>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2552" name="Text Box 28"/>
          <p:cNvSpPr txBox="1">
            <a:spLocks noChangeArrowheads="1"/>
          </p:cNvSpPr>
          <p:nvPr>
            <p:custDataLst>
              <p:tags r:id="rId23"/>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2553" name="Text Box 29"/>
          <p:cNvSpPr txBox="1">
            <a:spLocks noChangeArrowheads="1"/>
          </p:cNvSpPr>
          <p:nvPr>
            <p:custDataLst>
              <p:tags r:id="rId24"/>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2554" name="Text Box 30"/>
          <p:cNvSpPr txBox="1">
            <a:spLocks noChangeArrowheads="1"/>
          </p:cNvSpPr>
          <p:nvPr>
            <p:custDataLst>
              <p:tags r:id="rId25"/>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2555" name="Text Box 31"/>
          <p:cNvSpPr txBox="1">
            <a:spLocks noChangeArrowheads="1"/>
          </p:cNvSpPr>
          <p:nvPr>
            <p:custDataLst>
              <p:tags r:id="rId26"/>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2556" name="Text Box 32"/>
          <p:cNvSpPr txBox="1">
            <a:spLocks noChangeArrowheads="1"/>
          </p:cNvSpPr>
          <p:nvPr>
            <p:custDataLst>
              <p:tags r:id="rId27"/>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2557" name="Text Box 33"/>
          <p:cNvSpPr txBox="1">
            <a:spLocks noChangeArrowheads="1"/>
          </p:cNvSpPr>
          <p:nvPr>
            <p:custDataLst>
              <p:tags r:id="rId28"/>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2558" name="Text Box 34"/>
          <p:cNvSpPr txBox="1">
            <a:spLocks noChangeArrowheads="1"/>
          </p:cNvSpPr>
          <p:nvPr>
            <p:custDataLst>
              <p:tags r:id="rId29"/>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2559" name="Text Box 35"/>
          <p:cNvSpPr txBox="1">
            <a:spLocks noChangeArrowheads="1"/>
          </p:cNvSpPr>
          <p:nvPr>
            <p:custDataLst>
              <p:tags r:id="rId30"/>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2560" name="Text Box 36"/>
          <p:cNvSpPr txBox="1">
            <a:spLocks noChangeArrowheads="1"/>
          </p:cNvSpPr>
          <p:nvPr>
            <p:custDataLst>
              <p:tags r:id="rId31"/>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2561" name="Text Box 37"/>
          <p:cNvSpPr txBox="1">
            <a:spLocks noChangeArrowheads="1"/>
          </p:cNvSpPr>
          <p:nvPr>
            <p:custDataLst>
              <p:tags r:id="rId32"/>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2562" name="Text Box 38"/>
          <p:cNvSpPr txBox="1">
            <a:spLocks noChangeArrowheads="1"/>
          </p:cNvSpPr>
          <p:nvPr>
            <p:custDataLst>
              <p:tags r:id="rId33"/>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63" name="Text Box 39"/>
          <p:cNvSpPr txBox="1">
            <a:spLocks noChangeArrowheads="1"/>
          </p:cNvSpPr>
          <p:nvPr>
            <p:custDataLst>
              <p:tags r:id="rId34"/>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2564" name="Rectangle 40"/>
          <p:cNvSpPr>
            <a:spLocks noChangeArrowheads="1"/>
          </p:cNvSpPr>
          <p:nvPr>
            <p:custDataLst>
              <p:tags r:id="rId35"/>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65" name="Rectangle 41"/>
          <p:cNvSpPr>
            <a:spLocks noChangeArrowheads="1"/>
          </p:cNvSpPr>
          <p:nvPr>
            <p:custDataLst>
              <p:tags r:id="rId36"/>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25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25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25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25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2570" name="Rectangle 48"/>
          <p:cNvSpPr>
            <a:spLocks noChangeArrowheads="1"/>
          </p:cNvSpPr>
          <p:nvPr>
            <p:custDataLst>
              <p:tags r:id="rId37"/>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257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25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dirty="0">
                <a:solidFill>
                  <a:schemeClr val="bg2">
                    <a:lumMod val="75000"/>
                  </a:schemeClr>
                </a:solidFill>
              </a:rPr>
              <a:t>How low </a:t>
            </a:r>
            <a:r>
              <a:rPr lang="en-US" altLang="en-US" sz="900" b="1" i="1" dirty="0">
                <a:solidFill>
                  <a:schemeClr val="bg2">
                    <a:lumMod val="75000"/>
                  </a:schemeClr>
                </a:solidFill>
              </a:rPr>
              <a:t>could </a:t>
            </a:r>
            <a:r>
              <a:rPr lang="en-US" altLang="en-US" sz="900" dirty="0">
                <a:solidFill>
                  <a:schemeClr val="bg2">
                    <a:lumMod val="75000"/>
                  </a:schemeClr>
                </a:solidFill>
              </a:rPr>
              <a:t>we start the stack? How deep does the stack get? What are the possible values of r14?  </a:t>
            </a:r>
          </a:p>
        </p:txBody>
      </p:sp>
      <p:sp>
        <p:nvSpPr>
          <p:cNvPr id="225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25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2577" name="Left Arrow 54"/>
          <p:cNvSpPr>
            <a:spLocks noChangeArrowheads="1"/>
          </p:cNvSpPr>
          <p:nvPr/>
        </p:nvSpPr>
        <p:spPr bwMode="auto">
          <a:xfrm flipH="1">
            <a:off x="76200" y="1711504"/>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78" name="TextBox 56"/>
          <p:cNvSpPr txBox="1">
            <a:spLocks noChangeArrowheads="1"/>
          </p:cNvSpPr>
          <p:nvPr/>
        </p:nvSpPr>
        <p:spPr bwMode="auto">
          <a:xfrm>
            <a:off x="381000" y="228600"/>
            <a:ext cx="75009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FF0000"/>
                </a:solidFill>
              </a:rPr>
              <a:t>No need to copy this down.  The following </a:t>
            </a:r>
            <a:r>
              <a:rPr lang="ja-JP" altLang="en-US" sz="2400">
                <a:solidFill>
                  <a:srgbClr val="FF0000"/>
                </a:solidFill>
              </a:rPr>
              <a:t>“</a:t>
            </a:r>
            <a:r>
              <a:rPr lang="en-US" altLang="ja-JP" sz="2400">
                <a:solidFill>
                  <a:srgbClr val="FF0000"/>
                </a:solidFill>
              </a:rPr>
              <a:t>movie</a:t>
            </a:r>
            <a:r>
              <a:rPr lang="ja-JP" altLang="en-US" sz="2400">
                <a:solidFill>
                  <a:srgbClr val="FF0000"/>
                </a:solidFill>
              </a:rPr>
              <a:t>”</a:t>
            </a:r>
            <a:r>
              <a:rPr lang="en-US" altLang="ja-JP" sz="2400">
                <a:solidFill>
                  <a:srgbClr val="FF0000"/>
                </a:solidFill>
              </a:rPr>
              <a:t> will</a:t>
            </a:r>
          </a:p>
          <a:p>
            <a:pPr>
              <a:spcBef>
                <a:spcPct val="0"/>
              </a:spcBef>
              <a:buFontTx/>
              <a:buNone/>
            </a:pPr>
            <a:r>
              <a:rPr lang="en-US" altLang="en-US" sz="2400">
                <a:solidFill>
                  <a:srgbClr val="FF0000"/>
                </a:solidFill>
              </a:rPr>
              <a:t>be posted on the course website.</a:t>
            </a:r>
          </a:p>
        </p:txBody>
      </p:sp>
      <p:pic>
        <p:nvPicPr>
          <p:cNvPr id="22579" name="Picture 32" descr="alien"/>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8001000" y="228600"/>
            <a:ext cx="687388"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80" name="Text Box 43"/>
          <p:cNvSpPr txBox="1">
            <a:spLocks noChangeArrowheads="1"/>
          </p:cNvSpPr>
          <p:nvPr>
            <p:custDataLst>
              <p:tags r:id="rId38"/>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258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82"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55"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56"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355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a:latin typeface="Courier New" pitchFamily="49" charset="0"/>
              </a:rPr>
              <a:t>Name:</a:t>
            </a:r>
          </a:p>
        </p:txBody>
      </p:sp>
      <p:sp>
        <p:nvSpPr>
          <p:cNvPr id="2355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355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355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5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356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356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356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3566"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7"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357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357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358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358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358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358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358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358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358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358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358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358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359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9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359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359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359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359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359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359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359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359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360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360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360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3605" name="Left Arrow 54"/>
          <p:cNvSpPr>
            <a:spLocks noChangeArrowheads="1"/>
          </p:cNvSpPr>
          <p:nvPr/>
        </p:nvSpPr>
        <p:spPr bwMode="auto">
          <a:xfrm flipH="1">
            <a:off x="76200" y="1950378"/>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60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360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3608"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360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5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457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458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458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458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458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458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4590"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1"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459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459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460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460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460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460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460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460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461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461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461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461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461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61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461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461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4618" name="Text Box 44"/>
          <p:cNvSpPr txBox="1">
            <a:spLocks noChangeArrowheads="1"/>
          </p:cNvSpPr>
          <p:nvPr/>
        </p:nvSpPr>
        <p:spPr bwMode="auto">
          <a:xfrm>
            <a:off x="3681413" y="2955925"/>
            <a:ext cx="1789112"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a:p>
            <a:pPr algn="r">
              <a:spcBef>
                <a:spcPct val="50000"/>
              </a:spcBef>
              <a:buFontTx/>
              <a:buNone/>
            </a:pPr>
            <a:endParaRPr lang="en-US" altLang="en-US" sz="1000" b="1"/>
          </a:p>
        </p:txBody>
      </p:sp>
      <p:sp>
        <p:nvSpPr>
          <p:cNvPr id="2461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462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462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462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462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462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462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462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4629" name="Left Arrow 54"/>
          <p:cNvSpPr>
            <a:spLocks noChangeArrowheads="1"/>
          </p:cNvSpPr>
          <p:nvPr/>
        </p:nvSpPr>
        <p:spPr bwMode="auto">
          <a:xfrm flipH="1">
            <a:off x="76200" y="2209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463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463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463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463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463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0"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381000" y="152400"/>
            <a:ext cx="8458200" cy="533400"/>
          </a:xfrm>
        </p:spPr>
        <p:txBody>
          <a:bodyPr/>
          <a:lstStyle/>
          <a:p>
            <a:pPr eaLnBrk="1" hangingPunct="1"/>
            <a:r>
              <a:rPr lang="en-US" altLang="en-US" sz="4000" dirty="0"/>
              <a:t>Function Calls…</a:t>
            </a:r>
          </a:p>
        </p:txBody>
      </p:sp>
      <p:grpSp>
        <p:nvGrpSpPr>
          <p:cNvPr id="20483" name="Group 2"/>
          <p:cNvGrpSpPr>
            <a:grpSpLocks/>
          </p:cNvGrpSpPr>
          <p:nvPr>
            <p:custDataLst>
              <p:tags r:id="rId1"/>
            </p:custDataLst>
          </p:nvPr>
        </p:nvGrpSpPr>
        <p:grpSpPr bwMode="auto">
          <a:xfrm>
            <a:off x="398463" y="914400"/>
            <a:ext cx="8289925" cy="180975"/>
            <a:chOff x="295" y="1311"/>
            <a:chExt cx="5177" cy="114"/>
          </a:xfrm>
        </p:grpSpPr>
        <p:sp>
          <p:nvSpPr>
            <p:cNvPr id="2051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051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0484"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print(r13)</a:t>
            </a: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p:txBody>
      </p:sp>
      <p:sp>
        <p:nvSpPr>
          <p:cNvPr id="20485"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0486"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87"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0488"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89"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0490"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491"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92"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0493"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0494"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495"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96"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0497"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0498"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99"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0500"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501"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0502"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503" name="Curved Connector 25"/>
          <p:cNvCxnSpPr>
            <a:cxnSpLocks noChangeShapeType="1"/>
            <a:stCxn id="20501" idx="3"/>
          </p:cNvCxnSpPr>
          <p:nvPr/>
        </p:nvCxnSpPr>
        <p:spPr bwMode="auto">
          <a:xfrm flipH="1" flipV="1">
            <a:off x="1752600" y="4419600"/>
            <a:ext cx="3581400" cy="2085975"/>
          </a:xfrm>
          <a:prstGeom prst="curvedConnector3">
            <a:avLst>
              <a:gd name="adj1" fmla="val -6384"/>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504"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pic>
        <p:nvPicPr>
          <p:cNvPr id="20505" name="Picture 10" descr="AA04969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257800" y="2438400"/>
            <a:ext cx="76676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6" name="Rounded Rectangular Callout 11"/>
          <p:cNvSpPr>
            <a:spLocks noChangeArrowheads="1"/>
          </p:cNvSpPr>
          <p:nvPr/>
        </p:nvSpPr>
        <p:spPr bwMode="auto">
          <a:xfrm>
            <a:off x="6015038" y="1752600"/>
            <a:ext cx="2671762" cy="668338"/>
          </a:xfrm>
          <a:prstGeom prst="wedgeRoundRectCallout">
            <a:avLst>
              <a:gd name="adj1" fmla="val -46500"/>
              <a:gd name="adj2" fmla="val 66296"/>
              <a:gd name="adj3" fmla="val 16667"/>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Chew on this…</a:t>
            </a:r>
          </a:p>
        </p:txBody>
      </p:sp>
      <p:pic>
        <p:nvPicPr>
          <p:cNvPr id="20507" name="Picture 32" descr="AA027414.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572000" y="4572000"/>
            <a:ext cx="762000" cy="1027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8"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a:t>
            </a:r>
          </a:p>
        </p:txBody>
      </p:sp>
      <p:cxnSp>
        <p:nvCxnSpPr>
          <p:cNvPr id="20509"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07688633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560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560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0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560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1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561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561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561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5614"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5"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562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562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562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562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563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563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563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563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563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563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563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563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563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3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564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564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564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564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564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564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564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564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564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564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565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5653" name="Left Arrow 54"/>
          <p:cNvSpPr>
            <a:spLocks noChangeArrowheads="1"/>
          </p:cNvSpPr>
          <p:nvPr/>
        </p:nvSpPr>
        <p:spPr bwMode="auto">
          <a:xfrm flipH="1">
            <a:off x="76200" y="2944153"/>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565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565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565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5657"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565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0"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662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662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2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663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663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663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663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6638"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39"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664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664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5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5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665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665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665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665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665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665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665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665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666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666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666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6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666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666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66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66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66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66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667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667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66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66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66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6677" name="Left Arrow 54"/>
          <p:cNvSpPr>
            <a:spLocks noChangeArrowheads="1"/>
          </p:cNvSpPr>
          <p:nvPr/>
        </p:nvSpPr>
        <p:spPr bwMode="auto">
          <a:xfrm flipH="1">
            <a:off x="76200" y="3736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667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667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6680"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668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26682" name="Straight Arrow Connector 60"/>
          <p:cNvCxnSpPr>
            <a:cxnSpLocks noChangeShapeType="1"/>
          </p:cNvCxnSpPr>
          <p:nvPr/>
        </p:nvCxnSpPr>
        <p:spPr bwMode="auto">
          <a:xfrm flipV="1">
            <a:off x="5105400" y="2438400"/>
            <a:ext cx="1752600" cy="914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2668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668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2"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76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76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5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76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765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766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766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7662"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3"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767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767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767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767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767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767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768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768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768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768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768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768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768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8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768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768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769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769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769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769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769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769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769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769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769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770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2770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6"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770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1"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2" name="Left Arrow 54"/>
          <p:cNvSpPr>
            <a:spLocks noChangeArrowheads="1"/>
          </p:cNvSpPr>
          <p:nvPr/>
        </p:nvSpPr>
        <p:spPr bwMode="auto">
          <a:xfrm flipH="1">
            <a:off x="76200" y="3736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86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86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7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86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86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86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86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868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869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869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870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870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870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870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870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870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870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870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870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870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871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71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871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871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871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871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871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871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871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871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872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872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872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8725" name="Left Arrow 54"/>
          <p:cNvSpPr>
            <a:spLocks noChangeArrowheads="1"/>
          </p:cNvSpPr>
          <p:nvPr/>
        </p:nvSpPr>
        <p:spPr bwMode="auto">
          <a:xfrm flipH="1">
            <a:off x="76200" y="3917022"/>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872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2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2872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2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28730" name="Straight Arrow Connector 60"/>
          <p:cNvCxnSpPr>
            <a:cxnSpLocks noChangeShapeType="1"/>
          </p:cNvCxnSpPr>
          <p:nvPr/>
        </p:nvCxnSpPr>
        <p:spPr bwMode="auto">
          <a:xfrm rot="5400000" flipH="1" flipV="1">
            <a:off x="4953000" y="3048000"/>
            <a:ext cx="2209800" cy="1905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28731"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32"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873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2"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3"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969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970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0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970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970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970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970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971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971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971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972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972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972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972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972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972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973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973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973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973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973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3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973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973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973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973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974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974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974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974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974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974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974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975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2975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5"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975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2"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3" name="Left Arrow 54"/>
          <p:cNvSpPr>
            <a:spLocks noChangeArrowheads="1"/>
          </p:cNvSpPr>
          <p:nvPr/>
        </p:nvSpPr>
        <p:spPr bwMode="auto">
          <a:xfrm flipH="1">
            <a:off x="76200" y="3917022"/>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072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072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2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072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3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073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073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073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073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074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074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074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074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075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075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075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075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075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075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075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075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075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5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076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076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076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076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076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076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076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076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076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076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077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0773" name="Left Arrow 54"/>
          <p:cNvSpPr>
            <a:spLocks noChangeArrowheads="1"/>
          </p:cNvSpPr>
          <p:nvPr/>
        </p:nvSpPr>
        <p:spPr bwMode="auto">
          <a:xfrm flipH="1">
            <a:off x="76200" y="4173627"/>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7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077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077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9"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078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2"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174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174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4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175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175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175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175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175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5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176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176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7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7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177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177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177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177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177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177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177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177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178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178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178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8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178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178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178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178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178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178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179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179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179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179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179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1797" name="Left Arrow 54"/>
          <p:cNvSpPr>
            <a:spLocks noChangeArrowheads="1"/>
          </p:cNvSpPr>
          <p:nvPr/>
        </p:nvSpPr>
        <p:spPr bwMode="auto">
          <a:xfrm flipH="1">
            <a:off x="76200" y="4419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179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179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180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180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180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180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180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2"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277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277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7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277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277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278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278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278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279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279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279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279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279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279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280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280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280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280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280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280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280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80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280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280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281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281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281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281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281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281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281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281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281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2821" name="Left Arrow 54"/>
          <p:cNvSpPr>
            <a:spLocks noChangeArrowheads="1"/>
          </p:cNvSpPr>
          <p:nvPr/>
        </p:nvSpPr>
        <p:spPr bwMode="auto">
          <a:xfrm flipH="1">
            <a:off x="76200" y="2971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282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282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282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282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282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2827"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282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2"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379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379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79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379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79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380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380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380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380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381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381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382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382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382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382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382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382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382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382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382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382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383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3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383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383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383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383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383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383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383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383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384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384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384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3845" name="Left Arrow 54"/>
          <p:cNvSpPr>
            <a:spLocks noChangeArrowheads="1"/>
          </p:cNvSpPr>
          <p:nvPr/>
        </p:nvSpPr>
        <p:spPr bwMode="auto">
          <a:xfrm flipH="1">
            <a:off x="76200" y="3665057"/>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384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384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384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384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385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33851" name="Straight Arrow Connector 62"/>
          <p:cNvCxnSpPr>
            <a:cxnSpLocks noChangeShapeType="1"/>
          </p:cNvCxnSpPr>
          <p:nvPr/>
        </p:nvCxnSpPr>
        <p:spPr bwMode="auto">
          <a:xfrm flipV="1">
            <a:off x="4953000" y="3200400"/>
            <a:ext cx="2209800" cy="2286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33852"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385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385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3"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4"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48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48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482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48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48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48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48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483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483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483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484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484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484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484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484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484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485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485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485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485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485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5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485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485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485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485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486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486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486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486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486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486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486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487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487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3487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487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487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487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4876"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487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2"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3"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4" name="Left Arrow 54"/>
          <p:cNvSpPr>
            <a:spLocks noChangeArrowheads="1"/>
          </p:cNvSpPr>
          <p:nvPr/>
        </p:nvSpPr>
        <p:spPr bwMode="auto">
          <a:xfrm flipH="1">
            <a:off x="76200" y="3665057"/>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381000" y="152400"/>
            <a:ext cx="8458200" cy="533400"/>
          </a:xfrm>
        </p:spPr>
        <p:txBody>
          <a:bodyPr/>
          <a:lstStyle/>
          <a:p>
            <a:pPr eaLnBrk="1" hangingPunct="1"/>
            <a:r>
              <a:rPr lang="en-US" altLang="en-US" sz="4000" dirty="0"/>
              <a:t>Function Calls…</a:t>
            </a:r>
          </a:p>
        </p:txBody>
      </p:sp>
      <p:grpSp>
        <p:nvGrpSpPr>
          <p:cNvPr id="21507" name="Group 2"/>
          <p:cNvGrpSpPr>
            <a:grpSpLocks/>
          </p:cNvGrpSpPr>
          <p:nvPr>
            <p:custDataLst>
              <p:tags r:id="rId1"/>
            </p:custDataLst>
          </p:nvPr>
        </p:nvGrpSpPr>
        <p:grpSpPr bwMode="auto">
          <a:xfrm>
            <a:off x="398463" y="914400"/>
            <a:ext cx="8289925" cy="180975"/>
            <a:chOff x="295" y="1311"/>
            <a:chExt cx="5177" cy="114"/>
          </a:xfrm>
        </p:grpSpPr>
        <p:sp>
          <p:nvSpPr>
            <p:cNvPr id="21536"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1537"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1508"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print(r13)</a:t>
            </a: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p:txBody>
      </p:sp>
      <p:sp>
        <p:nvSpPr>
          <p:cNvPr id="21509"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1510"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11"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1512"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13"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1514"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515"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16"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1517"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1518"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519"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0"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1521"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1522"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3"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1524"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5"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1526"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7"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sp>
        <p:nvSpPr>
          <p:cNvPr id="21528"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51</a:t>
            </a:r>
          </a:p>
        </p:txBody>
      </p:sp>
      <p:cxnSp>
        <p:nvCxnSpPr>
          <p:cNvPr id="21529"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30" name="TextBox 29"/>
          <p:cNvSpPr txBox="1">
            <a:spLocks noChangeArrowheads="1"/>
          </p:cNvSpPr>
          <p:nvPr/>
        </p:nvSpPr>
        <p:spPr bwMode="auto">
          <a:xfrm>
            <a:off x="3302000" y="480060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51)</a:t>
            </a:r>
          </a:p>
        </p:txBody>
      </p:sp>
      <p:cxnSp>
        <p:nvCxnSpPr>
          <p:cNvPr id="21531" name="Straight Arrow Connector 30"/>
          <p:cNvCxnSpPr>
            <a:cxnSpLocks noChangeShapeType="1"/>
          </p:cNvCxnSpPr>
          <p:nvPr/>
        </p:nvCxnSpPr>
        <p:spPr bwMode="auto">
          <a:xfrm rot="10800000">
            <a:off x="2895600" y="504666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6" name="Curved Connector 38"/>
          <p:cNvCxnSpPr>
            <a:cxnSpLocks noChangeShapeType="1"/>
          </p:cNvCxnSpPr>
          <p:nvPr/>
        </p:nvCxnSpPr>
        <p:spPr bwMode="auto">
          <a:xfrm flipH="1" flipV="1">
            <a:off x="1676400" y="2286000"/>
            <a:ext cx="3657600" cy="2714625"/>
          </a:xfrm>
          <a:prstGeom prst="curvedConnector3">
            <a:avLst>
              <a:gd name="adj1" fmla="val -625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38"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89488" y="2024063"/>
            <a:ext cx="1228725" cy="54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9" name="Straight Arrow Connector 39"/>
          <p:cNvCxnSpPr>
            <a:cxnSpLocks noChangeShapeType="1"/>
          </p:cNvCxnSpPr>
          <p:nvPr/>
        </p:nvCxnSpPr>
        <p:spPr bwMode="auto">
          <a:xfrm rot="10800000">
            <a:off x="3200400" y="25892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0" name="TextBox 40"/>
          <p:cNvSpPr txBox="1">
            <a:spLocks noChangeArrowheads="1"/>
          </p:cNvSpPr>
          <p:nvPr/>
        </p:nvSpPr>
        <p:spPr bwMode="auto">
          <a:xfrm>
            <a:off x="3581400" y="23622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a:t>
            </a:r>
          </a:p>
        </p:txBody>
      </p:sp>
    </p:spTree>
    <p:extLst>
      <p:ext uri="{BB962C8B-B14F-4D97-AF65-F5344CB8AC3E}">
        <p14:creationId xmlns:p14="http://schemas.microsoft.com/office/powerpoint/2010/main" val="15157403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36"/>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584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584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584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584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5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585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585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585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585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6" name="Text Box 16"/>
          <p:cNvSpPr txBox="1">
            <a:spLocks noChangeArrowheads="1"/>
          </p:cNvSpPr>
          <p:nvPr>
            <p:custDataLst>
              <p:tags r:id="rId15"/>
            </p:custDataLst>
          </p:nvPr>
        </p:nvSpPr>
        <p:spPr bwMode="auto">
          <a:xfrm>
            <a:off x="6716713" y="297815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5857" name="Text Box 17"/>
          <p:cNvSpPr txBox="1">
            <a:spLocks noChangeArrowheads="1"/>
          </p:cNvSpPr>
          <p:nvPr>
            <p:custDataLst>
              <p:tags r:id="rId16"/>
            </p:custDataLst>
          </p:nvPr>
        </p:nvSpPr>
        <p:spPr bwMode="auto">
          <a:xfrm>
            <a:off x="6716713" y="335121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585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586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586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586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586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587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587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587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587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587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587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587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587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587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7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588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588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588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588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588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588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588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588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588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588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589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5893" name="Left Arrow 54"/>
          <p:cNvSpPr>
            <a:spLocks noChangeArrowheads="1"/>
          </p:cNvSpPr>
          <p:nvPr/>
        </p:nvSpPr>
        <p:spPr bwMode="auto">
          <a:xfrm flipH="1">
            <a:off x="76200" y="391103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589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589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3589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589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589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589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35900" name="Straight Arrow Connector 64"/>
          <p:cNvCxnSpPr>
            <a:cxnSpLocks noChangeShapeType="1"/>
          </p:cNvCxnSpPr>
          <p:nvPr/>
        </p:nvCxnSpPr>
        <p:spPr bwMode="auto">
          <a:xfrm flipV="1">
            <a:off x="5029200" y="3505200"/>
            <a:ext cx="2209800" cy="16002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35901"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5902"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590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4"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5"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686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686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6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687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687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687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687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687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7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688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688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9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9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689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689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689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689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689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689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689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689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690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690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690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90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690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690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690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690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690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690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691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691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691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691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691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691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691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692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692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692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692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692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692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692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6927"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692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6"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7" name="Left Arrow 54"/>
          <p:cNvSpPr>
            <a:spLocks noChangeArrowheads="1"/>
          </p:cNvSpPr>
          <p:nvPr/>
        </p:nvSpPr>
        <p:spPr bwMode="auto">
          <a:xfrm flipH="1">
            <a:off x="76200" y="391103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789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789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789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789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789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790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790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790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791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791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791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791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791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791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792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792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792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792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792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792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792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92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792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792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793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793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793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793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793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793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793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793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793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7941" name="Left Arrow 54"/>
          <p:cNvSpPr>
            <a:spLocks noChangeArrowheads="1"/>
          </p:cNvSpPr>
          <p:nvPr/>
        </p:nvSpPr>
        <p:spPr bwMode="auto">
          <a:xfrm flipH="1">
            <a:off x="76200" y="4149904"/>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794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794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794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794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794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794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794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794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795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7951"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7952"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6"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891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891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891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891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1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892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892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892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892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893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893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894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894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894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894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894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894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894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894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894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894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895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5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895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895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895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895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895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895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895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895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896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896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896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8965" name="Left Arrow 54"/>
          <p:cNvSpPr>
            <a:spLocks noChangeArrowheads="1"/>
          </p:cNvSpPr>
          <p:nvPr/>
        </p:nvSpPr>
        <p:spPr bwMode="auto">
          <a:xfrm flipH="1">
            <a:off x="76200" y="4419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896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896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896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896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897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897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897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897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897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897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897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6"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99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99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994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994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994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994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995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995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995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996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996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996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996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996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996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997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997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997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997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997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7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997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997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997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997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998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998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998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998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998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998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998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9989" name="Left Arrow 54"/>
          <p:cNvSpPr>
            <a:spLocks noChangeArrowheads="1"/>
          </p:cNvSpPr>
          <p:nvPr/>
        </p:nvSpPr>
        <p:spPr bwMode="auto">
          <a:xfrm flipH="1">
            <a:off x="76200" y="2971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999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999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999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999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999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999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999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999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999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999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000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6"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09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09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096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096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7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097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097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097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097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098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098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098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098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099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099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099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099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099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099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099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099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099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9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100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100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100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100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100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100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100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100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100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100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101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1013" name="Left Arrow 54"/>
          <p:cNvSpPr>
            <a:spLocks noChangeArrowheads="1"/>
          </p:cNvSpPr>
          <p:nvPr/>
        </p:nvSpPr>
        <p:spPr bwMode="auto">
          <a:xfrm flipH="1">
            <a:off x="76200" y="3665057"/>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101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101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4101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101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101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101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102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102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102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cxnSp>
        <p:nvCxnSpPr>
          <p:cNvPr id="41023" name="Straight Arrow Connector 68"/>
          <p:cNvCxnSpPr>
            <a:cxnSpLocks noChangeShapeType="1"/>
            <a:stCxn id="41014" idx="3"/>
          </p:cNvCxnSpPr>
          <p:nvPr/>
        </p:nvCxnSpPr>
        <p:spPr bwMode="auto">
          <a:xfrm>
            <a:off x="4927600" y="3354388"/>
            <a:ext cx="2387600" cy="608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1024"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102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102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8"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19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19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198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199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199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199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199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199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199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200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200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1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1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201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201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201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201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201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201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201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201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202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202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202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202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202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202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202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202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202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202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203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203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203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203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203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203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203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4204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204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204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204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204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204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204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cxnSp>
        <p:nvCxnSpPr>
          <p:cNvPr id="42047" name="Straight Arrow Connector 68"/>
          <p:cNvCxnSpPr>
            <a:cxnSpLocks noChangeShapeType="1"/>
            <a:stCxn id="42038" idx="3"/>
          </p:cNvCxnSpPr>
          <p:nvPr/>
        </p:nvCxnSpPr>
        <p:spPr bwMode="auto">
          <a:xfrm>
            <a:off x="4927600" y="3354388"/>
            <a:ext cx="2387600" cy="608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2048"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204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205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8"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9" name="Left Arrow 54"/>
          <p:cNvSpPr>
            <a:spLocks noChangeArrowheads="1"/>
          </p:cNvSpPr>
          <p:nvPr/>
        </p:nvSpPr>
        <p:spPr bwMode="auto">
          <a:xfrm flipH="1">
            <a:off x="76200" y="3665057"/>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30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30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1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301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301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302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302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302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6"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7"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303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303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303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303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303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303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304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304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304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304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304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304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304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4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304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304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305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305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305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305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305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305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305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305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305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3061" name="Left Arrow 54"/>
          <p:cNvSpPr>
            <a:spLocks noChangeArrowheads="1"/>
          </p:cNvSpPr>
          <p:nvPr/>
        </p:nvSpPr>
        <p:spPr bwMode="auto">
          <a:xfrm flipH="1">
            <a:off x="76200" y="391103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306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306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4306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306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306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306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306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306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307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307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43072" name="Straight Arrow Connector 71"/>
          <p:cNvCxnSpPr>
            <a:cxnSpLocks noChangeShapeType="1"/>
          </p:cNvCxnSpPr>
          <p:nvPr/>
        </p:nvCxnSpPr>
        <p:spPr bwMode="auto">
          <a:xfrm flipV="1">
            <a:off x="5029200" y="4267200"/>
            <a:ext cx="2133600" cy="762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3073"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307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307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403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403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403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403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3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404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404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404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404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0"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1"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405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405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406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406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406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406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406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406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406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406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406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406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407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7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407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407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407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407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407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407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407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407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408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408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408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408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408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408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408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409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409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409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409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409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409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409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4097"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409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8"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9" name="Left Arrow 54"/>
          <p:cNvSpPr>
            <a:spLocks noChangeArrowheads="1"/>
          </p:cNvSpPr>
          <p:nvPr/>
        </p:nvSpPr>
        <p:spPr bwMode="auto">
          <a:xfrm flipH="1">
            <a:off x="76200" y="391103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505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506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506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506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506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506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506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507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4"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5"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507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507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508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508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508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508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508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508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509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509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509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509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509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9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509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509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509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509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510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510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510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510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510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510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510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5109" name="Left Arrow 54"/>
          <p:cNvSpPr>
            <a:spLocks noChangeArrowheads="1"/>
          </p:cNvSpPr>
          <p:nvPr/>
        </p:nvSpPr>
        <p:spPr bwMode="auto">
          <a:xfrm flipH="1">
            <a:off x="76200" y="4160178"/>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511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511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511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511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511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511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511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511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511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511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512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5121"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5122"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8"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381000" y="-228600"/>
            <a:ext cx="8458200" cy="1295400"/>
          </a:xfrm>
        </p:spPr>
        <p:txBody>
          <a:bodyPr/>
          <a:lstStyle/>
          <a:p>
            <a:pPr eaLnBrk="1" hangingPunct="1"/>
            <a:r>
              <a:rPr lang="en-US" altLang="en-US" sz="4000" dirty="0"/>
              <a:t>Function Calls…</a:t>
            </a:r>
          </a:p>
        </p:txBody>
      </p:sp>
      <p:grpSp>
        <p:nvGrpSpPr>
          <p:cNvPr id="22531" name="Group 2"/>
          <p:cNvGrpSpPr>
            <a:grpSpLocks/>
          </p:cNvGrpSpPr>
          <p:nvPr>
            <p:custDataLst>
              <p:tags r:id="rId1"/>
            </p:custDataLst>
          </p:nvPr>
        </p:nvGrpSpPr>
        <p:grpSpPr bwMode="auto">
          <a:xfrm>
            <a:off x="398463" y="914400"/>
            <a:ext cx="8289925" cy="180975"/>
            <a:chOff x="295" y="1311"/>
            <a:chExt cx="5177" cy="114"/>
          </a:xfrm>
        </p:grpSpPr>
        <p:sp>
          <p:nvSpPr>
            <p:cNvPr id="22563"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64"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2532" name="TextBox 5"/>
          <p:cNvSpPr txBox="1">
            <a:spLocks noChangeArrowheads="1"/>
          </p:cNvSpPr>
          <p:nvPr/>
        </p:nvSpPr>
        <p:spPr bwMode="auto">
          <a:xfrm>
            <a:off x="403225" y="1447800"/>
            <a:ext cx="2954338"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print(r13)</a:t>
            </a: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p:txBody>
      </p:sp>
      <p:sp>
        <p:nvSpPr>
          <p:cNvPr id="22533"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2534"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35"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2536"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37"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2538"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2539"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0"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2541"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2542"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2543"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4"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2545"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2546"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7"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2548"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9"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2550"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1"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sp>
        <p:nvSpPr>
          <p:cNvPr id="22552"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51</a:t>
            </a:r>
          </a:p>
        </p:txBody>
      </p:sp>
      <p:cxnSp>
        <p:nvCxnSpPr>
          <p:cNvPr id="22553"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4" name="TextBox 29"/>
          <p:cNvSpPr txBox="1">
            <a:spLocks noChangeArrowheads="1"/>
          </p:cNvSpPr>
          <p:nvPr/>
        </p:nvSpPr>
        <p:spPr bwMode="auto">
          <a:xfrm>
            <a:off x="3302000" y="480060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51)</a:t>
            </a:r>
          </a:p>
        </p:txBody>
      </p:sp>
      <p:cxnSp>
        <p:nvCxnSpPr>
          <p:cNvPr id="22555" name="Straight Arrow Connector 30"/>
          <p:cNvCxnSpPr>
            <a:cxnSpLocks noChangeShapeType="1"/>
          </p:cNvCxnSpPr>
          <p:nvPr/>
        </p:nvCxnSpPr>
        <p:spPr bwMode="auto">
          <a:xfrm rot="10800000">
            <a:off x="2895600" y="504666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6" name="TextBox 31"/>
          <p:cNvSpPr txBox="1">
            <a:spLocks noChangeArrowheads="1"/>
          </p:cNvSpPr>
          <p:nvPr/>
        </p:nvSpPr>
        <p:spPr bwMode="auto">
          <a:xfrm>
            <a:off x="4953000" y="20574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51</a:t>
            </a:r>
          </a:p>
        </p:txBody>
      </p:sp>
      <p:cxnSp>
        <p:nvCxnSpPr>
          <p:cNvPr id="22557" name="Straight Arrow Connector 39"/>
          <p:cNvCxnSpPr>
            <a:cxnSpLocks noChangeShapeType="1"/>
          </p:cNvCxnSpPr>
          <p:nvPr/>
        </p:nvCxnSpPr>
        <p:spPr bwMode="auto">
          <a:xfrm rot="10800000">
            <a:off x="3200400" y="25892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8" name="TextBox 40"/>
          <p:cNvSpPr txBox="1">
            <a:spLocks noChangeArrowheads="1"/>
          </p:cNvSpPr>
          <p:nvPr/>
        </p:nvSpPr>
        <p:spPr bwMode="auto">
          <a:xfrm>
            <a:off x="3581400" y="23622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54</a:t>
            </a:r>
          </a:p>
        </p:txBody>
      </p:sp>
      <p:sp>
        <p:nvSpPr>
          <p:cNvPr id="22559" name="TextBox 38"/>
          <p:cNvSpPr txBox="1">
            <a:spLocks noChangeArrowheads="1"/>
          </p:cNvSpPr>
          <p:nvPr/>
        </p:nvSpPr>
        <p:spPr bwMode="auto">
          <a:xfrm>
            <a:off x="3581400" y="2800350"/>
            <a:ext cx="6159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800" b="1">
                <a:solidFill>
                  <a:srgbClr val="1002CE"/>
                </a:solidFill>
                <a:latin typeface="Courier New" pitchFamily="49" charset="0"/>
                <a:cs typeface="Courier New" pitchFamily="49" charset="0"/>
              </a:rPr>
              <a:t>54</a:t>
            </a:r>
          </a:p>
        </p:txBody>
      </p:sp>
      <p:pic>
        <p:nvPicPr>
          <p:cNvPr id="22560" name="Picture 41"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019800" y="5154613"/>
            <a:ext cx="8382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61" name="Rounded Rectangular Callout 42"/>
          <p:cNvSpPr>
            <a:spLocks noChangeArrowheads="1"/>
          </p:cNvSpPr>
          <p:nvPr/>
        </p:nvSpPr>
        <p:spPr bwMode="auto">
          <a:xfrm>
            <a:off x="6705600" y="4191000"/>
            <a:ext cx="2286000" cy="1054100"/>
          </a:xfrm>
          <a:prstGeom prst="wedgeRoundRectCallout">
            <a:avLst>
              <a:gd name="adj1" fmla="val -41667"/>
              <a:gd name="adj2" fmla="val 70935"/>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62" name="TextBox 43"/>
          <p:cNvSpPr txBox="1">
            <a:spLocks noChangeArrowheads="1"/>
          </p:cNvSpPr>
          <p:nvPr/>
        </p:nvSpPr>
        <p:spPr bwMode="auto">
          <a:xfrm>
            <a:off x="6664325" y="4267200"/>
            <a:ext cx="22177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Cool, but how </a:t>
            </a:r>
          </a:p>
          <a:p>
            <a:pPr>
              <a:spcBef>
                <a:spcPct val="0"/>
              </a:spcBef>
              <a:buFontTx/>
              <a:buNone/>
            </a:pPr>
            <a:r>
              <a:rPr lang="en-US" altLang="en-US" sz="2400"/>
              <a:t>does this work!?</a:t>
            </a:r>
          </a:p>
        </p:txBody>
      </p:sp>
    </p:spTree>
    <p:extLst>
      <p:ext uri="{BB962C8B-B14F-4D97-AF65-F5344CB8AC3E}">
        <p14:creationId xmlns:p14="http://schemas.microsoft.com/office/powerpoint/2010/main" val="135913696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608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608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608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608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9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609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609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609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609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8"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9"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610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610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610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610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611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611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611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611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611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611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611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611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611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11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612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612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612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612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612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612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612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612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612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612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613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6133" name="Left Arrow 54"/>
          <p:cNvSpPr>
            <a:spLocks noChangeArrowheads="1"/>
          </p:cNvSpPr>
          <p:nvPr/>
        </p:nvSpPr>
        <p:spPr bwMode="auto">
          <a:xfrm flipH="1">
            <a:off x="76200" y="4409326"/>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613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613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613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613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613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613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614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614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614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614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614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614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614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8"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710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710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0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711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711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711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711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711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1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2"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3"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712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712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3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3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713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713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713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713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713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713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713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713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714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714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714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4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714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714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714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714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714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714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715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715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715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715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715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7157" name="Left Arrow 54"/>
          <p:cNvSpPr>
            <a:spLocks noChangeArrowheads="1"/>
          </p:cNvSpPr>
          <p:nvPr/>
        </p:nvSpPr>
        <p:spPr bwMode="auto">
          <a:xfrm flipH="1">
            <a:off x="76200" y="2971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715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715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716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716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716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716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716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716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716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716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716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716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717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8"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813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813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3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813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813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814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814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814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6"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7"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815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815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815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815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815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815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816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816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816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816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816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816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816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6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816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816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817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817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817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817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817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817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817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817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817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8181" name="Left Arrow 54"/>
          <p:cNvSpPr>
            <a:spLocks noChangeArrowheads="1"/>
          </p:cNvSpPr>
          <p:nvPr/>
        </p:nvSpPr>
        <p:spPr bwMode="auto">
          <a:xfrm flipH="1">
            <a:off x="76200" y="3203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818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818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818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818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818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818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818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818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819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819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819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819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819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819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915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915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5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915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5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916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916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916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916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0"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1"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917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917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918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918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918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918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918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918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918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918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918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918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919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9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919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919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919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919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919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919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919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919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920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920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920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9205" name="Left Arrow 54"/>
          <p:cNvSpPr>
            <a:spLocks noChangeArrowheads="1"/>
          </p:cNvSpPr>
          <p:nvPr/>
        </p:nvSpPr>
        <p:spPr bwMode="auto">
          <a:xfrm flipH="1">
            <a:off x="76200" y="34290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920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920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920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920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921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921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921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921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921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921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921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921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9218"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921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017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018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18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018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018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018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018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019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4"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5"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019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019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020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020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020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020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020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020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021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021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021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021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021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21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021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021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021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021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022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022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022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022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022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022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022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0229"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023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023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5023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023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023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023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023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023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023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023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024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024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0242"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024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120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120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0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120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1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121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121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121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121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8"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9"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122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122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122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122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123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123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123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123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123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123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123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123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123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3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124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124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124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124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124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124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124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124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124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124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125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125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125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5125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125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125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125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126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126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126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126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126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126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1266" name="Straight Arrow Connector 71"/>
          <p:cNvCxnSpPr>
            <a:cxnSpLocks noChangeShapeType="1"/>
            <a:endCxn id="51256" idx="3"/>
          </p:cNvCxnSpPr>
          <p:nvPr/>
        </p:nvCxnSpPr>
        <p:spPr bwMode="auto">
          <a:xfrm rot="10800000" flipV="1">
            <a:off x="5175250" y="4343400"/>
            <a:ext cx="1911350" cy="687388"/>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1267"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126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70"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222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222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222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223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223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223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223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223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3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2"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224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224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5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5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225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225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225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225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225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225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225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225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226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226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226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6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226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226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22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22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22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22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227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227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22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22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22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227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227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228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228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228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228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228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228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228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228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228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228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2290"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229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4879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32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32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5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32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325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326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326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326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6"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327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327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327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327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327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327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328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328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328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328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328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328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328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8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328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328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329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329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329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329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329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329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329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329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329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330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330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330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330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330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330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330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330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331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331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331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331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3314" name="Straight Arrow Connector 71"/>
          <p:cNvCxnSpPr>
            <a:cxnSpLocks noChangeShapeType="1"/>
          </p:cNvCxnSpPr>
          <p:nvPr/>
        </p:nvCxnSpPr>
        <p:spPr bwMode="auto">
          <a:xfrm rot="10800000">
            <a:off x="5105400" y="3429000"/>
            <a:ext cx="2057400" cy="533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331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331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70"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4879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42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42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27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42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42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42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42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428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429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429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430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430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430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430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430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430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430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430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430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430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431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31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431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431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431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431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431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431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431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431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432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432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432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4325" name="Left Arrow 54"/>
          <p:cNvSpPr>
            <a:spLocks noChangeArrowheads="1"/>
          </p:cNvSpPr>
          <p:nvPr/>
        </p:nvSpPr>
        <p:spPr bwMode="auto">
          <a:xfrm flipH="1">
            <a:off x="76200" y="5136222"/>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432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432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432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432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433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433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433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433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433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433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433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433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4338"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433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529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530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0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530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530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530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530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531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531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531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532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532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532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532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532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532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533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533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533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533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533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3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533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533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533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533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534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534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534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534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534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534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534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5349" name="Left Arrow 54"/>
          <p:cNvSpPr>
            <a:spLocks noChangeArrowheads="1"/>
          </p:cNvSpPr>
          <p:nvPr/>
        </p:nvSpPr>
        <p:spPr bwMode="auto">
          <a:xfrm flipH="1">
            <a:off x="76200" y="5369104"/>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535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535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535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535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535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535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535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535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535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535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536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536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5362"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536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685800" y="76200"/>
            <a:ext cx="7772400" cy="1143000"/>
          </a:xfrm>
        </p:spPr>
        <p:txBody>
          <a:bodyPr/>
          <a:lstStyle/>
          <a:p>
            <a:pPr eaLnBrk="1" hangingPunct="1"/>
            <a:r>
              <a:rPr lang="en-US" altLang="en-US"/>
              <a:t>The Stack!</a:t>
            </a:r>
          </a:p>
        </p:txBody>
      </p:sp>
      <p:grpSp>
        <p:nvGrpSpPr>
          <p:cNvPr id="23555" name="Group 2"/>
          <p:cNvGrpSpPr>
            <a:grpSpLocks/>
          </p:cNvGrpSpPr>
          <p:nvPr>
            <p:custDataLst>
              <p:tags r:id="rId1"/>
            </p:custDataLst>
          </p:nvPr>
        </p:nvGrpSpPr>
        <p:grpSpPr bwMode="auto">
          <a:xfrm>
            <a:off x="398463" y="1143000"/>
            <a:ext cx="8289925" cy="180975"/>
            <a:chOff x="295" y="1311"/>
            <a:chExt cx="5177" cy="114"/>
          </a:xfrm>
        </p:grpSpPr>
        <p:sp>
          <p:nvSpPr>
            <p:cNvPr id="2357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7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pic>
        <p:nvPicPr>
          <p:cNvPr id="23556" name="Picture 5"/>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81000" y="1447800"/>
            <a:ext cx="2590800" cy="483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7" name="Rectangle 6"/>
          <p:cNvSpPr>
            <a:spLocks noChangeArrowheads="1"/>
          </p:cNvSpPr>
          <p:nvPr/>
        </p:nvSpPr>
        <p:spPr bwMode="auto">
          <a:xfrm>
            <a:off x="5583238" y="2078038"/>
            <a:ext cx="1808162" cy="512762"/>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58" name="Rectangle 7"/>
          <p:cNvSpPr>
            <a:spLocks noChangeArrowheads="1"/>
          </p:cNvSpPr>
          <p:nvPr/>
        </p:nvSpPr>
        <p:spPr bwMode="auto">
          <a:xfrm>
            <a:off x="5583238" y="2743200"/>
            <a:ext cx="1808162" cy="5127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59" name="Rectangle 8"/>
          <p:cNvSpPr>
            <a:spLocks noChangeArrowheads="1"/>
          </p:cNvSpPr>
          <p:nvPr/>
        </p:nvSpPr>
        <p:spPr bwMode="auto">
          <a:xfrm>
            <a:off x="5583238" y="3408363"/>
            <a:ext cx="1808162" cy="512762"/>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0" name="Up Arrow 12"/>
          <p:cNvSpPr>
            <a:spLocks noChangeArrowheads="1"/>
          </p:cNvSpPr>
          <p:nvPr/>
        </p:nvSpPr>
        <p:spPr bwMode="auto">
          <a:xfrm>
            <a:off x="5562600" y="4198938"/>
            <a:ext cx="822325" cy="822325"/>
          </a:xfrm>
          <a:prstGeom prst="upArrow">
            <a:avLst>
              <a:gd name="adj1" fmla="val 50000"/>
              <a:gd name="adj2" fmla="val 50000"/>
            </a:avLst>
          </a:prstGeom>
          <a:solidFill>
            <a:srgbClr val="008000"/>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1" name="Down Arrow 13"/>
          <p:cNvSpPr>
            <a:spLocks noChangeArrowheads="1"/>
          </p:cNvSpPr>
          <p:nvPr/>
        </p:nvSpPr>
        <p:spPr bwMode="auto">
          <a:xfrm>
            <a:off x="6705600" y="5029200"/>
            <a:ext cx="822325" cy="822325"/>
          </a:xfrm>
          <a:prstGeom prst="downArrow">
            <a:avLst>
              <a:gd name="adj1" fmla="val 50000"/>
              <a:gd name="adj2" fmla="val 50000"/>
            </a:avLst>
          </a:prstGeom>
          <a:solidFill>
            <a:srgbClr val="3366FF"/>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2" name="TextBox 14"/>
          <p:cNvSpPr txBox="1">
            <a:spLocks noChangeArrowheads="1"/>
          </p:cNvSpPr>
          <p:nvPr/>
        </p:nvSpPr>
        <p:spPr bwMode="auto">
          <a:xfrm>
            <a:off x="4443413" y="5181600"/>
            <a:ext cx="2197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67B0E"/>
                </a:solidFill>
              </a:rPr>
              <a:t>Insert (</a:t>
            </a:r>
            <a:r>
              <a:rPr lang="ja-JP" altLang="en-US" sz="2400" b="1">
                <a:solidFill>
                  <a:srgbClr val="067B0E"/>
                </a:solidFill>
              </a:rPr>
              <a:t>“</a:t>
            </a:r>
            <a:r>
              <a:rPr lang="en-US" altLang="ja-JP" sz="2400" b="1">
                <a:solidFill>
                  <a:srgbClr val="067B0E"/>
                </a:solidFill>
              </a:rPr>
              <a:t>push</a:t>
            </a:r>
            <a:r>
              <a:rPr lang="ja-JP" altLang="en-US" sz="2400" b="1">
                <a:solidFill>
                  <a:srgbClr val="067B0E"/>
                </a:solidFill>
              </a:rPr>
              <a:t>”</a:t>
            </a:r>
            <a:r>
              <a:rPr lang="en-US" altLang="ja-JP" sz="2400" b="1">
                <a:solidFill>
                  <a:srgbClr val="067B0E"/>
                </a:solidFill>
              </a:rPr>
              <a:t>)</a:t>
            </a:r>
            <a:endParaRPr lang="en-US" altLang="en-US" sz="2400" b="1">
              <a:solidFill>
                <a:srgbClr val="067B0E"/>
              </a:solidFill>
            </a:endParaRPr>
          </a:p>
        </p:txBody>
      </p:sp>
      <p:sp>
        <p:nvSpPr>
          <p:cNvPr id="23563" name="TextBox 15"/>
          <p:cNvSpPr txBox="1">
            <a:spLocks noChangeArrowheads="1"/>
          </p:cNvSpPr>
          <p:nvPr/>
        </p:nvSpPr>
        <p:spPr bwMode="auto">
          <a:xfrm>
            <a:off x="5813425" y="5862638"/>
            <a:ext cx="233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67B0E"/>
                </a:solidFill>
              </a:rPr>
              <a:t>Remove (</a:t>
            </a:r>
            <a:r>
              <a:rPr lang="ja-JP" altLang="en-US" sz="2400" b="1">
                <a:solidFill>
                  <a:srgbClr val="067B0E"/>
                </a:solidFill>
              </a:rPr>
              <a:t>“</a:t>
            </a:r>
            <a:r>
              <a:rPr lang="en-US" altLang="ja-JP" sz="2400" b="1">
                <a:solidFill>
                  <a:srgbClr val="067B0E"/>
                </a:solidFill>
              </a:rPr>
              <a:t>pop</a:t>
            </a:r>
            <a:r>
              <a:rPr lang="ja-JP" altLang="en-US" sz="2400" b="1">
                <a:solidFill>
                  <a:srgbClr val="067B0E"/>
                </a:solidFill>
              </a:rPr>
              <a:t>”</a:t>
            </a:r>
            <a:r>
              <a:rPr lang="en-US" altLang="ja-JP" sz="2400" b="1">
                <a:solidFill>
                  <a:srgbClr val="067B0E"/>
                </a:solidFill>
              </a:rPr>
              <a:t>)</a:t>
            </a:r>
            <a:endParaRPr lang="en-US" altLang="en-US" sz="2400" b="1">
              <a:solidFill>
                <a:srgbClr val="067B0E"/>
              </a:solidFill>
            </a:endParaRPr>
          </a:p>
        </p:txBody>
      </p:sp>
      <p:pic>
        <p:nvPicPr>
          <p:cNvPr id="23564" name="Picture 1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667000" y="5638800"/>
            <a:ext cx="75406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5" name="Rounded Rectangular Callout 17"/>
          <p:cNvSpPr>
            <a:spLocks noChangeArrowheads="1"/>
          </p:cNvSpPr>
          <p:nvPr/>
        </p:nvSpPr>
        <p:spPr bwMode="auto">
          <a:xfrm>
            <a:off x="2819400" y="4876800"/>
            <a:ext cx="1676400" cy="571500"/>
          </a:xfrm>
          <a:prstGeom prst="wedgeRoundRectCallout">
            <a:avLst>
              <a:gd name="adj1" fmla="val -14167"/>
              <a:gd name="adj2" fmla="val 82500"/>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6" name="TextBox 18"/>
          <p:cNvSpPr txBox="1">
            <a:spLocks noChangeArrowheads="1"/>
          </p:cNvSpPr>
          <p:nvPr/>
        </p:nvSpPr>
        <p:spPr bwMode="auto">
          <a:xfrm>
            <a:off x="2801938" y="4948238"/>
            <a:ext cx="1617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AFLAC, ShmAFLAC!</a:t>
            </a:r>
          </a:p>
          <a:p>
            <a:pPr>
              <a:spcBef>
                <a:spcPct val="0"/>
              </a:spcBef>
              <a:buFontTx/>
              <a:buNone/>
            </a:pPr>
            <a:r>
              <a:rPr lang="en-US" altLang="en-US" sz="1200"/>
              <a:t>Be careful up there!</a:t>
            </a:r>
          </a:p>
        </p:txBody>
      </p:sp>
      <p:pic>
        <p:nvPicPr>
          <p:cNvPr id="23567" name="Picture 19" descr="AA028199.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248400" y="1905000"/>
            <a:ext cx="381000" cy="62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8" name="Picture 20" descr="AA027414.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172200" y="2514600"/>
            <a:ext cx="565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9" name="Picture 21" descr="AA049685.png"/>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6248400" y="3352800"/>
            <a:ext cx="600075"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955188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632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632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632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3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633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633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633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633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634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634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634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634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635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635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635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635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635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635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635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635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635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5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636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636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636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636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636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636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636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636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636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636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637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637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637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5637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637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637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637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638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638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638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638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638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638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6386"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638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734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734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734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735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735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735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735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735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5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736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736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7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7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737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737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737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737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737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737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737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737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738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738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738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8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738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738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738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738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738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738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739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739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739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739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739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739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739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5740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740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740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740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740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740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740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740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740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740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7410" name="Straight Arrow Connector 71"/>
          <p:cNvCxnSpPr>
            <a:cxnSpLocks noChangeShapeType="1"/>
          </p:cNvCxnSpPr>
          <p:nvPr/>
        </p:nvCxnSpPr>
        <p:spPr bwMode="auto">
          <a:xfrm rot="10800000" flipV="1">
            <a:off x="5181600" y="3581400"/>
            <a:ext cx="1905000" cy="1524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7411"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7412"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70"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837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837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7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837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837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838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838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838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839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839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839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839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839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839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840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840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840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840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840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840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840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40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840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840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841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841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841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841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841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841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841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841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841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842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842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5842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842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842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842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842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842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843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843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843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843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843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843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4879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939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939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39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939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39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940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940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940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940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941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941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942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942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942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942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942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942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942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942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942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942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943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3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943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943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943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943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943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943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943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943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944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944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944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944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944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5944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944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945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945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945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945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945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945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945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945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9458" name="Straight Arrow Connector 71"/>
          <p:cNvCxnSpPr>
            <a:cxnSpLocks noChangeShapeType="1"/>
          </p:cNvCxnSpPr>
          <p:nvPr/>
        </p:nvCxnSpPr>
        <p:spPr bwMode="auto">
          <a:xfrm rot="10800000" flipV="1">
            <a:off x="5029200" y="3124200"/>
            <a:ext cx="2057400" cy="2286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945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946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70"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4879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04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04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04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04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04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04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043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043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043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044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044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044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044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044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044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045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045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045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045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045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5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045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045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045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045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046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046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046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046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046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046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046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0469" name="Left Arrow 54"/>
          <p:cNvSpPr>
            <a:spLocks noChangeArrowheads="1"/>
          </p:cNvSpPr>
          <p:nvPr/>
        </p:nvSpPr>
        <p:spPr bwMode="auto">
          <a:xfrm flipH="1">
            <a:off x="76200" y="5136222"/>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047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047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6047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6047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047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047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047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0477"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0478"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047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048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048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0482"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048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144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144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144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5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145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145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145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145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146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146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146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146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147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147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147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147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147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147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147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147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147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7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148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148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148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148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148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148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148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148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148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148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149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149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149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6149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6149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149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149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150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1501"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1502"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150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150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150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1506"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150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5382553"/>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246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246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246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247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247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247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247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247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7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248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248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9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9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249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249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249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249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249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249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249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249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250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250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250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50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250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250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250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250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250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250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251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251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251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251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251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251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251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6252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6252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252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252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252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2525"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2526"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252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252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252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2530"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253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349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349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349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349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349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350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350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350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351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351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351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351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351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351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352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352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352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352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352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352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352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52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352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352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353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353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353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353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353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353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353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353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353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354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354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6354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354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354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354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354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3549"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355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355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355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355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63554" name="Straight Arrow Connector 71"/>
          <p:cNvCxnSpPr>
            <a:cxnSpLocks noChangeShapeType="1"/>
          </p:cNvCxnSpPr>
          <p:nvPr/>
        </p:nvCxnSpPr>
        <p:spPr bwMode="auto">
          <a:xfrm rot="5400000">
            <a:off x="5067300" y="2933700"/>
            <a:ext cx="2133600" cy="2057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6355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355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70"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451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451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451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451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1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452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452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452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452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7"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453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453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454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454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454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454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454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454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454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454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454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454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455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5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455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455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455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455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455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455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455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455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456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456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456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456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456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456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456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457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457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457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4573"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457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457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457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457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4578"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457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4879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55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55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4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554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554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554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554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555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1"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555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555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556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556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556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556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556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556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557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557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557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557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557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7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557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557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557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557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558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558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558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558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558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558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558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559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559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559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559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559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559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559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5597"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5598"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559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560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560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65602" name="Straight Arrow Connector 71"/>
          <p:cNvCxnSpPr>
            <a:cxnSpLocks noChangeShapeType="1"/>
            <a:stCxn id="65593" idx="1"/>
          </p:cNvCxnSpPr>
          <p:nvPr/>
        </p:nvCxnSpPr>
        <p:spPr bwMode="auto">
          <a:xfrm rot="10800000" flipV="1">
            <a:off x="4953000" y="2439988"/>
            <a:ext cx="2286000" cy="989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65603"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560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70"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4879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Box 32"/>
          <p:cNvSpPr txBox="1">
            <a:spLocks noChangeArrowheads="1"/>
          </p:cNvSpPr>
          <p:nvPr/>
        </p:nvSpPr>
        <p:spPr bwMode="auto">
          <a:xfrm>
            <a:off x="4887913" y="2895600"/>
            <a:ext cx="674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grpSp>
        <p:nvGrpSpPr>
          <p:cNvPr id="25603" name="Group 2"/>
          <p:cNvGrpSpPr>
            <a:grpSpLocks/>
          </p:cNvGrpSpPr>
          <p:nvPr>
            <p:custDataLst>
              <p:tags r:id="rId1"/>
            </p:custDataLst>
          </p:nvPr>
        </p:nvGrpSpPr>
        <p:grpSpPr bwMode="auto">
          <a:xfrm>
            <a:off x="398463" y="914400"/>
            <a:ext cx="8289925" cy="180975"/>
            <a:chOff x="295" y="1311"/>
            <a:chExt cx="5177" cy="114"/>
          </a:xfrm>
        </p:grpSpPr>
        <p:sp>
          <p:nvSpPr>
            <p:cNvPr id="2566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566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5604"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r1 = </a:t>
            </a:r>
            <a:r>
              <a:rPr lang="en-US" altLang="en-US" sz="2000" dirty="0" err="1">
                <a:solidFill>
                  <a:srgbClr val="008000"/>
                </a:solidFill>
                <a:latin typeface="Courier New" pitchFamily="49" charset="0"/>
                <a:cs typeface="Courier New" pitchFamily="49" charset="0"/>
              </a:rPr>
              <a:t>int</a:t>
            </a:r>
            <a:r>
              <a:rPr lang="en-US" altLang="en-US" sz="2000" dirty="0">
                <a:solidFill>
                  <a:srgbClr val="008000"/>
                </a:solidFill>
                <a:latin typeface="Courier New" pitchFamily="49" charset="0"/>
                <a:cs typeface="Courier New" pitchFamily="49" charset="0"/>
              </a:rPr>
              <a:t>(input())</a:t>
            </a: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print(r13)</a:t>
            </a: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5605"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6"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7"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8"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9"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0"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1"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2"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3"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5614"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5"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6"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7"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5618"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5619"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4302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43894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1" name="Picture 2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2" name="Picture 27"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1"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43032" name="Left Arrow 29"/>
          <p:cNvSpPr>
            <a:spLocks noChangeArrowheads="1"/>
          </p:cNvSpPr>
          <p:nvPr/>
        </p:nvSpPr>
        <p:spPr bwMode="auto">
          <a:xfrm>
            <a:off x="3246438" y="42672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3033" name="TextBox 32"/>
          <p:cNvSpPr txBox="1">
            <a:spLocks noChangeArrowheads="1"/>
          </p:cNvSpPr>
          <p:nvPr/>
        </p:nvSpPr>
        <p:spPr bwMode="auto">
          <a:xfrm>
            <a:off x="7467600" y="53340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3</a:t>
            </a:r>
          </a:p>
        </p:txBody>
      </p:sp>
      <p:pic>
        <p:nvPicPr>
          <p:cNvPr id="43034"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5"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33821" name="Rectangle 31"/>
          <p:cNvSpPr>
            <a:spLocks noChangeArrowheads="1"/>
          </p:cNvSpPr>
          <p:nvPr/>
        </p:nvSpPr>
        <p:spPr bwMode="auto">
          <a:xfrm>
            <a:off x="7239000" y="5329237"/>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43037" name="TextBox 36"/>
          <p:cNvSpPr txBox="1">
            <a:spLocks noChangeArrowheads="1"/>
          </p:cNvSpPr>
          <p:nvPr/>
        </p:nvSpPr>
        <p:spPr bwMode="auto">
          <a:xfrm>
            <a:off x="7467600" y="4800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4</a:t>
            </a:r>
          </a:p>
        </p:txBody>
      </p:sp>
      <p:sp>
        <p:nvSpPr>
          <p:cNvPr id="25631"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5632"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5633"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sp>
        <p:nvSpPr>
          <p:cNvPr id="36" name="Left Arrow 29"/>
          <p:cNvSpPr>
            <a:spLocks noChangeArrowheads="1"/>
          </p:cNvSpPr>
          <p:nvPr/>
        </p:nvSpPr>
        <p:spPr bwMode="auto">
          <a:xfrm>
            <a:off x="2819400" y="182245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7"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49228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5410200"/>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Left Arrow 29"/>
          <p:cNvSpPr>
            <a:spLocks noChangeArrowheads="1"/>
          </p:cNvSpPr>
          <p:nvPr/>
        </p:nvSpPr>
        <p:spPr bwMode="auto">
          <a:xfrm>
            <a:off x="3094038" y="2128838"/>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1" name="Straight Arrow Connector 37"/>
          <p:cNvCxnSpPr>
            <a:cxnSpLocks noChangeShapeType="1"/>
          </p:cNvCxnSpPr>
          <p:nvPr/>
        </p:nvCxnSpPr>
        <p:spPr bwMode="auto">
          <a:xfrm flipV="1">
            <a:off x="5410200" y="4500563"/>
            <a:ext cx="2133600" cy="14763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42" name="Picture 38"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696200" y="43211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3" name="Straight Arrow Connector 31"/>
          <p:cNvCxnSpPr>
            <a:cxnSpLocks noChangeShapeType="1"/>
          </p:cNvCxnSpPr>
          <p:nvPr/>
        </p:nvCxnSpPr>
        <p:spPr bwMode="auto">
          <a:xfrm>
            <a:off x="838200" y="2438400"/>
            <a:ext cx="3962400" cy="22860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 name="Straight Arrow Connector 31"/>
          <p:cNvCxnSpPr>
            <a:cxnSpLocks noChangeShapeType="1"/>
          </p:cNvCxnSpPr>
          <p:nvPr/>
        </p:nvCxnSpPr>
        <p:spPr bwMode="auto">
          <a:xfrm>
            <a:off x="5486400" y="3124200"/>
            <a:ext cx="1981200" cy="24384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5" name="Left Arrow 29"/>
          <p:cNvSpPr>
            <a:spLocks noChangeArrowheads="1"/>
          </p:cNvSpPr>
          <p:nvPr/>
        </p:nvSpPr>
        <p:spPr bwMode="auto">
          <a:xfrm>
            <a:off x="2679700" y="36576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6" name="Left Arrow 29"/>
          <p:cNvSpPr>
            <a:spLocks noChangeArrowheads="1"/>
          </p:cNvSpPr>
          <p:nvPr/>
        </p:nvSpPr>
        <p:spPr bwMode="auto">
          <a:xfrm>
            <a:off x="2938463" y="3948113"/>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7" name="Straight Arrow Connector 35"/>
          <p:cNvCxnSpPr>
            <a:cxnSpLocks noChangeShapeType="1"/>
            <a:endCxn id="43037" idx="1"/>
          </p:cNvCxnSpPr>
          <p:nvPr/>
        </p:nvCxnSpPr>
        <p:spPr bwMode="auto">
          <a:xfrm>
            <a:off x="5257800" y="3125788"/>
            <a:ext cx="2209800" cy="190341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8"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pic>
        <p:nvPicPr>
          <p:cNvPr id="49"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3856037"/>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Rectangle 10"/>
          <p:cNvSpPr>
            <a:spLocks noChangeArrowheads="1"/>
          </p:cNvSpPr>
          <p:nvPr/>
        </p:nvSpPr>
        <p:spPr bwMode="auto">
          <a:xfrm>
            <a:off x="7239000" y="48006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51" name="Rectangle 11"/>
          <p:cNvSpPr>
            <a:spLocks noChangeArrowheads="1"/>
          </p:cNvSpPr>
          <p:nvPr/>
        </p:nvSpPr>
        <p:spPr bwMode="auto">
          <a:xfrm>
            <a:off x="7239000" y="4247529"/>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pic>
        <p:nvPicPr>
          <p:cNvPr id="52"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4495800"/>
            <a:ext cx="1651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3" name="Straight Arrow Connector 35"/>
          <p:cNvCxnSpPr>
            <a:cxnSpLocks noChangeShapeType="1"/>
          </p:cNvCxnSpPr>
          <p:nvPr/>
        </p:nvCxnSpPr>
        <p:spPr bwMode="auto">
          <a:xfrm>
            <a:off x="838200" y="4495800"/>
            <a:ext cx="4038600" cy="3048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54" name="Picture 39"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Left Arrow 29"/>
          <p:cNvSpPr>
            <a:spLocks noChangeArrowheads="1"/>
          </p:cNvSpPr>
          <p:nvPr/>
        </p:nvSpPr>
        <p:spPr bwMode="auto">
          <a:xfrm>
            <a:off x="2743200" y="5481638"/>
            <a:ext cx="258763"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3842" name="Picture 5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14650" y="5791200"/>
            <a:ext cx="28575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58"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4</a:t>
            </a:r>
          </a:p>
        </p:txBody>
      </p:sp>
      <p:sp>
        <p:nvSpPr>
          <p:cNvPr id="59" name="Left Arrow 29"/>
          <p:cNvSpPr>
            <a:spLocks noChangeArrowheads="1"/>
          </p:cNvSpPr>
          <p:nvPr/>
        </p:nvSpPr>
        <p:spPr bwMode="auto">
          <a:xfrm>
            <a:off x="2917825" y="6107113"/>
            <a:ext cx="258763"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0"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sp>
        <p:nvSpPr>
          <p:cNvPr id="61" name="Left Arrow 29"/>
          <p:cNvSpPr>
            <a:spLocks noChangeArrowheads="1"/>
          </p:cNvSpPr>
          <p:nvPr/>
        </p:nvSpPr>
        <p:spPr bwMode="auto">
          <a:xfrm>
            <a:off x="2679700" y="64008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62" name="Shape 40"/>
          <p:cNvCxnSpPr>
            <a:cxnSpLocks noChangeShapeType="1"/>
          </p:cNvCxnSpPr>
          <p:nvPr/>
        </p:nvCxnSpPr>
        <p:spPr bwMode="auto">
          <a:xfrm rot="16200000" flipV="1">
            <a:off x="687388" y="4649787"/>
            <a:ext cx="2139950" cy="1666875"/>
          </a:xfrm>
          <a:prstGeom prst="curvedConnector2">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3" name="Title 1"/>
          <p:cNvSpPr>
            <a:spLocks noGrp="1"/>
          </p:cNvSpPr>
          <p:nvPr>
            <p:ph type="title"/>
          </p:nvPr>
        </p:nvSpPr>
        <p:spPr>
          <a:xfrm>
            <a:off x="381000" y="228600"/>
            <a:ext cx="8458200" cy="685800"/>
          </a:xfrm>
        </p:spPr>
        <p:txBody>
          <a:bodyPr/>
          <a:lstStyle/>
          <a:p>
            <a:pPr eaLnBrk="1" hangingPunct="1"/>
            <a:r>
              <a:rPr lang="en-US" altLang="en-US" sz="4000" dirty="0"/>
              <a:t>Function Calls…</a:t>
            </a:r>
          </a:p>
        </p:txBody>
      </p:sp>
    </p:spTree>
    <p:extLst>
      <p:ext uri="{BB962C8B-B14F-4D97-AF65-F5344CB8AC3E}">
        <p14:creationId xmlns:p14="http://schemas.microsoft.com/office/powerpoint/2010/main" val="10162001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43033"/>
                                        </p:tgtEl>
                                        <p:attrNameLst>
                                          <p:attrName>style.visibility</p:attrName>
                                        </p:attrNameLst>
                                      </p:cBhvr>
                                      <p:to>
                                        <p:strVal val="visible"/>
                                      </p:to>
                                    </p:set>
                                  </p:childTnLst>
                                </p:cTn>
                              </p:par>
                              <p:par>
                                <p:cTn id="9" presetID="1" presetClass="exit" presetSubtype="0" fill="hold" grpId="0" nodeType="withEffect">
                                  <p:stCondLst>
                                    <p:cond delay="0"/>
                                  </p:stCondLst>
                                  <p:childTnLst>
                                    <p:set>
                                      <p:cBhvr>
                                        <p:cTn id="10" dur="1" fill="hold">
                                          <p:stCondLst>
                                            <p:cond delay="0"/>
                                          </p:stCondLst>
                                        </p:cTn>
                                        <p:tgtEl>
                                          <p:spTgt spid="36"/>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4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38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nodeType="clickEffect">
                                  <p:stCondLst>
                                    <p:cond delay="0"/>
                                  </p:stCondLst>
                                  <p:childTnLst>
                                    <p:set>
                                      <p:cBhvr>
                                        <p:cTn id="20" dur="1" fill="hold">
                                          <p:stCondLst>
                                            <p:cond delay="0"/>
                                          </p:stCondLst>
                                        </p:cTn>
                                        <p:tgtEl>
                                          <p:spTgt spid="44"/>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38"/>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3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303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nodeType="clickEffect">
                                  <p:stCondLst>
                                    <p:cond delay="0"/>
                                  </p:stCondLst>
                                  <p:childTnLst>
                                    <p:set>
                                      <p:cBhvr>
                                        <p:cTn id="34" dur="1" fill="hold">
                                          <p:stCondLst>
                                            <p:cond delay="0"/>
                                          </p:stCondLst>
                                        </p:cTn>
                                        <p:tgtEl>
                                          <p:spTgt spid="43"/>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40"/>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ntr" presetSubtype="0" fill="hold" grpId="1" nodeType="withEffect">
                                  <p:stCondLst>
                                    <p:cond delay="0"/>
                                  </p:stCondLst>
                                  <p:childTnLst>
                                    <p:set>
                                      <p:cBhvr>
                                        <p:cTn id="44" dur="1" fill="hold">
                                          <p:stCondLst>
                                            <p:cond delay="0"/>
                                          </p:stCondLst>
                                        </p:cTn>
                                        <p:tgtEl>
                                          <p:spTgt spid="4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035"/>
                                        </p:tgtEl>
                                        <p:attrNameLst>
                                          <p:attrName>style.visibility</p:attrName>
                                        </p:attrNameLst>
                                      </p:cBhvr>
                                      <p:to>
                                        <p:strVal val="visible"/>
                                      </p:to>
                                    </p:set>
                                  </p:childTnLst>
                                </p:cTn>
                              </p:par>
                              <p:par>
                                <p:cTn id="47" presetID="1" presetClass="exit" presetSubtype="0" fill="hold" grpId="0" nodeType="withEffect">
                                  <p:stCondLst>
                                    <p:cond delay="0"/>
                                  </p:stCondLst>
                                  <p:childTnLst>
                                    <p:set>
                                      <p:cBhvr>
                                        <p:cTn id="48" dur="1" fill="hold">
                                          <p:stCondLst>
                                            <p:cond delay="0"/>
                                          </p:stCondLst>
                                        </p:cTn>
                                        <p:tgtEl>
                                          <p:spTgt spid="33794"/>
                                        </p:tgtEl>
                                        <p:attrNameLst>
                                          <p:attrName>style.visibility</p:attrName>
                                        </p:attrNameLst>
                                      </p:cBhvr>
                                      <p:to>
                                        <p:strVal val="hidden"/>
                                      </p:to>
                                    </p:set>
                                  </p:childTnLst>
                                </p:cTn>
                              </p:par>
                              <p:par>
                                <p:cTn id="49" presetID="1" presetClass="entr" presetSubtype="0" fill="hold" grpId="0" nodeType="withEffect">
                                  <p:stCondLst>
                                    <p:cond delay="0"/>
                                  </p:stCondLst>
                                  <p:childTnLst>
                                    <p:set>
                                      <p:cBhvr>
                                        <p:cTn id="50" dur="1" fill="hold">
                                          <p:stCondLst>
                                            <p:cond delay="0"/>
                                          </p:stCondLst>
                                        </p:cTn>
                                        <p:tgtEl>
                                          <p:spTgt spid="4303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46"/>
                                        </p:tgtEl>
                                        <p:attrNameLst>
                                          <p:attrName>style.visibility</p:attrName>
                                        </p:attrNameLst>
                                      </p:cBhvr>
                                      <p:to>
                                        <p:strVal val="hidden"/>
                                      </p:to>
                                    </p:set>
                                  </p:childTnLst>
                                </p:cTn>
                              </p:par>
                              <p:par>
                                <p:cTn id="55" presetID="1" presetClass="entr" presetSubtype="0" fill="hold" grpId="0" nodeType="withEffect">
                                  <p:stCondLst>
                                    <p:cond delay="0"/>
                                  </p:stCondLst>
                                  <p:childTnLst>
                                    <p:set>
                                      <p:cBhvr>
                                        <p:cTn id="56" dur="1" fill="hold">
                                          <p:stCondLst>
                                            <p:cond delay="0"/>
                                          </p:stCondLst>
                                        </p:cTn>
                                        <p:tgtEl>
                                          <p:spTgt spid="4303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4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303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nodeType="clickEffect">
                                  <p:stCondLst>
                                    <p:cond delay="0"/>
                                  </p:stCondLst>
                                  <p:childTnLst>
                                    <p:set>
                                      <p:cBhvr>
                                        <p:cTn id="68" dur="1" fill="hold">
                                          <p:stCondLst>
                                            <p:cond delay="0"/>
                                          </p:stCondLst>
                                        </p:cTn>
                                        <p:tgtEl>
                                          <p:spTgt spid="37"/>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47"/>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43028"/>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1"/>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1"/>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nodeType="clickEffect">
                                  <p:stCondLst>
                                    <p:cond delay="0"/>
                                  </p:stCondLst>
                                  <p:childTnLst>
                                    <p:set>
                                      <p:cBhvr>
                                        <p:cTn id="84" dur="1" fill="hold">
                                          <p:stCondLst>
                                            <p:cond delay="0"/>
                                          </p:stCondLst>
                                        </p:cTn>
                                        <p:tgtEl>
                                          <p:spTgt spid="43028"/>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41"/>
                                        </p:tgtEl>
                                        <p:attrNameLst>
                                          <p:attrName>style.visibility</p:attrName>
                                        </p:attrNameLst>
                                      </p:cBhvr>
                                      <p:to>
                                        <p:strVal val="hidden"/>
                                      </p:to>
                                    </p:set>
                                  </p:childTnLst>
                                </p:cTn>
                              </p:par>
                              <p:par>
                                <p:cTn id="87" presetID="1"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nodeType="clickEffect">
                                  <p:stCondLst>
                                    <p:cond delay="0"/>
                                  </p:stCondLst>
                                  <p:childTnLst>
                                    <p:set>
                                      <p:cBhvr>
                                        <p:cTn id="92" dur="1" fill="hold">
                                          <p:stCondLst>
                                            <p:cond delay="0"/>
                                          </p:stCondLst>
                                        </p:cTn>
                                        <p:tgtEl>
                                          <p:spTgt spid="43034"/>
                                        </p:tgtEl>
                                        <p:attrNameLst>
                                          <p:attrName>style.visibility</p:attrName>
                                        </p:attrNameLst>
                                      </p:cBhvr>
                                      <p:to>
                                        <p:strVal val="hidden"/>
                                      </p:to>
                                    </p:set>
                                  </p:childTnLst>
                                </p:cTn>
                              </p:par>
                              <p:par>
                                <p:cTn id="93" presetID="1" presetClass="entr" presetSubtype="0" fill="hold" nodeType="withEffect">
                                  <p:stCondLst>
                                    <p:cond delay="0"/>
                                  </p:stCondLst>
                                  <p:childTnLst>
                                    <p:set>
                                      <p:cBhvr>
                                        <p:cTn id="94" dur="1" fill="hold">
                                          <p:stCondLst>
                                            <p:cond delay="0"/>
                                          </p:stCondLst>
                                        </p:cTn>
                                        <p:tgtEl>
                                          <p:spTgt spid="52"/>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53"/>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5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xit" presetSubtype="0" fill="hold" nodeType="clickEffect">
                                  <p:stCondLst>
                                    <p:cond delay="0"/>
                                  </p:stCondLst>
                                  <p:childTnLst>
                                    <p:set>
                                      <p:cBhvr>
                                        <p:cTn id="102" dur="1" fill="hold">
                                          <p:stCondLst>
                                            <p:cond delay="0"/>
                                          </p:stCondLst>
                                        </p:cTn>
                                        <p:tgtEl>
                                          <p:spTgt spid="53"/>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43032"/>
                                        </p:tgtEl>
                                        <p:attrNameLst>
                                          <p:attrName>style.visibility</p:attrName>
                                        </p:attrNameLst>
                                      </p:cBhvr>
                                      <p:to>
                                        <p:strVal val="hidden"/>
                                      </p:to>
                                    </p:set>
                                  </p:childTnLst>
                                </p:cTn>
                              </p:par>
                              <p:par>
                                <p:cTn id="105" presetID="1" presetClass="entr" presetSubtype="0" fill="hold" grpId="0" nodeType="withEffect">
                                  <p:stCondLst>
                                    <p:cond delay="0"/>
                                  </p:stCondLst>
                                  <p:childTnLst>
                                    <p:set>
                                      <p:cBhvr>
                                        <p:cTn id="106" dur="1" fill="hold">
                                          <p:stCondLst>
                                            <p:cond delay="0"/>
                                          </p:stCondLst>
                                        </p:cTn>
                                        <p:tgtEl>
                                          <p:spTgt spid="55"/>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33842"/>
                                        </p:tgtEl>
                                        <p:attrNameLst>
                                          <p:attrName>style.visibility</p:attrName>
                                        </p:attrNameLst>
                                      </p:cBhvr>
                                      <p:to>
                                        <p:strVal val="visible"/>
                                      </p:to>
                                    </p:set>
                                  </p:childTnLst>
                                </p:cTn>
                              </p:par>
                              <p:par>
                                <p:cTn id="111" presetID="1" presetClass="exit" presetSubtype="0" fill="hold" grpId="1" nodeType="withEffect">
                                  <p:stCondLst>
                                    <p:cond delay="0"/>
                                  </p:stCondLst>
                                  <p:childTnLst>
                                    <p:set>
                                      <p:cBhvr>
                                        <p:cTn id="112" dur="1" fill="hold">
                                          <p:stCondLst>
                                            <p:cond delay="0"/>
                                          </p:stCondLst>
                                        </p:cTn>
                                        <p:tgtEl>
                                          <p:spTgt spid="55"/>
                                        </p:tgtEl>
                                        <p:attrNameLst>
                                          <p:attrName>style.visibility</p:attrName>
                                        </p:attrNameLst>
                                      </p:cBhvr>
                                      <p:to>
                                        <p:strVal val="hidden"/>
                                      </p:to>
                                    </p:set>
                                  </p:childTnLst>
                                </p:cTn>
                              </p:par>
                              <p:par>
                                <p:cTn id="113" presetID="1" presetClass="entr" presetSubtype="0" fill="hold" grpId="0" nodeType="withEffect">
                                  <p:stCondLst>
                                    <p:cond delay="0"/>
                                  </p:stCondLst>
                                  <p:childTnLst>
                                    <p:set>
                                      <p:cBhvr>
                                        <p:cTn id="114" dur="1" fill="hold">
                                          <p:stCondLst>
                                            <p:cond delay="0"/>
                                          </p:stCondLst>
                                        </p:cTn>
                                        <p:tgtEl>
                                          <p:spTgt spid="57"/>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59"/>
                                        </p:tgtEl>
                                        <p:attrNameLst>
                                          <p:attrName>style.visibility</p:attrName>
                                        </p:attrNameLst>
                                      </p:cBhvr>
                                      <p:to>
                                        <p:strVal val="visible"/>
                                      </p:to>
                                    </p:set>
                                  </p:childTnLst>
                                </p:cTn>
                              </p:par>
                              <p:par>
                                <p:cTn id="121" presetID="1" presetClass="exit" presetSubtype="0" fill="hold" nodeType="withEffect">
                                  <p:stCondLst>
                                    <p:cond delay="0"/>
                                  </p:stCondLst>
                                  <p:childTnLst>
                                    <p:set>
                                      <p:cBhvr>
                                        <p:cTn id="122" dur="1" fill="hold">
                                          <p:stCondLst>
                                            <p:cond delay="0"/>
                                          </p:stCondLst>
                                        </p:cTn>
                                        <p:tgtEl>
                                          <p:spTgt spid="33842"/>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60"/>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xit" presetSubtype="0" fill="hold" grpId="1" nodeType="clickEffect">
                                  <p:stCondLst>
                                    <p:cond delay="0"/>
                                  </p:stCondLst>
                                  <p:childTnLst>
                                    <p:set>
                                      <p:cBhvr>
                                        <p:cTn id="130" dur="1" fill="hold">
                                          <p:stCondLst>
                                            <p:cond delay="0"/>
                                          </p:stCondLst>
                                        </p:cTn>
                                        <p:tgtEl>
                                          <p:spTgt spid="59"/>
                                        </p:tgtEl>
                                        <p:attrNameLst>
                                          <p:attrName>style.visibility</p:attrName>
                                        </p:attrNameLst>
                                      </p:cBhvr>
                                      <p:to>
                                        <p:strVal val="hidden"/>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 presetClass="entr" presetSubtype="0" fill="hold" nodeType="clickEffect">
                                  <p:stCondLst>
                                    <p:cond delay="0"/>
                                  </p:stCondLst>
                                  <p:childTnLst>
                                    <p:set>
                                      <p:cBhvr>
                                        <p:cTn id="136" dur="1" fill="hold">
                                          <p:stCondLst>
                                            <p:cond delay="0"/>
                                          </p:stCondLst>
                                        </p:cTn>
                                        <p:tgtEl>
                                          <p:spTgt spid="62"/>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43032"/>
                                        </p:tgtEl>
                                        <p:attrNameLst>
                                          <p:attrName>style.visibility</p:attrName>
                                        </p:attrNameLst>
                                      </p:cBhvr>
                                      <p:to>
                                        <p:strVal val="visible"/>
                                      </p:to>
                                    </p:set>
                                  </p:childTnLst>
                                </p:cTn>
                              </p:par>
                              <p:par>
                                <p:cTn id="139" presetID="1" presetClass="exit" presetSubtype="0" fill="hold" grpId="1" nodeType="withEffect">
                                  <p:stCondLst>
                                    <p:cond delay="0"/>
                                  </p:stCondLst>
                                  <p:childTnLst>
                                    <p:set>
                                      <p:cBhvr>
                                        <p:cTn id="140" dur="1" fill="hold">
                                          <p:stCondLst>
                                            <p:cond delay="0"/>
                                          </p:stCondLst>
                                        </p:cTn>
                                        <p:tgtEl>
                                          <p:spTgt spid="6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43031" grpId="0"/>
      <p:bldP spid="43032" grpId="0" animBg="1"/>
      <p:bldP spid="43032" grpId="1" animBg="1"/>
      <p:bldP spid="43032" grpId="2" animBg="1"/>
      <p:bldP spid="43033" grpId="0"/>
      <p:bldP spid="43035" grpId="0"/>
      <p:bldP spid="33821" grpId="0" animBg="1"/>
      <p:bldP spid="43037" grpId="0"/>
      <p:bldP spid="36" grpId="0" animBg="1"/>
      <p:bldP spid="40" grpId="0" animBg="1"/>
      <p:bldP spid="40" grpId="1" animBg="1"/>
      <p:bldP spid="45" grpId="0" animBg="1"/>
      <p:bldP spid="45" grpId="1" animBg="1"/>
      <p:bldP spid="46" grpId="0" animBg="1"/>
      <p:bldP spid="46" grpId="1" animBg="1"/>
      <p:bldP spid="48" grpId="0"/>
      <p:bldP spid="50" grpId="0" animBg="1"/>
      <p:bldP spid="51" grpId="0" animBg="1"/>
      <p:bldP spid="55" grpId="0" animBg="1"/>
      <p:bldP spid="55" grpId="1" animBg="1"/>
      <p:bldP spid="57" grpId="0"/>
      <p:bldP spid="58" grpId="0"/>
      <p:bldP spid="59" grpId="0" animBg="1"/>
      <p:bldP spid="59" grpId="1" animBg="1"/>
      <p:bldP spid="60" grpId="0"/>
      <p:bldP spid="61" grpId="0" animBg="1"/>
      <p:bldP spid="61"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65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65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6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656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7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657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657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657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6574"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5"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658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658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658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658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659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659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659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659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659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659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659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659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659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9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660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660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660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660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660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660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660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660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660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660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661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6613" name="Left Arrow 54"/>
          <p:cNvSpPr>
            <a:spLocks noChangeArrowheads="1"/>
          </p:cNvSpPr>
          <p:nvPr/>
        </p:nvSpPr>
        <p:spPr bwMode="auto">
          <a:xfrm flipH="1">
            <a:off x="76200" y="5150778"/>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661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661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661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661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661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661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662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6621"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6622"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662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662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662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sp>
        <p:nvSpPr>
          <p:cNvPr id="66626"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662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75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75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58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759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759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759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759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7598"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599"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760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760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1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1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761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761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761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761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761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761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761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761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762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762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762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62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762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762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762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762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762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762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763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763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763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763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763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7637" name="Left Arrow 54"/>
          <p:cNvSpPr>
            <a:spLocks noChangeArrowheads="1"/>
          </p:cNvSpPr>
          <p:nvPr/>
        </p:nvSpPr>
        <p:spPr bwMode="auto">
          <a:xfrm flipH="1">
            <a:off x="76200" y="5375096"/>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763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763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7640"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764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764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764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764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7645"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7646"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764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764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764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sp>
        <p:nvSpPr>
          <p:cNvPr id="67650"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765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86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86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1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861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861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862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862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8622"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3"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863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863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863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863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863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863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864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864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864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864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864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864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864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4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864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864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865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865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865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865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865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865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865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865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865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8661" name="Left Arrow 54"/>
          <p:cNvSpPr>
            <a:spLocks noChangeArrowheads="1"/>
          </p:cNvSpPr>
          <p:nvPr/>
        </p:nvSpPr>
        <p:spPr bwMode="auto">
          <a:xfrm flipH="1">
            <a:off x="76200" y="246323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866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866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866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866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866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866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866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8669"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867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867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867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867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sp>
        <p:nvSpPr>
          <p:cNvPr id="6867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867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69"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963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963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63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963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3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964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964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964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9646"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7"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965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965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966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966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966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966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966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966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966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966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966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966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967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7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967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967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967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Input: N</a:t>
            </a:r>
          </a:p>
        </p:txBody>
      </p:sp>
      <p:sp>
        <p:nvSpPr>
          <p:cNvPr id="6967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967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967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967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967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968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968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968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cxnSp>
        <p:nvCxnSpPr>
          <p:cNvPr id="69684" name="Straight Connector 55"/>
          <p:cNvCxnSpPr>
            <a:cxnSpLocks noChangeShapeType="1"/>
          </p:cNvCxnSpPr>
          <p:nvPr/>
        </p:nvCxnSpPr>
        <p:spPr bwMode="auto">
          <a:xfrm>
            <a:off x="382589" y="3049588"/>
            <a:ext cx="0" cy="25495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9685" name="Left Arrow 54"/>
          <p:cNvSpPr>
            <a:spLocks noChangeArrowheads="1"/>
          </p:cNvSpPr>
          <p:nvPr/>
        </p:nvSpPr>
        <p:spPr bwMode="auto">
          <a:xfrm flipH="1">
            <a:off x="76200" y="269500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968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968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968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968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969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969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969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9693"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969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969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969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969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pic>
        <p:nvPicPr>
          <p:cNvPr id="69698" name="Picture 70"/>
          <p:cNvPicPr>
            <a:picLocks noChangeAspect="1"/>
          </p:cNvPicPr>
          <p:nvPr/>
        </p:nvPicPr>
        <p:blipFill>
          <a:blip r:embed="rId47">
            <a:extLst>
              <a:ext uri="{28A0092B-C50C-407E-A947-70E740481C1C}">
                <a14:useLocalDpi xmlns:a14="http://schemas.microsoft.com/office/drawing/2010/main" val="0"/>
              </a:ext>
            </a:extLst>
          </a:blip>
          <a:srcRect/>
          <a:stretch>
            <a:fillRect/>
          </a:stretch>
        </p:blipFill>
        <p:spPr bwMode="auto">
          <a:xfrm>
            <a:off x="3200400" y="1905000"/>
            <a:ext cx="5334000" cy="356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9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970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 name="Rectangle 11"/>
          <p:cNvSpPr>
            <a:spLocks noChangeArrowheads="1"/>
          </p:cNvSpPr>
          <p:nvPr/>
        </p:nvSpPr>
        <p:spPr bwMode="auto">
          <a:xfrm>
            <a:off x="363455" y="1676400"/>
            <a:ext cx="2282997"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Title 1"/>
          <p:cNvSpPr>
            <a:spLocks noGrp="1"/>
          </p:cNvSpPr>
          <p:nvPr>
            <p:ph type="title"/>
          </p:nvPr>
        </p:nvSpPr>
        <p:spPr/>
        <p:txBody>
          <a:bodyPr/>
          <a:lstStyle/>
          <a:p>
            <a:r>
              <a:rPr lang="en-US" altLang="en-US"/>
              <a:t>Demo Factorial!</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custDataLst>
              <p:tags r:id="rId1"/>
            </p:custDataLst>
          </p:nvPr>
        </p:nvGrpSpPr>
        <p:grpSpPr bwMode="auto">
          <a:xfrm>
            <a:off x="468313" y="1066800"/>
            <a:ext cx="8218487" cy="180975"/>
            <a:chOff x="295" y="1311"/>
            <a:chExt cx="5177" cy="114"/>
          </a:xfrm>
        </p:grpSpPr>
        <p:sp>
          <p:nvSpPr>
            <p:cNvPr id="7169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70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168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1685"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1686" name="Rectangle 22"/>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7" name="Rectangle 23"/>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8" name="Rectangle 24"/>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9" name="Rectangle 25"/>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0" name="Rectangle 26"/>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1" name="Rectangle 2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2" name="Rectangle 28"/>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3" name="Rectangle 29"/>
          <p:cNvSpPr>
            <a:spLocks noChangeArrowheads="1"/>
          </p:cNvSpPr>
          <p:nvPr/>
        </p:nvSpPr>
        <p:spPr bwMode="auto">
          <a:xfrm>
            <a:off x="1250950" y="4837113"/>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4" name="Rectangle 30"/>
          <p:cNvSpPr>
            <a:spLocks noChangeArrowheads="1"/>
          </p:cNvSpPr>
          <p:nvPr/>
        </p:nvSpPr>
        <p:spPr bwMode="auto">
          <a:xfrm>
            <a:off x="1511300" y="4430713"/>
            <a:ext cx="620713" cy="350837"/>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5" name="Text Box 33"/>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1696" name="Text Box 34"/>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1697" name="Text Box 35"/>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1698" name="Text Box 36"/>
          <p:cNvSpPr txBox="1">
            <a:spLocks noChangeArrowheads="1"/>
          </p:cNvSpPr>
          <p:nvPr/>
        </p:nvSpPr>
        <p:spPr bwMode="auto">
          <a:xfrm>
            <a:off x="3657600" y="1371600"/>
            <a:ext cx="313848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custDataLst>
              <p:tags r:id="rId1"/>
            </p:custDataLst>
          </p:nvPr>
        </p:nvGrpSpPr>
        <p:grpSpPr bwMode="auto">
          <a:xfrm>
            <a:off x="468313" y="1066800"/>
            <a:ext cx="8218487" cy="180975"/>
            <a:chOff x="295" y="1311"/>
            <a:chExt cx="5177" cy="114"/>
          </a:xfrm>
        </p:grpSpPr>
        <p:sp>
          <p:nvSpPr>
            <p:cNvPr id="7272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2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270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0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2709"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2710"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1"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2"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3"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4"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5"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6"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7" name="Rectangle 15"/>
          <p:cNvSpPr>
            <a:spLocks noChangeArrowheads="1"/>
          </p:cNvSpPr>
          <p:nvPr/>
        </p:nvSpPr>
        <p:spPr bwMode="auto">
          <a:xfrm>
            <a:off x="1250950" y="4837113"/>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8" name="Rectangle 16"/>
          <p:cNvSpPr>
            <a:spLocks noChangeArrowheads="1"/>
          </p:cNvSpPr>
          <p:nvPr/>
        </p:nvSpPr>
        <p:spPr bwMode="auto">
          <a:xfrm>
            <a:off x="70866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9"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2720"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2721"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2722" name="Text Box 21"/>
          <p:cNvSpPr txBox="1">
            <a:spLocks noChangeArrowheads="1"/>
          </p:cNvSpPr>
          <p:nvPr/>
        </p:nvSpPr>
        <p:spPr bwMode="auto">
          <a:xfrm>
            <a:off x="3657600" y="1371600"/>
            <a:ext cx="3138488"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custDataLst>
              <p:tags r:id="rId1"/>
            </p:custDataLst>
          </p:nvPr>
        </p:nvGrpSpPr>
        <p:grpSpPr bwMode="auto">
          <a:xfrm>
            <a:off x="468313" y="1066800"/>
            <a:ext cx="8218487" cy="180975"/>
            <a:chOff x="295" y="1311"/>
            <a:chExt cx="5177" cy="114"/>
          </a:xfrm>
        </p:grpSpPr>
        <p:sp>
          <p:nvSpPr>
            <p:cNvPr id="7374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37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3733"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3734"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5"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6"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7"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8"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9"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0"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1"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2" name="Rectangle 16"/>
          <p:cNvSpPr>
            <a:spLocks noChangeArrowheads="1"/>
          </p:cNvSpPr>
          <p:nvPr/>
        </p:nvSpPr>
        <p:spPr bwMode="auto">
          <a:xfrm>
            <a:off x="70866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3"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3744"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3745"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3746" name="Text Box 21"/>
          <p:cNvSpPr txBox="1">
            <a:spLocks noChangeArrowheads="1"/>
          </p:cNvSpPr>
          <p:nvPr/>
        </p:nvSpPr>
        <p:spPr bwMode="auto">
          <a:xfrm>
            <a:off x="3657600" y="1371600"/>
            <a:ext cx="3138488"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4" name="Group 2"/>
          <p:cNvGrpSpPr>
            <a:grpSpLocks/>
          </p:cNvGrpSpPr>
          <p:nvPr>
            <p:custDataLst>
              <p:tags r:id="rId1"/>
            </p:custDataLst>
          </p:nvPr>
        </p:nvGrpSpPr>
        <p:grpSpPr bwMode="auto">
          <a:xfrm>
            <a:off x="468313" y="1066800"/>
            <a:ext cx="8218487" cy="180975"/>
            <a:chOff x="295" y="1311"/>
            <a:chExt cx="5177" cy="114"/>
          </a:xfrm>
        </p:grpSpPr>
        <p:sp>
          <p:nvSpPr>
            <p:cNvPr id="7477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7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47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5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4757"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4758"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59"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0"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1"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2"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3"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4"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5"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6" name="Rectangle 16"/>
          <p:cNvSpPr>
            <a:spLocks noChangeArrowheads="1"/>
          </p:cNvSpPr>
          <p:nvPr/>
        </p:nvSpPr>
        <p:spPr bwMode="auto">
          <a:xfrm>
            <a:off x="4267200" y="48006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7"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4768"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4769"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4770" name="Text Box 21"/>
          <p:cNvSpPr txBox="1">
            <a:spLocks noChangeArrowheads="1"/>
          </p:cNvSpPr>
          <p:nvPr/>
        </p:nvSpPr>
        <p:spPr bwMode="auto">
          <a:xfrm>
            <a:off x="3657600" y="1371600"/>
            <a:ext cx="3138488" cy="301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2"/>
          <p:cNvGrpSpPr>
            <a:grpSpLocks/>
          </p:cNvGrpSpPr>
          <p:nvPr>
            <p:custDataLst>
              <p:tags r:id="rId1"/>
            </p:custDataLst>
          </p:nvPr>
        </p:nvGrpSpPr>
        <p:grpSpPr bwMode="auto">
          <a:xfrm>
            <a:off x="468313" y="1066800"/>
            <a:ext cx="8218487" cy="180975"/>
            <a:chOff x="295" y="1311"/>
            <a:chExt cx="5177" cy="114"/>
          </a:xfrm>
        </p:grpSpPr>
        <p:sp>
          <p:nvSpPr>
            <p:cNvPr id="7579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57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5781"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5782"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3"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4"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5"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6"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7"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8"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9"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0" name="Rectangle 16"/>
          <p:cNvSpPr>
            <a:spLocks noChangeArrowheads="1"/>
          </p:cNvSpPr>
          <p:nvPr/>
        </p:nvSpPr>
        <p:spPr bwMode="auto">
          <a:xfrm>
            <a:off x="4267200" y="48006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1"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5792"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5793"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5794" name="Text Box 21"/>
          <p:cNvSpPr txBox="1">
            <a:spLocks noChangeArrowheads="1"/>
          </p:cNvSpPr>
          <p:nvPr/>
        </p:nvSpPr>
        <p:spPr bwMode="auto">
          <a:xfrm>
            <a:off x="3657600" y="1371600"/>
            <a:ext cx="3138488" cy="337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30"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26"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grpSp>
        <p:nvGrpSpPr>
          <p:cNvPr id="26627" name="Group 2"/>
          <p:cNvGrpSpPr>
            <a:grpSpLocks/>
          </p:cNvGrpSpPr>
          <p:nvPr>
            <p:custDataLst>
              <p:tags r:id="rId1"/>
            </p:custDataLst>
          </p:nvPr>
        </p:nvGrpSpPr>
        <p:grpSpPr bwMode="auto">
          <a:xfrm>
            <a:off x="398463" y="914400"/>
            <a:ext cx="8289925" cy="180975"/>
            <a:chOff x="295" y="1311"/>
            <a:chExt cx="5177" cy="114"/>
          </a:xfrm>
        </p:grpSpPr>
        <p:sp>
          <p:nvSpPr>
            <p:cNvPr id="26669"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6670"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6628"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r1 = </a:t>
            </a:r>
            <a:r>
              <a:rPr lang="en-US" altLang="en-US" sz="2000" dirty="0" err="1">
                <a:solidFill>
                  <a:srgbClr val="008000"/>
                </a:solidFill>
                <a:latin typeface="Courier New" pitchFamily="49" charset="0"/>
                <a:cs typeface="Courier New" pitchFamily="49" charset="0"/>
              </a:rPr>
              <a:t>int</a:t>
            </a:r>
            <a:r>
              <a:rPr lang="en-US" altLang="en-US" sz="2000" dirty="0">
                <a:solidFill>
                  <a:srgbClr val="008000"/>
                </a:solidFill>
                <a:latin typeface="Courier New" pitchFamily="49" charset="0"/>
                <a:cs typeface="Courier New" pitchFamily="49" charset="0"/>
              </a:rPr>
              <a:t>(input())</a:t>
            </a: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print(r13)</a:t>
            </a: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6629"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1"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2"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3"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4"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5"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6"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7"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6638"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9"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40"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41"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6642"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6643"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26644" name="Picture 26"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5" name="Picture 27"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46"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26647" name="TextBox 32"/>
          <p:cNvSpPr txBox="1">
            <a:spLocks noChangeArrowheads="1"/>
          </p:cNvSpPr>
          <p:nvPr/>
        </p:nvSpPr>
        <p:spPr bwMode="auto">
          <a:xfrm>
            <a:off x="7467600" y="53340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3</a:t>
            </a:r>
          </a:p>
        </p:txBody>
      </p:sp>
      <p:pic>
        <p:nvPicPr>
          <p:cNvPr id="26648" name="Picture 33"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49" name="Rectangle 31"/>
          <p:cNvSpPr>
            <a:spLocks noChangeArrowheads="1"/>
          </p:cNvSpPr>
          <p:nvPr/>
        </p:nvSpPr>
        <p:spPr bwMode="auto">
          <a:xfrm>
            <a:off x="7239000" y="5329237"/>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50" name="TextBox 36"/>
          <p:cNvSpPr txBox="1">
            <a:spLocks noChangeArrowheads="1"/>
          </p:cNvSpPr>
          <p:nvPr/>
        </p:nvSpPr>
        <p:spPr bwMode="auto">
          <a:xfrm>
            <a:off x="7467600" y="4800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4</a:t>
            </a:r>
          </a:p>
        </p:txBody>
      </p:sp>
      <p:sp>
        <p:nvSpPr>
          <p:cNvPr id="26652"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6653"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6654"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cxnSp>
        <p:nvCxnSpPr>
          <p:cNvPr id="26655" name="Straight Arrow Connector 37"/>
          <p:cNvCxnSpPr>
            <a:cxnSpLocks noChangeShapeType="1"/>
          </p:cNvCxnSpPr>
          <p:nvPr/>
        </p:nvCxnSpPr>
        <p:spPr bwMode="auto">
          <a:xfrm flipV="1">
            <a:off x="5410200" y="4498181"/>
            <a:ext cx="2209800" cy="150019"/>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26656" name="Picture 38"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696200" y="43211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657" name="Straight Arrow Connector 31"/>
          <p:cNvCxnSpPr>
            <a:cxnSpLocks noChangeShapeType="1"/>
          </p:cNvCxnSpPr>
          <p:nvPr/>
        </p:nvCxnSpPr>
        <p:spPr bwMode="auto">
          <a:xfrm>
            <a:off x="838200" y="2438400"/>
            <a:ext cx="3962400" cy="22860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6658" name="Straight Arrow Connector 31"/>
          <p:cNvCxnSpPr>
            <a:cxnSpLocks noChangeShapeType="1"/>
            <a:endCxn id="26647" idx="1"/>
          </p:cNvCxnSpPr>
          <p:nvPr/>
        </p:nvCxnSpPr>
        <p:spPr bwMode="auto">
          <a:xfrm>
            <a:off x="4800600" y="3033714"/>
            <a:ext cx="2667000" cy="2528886"/>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6659" name="Straight Arrow Connector 35"/>
          <p:cNvCxnSpPr>
            <a:cxnSpLocks noChangeShapeType="1"/>
            <a:endCxn id="26650" idx="1"/>
          </p:cNvCxnSpPr>
          <p:nvPr/>
        </p:nvCxnSpPr>
        <p:spPr bwMode="auto">
          <a:xfrm>
            <a:off x="5257800" y="3125788"/>
            <a:ext cx="2209800" cy="190341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6660"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pic>
        <p:nvPicPr>
          <p:cNvPr id="26661" name="Picture 24"/>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477000" y="3810000"/>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62" name="Rectangle 10"/>
          <p:cNvSpPr>
            <a:spLocks noChangeArrowheads="1"/>
          </p:cNvSpPr>
          <p:nvPr/>
        </p:nvSpPr>
        <p:spPr bwMode="auto">
          <a:xfrm>
            <a:off x="7239000" y="48006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6663" name="Rectangle 11"/>
          <p:cNvSpPr>
            <a:spLocks noChangeArrowheads="1"/>
          </p:cNvSpPr>
          <p:nvPr/>
        </p:nvSpPr>
        <p:spPr bwMode="auto">
          <a:xfrm>
            <a:off x="7239000" y="42672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cxnSp>
        <p:nvCxnSpPr>
          <p:cNvPr id="26664" name="Straight Arrow Connector 35"/>
          <p:cNvCxnSpPr>
            <a:cxnSpLocks noChangeShapeType="1"/>
          </p:cNvCxnSpPr>
          <p:nvPr/>
        </p:nvCxnSpPr>
        <p:spPr bwMode="auto">
          <a:xfrm>
            <a:off x="838200" y="4495800"/>
            <a:ext cx="4038600" cy="3048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26665" name="Picture 39"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66"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26667"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cxnSp>
        <p:nvCxnSpPr>
          <p:cNvPr id="26668" name="Shape 40"/>
          <p:cNvCxnSpPr>
            <a:cxnSpLocks noChangeShapeType="1"/>
          </p:cNvCxnSpPr>
          <p:nvPr/>
        </p:nvCxnSpPr>
        <p:spPr bwMode="auto">
          <a:xfrm rot="16200000" flipV="1">
            <a:off x="687388" y="4649787"/>
            <a:ext cx="2139950" cy="1666875"/>
          </a:xfrm>
          <a:prstGeom prst="curvedConnector2">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7" name="Title 1"/>
          <p:cNvSpPr>
            <a:spLocks noGrp="1"/>
          </p:cNvSpPr>
          <p:nvPr>
            <p:ph type="title"/>
          </p:nvPr>
        </p:nvSpPr>
        <p:spPr>
          <a:xfrm>
            <a:off x="381000" y="228600"/>
            <a:ext cx="8458200" cy="685800"/>
          </a:xfrm>
        </p:spPr>
        <p:txBody>
          <a:bodyPr/>
          <a:lstStyle/>
          <a:p>
            <a:pPr eaLnBrk="1" hangingPunct="1"/>
            <a:r>
              <a:rPr lang="en-US" altLang="en-US" sz="4000" dirty="0"/>
              <a:t>Function Calls…</a:t>
            </a:r>
          </a:p>
        </p:txBody>
      </p:sp>
    </p:spTree>
    <p:extLst>
      <p:ext uri="{BB962C8B-B14F-4D97-AF65-F5344CB8AC3E}">
        <p14:creationId xmlns:p14="http://schemas.microsoft.com/office/powerpoint/2010/main" val="421885839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custDataLst>
              <p:tags r:id="rId1"/>
            </p:custDataLst>
          </p:nvPr>
        </p:nvGrpSpPr>
        <p:grpSpPr bwMode="auto">
          <a:xfrm>
            <a:off x="468313" y="1066800"/>
            <a:ext cx="8218487" cy="180975"/>
            <a:chOff x="295" y="1311"/>
            <a:chExt cx="5177" cy="114"/>
          </a:xfrm>
        </p:grpSpPr>
        <p:sp>
          <p:nvSpPr>
            <p:cNvPr id="7681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2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680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6805"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6806"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7"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8"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9"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0"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1"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2"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3"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4" name="Rectangle 16"/>
          <p:cNvSpPr>
            <a:spLocks noChangeArrowheads="1"/>
          </p:cNvSpPr>
          <p:nvPr/>
        </p:nvSpPr>
        <p:spPr bwMode="auto">
          <a:xfrm>
            <a:off x="15240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5"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6816"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6817"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6818" name="Text Box 21"/>
          <p:cNvSpPr txBox="1">
            <a:spLocks noChangeArrowheads="1"/>
          </p:cNvSpPr>
          <p:nvPr/>
        </p:nvSpPr>
        <p:spPr bwMode="auto">
          <a:xfrm>
            <a:off x="3657600" y="1371600"/>
            <a:ext cx="3138488"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68313" y="1066800"/>
            <a:ext cx="8218487" cy="180975"/>
            <a:chOff x="295" y="1311"/>
            <a:chExt cx="5177" cy="114"/>
          </a:xfrm>
        </p:grpSpPr>
        <p:sp>
          <p:nvSpPr>
            <p:cNvPr id="7784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4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78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7829"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7830"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1"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2"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3"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4"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5"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6"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7" name="Rectangle 15"/>
          <p:cNvSpPr>
            <a:spLocks noChangeArrowheads="1"/>
          </p:cNvSpPr>
          <p:nvPr/>
        </p:nvSpPr>
        <p:spPr bwMode="auto">
          <a:xfrm>
            <a:off x="68580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8" name="Rectangle 16"/>
          <p:cNvSpPr>
            <a:spLocks noChangeArrowheads="1"/>
          </p:cNvSpPr>
          <p:nvPr/>
        </p:nvSpPr>
        <p:spPr bwMode="auto">
          <a:xfrm>
            <a:off x="15240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9"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7840"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7841"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7842" name="Text Box 21"/>
          <p:cNvSpPr txBox="1">
            <a:spLocks noChangeArrowheads="1"/>
          </p:cNvSpPr>
          <p:nvPr/>
        </p:nvSpPr>
        <p:spPr bwMode="auto">
          <a:xfrm>
            <a:off x="3657600" y="1371600"/>
            <a:ext cx="3138488" cy="410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r>
              <a:rPr lang="en-US" altLang="en-US" sz="2400"/>
              <a:t>  2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2"/>
          <p:cNvGrpSpPr>
            <a:grpSpLocks/>
          </p:cNvGrpSpPr>
          <p:nvPr>
            <p:custDataLst>
              <p:tags r:id="rId1"/>
            </p:custDataLst>
          </p:nvPr>
        </p:nvGrpSpPr>
        <p:grpSpPr bwMode="auto">
          <a:xfrm>
            <a:off x="468313" y="1066800"/>
            <a:ext cx="8218487" cy="180975"/>
            <a:chOff x="295" y="1311"/>
            <a:chExt cx="5177" cy="114"/>
          </a:xfrm>
        </p:grpSpPr>
        <p:sp>
          <p:nvSpPr>
            <p:cNvPr id="7886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7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885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8853"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8854" name="Rectangle 8"/>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5"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6"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7"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8" name="Rectangle 12"/>
          <p:cNvSpPr>
            <a:spLocks noChangeArrowheads="1"/>
          </p:cNvSpPr>
          <p:nvPr/>
        </p:nvSpPr>
        <p:spPr bwMode="auto">
          <a:xfrm>
            <a:off x="4495800" y="4343400"/>
            <a:ext cx="228600" cy="1362075"/>
          </a:xfrm>
          <a:prstGeom prst="rect">
            <a:avLst/>
          </a:prstGeom>
          <a:solidFill>
            <a:srgbClr val="0F02E4">
              <a:alpha val="54901"/>
            </a:srgbClr>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9"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0"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1" name="Rectangle 15"/>
          <p:cNvSpPr>
            <a:spLocks noChangeArrowheads="1"/>
          </p:cNvSpPr>
          <p:nvPr/>
        </p:nvSpPr>
        <p:spPr bwMode="auto">
          <a:xfrm>
            <a:off x="68580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2" name="Rectangle 16"/>
          <p:cNvSpPr>
            <a:spLocks noChangeArrowheads="1"/>
          </p:cNvSpPr>
          <p:nvPr/>
        </p:nvSpPr>
        <p:spPr bwMode="auto">
          <a:xfrm>
            <a:off x="70866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3"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8864"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8865"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8866" name="Text Box 21"/>
          <p:cNvSpPr txBox="1">
            <a:spLocks noChangeArrowheads="1"/>
          </p:cNvSpPr>
          <p:nvPr/>
        </p:nvSpPr>
        <p:spPr bwMode="auto">
          <a:xfrm>
            <a:off x="3657599" y="1371600"/>
            <a:ext cx="343693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err="1"/>
              <a:t>hanoi</a:t>
            </a:r>
            <a:r>
              <a:rPr lang="en-US" altLang="en-US" sz="2400" dirty="0"/>
              <a:t> (Disks, From, To)</a:t>
            </a:r>
          </a:p>
          <a:p>
            <a:pPr>
              <a:spcBef>
                <a:spcPct val="0"/>
              </a:spcBef>
              <a:buFontTx/>
              <a:buNone/>
            </a:pPr>
            <a:r>
              <a:rPr lang="en-US" altLang="en-US" sz="2400" dirty="0" err="1"/>
              <a:t>hanoi</a:t>
            </a:r>
            <a:r>
              <a:rPr lang="en-US" altLang="en-US" sz="2400" dirty="0"/>
              <a:t>(3, 1, 3)</a:t>
            </a:r>
          </a:p>
          <a:p>
            <a:pPr>
              <a:spcBef>
                <a:spcPct val="0"/>
              </a:spcBef>
              <a:buFontTx/>
              <a:buNone/>
            </a:pPr>
            <a:r>
              <a:rPr lang="en-US" altLang="en-US" sz="2400" dirty="0"/>
              <a:t>  1 to 3</a:t>
            </a:r>
          </a:p>
          <a:p>
            <a:pPr>
              <a:spcBef>
                <a:spcPct val="0"/>
              </a:spcBef>
              <a:buFontTx/>
              <a:buNone/>
            </a:pPr>
            <a:r>
              <a:rPr lang="en-US" altLang="en-US" sz="2400" dirty="0"/>
              <a:t>  1 to 2</a:t>
            </a:r>
          </a:p>
          <a:p>
            <a:pPr>
              <a:spcBef>
                <a:spcPct val="0"/>
              </a:spcBef>
              <a:buFontTx/>
              <a:buNone/>
            </a:pPr>
            <a:r>
              <a:rPr lang="en-US" altLang="en-US" sz="2400" dirty="0"/>
              <a:t>  3 to 2</a:t>
            </a:r>
          </a:p>
          <a:p>
            <a:pPr>
              <a:spcBef>
                <a:spcPct val="0"/>
              </a:spcBef>
              <a:buFontTx/>
              <a:buNone/>
            </a:pPr>
            <a:r>
              <a:rPr lang="en-US" altLang="en-US" sz="2400" dirty="0"/>
              <a:t>  1 to 3</a:t>
            </a:r>
          </a:p>
          <a:p>
            <a:pPr>
              <a:spcBef>
                <a:spcPct val="0"/>
              </a:spcBef>
              <a:buFontTx/>
              <a:buNone/>
            </a:pPr>
            <a:r>
              <a:rPr lang="en-US" altLang="en-US" sz="2400" dirty="0"/>
              <a:t>  2 to 1</a:t>
            </a:r>
          </a:p>
          <a:p>
            <a:pPr>
              <a:spcBef>
                <a:spcPct val="0"/>
              </a:spcBef>
              <a:buFontTx/>
              <a:buNone/>
            </a:pPr>
            <a:r>
              <a:rPr lang="en-US" altLang="en-US" sz="2400" dirty="0"/>
              <a:t>  2 to 3</a:t>
            </a:r>
          </a:p>
          <a:p>
            <a:pPr>
              <a:spcBef>
                <a:spcPct val="0"/>
              </a:spcBef>
              <a:buFontTx/>
              <a:buNone/>
            </a:pPr>
            <a:r>
              <a:rPr lang="en-US" altLang="en-US" sz="2400" dirty="0"/>
              <a:t>  1 to </a:t>
            </a:r>
            <a:r>
              <a:rPr lang="en-US" altLang="en-US" sz="2400" b="1" dirty="0"/>
              <a:t>3</a:t>
            </a: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78867" name="Line 22"/>
          <p:cNvSpPr>
            <a:spLocks noChangeShapeType="1"/>
          </p:cNvSpPr>
          <p:nvPr/>
        </p:nvSpPr>
        <p:spPr bwMode="auto">
          <a:xfrm>
            <a:off x="4876800" y="2209800"/>
            <a:ext cx="0" cy="2438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8868" name="Text Box 23"/>
          <p:cNvSpPr txBox="1">
            <a:spLocks noChangeArrowheads="1"/>
          </p:cNvSpPr>
          <p:nvPr/>
        </p:nvSpPr>
        <p:spPr bwMode="auto">
          <a:xfrm>
            <a:off x="5265738" y="3048000"/>
            <a:ext cx="2193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7 = 2</a:t>
            </a:r>
            <a:r>
              <a:rPr lang="en-US" altLang="en-US" sz="2400" baseline="30000"/>
              <a:t>3</a:t>
            </a:r>
            <a:r>
              <a:rPr lang="en-US" altLang="en-US" sz="2400"/>
              <a:t> - 1 moves</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a:xfrm>
            <a:off x="685800" y="76200"/>
            <a:ext cx="7772400" cy="1143000"/>
          </a:xfrm>
        </p:spPr>
        <p:txBody>
          <a:bodyPr/>
          <a:lstStyle/>
          <a:p>
            <a:pPr eaLnBrk="1" hangingPunct="1"/>
            <a:r>
              <a:rPr lang="en-US" altLang="en-US"/>
              <a:t>The Hanoi Legend</a:t>
            </a:r>
          </a:p>
        </p:txBody>
      </p:sp>
      <p:pic>
        <p:nvPicPr>
          <p:cNvPr id="79875" name="Picture 3" descr="hanoi"/>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2362200"/>
            <a:ext cx="8407400" cy="197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9876" name="Group 4"/>
          <p:cNvGrpSpPr>
            <a:grpSpLocks/>
          </p:cNvGrpSpPr>
          <p:nvPr>
            <p:custDataLst>
              <p:tags r:id="rId1"/>
            </p:custDataLst>
          </p:nvPr>
        </p:nvGrpSpPr>
        <p:grpSpPr bwMode="auto">
          <a:xfrm>
            <a:off x="468313" y="1066800"/>
            <a:ext cx="8218487" cy="180975"/>
            <a:chOff x="295" y="1311"/>
            <a:chExt cx="5177" cy="114"/>
          </a:xfrm>
        </p:grpSpPr>
        <p:sp>
          <p:nvSpPr>
            <p:cNvPr id="79877" name="Rectangle 5"/>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9878" name="Rectangle 6"/>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68313" y="1066800"/>
            <a:ext cx="8218487" cy="180975"/>
            <a:chOff x="295" y="1311"/>
            <a:chExt cx="5177" cy="114"/>
          </a:xfrm>
        </p:grpSpPr>
        <p:sp>
          <p:nvSpPr>
            <p:cNvPr id="8091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1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08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80901" name="Rectangle 8"/>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2"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3"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4"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5" name="Rectangle 12"/>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6" name="Rectangle 13"/>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7" name="Rectangle 14"/>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8" name="Rectangle 15"/>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9" name="Text Box 17"/>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0910" name="Text Box 18"/>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0911" name="Text Box 19"/>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0912" name="Text Box 20"/>
          <p:cNvSpPr txBox="1">
            <a:spLocks noChangeArrowheads="1"/>
          </p:cNvSpPr>
          <p:nvPr/>
        </p:nvSpPr>
        <p:spPr bwMode="auto">
          <a:xfrm>
            <a:off x="228600" y="1219200"/>
            <a:ext cx="65532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Bold" pitchFamily="1" charset="0"/>
              </a:rPr>
              <a:t>hanoi</a:t>
            </a:r>
            <a:r>
              <a:rPr lang="en-US" altLang="en-US" sz="2000" dirty="0">
                <a:latin typeface="Courier New Bold" pitchFamily="1" charset="0"/>
              </a:rPr>
              <a:t> (Disks, From, To)</a:t>
            </a:r>
          </a:p>
          <a:p>
            <a:pPr>
              <a:spcBef>
                <a:spcPct val="0"/>
              </a:spcBef>
              <a:buFontTx/>
              <a:buNone/>
            </a:pPr>
            <a:r>
              <a:rPr lang="en-US" altLang="en-US" sz="2000" dirty="0">
                <a:latin typeface="Courier New Bold" pitchFamily="1" charset="0"/>
              </a:rPr>
              <a:t>  if Disks == 1: </a:t>
            </a:r>
          </a:p>
          <a:p>
            <a:pPr>
              <a:spcBef>
                <a:spcPct val="0"/>
              </a:spcBef>
              <a:buFontTx/>
              <a:buNone/>
            </a:pPr>
            <a:r>
              <a:rPr lang="en-US" altLang="en-US" sz="2000" dirty="0">
                <a:latin typeface="Courier New Bold" pitchFamily="1" charset="0"/>
              </a:rPr>
              <a:t>     print(str(From) + </a:t>
            </a:r>
            <a:r>
              <a:rPr lang="ja-JP" altLang="en-US" sz="2000" dirty="0">
                <a:latin typeface="Courier New Bold" pitchFamily="1" charset="0"/>
              </a:rPr>
              <a:t>”</a:t>
            </a:r>
            <a:r>
              <a:rPr lang="en-US" altLang="ja-JP" sz="2000" dirty="0">
                <a:latin typeface="Courier New Bold" pitchFamily="1" charset="0"/>
              </a:rPr>
              <a:t>,</a:t>
            </a:r>
            <a:r>
              <a:rPr lang="ja-JP" altLang="en-US" sz="2000" dirty="0">
                <a:latin typeface="Courier New Bold" pitchFamily="1" charset="0"/>
              </a:rPr>
              <a:t>”</a:t>
            </a:r>
            <a:r>
              <a:rPr lang="en-US" altLang="ja-JP" sz="2000" dirty="0">
                <a:latin typeface="Courier New Bold" pitchFamily="1" charset="0"/>
              </a:rPr>
              <a:t> + str(To))</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else:</a:t>
            </a:r>
          </a:p>
          <a:p>
            <a:pPr>
              <a:spcBef>
                <a:spcPct val="0"/>
              </a:spcBef>
              <a:buFontTx/>
              <a:buNone/>
            </a:pPr>
            <a:r>
              <a:rPr lang="en-US" altLang="en-US" sz="2000" dirty="0">
                <a:latin typeface="Courier New Bold" pitchFamily="1" charset="0"/>
              </a:rPr>
              <a:t>     # COMPUTE </a:t>
            </a:r>
            <a:r>
              <a:rPr lang="ja-JP" altLang="en-US" sz="2000" dirty="0">
                <a:latin typeface="Courier New Bold" pitchFamily="1" charset="0"/>
              </a:rPr>
              <a:t>“</a:t>
            </a:r>
            <a:r>
              <a:rPr lang="en-US" altLang="ja-JP" sz="2000" dirty="0">
                <a:latin typeface="Courier New Bold" pitchFamily="1" charset="0"/>
              </a:rPr>
              <a:t>Other</a:t>
            </a:r>
            <a:r>
              <a:rPr lang="ja-JP" altLang="en-US" sz="2000" dirty="0">
                <a:latin typeface="Courier New Bold" pitchFamily="1" charset="0"/>
              </a:rPr>
              <a:t>”</a:t>
            </a:r>
            <a:r>
              <a:rPr lang="en-US" altLang="ja-JP" sz="2000" dirty="0">
                <a:latin typeface="Courier New Bold" pitchFamily="1" charset="0"/>
              </a:rPr>
              <a:t> peg</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From, Other)</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(1, From, To)</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Other, To)</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a:t>
            </a:r>
            <a:endParaRPr lang="en-US" altLang="en-US" sz="20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80913" name="Rectangle 21"/>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3" name="Rectangle 3"/>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4" name="Rectangle 4"/>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5" name="Rectangle 5"/>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6" name="Rectangle 6"/>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7" name="Rectangle 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8" name="Rectangle 8"/>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9" name="Rectangle 9"/>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0" name="Rectangle 10"/>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1" name="Text Box 11"/>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1932" name="Text Box 12"/>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1933" name="Text Box 13"/>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1934" name="Text Box 14"/>
          <p:cNvSpPr txBox="1">
            <a:spLocks noChangeArrowheads="1"/>
          </p:cNvSpPr>
          <p:nvPr/>
        </p:nvSpPr>
        <p:spPr bwMode="auto">
          <a:xfrm>
            <a:off x="228600" y="1143000"/>
            <a:ext cx="65532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Bold" pitchFamily="1" charset="0"/>
              </a:rPr>
              <a:t>hanoi</a:t>
            </a:r>
            <a:r>
              <a:rPr lang="en-US" altLang="en-US" sz="2000" dirty="0">
                <a:latin typeface="Courier New Bold" pitchFamily="1" charset="0"/>
              </a:rPr>
              <a:t> (Disks, From, To)</a:t>
            </a:r>
          </a:p>
          <a:p>
            <a:pPr>
              <a:spcBef>
                <a:spcPct val="0"/>
              </a:spcBef>
              <a:buFontTx/>
              <a:buNone/>
            </a:pPr>
            <a:r>
              <a:rPr lang="en-US" altLang="en-US" sz="2000" dirty="0">
                <a:latin typeface="Courier New Bold" pitchFamily="1" charset="0"/>
              </a:rPr>
              <a:t>  if Disks == 1: </a:t>
            </a:r>
          </a:p>
          <a:p>
            <a:pPr>
              <a:spcBef>
                <a:spcPct val="0"/>
              </a:spcBef>
              <a:buFontTx/>
              <a:buNone/>
            </a:pPr>
            <a:r>
              <a:rPr lang="en-US" altLang="en-US" sz="2000" dirty="0">
                <a:latin typeface="Courier New Bold" pitchFamily="1" charset="0"/>
              </a:rPr>
              <a:t>     print(str(From) + </a:t>
            </a:r>
            <a:r>
              <a:rPr lang="ja-JP" altLang="en-US" sz="2000" dirty="0">
                <a:latin typeface="Courier New Bold" pitchFamily="1" charset="0"/>
              </a:rPr>
              <a:t>”</a:t>
            </a:r>
            <a:r>
              <a:rPr lang="en-US" altLang="ja-JP" sz="2000" dirty="0">
                <a:latin typeface="Courier New Bold" pitchFamily="1" charset="0"/>
              </a:rPr>
              <a:t>,</a:t>
            </a:r>
            <a:r>
              <a:rPr lang="ja-JP" altLang="en-US" sz="2000" dirty="0">
                <a:latin typeface="Courier New Bold" pitchFamily="1" charset="0"/>
              </a:rPr>
              <a:t>”</a:t>
            </a:r>
            <a:r>
              <a:rPr lang="en-US" altLang="ja-JP" sz="2000" dirty="0">
                <a:latin typeface="Courier New Bold" pitchFamily="1" charset="0"/>
              </a:rPr>
              <a:t> + str(To))</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else:</a:t>
            </a:r>
          </a:p>
          <a:p>
            <a:pPr>
              <a:spcBef>
                <a:spcPct val="0"/>
              </a:spcBef>
              <a:buFontTx/>
              <a:buNone/>
            </a:pPr>
            <a:r>
              <a:rPr lang="en-US" altLang="en-US" sz="2000" dirty="0">
                <a:latin typeface="Courier New Bold" pitchFamily="1" charset="0"/>
              </a:rPr>
              <a:t>     # COMPUTE </a:t>
            </a:r>
            <a:r>
              <a:rPr lang="ja-JP" altLang="en-US" sz="2000" dirty="0">
                <a:latin typeface="Courier New Bold" pitchFamily="1" charset="0"/>
              </a:rPr>
              <a:t>“</a:t>
            </a:r>
            <a:r>
              <a:rPr lang="en-US" altLang="ja-JP" sz="2000" dirty="0">
                <a:latin typeface="Courier New Bold" pitchFamily="1" charset="0"/>
              </a:rPr>
              <a:t>Other</a:t>
            </a:r>
            <a:r>
              <a:rPr lang="ja-JP" altLang="en-US" sz="2000" dirty="0">
                <a:latin typeface="Courier New Bold" pitchFamily="1" charset="0"/>
              </a:rPr>
              <a:t>”</a:t>
            </a:r>
            <a:r>
              <a:rPr lang="en-US" altLang="ja-JP" sz="2000" dirty="0">
                <a:latin typeface="Courier New Bold" pitchFamily="1" charset="0"/>
              </a:rPr>
              <a:t> peg</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From, Other)</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(1, From, To)</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Other, To)</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a:t>
            </a:r>
            <a:endParaRPr lang="en-US" altLang="en-US" sz="20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81935" name="Rectangle 15"/>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6" name="Text Box 16"/>
          <p:cNvSpPr txBox="1">
            <a:spLocks noChangeArrowheads="1"/>
          </p:cNvSpPr>
          <p:nvPr/>
        </p:nvSpPr>
        <p:spPr bwMode="auto">
          <a:xfrm>
            <a:off x="1508125" y="746125"/>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1937" name="Line 17"/>
          <p:cNvSpPr>
            <a:spLocks noChangeShapeType="1"/>
          </p:cNvSpPr>
          <p:nvPr/>
        </p:nvSpPr>
        <p:spPr bwMode="auto">
          <a:xfrm>
            <a:off x="16764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38" name="Text Box 18"/>
          <p:cNvSpPr txBox="1">
            <a:spLocks noChangeArrowheads="1"/>
          </p:cNvSpPr>
          <p:nvPr/>
        </p:nvSpPr>
        <p:spPr bwMode="auto">
          <a:xfrm>
            <a:off x="27114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1</a:t>
            </a:r>
          </a:p>
        </p:txBody>
      </p:sp>
      <p:sp>
        <p:nvSpPr>
          <p:cNvPr id="81939" name="Line 19"/>
          <p:cNvSpPr>
            <a:spLocks noChangeShapeType="1"/>
          </p:cNvSpPr>
          <p:nvPr/>
        </p:nvSpPr>
        <p:spPr bwMode="auto">
          <a:xfrm>
            <a:off x="28956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0" name="Text Box 20"/>
          <p:cNvSpPr txBox="1">
            <a:spLocks noChangeArrowheads="1"/>
          </p:cNvSpPr>
          <p:nvPr/>
        </p:nvSpPr>
        <p:spPr bwMode="auto">
          <a:xfrm>
            <a:off x="33210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1941" name="Line 21"/>
          <p:cNvSpPr>
            <a:spLocks noChangeShapeType="1"/>
          </p:cNvSpPr>
          <p:nvPr/>
        </p:nvSpPr>
        <p:spPr bwMode="auto">
          <a:xfrm>
            <a:off x="35052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2" name="Line 22"/>
          <p:cNvSpPr>
            <a:spLocks noChangeShapeType="1"/>
          </p:cNvSpPr>
          <p:nvPr/>
        </p:nvSpPr>
        <p:spPr bwMode="auto">
          <a:xfrm flipV="1">
            <a:off x="5181600" y="2514600"/>
            <a:ext cx="106680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3" name="Text Box 23"/>
          <p:cNvSpPr txBox="1">
            <a:spLocks noChangeArrowheads="1"/>
          </p:cNvSpPr>
          <p:nvPr/>
        </p:nvSpPr>
        <p:spPr bwMode="auto">
          <a:xfrm>
            <a:off x="6249988" y="2224088"/>
            <a:ext cx="21050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1, 2)</a:t>
            </a:r>
          </a:p>
          <a:p>
            <a:pPr>
              <a:spcBef>
                <a:spcPct val="0"/>
              </a:spcBef>
              <a:buFontTx/>
              <a:buNone/>
            </a:pPr>
            <a:endParaRPr lang="en-US" altLang="en-US" sz="2400"/>
          </a:p>
        </p:txBody>
      </p:sp>
      <p:sp>
        <p:nvSpPr>
          <p:cNvPr id="81944" name="Line 24"/>
          <p:cNvSpPr>
            <a:spLocks noChangeShapeType="1"/>
          </p:cNvSpPr>
          <p:nvPr/>
        </p:nvSpPr>
        <p:spPr bwMode="auto">
          <a:xfrm>
            <a:off x="4953000" y="3886200"/>
            <a:ext cx="1219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5" name="Text Box 25"/>
          <p:cNvSpPr txBox="1">
            <a:spLocks noChangeArrowheads="1"/>
          </p:cNvSpPr>
          <p:nvPr/>
        </p:nvSpPr>
        <p:spPr bwMode="auto">
          <a:xfrm>
            <a:off x="6251575" y="36718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2, 3)</a:t>
            </a:r>
            <a:endParaRPr lang="en-US" altLang="en-US" sz="2400"/>
          </a:p>
        </p:txBody>
      </p:sp>
      <p:sp>
        <p:nvSpPr>
          <p:cNvPr id="81946" name="Line 27"/>
          <p:cNvSpPr>
            <a:spLocks noChangeShapeType="1"/>
          </p:cNvSpPr>
          <p:nvPr/>
        </p:nvSpPr>
        <p:spPr bwMode="auto">
          <a:xfrm flipV="1">
            <a:off x="3962400" y="3429000"/>
            <a:ext cx="2133600" cy="152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7" name="Text Box 28"/>
          <p:cNvSpPr txBox="1">
            <a:spLocks noChangeArrowheads="1"/>
          </p:cNvSpPr>
          <p:nvPr/>
        </p:nvSpPr>
        <p:spPr bwMode="auto">
          <a:xfrm>
            <a:off x="6251575" y="3200400"/>
            <a:ext cx="21050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hanoi(1, 1, 3)</a:t>
            </a:r>
            <a:endParaRPr lang="en-US" altLang="en-US" sz="2400"/>
          </a:p>
        </p:txBody>
      </p:sp>
      <p:sp>
        <p:nvSpPr>
          <p:cNvPr id="81948" name="Line 29"/>
          <p:cNvSpPr>
            <a:spLocks noChangeShapeType="1"/>
          </p:cNvSpPr>
          <p:nvPr/>
        </p:nvSpPr>
        <p:spPr bwMode="auto">
          <a:xfrm flipH="1">
            <a:off x="7620000" y="1905000"/>
            <a:ext cx="76200" cy="304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9" name="Text Box 30"/>
          <p:cNvSpPr txBox="1">
            <a:spLocks noChangeArrowheads="1"/>
          </p:cNvSpPr>
          <p:nvPr/>
        </p:nvSpPr>
        <p:spPr bwMode="auto">
          <a:xfrm>
            <a:off x="7162800" y="1600200"/>
            <a:ext cx="12811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From  </a:t>
            </a:r>
            <a:r>
              <a:rPr lang="en-US" altLang="en-US" sz="1800" b="1">
                <a:solidFill>
                  <a:srgbClr val="EB102C"/>
                </a:solidFill>
                <a:latin typeface="Courier New Bold" pitchFamily="1" charset="0"/>
              </a:rPr>
              <a:t>To</a:t>
            </a:r>
            <a:endParaRPr lang="en-US" altLang="en-US" sz="2400"/>
          </a:p>
        </p:txBody>
      </p:sp>
      <p:sp>
        <p:nvSpPr>
          <p:cNvPr id="81950" name="Line 31"/>
          <p:cNvSpPr>
            <a:spLocks noChangeShapeType="1"/>
          </p:cNvSpPr>
          <p:nvPr/>
        </p:nvSpPr>
        <p:spPr bwMode="auto">
          <a:xfrm flipH="1">
            <a:off x="8077200" y="1905000"/>
            <a:ext cx="76200" cy="304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7" name="Rectangle 3"/>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8" name="Rectangle 4"/>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9" name="Rectangle 5"/>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0" name="Rectangle 6"/>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1" name="Rectangle 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2" name="Rectangle 8"/>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3" name="Rectangle 9"/>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4" name="Rectangle 10"/>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5" name="Text Box 11"/>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2956" name="Text Box 12"/>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2957" name="Text Box 13"/>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2958" name="Text Box 14"/>
          <p:cNvSpPr txBox="1">
            <a:spLocks noChangeArrowheads="1"/>
          </p:cNvSpPr>
          <p:nvPr/>
        </p:nvSpPr>
        <p:spPr bwMode="auto">
          <a:xfrm>
            <a:off x="228600" y="1143000"/>
            <a:ext cx="65532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Bold" pitchFamily="1" charset="0"/>
              </a:rPr>
              <a:t>hanoi</a:t>
            </a:r>
            <a:r>
              <a:rPr lang="en-US" altLang="en-US" sz="2000" dirty="0">
                <a:latin typeface="Courier New Bold" pitchFamily="1" charset="0"/>
              </a:rPr>
              <a:t> (Disks, From, To)</a:t>
            </a:r>
          </a:p>
          <a:p>
            <a:pPr>
              <a:spcBef>
                <a:spcPct val="0"/>
              </a:spcBef>
              <a:buFontTx/>
              <a:buNone/>
            </a:pPr>
            <a:r>
              <a:rPr lang="en-US" altLang="en-US" sz="2000" dirty="0">
                <a:latin typeface="Courier New Bold" pitchFamily="1" charset="0"/>
              </a:rPr>
              <a:t>  if Disks == 1: </a:t>
            </a:r>
          </a:p>
          <a:p>
            <a:pPr>
              <a:spcBef>
                <a:spcPct val="0"/>
              </a:spcBef>
              <a:buFontTx/>
              <a:buNone/>
            </a:pPr>
            <a:r>
              <a:rPr lang="en-US" altLang="en-US" sz="2000" dirty="0">
                <a:latin typeface="Courier New Bold" pitchFamily="1" charset="0"/>
              </a:rPr>
              <a:t>     print(str(From) + </a:t>
            </a:r>
            <a:r>
              <a:rPr lang="ja-JP" altLang="en-US" sz="2000" dirty="0">
                <a:latin typeface="Courier New Bold" pitchFamily="1" charset="0"/>
              </a:rPr>
              <a:t>”</a:t>
            </a:r>
            <a:r>
              <a:rPr lang="en-US" altLang="ja-JP" sz="2000" dirty="0">
                <a:latin typeface="Courier New Bold" pitchFamily="1" charset="0"/>
              </a:rPr>
              <a:t>,</a:t>
            </a:r>
            <a:r>
              <a:rPr lang="ja-JP" altLang="en-US" sz="2000" dirty="0">
                <a:latin typeface="Courier New Bold" pitchFamily="1" charset="0"/>
              </a:rPr>
              <a:t>”</a:t>
            </a:r>
            <a:r>
              <a:rPr lang="en-US" altLang="ja-JP" sz="2000" dirty="0">
                <a:latin typeface="Courier New Bold" pitchFamily="1" charset="0"/>
              </a:rPr>
              <a:t> + str(To))</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else:</a:t>
            </a:r>
          </a:p>
          <a:p>
            <a:pPr>
              <a:spcBef>
                <a:spcPct val="0"/>
              </a:spcBef>
              <a:buFontTx/>
              <a:buNone/>
            </a:pPr>
            <a:r>
              <a:rPr lang="en-US" altLang="en-US" sz="2000" dirty="0">
                <a:latin typeface="Courier New Bold" pitchFamily="1" charset="0"/>
              </a:rPr>
              <a:t>     # COMPUTE </a:t>
            </a:r>
            <a:r>
              <a:rPr lang="ja-JP" altLang="en-US" sz="2000" dirty="0">
                <a:latin typeface="Courier New Bold" pitchFamily="1" charset="0"/>
              </a:rPr>
              <a:t>“</a:t>
            </a:r>
            <a:r>
              <a:rPr lang="en-US" altLang="ja-JP" sz="2000" dirty="0">
                <a:latin typeface="Courier New Bold" pitchFamily="1" charset="0"/>
              </a:rPr>
              <a:t>Other</a:t>
            </a:r>
            <a:r>
              <a:rPr lang="ja-JP" altLang="en-US" sz="2000" dirty="0">
                <a:latin typeface="Courier New Bold" pitchFamily="1" charset="0"/>
              </a:rPr>
              <a:t>”</a:t>
            </a:r>
            <a:r>
              <a:rPr lang="en-US" altLang="ja-JP" sz="2000" dirty="0">
                <a:latin typeface="Courier New Bold" pitchFamily="1" charset="0"/>
              </a:rPr>
              <a:t> peg</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From, Other)</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(1, From, To)</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Other, To)</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a:t>
            </a:r>
            <a:endParaRPr lang="en-US" altLang="en-US" sz="20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82959" name="Rectangle 15"/>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60" name="Text Box 16"/>
          <p:cNvSpPr txBox="1">
            <a:spLocks noChangeArrowheads="1"/>
          </p:cNvSpPr>
          <p:nvPr/>
        </p:nvSpPr>
        <p:spPr bwMode="auto">
          <a:xfrm>
            <a:off x="1508125" y="746125"/>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2961" name="Line 17"/>
          <p:cNvSpPr>
            <a:spLocks noChangeShapeType="1"/>
          </p:cNvSpPr>
          <p:nvPr/>
        </p:nvSpPr>
        <p:spPr bwMode="auto">
          <a:xfrm>
            <a:off x="16764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2" name="Text Box 18"/>
          <p:cNvSpPr txBox="1">
            <a:spLocks noChangeArrowheads="1"/>
          </p:cNvSpPr>
          <p:nvPr/>
        </p:nvSpPr>
        <p:spPr bwMode="auto">
          <a:xfrm>
            <a:off x="27114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1</a:t>
            </a:r>
          </a:p>
        </p:txBody>
      </p:sp>
      <p:sp>
        <p:nvSpPr>
          <p:cNvPr id="82963" name="Line 19"/>
          <p:cNvSpPr>
            <a:spLocks noChangeShapeType="1"/>
          </p:cNvSpPr>
          <p:nvPr/>
        </p:nvSpPr>
        <p:spPr bwMode="auto">
          <a:xfrm>
            <a:off x="28956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4" name="Text Box 20"/>
          <p:cNvSpPr txBox="1">
            <a:spLocks noChangeArrowheads="1"/>
          </p:cNvSpPr>
          <p:nvPr/>
        </p:nvSpPr>
        <p:spPr bwMode="auto">
          <a:xfrm>
            <a:off x="33210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2965" name="Line 21"/>
          <p:cNvSpPr>
            <a:spLocks noChangeShapeType="1"/>
          </p:cNvSpPr>
          <p:nvPr/>
        </p:nvSpPr>
        <p:spPr bwMode="auto">
          <a:xfrm>
            <a:off x="35052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6" name="Line 22"/>
          <p:cNvSpPr>
            <a:spLocks noChangeShapeType="1"/>
          </p:cNvSpPr>
          <p:nvPr/>
        </p:nvSpPr>
        <p:spPr bwMode="auto">
          <a:xfrm flipV="1">
            <a:off x="5181600" y="2514600"/>
            <a:ext cx="106680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67" name="Text Box 23"/>
          <p:cNvSpPr txBox="1">
            <a:spLocks noChangeArrowheads="1"/>
          </p:cNvSpPr>
          <p:nvPr/>
        </p:nvSpPr>
        <p:spPr bwMode="auto">
          <a:xfrm>
            <a:off x="6249988" y="2224088"/>
            <a:ext cx="2379662"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1, 2)</a:t>
            </a:r>
          </a:p>
          <a:p>
            <a:pPr>
              <a:spcBef>
                <a:spcPct val="0"/>
              </a:spcBef>
              <a:buFontTx/>
              <a:buNone/>
            </a:pPr>
            <a:r>
              <a:rPr lang="en-US" altLang="en-US" sz="1800">
                <a:latin typeface="Courier New Bold" pitchFamily="1" charset="0"/>
              </a:rPr>
              <a:t>  hanoi(1, 1, 3)</a:t>
            </a:r>
          </a:p>
          <a:p>
            <a:pPr>
              <a:spcBef>
                <a:spcPct val="0"/>
              </a:spcBef>
              <a:buFontTx/>
              <a:buNone/>
            </a:pPr>
            <a:r>
              <a:rPr lang="en-US" altLang="en-US" sz="1800">
                <a:latin typeface="Courier New Bold" pitchFamily="1" charset="0"/>
              </a:rPr>
              <a:t>  hanoi(1, 1, 2)</a:t>
            </a:r>
          </a:p>
          <a:p>
            <a:pPr>
              <a:spcBef>
                <a:spcPct val="0"/>
              </a:spcBef>
              <a:buFontTx/>
              <a:buNone/>
            </a:pPr>
            <a:r>
              <a:rPr lang="en-US" altLang="en-US" sz="1800">
                <a:latin typeface="Courier New Bold" pitchFamily="1" charset="0"/>
              </a:rPr>
              <a:t>  hanoi(1, 3, 2)</a:t>
            </a:r>
          </a:p>
          <a:p>
            <a:pPr>
              <a:spcBef>
                <a:spcPct val="0"/>
              </a:spcBef>
              <a:buFontTx/>
              <a:buNone/>
            </a:pPr>
            <a:endParaRPr lang="en-US" altLang="en-US" sz="2400"/>
          </a:p>
        </p:txBody>
      </p:sp>
      <p:sp>
        <p:nvSpPr>
          <p:cNvPr id="82968" name="Line 24"/>
          <p:cNvSpPr>
            <a:spLocks noChangeShapeType="1"/>
          </p:cNvSpPr>
          <p:nvPr/>
        </p:nvSpPr>
        <p:spPr bwMode="auto">
          <a:xfrm>
            <a:off x="4953000" y="3886200"/>
            <a:ext cx="1219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9" name="Text Box 25"/>
          <p:cNvSpPr txBox="1">
            <a:spLocks noChangeArrowheads="1"/>
          </p:cNvSpPr>
          <p:nvPr/>
        </p:nvSpPr>
        <p:spPr bwMode="auto">
          <a:xfrm>
            <a:off x="6251575" y="36718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2, 3)</a:t>
            </a:r>
            <a:endParaRPr lang="en-US" altLang="en-US" sz="2400"/>
          </a:p>
        </p:txBody>
      </p:sp>
      <p:sp>
        <p:nvSpPr>
          <p:cNvPr id="82970" name="Line 26"/>
          <p:cNvSpPr>
            <a:spLocks noChangeShapeType="1"/>
          </p:cNvSpPr>
          <p:nvPr/>
        </p:nvSpPr>
        <p:spPr bwMode="auto">
          <a:xfrm flipV="1">
            <a:off x="3962400" y="3581400"/>
            <a:ext cx="21336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71" name="Text Box 27"/>
          <p:cNvSpPr txBox="1">
            <a:spLocks noChangeArrowheads="1"/>
          </p:cNvSpPr>
          <p:nvPr/>
        </p:nvSpPr>
        <p:spPr bwMode="auto">
          <a:xfrm>
            <a:off x="6251575" y="33670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hanoi(1, 1, 3)</a:t>
            </a:r>
            <a:endParaRPr lang="en-US" altLang="en-US" sz="2400"/>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397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8"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9"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0"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1"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2"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3"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4"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5"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6"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7"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8"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9"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90"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PC</a:t>
            </a:r>
          </a:p>
        </p:txBody>
      </p:sp>
      <p:sp>
        <p:nvSpPr>
          <p:cNvPr id="83991"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IR</a:t>
            </a:r>
            <a:endParaRPr lang="en-US" altLang="en-US" sz="1400">
              <a:solidFill>
                <a:srgbClr val="0000FF"/>
              </a:solidFill>
              <a:latin typeface="Comic Sans MS" pitchFamily="66" charset="0"/>
            </a:endParaRPr>
          </a:p>
        </p:txBody>
      </p:sp>
      <p:sp>
        <p:nvSpPr>
          <p:cNvPr id="83992"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8F01B8"/>
                </a:solidFill>
                <a:latin typeface="Comic Sans MS" pitchFamily="66" charset="0"/>
              </a:rPr>
              <a:t>Reg3</a:t>
            </a:r>
          </a:p>
        </p:txBody>
      </p:sp>
      <p:sp>
        <p:nvSpPr>
          <p:cNvPr id="83993"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1</a:t>
            </a:r>
          </a:p>
        </p:txBody>
      </p:sp>
      <p:sp>
        <p:nvSpPr>
          <p:cNvPr id="83994"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1</a:t>
            </a:r>
          </a:p>
        </p:txBody>
      </p:sp>
      <p:sp>
        <p:nvSpPr>
          <p:cNvPr id="83995"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3996"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3997"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3998"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3999"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0"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1"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2"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003"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004"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The instruction</a:t>
            </a:r>
          </a:p>
        </p:txBody>
      </p:sp>
      <p:sp>
        <p:nvSpPr>
          <p:cNvPr id="84005" name="Text Box 37"/>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A04EB"/>
                </a:solidFill>
                <a:latin typeface="Comic Sans MS" pitchFamily="66" charset="0"/>
              </a:rPr>
              <a:t>10  = (</a:t>
            </a:r>
            <a:r>
              <a:rPr lang="en-US" altLang="en-US" sz="1000" b="1">
                <a:solidFill>
                  <a:srgbClr val="000000"/>
                </a:solidFill>
                <a:latin typeface="Courier New" pitchFamily="49" charset="0"/>
              </a:rPr>
              <a:t>addn</a:t>
            </a:r>
            <a:r>
              <a:rPr lang="en-US" altLang="en-US" sz="1000">
                <a:solidFill>
                  <a:srgbClr val="0A04EB"/>
                </a:solidFill>
                <a:latin typeface="Comic Sans MS" pitchFamily="66" charset="0"/>
              </a:rPr>
              <a:t>)  </a:t>
            </a:r>
          </a:p>
        </p:txBody>
      </p:sp>
      <p:sp>
        <p:nvSpPr>
          <p:cNvPr id="84006" name="Text Box 38"/>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Argument 1</a:t>
            </a:r>
          </a:p>
        </p:txBody>
      </p:sp>
      <p:sp>
        <p:nvSpPr>
          <p:cNvPr id="84007" name="Text Box 39"/>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Argument 2</a:t>
            </a:r>
          </a:p>
        </p:txBody>
      </p:sp>
      <p:sp>
        <p:nvSpPr>
          <p:cNvPr id="84008" name="Rectangle 40"/>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09" name="Rectangle 41"/>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0" name="Rectangle 42"/>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1" name="Rectangle 43"/>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2" name="Text Box 44"/>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F7913D"/>
                </a:solidFill>
                <a:latin typeface="Comic Sans MS" pitchFamily="66" charset="0"/>
              </a:rPr>
              <a:t>the same Reg3</a:t>
            </a:r>
          </a:p>
        </p:txBody>
      </p:sp>
      <p:sp>
        <p:nvSpPr>
          <p:cNvPr id="84013" name="Rectangle 45"/>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4" name="Rectangle 46"/>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5" name="AutoShape 47"/>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6" name="AutoShape 48"/>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7" name="AutoShape 49"/>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8" name="Rectangle 50"/>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000">
                <a:solidFill>
                  <a:srgbClr val="8F01B8"/>
                </a:solidFill>
                <a:latin typeface="Comic Sans MS" pitchFamily="66" charset="0"/>
              </a:rPr>
              <a:t>the register</a:t>
            </a:r>
          </a:p>
        </p:txBody>
      </p:sp>
      <p:sp>
        <p:nvSpPr>
          <p:cNvPr id="84019" name="Rectangle 51"/>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000">
                <a:solidFill>
                  <a:srgbClr val="009900"/>
                </a:solidFill>
                <a:latin typeface="Comic Sans MS" pitchFamily="66" charset="0"/>
              </a:rPr>
              <a:t>the constant</a:t>
            </a:r>
          </a:p>
        </p:txBody>
      </p:sp>
      <p:sp>
        <p:nvSpPr>
          <p:cNvPr id="84020" name="Text Box 52"/>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1" name="Text Box 53"/>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2" name="Text Box 54"/>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3" name="Text Box 55"/>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0</a:t>
            </a:r>
          </a:p>
        </p:txBody>
      </p:sp>
      <p:sp>
        <p:nvSpPr>
          <p:cNvPr id="84024" name="Text Box 56"/>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0</a:t>
            </a:r>
          </a:p>
        </p:txBody>
      </p:sp>
      <p:sp>
        <p:nvSpPr>
          <p:cNvPr id="84025" name="Text Box 57"/>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6" name="Text Box 58"/>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7" name="Text Box 59"/>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8" name="Text Box 60"/>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b="1">
                <a:solidFill>
                  <a:srgbClr val="009900"/>
                </a:solidFill>
                <a:latin typeface="Courier New" pitchFamily="49" charset="0"/>
              </a:rPr>
              <a:t>4</a:t>
            </a:r>
          </a:p>
        </p:txBody>
      </p:sp>
      <p:sp>
        <p:nvSpPr>
          <p:cNvPr id="84029" name="Text Box 61"/>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a:solidFill>
                  <a:srgbClr val="8F01B8"/>
                </a:solidFill>
                <a:latin typeface="Comic Sans MS" pitchFamily="66" charset="0"/>
              </a:rPr>
              <a:t>old value of Reg3 = 7</a:t>
            </a:r>
          </a:p>
        </p:txBody>
      </p:sp>
      <p:sp>
        <p:nvSpPr>
          <p:cNvPr id="84030" name="Text Box 62"/>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a:solidFill>
                  <a:srgbClr val="F7913D"/>
                </a:solidFill>
                <a:latin typeface="Comic Sans MS" pitchFamily="66" charset="0"/>
              </a:rPr>
              <a:t>new value of Reg3 = 11</a:t>
            </a:r>
          </a:p>
        </p:txBody>
      </p:sp>
      <p:sp>
        <p:nvSpPr>
          <p:cNvPr id="84031" name="Rectangle 63"/>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32" name="Text Box 64"/>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00000"/>
                </a:solidFill>
                <a:latin typeface="Times" pitchFamily="18" charset="0"/>
              </a:rPr>
              <a:t>clock</a:t>
            </a:r>
          </a:p>
        </p:txBody>
      </p:sp>
      <p:sp>
        <p:nvSpPr>
          <p:cNvPr id="84033" name="Line 65"/>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4" name="Line 66"/>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5" name="Line 67"/>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6" name="Line 68"/>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7" name="Line 69"/>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8" name="Text Box 70"/>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39" name="Text Box 71"/>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0" name="Text Box 72"/>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1" name="Text Box 73"/>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2" name="Text Box 74"/>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3" name="Rectangle 75"/>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44" name="Line 76"/>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5" name="Line 77"/>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6" name="Text Box 78"/>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980236"/>
                </a:solidFill>
                <a:latin typeface="Comic Sans MS" pitchFamily="66" charset="0"/>
              </a:rPr>
              <a:t>read enable</a:t>
            </a:r>
          </a:p>
        </p:txBody>
      </p:sp>
      <p:sp>
        <p:nvSpPr>
          <p:cNvPr id="84047" name="Text Box 79"/>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00000"/>
                </a:solidFill>
                <a:latin typeface="Times" pitchFamily="18" charset="0"/>
              </a:rPr>
              <a:t>RAM</a:t>
            </a:r>
          </a:p>
        </p:txBody>
      </p:sp>
      <p:sp>
        <p:nvSpPr>
          <p:cNvPr id="84048" name="Rectangle 80"/>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49" name="Rectangle 81"/>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0" name="Rectangle 82"/>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1" name="Rectangle 83"/>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2" name="Rectangle 84"/>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3" name="Rectangle 85"/>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4" name="Rectangle 86"/>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5" name="Rectangle 87"/>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6" name="Text Box 88"/>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IR</a:t>
            </a:r>
          </a:p>
        </p:txBody>
      </p:sp>
      <p:sp>
        <p:nvSpPr>
          <p:cNvPr id="84057" name="Line 89"/>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8" name="Line 90"/>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9" name="Line 91"/>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0" name="Line 92"/>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1" name="Line 93"/>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2" name="Line 94"/>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3" name="Line 95"/>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4" name="Line 96"/>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5" name="Line 97"/>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6" name="Line 98"/>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7" name="Line 99"/>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8" name="Line 100"/>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9" name="Text Box 101"/>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8 data bits</a:t>
            </a:r>
          </a:p>
        </p:txBody>
      </p:sp>
      <p:sp>
        <p:nvSpPr>
          <p:cNvPr id="84070" name="Text Box 102"/>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8 address bits</a:t>
            </a:r>
          </a:p>
        </p:txBody>
      </p:sp>
      <p:sp>
        <p:nvSpPr>
          <p:cNvPr id="84071" name="Line 103"/>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2" name="Line 104"/>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3" name="Line 105"/>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4" name="Line 106"/>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5" name="Line 107"/>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6" name="Line 108"/>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7" name="Line 109"/>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8" name="Line 110"/>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9" name="Line 111"/>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0" name="Line 112"/>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1" name="Line 113"/>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82" name="Group 114"/>
          <p:cNvGrpSpPr>
            <a:grpSpLocks/>
          </p:cNvGrpSpPr>
          <p:nvPr>
            <p:custDataLst>
              <p:tags r:id="rId113"/>
            </p:custDataLst>
          </p:nvPr>
        </p:nvGrpSpPr>
        <p:grpSpPr bwMode="auto">
          <a:xfrm rot="5400000">
            <a:off x="4803775" y="4422775"/>
            <a:ext cx="115888" cy="185738"/>
            <a:chOff x="4891" y="1600"/>
            <a:chExt cx="315" cy="408"/>
          </a:xfrm>
        </p:grpSpPr>
        <p:sp>
          <p:nvSpPr>
            <p:cNvPr id="84241" name="Freeform 115"/>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2" name="Freeform 116"/>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3" name="Line 117"/>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83" name="Line 118"/>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4" name="Line 119"/>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5" name="Line 120"/>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6" name="Line 121"/>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7" name="Line 122"/>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8" name="Line 123"/>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9" name="Line 124"/>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0" name="Line 125"/>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1" name="Line 126"/>
          <p:cNvSpPr>
            <a:spLocks noChangeShapeType="1"/>
          </p:cNvSpPr>
          <p:nvPr>
            <p:custDataLst>
              <p:tags r:id="rId122"/>
            </p:custDataLst>
          </p:nvPr>
        </p:nvSpPr>
        <p:spPr bwMode="auto">
          <a:xfrm>
            <a:off x="3035300" y="2349500"/>
            <a:ext cx="7938" cy="1651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2" name="Line 127"/>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3" name="Line 128"/>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94" name="Group 129"/>
          <p:cNvGrpSpPr>
            <a:grpSpLocks/>
          </p:cNvGrpSpPr>
          <p:nvPr>
            <p:custDataLst>
              <p:tags r:id="rId125"/>
            </p:custDataLst>
          </p:nvPr>
        </p:nvGrpSpPr>
        <p:grpSpPr bwMode="auto">
          <a:xfrm rot="5400000">
            <a:off x="2729706" y="2483644"/>
            <a:ext cx="282575" cy="503238"/>
            <a:chOff x="4891" y="1600"/>
            <a:chExt cx="315" cy="408"/>
          </a:xfrm>
        </p:grpSpPr>
        <p:sp>
          <p:nvSpPr>
            <p:cNvPr id="84238" name="Freeform 130"/>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9" name="Freeform 131"/>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0" name="Line 132"/>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95" name="Line 134"/>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6" name="Line 135"/>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7" name="Line 136"/>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8" name="Line 137"/>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9" name="Line 138"/>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00" name="Group 139"/>
          <p:cNvGrpSpPr>
            <a:grpSpLocks/>
          </p:cNvGrpSpPr>
          <p:nvPr>
            <p:custDataLst>
              <p:tags r:id="rId131"/>
            </p:custDataLst>
          </p:nvPr>
        </p:nvGrpSpPr>
        <p:grpSpPr bwMode="auto">
          <a:xfrm rot="5400000">
            <a:off x="4377532" y="2102644"/>
            <a:ext cx="369887" cy="911225"/>
            <a:chOff x="4891" y="1600"/>
            <a:chExt cx="315" cy="408"/>
          </a:xfrm>
        </p:grpSpPr>
        <p:sp>
          <p:nvSpPr>
            <p:cNvPr id="84235" name="Freeform 140"/>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6" name="Freeform 141"/>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7" name="Line 142"/>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01" name="Oval 143"/>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02" name="Line 144"/>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3" name="Line 145"/>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4" name="Line 146"/>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5" name="Freeform 147"/>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6" name="Freeform 148"/>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7" name="Freeform 149"/>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8" name="Freeform 150"/>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9" name="Freeform 151"/>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0" name="Freeform 152"/>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1" name="Freeform 153"/>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2" name="Freeform 154"/>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3" name="Text Box 155"/>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lnSpc>
                <a:spcPct val="70000"/>
              </a:lnSpc>
              <a:spcBef>
                <a:spcPct val="50000"/>
              </a:spcBef>
              <a:buFontTx/>
              <a:buNone/>
            </a:pPr>
            <a:r>
              <a:rPr lang="en-US" altLang="en-US" sz="1200">
                <a:solidFill>
                  <a:srgbClr val="0000FF"/>
                </a:solidFill>
                <a:latin typeface="Comic Sans MS" pitchFamily="66" charset="0"/>
              </a:rPr>
              <a:t>strobe for all IR bits</a:t>
            </a:r>
          </a:p>
        </p:txBody>
      </p:sp>
      <p:sp>
        <p:nvSpPr>
          <p:cNvPr id="84114" name="Line 156"/>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5" name="Line 157"/>
          <p:cNvSpPr>
            <a:spLocks noChangeShapeType="1"/>
          </p:cNvSpPr>
          <p:nvPr>
            <p:custDataLst>
              <p:tags r:id="rId146"/>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6" name="Line 158"/>
          <p:cNvSpPr>
            <a:spLocks noChangeShapeType="1"/>
          </p:cNvSpPr>
          <p:nvPr>
            <p:custDataLst>
              <p:tags r:id="rId147"/>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7" name="Line 159"/>
          <p:cNvSpPr>
            <a:spLocks noChangeShapeType="1"/>
          </p:cNvSpPr>
          <p:nvPr>
            <p:custDataLst>
              <p:tags r:id="rId148"/>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8" name="Line 160"/>
          <p:cNvSpPr>
            <a:spLocks noChangeShapeType="1"/>
          </p:cNvSpPr>
          <p:nvPr>
            <p:custDataLst>
              <p:tags r:id="rId149"/>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9" name="Line 161"/>
          <p:cNvSpPr>
            <a:spLocks noChangeShapeType="1"/>
          </p:cNvSpPr>
          <p:nvPr>
            <p:custDataLst>
              <p:tags r:id="rId150"/>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20" name="Line 162"/>
          <p:cNvSpPr>
            <a:spLocks noChangeShapeType="1"/>
          </p:cNvSpPr>
          <p:nvPr>
            <p:custDataLst>
              <p:tags r:id="rId151"/>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21" name="Text Box 163"/>
          <p:cNvSpPr txBox="1">
            <a:spLocks noChangeArrowheads="1"/>
          </p:cNvSpPr>
          <p:nvPr>
            <p:custDataLst>
              <p:tags r:id="rId152"/>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2" name="Text Box 164"/>
          <p:cNvSpPr txBox="1">
            <a:spLocks noChangeArrowheads="1"/>
          </p:cNvSpPr>
          <p:nvPr>
            <p:custDataLst>
              <p:tags r:id="rId153"/>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3" name="Text Box 165"/>
          <p:cNvSpPr txBox="1">
            <a:spLocks noChangeArrowheads="1"/>
          </p:cNvSpPr>
          <p:nvPr>
            <p:custDataLst>
              <p:tags r:id="rId154"/>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4" name="Text Box 166"/>
          <p:cNvSpPr txBox="1">
            <a:spLocks noChangeArrowheads="1"/>
          </p:cNvSpPr>
          <p:nvPr>
            <p:custDataLst>
              <p:tags r:id="rId155"/>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5" name="Text Box 167"/>
          <p:cNvSpPr txBox="1">
            <a:spLocks noChangeArrowheads="1"/>
          </p:cNvSpPr>
          <p:nvPr>
            <p:custDataLst>
              <p:tags r:id="rId156"/>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6" name="Text Box 168"/>
          <p:cNvSpPr txBox="1">
            <a:spLocks noChangeArrowheads="1"/>
          </p:cNvSpPr>
          <p:nvPr>
            <p:custDataLst>
              <p:tags r:id="rId157"/>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7" name="Text Box 169"/>
          <p:cNvSpPr txBox="1">
            <a:spLocks noChangeArrowheads="1"/>
          </p:cNvSpPr>
          <p:nvPr>
            <p:custDataLst>
              <p:tags r:id="rId158"/>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8" name="Text Box 170"/>
          <p:cNvSpPr txBox="1">
            <a:spLocks noChangeArrowheads="1"/>
          </p:cNvSpPr>
          <p:nvPr>
            <p:custDataLst>
              <p:tags r:id="rId159"/>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9" name="Rectangle 171"/>
          <p:cNvSpPr>
            <a:spLocks noChangeArrowheads="1"/>
          </p:cNvSpPr>
          <p:nvPr>
            <p:custDataLst>
              <p:tags r:id="rId160"/>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30" name="Freeform 172"/>
          <p:cNvSpPr>
            <a:spLocks/>
          </p:cNvSpPr>
          <p:nvPr>
            <p:custDataLst>
              <p:tags r:id="rId161"/>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1" name="Line 173"/>
          <p:cNvSpPr>
            <a:spLocks noChangeShapeType="1"/>
          </p:cNvSpPr>
          <p:nvPr>
            <p:custDataLst>
              <p:tags r:id="rId162"/>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2" name="Line 174"/>
          <p:cNvSpPr>
            <a:spLocks noChangeShapeType="1"/>
          </p:cNvSpPr>
          <p:nvPr>
            <p:custDataLst>
              <p:tags r:id="rId163"/>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3" name="Text Box 175"/>
          <p:cNvSpPr txBox="1">
            <a:spLocks noChangeArrowheads="1"/>
          </p:cNvSpPr>
          <p:nvPr>
            <p:custDataLst>
              <p:tags r:id="rId164"/>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D in</a:t>
            </a:r>
          </a:p>
        </p:txBody>
      </p:sp>
      <p:sp>
        <p:nvSpPr>
          <p:cNvPr id="84134" name="Text Box 176"/>
          <p:cNvSpPr txBox="1">
            <a:spLocks noChangeArrowheads="1"/>
          </p:cNvSpPr>
          <p:nvPr>
            <p:custDataLst>
              <p:tags r:id="rId165"/>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Q out</a:t>
            </a:r>
          </a:p>
        </p:txBody>
      </p:sp>
      <p:sp>
        <p:nvSpPr>
          <p:cNvPr id="84135" name="Text Box 177"/>
          <p:cNvSpPr txBox="1">
            <a:spLocks noChangeArrowheads="1"/>
          </p:cNvSpPr>
          <p:nvPr>
            <p:custDataLst>
              <p:tags r:id="rId166"/>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strobe</a:t>
            </a:r>
          </a:p>
        </p:txBody>
      </p:sp>
      <p:sp>
        <p:nvSpPr>
          <p:cNvPr id="84136" name="Text Box 178"/>
          <p:cNvSpPr txBox="1">
            <a:spLocks noChangeArrowheads="1"/>
          </p:cNvSpPr>
          <p:nvPr>
            <p:custDataLst>
              <p:tags r:id="rId167"/>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70000"/>
              </a:lnSpc>
              <a:spcBef>
                <a:spcPct val="50000"/>
              </a:spcBef>
              <a:buFontTx/>
              <a:buNone/>
            </a:pPr>
            <a:r>
              <a:rPr lang="en-US" altLang="en-US" sz="1200">
                <a:solidFill>
                  <a:srgbClr val="009900"/>
                </a:solidFill>
                <a:latin typeface="Comic Sans MS" pitchFamily="66" charset="0"/>
              </a:rPr>
              <a:t>decode instruction</a:t>
            </a:r>
          </a:p>
        </p:txBody>
      </p:sp>
      <p:sp>
        <p:nvSpPr>
          <p:cNvPr id="84137" name="Text Box 179"/>
          <p:cNvSpPr txBox="1">
            <a:spLocks noChangeArrowheads="1"/>
          </p:cNvSpPr>
          <p:nvPr>
            <p:custDataLst>
              <p:tags r:id="rId168"/>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90000"/>
              </a:lnSpc>
              <a:spcBef>
                <a:spcPct val="50000"/>
              </a:spcBef>
              <a:buFontTx/>
              <a:buNone/>
            </a:pPr>
            <a:r>
              <a:rPr lang="en-US" altLang="en-US" sz="1200">
                <a:solidFill>
                  <a:srgbClr val="F7913D"/>
                </a:solidFill>
                <a:latin typeface="Comic Sans MS" pitchFamily="66" charset="0"/>
              </a:rPr>
              <a:t>strobe to finish instruction            (to all bits)</a:t>
            </a:r>
          </a:p>
        </p:txBody>
      </p:sp>
      <p:sp>
        <p:nvSpPr>
          <p:cNvPr id="84138" name="Line 180"/>
          <p:cNvSpPr>
            <a:spLocks noChangeShapeType="1"/>
          </p:cNvSpPr>
          <p:nvPr>
            <p:custDataLst>
              <p:tags r:id="rId169"/>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9" name="Line 181"/>
          <p:cNvSpPr>
            <a:spLocks noChangeShapeType="1"/>
          </p:cNvSpPr>
          <p:nvPr>
            <p:custDataLst>
              <p:tags r:id="rId170"/>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0" name="Line 182"/>
          <p:cNvSpPr>
            <a:spLocks noChangeShapeType="1"/>
          </p:cNvSpPr>
          <p:nvPr>
            <p:custDataLst>
              <p:tags r:id="rId171"/>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1" name="Rectangle 183"/>
          <p:cNvSpPr>
            <a:spLocks noChangeArrowheads="1"/>
          </p:cNvSpPr>
          <p:nvPr>
            <p:custDataLst>
              <p:tags r:id="rId172"/>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42" name="Text Box 184"/>
          <p:cNvSpPr txBox="1">
            <a:spLocks noChangeArrowheads="1"/>
          </p:cNvSpPr>
          <p:nvPr>
            <p:custDataLst>
              <p:tags r:id="rId173"/>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2400">
                <a:solidFill>
                  <a:srgbClr val="000000"/>
                </a:solidFill>
                <a:latin typeface="Times" pitchFamily="18" charset="0"/>
              </a:rPr>
              <a:t>ripple8</a:t>
            </a:r>
          </a:p>
        </p:txBody>
      </p:sp>
      <p:sp>
        <p:nvSpPr>
          <p:cNvPr id="84143" name="Line 185"/>
          <p:cNvSpPr>
            <a:spLocks noChangeShapeType="1"/>
          </p:cNvSpPr>
          <p:nvPr>
            <p:custDataLst>
              <p:tags r:id="rId174"/>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4" name="Line 186"/>
          <p:cNvSpPr>
            <a:spLocks noChangeShapeType="1"/>
          </p:cNvSpPr>
          <p:nvPr>
            <p:custDataLst>
              <p:tags r:id="rId175"/>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5" name="Line 187"/>
          <p:cNvSpPr>
            <a:spLocks noChangeShapeType="1"/>
          </p:cNvSpPr>
          <p:nvPr>
            <p:custDataLst>
              <p:tags r:id="rId176"/>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6" name="Line 188"/>
          <p:cNvSpPr>
            <a:spLocks noChangeShapeType="1"/>
          </p:cNvSpPr>
          <p:nvPr>
            <p:custDataLst>
              <p:tags r:id="rId177"/>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7" name="Line 189"/>
          <p:cNvSpPr>
            <a:spLocks noChangeShapeType="1"/>
          </p:cNvSpPr>
          <p:nvPr>
            <p:custDataLst>
              <p:tags r:id="rId178"/>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8" name="Line 190"/>
          <p:cNvSpPr>
            <a:spLocks noChangeShapeType="1"/>
          </p:cNvSpPr>
          <p:nvPr>
            <p:custDataLst>
              <p:tags r:id="rId179"/>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9" name="Line 191"/>
          <p:cNvSpPr>
            <a:spLocks noChangeShapeType="1"/>
          </p:cNvSpPr>
          <p:nvPr>
            <p:custDataLst>
              <p:tags r:id="rId180"/>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0" name="Line 192"/>
          <p:cNvSpPr>
            <a:spLocks noChangeShapeType="1"/>
          </p:cNvSpPr>
          <p:nvPr>
            <p:custDataLst>
              <p:tags r:id="rId181"/>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1" name="Line 193"/>
          <p:cNvSpPr>
            <a:spLocks noChangeShapeType="1"/>
          </p:cNvSpPr>
          <p:nvPr>
            <p:custDataLst>
              <p:tags r:id="rId182"/>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2" name="Line 194"/>
          <p:cNvSpPr>
            <a:spLocks noChangeShapeType="1"/>
          </p:cNvSpPr>
          <p:nvPr>
            <p:custDataLst>
              <p:tags r:id="rId183"/>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53" name="Group 195"/>
          <p:cNvGrpSpPr>
            <a:grpSpLocks/>
          </p:cNvGrpSpPr>
          <p:nvPr>
            <p:custDataLst>
              <p:tags r:id="rId184"/>
            </p:custDataLst>
          </p:nvPr>
        </p:nvGrpSpPr>
        <p:grpSpPr bwMode="auto">
          <a:xfrm rot="5400000">
            <a:off x="5146675" y="4422775"/>
            <a:ext cx="115888" cy="185738"/>
            <a:chOff x="4891" y="1600"/>
            <a:chExt cx="315" cy="408"/>
          </a:xfrm>
        </p:grpSpPr>
        <p:sp>
          <p:nvSpPr>
            <p:cNvPr id="84232" name="Freeform 196"/>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3" name="Freeform 197"/>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4" name="Line 198"/>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154" name="Group 199"/>
          <p:cNvGrpSpPr>
            <a:grpSpLocks/>
          </p:cNvGrpSpPr>
          <p:nvPr>
            <p:custDataLst>
              <p:tags r:id="rId185"/>
            </p:custDataLst>
          </p:nvPr>
        </p:nvGrpSpPr>
        <p:grpSpPr bwMode="auto">
          <a:xfrm rot="5400000">
            <a:off x="5513388" y="4422775"/>
            <a:ext cx="115888" cy="185737"/>
            <a:chOff x="4891" y="1600"/>
            <a:chExt cx="315" cy="408"/>
          </a:xfrm>
        </p:grpSpPr>
        <p:sp>
          <p:nvSpPr>
            <p:cNvPr id="84229" name="Freeform 200"/>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0" name="Freeform 201"/>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1" name="Line 202"/>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155" name="Group 203"/>
          <p:cNvGrpSpPr>
            <a:grpSpLocks/>
          </p:cNvGrpSpPr>
          <p:nvPr>
            <p:custDataLst>
              <p:tags r:id="rId186"/>
            </p:custDataLst>
          </p:nvPr>
        </p:nvGrpSpPr>
        <p:grpSpPr bwMode="auto">
          <a:xfrm rot="5400000">
            <a:off x="5870575" y="4422775"/>
            <a:ext cx="115888" cy="185738"/>
            <a:chOff x="4891" y="1600"/>
            <a:chExt cx="315" cy="408"/>
          </a:xfrm>
        </p:grpSpPr>
        <p:sp>
          <p:nvSpPr>
            <p:cNvPr id="84226" name="Freeform 204"/>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7" name="Freeform 205"/>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8" name="Line 206"/>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56" name="Line 207"/>
          <p:cNvSpPr>
            <a:spLocks noChangeShapeType="1"/>
          </p:cNvSpPr>
          <p:nvPr>
            <p:custDataLst>
              <p:tags r:id="rId187"/>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7" name="Line 208"/>
          <p:cNvSpPr>
            <a:spLocks noChangeShapeType="1"/>
          </p:cNvSpPr>
          <p:nvPr>
            <p:custDataLst>
              <p:tags r:id="rId188"/>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58" name="Group 209"/>
          <p:cNvGrpSpPr>
            <a:grpSpLocks/>
          </p:cNvGrpSpPr>
          <p:nvPr>
            <p:custDataLst>
              <p:tags r:id="rId189"/>
            </p:custDataLst>
          </p:nvPr>
        </p:nvGrpSpPr>
        <p:grpSpPr bwMode="auto">
          <a:xfrm rot="5400000">
            <a:off x="8051800" y="4149725"/>
            <a:ext cx="115888" cy="185738"/>
            <a:chOff x="4891" y="1600"/>
            <a:chExt cx="315" cy="408"/>
          </a:xfrm>
        </p:grpSpPr>
        <p:sp>
          <p:nvSpPr>
            <p:cNvPr id="84223" name="Freeform 210"/>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4" name="Freeform 211"/>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5" name="Line 212"/>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59" name="Text Box 213"/>
          <p:cNvSpPr txBox="1">
            <a:spLocks noChangeArrowheads="1"/>
          </p:cNvSpPr>
          <p:nvPr>
            <p:custDataLst>
              <p:tags r:id="rId190"/>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b="1">
                <a:solidFill>
                  <a:srgbClr val="8F01B8"/>
                </a:solidFill>
                <a:latin typeface="Courier New" pitchFamily="49" charset="0"/>
              </a:rPr>
              <a:t>7</a:t>
            </a:r>
            <a:r>
              <a:rPr lang="en-US" altLang="en-US" sz="1400" b="1">
                <a:solidFill>
                  <a:srgbClr val="000000"/>
                </a:solidFill>
                <a:latin typeface="Courier New" pitchFamily="49" charset="0"/>
              </a:rPr>
              <a:t>+</a:t>
            </a:r>
            <a:r>
              <a:rPr lang="en-US" altLang="en-US" sz="1400" b="1">
                <a:solidFill>
                  <a:srgbClr val="009900"/>
                </a:solidFill>
                <a:latin typeface="Courier New" pitchFamily="49" charset="0"/>
              </a:rPr>
              <a:t>4</a:t>
            </a:r>
          </a:p>
        </p:txBody>
      </p:sp>
      <p:sp>
        <p:nvSpPr>
          <p:cNvPr id="84160" name="Line 214"/>
          <p:cNvSpPr>
            <a:spLocks noChangeShapeType="1"/>
          </p:cNvSpPr>
          <p:nvPr>
            <p:custDataLst>
              <p:tags r:id="rId191"/>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1" name="Line 215"/>
          <p:cNvSpPr>
            <a:spLocks noChangeShapeType="1"/>
          </p:cNvSpPr>
          <p:nvPr>
            <p:custDataLst>
              <p:tags r:id="rId192"/>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2" name="Line 216"/>
          <p:cNvSpPr>
            <a:spLocks noChangeShapeType="1"/>
          </p:cNvSpPr>
          <p:nvPr>
            <p:custDataLst>
              <p:tags r:id="rId193"/>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3" name="Line 217"/>
          <p:cNvSpPr>
            <a:spLocks noChangeShapeType="1"/>
          </p:cNvSpPr>
          <p:nvPr>
            <p:custDataLst>
              <p:tags r:id="rId194"/>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4" name="Line 218"/>
          <p:cNvSpPr>
            <a:spLocks noChangeShapeType="1"/>
          </p:cNvSpPr>
          <p:nvPr>
            <p:custDataLst>
              <p:tags r:id="rId195"/>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65" name="Group 219"/>
          <p:cNvGrpSpPr>
            <a:grpSpLocks/>
          </p:cNvGrpSpPr>
          <p:nvPr>
            <p:custDataLst>
              <p:tags r:id="rId196"/>
            </p:custDataLst>
          </p:nvPr>
        </p:nvGrpSpPr>
        <p:grpSpPr bwMode="auto">
          <a:xfrm rot="5400000">
            <a:off x="7539038" y="4148138"/>
            <a:ext cx="115887" cy="185737"/>
            <a:chOff x="4891" y="1600"/>
            <a:chExt cx="315" cy="408"/>
          </a:xfrm>
        </p:grpSpPr>
        <p:sp>
          <p:nvSpPr>
            <p:cNvPr id="84220" name="Freeform 22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1" name="Freeform 22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2" name="Line 222"/>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66" name="Line 223"/>
          <p:cNvSpPr>
            <a:spLocks noChangeShapeType="1"/>
          </p:cNvSpPr>
          <p:nvPr>
            <p:custDataLst>
              <p:tags r:id="rId197"/>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67" name="Group 224"/>
          <p:cNvGrpSpPr>
            <a:grpSpLocks/>
          </p:cNvGrpSpPr>
          <p:nvPr>
            <p:custDataLst>
              <p:tags r:id="rId198"/>
            </p:custDataLst>
          </p:nvPr>
        </p:nvGrpSpPr>
        <p:grpSpPr bwMode="auto">
          <a:xfrm rot="5400000">
            <a:off x="7181850" y="4148138"/>
            <a:ext cx="115887" cy="185738"/>
            <a:chOff x="4891" y="1600"/>
            <a:chExt cx="315" cy="408"/>
          </a:xfrm>
        </p:grpSpPr>
        <p:sp>
          <p:nvSpPr>
            <p:cNvPr id="84217" name="Freeform 225"/>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8" name="Freeform 226"/>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9" name="Line 227"/>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68" name="Line 228"/>
          <p:cNvSpPr>
            <a:spLocks noChangeShapeType="1"/>
          </p:cNvSpPr>
          <p:nvPr>
            <p:custDataLst>
              <p:tags r:id="rId199"/>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9" name="Line 229"/>
          <p:cNvSpPr>
            <a:spLocks noChangeShapeType="1"/>
          </p:cNvSpPr>
          <p:nvPr>
            <p:custDataLst>
              <p:tags r:id="rId200"/>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0" name="Line 230"/>
          <p:cNvSpPr>
            <a:spLocks noChangeShapeType="1"/>
          </p:cNvSpPr>
          <p:nvPr>
            <p:custDataLst>
              <p:tags r:id="rId201"/>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1" name="Line 231"/>
          <p:cNvSpPr>
            <a:spLocks noChangeShapeType="1"/>
          </p:cNvSpPr>
          <p:nvPr>
            <p:custDataLst>
              <p:tags r:id="rId202"/>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2" name="Line 232"/>
          <p:cNvSpPr>
            <a:spLocks noChangeShapeType="1"/>
          </p:cNvSpPr>
          <p:nvPr>
            <p:custDataLst>
              <p:tags r:id="rId203"/>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3" name="Line 233"/>
          <p:cNvSpPr>
            <a:spLocks noChangeShapeType="1"/>
          </p:cNvSpPr>
          <p:nvPr>
            <p:custDataLst>
              <p:tags r:id="rId204"/>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4" name="Line 234"/>
          <p:cNvSpPr>
            <a:spLocks noChangeShapeType="1"/>
          </p:cNvSpPr>
          <p:nvPr>
            <p:custDataLst>
              <p:tags r:id="rId205"/>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5" name="Line 235"/>
          <p:cNvSpPr>
            <a:spLocks noChangeShapeType="1"/>
          </p:cNvSpPr>
          <p:nvPr>
            <p:custDataLst>
              <p:tags r:id="rId206"/>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6" name="Line 236"/>
          <p:cNvSpPr>
            <a:spLocks noChangeShapeType="1"/>
          </p:cNvSpPr>
          <p:nvPr>
            <p:custDataLst>
              <p:tags r:id="rId207"/>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7" name="Line 237"/>
          <p:cNvSpPr>
            <a:spLocks noChangeShapeType="1"/>
          </p:cNvSpPr>
          <p:nvPr>
            <p:custDataLst>
              <p:tags r:id="rId208"/>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78" name="Group 238"/>
          <p:cNvGrpSpPr>
            <a:grpSpLocks/>
          </p:cNvGrpSpPr>
          <p:nvPr>
            <p:custDataLst>
              <p:tags r:id="rId209"/>
            </p:custDataLst>
          </p:nvPr>
        </p:nvGrpSpPr>
        <p:grpSpPr bwMode="auto">
          <a:xfrm rot="5400000">
            <a:off x="4419600" y="5233988"/>
            <a:ext cx="147638" cy="265112"/>
            <a:chOff x="4891" y="1600"/>
            <a:chExt cx="315" cy="408"/>
          </a:xfrm>
        </p:grpSpPr>
        <p:sp>
          <p:nvSpPr>
            <p:cNvPr id="84214" name="Freeform 239"/>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5" name="Freeform 240"/>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6" name="Line 241"/>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79" name="Freeform 242"/>
          <p:cNvSpPr>
            <a:spLocks/>
          </p:cNvSpPr>
          <p:nvPr>
            <p:custDataLst>
              <p:tags r:id="rId210"/>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0" name="Freeform 243"/>
          <p:cNvSpPr>
            <a:spLocks/>
          </p:cNvSpPr>
          <p:nvPr>
            <p:custDataLst>
              <p:tags r:id="rId211"/>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1" name="Freeform 244"/>
          <p:cNvSpPr>
            <a:spLocks/>
          </p:cNvSpPr>
          <p:nvPr>
            <p:custDataLst>
              <p:tags r:id="rId212"/>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2" name="Freeform 245"/>
          <p:cNvSpPr>
            <a:spLocks/>
          </p:cNvSpPr>
          <p:nvPr>
            <p:custDataLst>
              <p:tags r:id="rId213"/>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3" name="Line 246"/>
          <p:cNvSpPr>
            <a:spLocks noChangeShapeType="1"/>
          </p:cNvSpPr>
          <p:nvPr>
            <p:custDataLst>
              <p:tags r:id="rId214"/>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4" name="Line 247"/>
          <p:cNvSpPr>
            <a:spLocks noChangeShapeType="1"/>
          </p:cNvSpPr>
          <p:nvPr>
            <p:custDataLst>
              <p:tags r:id="rId215"/>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5" name="Line 248"/>
          <p:cNvSpPr>
            <a:spLocks noChangeShapeType="1"/>
          </p:cNvSpPr>
          <p:nvPr>
            <p:custDataLst>
              <p:tags r:id="rId216"/>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6" name="Text Box 249"/>
          <p:cNvSpPr txBox="1">
            <a:spLocks noChangeArrowheads="1"/>
          </p:cNvSpPr>
          <p:nvPr>
            <p:custDataLst>
              <p:tags r:id="rId217"/>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F7913D"/>
                </a:solidFill>
                <a:latin typeface="Comic Sans MS" pitchFamily="66" charset="0"/>
              </a:rPr>
              <a:t>8 output bits</a:t>
            </a:r>
          </a:p>
        </p:txBody>
      </p:sp>
      <p:sp>
        <p:nvSpPr>
          <p:cNvPr id="84187" name="Line 250"/>
          <p:cNvSpPr>
            <a:spLocks noChangeShapeType="1"/>
          </p:cNvSpPr>
          <p:nvPr>
            <p:custDataLst>
              <p:tags r:id="rId218"/>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8" name="Line 251"/>
          <p:cNvSpPr>
            <a:spLocks noChangeShapeType="1"/>
          </p:cNvSpPr>
          <p:nvPr>
            <p:custDataLst>
              <p:tags r:id="rId219"/>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9" name="Line 252"/>
          <p:cNvSpPr>
            <a:spLocks noChangeShapeType="1"/>
          </p:cNvSpPr>
          <p:nvPr>
            <p:custDataLst>
              <p:tags r:id="rId220"/>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0" name="Line 253"/>
          <p:cNvSpPr>
            <a:spLocks noChangeShapeType="1"/>
          </p:cNvSpPr>
          <p:nvPr>
            <p:custDataLst>
              <p:tags r:id="rId221"/>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1" name="Line 254"/>
          <p:cNvSpPr>
            <a:spLocks noChangeShapeType="1"/>
          </p:cNvSpPr>
          <p:nvPr>
            <p:custDataLst>
              <p:tags r:id="rId222"/>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2" name="Line 255"/>
          <p:cNvSpPr>
            <a:spLocks noChangeShapeType="1"/>
          </p:cNvSpPr>
          <p:nvPr>
            <p:custDataLst>
              <p:tags r:id="rId223"/>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3" name="Line 256"/>
          <p:cNvSpPr>
            <a:spLocks noChangeShapeType="1"/>
          </p:cNvSpPr>
          <p:nvPr>
            <p:custDataLst>
              <p:tags r:id="rId224"/>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4" name="Line 257"/>
          <p:cNvSpPr>
            <a:spLocks noChangeShapeType="1"/>
          </p:cNvSpPr>
          <p:nvPr>
            <p:custDataLst>
              <p:tags r:id="rId225"/>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5" name="Line 258"/>
          <p:cNvSpPr>
            <a:spLocks noChangeShapeType="1"/>
          </p:cNvSpPr>
          <p:nvPr>
            <p:custDataLst>
              <p:tags r:id="rId226"/>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6" name="Line 259"/>
          <p:cNvSpPr>
            <a:spLocks noChangeShapeType="1"/>
          </p:cNvSpPr>
          <p:nvPr>
            <p:custDataLst>
              <p:tags r:id="rId227"/>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7" name="Line 260"/>
          <p:cNvSpPr>
            <a:spLocks noChangeShapeType="1"/>
          </p:cNvSpPr>
          <p:nvPr>
            <p:custDataLst>
              <p:tags r:id="rId228"/>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8" name="Text Box 261"/>
          <p:cNvSpPr txBox="1">
            <a:spLocks noChangeArrowheads="1"/>
          </p:cNvSpPr>
          <p:nvPr>
            <p:custDataLst>
              <p:tags r:id="rId229"/>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D Latch</a:t>
            </a:r>
          </a:p>
        </p:txBody>
      </p:sp>
      <p:sp>
        <p:nvSpPr>
          <p:cNvPr id="84199" name="Line 262"/>
          <p:cNvSpPr>
            <a:spLocks noChangeShapeType="1"/>
          </p:cNvSpPr>
          <p:nvPr>
            <p:custDataLst>
              <p:tags r:id="rId230"/>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0" name="Line 263"/>
          <p:cNvSpPr>
            <a:spLocks noChangeShapeType="1"/>
          </p:cNvSpPr>
          <p:nvPr>
            <p:custDataLst>
              <p:tags r:id="rId231"/>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1" name="Freeform 264"/>
          <p:cNvSpPr>
            <a:spLocks/>
          </p:cNvSpPr>
          <p:nvPr>
            <p:custDataLst>
              <p:tags r:id="rId232"/>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02" name="Text Box 265"/>
          <p:cNvSpPr txBox="1">
            <a:spLocks noChangeArrowheads="1"/>
          </p:cNvSpPr>
          <p:nvPr>
            <p:custDataLst>
              <p:tags r:id="rId233"/>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00000"/>
                </a:solidFill>
                <a:latin typeface="Comic Sans MS" pitchFamily="66" charset="0"/>
              </a:rPr>
              <a:t>strobe for next instruction</a:t>
            </a:r>
          </a:p>
        </p:txBody>
      </p:sp>
      <p:sp>
        <p:nvSpPr>
          <p:cNvPr id="84203" name="Text Box 266"/>
          <p:cNvSpPr txBox="1">
            <a:spLocks noChangeArrowheads="1"/>
          </p:cNvSpPr>
          <p:nvPr>
            <p:custDataLst>
              <p:tags r:id="rId234"/>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A04EB"/>
                </a:solidFill>
                <a:latin typeface="Comic Sans MS" pitchFamily="66" charset="0"/>
              </a:rPr>
              <a:t>Instruction Decoding Guide</a:t>
            </a:r>
          </a:p>
        </p:txBody>
      </p:sp>
      <p:sp>
        <p:nvSpPr>
          <p:cNvPr id="84204" name="Rectangle 267"/>
          <p:cNvSpPr>
            <a:spLocks noChangeArrowheads="1"/>
          </p:cNvSpPr>
          <p:nvPr>
            <p:custDataLst>
              <p:tags r:id="rId235"/>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205" name="Text Box 268"/>
          <p:cNvSpPr txBox="1">
            <a:spLocks noChangeArrowheads="1"/>
          </p:cNvSpPr>
          <p:nvPr>
            <p:custDataLst>
              <p:tags r:id="rId236"/>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2400">
                <a:solidFill>
                  <a:srgbClr val="000000"/>
                </a:solidFill>
                <a:latin typeface="Times" pitchFamily="18" charset="0"/>
              </a:rPr>
              <a:t>a Von Neumann machine</a:t>
            </a:r>
          </a:p>
        </p:txBody>
      </p:sp>
      <p:sp>
        <p:nvSpPr>
          <p:cNvPr id="84206" name="Text Box 269"/>
          <p:cNvSpPr txBox="1">
            <a:spLocks noChangeArrowheads="1"/>
          </p:cNvSpPr>
          <p:nvPr>
            <p:custDataLst>
              <p:tags r:id="rId237"/>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980236"/>
                </a:solidFill>
                <a:latin typeface="Comic Sans MS" pitchFamily="66" charset="0"/>
              </a:rPr>
              <a:t>1</a:t>
            </a:r>
            <a:endParaRPr lang="en-US" altLang="en-US" sz="1200">
              <a:solidFill>
                <a:srgbClr val="0000FF"/>
              </a:solidFill>
              <a:latin typeface="Comic Sans MS" pitchFamily="66" charset="0"/>
            </a:endParaRPr>
          </a:p>
        </p:txBody>
      </p:sp>
      <p:sp>
        <p:nvSpPr>
          <p:cNvPr id="84207" name="Text Box 270"/>
          <p:cNvSpPr txBox="1">
            <a:spLocks noChangeArrowheads="1"/>
          </p:cNvSpPr>
          <p:nvPr>
            <p:custDataLst>
              <p:tags r:id="rId238"/>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2</a:t>
            </a:r>
          </a:p>
        </p:txBody>
      </p:sp>
      <p:sp>
        <p:nvSpPr>
          <p:cNvPr id="84208" name="Text Box 271"/>
          <p:cNvSpPr txBox="1">
            <a:spLocks noChangeArrowheads="1"/>
          </p:cNvSpPr>
          <p:nvPr>
            <p:custDataLst>
              <p:tags r:id="rId239"/>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9900"/>
                </a:solidFill>
                <a:latin typeface="Comic Sans MS" pitchFamily="66" charset="0"/>
              </a:rPr>
              <a:t>3</a:t>
            </a:r>
            <a:endParaRPr lang="en-US" altLang="en-US" sz="1200">
              <a:solidFill>
                <a:srgbClr val="0000FF"/>
              </a:solidFill>
              <a:latin typeface="Comic Sans MS" pitchFamily="66" charset="0"/>
            </a:endParaRPr>
          </a:p>
        </p:txBody>
      </p:sp>
      <p:sp>
        <p:nvSpPr>
          <p:cNvPr id="84209" name="Text Box 272"/>
          <p:cNvSpPr txBox="1">
            <a:spLocks noChangeArrowheads="1"/>
          </p:cNvSpPr>
          <p:nvPr>
            <p:custDataLst>
              <p:tags r:id="rId240"/>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F7913D"/>
                </a:solidFill>
                <a:latin typeface="Comic Sans MS" pitchFamily="66" charset="0"/>
              </a:rPr>
              <a:t>4</a:t>
            </a:r>
            <a:endParaRPr lang="en-US" altLang="en-US" sz="1200">
              <a:solidFill>
                <a:srgbClr val="0000FF"/>
              </a:solidFill>
              <a:latin typeface="Comic Sans MS" pitchFamily="66" charset="0"/>
            </a:endParaRPr>
          </a:p>
        </p:txBody>
      </p:sp>
      <p:sp>
        <p:nvSpPr>
          <p:cNvPr id="84210" name="Text Box 273"/>
          <p:cNvSpPr txBox="1">
            <a:spLocks noChangeArrowheads="1"/>
          </p:cNvSpPr>
          <p:nvPr>
            <p:custDataLst>
              <p:tags r:id="rId241"/>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5</a:t>
            </a:r>
            <a:endParaRPr lang="en-US" altLang="en-US" sz="1200">
              <a:solidFill>
                <a:srgbClr val="0000FF"/>
              </a:solidFill>
              <a:latin typeface="Comic Sans MS" pitchFamily="66" charset="0"/>
            </a:endParaRPr>
          </a:p>
        </p:txBody>
      </p:sp>
      <p:sp>
        <p:nvSpPr>
          <p:cNvPr id="84211" name="Text Box 274"/>
          <p:cNvSpPr txBox="1">
            <a:spLocks noChangeArrowheads="1"/>
          </p:cNvSpPr>
          <p:nvPr>
            <p:custDataLst>
              <p:tags r:id="rId242"/>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8F01B8"/>
                </a:solidFill>
                <a:latin typeface="Comic Sans MS" pitchFamily="66" charset="0"/>
              </a:rPr>
              <a:t>Reg3</a:t>
            </a:r>
          </a:p>
        </p:txBody>
      </p:sp>
      <p:sp>
        <p:nvSpPr>
          <p:cNvPr id="84212" name="Text Box 275"/>
          <p:cNvSpPr txBox="1">
            <a:spLocks noChangeArrowheads="1"/>
          </p:cNvSpPr>
          <p:nvPr>
            <p:custDataLst>
              <p:tags r:id="rId243"/>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00000"/>
                </a:solidFill>
                <a:latin typeface="Comic Sans MS" pitchFamily="66" charset="0"/>
              </a:rPr>
              <a:t>cycles through </a:t>
            </a:r>
            <a:r>
              <a:rPr lang="en-US" altLang="en-US" sz="1200">
                <a:solidFill>
                  <a:srgbClr val="980236"/>
                </a:solidFill>
                <a:latin typeface="Comic Sans MS" pitchFamily="66" charset="0"/>
              </a:rPr>
              <a:t>1</a:t>
            </a:r>
            <a:r>
              <a:rPr lang="en-US" altLang="en-US" sz="1200">
                <a:solidFill>
                  <a:srgbClr val="000000"/>
                </a:solidFill>
                <a:latin typeface="Comic Sans MS" pitchFamily="66" charset="0"/>
              </a:rPr>
              <a:t> </a:t>
            </a:r>
            <a:r>
              <a:rPr lang="en-US" altLang="en-US" sz="1200">
                <a:solidFill>
                  <a:srgbClr val="0000FF"/>
                </a:solidFill>
                <a:latin typeface="Comic Sans MS" pitchFamily="66" charset="0"/>
              </a:rPr>
              <a:t>2</a:t>
            </a:r>
            <a:r>
              <a:rPr lang="en-US" altLang="en-US" sz="1200">
                <a:solidFill>
                  <a:srgbClr val="000000"/>
                </a:solidFill>
                <a:latin typeface="Comic Sans MS" pitchFamily="66" charset="0"/>
              </a:rPr>
              <a:t> </a:t>
            </a:r>
            <a:r>
              <a:rPr lang="en-US" altLang="en-US" sz="1200">
                <a:solidFill>
                  <a:srgbClr val="009900"/>
                </a:solidFill>
                <a:latin typeface="Comic Sans MS" pitchFamily="66" charset="0"/>
              </a:rPr>
              <a:t>3</a:t>
            </a:r>
            <a:r>
              <a:rPr lang="en-US" altLang="en-US" sz="1200">
                <a:solidFill>
                  <a:srgbClr val="000000"/>
                </a:solidFill>
                <a:latin typeface="Comic Sans MS" pitchFamily="66" charset="0"/>
              </a:rPr>
              <a:t> </a:t>
            </a:r>
            <a:r>
              <a:rPr lang="en-US" altLang="en-US" sz="1200">
                <a:solidFill>
                  <a:srgbClr val="F7913D"/>
                </a:solidFill>
                <a:latin typeface="Comic Sans MS" pitchFamily="66" charset="0"/>
              </a:rPr>
              <a:t>4</a:t>
            </a:r>
            <a:r>
              <a:rPr lang="en-US" altLang="en-US" sz="1200">
                <a:solidFill>
                  <a:srgbClr val="000000"/>
                </a:solidFill>
                <a:latin typeface="Comic Sans MS" pitchFamily="66" charset="0"/>
              </a:rPr>
              <a:t> 5</a:t>
            </a:r>
          </a:p>
        </p:txBody>
      </p:sp>
      <p:sp>
        <p:nvSpPr>
          <p:cNvPr id="84213" name="Oval 276"/>
          <p:cNvSpPr>
            <a:spLocks noChangeArrowheads="1"/>
          </p:cNvSpPr>
          <p:nvPr>
            <p:custDataLst>
              <p:tags r:id="rId244"/>
            </p:custDataLst>
          </p:nvPr>
        </p:nvSpPr>
        <p:spPr bwMode="auto">
          <a:xfrm>
            <a:off x="2995613" y="2503488"/>
            <a:ext cx="85725" cy="84137"/>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Tree>
  </p:cSld>
  <p:clrMapOvr>
    <a:masterClrMapping/>
  </p:clrMapOvr>
  <p:transition spd="slow"/>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994" name="Title 1"/>
          <p:cNvSpPr>
            <a:spLocks noGrp="1"/>
          </p:cNvSpPr>
          <p:nvPr>
            <p:ph type="title"/>
          </p:nvPr>
        </p:nvSpPr>
        <p:spPr>
          <a:xfrm>
            <a:off x="685800" y="0"/>
            <a:ext cx="7772400" cy="1143000"/>
          </a:xfrm>
        </p:spPr>
        <p:txBody>
          <a:bodyPr/>
          <a:lstStyle/>
          <a:p>
            <a:r>
              <a:rPr lang="en-US" altLang="en-US"/>
              <a:t>Moore</a:t>
            </a:r>
            <a:r>
              <a:rPr lang="ja-JP" altLang="en-US"/>
              <a:t>’</a:t>
            </a:r>
            <a:r>
              <a:rPr lang="en-US" altLang="ja-JP"/>
              <a:t>s Law</a:t>
            </a:r>
            <a:endParaRPr lang="en-US" altLang="en-US"/>
          </a:p>
        </p:txBody>
      </p:sp>
      <p:pic>
        <p:nvPicPr>
          <p:cNvPr id="84995"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066800"/>
            <a:ext cx="6024563"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Picture 32" descr="ali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3800" y="3429000"/>
            <a:ext cx="3810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7" name="Picture 5"/>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746875" y="506413"/>
            <a:ext cx="216535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6018"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54138" y="304800"/>
            <a:ext cx="6113462" cy="609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Box 32"/>
          <p:cNvSpPr txBox="1">
            <a:spLocks noChangeArrowheads="1"/>
          </p:cNvSpPr>
          <p:nvPr/>
        </p:nvSpPr>
        <p:spPr bwMode="auto">
          <a:xfrm>
            <a:off x="4887913" y="2895600"/>
            <a:ext cx="674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grpSp>
        <p:nvGrpSpPr>
          <p:cNvPr id="27651" name="Group 2"/>
          <p:cNvGrpSpPr>
            <a:grpSpLocks/>
          </p:cNvGrpSpPr>
          <p:nvPr>
            <p:custDataLst>
              <p:tags r:id="rId1"/>
            </p:custDataLst>
          </p:nvPr>
        </p:nvGrpSpPr>
        <p:grpSpPr bwMode="auto">
          <a:xfrm>
            <a:off x="398463" y="914400"/>
            <a:ext cx="8289925" cy="180975"/>
            <a:chOff x="295" y="1311"/>
            <a:chExt cx="5177" cy="114"/>
          </a:xfrm>
        </p:grpSpPr>
        <p:sp>
          <p:nvSpPr>
            <p:cNvPr id="27704"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7705"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7652"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r1 = </a:t>
            </a:r>
            <a:r>
              <a:rPr lang="en-US" altLang="en-US" sz="2000" dirty="0" err="1">
                <a:solidFill>
                  <a:srgbClr val="008000"/>
                </a:solidFill>
                <a:latin typeface="Courier New" pitchFamily="49" charset="0"/>
                <a:cs typeface="Courier New" pitchFamily="49" charset="0"/>
              </a:rPr>
              <a:t>int</a:t>
            </a:r>
            <a:r>
              <a:rPr lang="en-US" altLang="en-US" sz="2000" dirty="0">
                <a:solidFill>
                  <a:srgbClr val="008000"/>
                </a:solidFill>
                <a:latin typeface="Courier New" pitchFamily="49" charset="0"/>
                <a:cs typeface="Courier New" pitchFamily="49" charset="0"/>
              </a:rPr>
              <a:t>(input())</a:t>
            </a: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print(r13)</a:t>
            </a: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7653"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4"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5"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6"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7"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8"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9"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0"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1"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7662"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3"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4"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5"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7666"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7667"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4302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43132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69" name="Picture 2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70" name="Picture 27"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1"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43032" name="Left Arrow 29"/>
          <p:cNvSpPr>
            <a:spLocks noChangeArrowheads="1"/>
          </p:cNvSpPr>
          <p:nvPr/>
        </p:nvSpPr>
        <p:spPr bwMode="auto">
          <a:xfrm>
            <a:off x="3246438" y="42672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3033" name="TextBox 32"/>
          <p:cNvSpPr txBox="1">
            <a:spLocks noChangeArrowheads="1"/>
          </p:cNvSpPr>
          <p:nvPr/>
        </p:nvSpPr>
        <p:spPr bwMode="auto">
          <a:xfrm>
            <a:off x="7467600" y="53340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3</a:t>
            </a:r>
          </a:p>
        </p:txBody>
      </p:sp>
      <p:pic>
        <p:nvPicPr>
          <p:cNvPr id="43034"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5"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33821" name="Rectangle 31"/>
          <p:cNvSpPr>
            <a:spLocks noChangeArrowheads="1"/>
          </p:cNvSpPr>
          <p:nvPr/>
        </p:nvSpPr>
        <p:spPr bwMode="auto">
          <a:xfrm>
            <a:off x="7239000" y="5329237"/>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43037" name="TextBox 36"/>
          <p:cNvSpPr txBox="1">
            <a:spLocks noChangeArrowheads="1"/>
          </p:cNvSpPr>
          <p:nvPr/>
        </p:nvSpPr>
        <p:spPr bwMode="auto">
          <a:xfrm>
            <a:off x="7467600" y="4800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4</a:t>
            </a:r>
          </a:p>
        </p:txBody>
      </p:sp>
      <p:sp>
        <p:nvSpPr>
          <p:cNvPr id="27679"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7680"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7681"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sp>
        <p:nvSpPr>
          <p:cNvPr id="36" name="Left Arrow 29"/>
          <p:cNvSpPr>
            <a:spLocks noChangeArrowheads="1"/>
          </p:cNvSpPr>
          <p:nvPr/>
        </p:nvSpPr>
        <p:spPr bwMode="auto">
          <a:xfrm>
            <a:off x="3170238" y="24384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7"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48466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5410200"/>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Left Arrow 29"/>
          <p:cNvSpPr>
            <a:spLocks noChangeArrowheads="1"/>
          </p:cNvSpPr>
          <p:nvPr/>
        </p:nvSpPr>
        <p:spPr bwMode="auto">
          <a:xfrm>
            <a:off x="3094038" y="2128838"/>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1" name="Straight Arrow Connector 37"/>
          <p:cNvCxnSpPr>
            <a:cxnSpLocks noChangeShapeType="1"/>
          </p:cNvCxnSpPr>
          <p:nvPr/>
        </p:nvCxnSpPr>
        <p:spPr bwMode="auto">
          <a:xfrm flipV="1">
            <a:off x="5410200" y="4522787"/>
            <a:ext cx="2133600" cy="125413"/>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42" name="Picture 38"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696200" y="43211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4" name="Straight Arrow Connector 31"/>
          <p:cNvCxnSpPr>
            <a:cxnSpLocks noChangeShapeType="1"/>
            <a:endCxn id="43033" idx="1"/>
          </p:cNvCxnSpPr>
          <p:nvPr/>
        </p:nvCxnSpPr>
        <p:spPr bwMode="auto">
          <a:xfrm>
            <a:off x="5486400" y="3124200"/>
            <a:ext cx="1981200" cy="24384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sp>
        <p:nvSpPr>
          <p:cNvPr id="45" name="Left Arrow 29"/>
          <p:cNvSpPr>
            <a:spLocks noChangeArrowheads="1"/>
          </p:cNvSpPr>
          <p:nvPr/>
        </p:nvSpPr>
        <p:spPr bwMode="auto">
          <a:xfrm>
            <a:off x="2657475" y="48768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6" name="Left Arrow 29"/>
          <p:cNvSpPr>
            <a:spLocks noChangeArrowheads="1"/>
          </p:cNvSpPr>
          <p:nvPr/>
        </p:nvSpPr>
        <p:spPr bwMode="auto">
          <a:xfrm>
            <a:off x="3124200" y="45720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7" name="Straight Arrow Connector 35"/>
          <p:cNvCxnSpPr>
            <a:cxnSpLocks noChangeShapeType="1"/>
            <a:endCxn id="43037" idx="1"/>
          </p:cNvCxnSpPr>
          <p:nvPr/>
        </p:nvCxnSpPr>
        <p:spPr bwMode="auto">
          <a:xfrm>
            <a:off x="5257800" y="3125788"/>
            <a:ext cx="2209800" cy="1903412"/>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49"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3779837"/>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Rectangle 10"/>
          <p:cNvSpPr>
            <a:spLocks noChangeArrowheads="1"/>
          </p:cNvSpPr>
          <p:nvPr/>
        </p:nvSpPr>
        <p:spPr bwMode="auto">
          <a:xfrm>
            <a:off x="7239000" y="48006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51" name="Rectangle 11"/>
          <p:cNvSpPr>
            <a:spLocks noChangeArrowheads="1"/>
          </p:cNvSpPr>
          <p:nvPr/>
        </p:nvSpPr>
        <p:spPr bwMode="auto">
          <a:xfrm>
            <a:off x="7239000" y="42672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pic>
        <p:nvPicPr>
          <p:cNvPr id="52"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4495800"/>
            <a:ext cx="1651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39"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58"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4</a:t>
            </a:r>
          </a:p>
        </p:txBody>
      </p:sp>
      <p:sp>
        <p:nvSpPr>
          <p:cNvPr id="60"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sp>
        <p:nvSpPr>
          <p:cNvPr id="64" name="Left Arrow 29"/>
          <p:cNvSpPr>
            <a:spLocks noChangeArrowheads="1"/>
          </p:cNvSpPr>
          <p:nvPr/>
        </p:nvSpPr>
        <p:spPr bwMode="auto">
          <a:xfrm>
            <a:off x="2484438" y="274955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6"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51</a:t>
            </a:r>
          </a:p>
        </p:txBody>
      </p:sp>
      <p:cxnSp>
        <p:nvCxnSpPr>
          <p:cNvPr id="67" name="Curved Connector 38"/>
          <p:cNvCxnSpPr>
            <a:cxnSpLocks noChangeShapeType="1"/>
          </p:cNvCxnSpPr>
          <p:nvPr/>
        </p:nvCxnSpPr>
        <p:spPr bwMode="auto">
          <a:xfrm rot="16200000" flipV="1">
            <a:off x="800100" y="3086100"/>
            <a:ext cx="2667000" cy="1219200"/>
          </a:xfrm>
          <a:prstGeom prst="curvedConnector3">
            <a:avLst>
              <a:gd name="adj1" fmla="val 5000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8"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54</a:t>
            </a:r>
          </a:p>
        </p:txBody>
      </p:sp>
      <p:sp>
        <p:nvSpPr>
          <p:cNvPr id="59" name="Title 1"/>
          <p:cNvSpPr>
            <a:spLocks noGrp="1"/>
          </p:cNvSpPr>
          <p:nvPr>
            <p:ph type="title"/>
          </p:nvPr>
        </p:nvSpPr>
        <p:spPr>
          <a:xfrm>
            <a:off x="381000" y="228600"/>
            <a:ext cx="8458200" cy="685800"/>
          </a:xfrm>
        </p:spPr>
        <p:txBody>
          <a:bodyPr/>
          <a:lstStyle/>
          <a:p>
            <a:pPr eaLnBrk="1" hangingPunct="1"/>
            <a:r>
              <a:rPr lang="en-US" altLang="en-US" sz="4000" dirty="0"/>
              <a:t>Function Calls…</a:t>
            </a:r>
          </a:p>
        </p:txBody>
      </p:sp>
    </p:spTree>
    <p:extLst>
      <p:ext uri="{BB962C8B-B14F-4D97-AF65-F5344CB8AC3E}">
        <p14:creationId xmlns:p14="http://schemas.microsoft.com/office/powerpoint/2010/main" val="20826787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49"/>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4302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nodeType="clickEffect">
                                  <p:stCondLst>
                                    <p:cond delay="0"/>
                                  </p:stCondLst>
                                  <p:childTnLst>
                                    <p:set>
                                      <p:cBhvr>
                                        <p:cTn id="16" dur="1" fill="hold">
                                          <p:stCondLst>
                                            <p:cond delay="0"/>
                                          </p:stCondLst>
                                        </p:cTn>
                                        <p:tgtEl>
                                          <p:spTgt spid="52"/>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54"/>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4303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41"/>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43028"/>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42"/>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47"/>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57"/>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58"/>
                                        </p:tgtEl>
                                        <p:attrNameLst>
                                          <p:attrName>style.visibility</p:attrName>
                                        </p:attrNameLst>
                                      </p:cBhvr>
                                      <p:to>
                                        <p:strVal val="hidden"/>
                                      </p:to>
                                    </p:set>
                                  </p:childTnLst>
                                </p:cTn>
                              </p:par>
                              <p:par>
                                <p:cTn id="43" presetID="1" presetClass="entr" presetSubtype="0" fill="hold" grpId="0" nodeType="withEffect">
                                  <p:stCondLst>
                                    <p:cond delay="0"/>
                                  </p:stCondLst>
                                  <p:childTnLst>
                                    <p:set>
                                      <p:cBhvr>
                                        <p:cTn id="44" dur="1" fill="hold">
                                          <p:stCondLst>
                                            <p:cond delay="0"/>
                                          </p:stCondLst>
                                        </p:cTn>
                                        <p:tgtEl>
                                          <p:spTgt spid="43035"/>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43032"/>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47"/>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50"/>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childTnLst>
                                </p:cTn>
                              </p:par>
                              <p:par>
                                <p:cTn id="55" presetID="1" presetClass="exit" presetSubtype="0" fill="hold" grpId="0" nodeType="withEffect">
                                  <p:stCondLst>
                                    <p:cond delay="0"/>
                                  </p:stCondLst>
                                  <p:childTnLst>
                                    <p:set>
                                      <p:cBhvr>
                                        <p:cTn id="56" dur="1" fill="hold">
                                          <p:stCondLst>
                                            <p:cond delay="0"/>
                                          </p:stCondLst>
                                        </p:cTn>
                                        <p:tgtEl>
                                          <p:spTgt spid="43037"/>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6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46"/>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0"/>
                                          </p:stCondLst>
                                        </p:cTn>
                                        <p:tgtEl>
                                          <p:spTgt spid="6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xit" presetSubtype="0" fill="hold" grpId="1" nodeType="withEffect">
                                  <p:stCondLst>
                                    <p:cond delay="0"/>
                                  </p:stCondLst>
                                  <p:childTnLst>
                                    <p:set>
                                      <p:cBhvr>
                                        <p:cTn id="76" dur="1" fill="hold">
                                          <p:stCondLst>
                                            <p:cond delay="0"/>
                                          </p:stCondLst>
                                        </p:cTn>
                                        <p:tgtEl>
                                          <p:spTgt spid="45"/>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xit" presetSubtype="0" fill="hold" nodeType="clickEffect">
                                  <p:stCondLst>
                                    <p:cond delay="0"/>
                                  </p:stCondLst>
                                  <p:childTnLst>
                                    <p:set>
                                      <p:cBhvr>
                                        <p:cTn id="80" dur="1" fill="hold">
                                          <p:stCondLst>
                                            <p:cond delay="0"/>
                                          </p:stCondLst>
                                        </p:cTn>
                                        <p:tgtEl>
                                          <p:spTgt spid="67"/>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xit" presetSubtype="0" fill="hold" nodeType="clickEffect">
                                  <p:stCondLst>
                                    <p:cond delay="0"/>
                                  </p:stCondLst>
                                  <p:childTnLst>
                                    <p:set>
                                      <p:cBhvr>
                                        <p:cTn id="84" dur="1" fill="hold">
                                          <p:stCondLst>
                                            <p:cond delay="0"/>
                                          </p:stCondLst>
                                        </p:cTn>
                                        <p:tgtEl>
                                          <p:spTgt spid="37"/>
                                        </p:tgtEl>
                                        <p:attrNameLst>
                                          <p:attrName>style.visibility</p:attrName>
                                        </p:attrNameLst>
                                      </p:cBhvr>
                                      <p:to>
                                        <p:strVal val="hidden"/>
                                      </p:to>
                                    </p:set>
                                  </p:childTnLst>
                                </p:cTn>
                              </p:par>
                              <p:par>
                                <p:cTn id="85" presetID="1" presetClass="entr" presetSubtype="0" fill="hold" nodeType="with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44"/>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3794"/>
                                        </p:tgtEl>
                                        <p:attrNameLst>
                                          <p:attrName>style.visibility</p:attrName>
                                        </p:attrNameLst>
                                      </p:cBhvr>
                                      <p:to>
                                        <p:strVal val="visible"/>
                                      </p:to>
                                    </p:set>
                                  </p:childTnLst>
                                </p:cTn>
                              </p:par>
                              <p:par>
                                <p:cTn id="95" presetID="1" presetClass="exit" presetSubtype="0" fill="hold" grpId="0" nodeType="withEffect">
                                  <p:stCondLst>
                                    <p:cond delay="0"/>
                                  </p:stCondLst>
                                  <p:childTnLst>
                                    <p:set>
                                      <p:cBhvr>
                                        <p:cTn id="96" dur="1" fill="hold">
                                          <p:stCondLst>
                                            <p:cond delay="0"/>
                                          </p:stCondLst>
                                        </p:cTn>
                                        <p:tgtEl>
                                          <p:spTgt spid="43031"/>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43035"/>
                                        </p:tgtEl>
                                        <p:attrNameLst>
                                          <p:attrName>style.visibility</p:attrName>
                                        </p:attrNameLst>
                                      </p:cBhvr>
                                      <p:to>
                                        <p:strVal val="hidden"/>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xit" presetSubtype="0" fill="hold" nodeType="clickEffect">
                                  <p:stCondLst>
                                    <p:cond delay="0"/>
                                  </p:stCondLst>
                                  <p:childTnLst>
                                    <p:set>
                                      <p:cBhvr>
                                        <p:cTn id="102" dur="1" fill="hold">
                                          <p:stCondLst>
                                            <p:cond delay="0"/>
                                          </p:stCondLst>
                                        </p:cTn>
                                        <p:tgtEl>
                                          <p:spTgt spid="44"/>
                                        </p:tgtEl>
                                        <p:attrNameLst>
                                          <p:attrName>style.visibility</p:attrName>
                                        </p:attrNameLst>
                                      </p:cBhvr>
                                      <p:to>
                                        <p:strVal val="hidden"/>
                                      </p:to>
                                    </p:set>
                                  </p:childTnLst>
                                </p:cTn>
                              </p:par>
                              <p:par>
                                <p:cTn id="103" presetID="1" presetClass="exit" presetSubtype="0" fill="hold" grpId="0" nodeType="withEffect">
                                  <p:stCondLst>
                                    <p:cond delay="0"/>
                                  </p:stCondLst>
                                  <p:childTnLst>
                                    <p:set>
                                      <p:cBhvr>
                                        <p:cTn id="104" dur="1" fill="hold">
                                          <p:stCondLst>
                                            <p:cond delay="0"/>
                                          </p:stCondLst>
                                        </p:cTn>
                                        <p:tgtEl>
                                          <p:spTgt spid="43033"/>
                                        </p:tgtEl>
                                        <p:attrNameLst>
                                          <p:attrName>style.visibility</p:attrName>
                                        </p:attrNameLst>
                                      </p:cBhvr>
                                      <p:to>
                                        <p:strVal val="hidden"/>
                                      </p:to>
                                    </p:set>
                                  </p:childTnLst>
                                </p:cTn>
                              </p:par>
                              <p:par>
                                <p:cTn id="105" presetID="1" presetClass="exit" presetSubtype="0" fill="hold" grpId="0" nodeType="withEffect">
                                  <p:stCondLst>
                                    <p:cond delay="0"/>
                                  </p:stCondLst>
                                  <p:childTnLst>
                                    <p:set>
                                      <p:cBhvr>
                                        <p:cTn id="106" dur="1" fill="hold">
                                          <p:stCondLst>
                                            <p:cond delay="0"/>
                                          </p:stCondLst>
                                        </p:cTn>
                                        <p:tgtEl>
                                          <p:spTgt spid="33821"/>
                                        </p:tgtEl>
                                        <p:attrNameLst>
                                          <p:attrName>style.visibility</p:attrName>
                                        </p:attrNameLst>
                                      </p:cBhvr>
                                      <p:to>
                                        <p:strVal val="hidden"/>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xit" presetSubtype="0" fill="hold" grpId="1" nodeType="clickEffect">
                                  <p:stCondLst>
                                    <p:cond delay="0"/>
                                  </p:stCondLst>
                                  <p:childTnLst>
                                    <p:set>
                                      <p:cBhvr>
                                        <p:cTn id="110" dur="1" fill="hold">
                                          <p:stCondLst>
                                            <p:cond delay="0"/>
                                          </p:stCondLst>
                                        </p:cTn>
                                        <p:tgtEl>
                                          <p:spTgt spid="40"/>
                                        </p:tgtEl>
                                        <p:attrNameLst>
                                          <p:attrName>style.visibility</p:attrName>
                                        </p:attrNameLst>
                                      </p:cBhvr>
                                      <p:to>
                                        <p:strVal val="hidden"/>
                                      </p:to>
                                    </p:set>
                                  </p:childTnLst>
                                </p:cTn>
                              </p:par>
                              <p:par>
                                <p:cTn id="111" presetID="1" presetClass="entr" presetSubtype="0" fill="hold" grpId="0" nodeType="withEffect">
                                  <p:stCondLst>
                                    <p:cond delay="0"/>
                                  </p:stCondLst>
                                  <p:childTnLst>
                                    <p:set>
                                      <p:cBhvr>
                                        <p:cTn id="112" dur="1" fill="hold">
                                          <p:stCondLst>
                                            <p:cond delay="0"/>
                                          </p:stCondLst>
                                        </p:cTn>
                                        <p:tgtEl>
                                          <p:spTgt spid="36"/>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1" nodeType="clickEffect">
                                  <p:stCondLst>
                                    <p:cond delay="0"/>
                                  </p:stCondLst>
                                  <p:childTnLst>
                                    <p:set>
                                      <p:cBhvr>
                                        <p:cTn id="116" dur="1" fill="hold">
                                          <p:stCondLst>
                                            <p:cond delay="0"/>
                                          </p:stCondLst>
                                        </p:cTn>
                                        <p:tgtEl>
                                          <p:spTgt spid="66"/>
                                        </p:tgtEl>
                                        <p:attrNameLst>
                                          <p:attrName>style.visibility</p:attrName>
                                        </p:attrNameLst>
                                      </p:cBhvr>
                                      <p:to>
                                        <p:strVal val="hidden"/>
                                      </p:to>
                                    </p:set>
                                  </p:childTnLst>
                                </p:cTn>
                              </p:par>
                              <p:par>
                                <p:cTn id="117" presetID="1" presetClass="entr" presetSubtype="0" fill="hold" grpId="0" nodeType="withEffect">
                                  <p:stCondLst>
                                    <p:cond delay="0"/>
                                  </p:stCondLst>
                                  <p:childTnLst>
                                    <p:set>
                                      <p:cBhvr>
                                        <p:cTn id="118" dur="1" fill="hold">
                                          <p:stCondLst>
                                            <p:cond delay="0"/>
                                          </p:stCondLst>
                                        </p:cTn>
                                        <p:tgtEl>
                                          <p:spTgt spid="68"/>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xit" presetSubtype="0" fill="hold" grpId="1" nodeType="clickEffect">
                                  <p:stCondLst>
                                    <p:cond delay="0"/>
                                  </p:stCondLst>
                                  <p:childTnLst>
                                    <p:set>
                                      <p:cBhvr>
                                        <p:cTn id="122" dur="1" fill="hold">
                                          <p:stCondLst>
                                            <p:cond delay="0"/>
                                          </p:stCondLst>
                                        </p:cTn>
                                        <p:tgtEl>
                                          <p:spTgt spid="36"/>
                                        </p:tgtEl>
                                        <p:attrNameLst>
                                          <p:attrName>style.visibility</p:attrName>
                                        </p:attrNameLst>
                                      </p:cBhvr>
                                      <p:to>
                                        <p:strVal val="hidden"/>
                                      </p:to>
                                    </p:set>
                                  </p:childTnLst>
                                </p:cTn>
                              </p:par>
                              <p:par>
                                <p:cTn id="123" presetID="1" presetClass="entr" presetSubtype="0" fill="hold" grpId="0" nodeType="withEffect">
                                  <p:stCondLst>
                                    <p:cond delay="0"/>
                                  </p:stCondLst>
                                  <p:childTnLst>
                                    <p:set>
                                      <p:cBhvr>
                                        <p:cTn id="124"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43031" grpId="0"/>
      <p:bldP spid="43032" grpId="0" animBg="1"/>
      <p:bldP spid="43033" grpId="0"/>
      <p:bldP spid="43035" grpId="0"/>
      <p:bldP spid="43035" grpId="1"/>
      <p:bldP spid="33821" grpId="0" animBg="1"/>
      <p:bldP spid="43037" grpId="0"/>
      <p:bldP spid="36" grpId="0" animBg="1"/>
      <p:bldP spid="36" grpId="1" animBg="1"/>
      <p:bldP spid="40" grpId="0" animBg="1"/>
      <p:bldP spid="40" grpId="1" animBg="1"/>
      <p:bldP spid="45" grpId="0" animBg="1"/>
      <p:bldP spid="45" grpId="1" animBg="1"/>
      <p:bldP spid="46" grpId="0" animBg="1"/>
      <p:bldP spid="46" grpId="1" animBg="1"/>
      <p:bldP spid="50" grpId="0" animBg="1"/>
      <p:bldP spid="51" grpId="0" animBg="1"/>
      <p:bldP spid="57" grpId="0"/>
      <p:bldP spid="58" grpId="0"/>
      <p:bldP spid="60" grpId="0"/>
      <p:bldP spid="64" grpId="0" animBg="1"/>
      <p:bldP spid="66" grpId="0"/>
      <p:bldP spid="66" grpId="1"/>
      <p:bldP spid="68" grpId="0"/>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519113" y="900113"/>
            <a:ext cx="8235950" cy="174625"/>
            <a:chOff x="295" y="1311"/>
            <a:chExt cx="5177" cy="114"/>
          </a:xfrm>
        </p:grpSpPr>
        <p:sp>
          <p:nvSpPr>
            <p:cNvPr id="87060" name="Rectangle 3"/>
            <p:cNvSpPr>
              <a:spLocks noChangeArrowheads="1"/>
            </p:cNvSpPr>
            <p:nvPr>
              <p:custDataLst>
                <p:tags r:id="rId1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7061" name="Rectangle 4"/>
            <p:cNvSpPr>
              <a:spLocks noChangeArrowheads="1"/>
            </p:cNvSpPr>
            <p:nvPr>
              <p:custDataLst>
                <p:tags r:id="rId1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7043"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4200">
                <a:latin typeface="Times New Roman" pitchFamily="18" charset="0"/>
              </a:rPr>
              <a:t>No magic left ?</a:t>
            </a:r>
          </a:p>
        </p:txBody>
      </p:sp>
      <p:sp>
        <p:nvSpPr>
          <p:cNvPr id="87044"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logic gates</a:t>
            </a:r>
          </a:p>
        </p:txBody>
      </p:sp>
      <p:sp>
        <p:nvSpPr>
          <p:cNvPr id="87045"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transistors / switches</a:t>
            </a:r>
          </a:p>
        </p:txBody>
      </p:sp>
      <p:sp>
        <p:nvSpPr>
          <p:cNvPr id="87046"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bitwise functions</a:t>
            </a:r>
          </a:p>
        </p:txBody>
      </p:sp>
      <p:sp>
        <p:nvSpPr>
          <p:cNvPr id="87047"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arithmetic</a:t>
            </a:r>
          </a:p>
        </p:txBody>
      </p:sp>
      <p:sp>
        <p:nvSpPr>
          <p:cNvPr id="87048"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1-bit memory: D latches</a:t>
            </a:r>
          </a:p>
        </p:txBody>
      </p:sp>
      <p:sp>
        <p:nvSpPr>
          <p:cNvPr id="87049"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7050"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registers</a:t>
            </a:r>
          </a:p>
        </p:txBody>
      </p:sp>
      <p:sp>
        <p:nvSpPr>
          <p:cNvPr id="87051"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RAM</a:t>
            </a:r>
          </a:p>
        </p:txBody>
      </p:sp>
      <p:sp>
        <p:nvSpPr>
          <p:cNvPr id="87052"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IR: Instruction Register</a:t>
            </a:r>
          </a:p>
        </p:txBody>
      </p:sp>
      <p:sp>
        <p:nvSpPr>
          <p:cNvPr id="87053"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PC: Program Counter</a:t>
            </a:r>
          </a:p>
        </p:txBody>
      </p:sp>
      <p:sp>
        <p:nvSpPr>
          <p:cNvPr id="87054"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2400" b="1">
                <a:solidFill>
                  <a:schemeClr val="bg2"/>
                </a:solidFill>
              </a:rPr>
              <a:t>Hmmm</a:t>
            </a:r>
          </a:p>
        </p:txBody>
      </p:sp>
      <p:sp>
        <p:nvSpPr>
          <p:cNvPr id="87055"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09900"/>
                </a:solidFill>
                <a:latin typeface="Comic Sans MS" pitchFamily="66" charset="0"/>
              </a:rPr>
              <a:t> How does Python </a:t>
            </a:r>
            <a:r>
              <a:rPr lang="en-US" altLang="en-US" sz="1200" b="1">
                <a:solidFill>
                  <a:srgbClr val="0A04EB"/>
                </a:solidFill>
                <a:latin typeface="Comic Sans MS" pitchFamily="66" charset="0"/>
              </a:rPr>
              <a:t>function ?</a:t>
            </a:r>
            <a:endParaRPr lang="en-US" altLang="en-US" sz="1200">
              <a:solidFill>
                <a:srgbClr val="009900"/>
              </a:solidFill>
              <a:latin typeface="Comic Sans MS" pitchFamily="66" charset="0"/>
            </a:endParaRPr>
          </a:p>
        </p:txBody>
      </p:sp>
      <p:sp>
        <p:nvSpPr>
          <p:cNvPr id="87056" name="Text Box 32"/>
          <p:cNvSpPr txBox="1">
            <a:spLocks noChangeArrowheads="1"/>
          </p:cNvSpPr>
          <p:nvPr>
            <p:custDataLst>
              <p:tags r:id="rId15"/>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b="1">
                <a:solidFill>
                  <a:srgbClr val="0A04EB"/>
                </a:solidFill>
              </a:rPr>
              <a:t>Python!</a:t>
            </a:r>
          </a:p>
        </p:txBody>
      </p:sp>
      <p:pic>
        <p:nvPicPr>
          <p:cNvPr id="87057" name="Picture 33" descr="Picture 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7058" name="Picture 34" descr="Picture 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7059" name="Picture 35" descr="Picture 3"/>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slow"/>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Box 1"/>
          <p:cNvSpPr txBox="1">
            <a:spLocks noChangeArrowheads="1"/>
          </p:cNvSpPr>
          <p:nvPr/>
        </p:nvSpPr>
        <p:spPr bwMode="auto">
          <a:xfrm>
            <a:off x="2971800" y="457200"/>
            <a:ext cx="32258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000"/>
              <a:t>What</a:t>
            </a:r>
            <a:r>
              <a:rPr lang="ja-JP" altLang="en-US" sz="4000"/>
              <a:t>’</a:t>
            </a:r>
            <a:r>
              <a:rPr lang="en-US" altLang="ja-JP" sz="4000"/>
              <a:t>s Next?</a:t>
            </a:r>
            <a:endParaRPr lang="en-US" altLang="en-US" sz="4000"/>
          </a:p>
        </p:txBody>
      </p:sp>
      <p:sp>
        <p:nvSpPr>
          <p:cNvPr id="88067" name="TextBox 2"/>
          <p:cNvSpPr txBox="1">
            <a:spLocks noChangeArrowheads="1"/>
          </p:cNvSpPr>
          <p:nvPr/>
        </p:nvSpPr>
        <p:spPr bwMode="auto">
          <a:xfrm>
            <a:off x="609600" y="1600200"/>
            <a:ext cx="670560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660066"/>
                </a:solidFill>
              </a:rPr>
              <a:t>Cool application areas…</a:t>
            </a:r>
          </a:p>
          <a:p>
            <a:pPr lvl="1">
              <a:spcBef>
                <a:spcPct val="0"/>
              </a:spcBef>
              <a:buFont typeface="Arial" pitchFamily="34" charset="0"/>
              <a:buChar char="•"/>
            </a:pPr>
            <a:r>
              <a:rPr lang="en-US" altLang="en-US" sz="2400">
                <a:solidFill>
                  <a:srgbClr val="660066"/>
                </a:solidFill>
              </a:rPr>
              <a:t> Data compression</a:t>
            </a:r>
          </a:p>
          <a:p>
            <a:pPr lvl="1">
              <a:spcBef>
                <a:spcPct val="0"/>
              </a:spcBef>
              <a:buFont typeface="Arial" pitchFamily="34" charset="0"/>
              <a:buChar char="•"/>
            </a:pPr>
            <a:r>
              <a:rPr lang="en-US" altLang="en-US" sz="2400">
                <a:solidFill>
                  <a:srgbClr val="660066"/>
                </a:solidFill>
              </a:rPr>
              <a:t> Secret sharing</a:t>
            </a:r>
          </a:p>
          <a:p>
            <a:pPr lvl="1">
              <a:spcBef>
                <a:spcPct val="0"/>
              </a:spcBef>
              <a:buFont typeface="Arial" pitchFamily="34" charset="0"/>
              <a:buChar char="•"/>
            </a:pPr>
            <a:r>
              <a:rPr lang="en-US" altLang="en-US" sz="2400">
                <a:solidFill>
                  <a:srgbClr val="660066"/>
                </a:solidFill>
              </a:rPr>
              <a:t> AI and games</a:t>
            </a:r>
          </a:p>
          <a:p>
            <a:pPr lvl="1">
              <a:spcBef>
                <a:spcPct val="0"/>
              </a:spcBef>
              <a:buFontTx/>
              <a:buNone/>
            </a:pPr>
            <a:endParaRPr lang="en-US" altLang="en-US" sz="2400"/>
          </a:p>
          <a:p>
            <a:pPr>
              <a:spcBef>
                <a:spcPct val="0"/>
              </a:spcBef>
              <a:buFontTx/>
              <a:buNone/>
            </a:pPr>
            <a:r>
              <a:rPr lang="en-US" altLang="en-US" sz="2400">
                <a:solidFill>
                  <a:srgbClr val="0000FF"/>
                </a:solidFill>
              </a:rPr>
              <a:t>Object-oriented programs (OOPS!)</a:t>
            </a:r>
          </a:p>
          <a:p>
            <a:pPr>
              <a:spcBef>
                <a:spcPct val="0"/>
              </a:spcBef>
              <a:buFontTx/>
              <a:buNone/>
            </a:pPr>
            <a:endParaRPr lang="en-US" altLang="en-US" sz="2400"/>
          </a:p>
          <a:p>
            <a:pPr>
              <a:spcBef>
                <a:spcPct val="0"/>
              </a:spcBef>
              <a:buFontTx/>
              <a:buNone/>
            </a:pPr>
            <a:r>
              <a:rPr lang="en-US" altLang="en-US" sz="2400">
                <a:solidFill>
                  <a:srgbClr val="008000"/>
                </a:solidFill>
              </a:rPr>
              <a:t>Limits of computation:  Are there things computers cannot do?</a:t>
            </a:r>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9164</TotalTime>
  <Words>13313</Words>
  <Application>Microsoft Office PowerPoint</Application>
  <PresentationFormat>On-screen Show (4:3)</PresentationFormat>
  <Paragraphs>4465</Paragraphs>
  <Slides>91</Slides>
  <Notes>91</Notes>
  <HiddenSlides>5</HiddenSlides>
  <MMClips>0</MMClips>
  <ScaleCrop>false</ScaleCrop>
  <HeadingPairs>
    <vt:vector size="8" baseType="variant">
      <vt:variant>
        <vt:lpstr>Fonts Used</vt:lpstr>
      </vt:variant>
      <vt:variant>
        <vt:i4>7</vt:i4>
      </vt:variant>
      <vt:variant>
        <vt:lpstr>Theme</vt:lpstr>
      </vt:variant>
      <vt:variant>
        <vt:i4>1</vt:i4>
      </vt:variant>
      <vt:variant>
        <vt:lpstr>Slide Titles</vt:lpstr>
      </vt:variant>
      <vt:variant>
        <vt:i4>91</vt:i4>
      </vt:variant>
      <vt:variant>
        <vt:lpstr>Custom Shows</vt:lpstr>
      </vt:variant>
      <vt:variant>
        <vt:i4>3</vt:i4>
      </vt:variant>
    </vt:vector>
  </HeadingPairs>
  <TitlesOfParts>
    <vt:vector size="102" baseType="lpstr">
      <vt:lpstr>Arial</vt:lpstr>
      <vt:lpstr>Comic Sans MS</vt:lpstr>
      <vt:lpstr>Courier New</vt:lpstr>
      <vt:lpstr>Courier New Bold</vt:lpstr>
      <vt:lpstr>News Gothic MT</vt:lpstr>
      <vt:lpstr>Times</vt:lpstr>
      <vt:lpstr>Times New Roman</vt:lpstr>
      <vt:lpstr>Blank Presentation</vt:lpstr>
      <vt:lpstr>The CS 5 Times</vt:lpstr>
      <vt:lpstr>Function Calls…</vt:lpstr>
      <vt:lpstr>Function Calls…</vt:lpstr>
      <vt:lpstr>Function Calls…</vt:lpstr>
      <vt:lpstr>Function Calls…</vt:lpstr>
      <vt:lpstr>The Stack!</vt:lpstr>
      <vt:lpstr>Function Calls…</vt:lpstr>
      <vt:lpstr>Function Calls…</vt:lpstr>
      <vt:lpstr>Function Calls…</vt:lpstr>
      <vt:lpstr>Function Calls…</vt:lpstr>
      <vt:lpstr>Implementing Functions</vt:lpstr>
      <vt:lpstr>Now Without Pigs and Geese!</vt:lpstr>
      <vt:lpstr>Now Without Pigs and Geese!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Alien’s Life Advice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Demo Factorial!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Hanoi Legend</vt:lpstr>
      <vt:lpstr>PowerPoint Presentation</vt:lpstr>
      <vt:lpstr>PowerPoint Presentation</vt:lpstr>
      <vt:lpstr>PowerPoint Presentation</vt:lpstr>
      <vt:lpstr>PowerPoint Presentation</vt:lpstr>
      <vt:lpstr>Moore’s Law</vt:lpstr>
      <vt:lpstr>PowerPoint Presentation</vt:lpstr>
      <vt:lpstr>PowerPoint Presentation</vt:lpstr>
      <vt:lpstr>PowerPoint Presentation</vt:lpstr>
      <vt:lpstr>For screen</vt:lpstr>
      <vt:lpstr>For printing</vt:lpstr>
      <vt:lpstr>For notes</vt:lpstr>
    </vt:vector>
  </TitlesOfParts>
  <Company>Harvey Mudd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Office 2004 Test Drive User</dc:creator>
  <cp:lastModifiedBy>Kuenning</cp:lastModifiedBy>
  <cp:revision>180</cp:revision>
  <cp:lastPrinted>2019-10-14T01:49:17Z</cp:lastPrinted>
  <dcterms:created xsi:type="dcterms:W3CDTF">2011-10-13T04:29:41Z</dcterms:created>
  <dcterms:modified xsi:type="dcterms:W3CDTF">2019-10-14T01:49:20Z</dcterms:modified>
</cp:coreProperties>
</file>