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6.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7.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8.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notesSlides/notesSlide9.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notesSlides/notesSlide10.xml" ContentType="application/vnd.openxmlformats-officedocument.presentationml.notesSlide+xml"/>
  <Override PartName="/ppt/tags/tag168.xml" ContentType="application/vnd.openxmlformats-officedocument.presentationml.tags+xml"/>
  <Override PartName="/ppt/notesSlides/notesSlide11.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18.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19.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0.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21.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22.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23.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24.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25.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26.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27.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28.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29.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30.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31.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32.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notesSlides/notesSlide33.xml" ContentType="application/vnd.openxmlformats-officedocument.presentationml.notesSlide+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notesSlides/notesSlide34.xml" ContentType="application/vnd.openxmlformats-officedocument.presentationml.notesSlide+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notesSlides/notesSlide35.xml" ContentType="application/vnd.openxmlformats-officedocument.presentationml.notesSlide+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notesSlides/notesSlide42.xml" ContentType="application/vnd.openxmlformats-officedocument.presentationml.notesSlide+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notesSlides/notesSlide43.xml" ContentType="application/vnd.openxmlformats-officedocument.presentationml.notesSlide+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notesSlides/notesSlide44.xml" ContentType="application/vnd.openxmlformats-officedocument.presentationml.notesSlide+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notesSlides/notesSlide45.xml" ContentType="application/vnd.openxmlformats-officedocument.presentationml.notesSlide+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notesSlides/notesSlide46.xml" ContentType="application/vnd.openxmlformats-officedocument.presentationml.notesSlide+xml"/>
  <Override PartName="/ppt/tags/tag750.xml" ContentType="application/vnd.openxmlformats-officedocument.presentationml.tags+xml"/>
  <Override PartName="/ppt/tags/tag751.xml" ContentType="application/vnd.openxmlformats-officedocument.presentationml.tags+xml"/>
  <Override PartName="/ppt/notesSlides/notesSlide47.xml" ContentType="application/vnd.openxmlformats-officedocument.presentationml.notesSlide+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notesSlides/notesSlide48.xml" ContentType="application/vnd.openxmlformats-officedocument.presentationml.notesSlide+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notesSlides/notesSlide49.xml" ContentType="application/vnd.openxmlformats-officedocument.presentationml.notesSlide+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notesSlides/notesSlide50.xml" ContentType="application/vnd.openxmlformats-officedocument.presentationml.notesSlide+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notesSlides/notesSlide51.xml" ContentType="application/vnd.openxmlformats-officedocument.presentationml.notesSlide+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notesSlides/notesSlide52.xml" ContentType="application/vnd.openxmlformats-officedocument.presentationml.notesSlide+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notesSlides/notesSlide53.xml" ContentType="application/vnd.openxmlformats-officedocument.presentationml.notesSlide+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notesSlides/notesSlide54.xml" ContentType="application/vnd.openxmlformats-officedocument.presentationml.notesSlide+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notesSlides/notesSlide55.xml" ContentType="application/vnd.openxmlformats-officedocument.presentationml.notesSlide+xml"/>
  <Override PartName="/ppt/tags/tag894.xml" ContentType="application/vnd.openxmlformats-officedocument.presentationml.tags+xml"/>
  <Override PartName="/ppt/tags/tag895.xml" ContentType="application/vnd.openxmlformats-officedocument.presentationml.tags+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2" r:id="rId2"/>
    <p:sldMasterId id="2147483684" r:id="rId3"/>
    <p:sldMasterId id="2147483696" r:id="rId4"/>
    <p:sldMasterId id="2147483708" r:id="rId5"/>
  </p:sldMasterIdLst>
  <p:notesMasterIdLst>
    <p:notesMasterId r:id="rId65"/>
  </p:notesMasterIdLst>
  <p:handoutMasterIdLst>
    <p:handoutMasterId r:id="rId66"/>
  </p:handoutMasterIdLst>
  <p:sldIdLst>
    <p:sldId id="1288" r:id="rId6"/>
    <p:sldId id="1392" r:id="rId7"/>
    <p:sldId id="1393" r:id="rId8"/>
    <p:sldId id="1388" r:id="rId9"/>
    <p:sldId id="1272" r:id="rId10"/>
    <p:sldId id="1273" r:id="rId11"/>
    <p:sldId id="1269" r:id="rId12"/>
    <p:sldId id="1270" r:id="rId13"/>
    <p:sldId id="1250" r:id="rId14"/>
    <p:sldId id="1310" r:id="rId15"/>
    <p:sldId id="1303" r:id="rId16"/>
    <p:sldId id="1302" r:id="rId17"/>
    <p:sldId id="1397" r:id="rId18"/>
    <p:sldId id="1387" r:id="rId19"/>
    <p:sldId id="1367" r:id="rId20"/>
    <p:sldId id="1395" r:id="rId21"/>
    <p:sldId id="1394" r:id="rId22"/>
    <p:sldId id="1368" r:id="rId23"/>
    <p:sldId id="1372" r:id="rId24"/>
    <p:sldId id="1373" r:id="rId25"/>
    <p:sldId id="1351" r:id="rId26"/>
    <p:sldId id="1352" r:id="rId27"/>
    <p:sldId id="1353" r:id="rId28"/>
    <p:sldId id="1354" r:id="rId29"/>
    <p:sldId id="1355" r:id="rId30"/>
    <p:sldId id="1356" r:id="rId31"/>
    <p:sldId id="1357" r:id="rId32"/>
    <p:sldId id="1358" r:id="rId33"/>
    <p:sldId id="1359" r:id="rId34"/>
    <p:sldId id="1360" r:id="rId35"/>
    <p:sldId id="1361" r:id="rId36"/>
    <p:sldId id="1304" r:id="rId37"/>
    <p:sldId id="1294" r:id="rId38"/>
    <p:sldId id="1190" r:id="rId39"/>
    <p:sldId id="1170" r:id="rId40"/>
    <p:sldId id="1202" r:id="rId41"/>
    <p:sldId id="1296" r:id="rId42"/>
    <p:sldId id="1157" r:id="rId43"/>
    <p:sldId id="1248" r:id="rId44"/>
    <p:sldId id="1160" r:id="rId45"/>
    <p:sldId id="1404" r:id="rId46"/>
    <p:sldId id="1177" r:id="rId47"/>
    <p:sldId id="1178" r:id="rId48"/>
    <p:sldId id="1180" r:id="rId49"/>
    <p:sldId id="866" r:id="rId50"/>
    <p:sldId id="1205" r:id="rId51"/>
    <p:sldId id="1403" r:id="rId52"/>
    <p:sldId id="1405" r:id="rId53"/>
    <p:sldId id="1289" r:id="rId54"/>
    <p:sldId id="1398" r:id="rId55"/>
    <p:sldId id="1306" r:id="rId56"/>
    <p:sldId id="1399" r:id="rId57"/>
    <p:sldId id="1400" r:id="rId58"/>
    <p:sldId id="1401" r:id="rId59"/>
    <p:sldId id="1349" r:id="rId60"/>
    <p:sldId id="1350" r:id="rId61"/>
    <p:sldId id="1208" r:id="rId62"/>
    <p:sldId id="1308" r:id="rId63"/>
    <p:sldId id="1240" r:id="rId64"/>
  </p:sldIdLst>
  <p:sldSz cx="9144000" cy="6858000" type="screen4x3"/>
  <p:notesSz cx="6985000" cy="9271000"/>
  <p:custDataLst>
    <p:tags r:id="rId67"/>
  </p:custDataLst>
  <p:defaultTextStyle>
    <a:defPPr>
      <a:defRPr lang="en-US"/>
    </a:defPPr>
    <a:lvl1pPr algn="ctr" rtl="0" eaLnBrk="0" fontAlgn="base" hangingPunct="0">
      <a:spcBef>
        <a:spcPct val="0"/>
      </a:spcBef>
      <a:spcAft>
        <a:spcPct val="0"/>
      </a:spcAft>
      <a:defRPr sz="2400" kern="1200">
        <a:solidFill>
          <a:schemeClr val="tx1"/>
        </a:solidFill>
        <a:latin typeface="Times" pitchFamily="-106" charset="0"/>
        <a:ea typeface="ＭＳ Ｐゴシック" pitchFamily="-106" charset="-128"/>
        <a:cs typeface="+mn-cs"/>
      </a:defRPr>
    </a:lvl1pPr>
    <a:lvl2pPr marL="457200" algn="ctr" rtl="0" eaLnBrk="0" fontAlgn="base" hangingPunct="0">
      <a:spcBef>
        <a:spcPct val="0"/>
      </a:spcBef>
      <a:spcAft>
        <a:spcPct val="0"/>
      </a:spcAft>
      <a:defRPr sz="2400" kern="1200">
        <a:solidFill>
          <a:schemeClr val="tx1"/>
        </a:solidFill>
        <a:latin typeface="Times" pitchFamily="-106" charset="0"/>
        <a:ea typeface="ＭＳ Ｐゴシック" pitchFamily="-106" charset="-128"/>
        <a:cs typeface="+mn-cs"/>
      </a:defRPr>
    </a:lvl2pPr>
    <a:lvl3pPr marL="914400" algn="ctr" rtl="0" eaLnBrk="0" fontAlgn="base" hangingPunct="0">
      <a:spcBef>
        <a:spcPct val="0"/>
      </a:spcBef>
      <a:spcAft>
        <a:spcPct val="0"/>
      </a:spcAft>
      <a:defRPr sz="2400" kern="1200">
        <a:solidFill>
          <a:schemeClr val="tx1"/>
        </a:solidFill>
        <a:latin typeface="Times" pitchFamily="-106" charset="0"/>
        <a:ea typeface="ＭＳ Ｐゴシック" pitchFamily="-106" charset="-128"/>
        <a:cs typeface="+mn-cs"/>
      </a:defRPr>
    </a:lvl3pPr>
    <a:lvl4pPr marL="1371600" algn="ctr" rtl="0" eaLnBrk="0" fontAlgn="base" hangingPunct="0">
      <a:spcBef>
        <a:spcPct val="0"/>
      </a:spcBef>
      <a:spcAft>
        <a:spcPct val="0"/>
      </a:spcAft>
      <a:defRPr sz="2400" kern="1200">
        <a:solidFill>
          <a:schemeClr val="tx1"/>
        </a:solidFill>
        <a:latin typeface="Times" pitchFamily="-106" charset="0"/>
        <a:ea typeface="ＭＳ Ｐゴシック" pitchFamily="-106" charset="-128"/>
        <a:cs typeface="+mn-cs"/>
      </a:defRPr>
    </a:lvl4pPr>
    <a:lvl5pPr marL="1828800" algn="ctr" rtl="0" eaLnBrk="0" fontAlgn="base" hangingPunct="0">
      <a:spcBef>
        <a:spcPct val="0"/>
      </a:spcBef>
      <a:spcAft>
        <a:spcPct val="0"/>
      </a:spcAft>
      <a:defRPr sz="2400" kern="1200">
        <a:solidFill>
          <a:schemeClr val="tx1"/>
        </a:solidFill>
        <a:latin typeface="Times" pitchFamily="-106" charset="0"/>
        <a:ea typeface="ＭＳ Ｐゴシック" pitchFamily="-106" charset="-128"/>
        <a:cs typeface="+mn-cs"/>
      </a:defRPr>
    </a:lvl5pPr>
    <a:lvl6pPr marL="2286000" algn="l" defTabSz="914400" rtl="0" eaLnBrk="1" latinLnBrk="0" hangingPunct="1">
      <a:defRPr sz="2400" kern="1200">
        <a:solidFill>
          <a:schemeClr val="tx1"/>
        </a:solidFill>
        <a:latin typeface="Times" pitchFamily="-106" charset="0"/>
        <a:ea typeface="ＭＳ Ｐゴシック" pitchFamily="-106" charset="-128"/>
        <a:cs typeface="+mn-cs"/>
      </a:defRPr>
    </a:lvl6pPr>
    <a:lvl7pPr marL="2743200" algn="l" defTabSz="914400" rtl="0" eaLnBrk="1" latinLnBrk="0" hangingPunct="1">
      <a:defRPr sz="2400" kern="1200">
        <a:solidFill>
          <a:schemeClr val="tx1"/>
        </a:solidFill>
        <a:latin typeface="Times" pitchFamily="-106" charset="0"/>
        <a:ea typeface="ＭＳ Ｐゴシック" pitchFamily="-106" charset="-128"/>
        <a:cs typeface="+mn-cs"/>
      </a:defRPr>
    </a:lvl7pPr>
    <a:lvl8pPr marL="3200400" algn="l" defTabSz="914400" rtl="0" eaLnBrk="1" latinLnBrk="0" hangingPunct="1">
      <a:defRPr sz="2400" kern="1200">
        <a:solidFill>
          <a:schemeClr val="tx1"/>
        </a:solidFill>
        <a:latin typeface="Times" pitchFamily="-106" charset="0"/>
        <a:ea typeface="ＭＳ Ｐゴシック" pitchFamily="-106" charset="-128"/>
        <a:cs typeface="+mn-cs"/>
      </a:defRPr>
    </a:lvl8pPr>
    <a:lvl9pPr marL="3657600" algn="l" defTabSz="914400" rtl="0" eaLnBrk="1" latinLnBrk="0" hangingPunct="1">
      <a:defRPr sz="2400" kern="1200">
        <a:solidFill>
          <a:schemeClr val="tx1"/>
        </a:solidFill>
        <a:latin typeface="Times" pitchFamily="-106" charset="0"/>
        <a:ea typeface="ＭＳ Ｐゴシック" pitchFamily="-106"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9A46"/>
    <a:srgbClr val="0000FF"/>
    <a:srgbClr val="FFE0B3"/>
    <a:srgbClr val="FF9900"/>
    <a:srgbClr val="CC6600"/>
    <a:srgbClr val="990099"/>
    <a:srgbClr val="CCECFF"/>
    <a:srgbClr val="CC3300"/>
    <a:srgbClr val="CCFFCC"/>
    <a:srgbClr val="E10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5" autoAdjust="0"/>
    <p:restoredTop sz="89831" autoAdjust="0"/>
  </p:normalViewPr>
  <p:slideViewPr>
    <p:cSldViewPr>
      <p:cViewPr varScale="1">
        <p:scale>
          <a:sx n="87" d="100"/>
          <a:sy n="87" d="100"/>
        </p:scale>
        <p:origin x="-55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6"/>
    </p:cViewPr>
  </p:sorterViewPr>
  <p:notesViewPr>
    <p:cSldViewPr>
      <p:cViewPr varScale="1">
        <p:scale>
          <a:sx n="119" d="100"/>
          <a:sy n="119" d="100"/>
        </p:scale>
        <p:origin x="-2760" y="-96"/>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4546" name="Rectangle 2"/>
          <p:cNvSpPr>
            <a:spLocks noGrp="1" noChangeArrowheads="1"/>
          </p:cNvSpPr>
          <p:nvPr>
            <p:ph type="hdr" sz="quarter"/>
          </p:nvPr>
        </p:nvSpPr>
        <p:spPr bwMode="auto">
          <a:xfrm>
            <a:off x="0" y="0"/>
            <a:ext cx="3026833" cy="287424"/>
          </a:xfrm>
          <a:prstGeom prst="rect">
            <a:avLst/>
          </a:prstGeom>
          <a:noFill/>
          <a:ln w="9525">
            <a:noFill/>
            <a:miter lim="800000"/>
            <a:headEnd/>
            <a:tailEnd/>
          </a:ln>
        </p:spPr>
        <p:txBody>
          <a:bodyPr vert="horz" wrap="square" lIns="92882" tIns="46441" rIns="92882" bIns="46441" numCol="1" anchor="t" anchorCtr="0" compatLnSpc="1">
            <a:prstTxWarp prst="textNoShape">
              <a:avLst/>
            </a:prstTxWarp>
            <a:spAutoFit/>
          </a:bodyPr>
          <a:lstStyle>
            <a:lvl1pPr algn="l">
              <a:defRPr sz="1200">
                <a:latin typeface="Times" pitchFamily="1" charset="0"/>
                <a:ea typeface="ＭＳ Ｐゴシック" pitchFamily="1" charset="-128"/>
                <a:cs typeface="+mn-cs"/>
              </a:defRPr>
            </a:lvl1pPr>
          </a:lstStyle>
          <a:p>
            <a:pPr>
              <a:defRPr/>
            </a:pPr>
            <a:endParaRPr lang="en-US"/>
          </a:p>
        </p:txBody>
      </p:sp>
      <p:sp>
        <p:nvSpPr>
          <p:cNvPr id="364547" name="Rectangle 3"/>
          <p:cNvSpPr>
            <a:spLocks noGrp="1" noChangeArrowheads="1"/>
          </p:cNvSpPr>
          <p:nvPr>
            <p:ph type="dt" sz="quarter" idx="1"/>
          </p:nvPr>
        </p:nvSpPr>
        <p:spPr bwMode="auto">
          <a:xfrm>
            <a:off x="3958167" y="0"/>
            <a:ext cx="3026833" cy="287424"/>
          </a:xfrm>
          <a:prstGeom prst="rect">
            <a:avLst/>
          </a:prstGeom>
          <a:noFill/>
          <a:ln w="9525">
            <a:noFill/>
            <a:miter lim="800000"/>
            <a:headEnd/>
            <a:tailEnd/>
          </a:ln>
        </p:spPr>
        <p:txBody>
          <a:bodyPr vert="horz" wrap="square" lIns="92882" tIns="46441" rIns="92882" bIns="46441" numCol="1" anchor="t" anchorCtr="0" compatLnSpc="1">
            <a:prstTxWarp prst="textNoShape">
              <a:avLst/>
            </a:prstTxWarp>
            <a:spAutoFit/>
          </a:bodyPr>
          <a:lstStyle>
            <a:lvl1pPr algn="r">
              <a:defRPr sz="1200">
                <a:latin typeface="Times" pitchFamily="1" charset="0"/>
                <a:ea typeface="ＭＳ Ｐゴシック" pitchFamily="1" charset="-128"/>
                <a:cs typeface="+mn-cs"/>
              </a:defRPr>
            </a:lvl1pPr>
          </a:lstStyle>
          <a:p>
            <a:pPr>
              <a:defRPr/>
            </a:pPr>
            <a:endParaRPr lang="en-US"/>
          </a:p>
        </p:txBody>
      </p:sp>
      <p:sp>
        <p:nvSpPr>
          <p:cNvPr id="364548" name="Rectangle 4"/>
          <p:cNvSpPr>
            <a:spLocks noGrp="1" noChangeArrowheads="1"/>
          </p:cNvSpPr>
          <p:nvPr>
            <p:ph type="ftr" sz="quarter" idx="2"/>
          </p:nvPr>
        </p:nvSpPr>
        <p:spPr bwMode="auto">
          <a:xfrm>
            <a:off x="0" y="8983576"/>
            <a:ext cx="3026833" cy="287424"/>
          </a:xfrm>
          <a:prstGeom prst="rect">
            <a:avLst/>
          </a:prstGeom>
          <a:noFill/>
          <a:ln w="9525">
            <a:noFill/>
            <a:miter lim="800000"/>
            <a:headEnd/>
            <a:tailEnd/>
          </a:ln>
        </p:spPr>
        <p:txBody>
          <a:bodyPr vert="horz" wrap="square" lIns="92882" tIns="46441" rIns="92882" bIns="46441" numCol="1" anchor="b" anchorCtr="0" compatLnSpc="1">
            <a:prstTxWarp prst="textNoShape">
              <a:avLst/>
            </a:prstTxWarp>
            <a:spAutoFit/>
          </a:bodyPr>
          <a:lstStyle>
            <a:lvl1pPr algn="l">
              <a:defRPr sz="1200">
                <a:latin typeface="Times" pitchFamily="1" charset="0"/>
                <a:ea typeface="ＭＳ Ｐゴシック" pitchFamily="1" charset="-128"/>
                <a:cs typeface="+mn-cs"/>
              </a:defRPr>
            </a:lvl1pPr>
          </a:lstStyle>
          <a:p>
            <a:pPr>
              <a:defRPr/>
            </a:pPr>
            <a:endParaRPr lang="en-US"/>
          </a:p>
        </p:txBody>
      </p:sp>
      <p:sp>
        <p:nvSpPr>
          <p:cNvPr id="364549" name="Rectangle 5"/>
          <p:cNvSpPr>
            <a:spLocks noGrp="1" noChangeArrowheads="1"/>
          </p:cNvSpPr>
          <p:nvPr>
            <p:ph type="sldNum" sz="quarter" idx="3"/>
          </p:nvPr>
        </p:nvSpPr>
        <p:spPr bwMode="auto">
          <a:xfrm>
            <a:off x="3958167" y="8983577"/>
            <a:ext cx="3026833" cy="287424"/>
          </a:xfrm>
          <a:prstGeom prst="rect">
            <a:avLst/>
          </a:prstGeom>
          <a:noFill/>
          <a:ln w="9525">
            <a:noFill/>
            <a:miter lim="800000"/>
            <a:headEnd/>
            <a:tailEnd/>
          </a:ln>
        </p:spPr>
        <p:txBody>
          <a:bodyPr vert="horz" wrap="square" lIns="92882" tIns="46441" rIns="92882" bIns="46441" numCol="1" anchor="b" anchorCtr="0" compatLnSpc="1">
            <a:prstTxWarp prst="textNoShape">
              <a:avLst/>
            </a:prstTxWarp>
            <a:spAutoFit/>
          </a:bodyPr>
          <a:lstStyle>
            <a:lvl1pPr algn="r">
              <a:defRPr sz="1200"/>
            </a:lvl1pPr>
          </a:lstStyle>
          <a:p>
            <a:pPr>
              <a:defRPr/>
            </a:pPr>
            <a:fld id="{EC7998E4-3F26-404B-AE98-5944C7AD5440}" type="slidenum">
              <a:rPr lang="en-US"/>
              <a:pPr>
                <a:defRPr/>
              </a:pPr>
              <a:t>‹#›</a:t>
            </a:fld>
            <a:endParaRPr lang="en-US"/>
          </a:p>
        </p:txBody>
      </p:sp>
    </p:spTree>
    <p:extLst>
      <p:ext uri="{BB962C8B-B14F-4D97-AF65-F5344CB8AC3E}">
        <p14:creationId xmlns:p14="http://schemas.microsoft.com/office/powerpoint/2010/main" val="2459573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26833" cy="463550"/>
          </a:xfrm>
          <a:prstGeom prst="rect">
            <a:avLst/>
          </a:prstGeom>
          <a:noFill/>
          <a:ln w="9525">
            <a:noFill/>
            <a:miter lim="800000"/>
            <a:headEnd/>
            <a:tailEnd/>
          </a:ln>
        </p:spPr>
        <p:txBody>
          <a:bodyPr vert="horz" wrap="square" lIns="92882" tIns="46441" rIns="92882" bIns="46441" numCol="1" anchor="t" anchorCtr="0" compatLnSpc="1">
            <a:prstTxWarp prst="textNoShape">
              <a:avLst/>
            </a:prstTxWarp>
          </a:bodyPr>
          <a:lstStyle>
            <a:lvl1pPr algn="l">
              <a:defRPr sz="1200">
                <a:latin typeface="Arial" charset="0"/>
                <a:ea typeface="ＭＳ Ｐゴシック" pitchFamily="1" charset="-128"/>
                <a:cs typeface="+mn-cs"/>
              </a:defRPr>
            </a:lvl1pPr>
          </a:lstStyle>
          <a:p>
            <a:pPr>
              <a:defRPr/>
            </a:pPr>
            <a:endParaRPr lang="en-US"/>
          </a:p>
        </p:txBody>
      </p:sp>
      <p:sp>
        <p:nvSpPr>
          <p:cNvPr id="23555" name="Rectangle 3"/>
          <p:cNvSpPr>
            <a:spLocks noGrp="1" noChangeArrowheads="1"/>
          </p:cNvSpPr>
          <p:nvPr>
            <p:ph type="dt" idx="1"/>
          </p:nvPr>
        </p:nvSpPr>
        <p:spPr bwMode="auto">
          <a:xfrm>
            <a:off x="3958167" y="0"/>
            <a:ext cx="3026833" cy="463550"/>
          </a:xfrm>
          <a:prstGeom prst="rect">
            <a:avLst/>
          </a:prstGeom>
          <a:noFill/>
          <a:ln w="9525">
            <a:noFill/>
            <a:miter lim="800000"/>
            <a:headEnd/>
            <a:tailEnd/>
          </a:ln>
        </p:spPr>
        <p:txBody>
          <a:bodyPr vert="horz" wrap="square" lIns="92882" tIns="46441" rIns="92882" bIns="46441" numCol="1" anchor="t" anchorCtr="0" compatLnSpc="1">
            <a:prstTxWarp prst="textNoShape">
              <a:avLst/>
            </a:prstTxWarp>
          </a:bodyPr>
          <a:lstStyle>
            <a:lvl1pPr algn="r">
              <a:defRPr sz="1200">
                <a:latin typeface="Arial" charset="0"/>
                <a:ea typeface="ＭＳ Ｐゴシック" pitchFamily="1" charset="-128"/>
                <a:cs typeface="+mn-cs"/>
              </a:defRPr>
            </a:lvl1pPr>
          </a:lstStyle>
          <a:p>
            <a:pPr>
              <a:defRPr/>
            </a:pPr>
            <a:endParaRPr lang="en-US"/>
          </a:p>
        </p:txBody>
      </p:sp>
      <p:sp>
        <p:nvSpPr>
          <p:cNvPr id="16077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31334" y="4403725"/>
            <a:ext cx="5122333" cy="4171950"/>
          </a:xfrm>
          <a:prstGeom prst="rect">
            <a:avLst/>
          </a:prstGeom>
          <a:noFill/>
          <a:ln w="9525">
            <a:noFill/>
            <a:miter lim="800000"/>
            <a:headEnd/>
            <a:tailEnd/>
          </a:ln>
        </p:spPr>
        <p:txBody>
          <a:bodyPr vert="horz" wrap="square" lIns="92882" tIns="46441" rIns="92882" bIns="464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807450"/>
            <a:ext cx="3026833" cy="463550"/>
          </a:xfrm>
          <a:prstGeom prst="rect">
            <a:avLst/>
          </a:prstGeom>
          <a:noFill/>
          <a:ln w="9525">
            <a:noFill/>
            <a:miter lim="800000"/>
            <a:headEnd/>
            <a:tailEnd/>
          </a:ln>
        </p:spPr>
        <p:txBody>
          <a:bodyPr vert="horz" wrap="square" lIns="92882" tIns="46441" rIns="92882" bIns="46441" numCol="1" anchor="b" anchorCtr="0" compatLnSpc="1">
            <a:prstTxWarp prst="textNoShape">
              <a:avLst/>
            </a:prstTxWarp>
          </a:bodyPr>
          <a:lstStyle>
            <a:lvl1pPr algn="l">
              <a:defRPr sz="1200">
                <a:latin typeface="Arial" charset="0"/>
                <a:ea typeface="ＭＳ Ｐゴシック" pitchFamily="1" charset="-128"/>
                <a:cs typeface="+mn-cs"/>
              </a:defRPr>
            </a:lvl1pPr>
          </a:lstStyle>
          <a:p>
            <a:pPr>
              <a:defRPr/>
            </a:pPr>
            <a:endParaRPr lang="en-US"/>
          </a:p>
        </p:txBody>
      </p:sp>
      <p:sp>
        <p:nvSpPr>
          <p:cNvPr id="23559" name="Rectangle 7"/>
          <p:cNvSpPr>
            <a:spLocks noGrp="1" noChangeArrowheads="1"/>
          </p:cNvSpPr>
          <p:nvPr>
            <p:ph type="sldNum" sz="quarter" idx="5"/>
          </p:nvPr>
        </p:nvSpPr>
        <p:spPr bwMode="auto">
          <a:xfrm>
            <a:off x="3958167" y="8807450"/>
            <a:ext cx="3026833" cy="463550"/>
          </a:xfrm>
          <a:prstGeom prst="rect">
            <a:avLst/>
          </a:prstGeom>
          <a:noFill/>
          <a:ln w="9525">
            <a:noFill/>
            <a:miter lim="800000"/>
            <a:headEnd/>
            <a:tailEnd/>
          </a:ln>
        </p:spPr>
        <p:txBody>
          <a:bodyPr vert="horz" wrap="square" lIns="92882" tIns="46441" rIns="92882" bIns="46441" numCol="1" anchor="b" anchorCtr="0" compatLnSpc="1">
            <a:prstTxWarp prst="textNoShape">
              <a:avLst/>
            </a:prstTxWarp>
          </a:bodyPr>
          <a:lstStyle>
            <a:lvl1pPr algn="r">
              <a:defRPr sz="1200">
                <a:latin typeface="Arial" charset="0"/>
              </a:defRPr>
            </a:lvl1pPr>
          </a:lstStyle>
          <a:p>
            <a:pPr>
              <a:defRPr/>
            </a:pPr>
            <a:fld id="{4643366C-09AB-4D52-84B8-7FB97DA32A27}" type="slidenum">
              <a:rPr lang="en-US"/>
              <a:pPr>
                <a:defRPr/>
              </a:pPr>
              <a:t>‹#›</a:t>
            </a:fld>
            <a:endParaRPr lang="en-US"/>
          </a:p>
        </p:txBody>
      </p:sp>
    </p:spTree>
    <p:extLst>
      <p:ext uri="{BB962C8B-B14F-4D97-AF65-F5344CB8AC3E}">
        <p14:creationId xmlns:p14="http://schemas.microsoft.com/office/powerpoint/2010/main" val="32879440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BE61BADF-1213-4756-9AAB-9042E00CB86C}" type="slidenum">
              <a:rPr lang="en-US" sz="1200">
                <a:latin typeface="Arial" charset="0"/>
              </a:rPr>
              <a:pPr/>
              <a:t>1</a:t>
            </a:fld>
            <a:endParaRPr lang="en-US" sz="1200">
              <a:latin typeface="Arial" charset="0"/>
            </a:endParaRPr>
          </a:p>
        </p:txBody>
      </p:sp>
      <p:sp>
        <p:nvSpPr>
          <p:cNvPr id="216067" name="Rectangle 2"/>
          <p:cNvSpPr>
            <a:spLocks noGrp="1" noRot="1" noChangeAspect="1" noChangeArrowheads="1" noTextEdit="1"/>
          </p:cNvSpPr>
          <p:nvPr>
            <p:ph type="sldImg"/>
          </p:nvPr>
        </p:nvSpPr>
        <p:spPr>
          <a:solidFill>
            <a:srgbClr val="FFFFFF"/>
          </a:solidFill>
          <a:ln/>
        </p:spPr>
      </p:sp>
      <p:sp>
        <p:nvSpPr>
          <p:cNvPr id="21606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pitchFamily="-106" charset="-128"/>
              </a:rPr>
              <a:t>Class 14 </a:t>
            </a:r>
            <a:r>
              <a:rPr lang="en-US" dirty="0" err="1" smtClean="0">
                <a:ea typeface="ＭＳ Ｐゴシック" pitchFamily="-106" charset="-128"/>
              </a:rPr>
              <a:t>hmmmfuncs</a:t>
            </a:r>
            <a:endParaRPr lang="en-US" dirty="0" smtClean="0">
              <a:ea typeface="ＭＳ Ｐゴシック" pitchFamily="-106" charset="-128"/>
            </a:endParaRPr>
          </a:p>
          <a:p>
            <a:pPr eaLnBrk="1" hangingPunct="1"/>
            <a:r>
              <a:rPr lang="en-US" dirty="0" err="1" smtClean="0">
                <a:ea typeface="ＭＳ Ｐゴシック" pitchFamily="-106" charset="-128"/>
              </a:rPr>
              <a:t>INHANDOUT</a:t>
            </a:r>
            <a:endParaRPr lang="en-US" dirty="0" smtClean="0">
              <a:ea typeface="ＭＳ Ｐゴシック" pitchFamily="-106" charset="-128"/>
            </a:endParaRPr>
          </a:p>
          <a:p>
            <a:pPr eaLnBrk="1" hangingPunct="1"/>
            <a:endParaRPr lang="en-US" dirty="0" smtClean="0">
              <a:ea typeface="ＭＳ Ｐゴシック" pitchFamily="-10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28EADF63-4F8B-43E4-8B60-7B8ABD8002CC}" type="slidenum">
              <a:rPr lang="en-US" sz="1200">
                <a:solidFill>
                  <a:prstClr val="black"/>
                </a:solidFill>
                <a:latin typeface="Arial" charset="0"/>
              </a:rPr>
              <a:pPr/>
              <a:t>13</a:t>
            </a:fld>
            <a:endParaRPr lang="en-US" sz="1200">
              <a:solidFill>
                <a:prstClr val="black"/>
              </a:solidFill>
              <a:latin typeface="Arial" charset="0"/>
            </a:endParaRPr>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pitchFamily="-106" charset="-128"/>
              </a:rPr>
              <a:t>This is lec14prog01.hmmm.</a:t>
            </a:r>
          </a:p>
          <a:p>
            <a:pPr eaLnBrk="1" hangingPunct="1"/>
            <a:r>
              <a:rPr lang="en-US" dirty="0" smtClean="0">
                <a:ea typeface="ＭＳ Ｐゴシック" pitchFamily="-106" charset="-128"/>
              </a:rPr>
              <a:t>We will return to this in a while.  But first let’s look at recursion</a:t>
            </a:r>
            <a:r>
              <a:rPr lang="en-US" baseline="0" dirty="0" smtClean="0">
                <a:ea typeface="ＭＳ Ｐゴシック" pitchFamily="-106" charset="-128"/>
              </a:rPr>
              <a:t> a bit more closely.</a:t>
            </a:r>
          </a:p>
          <a:p>
            <a:pPr eaLnBrk="1" hangingPunct="1"/>
            <a:endParaRPr lang="en-US" dirty="0" smtClean="0">
              <a:ea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4C58E0F2-221B-4CC1-B1B2-C3032642B784}" type="slidenum">
              <a:rPr lang="en-US" sz="1200">
                <a:latin typeface="Arial" charset="0"/>
              </a:rPr>
              <a:pPr/>
              <a:t>14</a:t>
            </a:fld>
            <a:endParaRPr lang="en-US" sz="1200">
              <a:latin typeface="Arial" charset="0"/>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extLst>
      <p:ext uri="{BB962C8B-B14F-4D97-AF65-F5344CB8AC3E}">
        <p14:creationId xmlns:p14="http://schemas.microsoft.com/office/powerpoint/2010/main" val="328332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4597" indent="-290229">
              <a:defRPr sz="2400">
                <a:solidFill>
                  <a:schemeClr val="tx1"/>
                </a:solidFill>
                <a:latin typeface="Arial" charset="0"/>
                <a:ea typeface="ＭＳ Ｐゴシック" pitchFamily="34" charset="-128"/>
              </a:defRPr>
            </a:lvl2pPr>
            <a:lvl3pPr marL="1160918" indent="-232184">
              <a:defRPr sz="2400">
                <a:solidFill>
                  <a:schemeClr val="tx1"/>
                </a:solidFill>
                <a:latin typeface="Arial" charset="0"/>
                <a:ea typeface="ＭＳ Ｐゴシック" pitchFamily="34" charset="-128"/>
              </a:defRPr>
            </a:lvl3pPr>
            <a:lvl4pPr marL="1625285" indent="-232184">
              <a:defRPr sz="2400">
                <a:solidFill>
                  <a:schemeClr val="tx1"/>
                </a:solidFill>
                <a:latin typeface="Arial" charset="0"/>
                <a:ea typeface="ＭＳ Ｐゴシック" pitchFamily="34" charset="-128"/>
              </a:defRPr>
            </a:lvl4pPr>
            <a:lvl5pPr marL="2089654" indent="-232184">
              <a:defRPr sz="2400">
                <a:solidFill>
                  <a:schemeClr val="tx1"/>
                </a:solidFill>
                <a:latin typeface="Arial" charset="0"/>
                <a:ea typeface="ＭＳ Ｐゴシック" pitchFamily="34" charset="-128"/>
              </a:defRPr>
            </a:lvl5pPr>
            <a:lvl6pPr marL="2554021" indent="-232184" eaLnBrk="0" fontAlgn="base" hangingPunct="0">
              <a:spcBef>
                <a:spcPct val="0"/>
              </a:spcBef>
              <a:spcAft>
                <a:spcPct val="0"/>
              </a:spcAft>
              <a:defRPr sz="2400">
                <a:solidFill>
                  <a:schemeClr val="tx1"/>
                </a:solidFill>
                <a:latin typeface="Arial" charset="0"/>
                <a:ea typeface="ＭＳ Ｐゴシック" pitchFamily="34" charset="-128"/>
              </a:defRPr>
            </a:lvl6pPr>
            <a:lvl7pPr marL="3018389" indent="-232184" eaLnBrk="0" fontAlgn="base" hangingPunct="0">
              <a:spcBef>
                <a:spcPct val="0"/>
              </a:spcBef>
              <a:spcAft>
                <a:spcPct val="0"/>
              </a:spcAft>
              <a:defRPr sz="2400">
                <a:solidFill>
                  <a:schemeClr val="tx1"/>
                </a:solidFill>
                <a:latin typeface="Arial" charset="0"/>
                <a:ea typeface="ＭＳ Ｐゴシック" pitchFamily="34" charset="-128"/>
              </a:defRPr>
            </a:lvl7pPr>
            <a:lvl8pPr marL="3482756" indent="-232184" eaLnBrk="0" fontAlgn="base" hangingPunct="0">
              <a:spcBef>
                <a:spcPct val="0"/>
              </a:spcBef>
              <a:spcAft>
                <a:spcPct val="0"/>
              </a:spcAft>
              <a:defRPr sz="2400">
                <a:solidFill>
                  <a:schemeClr val="tx1"/>
                </a:solidFill>
                <a:latin typeface="Arial" charset="0"/>
                <a:ea typeface="ＭＳ Ｐゴシック" pitchFamily="34" charset="-128"/>
              </a:defRPr>
            </a:lvl8pPr>
            <a:lvl9pPr marL="3947124" indent="-232184" eaLnBrk="0" fontAlgn="base" hangingPunct="0">
              <a:spcBef>
                <a:spcPct val="0"/>
              </a:spcBef>
              <a:spcAft>
                <a:spcPct val="0"/>
              </a:spcAft>
              <a:defRPr sz="2400">
                <a:solidFill>
                  <a:schemeClr val="tx1"/>
                </a:solidFill>
                <a:latin typeface="Arial" charset="0"/>
                <a:ea typeface="ＭＳ Ｐゴシック" pitchFamily="34" charset="-128"/>
              </a:defRPr>
            </a:lvl9pPr>
          </a:lstStyle>
          <a:p>
            <a:fld id="{BB1B03C9-4EFA-4A32-95D5-455B6DC2B29B}" type="slidenum">
              <a:rPr lang="en-US" sz="1200">
                <a:solidFill>
                  <a:prstClr val="black"/>
                </a:solidFill>
              </a:rPr>
              <a:pPr/>
              <a:t>15</a:t>
            </a:fld>
            <a:endParaRPr lang="en-US" sz="1200">
              <a:solidFill>
                <a:prstClr val="black"/>
              </a:solidFill>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853337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4597" indent="-290229">
              <a:defRPr sz="2400">
                <a:solidFill>
                  <a:schemeClr val="tx1"/>
                </a:solidFill>
                <a:latin typeface="Arial" charset="0"/>
                <a:ea typeface="ＭＳ Ｐゴシック" pitchFamily="34" charset="-128"/>
              </a:defRPr>
            </a:lvl2pPr>
            <a:lvl3pPr marL="1160918" indent="-232184">
              <a:defRPr sz="2400">
                <a:solidFill>
                  <a:schemeClr val="tx1"/>
                </a:solidFill>
                <a:latin typeface="Arial" charset="0"/>
                <a:ea typeface="ＭＳ Ｐゴシック" pitchFamily="34" charset="-128"/>
              </a:defRPr>
            </a:lvl3pPr>
            <a:lvl4pPr marL="1625285" indent="-232184">
              <a:defRPr sz="2400">
                <a:solidFill>
                  <a:schemeClr val="tx1"/>
                </a:solidFill>
                <a:latin typeface="Arial" charset="0"/>
                <a:ea typeface="ＭＳ Ｐゴシック" pitchFamily="34" charset="-128"/>
              </a:defRPr>
            </a:lvl4pPr>
            <a:lvl5pPr marL="2089654" indent="-232184">
              <a:defRPr sz="2400">
                <a:solidFill>
                  <a:schemeClr val="tx1"/>
                </a:solidFill>
                <a:latin typeface="Arial" charset="0"/>
                <a:ea typeface="ＭＳ Ｐゴシック" pitchFamily="34" charset="-128"/>
              </a:defRPr>
            </a:lvl5pPr>
            <a:lvl6pPr marL="2554021" indent="-232184" eaLnBrk="0" fontAlgn="base" hangingPunct="0">
              <a:spcBef>
                <a:spcPct val="0"/>
              </a:spcBef>
              <a:spcAft>
                <a:spcPct val="0"/>
              </a:spcAft>
              <a:defRPr sz="2400">
                <a:solidFill>
                  <a:schemeClr val="tx1"/>
                </a:solidFill>
                <a:latin typeface="Arial" charset="0"/>
                <a:ea typeface="ＭＳ Ｐゴシック" pitchFamily="34" charset="-128"/>
              </a:defRPr>
            </a:lvl6pPr>
            <a:lvl7pPr marL="3018389" indent="-232184" eaLnBrk="0" fontAlgn="base" hangingPunct="0">
              <a:spcBef>
                <a:spcPct val="0"/>
              </a:spcBef>
              <a:spcAft>
                <a:spcPct val="0"/>
              </a:spcAft>
              <a:defRPr sz="2400">
                <a:solidFill>
                  <a:schemeClr val="tx1"/>
                </a:solidFill>
                <a:latin typeface="Arial" charset="0"/>
                <a:ea typeface="ＭＳ Ｐゴシック" pitchFamily="34" charset="-128"/>
              </a:defRPr>
            </a:lvl7pPr>
            <a:lvl8pPr marL="3482756" indent="-232184" eaLnBrk="0" fontAlgn="base" hangingPunct="0">
              <a:spcBef>
                <a:spcPct val="0"/>
              </a:spcBef>
              <a:spcAft>
                <a:spcPct val="0"/>
              </a:spcAft>
              <a:defRPr sz="2400">
                <a:solidFill>
                  <a:schemeClr val="tx1"/>
                </a:solidFill>
                <a:latin typeface="Arial" charset="0"/>
                <a:ea typeface="ＭＳ Ｐゴシック" pitchFamily="34" charset="-128"/>
              </a:defRPr>
            </a:lvl8pPr>
            <a:lvl9pPr marL="3947124" indent="-232184" eaLnBrk="0" fontAlgn="base" hangingPunct="0">
              <a:spcBef>
                <a:spcPct val="0"/>
              </a:spcBef>
              <a:spcAft>
                <a:spcPct val="0"/>
              </a:spcAft>
              <a:defRPr sz="2400">
                <a:solidFill>
                  <a:schemeClr val="tx1"/>
                </a:solidFill>
                <a:latin typeface="Arial" charset="0"/>
                <a:ea typeface="ＭＳ Ｐゴシック" pitchFamily="34" charset="-128"/>
              </a:defRPr>
            </a:lvl9pPr>
          </a:lstStyle>
          <a:p>
            <a:fld id="{BB1B03C9-4EFA-4A32-95D5-455B6DC2B29B}" type="slidenum">
              <a:rPr lang="en-US" sz="1200">
                <a:solidFill>
                  <a:prstClr val="black"/>
                </a:solidFill>
              </a:rPr>
              <a:pPr/>
              <a:t>16</a:t>
            </a:fld>
            <a:endParaRPr lang="en-US" sz="1200">
              <a:solidFill>
                <a:prstClr val="black"/>
              </a:solidFill>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dirty="0"/>
              <a:t>vault 713?</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748847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4597" indent="-290229">
              <a:defRPr sz="2400">
                <a:solidFill>
                  <a:schemeClr val="tx1"/>
                </a:solidFill>
                <a:latin typeface="Arial" charset="0"/>
                <a:ea typeface="ＭＳ Ｐゴシック" pitchFamily="34" charset="-128"/>
              </a:defRPr>
            </a:lvl2pPr>
            <a:lvl3pPr marL="1160918" indent="-232184">
              <a:defRPr sz="2400">
                <a:solidFill>
                  <a:schemeClr val="tx1"/>
                </a:solidFill>
                <a:latin typeface="Arial" charset="0"/>
                <a:ea typeface="ＭＳ Ｐゴシック" pitchFamily="34" charset="-128"/>
              </a:defRPr>
            </a:lvl3pPr>
            <a:lvl4pPr marL="1625285" indent="-232184">
              <a:defRPr sz="2400">
                <a:solidFill>
                  <a:schemeClr val="tx1"/>
                </a:solidFill>
                <a:latin typeface="Arial" charset="0"/>
                <a:ea typeface="ＭＳ Ｐゴシック" pitchFamily="34" charset="-128"/>
              </a:defRPr>
            </a:lvl4pPr>
            <a:lvl5pPr marL="2089654" indent="-232184">
              <a:defRPr sz="2400">
                <a:solidFill>
                  <a:schemeClr val="tx1"/>
                </a:solidFill>
                <a:latin typeface="Arial" charset="0"/>
                <a:ea typeface="ＭＳ Ｐゴシック" pitchFamily="34" charset="-128"/>
              </a:defRPr>
            </a:lvl5pPr>
            <a:lvl6pPr marL="2554021" indent="-232184" eaLnBrk="0" fontAlgn="base" hangingPunct="0">
              <a:spcBef>
                <a:spcPct val="0"/>
              </a:spcBef>
              <a:spcAft>
                <a:spcPct val="0"/>
              </a:spcAft>
              <a:defRPr sz="2400">
                <a:solidFill>
                  <a:schemeClr val="tx1"/>
                </a:solidFill>
                <a:latin typeface="Arial" charset="0"/>
                <a:ea typeface="ＭＳ Ｐゴシック" pitchFamily="34" charset="-128"/>
              </a:defRPr>
            </a:lvl6pPr>
            <a:lvl7pPr marL="3018389" indent="-232184" eaLnBrk="0" fontAlgn="base" hangingPunct="0">
              <a:spcBef>
                <a:spcPct val="0"/>
              </a:spcBef>
              <a:spcAft>
                <a:spcPct val="0"/>
              </a:spcAft>
              <a:defRPr sz="2400">
                <a:solidFill>
                  <a:schemeClr val="tx1"/>
                </a:solidFill>
                <a:latin typeface="Arial" charset="0"/>
                <a:ea typeface="ＭＳ Ｐゴシック" pitchFamily="34" charset="-128"/>
              </a:defRPr>
            </a:lvl7pPr>
            <a:lvl8pPr marL="3482756" indent="-232184" eaLnBrk="0" fontAlgn="base" hangingPunct="0">
              <a:spcBef>
                <a:spcPct val="0"/>
              </a:spcBef>
              <a:spcAft>
                <a:spcPct val="0"/>
              </a:spcAft>
              <a:defRPr sz="2400">
                <a:solidFill>
                  <a:schemeClr val="tx1"/>
                </a:solidFill>
                <a:latin typeface="Arial" charset="0"/>
                <a:ea typeface="ＭＳ Ｐゴシック" pitchFamily="34" charset="-128"/>
              </a:defRPr>
            </a:lvl8pPr>
            <a:lvl9pPr marL="3947124" indent="-232184" eaLnBrk="0" fontAlgn="base" hangingPunct="0">
              <a:spcBef>
                <a:spcPct val="0"/>
              </a:spcBef>
              <a:spcAft>
                <a:spcPct val="0"/>
              </a:spcAft>
              <a:defRPr sz="2400">
                <a:solidFill>
                  <a:schemeClr val="tx1"/>
                </a:solidFill>
                <a:latin typeface="Arial" charset="0"/>
                <a:ea typeface="ＭＳ Ｐゴシック" pitchFamily="34" charset="-128"/>
              </a:defRPr>
            </a:lvl9pPr>
          </a:lstStyle>
          <a:p>
            <a:fld id="{BB1B03C9-4EFA-4A32-95D5-455B6DC2B29B}" type="slidenum">
              <a:rPr lang="en-US" sz="1200">
                <a:solidFill>
                  <a:prstClr val="black"/>
                </a:solidFill>
              </a:rPr>
              <a:pPr/>
              <a:t>17</a:t>
            </a:fld>
            <a:endParaRPr lang="en-US" sz="1200">
              <a:solidFill>
                <a:prstClr val="black"/>
              </a:solidFill>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dirty="0" err="1"/>
              <a:t>QUIZSLIDE</a:t>
            </a:r>
            <a:endParaRPr lang="en-US" sz="1100" dirty="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4867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4597" indent="-290229">
              <a:defRPr sz="2400">
                <a:solidFill>
                  <a:schemeClr val="tx1"/>
                </a:solidFill>
                <a:latin typeface="Arial" charset="0"/>
                <a:ea typeface="ＭＳ Ｐゴシック" pitchFamily="34" charset="-128"/>
              </a:defRPr>
            </a:lvl2pPr>
            <a:lvl3pPr marL="1160918" indent="-232184">
              <a:defRPr sz="2400">
                <a:solidFill>
                  <a:schemeClr val="tx1"/>
                </a:solidFill>
                <a:latin typeface="Arial" charset="0"/>
                <a:ea typeface="ＭＳ Ｐゴシック" pitchFamily="34" charset="-128"/>
              </a:defRPr>
            </a:lvl3pPr>
            <a:lvl4pPr marL="1625285" indent="-232184">
              <a:defRPr sz="2400">
                <a:solidFill>
                  <a:schemeClr val="tx1"/>
                </a:solidFill>
                <a:latin typeface="Arial" charset="0"/>
                <a:ea typeface="ＭＳ Ｐゴシック" pitchFamily="34" charset="-128"/>
              </a:defRPr>
            </a:lvl4pPr>
            <a:lvl5pPr marL="2089654" indent="-232184">
              <a:defRPr sz="2400">
                <a:solidFill>
                  <a:schemeClr val="tx1"/>
                </a:solidFill>
                <a:latin typeface="Arial" charset="0"/>
                <a:ea typeface="ＭＳ Ｐゴシック" pitchFamily="34" charset="-128"/>
              </a:defRPr>
            </a:lvl5pPr>
            <a:lvl6pPr marL="2554021" indent="-232184" eaLnBrk="0" fontAlgn="base" hangingPunct="0">
              <a:spcBef>
                <a:spcPct val="0"/>
              </a:spcBef>
              <a:spcAft>
                <a:spcPct val="0"/>
              </a:spcAft>
              <a:defRPr sz="2400">
                <a:solidFill>
                  <a:schemeClr val="tx1"/>
                </a:solidFill>
                <a:latin typeface="Arial" charset="0"/>
                <a:ea typeface="ＭＳ Ｐゴシック" pitchFamily="34" charset="-128"/>
              </a:defRPr>
            </a:lvl6pPr>
            <a:lvl7pPr marL="3018389" indent="-232184" eaLnBrk="0" fontAlgn="base" hangingPunct="0">
              <a:spcBef>
                <a:spcPct val="0"/>
              </a:spcBef>
              <a:spcAft>
                <a:spcPct val="0"/>
              </a:spcAft>
              <a:defRPr sz="2400">
                <a:solidFill>
                  <a:schemeClr val="tx1"/>
                </a:solidFill>
                <a:latin typeface="Arial" charset="0"/>
                <a:ea typeface="ＭＳ Ｐゴシック" pitchFamily="34" charset="-128"/>
              </a:defRPr>
            </a:lvl7pPr>
            <a:lvl8pPr marL="3482756" indent="-232184" eaLnBrk="0" fontAlgn="base" hangingPunct="0">
              <a:spcBef>
                <a:spcPct val="0"/>
              </a:spcBef>
              <a:spcAft>
                <a:spcPct val="0"/>
              </a:spcAft>
              <a:defRPr sz="2400">
                <a:solidFill>
                  <a:schemeClr val="tx1"/>
                </a:solidFill>
                <a:latin typeface="Arial" charset="0"/>
                <a:ea typeface="ＭＳ Ｐゴシック" pitchFamily="34" charset="-128"/>
              </a:defRPr>
            </a:lvl8pPr>
            <a:lvl9pPr marL="3947124" indent="-232184" eaLnBrk="0" fontAlgn="base" hangingPunct="0">
              <a:spcBef>
                <a:spcPct val="0"/>
              </a:spcBef>
              <a:spcAft>
                <a:spcPct val="0"/>
              </a:spcAft>
              <a:defRPr sz="2400">
                <a:solidFill>
                  <a:schemeClr val="tx1"/>
                </a:solidFill>
                <a:latin typeface="Arial" charset="0"/>
                <a:ea typeface="ＭＳ Ｐゴシック" pitchFamily="34" charset="-128"/>
              </a:defRPr>
            </a:lvl9pPr>
          </a:lstStyle>
          <a:p>
            <a:fld id="{BB1B03C9-4EFA-4A32-95D5-455B6DC2B29B}" type="slidenum">
              <a:rPr lang="en-US" sz="1200">
                <a:solidFill>
                  <a:prstClr val="black"/>
                </a:solidFill>
              </a:rPr>
              <a:pPr/>
              <a:t>18</a:t>
            </a:fld>
            <a:endParaRPr lang="en-US" sz="1200">
              <a:solidFill>
                <a:prstClr val="black"/>
              </a:solidFill>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z="1100"/>
              <a:t>vault 713?</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1461874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4597" indent="-290229">
              <a:defRPr sz="2400">
                <a:solidFill>
                  <a:schemeClr val="tx1"/>
                </a:solidFill>
                <a:latin typeface="Arial" charset="0"/>
                <a:ea typeface="ＭＳ Ｐゴシック" pitchFamily="34" charset="-128"/>
              </a:defRPr>
            </a:lvl2pPr>
            <a:lvl3pPr marL="1160918" indent="-232184">
              <a:defRPr sz="2400">
                <a:solidFill>
                  <a:schemeClr val="tx1"/>
                </a:solidFill>
                <a:latin typeface="Arial" charset="0"/>
                <a:ea typeface="ＭＳ Ｐゴシック" pitchFamily="34" charset="-128"/>
              </a:defRPr>
            </a:lvl3pPr>
            <a:lvl4pPr marL="1625285" indent="-232184">
              <a:defRPr sz="2400">
                <a:solidFill>
                  <a:schemeClr val="tx1"/>
                </a:solidFill>
                <a:latin typeface="Arial" charset="0"/>
                <a:ea typeface="ＭＳ Ｐゴシック" pitchFamily="34" charset="-128"/>
              </a:defRPr>
            </a:lvl4pPr>
            <a:lvl5pPr marL="2089654" indent="-232184">
              <a:defRPr sz="2400">
                <a:solidFill>
                  <a:schemeClr val="tx1"/>
                </a:solidFill>
                <a:latin typeface="Arial" charset="0"/>
                <a:ea typeface="ＭＳ Ｐゴシック" pitchFamily="34" charset="-128"/>
              </a:defRPr>
            </a:lvl5pPr>
            <a:lvl6pPr marL="2554021" indent="-232184" eaLnBrk="0" fontAlgn="base" hangingPunct="0">
              <a:spcBef>
                <a:spcPct val="0"/>
              </a:spcBef>
              <a:spcAft>
                <a:spcPct val="0"/>
              </a:spcAft>
              <a:defRPr sz="2400">
                <a:solidFill>
                  <a:schemeClr val="tx1"/>
                </a:solidFill>
                <a:latin typeface="Arial" charset="0"/>
                <a:ea typeface="ＭＳ Ｐゴシック" pitchFamily="34" charset="-128"/>
              </a:defRPr>
            </a:lvl6pPr>
            <a:lvl7pPr marL="3018389" indent="-232184" eaLnBrk="0" fontAlgn="base" hangingPunct="0">
              <a:spcBef>
                <a:spcPct val="0"/>
              </a:spcBef>
              <a:spcAft>
                <a:spcPct val="0"/>
              </a:spcAft>
              <a:defRPr sz="2400">
                <a:solidFill>
                  <a:schemeClr val="tx1"/>
                </a:solidFill>
                <a:latin typeface="Arial" charset="0"/>
                <a:ea typeface="ＭＳ Ｐゴシック" pitchFamily="34" charset="-128"/>
              </a:defRPr>
            </a:lvl7pPr>
            <a:lvl8pPr marL="3482756" indent="-232184" eaLnBrk="0" fontAlgn="base" hangingPunct="0">
              <a:spcBef>
                <a:spcPct val="0"/>
              </a:spcBef>
              <a:spcAft>
                <a:spcPct val="0"/>
              </a:spcAft>
              <a:defRPr sz="2400">
                <a:solidFill>
                  <a:schemeClr val="tx1"/>
                </a:solidFill>
                <a:latin typeface="Arial" charset="0"/>
                <a:ea typeface="ＭＳ Ｐゴシック" pitchFamily="34" charset="-128"/>
              </a:defRPr>
            </a:lvl8pPr>
            <a:lvl9pPr marL="3947124" indent="-232184" eaLnBrk="0" fontAlgn="base" hangingPunct="0">
              <a:spcBef>
                <a:spcPct val="0"/>
              </a:spcBef>
              <a:spcAft>
                <a:spcPct val="0"/>
              </a:spcAft>
              <a:defRPr sz="2400">
                <a:solidFill>
                  <a:schemeClr val="tx1"/>
                </a:solidFill>
                <a:latin typeface="Arial" charset="0"/>
                <a:ea typeface="ＭＳ Ｐゴシック" pitchFamily="34" charset="-128"/>
              </a:defRPr>
            </a:lvl9pPr>
          </a:lstStyle>
          <a:p>
            <a:fld id="{BB1B03C9-4EFA-4A32-95D5-455B6DC2B29B}" type="slidenum">
              <a:rPr lang="en-US" sz="1200">
                <a:solidFill>
                  <a:prstClr val="black"/>
                </a:solidFill>
              </a:rPr>
              <a:pPr/>
              <a:t>19</a:t>
            </a:fld>
            <a:endParaRPr lang="en-US" sz="1200">
              <a:solidFill>
                <a:prstClr val="black"/>
              </a:solidFill>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2807373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54597" indent="-290229">
              <a:defRPr sz="2400">
                <a:solidFill>
                  <a:schemeClr val="tx1"/>
                </a:solidFill>
                <a:latin typeface="Arial" charset="0"/>
                <a:ea typeface="ＭＳ Ｐゴシック" pitchFamily="34" charset="-128"/>
              </a:defRPr>
            </a:lvl2pPr>
            <a:lvl3pPr marL="1160918" indent="-232184">
              <a:defRPr sz="2400">
                <a:solidFill>
                  <a:schemeClr val="tx1"/>
                </a:solidFill>
                <a:latin typeface="Arial" charset="0"/>
                <a:ea typeface="ＭＳ Ｐゴシック" pitchFamily="34" charset="-128"/>
              </a:defRPr>
            </a:lvl3pPr>
            <a:lvl4pPr marL="1625285" indent="-232184">
              <a:defRPr sz="2400">
                <a:solidFill>
                  <a:schemeClr val="tx1"/>
                </a:solidFill>
                <a:latin typeface="Arial" charset="0"/>
                <a:ea typeface="ＭＳ Ｐゴシック" pitchFamily="34" charset="-128"/>
              </a:defRPr>
            </a:lvl4pPr>
            <a:lvl5pPr marL="2089654" indent="-232184">
              <a:defRPr sz="2400">
                <a:solidFill>
                  <a:schemeClr val="tx1"/>
                </a:solidFill>
                <a:latin typeface="Arial" charset="0"/>
                <a:ea typeface="ＭＳ Ｐゴシック" pitchFamily="34" charset="-128"/>
              </a:defRPr>
            </a:lvl5pPr>
            <a:lvl6pPr marL="2554021" indent="-232184" eaLnBrk="0" fontAlgn="base" hangingPunct="0">
              <a:spcBef>
                <a:spcPct val="0"/>
              </a:spcBef>
              <a:spcAft>
                <a:spcPct val="0"/>
              </a:spcAft>
              <a:defRPr sz="2400">
                <a:solidFill>
                  <a:schemeClr val="tx1"/>
                </a:solidFill>
                <a:latin typeface="Arial" charset="0"/>
                <a:ea typeface="ＭＳ Ｐゴシック" pitchFamily="34" charset="-128"/>
              </a:defRPr>
            </a:lvl6pPr>
            <a:lvl7pPr marL="3018389" indent="-232184" eaLnBrk="0" fontAlgn="base" hangingPunct="0">
              <a:spcBef>
                <a:spcPct val="0"/>
              </a:spcBef>
              <a:spcAft>
                <a:spcPct val="0"/>
              </a:spcAft>
              <a:defRPr sz="2400">
                <a:solidFill>
                  <a:schemeClr val="tx1"/>
                </a:solidFill>
                <a:latin typeface="Arial" charset="0"/>
                <a:ea typeface="ＭＳ Ｐゴシック" pitchFamily="34" charset="-128"/>
              </a:defRPr>
            </a:lvl7pPr>
            <a:lvl8pPr marL="3482756" indent="-232184" eaLnBrk="0" fontAlgn="base" hangingPunct="0">
              <a:spcBef>
                <a:spcPct val="0"/>
              </a:spcBef>
              <a:spcAft>
                <a:spcPct val="0"/>
              </a:spcAft>
              <a:defRPr sz="2400">
                <a:solidFill>
                  <a:schemeClr val="tx1"/>
                </a:solidFill>
                <a:latin typeface="Arial" charset="0"/>
                <a:ea typeface="ＭＳ Ｐゴシック" pitchFamily="34" charset="-128"/>
              </a:defRPr>
            </a:lvl8pPr>
            <a:lvl9pPr marL="3947124" indent="-232184" eaLnBrk="0" fontAlgn="base" hangingPunct="0">
              <a:spcBef>
                <a:spcPct val="0"/>
              </a:spcBef>
              <a:spcAft>
                <a:spcPct val="0"/>
              </a:spcAft>
              <a:defRPr sz="2400">
                <a:solidFill>
                  <a:schemeClr val="tx1"/>
                </a:solidFill>
                <a:latin typeface="Arial" charset="0"/>
                <a:ea typeface="ＭＳ Ｐゴシック" pitchFamily="34" charset="-128"/>
              </a:defRPr>
            </a:lvl9pPr>
          </a:lstStyle>
          <a:p>
            <a:fld id="{BB1B03C9-4EFA-4A32-95D5-455B6DC2B29B}" type="slidenum">
              <a:rPr lang="en-US" sz="1200">
                <a:solidFill>
                  <a:prstClr val="black"/>
                </a:solidFill>
              </a:rPr>
              <a:pPr/>
              <a:t>20</a:t>
            </a:fld>
            <a:endParaRPr lang="en-US" sz="1200">
              <a:solidFill>
                <a:prstClr val="black"/>
              </a:solidFill>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6909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465F425A-A468-4831-87F5-E1FAFBC8441E}" type="slidenum">
              <a:rPr lang="en-US" sz="1200">
                <a:solidFill>
                  <a:prstClr val="black"/>
                </a:solidFill>
                <a:latin typeface="Arial" charset="0"/>
              </a:rPr>
              <a:pPr/>
              <a:t>21</a:t>
            </a:fld>
            <a:endParaRPr lang="en-US" sz="1200">
              <a:solidFill>
                <a:prstClr val="black"/>
              </a:solidFill>
              <a:latin typeface="Arial" charset="0"/>
            </a:endParaRPr>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1CC37732-69F0-47D7-8F1F-976FE5593B7F}" type="slidenum">
              <a:rPr lang="en-US" sz="1200">
                <a:solidFill>
                  <a:prstClr val="black"/>
                </a:solidFill>
                <a:latin typeface="Arial" charset="0"/>
              </a:rPr>
              <a:pPr/>
              <a:t>22</a:t>
            </a:fld>
            <a:endParaRPr lang="en-US" sz="1200">
              <a:solidFill>
                <a:prstClr val="black"/>
              </a:solidFill>
              <a:latin typeface="Arial" charset="0"/>
            </a:endParaRPr>
          </a:p>
        </p:txBody>
      </p:sp>
      <p:sp>
        <p:nvSpPr>
          <p:cNvPr id="182275" name="Rectangle 2"/>
          <p:cNvSpPr>
            <a:spLocks noGrp="1" noRot="1" noChangeAspect="1" noChangeArrowheads="1" noTextEdit="1"/>
          </p:cNvSpPr>
          <p:nvPr>
            <p:ph type="sldImg"/>
          </p:nvPr>
        </p:nvSpPr>
        <p:spPr>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4C58E0F2-221B-4CC1-B1B2-C3032642B784}" type="slidenum">
              <a:rPr lang="en-US" sz="1200">
                <a:latin typeface="Arial" charset="0"/>
              </a:rPr>
              <a:pPr/>
              <a:t>2</a:t>
            </a:fld>
            <a:endParaRPr lang="en-US" sz="1200">
              <a:latin typeface="Arial" charset="0"/>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extLst>
      <p:ext uri="{BB962C8B-B14F-4D97-AF65-F5344CB8AC3E}">
        <p14:creationId xmlns:p14="http://schemas.microsoft.com/office/powerpoint/2010/main" val="1202180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6130FB3F-B870-4785-8F3C-6A77A816A7AF}" type="slidenum">
              <a:rPr lang="en-US" sz="1200">
                <a:solidFill>
                  <a:prstClr val="black"/>
                </a:solidFill>
                <a:latin typeface="Arial" charset="0"/>
              </a:rPr>
              <a:pPr/>
              <a:t>23</a:t>
            </a:fld>
            <a:endParaRPr lang="en-US" sz="1200">
              <a:solidFill>
                <a:prstClr val="black"/>
              </a:solidFill>
              <a:latin typeface="Arial" charset="0"/>
            </a:endParaRPr>
          </a:p>
        </p:txBody>
      </p:sp>
      <p:sp>
        <p:nvSpPr>
          <p:cNvPr id="183299" name="Rectangle 2"/>
          <p:cNvSpPr>
            <a:spLocks noGrp="1" noRot="1" noChangeAspect="1" noChangeArrowheads="1" noTextEdit="1"/>
          </p:cNvSpPr>
          <p:nvPr>
            <p:ph type="sldImg"/>
          </p:nvPr>
        </p:nvSpPr>
        <p:spPr>
          <a:solidFill>
            <a:srgbClr val="FFFFFF"/>
          </a:solidFill>
          <a:ln/>
        </p:spPr>
      </p:sp>
      <p:sp>
        <p:nvSpPr>
          <p:cNvPr id="183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ea typeface="ＭＳ Ｐゴシック" pitchFamily="-106" charset="-128"/>
              </a:rPr>
              <a:t>INHANDOUT</a:t>
            </a:r>
            <a:endParaRPr lang="en-US" dirty="0" smtClean="0">
              <a:ea typeface="ＭＳ Ｐゴシック" pitchFamily="-106"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6249E093-C29E-49C5-B2EE-2878AA325CF1}" type="slidenum">
              <a:rPr lang="en-US" sz="1200">
                <a:solidFill>
                  <a:prstClr val="black"/>
                </a:solidFill>
                <a:latin typeface="Arial" charset="0"/>
              </a:rPr>
              <a:pPr/>
              <a:t>24</a:t>
            </a:fld>
            <a:endParaRPr lang="en-US" sz="1200">
              <a:solidFill>
                <a:prstClr val="black"/>
              </a:solidFill>
              <a:latin typeface="Arial" charset="0"/>
            </a:endParaRPr>
          </a:p>
        </p:txBody>
      </p:sp>
      <p:sp>
        <p:nvSpPr>
          <p:cNvPr id="184323" name="Rectangle 2"/>
          <p:cNvSpPr>
            <a:spLocks noGrp="1" noRot="1" noChangeAspect="1" noChangeArrowheads="1" noTextEdit="1"/>
          </p:cNvSpPr>
          <p:nvPr>
            <p:ph type="sldImg"/>
          </p:nvPr>
        </p:nvSpPr>
        <p:spPr>
          <a:solidFill>
            <a:srgbClr val="FFFFFF"/>
          </a:solidFill>
          <a:ln/>
        </p:spPr>
      </p:sp>
      <p:sp>
        <p:nvSpPr>
          <p:cNvPr id="1843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67FB007F-249F-4DEC-AEE3-E89852103F90}" type="slidenum">
              <a:rPr lang="en-US" sz="1200">
                <a:solidFill>
                  <a:prstClr val="black"/>
                </a:solidFill>
                <a:latin typeface="Arial" charset="0"/>
              </a:rPr>
              <a:pPr/>
              <a:t>25</a:t>
            </a:fld>
            <a:endParaRPr lang="en-US" sz="1200">
              <a:solidFill>
                <a:prstClr val="black"/>
              </a:solidFill>
              <a:latin typeface="Arial" charset="0"/>
            </a:endParaRPr>
          </a:p>
        </p:txBody>
      </p:sp>
      <p:sp>
        <p:nvSpPr>
          <p:cNvPr id="185347" name="Rectangle 2"/>
          <p:cNvSpPr>
            <a:spLocks noGrp="1" noRot="1" noChangeAspect="1" noChangeArrowheads="1" noTextEdit="1"/>
          </p:cNvSpPr>
          <p:nvPr>
            <p:ph type="sldImg"/>
          </p:nvPr>
        </p:nvSpPr>
        <p:spPr>
          <a:solidFill>
            <a:srgbClr val="FFFFFF"/>
          </a:solidFill>
          <a:ln/>
        </p:spPr>
      </p:sp>
      <p:sp>
        <p:nvSpPr>
          <p:cNvPr id="185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4384348C-441D-4FD7-9D89-F86B8A352884}" type="slidenum">
              <a:rPr lang="en-US" sz="1200">
                <a:solidFill>
                  <a:prstClr val="black"/>
                </a:solidFill>
                <a:latin typeface="Arial" charset="0"/>
              </a:rPr>
              <a:pPr/>
              <a:t>26</a:t>
            </a:fld>
            <a:endParaRPr lang="en-US" sz="1200">
              <a:solidFill>
                <a:prstClr val="black"/>
              </a:solidFill>
              <a:latin typeface="Arial" charset="0"/>
            </a:endParaRPr>
          </a:p>
        </p:txBody>
      </p:sp>
      <p:sp>
        <p:nvSpPr>
          <p:cNvPr id="186371" name="Rectangle 2"/>
          <p:cNvSpPr>
            <a:spLocks noGrp="1" noRot="1" noChangeAspect="1" noChangeArrowheads="1" noTextEdit="1"/>
          </p:cNvSpPr>
          <p:nvPr>
            <p:ph type="sldImg"/>
          </p:nvPr>
        </p:nvSpPr>
        <p:spPr>
          <a:solidFill>
            <a:srgbClr val="FFFFFF"/>
          </a:solidFill>
          <a:ln/>
        </p:spPr>
      </p:sp>
      <p:sp>
        <p:nvSpPr>
          <p:cNvPr id="186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136BA946-1314-4A94-A878-650DEBEC4888}" type="slidenum">
              <a:rPr lang="en-US" sz="1200">
                <a:solidFill>
                  <a:prstClr val="black"/>
                </a:solidFill>
                <a:latin typeface="Arial" charset="0"/>
              </a:rPr>
              <a:pPr/>
              <a:t>27</a:t>
            </a:fld>
            <a:endParaRPr lang="en-US" sz="1200">
              <a:solidFill>
                <a:prstClr val="black"/>
              </a:solidFill>
              <a:latin typeface="Arial" charset="0"/>
            </a:endParaRPr>
          </a:p>
        </p:txBody>
      </p:sp>
      <p:sp>
        <p:nvSpPr>
          <p:cNvPr id="187395" name="Rectangle 2"/>
          <p:cNvSpPr>
            <a:spLocks noGrp="1" noRot="1" noChangeAspect="1" noChangeArrowheads="1" noTextEdit="1"/>
          </p:cNvSpPr>
          <p:nvPr>
            <p:ph type="sldImg"/>
          </p:nvPr>
        </p:nvSpPr>
        <p:spPr>
          <a:solidFill>
            <a:srgbClr val="FFFFFF"/>
          </a:solidFill>
          <a:ln/>
        </p:spPr>
      </p:sp>
      <p:sp>
        <p:nvSpPr>
          <p:cNvPr id="1873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5107C7A3-1487-40EA-A314-1EEB6C5059EA}" type="slidenum">
              <a:rPr lang="en-US" sz="1200">
                <a:solidFill>
                  <a:prstClr val="black"/>
                </a:solidFill>
                <a:latin typeface="Arial" charset="0"/>
              </a:rPr>
              <a:pPr/>
              <a:t>28</a:t>
            </a:fld>
            <a:endParaRPr lang="en-US" sz="1200">
              <a:solidFill>
                <a:prstClr val="black"/>
              </a:solidFill>
              <a:latin typeface="Arial" charset="0"/>
            </a:endParaRPr>
          </a:p>
        </p:txBody>
      </p:sp>
      <p:sp>
        <p:nvSpPr>
          <p:cNvPr id="188419" name="Rectangle 2"/>
          <p:cNvSpPr>
            <a:spLocks noGrp="1" noRot="1" noChangeAspect="1" noChangeArrowheads="1" noTextEdit="1"/>
          </p:cNvSpPr>
          <p:nvPr>
            <p:ph type="sldImg"/>
          </p:nvPr>
        </p:nvSpPr>
        <p:spPr>
          <a:solidFill>
            <a:srgbClr val="FFFFFF"/>
          </a:solidFill>
          <a:ln/>
        </p:spPr>
      </p:sp>
      <p:sp>
        <p:nvSpPr>
          <p:cNvPr id="1884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4796BF53-8530-4D7F-8150-BE051D79645C}" type="slidenum">
              <a:rPr lang="en-US" sz="1200">
                <a:solidFill>
                  <a:prstClr val="black"/>
                </a:solidFill>
                <a:latin typeface="Arial" charset="0"/>
              </a:rPr>
              <a:pPr/>
              <a:t>29</a:t>
            </a:fld>
            <a:endParaRPr lang="en-US" sz="1200">
              <a:solidFill>
                <a:prstClr val="black"/>
              </a:solidFill>
              <a:latin typeface="Arial" charset="0"/>
            </a:endParaRPr>
          </a:p>
        </p:txBody>
      </p:sp>
      <p:sp>
        <p:nvSpPr>
          <p:cNvPr id="189443" name="Rectangle 2"/>
          <p:cNvSpPr>
            <a:spLocks noGrp="1" noRot="1" noChangeAspect="1" noChangeArrowheads="1" noTextEdit="1"/>
          </p:cNvSpPr>
          <p:nvPr>
            <p:ph type="sldImg"/>
          </p:nvPr>
        </p:nvSpPr>
        <p:spPr>
          <a:solidFill>
            <a:srgbClr val="FFFFFF"/>
          </a:solidFill>
          <a:ln/>
        </p:spPr>
      </p:sp>
      <p:sp>
        <p:nvSpPr>
          <p:cNvPr id="1894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F38C4949-6088-4C6E-81DC-4999312780F4}" type="slidenum">
              <a:rPr lang="en-US" sz="1200">
                <a:solidFill>
                  <a:prstClr val="black"/>
                </a:solidFill>
                <a:latin typeface="Arial" charset="0"/>
              </a:rPr>
              <a:pPr/>
              <a:t>30</a:t>
            </a:fld>
            <a:endParaRPr lang="en-US" sz="1200">
              <a:solidFill>
                <a:prstClr val="black"/>
              </a:solidFill>
              <a:latin typeface="Arial" charset="0"/>
            </a:endParaRPr>
          </a:p>
        </p:txBody>
      </p:sp>
      <p:sp>
        <p:nvSpPr>
          <p:cNvPr id="190467" name="Rectangle 2"/>
          <p:cNvSpPr>
            <a:spLocks noGrp="1" noRot="1" noChangeAspect="1" noChangeArrowheads="1" noTextEdit="1"/>
          </p:cNvSpPr>
          <p:nvPr>
            <p:ph type="sldImg"/>
          </p:nvPr>
        </p:nvSpPr>
        <p:spPr>
          <a:solidFill>
            <a:srgbClr val="FFFFFF"/>
          </a:solidFill>
          <a:ln/>
        </p:spPr>
      </p:sp>
      <p:sp>
        <p:nvSpPr>
          <p:cNvPr id="190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2D2CC2D4-7C72-428C-93EC-BB191D5CB51B}" type="slidenum">
              <a:rPr lang="en-US" sz="1200">
                <a:solidFill>
                  <a:prstClr val="black"/>
                </a:solidFill>
                <a:latin typeface="Arial" charset="0"/>
              </a:rPr>
              <a:pPr/>
              <a:t>31</a:t>
            </a:fld>
            <a:endParaRPr lang="en-US" sz="1200">
              <a:solidFill>
                <a:prstClr val="black"/>
              </a:solidFill>
              <a:latin typeface="Arial" charset="0"/>
            </a:endParaRPr>
          </a:p>
        </p:txBody>
      </p:sp>
      <p:sp>
        <p:nvSpPr>
          <p:cNvPr id="191491" name="Rectangle 2"/>
          <p:cNvSpPr>
            <a:spLocks noGrp="1" noRot="1" noChangeAspect="1" noChangeArrowheads="1" noTextEdit="1"/>
          </p:cNvSpPr>
          <p:nvPr>
            <p:ph type="sldImg"/>
          </p:nvPr>
        </p:nvSpPr>
        <p:spPr>
          <a:solidFill>
            <a:srgbClr val="FFFFFF"/>
          </a:solidFill>
          <a:ln/>
        </p:spPr>
      </p:sp>
      <p:sp>
        <p:nvSpPr>
          <p:cNvPr id="1914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2E890053-8985-494E-8012-C6348C18330F}" type="slidenum">
              <a:rPr lang="en-US" sz="1200">
                <a:solidFill>
                  <a:prstClr val="black"/>
                </a:solidFill>
                <a:latin typeface="Arial" charset="0"/>
              </a:rPr>
              <a:pPr/>
              <a:t>32</a:t>
            </a:fld>
            <a:endParaRPr lang="en-US" sz="1200">
              <a:solidFill>
                <a:prstClr val="black"/>
              </a:solidFill>
              <a:latin typeface="Arial" charset="0"/>
            </a:endParaRPr>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4C58E0F2-221B-4CC1-B1B2-C3032642B784}" type="slidenum">
              <a:rPr lang="en-US" sz="1200">
                <a:latin typeface="Arial" charset="0"/>
              </a:rPr>
              <a:pPr/>
              <a:t>3</a:t>
            </a:fld>
            <a:endParaRPr lang="en-US" sz="1200">
              <a:latin typeface="Arial" charset="0"/>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extLst>
      <p:ext uri="{BB962C8B-B14F-4D97-AF65-F5344CB8AC3E}">
        <p14:creationId xmlns:p14="http://schemas.microsoft.com/office/powerpoint/2010/main" val="998781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12B7E640-BA96-446C-802D-F01F18D9C891}" type="slidenum">
              <a:rPr lang="en-US" sz="1200">
                <a:latin typeface="Arial" charset="0"/>
              </a:rPr>
              <a:pPr/>
              <a:t>33</a:t>
            </a:fld>
            <a:endParaRPr lang="en-US" sz="1200">
              <a:latin typeface="Arial" charset="0"/>
            </a:endParaRPr>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E7C4A887-E48A-4970-B641-07DE7BAEEA2A}" type="slidenum">
              <a:rPr lang="en-US" sz="1200">
                <a:latin typeface="Arial" charset="0"/>
              </a:rPr>
              <a:pPr/>
              <a:t>34</a:t>
            </a:fld>
            <a:endParaRPr lang="en-US" sz="1200">
              <a:latin typeface="Arial" charset="0"/>
            </a:endParaRPr>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8AE09EEB-547C-429F-BE92-049970EA15C6}" type="slidenum">
              <a:rPr lang="en-US" sz="1200">
                <a:latin typeface="Arial" charset="0"/>
              </a:rPr>
              <a:pPr/>
              <a:t>35</a:t>
            </a:fld>
            <a:endParaRPr lang="en-US" sz="1200">
              <a:latin typeface="Arial" charset="0"/>
            </a:endParaRPr>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12B7E640-BA96-446C-802D-F01F18D9C891}" type="slidenum">
              <a:rPr lang="en-US" sz="1200">
                <a:latin typeface="Arial" charset="0"/>
              </a:rPr>
              <a:pPr/>
              <a:t>36</a:t>
            </a:fld>
            <a:endParaRPr lang="en-US" sz="1200">
              <a:latin typeface="Arial" charset="0"/>
            </a:endParaRPr>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ea typeface="ＭＳ Ｐゴシック" pitchFamily="-106" charset="-128"/>
              </a:rPr>
              <a:t>INHANDOUT</a:t>
            </a:r>
            <a:endParaRPr lang="en-US" dirty="0" smtClean="0">
              <a:ea typeface="ＭＳ Ｐゴシック" pitchFamily="-106" charset="-128"/>
            </a:endParaRPr>
          </a:p>
          <a:p>
            <a:pPr eaLnBrk="1" hangingPunct="1"/>
            <a:endParaRPr lang="en-US" dirty="0" smtClean="0">
              <a:ea typeface="ＭＳ Ｐゴシック" pitchFamily="-106"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12B7E640-BA96-446C-802D-F01F18D9C891}" type="slidenum">
              <a:rPr lang="en-US" sz="1200">
                <a:latin typeface="Arial" charset="0"/>
              </a:rPr>
              <a:pPr/>
              <a:t>37</a:t>
            </a:fld>
            <a:endParaRPr lang="en-US" sz="1200">
              <a:latin typeface="Arial" charset="0"/>
            </a:endParaRPr>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ea typeface="ＭＳ Ｐゴシック" pitchFamily="-106" charset="-128"/>
              </a:rPr>
              <a:t>INHANDOUT</a:t>
            </a:r>
            <a:endParaRPr lang="en-US" dirty="0" smtClean="0">
              <a:ea typeface="ＭＳ Ｐゴシック" pitchFamily="-106" charset="-128"/>
            </a:endParaRPr>
          </a:p>
          <a:p>
            <a:pPr eaLnBrk="1" hangingPunct="1"/>
            <a:endParaRPr lang="en-US" dirty="0" smtClean="0">
              <a:ea typeface="ＭＳ Ｐゴシック" pitchFamily="-106"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B4BD50A4-49D2-4918-8E78-064648BB9728}" type="slidenum">
              <a:rPr lang="en-US" sz="1200">
                <a:latin typeface="Arial" charset="0"/>
              </a:rPr>
              <a:pPr/>
              <a:t>38</a:t>
            </a:fld>
            <a:endParaRPr lang="en-US" sz="1200">
              <a:latin typeface="Arial" charset="0"/>
            </a:endParaRPr>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B4BD50A4-49D2-4918-8E78-064648BB9728}" type="slidenum">
              <a:rPr lang="en-US" sz="1200">
                <a:latin typeface="Arial" charset="0"/>
              </a:rPr>
              <a:pPr/>
              <a:t>39</a:t>
            </a:fld>
            <a:endParaRPr lang="en-US" sz="1200">
              <a:latin typeface="Arial" charset="0"/>
            </a:endParaRPr>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48F247C9-9600-474E-9AA3-98566F6DBAE4}" type="slidenum">
              <a:rPr lang="en-US" sz="1200">
                <a:latin typeface="Arial" charset="0"/>
              </a:rPr>
              <a:pPr/>
              <a:t>40</a:t>
            </a:fld>
            <a:endParaRPr lang="en-US" sz="1200">
              <a:latin typeface="Arial" charset="0"/>
            </a:endParaRPr>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48F247C9-9600-474E-9AA3-98566F6DBAE4}" type="slidenum">
              <a:rPr lang="en-US" sz="1200">
                <a:latin typeface="Arial" charset="0"/>
              </a:rPr>
              <a:pPr/>
              <a:t>41</a:t>
            </a:fld>
            <a:endParaRPr lang="en-US" sz="1200">
              <a:latin typeface="Arial" charset="0"/>
            </a:endParaRPr>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2DAA490F-BB45-41A7-BE83-7F46DD74ABB5}" type="slidenum">
              <a:rPr lang="en-US" sz="1200">
                <a:latin typeface="Arial" charset="0"/>
              </a:rPr>
              <a:pPr/>
              <a:t>42</a:t>
            </a:fld>
            <a:endParaRPr lang="en-US" sz="1200">
              <a:latin typeface="Arial" charset="0"/>
            </a:endParaRPr>
          </a:p>
        </p:txBody>
      </p:sp>
      <p:sp>
        <p:nvSpPr>
          <p:cNvPr id="176131" name="Rectangle 2"/>
          <p:cNvSpPr>
            <a:spLocks noGrp="1" noRot="1" noChangeAspect="1" noChangeArrowheads="1" noTextEdit="1"/>
          </p:cNvSpPr>
          <p:nvPr>
            <p:ph type="sldImg"/>
          </p:nvPr>
        </p:nvSpPr>
        <p:spPr>
          <a:solidFill>
            <a:srgbClr val="FFFFFF"/>
          </a:solidFill>
          <a:ln/>
        </p:spPr>
      </p:sp>
      <p:sp>
        <p:nvSpPr>
          <p:cNvPr id="176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4C58E0F2-221B-4CC1-B1B2-C3032642B784}" type="slidenum">
              <a:rPr lang="en-US" sz="1200">
                <a:latin typeface="Arial" charset="0"/>
              </a:rPr>
              <a:pPr/>
              <a:t>4</a:t>
            </a:fld>
            <a:endParaRPr lang="en-US" sz="1200">
              <a:latin typeface="Arial" charset="0"/>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defTabSz="878647" eaLnBrk="1" hangingPunct="1"/>
            <a:r>
              <a:rPr lang="en-US" dirty="0" err="1" smtClean="0">
                <a:ea typeface="ＭＳ Ｐゴシック" pitchFamily="-106" charset="-128"/>
              </a:rPr>
              <a:t>Gillies</a:t>
            </a:r>
            <a:r>
              <a:rPr lang="en-US" dirty="0" smtClean="0">
                <a:ea typeface="ＭＳ Ｐゴシック" pitchFamily="-106" charset="-128"/>
              </a:rPr>
              <a:t> wrote the first assembler.  When Von Neumann found out, he became</a:t>
            </a:r>
            <a:r>
              <a:rPr lang="en-US" baseline="0" dirty="0" smtClean="0">
                <a:ea typeface="ＭＳ Ｐゴシック" pitchFamily="-106" charset="-128"/>
              </a:rPr>
              <a:t> enraged and told </a:t>
            </a:r>
            <a:r>
              <a:rPr lang="en-US" baseline="0" dirty="0" err="1" smtClean="0">
                <a:ea typeface="ＭＳ Ｐゴシック" pitchFamily="-106" charset="-128"/>
              </a:rPr>
              <a:t>Gillies</a:t>
            </a:r>
            <a:r>
              <a:rPr lang="en-US" baseline="0" dirty="0" smtClean="0">
                <a:ea typeface="ＭＳ Ｐゴシック" pitchFamily="-106" charset="-128"/>
              </a:rPr>
              <a:t> to stop working because computers would never be used to perform such menial tasks.  Hopper took the idea one step further by inventing Cobol.  She was also an early advocate for writing functions—surprisingly, the idea was originally controversial!</a:t>
            </a:r>
            <a:endParaRPr lang="en-US" dirty="0" smtClean="0">
              <a:ea typeface="ＭＳ Ｐゴシック" pitchFamily="-106" charset="-128"/>
            </a:endParaRPr>
          </a:p>
          <a:p>
            <a:pPr eaLnBrk="1" hangingPunct="1"/>
            <a:endParaRPr lang="en-US" dirty="0" smtClean="0">
              <a:ea typeface="ＭＳ Ｐゴシック" pitchFamily="-106" charset="-128"/>
            </a:endParaRPr>
          </a:p>
        </p:txBody>
      </p:sp>
    </p:spTree>
    <p:extLst>
      <p:ext uri="{BB962C8B-B14F-4D97-AF65-F5344CB8AC3E}">
        <p14:creationId xmlns:p14="http://schemas.microsoft.com/office/powerpoint/2010/main" val="28312947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A73A0C8B-F5F2-46B4-8E32-F504D5D37E81}" type="slidenum">
              <a:rPr lang="en-US" sz="1200">
                <a:latin typeface="Arial" charset="0"/>
              </a:rPr>
              <a:pPr/>
              <a:t>43</a:t>
            </a:fld>
            <a:endParaRPr lang="en-US" sz="1200">
              <a:latin typeface="Arial" charset="0"/>
            </a:endParaRPr>
          </a:p>
        </p:txBody>
      </p:sp>
      <p:sp>
        <p:nvSpPr>
          <p:cNvPr id="177155" name="Rectangle 2"/>
          <p:cNvSpPr>
            <a:spLocks noGrp="1" noRot="1" noChangeAspect="1" noChangeArrowheads="1" noTextEdit="1"/>
          </p:cNvSpPr>
          <p:nvPr>
            <p:ph type="sldImg"/>
          </p:nvPr>
        </p:nvSpPr>
        <p:spPr>
          <a:solidFill>
            <a:srgbClr val="FFFFFF"/>
          </a:solidFill>
          <a:ln/>
        </p:spPr>
      </p:sp>
      <p:sp>
        <p:nvSpPr>
          <p:cNvPr id="177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43366C-09AB-4D52-84B8-7FB97DA32A27}" type="slidenum">
              <a:rPr lang="en-US" smtClean="0"/>
              <a:pPr>
                <a:defRPr/>
              </a:pPr>
              <a:t>44</a:t>
            </a:fld>
            <a:endParaRPr lang="en-US"/>
          </a:p>
        </p:txBody>
      </p:sp>
    </p:spTree>
    <p:extLst>
      <p:ext uri="{BB962C8B-B14F-4D97-AF65-F5344CB8AC3E}">
        <p14:creationId xmlns:p14="http://schemas.microsoft.com/office/powerpoint/2010/main" val="4757474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2F86E2B6-A24B-428A-AF9F-FFC7F41D9A33}" type="slidenum">
              <a:rPr lang="en-US" sz="1200">
                <a:latin typeface="Arial" charset="0"/>
              </a:rPr>
              <a:pPr/>
              <a:t>45</a:t>
            </a:fld>
            <a:endParaRPr lang="en-US" sz="1200">
              <a:latin typeface="Arial" charset="0"/>
            </a:endParaRPr>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ea typeface="ＭＳ Ｐゴシック" pitchFamily="-106" charset="-128"/>
              </a:rPr>
              <a:t>INHANDOUT</a:t>
            </a:r>
            <a:endParaRPr lang="en-US" dirty="0" smtClean="0">
              <a:ea typeface="ＭＳ Ｐゴシック" pitchFamily="-106" charset="-128"/>
            </a:endParaRPr>
          </a:p>
          <a:p>
            <a:pPr eaLnBrk="1" hangingPunct="1"/>
            <a:r>
              <a:rPr lang="en-US" dirty="0" smtClean="0">
                <a:ea typeface="ＭＳ Ｐゴシック" pitchFamily="-106" charset="-128"/>
              </a:rPr>
              <a:t>The “and then” is animated.</a:t>
            </a:r>
          </a:p>
          <a:p>
            <a:pPr eaLnBrk="1" hangingPunct="1"/>
            <a:endParaRPr lang="en-US" dirty="0" smtClean="0">
              <a:ea typeface="ＭＳ Ｐゴシック" pitchFamily="-106"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2F86E2B6-A24B-428A-AF9F-FFC7F41D9A33}" type="slidenum">
              <a:rPr lang="en-US" sz="1200">
                <a:latin typeface="Arial" charset="0"/>
              </a:rPr>
              <a:pPr/>
              <a:t>46</a:t>
            </a:fld>
            <a:endParaRPr lang="en-US" sz="1200">
              <a:latin typeface="Arial" charset="0"/>
            </a:endParaRPr>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2F86E2B6-A24B-428A-AF9F-FFC7F41D9A33}" type="slidenum">
              <a:rPr lang="en-US" sz="1200">
                <a:latin typeface="Arial" charset="0"/>
              </a:rPr>
              <a:pPr/>
              <a:t>47</a:t>
            </a:fld>
            <a:endParaRPr lang="en-US" sz="1200">
              <a:latin typeface="Arial" charset="0"/>
            </a:endParaRPr>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2F86E2B6-A24B-428A-AF9F-FFC7F41D9A33}" type="slidenum">
              <a:rPr lang="en-US" sz="1200">
                <a:latin typeface="Arial" charset="0"/>
              </a:rPr>
              <a:pPr/>
              <a:t>48</a:t>
            </a:fld>
            <a:endParaRPr lang="en-US" sz="1200">
              <a:latin typeface="Arial" charset="0"/>
            </a:endParaRPr>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ea typeface="ＭＳ Ｐゴシック" pitchFamily="-106" charset="-128"/>
              </a:rPr>
              <a:t>INHANDOUT</a:t>
            </a:r>
            <a:endParaRPr lang="en-US" dirty="0" smtClean="0">
              <a:ea typeface="ＭＳ Ｐゴシック" pitchFamily="-106" charset="-128"/>
            </a:endParaRPr>
          </a:p>
          <a:p>
            <a:pPr eaLnBrk="1" hangingPunct="1"/>
            <a:endParaRPr lang="en-US" dirty="0" smtClean="0">
              <a:ea typeface="ＭＳ Ｐゴシック" pitchFamily="-106"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2F86E2B6-A24B-428A-AF9F-FFC7F41D9A33}" type="slidenum">
              <a:rPr lang="en-US" sz="1200">
                <a:latin typeface="Arial" charset="0"/>
              </a:rPr>
              <a:pPr/>
              <a:t>49</a:t>
            </a:fld>
            <a:endParaRPr lang="en-US" sz="1200">
              <a:latin typeface="Arial" charset="0"/>
            </a:endParaRPr>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pitchFamily="-106" charset="-128"/>
              </a:rPr>
              <a:t>There is an animated popup here.</a:t>
            </a:r>
            <a:endParaRPr lang="en-US" dirty="0" smtClean="0">
              <a:ea typeface="ＭＳ Ｐゴシック" pitchFamily="-106"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28EADF63-4F8B-43E4-8B60-7B8ABD8002CC}" type="slidenum">
              <a:rPr lang="en-US" sz="1200">
                <a:solidFill>
                  <a:prstClr val="black"/>
                </a:solidFill>
                <a:latin typeface="Arial" charset="0"/>
              </a:rPr>
              <a:pPr/>
              <a:t>50</a:t>
            </a:fld>
            <a:endParaRPr lang="en-US" sz="1200">
              <a:solidFill>
                <a:prstClr val="black"/>
              </a:solidFill>
              <a:latin typeface="Arial" charset="0"/>
            </a:endParaRPr>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pitchFamily="-106" charset="-128"/>
              </a:rPr>
              <a:t>Again, this is lec14prog01.hmmm.</a:t>
            </a:r>
          </a:p>
          <a:p>
            <a:pPr eaLnBrk="1" hangingPunct="1"/>
            <a:r>
              <a:rPr lang="en-US" dirty="0" err="1" smtClean="0">
                <a:ea typeface="ＭＳ Ｐゴシック" pitchFamily="-106" charset="-128"/>
              </a:rPr>
              <a:t>INHANDOUT</a:t>
            </a:r>
            <a:endParaRPr lang="en-US" dirty="0" smtClean="0">
              <a:ea typeface="ＭＳ Ｐゴシック" pitchFamily="-106"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2BA78D2-B22C-444F-AD88-4DD7A6F06554}" type="slidenum">
              <a:rPr lang="en-US" sz="1200">
                <a:latin typeface="Arial" charset="0"/>
              </a:rPr>
              <a:pPr/>
              <a:t>51</a:t>
            </a:fld>
            <a:endParaRPr lang="en-US" sz="1200">
              <a:latin typeface="Arial" charset="0"/>
            </a:endParaRPr>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2BA78D2-B22C-444F-AD88-4DD7A6F06554}" type="slidenum">
              <a:rPr lang="en-US" sz="1200">
                <a:latin typeface="Arial" charset="0"/>
              </a:rPr>
              <a:pPr/>
              <a:t>52</a:t>
            </a:fld>
            <a:endParaRPr lang="en-US" sz="1200">
              <a:latin typeface="Arial" charset="0"/>
            </a:endParaRPr>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ea typeface="ＭＳ Ｐゴシック" pitchFamily="-106" charset="-128"/>
              </a:rPr>
              <a:t>INHANDOUT</a:t>
            </a:r>
            <a:endParaRPr lang="en-US" dirty="0" smtClean="0">
              <a:ea typeface="ＭＳ Ｐゴシック" pitchFamily="-106" charset="-128"/>
            </a:endParaRPr>
          </a:p>
          <a:p>
            <a:pPr eaLnBrk="1" hangingPunct="1"/>
            <a:endParaRPr lang="en-US" dirty="0" smtClean="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D03F6E0C-D7DE-434E-AA70-89EC28FEB293}" type="slidenum">
              <a:rPr lang="en-US" sz="1200">
                <a:latin typeface="Arial" charset="0"/>
              </a:rPr>
              <a:pPr/>
              <a:t>6</a:t>
            </a:fld>
            <a:endParaRPr lang="en-US" sz="1200">
              <a:latin typeface="Arial" charset="0"/>
            </a:endParaRPr>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2BA78D2-B22C-444F-AD88-4DD7A6F06554}" type="slidenum">
              <a:rPr lang="en-US" sz="1200">
                <a:latin typeface="Arial" charset="0"/>
              </a:rPr>
              <a:pPr/>
              <a:t>53</a:t>
            </a:fld>
            <a:endParaRPr lang="en-US" sz="1200">
              <a:latin typeface="Arial" charset="0"/>
            </a:endParaRPr>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2BA78D2-B22C-444F-AD88-4DD7A6F06554}" type="slidenum">
              <a:rPr lang="en-US" sz="1200">
                <a:latin typeface="Arial" charset="0"/>
              </a:rPr>
              <a:pPr/>
              <a:t>54</a:t>
            </a:fld>
            <a:endParaRPr lang="en-US" sz="1200">
              <a:latin typeface="Arial" charset="0"/>
            </a:endParaRPr>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ea typeface="ＭＳ Ｐゴシック" pitchFamily="-106" charset="-128"/>
              </a:rPr>
              <a:t>INHANDOUT</a:t>
            </a:r>
            <a:endParaRPr lang="en-US" dirty="0" smtClean="0">
              <a:ea typeface="ＭＳ Ｐゴシック" pitchFamily="-106" charset="-128"/>
            </a:endParaRPr>
          </a:p>
          <a:p>
            <a:pPr eaLnBrk="1" hangingPunct="1"/>
            <a:endParaRPr lang="en-US" dirty="0" smtClean="0">
              <a:ea typeface="ＭＳ Ｐゴシック" pitchFamily="-106"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235F380D-37F9-4319-AB9C-D11986A9DB4C}" type="slidenum">
              <a:rPr lang="en-US" sz="1200">
                <a:latin typeface="Arial" charset="0"/>
              </a:rPr>
              <a:pPr/>
              <a:t>55</a:t>
            </a:fld>
            <a:endParaRPr lang="en-US" sz="1200">
              <a:latin typeface="Arial" charset="0"/>
            </a:endParaRPr>
          </a:p>
        </p:txBody>
      </p:sp>
      <p:sp>
        <p:nvSpPr>
          <p:cNvPr id="180227" name="Rectangle 2"/>
          <p:cNvSpPr>
            <a:spLocks noGrp="1" noRot="1" noChangeAspect="1" noChangeArrowheads="1" noTextEdit="1"/>
          </p:cNvSpPr>
          <p:nvPr>
            <p:ph type="sldImg"/>
          </p:nvPr>
        </p:nvSpPr>
        <p:spPr>
          <a:solidFill>
            <a:srgbClr val="FFFFFF"/>
          </a:solidFill>
          <a:ln/>
        </p:spPr>
      </p:sp>
      <p:sp>
        <p:nvSpPr>
          <p:cNvPr id="180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2B340C6C-43A7-4DC2-BD18-2790F5D6E2B5}" type="slidenum">
              <a:rPr lang="en-US" sz="1200">
                <a:latin typeface="Arial" charset="0"/>
              </a:rPr>
              <a:pPr/>
              <a:t>56</a:t>
            </a:fld>
            <a:endParaRPr lang="en-US" sz="1200">
              <a:latin typeface="Arial" charset="0"/>
            </a:endParaRPr>
          </a:p>
        </p:txBody>
      </p:sp>
      <p:sp>
        <p:nvSpPr>
          <p:cNvPr id="192515" name="Rectangle 2"/>
          <p:cNvSpPr>
            <a:spLocks noGrp="1" noRot="1" noChangeAspect="1" noChangeArrowheads="1" noTextEdit="1"/>
          </p:cNvSpPr>
          <p:nvPr>
            <p:ph type="sldImg"/>
          </p:nvPr>
        </p:nvSpPr>
        <p:spPr>
          <a:solidFill>
            <a:srgbClr val="FFFFFF"/>
          </a:solidFill>
          <a:ln/>
        </p:spPr>
      </p:sp>
      <p:sp>
        <p:nvSpPr>
          <p:cNvPr id="192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ea typeface="ＭＳ Ｐゴシック" pitchFamily="-106" charset="-128"/>
              </a:rPr>
              <a:t>INHANDOUT</a:t>
            </a:r>
            <a:endParaRPr lang="en-US" dirty="0" smtClean="0">
              <a:ea typeface="ＭＳ Ｐゴシック" pitchFamily="-106" charset="-128"/>
            </a:endParaRPr>
          </a:p>
          <a:p>
            <a:pPr eaLnBrk="1" hangingPunct="1"/>
            <a:endParaRPr lang="en-US" dirty="0" smtClean="0">
              <a:ea typeface="ＭＳ Ｐゴシック" pitchFamily="-106"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52D4E30B-D5BC-47DB-865F-527D797FCD97}" type="slidenum">
              <a:rPr lang="en-US" sz="1200">
                <a:latin typeface="Arial" charset="0"/>
              </a:rPr>
              <a:pPr/>
              <a:t>57</a:t>
            </a:fld>
            <a:endParaRPr lang="en-US" sz="1200">
              <a:latin typeface="Arial" charset="0"/>
            </a:endParaRPr>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52D4E30B-D5BC-47DB-865F-527D797FCD97}" type="slidenum">
              <a:rPr lang="en-US" sz="1200">
                <a:latin typeface="Arial" charset="0"/>
              </a:rPr>
              <a:pPr/>
              <a:t>58</a:t>
            </a:fld>
            <a:endParaRPr lang="en-US" sz="1200">
              <a:latin typeface="Arial" charset="0"/>
            </a:endParaRPr>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316FDD0F-ED45-4512-B3D1-56A7B9A7C45E}" type="slidenum">
              <a:rPr lang="en-US" sz="1200">
                <a:latin typeface="Arial" charset="0"/>
              </a:rPr>
              <a:pPr/>
              <a:t>59</a:t>
            </a:fld>
            <a:endParaRPr lang="en-US" sz="1200">
              <a:latin typeface="Arial" charset="0"/>
            </a:endParaRPr>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2E890053-8985-494E-8012-C6348C18330F}" type="slidenum">
              <a:rPr lang="en-US" sz="1200">
                <a:solidFill>
                  <a:prstClr val="black"/>
                </a:solidFill>
                <a:latin typeface="Arial" charset="0"/>
              </a:rPr>
              <a:pPr/>
              <a:t>9</a:t>
            </a:fld>
            <a:endParaRPr lang="en-US" sz="1200">
              <a:solidFill>
                <a:prstClr val="black"/>
              </a:solidFill>
              <a:latin typeface="Arial" charset="0"/>
            </a:endParaRPr>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2E890053-8985-494E-8012-C6348C18330F}" type="slidenum">
              <a:rPr lang="en-US" sz="1200">
                <a:solidFill>
                  <a:prstClr val="black"/>
                </a:solidFill>
                <a:latin typeface="Arial" charset="0"/>
              </a:rPr>
              <a:pPr/>
              <a:t>10</a:t>
            </a:fld>
            <a:endParaRPr lang="en-US" sz="1200">
              <a:solidFill>
                <a:prstClr val="black"/>
              </a:solidFill>
              <a:latin typeface="Arial" charset="0"/>
            </a:endParaRPr>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2E890053-8985-494E-8012-C6348C18330F}" type="slidenum">
              <a:rPr lang="en-US" sz="1200">
                <a:solidFill>
                  <a:prstClr val="black"/>
                </a:solidFill>
                <a:latin typeface="Arial" charset="0"/>
              </a:rPr>
              <a:pPr/>
              <a:t>11</a:t>
            </a:fld>
            <a:endParaRPr lang="en-US" sz="1200">
              <a:solidFill>
                <a:prstClr val="black"/>
              </a:solidFill>
              <a:latin typeface="Arial" charset="0"/>
            </a:endParaRPr>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err="1" smtClean="0">
                <a:ea typeface="ＭＳ Ｐゴシック" pitchFamily="-106" charset="-128"/>
              </a:rPr>
              <a:t>INHANDOUT</a:t>
            </a:r>
            <a:endParaRPr lang="en-US" dirty="0" smtClean="0">
              <a:ea typeface="ＭＳ Ｐゴシック" pitchFamily="-106" charset="-128"/>
            </a:endParaRPr>
          </a:p>
          <a:p>
            <a:pPr eaLnBrk="1" hangingPunct="1"/>
            <a:endParaRPr lang="en-US" dirty="0" smtClean="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06" charset="0"/>
                <a:ea typeface="ＭＳ Ｐゴシック" pitchFamily="-106" charset="-128"/>
              </a:defRPr>
            </a:lvl1pPr>
            <a:lvl2pPr marL="754664" indent="-290255">
              <a:defRPr sz="2400">
                <a:solidFill>
                  <a:schemeClr val="tx1"/>
                </a:solidFill>
                <a:latin typeface="Times" pitchFamily="-106" charset="0"/>
                <a:ea typeface="ＭＳ Ｐゴシック" pitchFamily="-106" charset="-128"/>
              </a:defRPr>
            </a:lvl2pPr>
            <a:lvl3pPr marL="1161022" indent="-232204">
              <a:defRPr sz="2400">
                <a:solidFill>
                  <a:schemeClr val="tx1"/>
                </a:solidFill>
                <a:latin typeface="Times" pitchFamily="-106" charset="0"/>
                <a:ea typeface="ＭＳ Ｐゴシック" pitchFamily="-106" charset="-128"/>
              </a:defRPr>
            </a:lvl3pPr>
            <a:lvl4pPr marL="1625431" indent="-232204">
              <a:defRPr sz="2400">
                <a:solidFill>
                  <a:schemeClr val="tx1"/>
                </a:solidFill>
                <a:latin typeface="Times" pitchFamily="-106" charset="0"/>
                <a:ea typeface="ＭＳ Ｐゴシック" pitchFamily="-106" charset="-128"/>
              </a:defRPr>
            </a:lvl4pPr>
            <a:lvl5pPr marL="2089840" indent="-232204">
              <a:defRPr sz="2400">
                <a:solidFill>
                  <a:schemeClr val="tx1"/>
                </a:solidFill>
                <a:latin typeface="Times" pitchFamily="-106" charset="0"/>
                <a:ea typeface="ＭＳ Ｐゴシック" pitchFamily="-106" charset="-128"/>
              </a:defRPr>
            </a:lvl5pPr>
            <a:lvl6pPr marL="2554249"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3018658"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83066"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947475" indent="-232204"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fld id="{28EADF63-4F8B-43E4-8B60-7B8ABD8002CC}" type="slidenum">
              <a:rPr lang="en-US" sz="1200">
                <a:solidFill>
                  <a:prstClr val="black"/>
                </a:solidFill>
                <a:latin typeface="Arial" charset="0"/>
              </a:rPr>
              <a:pPr/>
              <a:t>12</a:t>
            </a:fld>
            <a:endParaRPr lang="en-US" sz="1200">
              <a:solidFill>
                <a:prstClr val="black"/>
              </a:solidFill>
              <a:latin typeface="Arial" charset="0"/>
            </a:endParaRPr>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C9337C-BC4D-4AAF-8C1A-E909CB8ACF93}" type="slidenum">
              <a:rPr lang="en-US"/>
              <a:pPr>
                <a:defRPr/>
              </a:pPr>
              <a:t>‹#›</a:t>
            </a:fld>
            <a:endParaRPr lang="en-US"/>
          </a:p>
        </p:txBody>
      </p:sp>
    </p:spTree>
    <p:extLst>
      <p:ext uri="{BB962C8B-B14F-4D97-AF65-F5344CB8AC3E}">
        <p14:creationId xmlns:p14="http://schemas.microsoft.com/office/powerpoint/2010/main" val="317474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AF35FE-52AC-4DA3-9D71-B65127AB1916}" type="slidenum">
              <a:rPr lang="en-US"/>
              <a:pPr>
                <a:defRPr/>
              </a:pPr>
              <a:t>‹#›</a:t>
            </a:fld>
            <a:endParaRPr lang="en-US"/>
          </a:p>
        </p:txBody>
      </p:sp>
    </p:spTree>
    <p:extLst>
      <p:ext uri="{BB962C8B-B14F-4D97-AF65-F5344CB8AC3E}">
        <p14:creationId xmlns:p14="http://schemas.microsoft.com/office/powerpoint/2010/main" val="121433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3749BD-A697-4455-85C2-402BF461BCF8}" type="slidenum">
              <a:rPr lang="en-US"/>
              <a:pPr>
                <a:defRPr/>
              </a:pPr>
              <a:t>‹#›</a:t>
            </a:fld>
            <a:endParaRPr lang="en-US"/>
          </a:p>
        </p:txBody>
      </p:sp>
    </p:spTree>
    <p:extLst>
      <p:ext uri="{BB962C8B-B14F-4D97-AF65-F5344CB8AC3E}">
        <p14:creationId xmlns:p14="http://schemas.microsoft.com/office/powerpoint/2010/main" val="3234004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57E15A-469F-48DD-82C0-24732CCD76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3605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BD4A71-6F84-4363-9102-50C2197986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65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1CCE9D-7A3C-48B5-907F-586561CB1A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9944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AE79DB-2425-4AEF-BA7D-453020E162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76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6C7C46-9E98-4F66-9DD0-36D6C39B2C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778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42A47C1-B316-4709-AED5-2149B680B9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3020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479B120-5A83-4CDD-AA24-034C87B8FE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3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77101B-E33C-43CB-B598-39730C928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8587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A5B29B-93AC-4B04-8972-86C136327CE1}" type="slidenum">
              <a:rPr lang="en-US"/>
              <a:pPr>
                <a:defRPr/>
              </a:pPr>
              <a:t>‹#›</a:t>
            </a:fld>
            <a:endParaRPr lang="en-US"/>
          </a:p>
        </p:txBody>
      </p:sp>
    </p:spTree>
    <p:extLst>
      <p:ext uri="{BB962C8B-B14F-4D97-AF65-F5344CB8AC3E}">
        <p14:creationId xmlns:p14="http://schemas.microsoft.com/office/powerpoint/2010/main" val="915939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1DF3FD-7FDD-4DF9-948C-E9FC553208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6099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E84D16-2947-4F2E-AFE9-2CE065939B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9496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57B0B2-C0DA-4BA3-9E9C-E0FEC2D426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1229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C9337C-BC4D-4AAF-8C1A-E909CB8AC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089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A5B29B-93AC-4B04-8972-86C136327C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3464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72CD2-F61E-4B65-B3CC-92742984B4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9576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A0C8E1-28CC-4C4D-95C6-7527B8F3CC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4936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969A92-9955-41EE-993E-C3C3D78E91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5061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D667018-7D86-48F4-A04E-E17DADFE33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89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B16B81-29F0-496E-8A1B-A7BC7D5715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587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872CD2-F61E-4B65-B3CC-92742984B41C}" type="slidenum">
              <a:rPr lang="en-US"/>
              <a:pPr>
                <a:defRPr/>
              </a:pPr>
              <a:t>‹#›</a:t>
            </a:fld>
            <a:endParaRPr lang="en-US"/>
          </a:p>
        </p:txBody>
      </p:sp>
    </p:spTree>
    <p:extLst>
      <p:ext uri="{BB962C8B-B14F-4D97-AF65-F5344CB8AC3E}">
        <p14:creationId xmlns:p14="http://schemas.microsoft.com/office/powerpoint/2010/main" val="19246919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58B87C-B321-49D1-98AB-79317ED198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7527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C89707-48FF-4EA0-99B1-8728186922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3605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AF35FE-52AC-4DA3-9D71-B65127AB19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2583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3749BD-A697-4455-85C2-402BF461BC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4758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C9337C-BC4D-4AAF-8C1A-E909CB8AC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485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A5B29B-93AC-4B04-8972-86C136327C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7731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72CD2-F61E-4B65-B3CC-92742984B4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0315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A0C8E1-28CC-4C4D-95C6-7527B8F3CC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5451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969A92-9955-41EE-993E-C3C3D78E91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0813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D667018-7D86-48F4-A04E-E17DADFE33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114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A0C8E1-28CC-4C4D-95C6-7527B8F3CCE3}" type="slidenum">
              <a:rPr lang="en-US"/>
              <a:pPr>
                <a:defRPr/>
              </a:pPr>
              <a:t>‹#›</a:t>
            </a:fld>
            <a:endParaRPr lang="en-US"/>
          </a:p>
        </p:txBody>
      </p:sp>
    </p:spTree>
    <p:extLst>
      <p:ext uri="{BB962C8B-B14F-4D97-AF65-F5344CB8AC3E}">
        <p14:creationId xmlns:p14="http://schemas.microsoft.com/office/powerpoint/2010/main" val="1767311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B16B81-29F0-496E-8A1B-A7BC7D5715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20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58B87C-B321-49D1-98AB-79317ED198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3553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C89707-48FF-4EA0-99B1-8728186922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97615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AF35FE-52AC-4DA3-9D71-B65127AB19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580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3749BD-A697-4455-85C2-402BF461BC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3576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C9337C-BC4D-4AAF-8C1A-E909CB8AC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57015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A5B29B-93AC-4B04-8972-86C136327C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8881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72CD2-F61E-4B65-B3CC-92742984B4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0147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A0C8E1-28CC-4C4D-95C6-7527B8F3CC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5620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969A92-9955-41EE-993E-C3C3D78E91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716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969A92-9955-41EE-993E-C3C3D78E9176}" type="slidenum">
              <a:rPr lang="en-US"/>
              <a:pPr>
                <a:defRPr/>
              </a:pPr>
              <a:t>‹#›</a:t>
            </a:fld>
            <a:endParaRPr lang="en-US"/>
          </a:p>
        </p:txBody>
      </p:sp>
    </p:spTree>
    <p:extLst>
      <p:ext uri="{BB962C8B-B14F-4D97-AF65-F5344CB8AC3E}">
        <p14:creationId xmlns:p14="http://schemas.microsoft.com/office/powerpoint/2010/main" val="2015497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D667018-7D86-48F4-A04E-E17DADFE33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08876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B16B81-29F0-496E-8A1B-A7BC7D5715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879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58B87C-B321-49D1-98AB-79317ED198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562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C89707-48FF-4EA0-99B1-8728186922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45071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AF35FE-52AC-4DA3-9D71-B65127AB19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6217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3749BD-A697-4455-85C2-402BF461BC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2409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667018-7D86-48F4-A04E-E17DADFE33A0}" type="slidenum">
              <a:rPr lang="en-US"/>
              <a:pPr>
                <a:defRPr/>
              </a:pPr>
              <a:t>‹#›</a:t>
            </a:fld>
            <a:endParaRPr lang="en-US"/>
          </a:p>
        </p:txBody>
      </p:sp>
    </p:spTree>
    <p:extLst>
      <p:ext uri="{BB962C8B-B14F-4D97-AF65-F5344CB8AC3E}">
        <p14:creationId xmlns:p14="http://schemas.microsoft.com/office/powerpoint/2010/main" val="163408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B16B81-29F0-496E-8A1B-A7BC7D57150E}" type="slidenum">
              <a:rPr lang="en-US"/>
              <a:pPr>
                <a:defRPr/>
              </a:pPr>
              <a:t>‹#›</a:t>
            </a:fld>
            <a:endParaRPr lang="en-US"/>
          </a:p>
        </p:txBody>
      </p:sp>
    </p:spTree>
    <p:extLst>
      <p:ext uri="{BB962C8B-B14F-4D97-AF65-F5344CB8AC3E}">
        <p14:creationId xmlns:p14="http://schemas.microsoft.com/office/powerpoint/2010/main" val="173067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58B87C-B321-49D1-98AB-79317ED19832}" type="slidenum">
              <a:rPr lang="en-US"/>
              <a:pPr>
                <a:defRPr/>
              </a:pPr>
              <a:t>‹#›</a:t>
            </a:fld>
            <a:endParaRPr lang="en-US"/>
          </a:p>
        </p:txBody>
      </p:sp>
    </p:spTree>
    <p:extLst>
      <p:ext uri="{BB962C8B-B14F-4D97-AF65-F5344CB8AC3E}">
        <p14:creationId xmlns:p14="http://schemas.microsoft.com/office/powerpoint/2010/main" val="1882120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C89707-48FF-4EA0-99B1-87281869228D}" type="slidenum">
              <a:rPr lang="en-US"/>
              <a:pPr>
                <a:defRPr/>
              </a:pPr>
              <a:t>‹#›</a:t>
            </a:fld>
            <a:endParaRPr lang="en-US"/>
          </a:p>
        </p:txBody>
      </p:sp>
    </p:spTree>
    <p:extLst>
      <p:ext uri="{BB962C8B-B14F-4D97-AF65-F5344CB8AC3E}">
        <p14:creationId xmlns:p14="http://schemas.microsoft.com/office/powerpoint/2010/main" val="288125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78BE2DA-C240-4DBC-B3BE-F27F0F0990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 charset="-128"/>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06" charset="-128"/>
              </a:defRPr>
            </a:lvl1pPr>
          </a:lstStyle>
          <a:p>
            <a:pPr>
              <a:defRPr/>
            </a:pPr>
            <a:fld id="{6E1E8C5E-F3AA-4C80-B872-90019783C3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3354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 charset="-128"/>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78BE2DA-C240-4DBC-B3BE-F27F0F0990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18777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 charset="-128"/>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78BE2DA-C240-4DBC-B3BE-F27F0F0990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62644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mn-lt"/>
                <a:ea typeface="ＭＳ Ｐゴシック" pitchFamily="1" charset="-128"/>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pitchFamily="1" charset="-128"/>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178BE2DA-C240-4DBC-B3BE-F27F0F0990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94062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pitchFamily="-106"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06"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4.xml"/><Relationship Id="rId7" Type="http://schemas.openxmlformats.org/officeDocument/2006/relationships/image" Target="../media/image2.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tags" Target="../tags/tag113.xml"/><Relationship Id="rId18" Type="http://schemas.openxmlformats.org/officeDocument/2006/relationships/tags" Target="../tags/tag118.xml"/><Relationship Id="rId26" Type="http://schemas.openxmlformats.org/officeDocument/2006/relationships/tags" Target="../tags/tag126.xml"/><Relationship Id="rId3" Type="http://schemas.openxmlformats.org/officeDocument/2006/relationships/tags" Target="../tags/tag103.xml"/><Relationship Id="rId21" Type="http://schemas.openxmlformats.org/officeDocument/2006/relationships/tags" Target="../tags/tag121.xml"/><Relationship Id="rId7" Type="http://schemas.openxmlformats.org/officeDocument/2006/relationships/tags" Target="../tags/tag107.xml"/><Relationship Id="rId12" Type="http://schemas.openxmlformats.org/officeDocument/2006/relationships/tags" Target="../tags/tag112.xml"/><Relationship Id="rId17" Type="http://schemas.openxmlformats.org/officeDocument/2006/relationships/tags" Target="../tags/tag117.xml"/><Relationship Id="rId25" Type="http://schemas.openxmlformats.org/officeDocument/2006/relationships/tags" Target="../tags/tag125.xml"/><Relationship Id="rId2" Type="http://schemas.openxmlformats.org/officeDocument/2006/relationships/tags" Target="../tags/tag102.xml"/><Relationship Id="rId16" Type="http://schemas.openxmlformats.org/officeDocument/2006/relationships/tags" Target="../tags/tag116.xml"/><Relationship Id="rId20" Type="http://schemas.openxmlformats.org/officeDocument/2006/relationships/tags" Target="../tags/tag120.xml"/><Relationship Id="rId29" Type="http://schemas.openxmlformats.org/officeDocument/2006/relationships/tags" Target="../tags/tag129.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tags" Target="../tags/tag111.xml"/><Relationship Id="rId24" Type="http://schemas.openxmlformats.org/officeDocument/2006/relationships/tags" Target="../tags/tag124.xml"/><Relationship Id="rId32" Type="http://schemas.openxmlformats.org/officeDocument/2006/relationships/notesSlide" Target="../notesSlides/notesSlide7.xml"/><Relationship Id="rId5" Type="http://schemas.openxmlformats.org/officeDocument/2006/relationships/tags" Target="../tags/tag105.xml"/><Relationship Id="rId15" Type="http://schemas.openxmlformats.org/officeDocument/2006/relationships/tags" Target="../tags/tag115.xml"/><Relationship Id="rId23" Type="http://schemas.openxmlformats.org/officeDocument/2006/relationships/tags" Target="../tags/tag123.xml"/><Relationship Id="rId28" Type="http://schemas.openxmlformats.org/officeDocument/2006/relationships/tags" Target="../tags/tag128.xml"/><Relationship Id="rId10" Type="http://schemas.openxmlformats.org/officeDocument/2006/relationships/tags" Target="../tags/tag110.xml"/><Relationship Id="rId19" Type="http://schemas.openxmlformats.org/officeDocument/2006/relationships/tags" Target="../tags/tag119.xml"/><Relationship Id="rId31" Type="http://schemas.openxmlformats.org/officeDocument/2006/relationships/slideLayout" Target="../slideLayouts/slideLayout28.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tags" Target="../tags/tag114.xml"/><Relationship Id="rId22" Type="http://schemas.openxmlformats.org/officeDocument/2006/relationships/tags" Target="../tags/tag122.xml"/><Relationship Id="rId27" Type="http://schemas.openxmlformats.org/officeDocument/2006/relationships/tags" Target="../tags/tag127.xml"/><Relationship Id="rId30" Type="http://schemas.openxmlformats.org/officeDocument/2006/relationships/tags" Target="../tags/tag130.xml"/></Relationships>
</file>

<file path=ppt/slides/_rels/slide11.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tags" Target="../tags/tag143.xml"/><Relationship Id="rId18" Type="http://schemas.openxmlformats.org/officeDocument/2006/relationships/tags" Target="../tags/tag148.xml"/><Relationship Id="rId26" Type="http://schemas.openxmlformats.org/officeDocument/2006/relationships/tags" Target="../tags/tag156.xml"/><Relationship Id="rId3" Type="http://schemas.openxmlformats.org/officeDocument/2006/relationships/tags" Target="../tags/tag133.xml"/><Relationship Id="rId21" Type="http://schemas.openxmlformats.org/officeDocument/2006/relationships/tags" Target="../tags/tag151.xml"/><Relationship Id="rId34" Type="http://schemas.openxmlformats.org/officeDocument/2006/relationships/slideLayout" Target="../slideLayouts/slideLayout28.xml"/><Relationship Id="rId7" Type="http://schemas.openxmlformats.org/officeDocument/2006/relationships/tags" Target="../tags/tag137.xml"/><Relationship Id="rId12" Type="http://schemas.openxmlformats.org/officeDocument/2006/relationships/tags" Target="../tags/tag142.xml"/><Relationship Id="rId17" Type="http://schemas.openxmlformats.org/officeDocument/2006/relationships/tags" Target="../tags/tag147.xml"/><Relationship Id="rId25" Type="http://schemas.openxmlformats.org/officeDocument/2006/relationships/tags" Target="../tags/tag155.xml"/><Relationship Id="rId33" Type="http://schemas.openxmlformats.org/officeDocument/2006/relationships/tags" Target="../tags/tag163.xml"/><Relationship Id="rId2" Type="http://schemas.openxmlformats.org/officeDocument/2006/relationships/tags" Target="../tags/tag132.xml"/><Relationship Id="rId16" Type="http://schemas.openxmlformats.org/officeDocument/2006/relationships/tags" Target="../tags/tag146.xml"/><Relationship Id="rId20" Type="http://schemas.openxmlformats.org/officeDocument/2006/relationships/tags" Target="../tags/tag150.xml"/><Relationship Id="rId29" Type="http://schemas.openxmlformats.org/officeDocument/2006/relationships/tags" Target="../tags/tag159.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tags" Target="../tags/tag141.xml"/><Relationship Id="rId24" Type="http://schemas.openxmlformats.org/officeDocument/2006/relationships/tags" Target="../tags/tag154.xml"/><Relationship Id="rId32" Type="http://schemas.openxmlformats.org/officeDocument/2006/relationships/tags" Target="../tags/tag162.xml"/><Relationship Id="rId5" Type="http://schemas.openxmlformats.org/officeDocument/2006/relationships/tags" Target="../tags/tag135.xml"/><Relationship Id="rId15" Type="http://schemas.openxmlformats.org/officeDocument/2006/relationships/tags" Target="../tags/tag145.xml"/><Relationship Id="rId23" Type="http://schemas.openxmlformats.org/officeDocument/2006/relationships/tags" Target="../tags/tag153.xml"/><Relationship Id="rId28" Type="http://schemas.openxmlformats.org/officeDocument/2006/relationships/tags" Target="../tags/tag158.xml"/><Relationship Id="rId10" Type="http://schemas.openxmlformats.org/officeDocument/2006/relationships/tags" Target="../tags/tag140.xml"/><Relationship Id="rId19" Type="http://schemas.openxmlformats.org/officeDocument/2006/relationships/tags" Target="../tags/tag149.xml"/><Relationship Id="rId31" Type="http://schemas.openxmlformats.org/officeDocument/2006/relationships/tags" Target="../tags/tag161.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tags" Target="../tags/tag144.xml"/><Relationship Id="rId22" Type="http://schemas.openxmlformats.org/officeDocument/2006/relationships/tags" Target="../tags/tag152.xml"/><Relationship Id="rId27" Type="http://schemas.openxmlformats.org/officeDocument/2006/relationships/tags" Target="../tags/tag157.xml"/><Relationship Id="rId30" Type="http://schemas.openxmlformats.org/officeDocument/2006/relationships/tags" Target="../tags/tag160.xml"/><Relationship Id="rId35"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tags" Target="../tags/tag168.xml"/></Relationships>
</file>

<file path=ppt/slides/_rels/slide15.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notesSlide" Target="../notesSlides/notesSlide12.xml"/><Relationship Id="rId2" Type="http://schemas.openxmlformats.org/officeDocument/2006/relationships/tags" Target="../tags/tag170.xml"/><Relationship Id="rId16" Type="http://schemas.openxmlformats.org/officeDocument/2006/relationships/slideLayout" Target="../slideLayouts/slideLayout4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tags" Target="../tags/tag183.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21" Type="http://schemas.openxmlformats.org/officeDocument/2006/relationships/image" Target="../media/image3.pn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notesSlide" Target="../notesSlides/notesSlide2.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slideLayout" Target="../slideLayouts/slideLayout18.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notesSlide" Target="../notesSlides/notesSlide18.xml"/><Relationship Id="rId4"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notesSlide" Target="../notesSlides/notesSlide19.xml"/><Relationship Id="rId4"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5" Type="http://schemas.openxmlformats.org/officeDocument/2006/relationships/notesSlide" Target="../notesSlides/notesSlide20.xml"/><Relationship Id="rId4"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5" Type="http://schemas.openxmlformats.org/officeDocument/2006/relationships/notesSlide" Target="../notesSlides/notesSlide21.xml"/><Relationship Id="rId4"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notesSlide" Target="../notesSlides/notesSlide22.xml"/><Relationship Id="rId4"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5" Type="http://schemas.openxmlformats.org/officeDocument/2006/relationships/notesSlide" Target="../notesSlides/notesSlide23.xml"/><Relationship Id="rId4"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notesSlide" Target="../notesSlides/notesSlide24.xml"/><Relationship Id="rId4"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5" Type="http://schemas.openxmlformats.org/officeDocument/2006/relationships/notesSlide" Target="../notesSlides/notesSlide25.xml"/><Relationship Id="rId4"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5" Type="http://schemas.openxmlformats.org/officeDocument/2006/relationships/notesSlide" Target="../notesSlides/notesSlide26.xml"/><Relationship Id="rId4"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3" Type="http://schemas.openxmlformats.org/officeDocument/2006/relationships/tags" Target="../tags/tag25.xml"/><Relationship Id="rId21" Type="http://schemas.openxmlformats.org/officeDocument/2006/relationships/image" Target="../media/image3.png"/><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notesSlide" Target="../notesSlides/notesSlide3.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tags" Target="../tags/tag37.xml"/><Relationship Id="rId10" Type="http://schemas.openxmlformats.org/officeDocument/2006/relationships/tags" Target="../tags/tag32.xml"/><Relationship Id="rId19" Type="http://schemas.openxmlformats.org/officeDocument/2006/relationships/slideLayout" Target="../slideLayouts/slideLayout18.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notesSlide" Target="../notesSlides/notesSlide27.xml"/><Relationship Id="rId4"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5" Type="http://schemas.openxmlformats.org/officeDocument/2006/relationships/notesSlide" Target="../notesSlides/notesSlide28.xml"/><Relationship Id="rId4"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8" Type="http://schemas.openxmlformats.org/officeDocument/2006/relationships/tags" Target="../tags/tag224.xml"/><Relationship Id="rId13" Type="http://schemas.openxmlformats.org/officeDocument/2006/relationships/tags" Target="../tags/tag229.xml"/><Relationship Id="rId18" Type="http://schemas.openxmlformats.org/officeDocument/2006/relationships/tags" Target="../tags/tag234.xml"/><Relationship Id="rId26" Type="http://schemas.openxmlformats.org/officeDocument/2006/relationships/tags" Target="../tags/tag242.xml"/><Relationship Id="rId3" Type="http://schemas.openxmlformats.org/officeDocument/2006/relationships/tags" Target="../tags/tag219.xml"/><Relationship Id="rId21" Type="http://schemas.openxmlformats.org/officeDocument/2006/relationships/tags" Target="../tags/tag237.xml"/><Relationship Id="rId7" Type="http://schemas.openxmlformats.org/officeDocument/2006/relationships/tags" Target="../tags/tag223.xml"/><Relationship Id="rId12" Type="http://schemas.openxmlformats.org/officeDocument/2006/relationships/tags" Target="../tags/tag228.xml"/><Relationship Id="rId17" Type="http://schemas.openxmlformats.org/officeDocument/2006/relationships/tags" Target="../tags/tag233.xml"/><Relationship Id="rId25" Type="http://schemas.openxmlformats.org/officeDocument/2006/relationships/tags" Target="../tags/tag241.xml"/><Relationship Id="rId2" Type="http://schemas.openxmlformats.org/officeDocument/2006/relationships/tags" Target="../tags/tag218.xml"/><Relationship Id="rId16" Type="http://schemas.openxmlformats.org/officeDocument/2006/relationships/tags" Target="../tags/tag232.xml"/><Relationship Id="rId20" Type="http://schemas.openxmlformats.org/officeDocument/2006/relationships/tags" Target="../tags/tag236.xml"/><Relationship Id="rId29" Type="http://schemas.openxmlformats.org/officeDocument/2006/relationships/tags" Target="../tags/tag245.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tags" Target="../tags/tag227.xml"/><Relationship Id="rId24" Type="http://schemas.openxmlformats.org/officeDocument/2006/relationships/tags" Target="../tags/tag240.xml"/><Relationship Id="rId32" Type="http://schemas.openxmlformats.org/officeDocument/2006/relationships/notesSlide" Target="../notesSlides/notesSlide29.xml"/><Relationship Id="rId5" Type="http://schemas.openxmlformats.org/officeDocument/2006/relationships/tags" Target="../tags/tag221.xml"/><Relationship Id="rId15" Type="http://schemas.openxmlformats.org/officeDocument/2006/relationships/tags" Target="../tags/tag231.xml"/><Relationship Id="rId23" Type="http://schemas.openxmlformats.org/officeDocument/2006/relationships/tags" Target="../tags/tag239.xml"/><Relationship Id="rId28" Type="http://schemas.openxmlformats.org/officeDocument/2006/relationships/tags" Target="../tags/tag244.xml"/><Relationship Id="rId10" Type="http://schemas.openxmlformats.org/officeDocument/2006/relationships/tags" Target="../tags/tag226.xml"/><Relationship Id="rId19" Type="http://schemas.openxmlformats.org/officeDocument/2006/relationships/tags" Target="../tags/tag235.xml"/><Relationship Id="rId31" Type="http://schemas.openxmlformats.org/officeDocument/2006/relationships/slideLayout" Target="../slideLayouts/slideLayout39.xml"/><Relationship Id="rId4" Type="http://schemas.openxmlformats.org/officeDocument/2006/relationships/tags" Target="../tags/tag220.xml"/><Relationship Id="rId9" Type="http://schemas.openxmlformats.org/officeDocument/2006/relationships/tags" Target="../tags/tag225.xml"/><Relationship Id="rId14" Type="http://schemas.openxmlformats.org/officeDocument/2006/relationships/tags" Target="../tags/tag230.xml"/><Relationship Id="rId22" Type="http://schemas.openxmlformats.org/officeDocument/2006/relationships/tags" Target="../tags/tag238.xml"/><Relationship Id="rId27" Type="http://schemas.openxmlformats.org/officeDocument/2006/relationships/tags" Target="../tags/tag243.xml"/><Relationship Id="rId30" Type="http://schemas.openxmlformats.org/officeDocument/2006/relationships/tags" Target="../tags/tag246.xml"/></Relationships>
</file>

<file path=ppt/slides/_rels/slide33.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tags" Target="../tags/tag259.xml"/><Relationship Id="rId18" Type="http://schemas.openxmlformats.org/officeDocument/2006/relationships/tags" Target="../tags/tag264.xml"/><Relationship Id="rId26" Type="http://schemas.openxmlformats.org/officeDocument/2006/relationships/tags" Target="../tags/tag272.xml"/><Relationship Id="rId3" Type="http://schemas.openxmlformats.org/officeDocument/2006/relationships/tags" Target="../tags/tag249.xml"/><Relationship Id="rId21" Type="http://schemas.openxmlformats.org/officeDocument/2006/relationships/tags" Target="../tags/tag267.xml"/><Relationship Id="rId34" Type="http://schemas.openxmlformats.org/officeDocument/2006/relationships/notesSlide" Target="../notesSlides/notesSlide30.xml"/><Relationship Id="rId7" Type="http://schemas.openxmlformats.org/officeDocument/2006/relationships/tags" Target="../tags/tag253.xml"/><Relationship Id="rId12" Type="http://schemas.openxmlformats.org/officeDocument/2006/relationships/tags" Target="../tags/tag258.xml"/><Relationship Id="rId17" Type="http://schemas.openxmlformats.org/officeDocument/2006/relationships/tags" Target="../tags/tag263.xml"/><Relationship Id="rId25" Type="http://schemas.openxmlformats.org/officeDocument/2006/relationships/tags" Target="../tags/tag271.xml"/><Relationship Id="rId33" Type="http://schemas.openxmlformats.org/officeDocument/2006/relationships/slideLayout" Target="../slideLayouts/slideLayout28.xml"/><Relationship Id="rId2" Type="http://schemas.openxmlformats.org/officeDocument/2006/relationships/tags" Target="../tags/tag248.xml"/><Relationship Id="rId16" Type="http://schemas.openxmlformats.org/officeDocument/2006/relationships/tags" Target="../tags/tag262.xml"/><Relationship Id="rId20" Type="http://schemas.openxmlformats.org/officeDocument/2006/relationships/tags" Target="../tags/tag266.xml"/><Relationship Id="rId29" Type="http://schemas.openxmlformats.org/officeDocument/2006/relationships/tags" Target="../tags/tag275.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tags" Target="../tags/tag257.xml"/><Relationship Id="rId24" Type="http://schemas.openxmlformats.org/officeDocument/2006/relationships/tags" Target="../tags/tag270.xml"/><Relationship Id="rId32" Type="http://schemas.openxmlformats.org/officeDocument/2006/relationships/tags" Target="../tags/tag278.xml"/><Relationship Id="rId5" Type="http://schemas.openxmlformats.org/officeDocument/2006/relationships/tags" Target="../tags/tag251.xml"/><Relationship Id="rId15" Type="http://schemas.openxmlformats.org/officeDocument/2006/relationships/tags" Target="../tags/tag261.xml"/><Relationship Id="rId23" Type="http://schemas.openxmlformats.org/officeDocument/2006/relationships/tags" Target="../tags/tag269.xml"/><Relationship Id="rId28" Type="http://schemas.openxmlformats.org/officeDocument/2006/relationships/tags" Target="../tags/tag274.xml"/><Relationship Id="rId10" Type="http://schemas.openxmlformats.org/officeDocument/2006/relationships/tags" Target="../tags/tag256.xml"/><Relationship Id="rId19" Type="http://schemas.openxmlformats.org/officeDocument/2006/relationships/tags" Target="../tags/tag265.xml"/><Relationship Id="rId31" Type="http://schemas.openxmlformats.org/officeDocument/2006/relationships/tags" Target="../tags/tag277.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tags" Target="../tags/tag260.xml"/><Relationship Id="rId22" Type="http://schemas.openxmlformats.org/officeDocument/2006/relationships/tags" Target="../tags/tag268.xml"/><Relationship Id="rId27" Type="http://schemas.openxmlformats.org/officeDocument/2006/relationships/tags" Target="../tags/tag273.xml"/><Relationship Id="rId30" Type="http://schemas.openxmlformats.org/officeDocument/2006/relationships/tags" Target="../tags/tag276.xml"/></Relationships>
</file>

<file path=ppt/slides/_rels/slide34.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tags" Target="../tags/tag291.xml"/><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tags" Target="../tags/tag290.xml"/><Relationship Id="rId17" Type="http://schemas.openxmlformats.org/officeDocument/2006/relationships/notesSlide" Target="../notesSlides/notesSlide31.xml"/><Relationship Id="rId2" Type="http://schemas.openxmlformats.org/officeDocument/2006/relationships/tags" Target="../tags/tag280.xml"/><Relationship Id="rId16" Type="http://schemas.openxmlformats.org/officeDocument/2006/relationships/slideLayout" Target="../slideLayouts/slideLayout6.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tags" Target="../tags/tag289.xml"/><Relationship Id="rId5" Type="http://schemas.openxmlformats.org/officeDocument/2006/relationships/tags" Target="../tags/tag283.xml"/><Relationship Id="rId15" Type="http://schemas.openxmlformats.org/officeDocument/2006/relationships/tags" Target="../tags/tag293.xml"/><Relationship Id="rId10" Type="http://schemas.openxmlformats.org/officeDocument/2006/relationships/tags" Target="../tags/tag288.xml"/><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tags" Target="../tags/tag292.xml"/></Relationships>
</file>

<file path=ppt/slides/_rels/slide35.xml.rels><?xml version="1.0" encoding="UTF-8" standalone="yes"?>
<Relationships xmlns="http://schemas.openxmlformats.org/package/2006/relationships"><Relationship Id="rId8" Type="http://schemas.openxmlformats.org/officeDocument/2006/relationships/tags" Target="../tags/tag301.xml"/><Relationship Id="rId13" Type="http://schemas.openxmlformats.org/officeDocument/2006/relationships/tags" Target="../tags/tag306.xml"/><Relationship Id="rId3" Type="http://schemas.openxmlformats.org/officeDocument/2006/relationships/tags" Target="../tags/tag296.xml"/><Relationship Id="rId7" Type="http://schemas.openxmlformats.org/officeDocument/2006/relationships/tags" Target="../tags/tag300.xml"/><Relationship Id="rId12" Type="http://schemas.openxmlformats.org/officeDocument/2006/relationships/tags" Target="../tags/tag305.xml"/><Relationship Id="rId17" Type="http://schemas.openxmlformats.org/officeDocument/2006/relationships/notesSlide" Target="../notesSlides/notesSlide32.xml"/><Relationship Id="rId2" Type="http://schemas.openxmlformats.org/officeDocument/2006/relationships/tags" Target="../tags/tag295.xml"/><Relationship Id="rId16" Type="http://schemas.openxmlformats.org/officeDocument/2006/relationships/slideLayout" Target="../slideLayouts/slideLayout6.xml"/><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tags" Target="../tags/tag304.xml"/><Relationship Id="rId5" Type="http://schemas.openxmlformats.org/officeDocument/2006/relationships/tags" Target="../tags/tag298.xml"/><Relationship Id="rId15" Type="http://schemas.openxmlformats.org/officeDocument/2006/relationships/tags" Target="../tags/tag308.xml"/><Relationship Id="rId10" Type="http://schemas.openxmlformats.org/officeDocument/2006/relationships/tags" Target="../tags/tag303.xml"/><Relationship Id="rId4" Type="http://schemas.openxmlformats.org/officeDocument/2006/relationships/tags" Target="../tags/tag297.xml"/><Relationship Id="rId9" Type="http://schemas.openxmlformats.org/officeDocument/2006/relationships/tags" Target="../tags/tag302.xml"/><Relationship Id="rId14" Type="http://schemas.openxmlformats.org/officeDocument/2006/relationships/tags" Target="../tags/tag307.xml"/></Relationships>
</file>

<file path=ppt/slides/_rels/slide36.xml.rels><?xml version="1.0" encoding="UTF-8" standalone="yes"?>
<Relationships xmlns="http://schemas.openxmlformats.org/package/2006/relationships"><Relationship Id="rId8" Type="http://schemas.openxmlformats.org/officeDocument/2006/relationships/tags" Target="../tags/tag316.xml"/><Relationship Id="rId13" Type="http://schemas.openxmlformats.org/officeDocument/2006/relationships/tags" Target="../tags/tag321.xml"/><Relationship Id="rId18" Type="http://schemas.openxmlformats.org/officeDocument/2006/relationships/tags" Target="../tags/tag326.xml"/><Relationship Id="rId26" Type="http://schemas.openxmlformats.org/officeDocument/2006/relationships/tags" Target="../tags/tag334.xml"/><Relationship Id="rId39" Type="http://schemas.openxmlformats.org/officeDocument/2006/relationships/tags" Target="../tags/tag347.xml"/><Relationship Id="rId3" Type="http://schemas.openxmlformats.org/officeDocument/2006/relationships/tags" Target="../tags/tag311.xml"/><Relationship Id="rId21" Type="http://schemas.openxmlformats.org/officeDocument/2006/relationships/tags" Target="../tags/tag329.xml"/><Relationship Id="rId34" Type="http://schemas.openxmlformats.org/officeDocument/2006/relationships/tags" Target="../tags/tag342.xml"/><Relationship Id="rId42" Type="http://schemas.openxmlformats.org/officeDocument/2006/relationships/tags" Target="../tags/tag350.xml"/><Relationship Id="rId7" Type="http://schemas.openxmlformats.org/officeDocument/2006/relationships/tags" Target="../tags/tag315.xml"/><Relationship Id="rId12" Type="http://schemas.openxmlformats.org/officeDocument/2006/relationships/tags" Target="../tags/tag320.xml"/><Relationship Id="rId17" Type="http://schemas.openxmlformats.org/officeDocument/2006/relationships/tags" Target="../tags/tag325.xml"/><Relationship Id="rId25" Type="http://schemas.openxmlformats.org/officeDocument/2006/relationships/tags" Target="../tags/tag333.xml"/><Relationship Id="rId33" Type="http://schemas.openxmlformats.org/officeDocument/2006/relationships/tags" Target="../tags/tag341.xml"/><Relationship Id="rId38" Type="http://schemas.openxmlformats.org/officeDocument/2006/relationships/tags" Target="../tags/tag346.xml"/><Relationship Id="rId2" Type="http://schemas.openxmlformats.org/officeDocument/2006/relationships/tags" Target="../tags/tag310.xml"/><Relationship Id="rId16" Type="http://schemas.openxmlformats.org/officeDocument/2006/relationships/tags" Target="../tags/tag324.xml"/><Relationship Id="rId20" Type="http://schemas.openxmlformats.org/officeDocument/2006/relationships/tags" Target="../tags/tag328.xml"/><Relationship Id="rId29" Type="http://schemas.openxmlformats.org/officeDocument/2006/relationships/tags" Target="../tags/tag337.xml"/><Relationship Id="rId41" Type="http://schemas.openxmlformats.org/officeDocument/2006/relationships/tags" Target="../tags/tag349.xml"/><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tags" Target="../tags/tag319.xml"/><Relationship Id="rId24" Type="http://schemas.openxmlformats.org/officeDocument/2006/relationships/tags" Target="../tags/tag332.xml"/><Relationship Id="rId32" Type="http://schemas.openxmlformats.org/officeDocument/2006/relationships/tags" Target="../tags/tag340.xml"/><Relationship Id="rId37" Type="http://schemas.openxmlformats.org/officeDocument/2006/relationships/tags" Target="../tags/tag345.xml"/><Relationship Id="rId40" Type="http://schemas.openxmlformats.org/officeDocument/2006/relationships/tags" Target="../tags/tag348.xml"/><Relationship Id="rId45" Type="http://schemas.openxmlformats.org/officeDocument/2006/relationships/notesSlide" Target="../notesSlides/notesSlide33.xml"/><Relationship Id="rId5" Type="http://schemas.openxmlformats.org/officeDocument/2006/relationships/tags" Target="../tags/tag313.xml"/><Relationship Id="rId15" Type="http://schemas.openxmlformats.org/officeDocument/2006/relationships/tags" Target="../tags/tag323.xml"/><Relationship Id="rId23" Type="http://schemas.openxmlformats.org/officeDocument/2006/relationships/tags" Target="../tags/tag331.xml"/><Relationship Id="rId28" Type="http://schemas.openxmlformats.org/officeDocument/2006/relationships/tags" Target="../tags/tag336.xml"/><Relationship Id="rId36" Type="http://schemas.openxmlformats.org/officeDocument/2006/relationships/tags" Target="../tags/tag344.xml"/><Relationship Id="rId10" Type="http://schemas.openxmlformats.org/officeDocument/2006/relationships/tags" Target="../tags/tag318.xml"/><Relationship Id="rId19" Type="http://schemas.openxmlformats.org/officeDocument/2006/relationships/tags" Target="../tags/tag327.xml"/><Relationship Id="rId31" Type="http://schemas.openxmlformats.org/officeDocument/2006/relationships/tags" Target="../tags/tag339.xml"/><Relationship Id="rId44" Type="http://schemas.openxmlformats.org/officeDocument/2006/relationships/slideLayout" Target="../slideLayouts/slideLayout6.xml"/><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tags" Target="../tags/tag322.xml"/><Relationship Id="rId22" Type="http://schemas.openxmlformats.org/officeDocument/2006/relationships/tags" Target="../tags/tag330.xml"/><Relationship Id="rId27" Type="http://schemas.openxmlformats.org/officeDocument/2006/relationships/tags" Target="../tags/tag335.xml"/><Relationship Id="rId30" Type="http://schemas.openxmlformats.org/officeDocument/2006/relationships/tags" Target="../tags/tag338.xml"/><Relationship Id="rId35" Type="http://schemas.openxmlformats.org/officeDocument/2006/relationships/tags" Target="../tags/tag343.xml"/><Relationship Id="rId43" Type="http://schemas.openxmlformats.org/officeDocument/2006/relationships/tags" Target="../tags/tag351.xml"/></Relationships>
</file>

<file path=ppt/slides/_rels/slide37.xml.rels><?xml version="1.0" encoding="UTF-8" standalone="yes"?>
<Relationships xmlns="http://schemas.openxmlformats.org/package/2006/relationships"><Relationship Id="rId13" Type="http://schemas.openxmlformats.org/officeDocument/2006/relationships/tags" Target="../tags/tag364.xml"/><Relationship Id="rId18" Type="http://schemas.openxmlformats.org/officeDocument/2006/relationships/tags" Target="../tags/tag369.xml"/><Relationship Id="rId26" Type="http://schemas.openxmlformats.org/officeDocument/2006/relationships/tags" Target="../tags/tag377.xml"/><Relationship Id="rId39" Type="http://schemas.openxmlformats.org/officeDocument/2006/relationships/tags" Target="../tags/tag390.xml"/><Relationship Id="rId3" Type="http://schemas.openxmlformats.org/officeDocument/2006/relationships/tags" Target="../tags/tag354.xml"/><Relationship Id="rId21" Type="http://schemas.openxmlformats.org/officeDocument/2006/relationships/tags" Target="../tags/tag372.xml"/><Relationship Id="rId34" Type="http://schemas.openxmlformats.org/officeDocument/2006/relationships/tags" Target="../tags/tag385.xml"/><Relationship Id="rId42" Type="http://schemas.openxmlformats.org/officeDocument/2006/relationships/tags" Target="../tags/tag393.xml"/><Relationship Id="rId47" Type="http://schemas.openxmlformats.org/officeDocument/2006/relationships/tags" Target="../tags/tag398.xml"/><Relationship Id="rId50" Type="http://schemas.openxmlformats.org/officeDocument/2006/relationships/slideLayout" Target="../slideLayouts/slideLayout6.xml"/><Relationship Id="rId7" Type="http://schemas.openxmlformats.org/officeDocument/2006/relationships/tags" Target="../tags/tag358.xml"/><Relationship Id="rId12" Type="http://schemas.openxmlformats.org/officeDocument/2006/relationships/tags" Target="../tags/tag363.xml"/><Relationship Id="rId17" Type="http://schemas.openxmlformats.org/officeDocument/2006/relationships/tags" Target="../tags/tag368.xml"/><Relationship Id="rId25" Type="http://schemas.openxmlformats.org/officeDocument/2006/relationships/tags" Target="../tags/tag376.xml"/><Relationship Id="rId33" Type="http://schemas.openxmlformats.org/officeDocument/2006/relationships/tags" Target="../tags/tag384.xml"/><Relationship Id="rId38" Type="http://schemas.openxmlformats.org/officeDocument/2006/relationships/tags" Target="../tags/tag389.xml"/><Relationship Id="rId46" Type="http://schemas.openxmlformats.org/officeDocument/2006/relationships/tags" Target="../tags/tag397.xml"/><Relationship Id="rId2" Type="http://schemas.openxmlformats.org/officeDocument/2006/relationships/tags" Target="../tags/tag353.xml"/><Relationship Id="rId16" Type="http://schemas.openxmlformats.org/officeDocument/2006/relationships/tags" Target="../tags/tag367.xml"/><Relationship Id="rId20" Type="http://schemas.openxmlformats.org/officeDocument/2006/relationships/tags" Target="../tags/tag371.xml"/><Relationship Id="rId29" Type="http://schemas.openxmlformats.org/officeDocument/2006/relationships/tags" Target="../tags/tag380.xml"/><Relationship Id="rId41" Type="http://schemas.openxmlformats.org/officeDocument/2006/relationships/tags" Target="../tags/tag392.xml"/><Relationship Id="rId1" Type="http://schemas.openxmlformats.org/officeDocument/2006/relationships/tags" Target="../tags/tag352.xml"/><Relationship Id="rId6" Type="http://schemas.openxmlformats.org/officeDocument/2006/relationships/tags" Target="../tags/tag357.xml"/><Relationship Id="rId11" Type="http://schemas.openxmlformats.org/officeDocument/2006/relationships/tags" Target="../tags/tag362.xml"/><Relationship Id="rId24" Type="http://schemas.openxmlformats.org/officeDocument/2006/relationships/tags" Target="../tags/tag375.xml"/><Relationship Id="rId32" Type="http://schemas.openxmlformats.org/officeDocument/2006/relationships/tags" Target="../tags/tag383.xml"/><Relationship Id="rId37" Type="http://schemas.openxmlformats.org/officeDocument/2006/relationships/tags" Target="../tags/tag388.xml"/><Relationship Id="rId40" Type="http://schemas.openxmlformats.org/officeDocument/2006/relationships/tags" Target="../tags/tag391.xml"/><Relationship Id="rId45" Type="http://schemas.openxmlformats.org/officeDocument/2006/relationships/tags" Target="../tags/tag396.xml"/><Relationship Id="rId5" Type="http://schemas.openxmlformats.org/officeDocument/2006/relationships/tags" Target="../tags/tag356.xml"/><Relationship Id="rId15" Type="http://schemas.openxmlformats.org/officeDocument/2006/relationships/tags" Target="../tags/tag366.xml"/><Relationship Id="rId23" Type="http://schemas.openxmlformats.org/officeDocument/2006/relationships/tags" Target="../tags/tag374.xml"/><Relationship Id="rId28" Type="http://schemas.openxmlformats.org/officeDocument/2006/relationships/tags" Target="../tags/tag379.xml"/><Relationship Id="rId36" Type="http://schemas.openxmlformats.org/officeDocument/2006/relationships/tags" Target="../tags/tag387.xml"/><Relationship Id="rId49" Type="http://schemas.openxmlformats.org/officeDocument/2006/relationships/tags" Target="../tags/tag400.xml"/><Relationship Id="rId10" Type="http://schemas.openxmlformats.org/officeDocument/2006/relationships/tags" Target="../tags/tag361.xml"/><Relationship Id="rId19" Type="http://schemas.openxmlformats.org/officeDocument/2006/relationships/tags" Target="../tags/tag370.xml"/><Relationship Id="rId31" Type="http://schemas.openxmlformats.org/officeDocument/2006/relationships/tags" Target="../tags/tag382.xml"/><Relationship Id="rId44" Type="http://schemas.openxmlformats.org/officeDocument/2006/relationships/tags" Target="../tags/tag395.xml"/><Relationship Id="rId4" Type="http://schemas.openxmlformats.org/officeDocument/2006/relationships/tags" Target="../tags/tag355.xml"/><Relationship Id="rId9" Type="http://schemas.openxmlformats.org/officeDocument/2006/relationships/tags" Target="../tags/tag360.xml"/><Relationship Id="rId14" Type="http://schemas.openxmlformats.org/officeDocument/2006/relationships/tags" Target="../tags/tag365.xml"/><Relationship Id="rId22" Type="http://schemas.openxmlformats.org/officeDocument/2006/relationships/tags" Target="../tags/tag373.xml"/><Relationship Id="rId27" Type="http://schemas.openxmlformats.org/officeDocument/2006/relationships/tags" Target="../tags/tag378.xml"/><Relationship Id="rId30" Type="http://schemas.openxmlformats.org/officeDocument/2006/relationships/tags" Target="../tags/tag381.xml"/><Relationship Id="rId35" Type="http://schemas.openxmlformats.org/officeDocument/2006/relationships/tags" Target="../tags/tag386.xml"/><Relationship Id="rId43" Type="http://schemas.openxmlformats.org/officeDocument/2006/relationships/tags" Target="../tags/tag394.xml"/><Relationship Id="rId48" Type="http://schemas.openxmlformats.org/officeDocument/2006/relationships/tags" Target="../tags/tag399.xml"/><Relationship Id="rId8" Type="http://schemas.openxmlformats.org/officeDocument/2006/relationships/tags" Target="../tags/tag359.xml"/><Relationship Id="rId51"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8" Type="http://schemas.openxmlformats.org/officeDocument/2006/relationships/tags" Target="../tags/tag408.xml"/><Relationship Id="rId13" Type="http://schemas.openxmlformats.org/officeDocument/2006/relationships/tags" Target="../tags/tag413.xml"/><Relationship Id="rId18" Type="http://schemas.openxmlformats.org/officeDocument/2006/relationships/tags" Target="../tags/tag418.xml"/><Relationship Id="rId26" Type="http://schemas.openxmlformats.org/officeDocument/2006/relationships/tags" Target="../tags/tag426.xml"/><Relationship Id="rId3" Type="http://schemas.openxmlformats.org/officeDocument/2006/relationships/tags" Target="../tags/tag403.xml"/><Relationship Id="rId21" Type="http://schemas.openxmlformats.org/officeDocument/2006/relationships/tags" Target="../tags/tag421.xml"/><Relationship Id="rId7" Type="http://schemas.openxmlformats.org/officeDocument/2006/relationships/tags" Target="../tags/tag407.xml"/><Relationship Id="rId12" Type="http://schemas.openxmlformats.org/officeDocument/2006/relationships/tags" Target="../tags/tag412.xml"/><Relationship Id="rId17" Type="http://schemas.openxmlformats.org/officeDocument/2006/relationships/tags" Target="../tags/tag417.xml"/><Relationship Id="rId25" Type="http://schemas.openxmlformats.org/officeDocument/2006/relationships/tags" Target="../tags/tag425.xml"/><Relationship Id="rId33" Type="http://schemas.openxmlformats.org/officeDocument/2006/relationships/notesSlide" Target="../notesSlides/notesSlide35.xml"/><Relationship Id="rId2" Type="http://schemas.openxmlformats.org/officeDocument/2006/relationships/tags" Target="../tags/tag402.xml"/><Relationship Id="rId16" Type="http://schemas.openxmlformats.org/officeDocument/2006/relationships/tags" Target="../tags/tag416.xml"/><Relationship Id="rId20" Type="http://schemas.openxmlformats.org/officeDocument/2006/relationships/tags" Target="../tags/tag420.xml"/><Relationship Id="rId29" Type="http://schemas.openxmlformats.org/officeDocument/2006/relationships/tags" Target="../tags/tag429.xml"/><Relationship Id="rId1" Type="http://schemas.openxmlformats.org/officeDocument/2006/relationships/tags" Target="../tags/tag401.xml"/><Relationship Id="rId6" Type="http://schemas.openxmlformats.org/officeDocument/2006/relationships/tags" Target="../tags/tag406.xml"/><Relationship Id="rId11" Type="http://schemas.openxmlformats.org/officeDocument/2006/relationships/tags" Target="../tags/tag411.xml"/><Relationship Id="rId24" Type="http://schemas.openxmlformats.org/officeDocument/2006/relationships/tags" Target="../tags/tag424.xml"/><Relationship Id="rId32" Type="http://schemas.openxmlformats.org/officeDocument/2006/relationships/slideLayout" Target="../slideLayouts/slideLayout6.xml"/><Relationship Id="rId5" Type="http://schemas.openxmlformats.org/officeDocument/2006/relationships/tags" Target="../tags/tag405.xml"/><Relationship Id="rId15" Type="http://schemas.openxmlformats.org/officeDocument/2006/relationships/tags" Target="../tags/tag415.xml"/><Relationship Id="rId23" Type="http://schemas.openxmlformats.org/officeDocument/2006/relationships/tags" Target="../tags/tag423.xml"/><Relationship Id="rId28" Type="http://schemas.openxmlformats.org/officeDocument/2006/relationships/tags" Target="../tags/tag428.xml"/><Relationship Id="rId10" Type="http://schemas.openxmlformats.org/officeDocument/2006/relationships/tags" Target="../tags/tag410.xml"/><Relationship Id="rId19" Type="http://schemas.openxmlformats.org/officeDocument/2006/relationships/tags" Target="../tags/tag419.xml"/><Relationship Id="rId31" Type="http://schemas.openxmlformats.org/officeDocument/2006/relationships/tags" Target="../tags/tag431.xml"/><Relationship Id="rId4" Type="http://schemas.openxmlformats.org/officeDocument/2006/relationships/tags" Target="../tags/tag404.xml"/><Relationship Id="rId9" Type="http://schemas.openxmlformats.org/officeDocument/2006/relationships/tags" Target="../tags/tag409.xml"/><Relationship Id="rId14" Type="http://schemas.openxmlformats.org/officeDocument/2006/relationships/tags" Target="../tags/tag414.xml"/><Relationship Id="rId22" Type="http://schemas.openxmlformats.org/officeDocument/2006/relationships/tags" Target="../tags/tag422.xml"/><Relationship Id="rId27" Type="http://schemas.openxmlformats.org/officeDocument/2006/relationships/tags" Target="../tags/tag427.xml"/><Relationship Id="rId30" Type="http://schemas.openxmlformats.org/officeDocument/2006/relationships/tags" Target="../tags/tag430.xml"/></Relationships>
</file>

<file path=ppt/slides/_rels/slide39.xml.rels><?xml version="1.0" encoding="UTF-8" standalone="yes"?>
<Relationships xmlns="http://schemas.openxmlformats.org/package/2006/relationships"><Relationship Id="rId3" Type="http://schemas.openxmlformats.org/officeDocument/2006/relationships/tags" Target="../tags/tag434.xml"/><Relationship Id="rId7" Type="http://schemas.openxmlformats.org/officeDocument/2006/relationships/image" Target="../media/image16.jpeg"/><Relationship Id="rId2" Type="http://schemas.openxmlformats.org/officeDocument/2006/relationships/tags" Target="../tags/tag433.xml"/><Relationship Id="rId1" Type="http://schemas.openxmlformats.org/officeDocument/2006/relationships/tags" Target="../tags/tag432.xml"/><Relationship Id="rId6" Type="http://schemas.openxmlformats.org/officeDocument/2006/relationships/image" Target="../media/image15.png"/><Relationship Id="rId5" Type="http://schemas.openxmlformats.org/officeDocument/2006/relationships/notesSlide" Target="../notesSlides/notesSlide36.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18" Type="http://schemas.openxmlformats.org/officeDocument/2006/relationships/tags" Target="../tags/tag58.xml"/><Relationship Id="rId3" Type="http://schemas.openxmlformats.org/officeDocument/2006/relationships/tags" Target="../tags/tag43.xml"/><Relationship Id="rId21" Type="http://schemas.openxmlformats.org/officeDocument/2006/relationships/notesSlide" Target="../notesSlides/notesSlide4.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slideLayout" Target="../slideLayouts/slideLayout18.xml"/><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tags" Target="../tags/tag51.xml"/><Relationship Id="rId24" Type="http://schemas.openxmlformats.org/officeDocument/2006/relationships/image" Target="../media/image7.jpeg"/><Relationship Id="rId5" Type="http://schemas.openxmlformats.org/officeDocument/2006/relationships/tags" Target="../tags/tag45.xml"/><Relationship Id="rId15" Type="http://schemas.openxmlformats.org/officeDocument/2006/relationships/tags" Target="../tags/tag55.xml"/><Relationship Id="rId23" Type="http://schemas.openxmlformats.org/officeDocument/2006/relationships/image" Target="../media/image6.png"/><Relationship Id="rId10" Type="http://schemas.openxmlformats.org/officeDocument/2006/relationships/tags" Target="../tags/tag50.xml"/><Relationship Id="rId19" Type="http://schemas.openxmlformats.org/officeDocument/2006/relationships/tags" Target="../tags/tag59.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3" Type="http://schemas.openxmlformats.org/officeDocument/2006/relationships/tags" Target="../tags/tag447.xml"/><Relationship Id="rId18" Type="http://schemas.openxmlformats.org/officeDocument/2006/relationships/tags" Target="../tags/tag452.xml"/><Relationship Id="rId26" Type="http://schemas.openxmlformats.org/officeDocument/2006/relationships/tags" Target="../tags/tag460.xml"/><Relationship Id="rId39" Type="http://schemas.openxmlformats.org/officeDocument/2006/relationships/tags" Target="../tags/tag473.xml"/><Relationship Id="rId21" Type="http://schemas.openxmlformats.org/officeDocument/2006/relationships/tags" Target="../tags/tag455.xml"/><Relationship Id="rId34" Type="http://schemas.openxmlformats.org/officeDocument/2006/relationships/tags" Target="../tags/tag468.xml"/><Relationship Id="rId42" Type="http://schemas.openxmlformats.org/officeDocument/2006/relationships/tags" Target="../tags/tag476.xml"/><Relationship Id="rId47" Type="http://schemas.openxmlformats.org/officeDocument/2006/relationships/tags" Target="../tags/tag481.xml"/><Relationship Id="rId50" Type="http://schemas.openxmlformats.org/officeDocument/2006/relationships/tags" Target="../tags/tag484.xml"/><Relationship Id="rId55" Type="http://schemas.openxmlformats.org/officeDocument/2006/relationships/tags" Target="../tags/tag489.xml"/><Relationship Id="rId63" Type="http://schemas.openxmlformats.org/officeDocument/2006/relationships/tags" Target="../tags/tag497.xml"/><Relationship Id="rId68" Type="http://schemas.openxmlformats.org/officeDocument/2006/relationships/tags" Target="../tags/tag502.xml"/><Relationship Id="rId76" Type="http://schemas.openxmlformats.org/officeDocument/2006/relationships/tags" Target="../tags/tag510.xml"/><Relationship Id="rId84" Type="http://schemas.openxmlformats.org/officeDocument/2006/relationships/tags" Target="../tags/tag518.xml"/><Relationship Id="rId89" Type="http://schemas.openxmlformats.org/officeDocument/2006/relationships/tags" Target="../tags/tag523.xml"/><Relationship Id="rId7" Type="http://schemas.openxmlformats.org/officeDocument/2006/relationships/tags" Target="../tags/tag441.xml"/><Relationship Id="rId71" Type="http://schemas.openxmlformats.org/officeDocument/2006/relationships/tags" Target="../tags/tag505.xml"/><Relationship Id="rId2" Type="http://schemas.openxmlformats.org/officeDocument/2006/relationships/tags" Target="../tags/tag436.xml"/><Relationship Id="rId16" Type="http://schemas.openxmlformats.org/officeDocument/2006/relationships/tags" Target="../tags/tag450.xml"/><Relationship Id="rId29" Type="http://schemas.openxmlformats.org/officeDocument/2006/relationships/tags" Target="../tags/tag463.xml"/><Relationship Id="rId11" Type="http://schemas.openxmlformats.org/officeDocument/2006/relationships/tags" Target="../tags/tag445.xml"/><Relationship Id="rId24" Type="http://schemas.openxmlformats.org/officeDocument/2006/relationships/tags" Target="../tags/tag458.xml"/><Relationship Id="rId32" Type="http://schemas.openxmlformats.org/officeDocument/2006/relationships/tags" Target="../tags/tag466.xml"/><Relationship Id="rId37" Type="http://schemas.openxmlformats.org/officeDocument/2006/relationships/tags" Target="../tags/tag471.xml"/><Relationship Id="rId40" Type="http://schemas.openxmlformats.org/officeDocument/2006/relationships/tags" Target="../tags/tag474.xml"/><Relationship Id="rId45" Type="http://schemas.openxmlformats.org/officeDocument/2006/relationships/tags" Target="../tags/tag479.xml"/><Relationship Id="rId53" Type="http://schemas.openxmlformats.org/officeDocument/2006/relationships/tags" Target="../tags/tag487.xml"/><Relationship Id="rId58" Type="http://schemas.openxmlformats.org/officeDocument/2006/relationships/tags" Target="../tags/tag492.xml"/><Relationship Id="rId66" Type="http://schemas.openxmlformats.org/officeDocument/2006/relationships/tags" Target="../tags/tag500.xml"/><Relationship Id="rId74" Type="http://schemas.openxmlformats.org/officeDocument/2006/relationships/tags" Target="../tags/tag508.xml"/><Relationship Id="rId79" Type="http://schemas.openxmlformats.org/officeDocument/2006/relationships/tags" Target="../tags/tag513.xml"/><Relationship Id="rId87" Type="http://schemas.openxmlformats.org/officeDocument/2006/relationships/tags" Target="../tags/tag521.xml"/><Relationship Id="rId5" Type="http://schemas.openxmlformats.org/officeDocument/2006/relationships/tags" Target="../tags/tag439.xml"/><Relationship Id="rId61" Type="http://schemas.openxmlformats.org/officeDocument/2006/relationships/tags" Target="../tags/tag495.xml"/><Relationship Id="rId82" Type="http://schemas.openxmlformats.org/officeDocument/2006/relationships/tags" Target="../tags/tag516.xml"/><Relationship Id="rId90" Type="http://schemas.openxmlformats.org/officeDocument/2006/relationships/slideLayout" Target="../slideLayouts/slideLayout6.xml"/><Relationship Id="rId19" Type="http://schemas.openxmlformats.org/officeDocument/2006/relationships/tags" Target="../tags/tag453.xml"/><Relationship Id="rId14" Type="http://schemas.openxmlformats.org/officeDocument/2006/relationships/tags" Target="../tags/tag448.xml"/><Relationship Id="rId22" Type="http://schemas.openxmlformats.org/officeDocument/2006/relationships/tags" Target="../tags/tag456.xml"/><Relationship Id="rId27" Type="http://schemas.openxmlformats.org/officeDocument/2006/relationships/tags" Target="../tags/tag461.xml"/><Relationship Id="rId30" Type="http://schemas.openxmlformats.org/officeDocument/2006/relationships/tags" Target="../tags/tag464.xml"/><Relationship Id="rId35" Type="http://schemas.openxmlformats.org/officeDocument/2006/relationships/tags" Target="../tags/tag469.xml"/><Relationship Id="rId43" Type="http://schemas.openxmlformats.org/officeDocument/2006/relationships/tags" Target="../tags/tag477.xml"/><Relationship Id="rId48" Type="http://schemas.openxmlformats.org/officeDocument/2006/relationships/tags" Target="../tags/tag482.xml"/><Relationship Id="rId56" Type="http://schemas.openxmlformats.org/officeDocument/2006/relationships/tags" Target="../tags/tag490.xml"/><Relationship Id="rId64" Type="http://schemas.openxmlformats.org/officeDocument/2006/relationships/tags" Target="../tags/tag498.xml"/><Relationship Id="rId69" Type="http://schemas.openxmlformats.org/officeDocument/2006/relationships/tags" Target="../tags/tag503.xml"/><Relationship Id="rId77" Type="http://schemas.openxmlformats.org/officeDocument/2006/relationships/tags" Target="../tags/tag511.xml"/><Relationship Id="rId8" Type="http://schemas.openxmlformats.org/officeDocument/2006/relationships/tags" Target="../tags/tag442.xml"/><Relationship Id="rId51" Type="http://schemas.openxmlformats.org/officeDocument/2006/relationships/tags" Target="../tags/tag485.xml"/><Relationship Id="rId72" Type="http://schemas.openxmlformats.org/officeDocument/2006/relationships/tags" Target="../tags/tag506.xml"/><Relationship Id="rId80" Type="http://schemas.openxmlformats.org/officeDocument/2006/relationships/tags" Target="../tags/tag514.xml"/><Relationship Id="rId85" Type="http://schemas.openxmlformats.org/officeDocument/2006/relationships/tags" Target="../tags/tag519.xml"/><Relationship Id="rId3" Type="http://schemas.openxmlformats.org/officeDocument/2006/relationships/tags" Target="../tags/tag437.xml"/><Relationship Id="rId12" Type="http://schemas.openxmlformats.org/officeDocument/2006/relationships/tags" Target="../tags/tag446.xml"/><Relationship Id="rId17" Type="http://schemas.openxmlformats.org/officeDocument/2006/relationships/tags" Target="../tags/tag451.xml"/><Relationship Id="rId25" Type="http://schemas.openxmlformats.org/officeDocument/2006/relationships/tags" Target="../tags/tag459.xml"/><Relationship Id="rId33" Type="http://schemas.openxmlformats.org/officeDocument/2006/relationships/tags" Target="../tags/tag467.xml"/><Relationship Id="rId38" Type="http://schemas.openxmlformats.org/officeDocument/2006/relationships/tags" Target="../tags/tag472.xml"/><Relationship Id="rId46" Type="http://schemas.openxmlformats.org/officeDocument/2006/relationships/tags" Target="../tags/tag480.xml"/><Relationship Id="rId59" Type="http://schemas.openxmlformats.org/officeDocument/2006/relationships/tags" Target="../tags/tag493.xml"/><Relationship Id="rId67" Type="http://schemas.openxmlformats.org/officeDocument/2006/relationships/tags" Target="../tags/tag501.xml"/><Relationship Id="rId20" Type="http://schemas.openxmlformats.org/officeDocument/2006/relationships/tags" Target="../tags/tag454.xml"/><Relationship Id="rId41" Type="http://schemas.openxmlformats.org/officeDocument/2006/relationships/tags" Target="../tags/tag475.xml"/><Relationship Id="rId54" Type="http://schemas.openxmlformats.org/officeDocument/2006/relationships/tags" Target="../tags/tag488.xml"/><Relationship Id="rId62" Type="http://schemas.openxmlformats.org/officeDocument/2006/relationships/tags" Target="../tags/tag496.xml"/><Relationship Id="rId70" Type="http://schemas.openxmlformats.org/officeDocument/2006/relationships/tags" Target="../tags/tag504.xml"/><Relationship Id="rId75" Type="http://schemas.openxmlformats.org/officeDocument/2006/relationships/tags" Target="../tags/tag509.xml"/><Relationship Id="rId83" Type="http://schemas.openxmlformats.org/officeDocument/2006/relationships/tags" Target="../tags/tag517.xml"/><Relationship Id="rId88" Type="http://schemas.openxmlformats.org/officeDocument/2006/relationships/tags" Target="../tags/tag522.xml"/><Relationship Id="rId91" Type="http://schemas.openxmlformats.org/officeDocument/2006/relationships/notesSlide" Target="../notesSlides/notesSlide42.xml"/><Relationship Id="rId1" Type="http://schemas.openxmlformats.org/officeDocument/2006/relationships/tags" Target="../tags/tag435.xml"/><Relationship Id="rId6" Type="http://schemas.openxmlformats.org/officeDocument/2006/relationships/tags" Target="../tags/tag440.xml"/><Relationship Id="rId15" Type="http://schemas.openxmlformats.org/officeDocument/2006/relationships/tags" Target="../tags/tag449.xml"/><Relationship Id="rId23" Type="http://schemas.openxmlformats.org/officeDocument/2006/relationships/tags" Target="../tags/tag457.xml"/><Relationship Id="rId28" Type="http://schemas.openxmlformats.org/officeDocument/2006/relationships/tags" Target="../tags/tag462.xml"/><Relationship Id="rId36" Type="http://schemas.openxmlformats.org/officeDocument/2006/relationships/tags" Target="../tags/tag470.xml"/><Relationship Id="rId49" Type="http://schemas.openxmlformats.org/officeDocument/2006/relationships/tags" Target="../tags/tag483.xml"/><Relationship Id="rId57" Type="http://schemas.openxmlformats.org/officeDocument/2006/relationships/tags" Target="../tags/tag491.xml"/><Relationship Id="rId10" Type="http://schemas.openxmlformats.org/officeDocument/2006/relationships/tags" Target="../tags/tag444.xml"/><Relationship Id="rId31" Type="http://schemas.openxmlformats.org/officeDocument/2006/relationships/tags" Target="../tags/tag465.xml"/><Relationship Id="rId44" Type="http://schemas.openxmlformats.org/officeDocument/2006/relationships/tags" Target="../tags/tag478.xml"/><Relationship Id="rId52" Type="http://schemas.openxmlformats.org/officeDocument/2006/relationships/tags" Target="../tags/tag486.xml"/><Relationship Id="rId60" Type="http://schemas.openxmlformats.org/officeDocument/2006/relationships/tags" Target="../tags/tag494.xml"/><Relationship Id="rId65" Type="http://schemas.openxmlformats.org/officeDocument/2006/relationships/tags" Target="../tags/tag499.xml"/><Relationship Id="rId73" Type="http://schemas.openxmlformats.org/officeDocument/2006/relationships/tags" Target="../tags/tag507.xml"/><Relationship Id="rId78" Type="http://schemas.openxmlformats.org/officeDocument/2006/relationships/tags" Target="../tags/tag512.xml"/><Relationship Id="rId81" Type="http://schemas.openxmlformats.org/officeDocument/2006/relationships/tags" Target="../tags/tag515.xml"/><Relationship Id="rId86" Type="http://schemas.openxmlformats.org/officeDocument/2006/relationships/tags" Target="../tags/tag520.xml"/><Relationship Id="rId4" Type="http://schemas.openxmlformats.org/officeDocument/2006/relationships/tags" Target="../tags/tag438.xml"/><Relationship Id="rId9" Type="http://schemas.openxmlformats.org/officeDocument/2006/relationships/tags" Target="../tags/tag443.xml"/></Relationships>
</file>

<file path=ppt/slides/_rels/slide46.xml.rels><?xml version="1.0" encoding="UTF-8" standalone="yes"?>
<Relationships xmlns="http://schemas.openxmlformats.org/package/2006/relationships"><Relationship Id="rId13" Type="http://schemas.openxmlformats.org/officeDocument/2006/relationships/tags" Target="../tags/tag536.xml"/><Relationship Id="rId18" Type="http://schemas.openxmlformats.org/officeDocument/2006/relationships/tags" Target="../tags/tag541.xml"/><Relationship Id="rId26" Type="http://schemas.openxmlformats.org/officeDocument/2006/relationships/tags" Target="../tags/tag549.xml"/><Relationship Id="rId39" Type="http://schemas.openxmlformats.org/officeDocument/2006/relationships/tags" Target="../tags/tag562.xml"/><Relationship Id="rId21" Type="http://schemas.openxmlformats.org/officeDocument/2006/relationships/tags" Target="../tags/tag544.xml"/><Relationship Id="rId34" Type="http://schemas.openxmlformats.org/officeDocument/2006/relationships/tags" Target="../tags/tag557.xml"/><Relationship Id="rId42" Type="http://schemas.openxmlformats.org/officeDocument/2006/relationships/tags" Target="../tags/tag565.xml"/><Relationship Id="rId47" Type="http://schemas.openxmlformats.org/officeDocument/2006/relationships/tags" Target="../tags/tag570.xml"/><Relationship Id="rId50" Type="http://schemas.openxmlformats.org/officeDocument/2006/relationships/tags" Target="../tags/tag573.xml"/><Relationship Id="rId55" Type="http://schemas.openxmlformats.org/officeDocument/2006/relationships/tags" Target="../tags/tag578.xml"/><Relationship Id="rId63" Type="http://schemas.openxmlformats.org/officeDocument/2006/relationships/tags" Target="../tags/tag586.xml"/><Relationship Id="rId68" Type="http://schemas.openxmlformats.org/officeDocument/2006/relationships/tags" Target="../tags/tag591.xml"/><Relationship Id="rId76" Type="http://schemas.openxmlformats.org/officeDocument/2006/relationships/tags" Target="../tags/tag599.xml"/><Relationship Id="rId84" Type="http://schemas.openxmlformats.org/officeDocument/2006/relationships/tags" Target="../tags/tag607.xml"/><Relationship Id="rId89" Type="http://schemas.openxmlformats.org/officeDocument/2006/relationships/slideLayout" Target="../slideLayouts/slideLayout6.xml"/><Relationship Id="rId7" Type="http://schemas.openxmlformats.org/officeDocument/2006/relationships/tags" Target="../tags/tag530.xml"/><Relationship Id="rId71" Type="http://schemas.openxmlformats.org/officeDocument/2006/relationships/tags" Target="../tags/tag594.xml"/><Relationship Id="rId2" Type="http://schemas.openxmlformats.org/officeDocument/2006/relationships/tags" Target="../tags/tag525.xml"/><Relationship Id="rId16" Type="http://schemas.openxmlformats.org/officeDocument/2006/relationships/tags" Target="../tags/tag539.xml"/><Relationship Id="rId29" Type="http://schemas.openxmlformats.org/officeDocument/2006/relationships/tags" Target="../tags/tag552.xml"/><Relationship Id="rId11" Type="http://schemas.openxmlformats.org/officeDocument/2006/relationships/tags" Target="../tags/tag534.xml"/><Relationship Id="rId24" Type="http://schemas.openxmlformats.org/officeDocument/2006/relationships/tags" Target="../tags/tag547.xml"/><Relationship Id="rId32" Type="http://schemas.openxmlformats.org/officeDocument/2006/relationships/tags" Target="../tags/tag555.xml"/><Relationship Id="rId37" Type="http://schemas.openxmlformats.org/officeDocument/2006/relationships/tags" Target="../tags/tag560.xml"/><Relationship Id="rId40" Type="http://schemas.openxmlformats.org/officeDocument/2006/relationships/tags" Target="../tags/tag563.xml"/><Relationship Id="rId45" Type="http://schemas.openxmlformats.org/officeDocument/2006/relationships/tags" Target="../tags/tag568.xml"/><Relationship Id="rId53" Type="http://schemas.openxmlformats.org/officeDocument/2006/relationships/tags" Target="../tags/tag576.xml"/><Relationship Id="rId58" Type="http://schemas.openxmlformats.org/officeDocument/2006/relationships/tags" Target="../tags/tag581.xml"/><Relationship Id="rId66" Type="http://schemas.openxmlformats.org/officeDocument/2006/relationships/tags" Target="../tags/tag589.xml"/><Relationship Id="rId74" Type="http://schemas.openxmlformats.org/officeDocument/2006/relationships/tags" Target="../tags/tag597.xml"/><Relationship Id="rId79" Type="http://schemas.openxmlformats.org/officeDocument/2006/relationships/tags" Target="../tags/tag602.xml"/><Relationship Id="rId87" Type="http://schemas.openxmlformats.org/officeDocument/2006/relationships/tags" Target="../tags/tag610.xml"/><Relationship Id="rId5" Type="http://schemas.openxmlformats.org/officeDocument/2006/relationships/tags" Target="../tags/tag528.xml"/><Relationship Id="rId61" Type="http://schemas.openxmlformats.org/officeDocument/2006/relationships/tags" Target="../tags/tag584.xml"/><Relationship Id="rId82" Type="http://schemas.openxmlformats.org/officeDocument/2006/relationships/tags" Target="../tags/tag605.xml"/><Relationship Id="rId90" Type="http://schemas.openxmlformats.org/officeDocument/2006/relationships/notesSlide" Target="../notesSlides/notesSlide43.xml"/><Relationship Id="rId19" Type="http://schemas.openxmlformats.org/officeDocument/2006/relationships/tags" Target="../tags/tag542.xml"/><Relationship Id="rId4" Type="http://schemas.openxmlformats.org/officeDocument/2006/relationships/tags" Target="../tags/tag527.xml"/><Relationship Id="rId9" Type="http://schemas.openxmlformats.org/officeDocument/2006/relationships/tags" Target="../tags/tag532.xml"/><Relationship Id="rId14" Type="http://schemas.openxmlformats.org/officeDocument/2006/relationships/tags" Target="../tags/tag537.xml"/><Relationship Id="rId22" Type="http://schemas.openxmlformats.org/officeDocument/2006/relationships/tags" Target="../tags/tag545.xml"/><Relationship Id="rId27" Type="http://schemas.openxmlformats.org/officeDocument/2006/relationships/tags" Target="../tags/tag550.xml"/><Relationship Id="rId30" Type="http://schemas.openxmlformats.org/officeDocument/2006/relationships/tags" Target="../tags/tag553.xml"/><Relationship Id="rId35" Type="http://schemas.openxmlformats.org/officeDocument/2006/relationships/tags" Target="../tags/tag558.xml"/><Relationship Id="rId43" Type="http://schemas.openxmlformats.org/officeDocument/2006/relationships/tags" Target="../tags/tag566.xml"/><Relationship Id="rId48" Type="http://schemas.openxmlformats.org/officeDocument/2006/relationships/tags" Target="../tags/tag571.xml"/><Relationship Id="rId56" Type="http://schemas.openxmlformats.org/officeDocument/2006/relationships/tags" Target="../tags/tag579.xml"/><Relationship Id="rId64" Type="http://schemas.openxmlformats.org/officeDocument/2006/relationships/tags" Target="../tags/tag587.xml"/><Relationship Id="rId69" Type="http://schemas.openxmlformats.org/officeDocument/2006/relationships/tags" Target="../tags/tag592.xml"/><Relationship Id="rId77" Type="http://schemas.openxmlformats.org/officeDocument/2006/relationships/tags" Target="../tags/tag600.xml"/><Relationship Id="rId8" Type="http://schemas.openxmlformats.org/officeDocument/2006/relationships/tags" Target="../tags/tag531.xml"/><Relationship Id="rId51" Type="http://schemas.openxmlformats.org/officeDocument/2006/relationships/tags" Target="../tags/tag574.xml"/><Relationship Id="rId72" Type="http://schemas.openxmlformats.org/officeDocument/2006/relationships/tags" Target="../tags/tag595.xml"/><Relationship Id="rId80" Type="http://schemas.openxmlformats.org/officeDocument/2006/relationships/tags" Target="../tags/tag603.xml"/><Relationship Id="rId85" Type="http://schemas.openxmlformats.org/officeDocument/2006/relationships/tags" Target="../tags/tag608.xml"/><Relationship Id="rId3" Type="http://schemas.openxmlformats.org/officeDocument/2006/relationships/tags" Target="../tags/tag526.xml"/><Relationship Id="rId12" Type="http://schemas.openxmlformats.org/officeDocument/2006/relationships/tags" Target="../tags/tag535.xml"/><Relationship Id="rId17" Type="http://schemas.openxmlformats.org/officeDocument/2006/relationships/tags" Target="../tags/tag540.xml"/><Relationship Id="rId25" Type="http://schemas.openxmlformats.org/officeDocument/2006/relationships/tags" Target="../tags/tag548.xml"/><Relationship Id="rId33" Type="http://schemas.openxmlformats.org/officeDocument/2006/relationships/tags" Target="../tags/tag556.xml"/><Relationship Id="rId38" Type="http://schemas.openxmlformats.org/officeDocument/2006/relationships/tags" Target="../tags/tag561.xml"/><Relationship Id="rId46" Type="http://schemas.openxmlformats.org/officeDocument/2006/relationships/tags" Target="../tags/tag569.xml"/><Relationship Id="rId59" Type="http://schemas.openxmlformats.org/officeDocument/2006/relationships/tags" Target="../tags/tag582.xml"/><Relationship Id="rId67" Type="http://schemas.openxmlformats.org/officeDocument/2006/relationships/tags" Target="../tags/tag590.xml"/><Relationship Id="rId20" Type="http://schemas.openxmlformats.org/officeDocument/2006/relationships/tags" Target="../tags/tag543.xml"/><Relationship Id="rId41" Type="http://schemas.openxmlformats.org/officeDocument/2006/relationships/tags" Target="../tags/tag564.xml"/><Relationship Id="rId54" Type="http://schemas.openxmlformats.org/officeDocument/2006/relationships/tags" Target="../tags/tag577.xml"/><Relationship Id="rId62" Type="http://schemas.openxmlformats.org/officeDocument/2006/relationships/tags" Target="../tags/tag585.xml"/><Relationship Id="rId70" Type="http://schemas.openxmlformats.org/officeDocument/2006/relationships/tags" Target="../tags/tag593.xml"/><Relationship Id="rId75" Type="http://schemas.openxmlformats.org/officeDocument/2006/relationships/tags" Target="../tags/tag598.xml"/><Relationship Id="rId83" Type="http://schemas.openxmlformats.org/officeDocument/2006/relationships/tags" Target="../tags/tag606.xml"/><Relationship Id="rId88" Type="http://schemas.openxmlformats.org/officeDocument/2006/relationships/tags" Target="../tags/tag611.xml"/><Relationship Id="rId1" Type="http://schemas.openxmlformats.org/officeDocument/2006/relationships/tags" Target="../tags/tag524.xml"/><Relationship Id="rId6" Type="http://schemas.openxmlformats.org/officeDocument/2006/relationships/tags" Target="../tags/tag529.xml"/><Relationship Id="rId15" Type="http://schemas.openxmlformats.org/officeDocument/2006/relationships/tags" Target="../tags/tag538.xml"/><Relationship Id="rId23" Type="http://schemas.openxmlformats.org/officeDocument/2006/relationships/tags" Target="../tags/tag546.xml"/><Relationship Id="rId28" Type="http://schemas.openxmlformats.org/officeDocument/2006/relationships/tags" Target="../tags/tag551.xml"/><Relationship Id="rId36" Type="http://schemas.openxmlformats.org/officeDocument/2006/relationships/tags" Target="../tags/tag559.xml"/><Relationship Id="rId49" Type="http://schemas.openxmlformats.org/officeDocument/2006/relationships/tags" Target="../tags/tag572.xml"/><Relationship Id="rId57" Type="http://schemas.openxmlformats.org/officeDocument/2006/relationships/tags" Target="../tags/tag580.xml"/><Relationship Id="rId10" Type="http://schemas.openxmlformats.org/officeDocument/2006/relationships/tags" Target="../tags/tag533.xml"/><Relationship Id="rId31" Type="http://schemas.openxmlformats.org/officeDocument/2006/relationships/tags" Target="../tags/tag554.xml"/><Relationship Id="rId44" Type="http://schemas.openxmlformats.org/officeDocument/2006/relationships/tags" Target="../tags/tag567.xml"/><Relationship Id="rId52" Type="http://schemas.openxmlformats.org/officeDocument/2006/relationships/tags" Target="../tags/tag575.xml"/><Relationship Id="rId60" Type="http://schemas.openxmlformats.org/officeDocument/2006/relationships/tags" Target="../tags/tag583.xml"/><Relationship Id="rId65" Type="http://schemas.openxmlformats.org/officeDocument/2006/relationships/tags" Target="../tags/tag588.xml"/><Relationship Id="rId73" Type="http://schemas.openxmlformats.org/officeDocument/2006/relationships/tags" Target="../tags/tag596.xml"/><Relationship Id="rId78" Type="http://schemas.openxmlformats.org/officeDocument/2006/relationships/tags" Target="../tags/tag601.xml"/><Relationship Id="rId81" Type="http://schemas.openxmlformats.org/officeDocument/2006/relationships/tags" Target="../tags/tag604.xml"/><Relationship Id="rId86" Type="http://schemas.openxmlformats.org/officeDocument/2006/relationships/tags" Target="../tags/tag609.xml"/></Relationships>
</file>

<file path=ppt/slides/_rels/slide47.xml.rels><?xml version="1.0" encoding="UTF-8" standalone="yes"?>
<Relationships xmlns="http://schemas.openxmlformats.org/package/2006/relationships"><Relationship Id="rId8" Type="http://schemas.openxmlformats.org/officeDocument/2006/relationships/tags" Target="../tags/tag619.xml"/><Relationship Id="rId13" Type="http://schemas.openxmlformats.org/officeDocument/2006/relationships/tags" Target="../tags/tag624.xml"/><Relationship Id="rId18" Type="http://schemas.openxmlformats.org/officeDocument/2006/relationships/tags" Target="../tags/tag629.xml"/><Relationship Id="rId26" Type="http://schemas.openxmlformats.org/officeDocument/2006/relationships/slideLayout" Target="../slideLayouts/slideLayout6.xml"/><Relationship Id="rId3" Type="http://schemas.openxmlformats.org/officeDocument/2006/relationships/tags" Target="../tags/tag614.xml"/><Relationship Id="rId21" Type="http://schemas.openxmlformats.org/officeDocument/2006/relationships/tags" Target="../tags/tag632.xml"/><Relationship Id="rId7" Type="http://schemas.openxmlformats.org/officeDocument/2006/relationships/tags" Target="../tags/tag618.xml"/><Relationship Id="rId12" Type="http://schemas.openxmlformats.org/officeDocument/2006/relationships/tags" Target="../tags/tag623.xml"/><Relationship Id="rId17" Type="http://schemas.openxmlformats.org/officeDocument/2006/relationships/tags" Target="../tags/tag628.xml"/><Relationship Id="rId25" Type="http://schemas.openxmlformats.org/officeDocument/2006/relationships/tags" Target="../tags/tag636.xml"/><Relationship Id="rId2" Type="http://schemas.openxmlformats.org/officeDocument/2006/relationships/tags" Target="../tags/tag613.xml"/><Relationship Id="rId16" Type="http://schemas.openxmlformats.org/officeDocument/2006/relationships/tags" Target="../tags/tag627.xml"/><Relationship Id="rId20" Type="http://schemas.openxmlformats.org/officeDocument/2006/relationships/tags" Target="../tags/tag631.xml"/><Relationship Id="rId1" Type="http://schemas.openxmlformats.org/officeDocument/2006/relationships/tags" Target="../tags/tag612.xml"/><Relationship Id="rId6" Type="http://schemas.openxmlformats.org/officeDocument/2006/relationships/tags" Target="../tags/tag617.xml"/><Relationship Id="rId11" Type="http://schemas.openxmlformats.org/officeDocument/2006/relationships/tags" Target="../tags/tag622.xml"/><Relationship Id="rId24" Type="http://schemas.openxmlformats.org/officeDocument/2006/relationships/tags" Target="../tags/tag635.xml"/><Relationship Id="rId5" Type="http://schemas.openxmlformats.org/officeDocument/2006/relationships/tags" Target="../tags/tag616.xml"/><Relationship Id="rId15" Type="http://schemas.openxmlformats.org/officeDocument/2006/relationships/tags" Target="../tags/tag626.xml"/><Relationship Id="rId23" Type="http://schemas.openxmlformats.org/officeDocument/2006/relationships/tags" Target="../tags/tag634.xml"/><Relationship Id="rId28" Type="http://schemas.openxmlformats.org/officeDocument/2006/relationships/image" Target="../media/image19.jpeg"/><Relationship Id="rId10" Type="http://schemas.openxmlformats.org/officeDocument/2006/relationships/tags" Target="../tags/tag621.xml"/><Relationship Id="rId19" Type="http://schemas.openxmlformats.org/officeDocument/2006/relationships/tags" Target="../tags/tag630.xml"/><Relationship Id="rId4" Type="http://schemas.openxmlformats.org/officeDocument/2006/relationships/tags" Target="../tags/tag615.xml"/><Relationship Id="rId9" Type="http://schemas.openxmlformats.org/officeDocument/2006/relationships/tags" Target="../tags/tag620.xml"/><Relationship Id="rId14" Type="http://schemas.openxmlformats.org/officeDocument/2006/relationships/tags" Target="../tags/tag625.xml"/><Relationship Id="rId22" Type="http://schemas.openxmlformats.org/officeDocument/2006/relationships/tags" Target="../tags/tag633.xml"/><Relationship Id="rId27"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8" Type="http://schemas.openxmlformats.org/officeDocument/2006/relationships/tags" Target="../tags/tag644.xml"/><Relationship Id="rId13" Type="http://schemas.openxmlformats.org/officeDocument/2006/relationships/tags" Target="../tags/tag649.xml"/><Relationship Id="rId18" Type="http://schemas.openxmlformats.org/officeDocument/2006/relationships/tags" Target="../tags/tag654.xml"/><Relationship Id="rId26" Type="http://schemas.openxmlformats.org/officeDocument/2006/relationships/slideLayout" Target="../slideLayouts/slideLayout6.xml"/><Relationship Id="rId3" Type="http://schemas.openxmlformats.org/officeDocument/2006/relationships/tags" Target="../tags/tag639.xml"/><Relationship Id="rId21" Type="http://schemas.openxmlformats.org/officeDocument/2006/relationships/tags" Target="../tags/tag657.xml"/><Relationship Id="rId7" Type="http://schemas.openxmlformats.org/officeDocument/2006/relationships/tags" Target="../tags/tag643.xml"/><Relationship Id="rId12" Type="http://schemas.openxmlformats.org/officeDocument/2006/relationships/tags" Target="../tags/tag648.xml"/><Relationship Id="rId17" Type="http://schemas.openxmlformats.org/officeDocument/2006/relationships/tags" Target="../tags/tag653.xml"/><Relationship Id="rId25" Type="http://schemas.openxmlformats.org/officeDocument/2006/relationships/tags" Target="../tags/tag661.xml"/><Relationship Id="rId2" Type="http://schemas.openxmlformats.org/officeDocument/2006/relationships/tags" Target="../tags/tag638.xml"/><Relationship Id="rId16" Type="http://schemas.openxmlformats.org/officeDocument/2006/relationships/tags" Target="../tags/tag652.xml"/><Relationship Id="rId20" Type="http://schemas.openxmlformats.org/officeDocument/2006/relationships/tags" Target="../tags/tag656.xml"/><Relationship Id="rId1" Type="http://schemas.openxmlformats.org/officeDocument/2006/relationships/tags" Target="../tags/tag637.xml"/><Relationship Id="rId6" Type="http://schemas.openxmlformats.org/officeDocument/2006/relationships/tags" Target="../tags/tag642.xml"/><Relationship Id="rId11" Type="http://schemas.openxmlformats.org/officeDocument/2006/relationships/tags" Target="../tags/tag647.xml"/><Relationship Id="rId24" Type="http://schemas.openxmlformats.org/officeDocument/2006/relationships/tags" Target="../tags/tag660.xml"/><Relationship Id="rId5" Type="http://schemas.openxmlformats.org/officeDocument/2006/relationships/tags" Target="../tags/tag641.xml"/><Relationship Id="rId15" Type="http://schemas.openxmlformats.org/officeDocument/2006/relationships/tags" Target="../tags/tag651.xml"/><Relationship Id="rId23" Type="http://schemas.openxmlformats.org/officeDocument/2006/relationships/tags" Target="../tags/tag659.xml"/><Relationship Id="rId10" Type="http://schemas.openxmlformats.org/officeDocument/2006/relationships/tags" Target="../tags/tag646.xml"/><Relationship Id="rId19" Type="http://schemas.openxmlformats.org/officeDocument/2006/relationships/tags" Target="../tags/tag655.xml"/><Relationship Id="rId4" Type="http://schemas.openxmlformats.org/officeDocument/2006/relationships/tags" Target="../tags/tag640.xml"/><Relationship Id="rId9" Type="http://schemas.openxmlformats.org/officeDocument/2006/relationships/tags" Target="../tags/tag645.xml"/><Relationship Id="rId14" Type="http://schemas.openxmlformats.org/officeDocument/2006/relationships/tags" Target="../tags/tag650.xml"/><Relationship Id="rId22" Type="http://schemas.openxmlformats.org/officeDocument/2006/relationships/tags" Target="../tags/tag658.xml"/><Relationship Id="rId27"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3" Type="http://schemas.openxmlformats.org/officeDocument/2006/relationships/tags" Target="../tags/tag674.xml"/><Relationship Id="rId18" Type="http://schemas.openxmlformats.org/officeDocument/2006/relationships/tags" Target="../tags/tag679.xml"/><Relationship Id="rId26" Type="http://schemas.openxmlformats.org/officeDocument/2006/relationships/tags" Target="../tags/tag687.xml"/><Relationship Id="rId39" Type="http://schemas.openxmlformats.org/officeDocument/2006/relationships/tags" Target="../tags/tag700.xml"/><Relationship Id="rId21" Type="http://schemas.openxmlformats.org/officeDocument/2006/relationships/tags" Target="../tags/tag682.xml"/><Relationship Id="rId34" Type="http://schemas.openxmlformats.org/officeDocument/2006/relationships/tags" Target="../tags/tag695.xml"/><Relationship Id="rId42" Type="http://schemas.openxmlformats.org/officeDocument/2006/relationships/tags" Target="../tags/tag703.xml"/><Relationship Id="rId47" Type="http://schemas.openxmlformats.org/officeDocument/2006/relationships/tags" Target="../tags/tag708.xml"/><Relationship Id="rId50" Type="http://schemas.openxmlformats.org/officeDocument/2006/relationships/tags" Target="../tags/tag711.xml"/><Relationship Id="rId55" Type="http://schemas.openxmlformats.org/officeDocument/2006/relationships/tags" Target="../tags/tag716.xml"/><Relationship Id="rId63" Type="http://schemas.openxmlformats.org/officeDocument/2006/relationships/tags" Target="../tags/tag724.xml"/><Relationship Id="rId68" Type="http://schemas.openxmlformats.org/officeDocument/2006/relationships/tags" Target="../tags/tag729.xml"/><Relationship Id="rId76" Type="http://schemas.openxmlformats.org/officeDocument/2006/relationships/tags" Target="../tags/tag737.xml"/><Relationship Id="rId84" Type="http://schemas.openxmlformats.org/officeDocument/2006/relationships/tags" Target="../tags/tag745.xml"/><Relationship Id="rId89" Type="http://schemas.openxmlformats.org/officeDocument/2006/relationships/slideLayout" Target="../slideLayouts/slideLayout6.xml"/><Relationship Id="rId7" Type="http://schemas.openxmlformats.org/officeDocument/2006/relationships/tags" Target="../tags/tag668.xml"/><Relationship Id="rId71" Type="http://schemas.openxmlformats.org/officeDocument/2006/relationships/tags" Target="../tags/tag732.xml"/><Relationship Id="rId2" Type="http://schemas.openxmlformats.org/officeDocument/2006/relationships/tags" Target="../tags/tag663.xml"/><Relationship Id="rId16" Type="http://schemas.openxmlformats.org/officeDocument/2006/relationships/tags" Target="../tags/tag677.xml"/><Relationship Id="rId29" Type="http://schemas.openxmlformats.org/officeDocument/2006/relationships/tags" Target="../tags/tag690.xml"/><Relationship Id="rId11" Type="http://schemas.openxmlformats.org/officeDocument/2006/relationships/tags" Target="../tags/tag672.xml"/><Relationship Id="rId24" Type="http://schemas.openxmlformats.org/officeDocument/2006/relationships/tags" Target="../tags/tag685.xml"/><Relationship Id="rId32" Type="http://schemas.openxmlformats.org/officeDocument/2006/relationships/tags" Target="../tags/tag693.xml"/><Relationship Id="rId37" Type="http://schemas.openxmlformats.org/officeDocument/2006/relationships/tags" Target="../tags/tag698.xml"/><Relationship Id="rId40" Type="http://schemas.openxmlformats.org/officeDocument/2006/relationships/tags" Target="../tags/tag701.xml"/><Relationship Id="rId45" Type="http://schemas.openxmlformats.org/officeDocument/2006/relationships/tags" Target="../tags/tag706.xml"/><Relationship Id="rId53" Type="http://schemas.openxmlformats.org/officeDocument/2006/relationships/tags" Target="../tags/tag714.xml"/><Relationship Id="rId58" Type="http://schemas.openxmlformats.org/officeDocument/2006/relationships/tags" Target="../tags/tag719.xml"/><Relationship Id="rId66" Type="http://schemas.openxmlformats.org/officeDocument/2006/relationships/tags" Target="../tags/tag727.xml"/><Relationship Id="rId74" Type="http://schemas.openxmlformats.org/officeDocument/2006/relationships/tags" Target="../tags/tag735.xml"/><Relationship Id="rId79" Type="http://schemas.openxmlformats.org/officeDocument/2006/relationships/tags" Target="../tags/tag740.xml"/><Relationship Id="rId87" Type="http://schemas.openxmlformats.org/officeDocument/2006/relationships/tags" Target="../tags/tag748.xml"/><Relationship Id="rId5" Type="http://schemas.openxmlformats.org/officeDocument/2006/relationships/tags" Target="../tags/tag666.xml"/><Relationship Id="rId61" Type="http://schemas.openxmlformats.org/officeDocument/2006/relationships/tags" Target="../tags/tag722.xml"/><Relationship Id="rId82" Type="http://schemas.openxmlformats.org/officeDocument/2006/relationships/tags" Target="../tags/tag743.xml"/><Relationship Id="rId90" Type="http://schemas.openxmlformats.org/officeDocument/2006/relationships/notesSlide" Target="../notesSlides/notesSlide46.xml"/><Relationship Id="rId19" Type="http://schemas.openxmlformats.org/officeDocument/2006/relationships/tags" Target="../tags/tag680.xml"/><Relationship Id="rId4" Type="http://schemas.openxmlformats.org/officeDocument/2006/relationships/tags" Target="../tags/tag665.xml"/><Relationship Id="rId9" Type="http://schemas.openxmlformats.org/officeDocument/2006/relationships/tags" Target="../tags/tag670.xml"/><Relationship Id="rId14" Type="http://schemas.openxmlformats.org/officeDocument/2006/relationships/tags" Target="../tags/tag675.xml"/><Relationship Id="rId22" Type="http://schemas.openxmlformats.org/officeDocument/2006/relationships/tags" Target="../tags/tag683.xml"/><Relationship Id="rId27" Type="http://schemas.openxmlformats.org/officeDocument/2006/relationships/tags" Target="../tags/tag688.xml"/><Relationship Id="rId30" Type="http://schemas.openxmlformats.org/officeDocument/2006/relationships/tags" Target="../tags/tag691.xml"/><Relationship Id="rId35" Type="http://schemas.openxmlformats.org/officeDocument/2006/relationships/tags" Target="../tags/tag696.xml"/><Relationship Id="rId43" Type="http://schemas.openxmlformats.org/officeDocument/2006/relationships/tags" Target="../tags/tag704.xml"/><Relationship Id="rId48" Type="http://schemas.openxmlformats.org/officeDocument/2006/relationships/tags" Target="../tags/tag709.xml"/><Relationship Id="rId56" Type="http://schemas.openxmlformats.org/officeDocument/2006/relationships/tags" Target="../tags/tag717.xml"/><Relationship Id="rId64" Type="http://schemas.openxmlformats.org/officeDocument/2006/relationships/tags" Target="../tags/tag725.xml"/><Relationship Id="rId69" Type="http://schemas.openxmlformats.org/officeDocument/2006/relationships/tags" Target="../tags/tag730.xml"/><Relationship Id="rId77" Type="http://schemas.openxmlformats.org/officeDocument/2006/relationships/tags" Target="../tags/tag738.xml"/><Relationship Id="rId8" Type="http://schemas.openxmlformats.org/officeDocument/2006/relationships/tags" Target="../tags/tag669.xml"/><Relationship Id="rId51" Type="http://schemas.openxmlformats.org/officeDocument/2006/relationships/tags" Target="../tags/tag712.xml"/><Relationship Id="rId72" Type="http://schemas.openxmlformats.org/officeDocument/2006/relationships/tags" Target="../tags/tag733.xml"/><Relationship Id="rId80" Type="http://schemas.openxmlformats.org/officeDocument/2006/relationships/tags" Target="../tags/tag741.xml"/><Relationship Id="rId85" Type="http://schemas.openxmlformats.org/officeDocument/2006/relationships/tags" Target="../tags/tag746.xml"/><Relationship Id="rId3" Type="http://schemas.openxmlformats.org/officeDocument/2006/relationships/tags" Target="../tags/tag664.xml"/><Relationship Id="rId12" Type="http://schemas.openxmlformats.org/officeDocument/2006/relationships/tags" Target="../tags/tag673.xml"/><Relationship Id="rId17" Type="http://schemas.openxmlformats.org/officeDocument/2006/relationships/tags" Target="../tags/tag678.xml"/><Relationship Id="rId25" Type="http://schemas.openxmlformats.org/officeDocument/2006/relationships/tags" Target="../tags/tag686.xml"/><Relationship Id="rId33" Type="http://schemas.openxmlformats.org/officeDocument/2006/relationships/tags" Target="../tags/tag694.xml"/><Relationship Id="rId38" Type="http://schemas.openxmlformats.org/officeDocument/2006/relationships/tags" Target="../tags/tag699.xml"/><Relationship Id="rId46" Type="http://schemas.openxmlformats.org/officeDocument/2006/relationships/tags" Target="../tags/tag707.xml"/><Relationship Id="rId59" Type="http://schemas.openxmlformats.org/officeDocument/2006/relationships/tags" Target="../tags/tag720.xml"/><Relationship Id="rId67" Type="http://schemas.openxmlformats.org/officeDocument/2006/relationships/tags" Target="../tags/tag728.xml"/><Relationship Id="rId20" Type="http://schemas.openxmlformats.org/officeDocument/2006/relationships/tags" Target="../tags/tag681.xml"/><Relationship Id="rId41" Type="http://schemas.openxmlformats.org/officeDocument/2006/relationships/tags" Target="../tags/tag702.xml"/><Relationship Id="rId54" Type="http://schemas.openxmlformats.org/officeDocument/2006/relationships/tags" Target="../tags/tag715.xml"/><Relationship Id="rId62" Type="http://schemas.openxmlformats.org/officeDocument/2006/relationships/tags" Target="../tags/tag723.xml"/><Relationship Id="rId70" Type="http://schemas.openxmlformats.org/officeDocument/2006/relationships/tags" Target="../tags/tag731.xml"/><Relationship Id="rId75" Type="http://schemas.openxmlformats.org/officeDocument/2006/relationships/tags" Target="../tags/tag736.xml"/><Relationship Id="rId83" Type="http://schemas.openxmlformats.org/officeDocument/2006/relationships/tags" Target="../tags/tag744.xml"/><Relationship Id="rId88" Type="http://schemas.openxmlformats.org/officeDocument/2006/relationships/tags" Target="../tags/tag749.xml"/><Relationship Id="rId1" Type="http://schemas.openxmlformats.org/officeDocument/2006/relationships/tags" Target="../tags/tag662.xml"/><Relationship Id="rId6" Type="http://schemas.openxmlformats.org/officeDocument/2006/relationships/tags" Target="../tags/tag667.xml"/><Relationship Id="rId15" Type="http://schemas.openxmlformats.org/officeDocument/2006/relationships/tags" Target="../tags/tag676.xml"/><Relationship Id="rId23" Type="http://schemas.openxmlformats.org/officeDocument/2006/relationships/tags" Target="../tags/tag684.xml"/><Relationship Id="rId28" Type="http://schemas.openxmlformats.org/officeDocument/2006/relationships/tags" Target="../tags/tag689.xml"/><Relationship Id="rId36" Type="http://schemas.openxmlformats.org/officeDocument/2006/relationships/tags" Target="../tags/tag697.xml"/><Relationship Id="rId49" Type="http://schemas.openxmlformats.org/officeDocument/2006/relationships/tags" Target="../tags/tag710.xml"/><Relationship Id="rId57" Type="http://schemas.openxmlformats.org/officeDocument/2006/relationships/tags" Target="../tags/tag718.xml"/><Relationship Id="rId10" Type="http://schemas.openxmlformats.org/officeDocument/2006/relationships/tags" Target="../tags/tag671.xml"/><Relationship Id="rId31" Type="http://schemas.openxmlformats.org/officeDocument/2006/relationships/tags" Target="../tags/tag692.xml"/><Relationship Id="rId44" Type="http://schemas.openxmlformats.org/officeDocument/2006/relationships/tags" Target="../tags/tag705.xml"/><Relationship Id="rId52" Type="http://schemas.openxmlformats.org/officeDocument/2006/relationships/tags" Target="../tags/tag713.xml"/><Relationship Id="rId60" Type="http://schemas.openxmlformats.org/officeDocument/2006/relationships/tags" Target="../tags/tag721.xml"/><Relationship Id="rId65" Type="http://schemas.openxmlformats.org/officeDocument/2006/relationships/tags" Target="../tags/tag726.xml"/><Relationship Id="rId73" Type="http://schemas.openxmlformats.org/officeDocument/2006/relationships/tags" Target="../tags/tag734.xml"/><Relationship Id="rId78" Type="http://schemas.openxmlformats.org/officeDocument/2006/relationships/tags" Target="../tags/tag739.xml"/><Relationship Id="rId81" Type="http://schemas.openxmlformats.org/officeDocument/2006/relationships/tags" Target="../tags/tag742.xml"/><Relationship Id="rId86" Type="http://schemas.openxmlformats.org/officeDocument/2006/relationships/tags" Target="../tags/tag74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ags" Target="../tags/tag60.xml"/><Relationship Id="rId5" Type="http://schemas.openxmlformats.org/officeDocument/2006/relationships/image" Target="../media/image10.jpe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51.xml"/><Relationship Id="rId1" Type="http://schemas.openxmlformats.org/officeDocument/2006/relationships/tags" Target="../tags/tag750.xml"/><Relationship Id="rId4"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8" Type="http://schemas.openxmlformats.org/officeDocument/2006/relationships/tags" Target="../tags/tag759.xml"/><Relationship Id="rId13" Type="http://schemas.openxmlformats.org/officeDocument/2006/relationships/tags" Target="../tags/tag764.xml"/><Relationship Id="rId18" Type="http://schemas.openxmlformats.org/officeDocument/2006/relationships/tags" Target="../tags/tag769.xml"/><Relationship Id="rId26" Type="http://schemas.openxmlformats.org/officeDocument/2006/relationships/tags" Target="../tags/tag777.xml"/><Relationship Id="rId39" Type="http://schemas.openxmlformats.org/officeDocument/2006/relationships/tags" Target="../tags/tag790.xml"/><Relationship Id="rId3" Type="http://schemas.openxmlformats.org/officeDocument/2006/relationships/tags" Target="../tags/tag754.xml"/><Relationship Id="rId21" Type="http://schemas.openxmlformats.org/officeDocument/2006/relationships/tags" Target="../tags/tag772.xml"/><Relationship Id="rId34" Type="http://schemas.openxmlformats.org/officeDocument/2006/relationships/tags" Target="../tags/tag785.xml"/><Relationship Id="rId7" Type="http://schemas.openxmlformats.org/officeDocument/2006/relationships/tags" Target="../tags/tag758.xml"/><Relationship Id="rId12" Type="http://schemas.openxmlformats.org/officeDocument/2006/relationships/tags" Target="../tags/tag763.xml"/><Relationship Id="rId17" Type="http://schemas.openxmlformats.org/officeDocument/2006/relationships/tags" Target="../tags/tag768.xml"/><Relationship Id="rId25" Type="http://schemas.openxmlformats.org/officeDocument/2006/relationships/tags" Target="../tags/tag776.xml"/><Relationship Id="rId33" Type="http://schemas.openxmlformats.org/officeDocument/2006/relationships/tags" Target="../tags/tag784.xml"/><Relationship Id="rId38" Type="http://schemas.openxmlformats.org/officeDocument/2006/relationships/tags" Target="../tags/tag789.xml"/><Relationship Id="rId2" Type="http://schemas.openxmlformats.org/officeDocument/2006/relationships/tags" Target="../tags/tag753.xml"/><Relationship Id="rId16" Type="http://schemas.openxmlformats.org/officeDocument/2006/relationships/tags" Target="../tags/tag767.xml"/><Relationship Id="rId20" Type="http://schemas.openxmlformats.org/officeDocument/2006/relationships/tags" Target="../tags/tag771.xml"/><Relationship Id="rId29" Type="http://schemas.openxmlformats.org/officeDocument/2006/relationships/tags" Target="../tags/tag780.xml"/><Relationship Id="rId41" Type="http://schemas.openxmlformats.org/officeDocument/2006/relationships/notesSlide" Target="../notesSlides/notesSlide48.xml"/><Relationship Id="rId1" Type="http://schemas.openxmlformats.org/officeDocument/2006/relationships/tags" Target="../tags/tag752.xml"/><Relationship Id="rId6" Type="http://schemas.openxmlformats.org/officeDocument/2006/relationships/tags" Target="../tags/tag757.xml"/><Relationship Id="rId11" Type="http://schemas.openxmlformats.org/officeDocument/2006/relationships/tags" Target="../tags/tag762.xml"/><Relationship Id="rId24" Type="http://schemas.openxmlformats.org/officeDocument/2006/relationships/tags" Target="../tags/tag775.xml"/><Relationship Id="rId32" Type="http://schemas.openxmlformats.org/officeDocument/2006/relationships/tags" Target="../tags/tag783.xml"/><Relationship Id="rId37" Type="http://schemas.openxmlformats.org/officeDocument/2006/relationships/tags" Target="../tags/tag788.xml"/><Relationship Id="rId40" Type="http://schemas.openxmlformats.org/officeDocument/2006/relationships/slideLayout" Target="../slideLayouts/slideLayout1.xml"/><Relationship Id="rId5" Type="http://schemas.openxmlformats.org/officeDocument/2006/relationships/tags" Target="../tags/tag756.xml"/><Relationship Id="rId15" Type="http://schemas.openxmlformats.org/officeDocument/2006/relationships/tags" Target="../tags/tag766.xml"/><Relationship Id="rId23" Type="http://schemas.openxmlformats.org/officeDocument/2006/relationships/tags" Target="../tags/tag774.xml"/><Relationship Id="rId28" Type="http://schemas.openxmlformats.org/officeDocument/2006/relationships/tags" Target="../tags/tag779.xml"/><Relationship Id="rId36" Type="http://schemas.openxmlformats.org/officeDocument/2006/relationships/tags" Target="../tags/tag787.xml"/><Relationship Id="rId10" Type="http://schemas.openxmlformats.org/officeDocument/2006/relationships/tags" Target="../tags/tag761.xml"/><Relationship Id="rId19" Type="http://schemas.openxmlformats.org/officeDocument/2006/relationships/tags" Target="../tags/tag770.xml"/><Relationship Id="rId31" Type="http://schemas.openxmlformats.org/officeDocument/2006/relationships/tags" Target="../tags/tag782.xml"/><Relationship Id="rId4" Type="http://schemas.openxmlformats.org/officeDocument/2006/relationships/tags" Target="../tags/tag755.xml"/><Relationship Id="rId9" Type="http://schemas.openxmlformats.org/officeDocument/2006/relationships/tags" Target="../tags/tag760.xml"/><Relationship Id="rId14" Type="http://schemas.openxmlformats.org/officeDocument/2006/relationships/tags" Target="../tags/tag765.xml"/><Relationship Id="rId22" Type="http://schemas.openxmlformats.org/officeDocument/2006/relationships/tags" Target="../tags/tag773.xml"/><Relationship Id="rId27" Type="http://schemas.openxmlformats.org/officeDocument/2006/relationships/tags" Target="../tags/tag778.xml"/><Relationship Id="rId30" Type="http://schemas.openxmlformats.org/officeDocument/2006/relationships/tags" Target="../tags/tag781.xml"/><Relationship Id="rId35" Type="http://schemas.openxmlformats.org/officeDocument/2006/relationships/tags" Target="../tags/tag786.xml"/></Relationships>
</file>

<file path=ppt/slides/_rels/slide52.xml.rels><?xml version="1.0" encoding="UTF-8" standalone="yes"?>
<Relationships xmlns="http://schemas.openxmlformats.org/package/2006/relationships"><Relationship Id="rId8" Type="http://schemas.openxmlformats.org/officeDocument/2006/relationships/tags" Target="../tags/tag798.xml"/><Relationship Id="rId13" Type="http://schemas.openxmlformats.org/officeDocument/2006/relationships/tags" Target="../tags/tag803.xml"/><Relationship Id="rId18" Type="http://schemas.openxmlformats.org/officeDocument/2006/relationships/tags" Target="../tags/tag808.xml"/><Relationship Id="rId26" Type="http://schemas.openxmlformats.org/officeDocument/2006/relationships/tags" Target="../tags/tag816.xml"/><Relationship Id="rId39" Type="http://schemas.openxmlformats.org/officeDocument/2006/relationships/tags" Target="../tags/tag829.xml"/><Relationship Id="rId3" Type="http://schemas.openxmlformats.org/officeDocument/2006/relationships/tags" Target="../tags/tag793.xml"/><Relationship Id="rId21" Type="http://schemas.openxmlformats.org/officeDocument/2006/relationships/tags" Target="../tags/tag811.xml"/><Relationship Id="rId34" Type="http://schemas.openxmlformats.org/officeDocument/2006/relationships/tags" Target="../tags/tag824.xml"/><Relationship Id="rId7" Type="http://schemas.openxmlformats.org/officeDocument/2006/relationships/tags" Target="../tags/tag797.xml"/><Relationship Id="rId12" Type="http://schemas.openxmlformats.org/officeDocument/2006/relationships/tags" Target="../tags/tag802.xml"/><Relationship Id="rId17" Type="http://schemas.openxmlformats.org/officeDocument/2006/relationships/tags" Target="../tags/tag807.xml"/><Relationship Id="rId25" Type="http://schemas.openxmlformats.org/officeDocument/2006/relationships/tags" Target="../tags/tag815.xml"/><Relationship Id="rId33" Type="http://schemas.openxmlformats.org/officeDocument/2006/relationships/tags" Target="../tags/tag823.xml"/><Relationship Id="rId38" Type="http://schemas.openxmlformats.org/officeDocument/2006/relationships/tags" Target="../tags/tag828.xml"/><Relationship Id="rId2" Type="http://schemas.openxmlformats.org/officeDocument/2006/relationships/tags" Target="../tags/tag792.xml"/><Relationship Id="rId16" Type="http://schemas.openxmlformats.org/officeDocument/2006/relationships/tags" Target="../tags/tag806.xml"/><Relationship Id="rId20" Type="http://schemas.openxmlformats.org/officeDocument/2006/relationships/tags" Target="../tags/tag810.xml"/><Relationship Id="rId29" Type="http://schemas.openxmlformats.org/officeDocument/2006/relationships/tags" Target="../tags/tag819.xml"/><Relationship Id="rId41" Type="http://schemas.openxmlformats.org/officeDocument/2006/relationships/notesSlide" Target="../notesSlides/notesSlide49.xml"/><Relationship Id="rId1" Type="http://schemas.openxmlformats.org/officeDocument/2006/relationships/tags" Target="../tags/tag791.xml"/><Relationship Id="rId6" Type="http://schemas.openxmlformats.org/officeDocument/2006/relationships/tags" Target="../tags/tag796.xml"/><Relationship Id="rId11" Type="http://schemas.openxmlformats.org/officeDocument/2006/relationships/tags" Target="../tags/tag801.xml"/><Relationship Id="rId24" Type="http://schemas.openxmlformats.org/officeDocument/2006/relationships/tags" Target="../tags/tag814.xml"/><Relationship Id="rId32" Type="http://schemas.openxmlformats.org/officeDocument/2006/relationships/tags" Target="../tags/tag822.xml"/><Relationship Id="rId37" Type="http://schemas.openxmlformats.org/officeDocument/2006/relationships/tags" Target="../tags/tag827.xml"/><Relationship Id="rId40" Type="http://schemas.openxmlformats.org/officeDocument/2006/relationships/slideLayout" Target="../slideLayouts/slideLayout1.xml"/><Relationship Id="rId5" Type="http://schemas.openxmlformats.org/officeDocument/2006/relationships/tags" Target="../tags/tag795.xml"/><Relationship Id="rId15" Type="http://schemas.openxmlformats.org/officeDocument/2006/relationships/tags" Target="../tags/tag805.xml"/><Relationship Id="rId23" Type="http://schemas.openxmlformats.org/officeDocument/2006/relationships/tags" Target="../tags/tag813.xml"/><Relationship Id="rId28" Type="http://schemas.openxmlformats.org/officeDocument/2006/relationships/tags" Target="../tags/tag818.xml"/><Relationship Id="rId36" Type="http://schemas.openxmlformats.org/officeDocument/2006/relationships/tags" Target="../tags/tag826.xml"/><Relationship Id="rId10" Type="http://schemas.openxmlformats.org/officeDocument/2006/relationships/tags" Target="../tags/tag800.xml"/><Relationship Id="rId19" Type="http://schemas.openxmlformats.org/officeDocument/2006/relationships/tags" Target="../tags/tag809.xml"/><Relationship Id="rId31" Type="http://schemas.openxmlformats.org/officeDocument/2006/relationships/tags" Target="../tags/tag821.xml"/><Relationship Id="rId4" Type="http://schemas.openxmlformats.org/officeDocument/2006/relationships/tags" Target="../tags/tag794.xml"/><Relationship Id="rId9" Type="http://schemas.openxmlformats.org/officeDocument/2006/relationships/tags" Target="../tags/tag799.xml"/><Relationship Id="rId14" Type="http://schemas.openxmlformats.org/officeDocument/2006/relationships/tags" Target="../tags/tag804.xml"/><Relationship Id="rId22" Type="http://schemas.openxmlformats.org/officeDocument/2006/relationships/tags" Target="../tags/tag812.xml"/><Relationship Id="rId27" Type="http://schemas.openxmlformats.org/officeDocument/2006/relationships/tags" Target="../tags/tag817.xml"/><Relationship Id="rId30" Type="http://schemas.openxmlformats.org/officeDocument/2006/relationships/tags" Target="../tags/tag820.xml"/><Relationship Id="rId35" Type="http://schemas.openxmlformats.org/officeDocument/2006/relationships/tags" Target="../tags/tag825.xml"/></Relationships>
</file>

<file path=ppt/slides/_rels/slide53.xml.rels><?xml version="1.0" encoding="UTF-8" standalone="yes"?>
<Relationships xmlns="http://schemas.openxmlformats.org/package/2006/relationships"><Relationship Id="rId8" Type="http://schemas.openxmlformats.org/officeDocument/2006/relationships/tags" Target="../tags/tag837.xml"/><Relationship Id="rId13" Type="http://schemas.openxmlformats.org/officeDocument/2006/relationships/tags" Target="../tags/tag842.xml"/><Relationship Id="rId18" Type="http://schemas.openxmlformats.org/officeDocument/2006/relationships/tags" Target="../tags/tag847.xml"/><Relationship Id="rId26" Type="http://schemas.openxmlformats.org/officeDocument/2006/relationships/slideLayout" Target="../slideLayouts/slideLayout1.xml"/><Relationship Id="rId3" Type="http://schemas.openxmlformats.org/officeDocument/2006/relationships/tags" Target="../tags/tag832.xml"/><Relationship Id="rId21" Type="http://schemas.openxmlformats.org/officeDocument/2006/relationships/tags" Target="../tags/tag850.xml"/><Relationship Id="rId7" Type="http://schemas.openxmlformats.org/officeDocument/2006/relationships/tags" Target="../tags/tag836.xml"/><Relationship Id="rId12" Type="http://schemas.openxmlformats.org/officeDocument/2006/relationships/tags" Target="../tags/tag841.xml"/><Relationship Id="rId17" Type="http://schemas.openxmlformats.org/officeDocument/2006/relationships/tags" Target="../tags/tag846.xml"/><Relationship Id="rId25" Type="http://schemas.openxmlformats.org/officeDocument/2006/relationships/tags" Target="../tags/tag854.xml"/><Relationship Id="rId2" Type="http://schemas.openxmlformats.org/officeDocument/2006/relationships/tags" Target="../tags/tag831.xml"/><Relationship Id="rId16" Type="http://schemas.openxmlformats.org/officeDocument/2006/relationships/tags" Target="../tags/tag845.xml"/><Relationship Id="rId20" Type="http://schemas.openxmlformats.org/officeDocument/2006/relationships/tags" Target="../tags/tag849.xml"/><Relationship Id="rId1" Type="http://schemas.openxmlformats.org/officeDocument/2006/relationships/tags" Target="../tags/tag830.xml"/><Relationship Id="rId6" Type="http://schemas.openxmlformats.org/officeDocument/2006/relationships/tags" Target="../tags/tag835.xml"/><Relationship Id="rId11" Type="http://schemas.openxmlformats.org/officeDocument/2006/relationships/tags" Target="../tags/tag840.xml"/><Relationship Id="rId24" Type="http://schemas.openxmlformats.org/officeDocument/2006/relationships/tags" Target="../tags/tag853.xml"/><Relationship Id="rId5" Type="http://schemas.openxmlformats.org/officeDocument/2006/relationships/tags" Target="../tags/tag834.xml"/><Relationship Id="rId15" Type="http://schemas.openxmlformats.org/officeDocument/2006/relationships/tags" Target="../tags/tag844.xml"/><Relationship Id="rId23" Type="http://schemas.openxmlformats.org/officeDocument/2006/relationships/tags" Target="../tags/tag852.xml"/><Relationship Id="rId10" Type="http://schemas.openxmlformats.org/officeDocument/2006/relationships/tags" Target="../tags/tag839.xml"/><Relationship Id="rId19" Type="http://schemas.openxmlformats.org/officeDocument/2006/relationships/tags" Target="../tags/tag848.xml"/><Relationship Id="rId4" Type="http://schemas.openxmlformats.org/officeDocument/2006/relationships/tags" Target="../tags/tag833.xml"/><Relationship Id="rId9" Type="http://schemas.openxmlformats.org/officeDocument/2006/relationships/tags" Target="../tags/tag838.xml"/><Relationship Id="rId14" Type="http://schemas.openxmlformats.org/officeDocument/2006/relationships/tags" Target="../tags/tag843.xml"/><Relationship Id="rId22" Type="http://schemas.openxmlformats.org/officeDocument/2006/relationships/tags" Target="../tags/tag851.xml"/><Relationship Id="rId27" Type="http://schemas.openxmlformats.org/officeDocument/2006/relationships/notesSlide" Target="../notesSlides/notesSlide50.xml"/></Relationships>
</file>

<file path=ppt/slides/_rels/slide54.xml.rels><?xml version="1.0" encoding="UTF-8" standalone="yes"?>
<Relationships xmlns="http://schemas.openxmlformats.org/package/2006/relationships"><Relationship Id="rId8" Type="http://schemas.openxmlformats.org/officeDocument/2006/relationships/tags" Target="../tags/tag862.xml"/><Relationship Id="rId13" Type="http://schemas.openxmlformats.org/officeDocument/2006/relationships/tags" Target="../tags/tag867.xml"/><Relationship Id="rId18" Type="http://schemas.openxmlformats.org/officeDocument/2006/relationships/tags" Target="../tags/tag872.xml"/><Relationship Id="rId26" Type="http://schemas.openxmlformats.org/officeDocument/2006/relationships/slideLayout" Target="../slideLayouts/slideLayout1.xml"/><Relationship Id="rId3" Type="http://schemas.openxmlformats.org/officeDocument/2006/relationships/tags" Target="../tags/tag857.xml"/><Relationship Id="rId21" Type="http://schemas.openxmlformats.org/officeDocument/2006/relationships/tags" Target="../tags/tag875.xml"/><Relationship Id="rId7" Type="http://schemas.openxmlformats.org/officeDocument/2006/relationships/tags" Target="../tags/tag861.xml"/><Relationship Id="rId12" Type="http://schemas.openxmlformats.org/officeDocument/2006/relationships/tags" Target="../tags/tag866.xml"/><Relationship Id="rId17" Type="http://schemas.openxmlformats.org/officeDocument/2006/relationships/tags" Target="../tags/tag871.xml"/><Relationship Id="rId25" Type="http://schemas.openxmlformats.org/officeDocument/2006/relationships/tags" Target="../tags/tag879.xml"/><Relationship Id="rId2" Type="http://schemas.openxmlformats.org/officeDocument/2006/relationships/tags" Target="../tags/tag856.xml"/><Relationship Id="rId16" Type="http://schemas.openxmlformats.org/officeDocument/2006/relationships/tags" Target="../tags/tag870.xml"/><Relationship Id="rId20" Type="http://schemas.openxmlformats.org/officeDocument/2006/relationships/tags" Target="../tags/tag874.xml"/><Relationship Id="rId1" Type="http://schemas.openxmlformats.org/officeDocument/2006/relationships/tags" Target="../tags/tag855.xml"/><Relationship Id="rId6" Type="http://schemas.openxmlformats.org/officeDocument/2006/relationships/tags" Target="../tags/tag860.xml"/><Relationship Id="rId11" Type="http://schemas.openxmlformats.org/officeDocument/2006/relationships/tags" Target="../tags/tag865.xml"/><Relationship Id="rId24" Type="http://schemas.openxmlformats.org/officeDocument/2006/relationships/tags" Target="../tags/tag878.xml"/><Relationship Id="rId5" Type="http://schemas.openxmlformats.org/officeDocument/2006/relationships/tags" Target="../tags/tag859.xml"/><Relationship Id="rId15" Type="http://schemas.openxmlformats.org/officeDocument/2006/relationships/tags" Target="../tags/tag869.xml"/><Relationship Id="rId23" Type="http://schemas.openxmlformats.org/officeDocument/2006/relationships/tags" Target="../tags/tag877.xml"/><Relationship Id="rId10" Type="http://schemas.openxmlformats.org/officeDocument/2006/relationships/tags" Target="../tags/tag864.xml"/><Relationship Id="rId19" Type="http://schemas.openxmlformats.org/officeDocument/2006/relationships/tags" Target="../tags/tag873.xml"/><Relationship Id="rId4" Type="http://schemas.openxmlformats.org/officeDocument/2006/relationships/tags" Target="../tags/tag858.xml"/><Relationship Id="rId9" Type="http://schemas.openxmlformats.org/officeDocument/2006/relationships/tags" Target="../tags/tag863.xml"/><Relationship Id="rId14" Type="http://schemas.openxmlformats.org/officeDocument/2006/relationships/tags" Target="../tags/tag868.xml"/><Relationship Id="rId22" Type="http://schemas.openxmlformats.org/officeDocument/2006/relationships/tags" Target="../tags/tag876.xml"/><Relationship Id="rId27"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3" Type="http://schemas.openxmlformats.org/officeDocument/2006/relationships/tags" Target="../tags/tag882.xml"/><Relationship Id="rId2" Type="http://schemas.openxmlformats.org/officeDocument/2006/relationships/tags" Target="../tags/tag881.xml"/><Relationship Id="rId1" Type="http://schemas.openxmlformats.org/officeDocument/2006/relationships/tags" Target="../tags/tag880.xml"/><Relationship Id="rId5" Type="http://schemas.openxmlformats.org/officeDocument/2006/relationships/notesSlide" Target="../notesSlides/notesSlide52.xml"/><Relationship Id="rId4"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tags" Target="../tags/tag885.xml"/><Relationship Id="rId2" Type="http://schemas.openxmlformats.org/officeDocument/2006/relationships/tags" Target="../tags/tag884.xml"/><Relationship Id="rId1" Type="http://schemas.openxmlformats.org/officeDocument/2006/relationships/tags" Target="../tags/tag883.xml"/><Relationship Id="rId6" Type="http://schemas.openxmlformats.org/officeDocument/2006/relationships/notesSlide" Target="../notesSlides/notesSlide53.xml"/><Relationship Id="rId5" Type="http://schemas.openxmlformats.org/officeDocument/2006/relationships/slideLayout" Target="../slideLayouts/slideLayout6.xml"/><Relationship Id="rId4" Type="http://schemas.openxmlformats.org/officeDocument/2006/relationships/tags" Target="../tags/tag886.xml"/></Relationships>
</file>

<file path=ppt/slides/_rels/slide57.xml.rels><?xml version="1.0" encoding="UTF-8" standalone="yes"?>
<Relationships xmlns="http://schemas.openxmlformats.org/package/2006/relationships"><Relationship Id="rId3" Type="http://schemas.openxmlformats.org/officeDocument/2006/relationships/tags" Target="../tags/tag889.xml"/><Relationship Id="rId2" Type="http://schemas.openxmlformats.org/officeDocument/2006/relationships/tags" Target="../tags/tag888.xml"/><Relationship Id="rId1" Type="http://schemas.openxmlformats.org/officeDocument/2006/relationships/tags" Target="../tags/tag887.xml"/><Relationship Id="rId5" Type="http://schemas.openxmlformats.org/officeDocument/2006/relationships/notesSlide" Target="../notesSlides/notesSlide54.xml"/><Relationship Id="rId4"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tags" Target="../tags/tag892.xml"/><Relationship Id="rId2" Type="http://schemas.openxmlformats.org/officeDocument/2006/relationships/tags" Target="../tags/tag891.xml"/><Relationship Id="rId1" Type="http://schemas.openxmlformats.org/officeDocument/2006/relationships/tags" Target="../tags/tag890.xml"/><Relationship Id="rId6" Type="http://schemas.openxmlformats.org/officeDocument/2006/relationships/notesSlide" Target="../notesSlides/notesSlide55.xml"/><Relationship Id="rId5" Type="http://schemas.openxmlformats.org/officeDocument/2006/relationships/slideLayout" Target="../slideLayouts/slideLayout6.xml"/><Relationship Id="rId4" Type="http://schemas.openxmlformats.org/officeDocument/2006/relationships/tags" Target="../tags/tag893.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95.xml"/><Relationship Id="rId1" Type="http://schemas.openxmlformats.org/officeDocument/2006/relationships/tags" Target="../tags/tag894.xml"/><Relationship Id="rId4"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5.jpe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1.png"/><Relationship Id="rId5" Type="http://schemas.openxmlformats.org/officeDocument/2006/relationships/notesSlide" Target="../notesSlides/notesSlide5.xml"/><Relationship Id="rId4"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slideLayout" Target="../slideLayouts/slideLayout18.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 Type="http://schemas.openxmlformats.org/officeDocument/2006/relationships/tags" Target="../tags/tag65.xml"/><Relationship Id="rId16" Type="http://schemas.openxmlformats.org/officeDocument/2006/relationships/tags" Target="../tags/tag79.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tags" Target="../tags/tag78.xml"/><Relationship Id="rId10" Type="http://schemas.openxmlformats.org/officeDocument/2006/relationships/tags" Target="../tags/tag73.xml"/><Relationship Id="rId19" Type="http://schemas.openxmlformats.org/officeDocument/2006/relationships/image" Target="../media/image12.jpeg"/><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s>
</file>

<file path=ppt/slides/_rels/slide8.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slideLayout" Target="../slideLayouts/slideLayout18.xml"/><Relationship Id="rId3" Type="http://schemas.openxmlformats.org/officeDocument/2006/relationships/tags" Target="../tags/tag83.xml"/><Relationship Id="rId21" Type="http://schemas.microsoft.com/office/2007/relationships/hdphoto" Target="../media/hdphoto2.wdp"/><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image" Target="../media/image13.pn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tags" Target="../tags/tag95.xml"/><Relationship Id="rId10" Type="http://schemas.openxmlformats.org/officeDocument/2006/relationships/tags" Target="../tags/tag90.xml"/><Relationship Id="rId19" Type="http://schemas.openxmlformats.org/officeDocument/2006/relationships/image" Target="../media/image12.jpeg"/><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s>
</file>

<file path=ppt/slides/_rels/slide9.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3.png"/><Relationship Id="rId5" Type="http://schemas.openxmlformats.org/officeDocument/2006/relationships/notesSlide" Target="../notesSlides/notesSlide6.xml"/><Relationship Id="rId4"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b="5986"/>
          <a:stretch>
            <a:fillRect/>
          </a:stretch>
        </p:blipFill>
        <p:spPr bwMode="auto">
          <a:xfrm>
            <a:off x="152400" y="1066800"/>
            <a:ext cx="8839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descr="lodge04_b"/>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t="15520"/>
          <a:stretch>
            <a:fillRect/>
          </a:stretch>
        </p:blipFill>
        <p:spPr bwMode="auto">
          <a:xfrm>
            <a:off x="152400" y="1095375"/>
            <a:ext cx="883920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7"/>
          <p:cNvSpPr txBox="1">
            <a:spLocks noChangeArrowheads="1"/>
          </p:cNvSpPr>
          <p:nvPr>
            <p:custDataLst>
              <p:tags r:id="rId2"/>
            </p:custDataLst>
          </p:nvPr>
        </p:nvSpPr>
        <p:spPr bwMode="auto">
          <a:xfrm>
            <a:off x="706438" y="152400"/>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000" i="1" dirty="0">
                <a:latin typeface="Cambria" panose="02040503050406030204" pitchFamily="18" charset="0"/>
              </a:rPr>
              <a:t>Why</a:t>
            </a:r>
            <a:r>
              <a:rPr lang="en-US" sz="4000" dirty="0">
                <a:latin typeface="Cambria" panose="02040503050406030204" pitchFamily="18" charset="0"/>
              </a:rPr>
              <a:t> Assembly Language ?</a:t>
            </a:r>
          </a:p>
        </p:txBody>
      </p:sp>
      <p:sp>
        <p:nvSpPr>
          <p:cNvPr id="61445" name="Text Box 8"/>
          <p:cNvSpPr txBox="1">
            <a:spLocks noChangeArrowheads="1"/>
          </p:cNvSpPr>
          <p:nvPr>
            <p:custDataLst>
              <p:tags r:id="rId3"/>
            </p:custDataLst>
          </p:nvPr>
        </p:nvSpPr>
        <p:spPr bwMode="auto">
          <a:xfrm>
            <a:off x="32830" y="963614"/>
            <a:ext cx="4386770" cy="738664"/>
          </a:xfrm>
          <a:prstGeom prst="rect">
            <a:avLst/>
          </a:prstGeom>
          <a:solidFill>
            <a:schemeClr val="bg1"/>
          </a:solidFill>
          <a:ln>
            <a:noFill/>
          </a:ln>
          <a:extLst/>
        </p:spPr>
        <p:txBody>
          <a:bodyPr wrap="square" anchor="ct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b="1" dirty="0">
                <a:latin typeface="Calibri" panose="020F0502020204030204" pitchFamily="34" charset="0"/>
              </a:rPr>
              <a:t>It’s only the foolish who never climb  Mt. Fuji  --  </a:t>
            </a:r>
            <a:r>
              <a:rPr lang="en-US" sz="2100" b="1" i="1" dirty="0">
                <a:latin typeface="Calibri" panose="020F0502020204030204" pitchFamily="34" charset="0"/>
              </a:rPr>
              <a:t>or who climb it again</a:t>
            </a:r>
            <a:r>
              <a:rPr lang="en-US" sz="2100" b="1" dirty="0">
                <a:latin typeface="Calibri" panose="020F0502020204030204" pitchFamily="34" charset="0"/>
              </a:rPr>
              <a:t>.</a:t>
            </a:r>
          </a:p>
        </p:txBody>
      </p:sp>
      <p:sp>
        <p:nvSpPr>
          <p:cNvPr id="61446" name="Text Box 9"/>
          <p:cNvSpPr txBox="1">
            <a:spLocks noChangeArrowheads="1"/>
          </p:cNvSpPr>
          <p:nvPr/>
        </p:nvSpPr>
        <p:spPr bwMode="auto">
          <a:xfrm>
            <a:off x="5422392" y="5995416"/>
            <a:ext cx="3382963" cy="523220"/>
          </a:xfrm>
          <a:prstGeom prst="rect">
            <a:avLst/>
          </a:prstGeom>
          <a:solidFill>
            <a:schemeClr val="bg1"/>
          </a:solidFill>
          <a:ln>
            <a:noFill/>
          </a:ln>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smtClean="0">
                <a:solidFill>
                  <a:srgbClr val="0000FF"/>
                </a:solidFill>
                <a:latin typeface="Calibri" panose="020F0502020204030204" pitchFamily="34" charset="0"/>
                <a:cs typeface="Calibri" panose="020F0502020204030204" pitchFamily="34" charset="0"/>
              </a:rPr>
              <a:t>Who authors &gt;99.9% </a:t>
            </a:r>
            <a:r>
              <a:rPr lang="en-US" sz="1400" dirty="0">
                <a:solidFill>
                  <a:srgbClr val="0000FF"/>
                </a:solidFill>
                <a:latin typeface="Calibri" panose="020F0502020204030204" pitchFamily="34" charset="0"/>
                <a:cs typeface="Calibri" panose="020F0502020204030204" pitchFamily="34" charset="0"/>
              </a:rPr>
              <a:t>of the assembly language that is actually </a:t>
            </a:r>
            <a:r>
              <a:rPr lang="en-US" sz="1400" dirty="0" smtClean="0">
                <a:solidFill>
                  <a:srgbClr val="0000FF"/>
                </a:solidFill>
                <a:latin typeface="Calibri" panose="020F0502020204030204" pitchFamily="34" charset="0"/>
                <a:cs typeface="Calibri" panose="020F0502020204030204" pitchFamily="34" charset="0"/>
              </a:rPr>
              <a:t>run? </a:t>
            </a:r>
            <a:endParaRPr lang="en-US" sz="1400"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7130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28600" y="1219200"/>
            <a:ext cx="4267200" cy="5334000"/>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7" name="Rectangle 76"/>
          <p:cNvSpPr>
            <a:spLocks noChangeArrowheads="1"/>
          </p:cNvSpPr>
          <p:nvPr/>
        </p:nvSpPr>
        <p:spPr bwMode="auto">
          <a:xfrm>
            <a:off x="3744913" y="1931988"/>
            <a:ext cx="339725" cy="461962"/>
          </a:xfrm>
          <a:prstGeom prst="rect">
            <a:avLst/>
          </a:prstGeom>
          <a:noFill/>
          <a:ln>
            <a:noFill/>
          </a:ln>
        </p:spPr>
        <p:txBody>
          <a:bodyPr wrap="none">
            <a:spAutoFit/>
          </a:bodyPr>
          <a:lstStyle/>
          <a:p>
            <a:pPr>
              <a:defRPr/>
            </a:pPr>
            <a:r>
              <a:rPr lang="en-US" b="1" dirty="0">
                <a:solidFill>
                  <a:srgbClr val="0000FF"/>
                </a:solidFill>
                <a:latin typeface="Calibri" pitchFamily="-106" charset="0"/>
                <a:cs typeface="Calibri" pitchFamily="-106" charset="0"/>
              </a:rPr>
              <a:t>7</a:t>
            </a:r>
            <a:endParaRPr lang="en-US" dirty="0">
              <a:solidFill>
                <a:srgbClr val="0000FF"/>
              </a:solidFill>
            </a:endParaRPr>
          </a:p>
        </p:txBody>
      </p:sp>
      <p:cxnSp>
        <p:nvCxnSpPr>
          <p:cNvPr id="8" name="Straight Arrow Connector 78"/>
          <p:cNvCxnSpPr>
            <a:cxnSpLocks noChangeShapeType="1"/>
          </p:cNvCxnSpPr>
          <p:nvPr/>
        </p:nvCxnSpPr>
        <p:spPr bwMode="auto">
          <a:xfrm flipH="1">
            <a:off x="3522663" y="2228850"/>
            <a:ext cx="228600" cy="152400"/>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9" name="Rectangle 5"/>
          <p:cNvSpPr>
            <a:spLocks noChangeArrowheads="1"/>
          </p:cNvSpPr>
          <p:nvPr>
            <p:custDataLst>
              <p:tags r:id="rId1"/>
            </p:custDataLst>
          </p:nvPr>
        </p:nvSpPr>
        <p:spPr bwMode="auto">
          <a:xfrm>
            <a:off x="1016881" y="5823479"/>
            <a:ext cx="25645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smtClean="0">
                <a:solidFill>
                  <a:srgbClr val="0000FF"/>
                </a:solidFill>
                <a:latin typeface="Calibri" pitchFamily="-106" charset="0"/>
              </a:rPr>
              <a:t>Fun: Python</a:t>
            </a:r>
            <a:endParaRPr lang="en-US" sz="3200" dirty="0">
              <a:solidFill>
                <a:srgbClr val="0000FF"/>
              </a:solidFill>
              <a:latin typeface="Calibri" pitchFamily="-106" charset="0"/>
            </a:endParaRPr>
          </a:p>
        </p:txBody>
      </p:sp>
      <p:sp>
        <p:nvSpPr>
          <p:cNvPr id="10244" name="Text Box 185"/>
          <p:cNvSpPr txBox="1">
            <a:spLocks noChangeArrowheads="1"/>
          </p:cNvSpPr>
          <p:nvPr/>
        </p:nvSpPr>
        <p:spPr bwMode="auto">
          <a:xfrm>
            <a:off x="762000" y="1905000"/>
            <a:ext cx="32004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b="1" dirty="0" err="1">
                <a:solidFill>
                  <a:srgbClr val="D18006"/>
                </a:solidFill>
                <a:latin typeface="Courier New" pitchFamily="-106" charset="0"/>
              </a:rPr>
              <a:t>def</a:t>
            </a:r>
            <a:r>
              <a:rPr lang="en-US" b="1" dirty="0">
                <a:solidFill>
                  <a:srgbClr val="000000"/>
                </a:solidFill>
                <a:latin typeface="Courier New" pitchFamily="-106" charset="0"/>
              </a:rPr>
              <a:t> main():</a:t>
            </a:r>
          </a:p>
          <a:p>
            <a:pPr algn="l">
              <a:lnSpc>
                <a:spcPct val="60000"/>
              </a:lnSpc>
              <a:spcBef>
                <a:spcPct val="50000"/>
              </a:spcBef>
            </a:pPr>
            <a:r>
              <a:rPr lang="en-US" b="1" dirty="0">
                <a:solidFill>
                  <a:srgbClr val="000000"/>
                </a:solidFill>
                <a:latin typeface="Courier New" pitchFamily="-106" charset="0"/>
              </a:rPr>
              <a:t>   x = </a:t>
            </a:r>
            <a:r>
              <a:rPr lang="en-US" b="1" dirty="0">
                <a:solidFill>
                  <a:srgbClr val="D18006"/>
                </a:solidFill>
                <a:latin typeface="Courier New" pitchFamily="-106" charset="0"/>
              </a:rPr>
              <a:t>input</a:t>
            </a:r>
            <a:r>
              <a:rPr lang="en-US" b="1" dirty="0">
                <a:solidFill>
                  <a:srgbClr val="000000"/>
                </a:solidFill>
                <a:latin typeface="Courier New" pitchFamily="-106" charset="0"/>
              </a:rPr>
              <a:t>()</a:t>
            </a:r>
          </a:p>
          <a:p>
            <a:pPr algn="l">
              <a:lnSpc>
                <a:spcPct val="60000"/>
              </a:lnSpc>
              <a:spcBef>
                <a:spcPct val="50000"/>
              </a:spcBef>
            </a:pPr>
            <a:r>
              <a:rPr lang="en-US" b="1" dirty="0">
                <a:solidFill>
                  <a:srgbClr val="000000"/>
                </a:solidFill>
                <a:latin typeface="Courier New" pitchFamily="-106" charset="0"/>
              </a:rPr>
              <a:t>   y = </a:t>
            </a:r>
            <a:r>
              <a:rPr lang="en-US" b="1" dirty="0">
                <a:solidFill>
                  <a:srgbClr val="C00000"/>
                </a:solidFill>
                <a:latin typeface="Courier New" pitchFamily="-106" charset="0"/>
              </a:rPr>
              <a:t>fun</a:t>
            </a:r>
            <a:r>
              <a:rPr lang="en-US" b="1" dirty="0">
                <a:solidFill>
                  <a:srgbClr val="000000"/>
                </a:solidFill>
                <a:latin typeface="Courier New" pitchFamily="-106" charset="0"/>
              </a:rPr>
              <a:t>(x)</a:t>
            </a:r>
          </a:p>
          <a:p>
            <a:pPr algn="l">
              <a:lnSpc>
                <a:spcPct val="60000"/>
              </a:lnSpc>
              <a:spcBef>
                <a:spcPct val="50000"/>
              </a:spcBef>
            </a:pPr>
            <a:r>
              <a:rPr lang="en-US" b="1" dirty="0">
                <a:solidFill>
                  <a:srgbClr val="000000"/>
                </a:solidFill>
                <a:latin typeface="Courier New" pitchFamily="-106" charset="0"/>
              </a:rPr>
              <a:t>   </a:t>
            </a:r>
            <a:r>
              <a:rPr lang="en-US" b="1" dirty="0">
                <a:latin typeface="Courier New" pitchFamily="-106" charset="0"/>
              </a:rPr>
              <a:t>print</a:t>
            </a:r>
            <a:r>
              <a:rPr lang="en-US" b="1" dirty="0">
                <a:solidFill>
                  <a:srgbClr val="000000"/>
                </a:solidFill>
                <a:latin typeface="Courier New" pitchFamily="-106" charset="0"/>
              </a:rPr>
              <a:t> y</a:t>
            </a:r>
          </a:p>
          <a:p>
            <a:pPr algn="l">
              <a:lnSpc>
                <a:spcPct val="60000"/>
              </a:lnSpc>
              <a:spcBef>
                <a:spcPct val="50000"/>
              </a:spcBef>
            </a:pPr>
            <a:endParaRPr lang="en-US" b="1" dirty="0">
              <a:solidFill>
                <a:srgbClr val="000000"/>
              </a:solidFill>
              <a:latin typeface="Courier New" pitchFamily="-106" charset="0"/>
            </a:endParaRPr>
          </a:p>
          <a:p>
            <a:pPr algn="l">
              <a:lnSpc>
                <a:spcPct val="60000"/>
              </a:lnSpc>
              <a:spcBef>
                <a:spcPct val="50000"/>
              </a:spcBef>
            </a:pPr>
            <a:r>
              <a:rPr lang="en-US" b="1" dirty="0" err="1">
                <a:solidFill>
                  <a:srgbClr val="D18006"/>
                </a:solidFill>
                <a:latin typeface="Courier New" pitchFamily="-106" charset="0"/>
              </a:rPr>
              <a:t>def</a:t>
            </a:r>
            <a:r>
              <a:rPr lang="en-US" b="1" dirty="0">
                <a:solidFill>
                  <a:srgbClr val="000000"/>
                </a:solidFill>
                <a:latin typeface="Courier New" pitchFamily="-106" charset="0"/>
              </a:rPr>
              <a:t> </a:t>
            </a:r>
            <a:r>
              <a:rPr lang="en-US" b="1" dirty="0">
                <a:solidFill>
                  <a:srgbClr val="C00000"/>
                </a:solidFill>
                <a:latin typeface="Courier New" pitchFamily="-106" charset="0"/>
              </a:rPr>
              <a:t>fun</a:t>
            </a:r>
            <a:r>
              <a:rPr lang="en-US" b="1" dirty="0">
                <a:solidFill>
                  <a:srgbClr val="000000"/>
                </a:solidFill>
                <a:latin typeface="Courier New" pitchFamily="-106" charset="0"/>
              </a:rPr>
              <a:t>( x ):</a:t>
            </a:r>
            <a:endParaRPr lang="en-US" b="1" dirty="0">
              <a:solidFill>
                <a:srgbClr val="C00000"/>
              </a:solidFill>
              <a:latin typeface="Courier New" pitchFamily="-106" charset="0"/>
            </a:endParaRPr>
          </a:p>
          <a:p>
            <a:pPr algn="l">
              <a:lnSpc>
                <a:spcPct val="60000"/>
              </a:lnSpc>
              <a:spcBef>
                <a:spcPct val="50000"/>
              </a:spcBef>
            </a:pPr>
            <a:r>
              <a:rPr lang="en-US" b="1" dirty="0">
                <a:solidFill>
                  <a:srgbClr val="000000"/>
                </a:solidFill>
                <a:latin typeface="Courier New" pitchFamily="-106" charset="0"/>
              </a:rPr>
              <a:t>   y = x*(x-1)</a:t>
            </a:r>
          </a:p>
          <a:p>
            <a:pPr algn="l">
              <a:lnSpc>
                <a:spcPct val="60000"/>
              </a:lnSpc>
              <a:spcBef>
                <a:spcPct val="50000"/>
              </a:spcBef>
            </a:pPr>
            <a:r>
              <a:rPr lang="en-US" b="1" dirty="0">
                <a:solidFill>
                  <a:srgbClr val="000000"/>
                </a:solidFill>
                <a:latin typeface="Courier New" pitchFamily="-106" charset="0"/>
              </a:rPr>
              <a:t>   </a:t>
            </a:r>
            <a:r>
              <a:rPr lang="en-US" b="1" dirty="0">
                <a:solidFill>
                  <a:srgbClr val="D18006"/>
                </a:solidFill>
                <a:latin typeface="Courier New" pitchFamily="-106" charset="0"/>
              </a:rPr>
              <a:t>return </a:t>
            </a:r>
            <a:r>
              <a:rPr lang="en-US" b="1" dirty="0">
                <a:solidFill>
                  <a:srgbClr val="000000"/>
                </a:solidFill>
                <a:latin typeface="Courier New" pitchFamily="-106" charset="0"/>
              </a:rPr>
              <a:t>y</a:t>
            </a:r>
          </a:p>
        </p:txBody>
      </p:sp>
      <p:sp>
        <p:nvSpPr>
          <p:cNvPr id="12" name="Rectangle 5"/>
          <p:cNvSpPr>
            <a:spLocks noChangeArrowheads="1"/>
          </p:cNvSpPr>
          <p:nvPr>
            <p:custDataLst>
              <p:tags r:id="rId2"/>
            </p:custDataLst>
          </p:nvPr>
        </p:nvSpPr>
        <p:spPr bwMode="auto">
          <a:xfrm>
            <a:off x="1155700" y="152400"/>
            <a:ext cx="6921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200" dirty="0" smtClean="0">
                <a:solidFill>
                  <a:srgbClr val="000000"/>
                </a:solidFill>
                <a:latin typeface="Calibri" pitchFamily="-106" charset="0"/>
              </a:rPr>
              <a:t>functions  vs.  instructions</a:t>
            </a:r>
            <a:endParaRPr lang="en-US" sz="4200" dirty="0">
              <a:solidFill>
                <a:srgbClr val="000000"/>
              </a:solidFill>
              <a:latin typeface="Calibri" pitchFamily="-106" charset="0"/>
            </a:endParaRPr>
          </a:p>
        </p:txBody>
      </p:sp>
      <p:sp>
        <p:nvSpPr>
          <p:cNvPr id="11" name="Rectangle 13"/>
          <p:cNvSpPr>
            <a:spLocks noChangeArrowheads="1"/>
          </p:cNvSpPr>
          <p:nvPr>
            <p:custDataLst>
              <p:tags r:id="rId3"/>
            </p:custDataLst>
          </p:nvPr>
        </p:nvSpPr>
        <p:spPr bwMode="auto">
          <a:xfrm>
            <a:off x="4956175" y="2269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Rectangle 14"/>
          <p:cNvSpPr>
            <a:spLocks noChangeArrowheads="1"/>
          </p:cNvSpPr>
          <p:nvPr>
            <p:custDataLst>
              <p:tags r:id="rId4"/>
            </p:custDataLst>
          </p:nvPr>
        </p:nvSpPr>
        <p:spPr bwMode="auto">
          <a:xfrm>
            <a:off x="4956175" y="2650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Rectangle 15"/>
          <p:cNvSpPr>
            <a:spLocks noChangeArrowheads="1"/>
          </p:cNvSpPr>
          <p:nvPr>
            <p:custDataLst>
              <p:tags r:id="rId5"/>
            </p:custDataLst>
          </p:nvPr>
        </p:nvSpPr>
        <p:spPr bwMode="auto">
          <a:xfrm>
            <a:off x="4956175" y="3031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Rectangle 16"/>
          <p:cNvSpPr>
            <a:spLocks noChangeArrowheads="1"/>
          </p:cNvSpPr>
          <p:nvPr>
            <p:custDataLst>
              <p:tags r:id="rId6"/>
            </p:custDataLst>
          </p:nvPr>
        </p:nvSpPr>
        <p:spPr bwMode="auto">
          <a:xfrm>
            <a:off x="4956175" y="3412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Rectangle 17"/>
          <p:cNvSpPr>
            <a:spLocks noChangeArrowheads="1"/>
          </p:cNvSpPr>
          <p:nvPr>
            <p:custDataLst>
              <p:tags r:id="rId7"/>
            </p:custDataLst>
          </p:nvPr>
        </p:nvSpPr>
        <p:spPr bwMode="auto">
          <a:xfrm>
            <a:off x="4956175" y="3793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Rectangle 18"/>
          <p:cNvSpPr>
            <a:spLocks noChangeArrowheads="1"/>
          </p:cNvSpPr>
          <p:nvPr>
            <p:custDataLst>
              <p:tags r:id="rId8"/>
            </p:custDataLst>
          </p:nvPr>
        </p:nvSpPr>
        <p:spPr bwMode="auto">
          <a:xfrm>
            <a:off x="4956175" y="4174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Rectangle 19"/>
          <p:cNvSpPr>
            <a:spLocks noChangeArrowheads="1"/>
          </p:cNvSpPr>
          <p:nvPr>
            <p:custDataLst>
              <p:tags r:id="rId9"/>
            </p:custDataLst>
          </p:nvPr>
        </p:nvSpPr>
        <p:spPr bwMode="auto">
          <a:xfrm>
            <a:off x="4956175" y="4555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Rectangle 20"/>
          <p:cNvSpPr>
            <a:spLocks noChangeArrowheads="1"/>
          </p:cNvSpPr>
          <p:nvPr>
            <p:custDataLst>
              <p:tags r:id="rId10"/>
            </p:custDataLst>
          </p:nvPr>
        </p:nvSpPr>
        <p:spPr bwMode="auto">
          <a:xfrm>
            <a:off x="4956175" y="4936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Rectangle 25"/>
          <p:cNvSpPr>
            <a:spLocks noChangeArrowheads="1"/>
          </p:cNvSpPr>
          <p:nvPr>
            <p:custDataLst>
              <p:tags r:id="rId11"/>
            </p:custDataLst>
          </p:nvPr>
        </p:nvSpPr>
        <p:spPr bwMode="auto">
          <a:xfrm>
            <a:off x="5105400" y="2297668"/>
            <a:ext cx="246607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a:solidFill>
                  <a:srgbClr val="000000"/>
                </a:solidFill>
                <a:latin typeface="Courier New" pitchFamily="-106" charset="0"/>
              </a:rPr>
              <a:t>read </a:t>
            </a:r>
            <a:r>
              <a:rPr lang="en-US" sz="1800" b="1" dirty="0" smtClean="0">
                <a:solidFill>
                  <a:srgbClr val="000000"/>
                </a:solidFill>
                <a:latin typeface="Courier New" pitchFamily="-106" charset="0"/>
              </a:rPr>
              <a:t> </a:t>
            </a:r>
            <a:r>
              <a:rPr lang="en-US" sz="1800" b="1" dirty="0" smtClean="0">
                <a:solidFill>
                  <a:srgbClr val="0000FF"/>
                </a:solidFill>
                <a:latin typeface="Courier New" pitchFamily="-106" charset="0"/>
              </a:rPr>
              <a:t>r1</a:t>
            </a:r>
            <a:endParaRPr lang="en-US" sz="1800" dirty="0">
              <a:solidFill>
                <a:srgbClr val="0000FF"/>
              </a:solidFill>
              <a:latin typeface="Arial" charset="0"/>
            </a:endParaRPr>
          </a:p>
        </p:txBody>
      </p:sp>
      <p:sp>
        <p:nvSpPr>
          <p:cNvPr id="21" name="Text Box 26"/>
          <p:cNvSpPr txBox="1">
            <a:spLocks noChangeArrowheads="1"/>
          </p:cNvSpPr>
          <p:nvPr>
            <p:custDataLst>
              <p:tags r:id="rId12"/>
            </p:custDataLst>
          </p:nvPr>
        </p:nvSpPr>
        <p:spPr bwMode="auto">
          <a:xfrm>
            <a:off x="4346575" y="2286556"/>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dirty="0">
                <a:solidFill>
                  <a:schemeClr val="bg1">
                    <a:lumMod val="50000"/>
                  </a:schemeClr>
                </a:solidFill>
                <a:latin typeface="Courier New" pitchFamily="-106" charset="0"/>
                <a:cs typeface="Courier New" pitchFamily="-106" charset="0"/>
              </a:rPr>
              <a:t>0</a:t>
            </a:r>
          </a:p>
        </p:txBody>
      </p:sp>
      <p:sp>
        <p:nvSpPr>
          <p:cNvPr id="22" name="Text Box 27"/>
          <p:cNvSpPr txBox="1">
            <a:spLocks noChangeArrowheads="1"/>
          </p:cNvSpPr>
          <p:nvPr>
            <p:custDataLst>
              <p:tags r:id="rId13"/>
            </p:custDataLst>
          </p:nvPr>
        </p:nvSpPr>
        <p:spPr bwMode="auto">
          <a:xfrm>
            <a:off x="4343400" y="2664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1</a:t>
            </a:r>
          </a:p>
        </p:txBody>
      </p:sp>
      <p:sp>
        <p:nvSpPr>
          <p:cNvPr id="23" name="Text Box 28"/>
          <p:cNvSpPr txBox="1">
            <a:spLocks noChangeArrowheads="1"/>
          </p:cNvSpPr>
          <p:nvPr>
            <p:custDataLst>
              <p:tags r:id="rId14"/>
            </p:custDataLst>
          </p:nvPr>
        </p:nvSpPr>
        <p:spPr bwMode="auto">
          <a:xfrm>
            <a:off x="4343400" y="3045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2</a:t>
            </a:r>
          </a:p>
        </p:txBody>
      </p:sp>
      <p:sp>
        <p:nvSpPr>
          <p:cNvPr id="24" name="Text Box 29"/>
          <p:cNvSpPr txBox="1">
            <a:spLocks noChangeArrowheads="1"/>
          </p:cNvSpPr>
          <p:nvPr>
            <p:custDataLst>
              <p:tags r:id="rId15"/>
            </p:custDataLst>
          </p:nvPr>
        </p:nvSpPr>
        <p:spPr bwMode="auto">
          <a:xfrm>
            <a:off x="4343400" y="3426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3</a:t>
            </a:r>
          </a:p>
        </p:txBody>
      </p:sp>
      <p:sp>
        <p:nvSpPr>
          <p:cNvPr id="25" name="Rectangle 37"/>
          <p:cNvSpPr>
            <a:spLocks noChangeArrowheads="1"/>
          </p:cNvSpPr>
          <p:nvPr>
            <p:custDataLst>
              <p:tags r:id="rId16"/>
            </p:custDataLst>
          </p:nvPr>
        </p:nvSpPr>
        <p:spPr bwMode="auto">
          <a:xfrm>
            <a:off x="5105400" y="2688193"/>
            <a:ext cx="240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smtClean="0">
                <a:latin typeface="Courier New" pitchFamily="-106" charset="0"/>
              </a:rPr>
              <a:t>calln</a:t>
            </a:r>
            <a:r>
              <a:rPr lang="en-US" sz="1800" b="1" dirty="0" smtClean="0">
                <a:solidFill>
                  <a:srgbClr val="0B04FF"/>
                </a:solidFill>
                <a:latin typeface="Courier New" pitchFamily="-106" charset="0"/>
              </a:rPr>
              <a:t> </a:t>
            </a:r>
            <a:r>
              <a:rPr lang="en-US" sz="1800" b="1" dirty="0">
                <a:solidFill>
                  <a:srgbClr val="C00000"/>
                </a:solidFill>
                <a:latin typeface="Courier New" pitchFamily="-106" charset="0"/>
              </a:rPr>
              <a:t>r14</a:t>
            </a:r>
            <a:r>
              <a:rPr lang="en-US" sz="1800" b="1" dirty="0">
                <a:solidFill>
                  <a:srgbClr val="000000"/>
                </a:solidFill>
                <a:latin typeface="Courier New" pitchFamily="-106" charset="0"/>
              </a:rPr>
              <a:t> 4</a:t>
            </a:r>
            <a:endParaRPr lang="en-US" sz="1800" dirty="0">
              <a:solidFill>
                <a:srgbClr val="000000"/>
              </a:solidFill>
              <a:latin typeface="Arial" charset="0"/>
            </a:endParaRPr>
          </a:p>
        </p:txBody>
      </p:sp>
      <p:sp>
        <p:nvSpPr>
          <p:cNvPr id="26" name="Rectangle 40"/>
          <p:cNvSpPr>
            <a:spLocks noChangeArrowheads="1"/>
          </p:cNvSpPr>
          <p:nvPr>
            <p:custDataLst>
              <p:tags r:id="rId17"/>
            </p:custDataLst>
          </p:nvPr>
        </p:nvSpPr>
        <p:spPr bwMode="auto">
          <a:xfrm>
            <a:off x="5105400" y="3053318"/>
            <a:ext cx="240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solidFill>
                  <a:srgbClr val="000000"/>
                </a:solidFill>
                <a:latin typeface="Courier New" pitchFamily="-106" charset="0"/>
              </a:rPr>
              <a:t>write </a:t>
            </a:r>
            <a:r>
              <a:rPr lang="en-US" sz="1800" b="1">
                <a:solidFill>
                  <a:srgbClr val="00B050"/>
                </a:solidFill>
                <a:latin typeface="Courier New" pitchFamily="-106" charset="0"/>
              </a:rPr>
              <a:t>r13</a:t>
            </a:r>
            <a:endParaRPr lang="en-US" sz="1800">
              <a:solidFill>
                <a:srgbClr val="00B050"/>
              </a:solidFill>
              <a:latin typeface="Arial" charset="0"/>
            </a:endParaRPr>
          </a:p>
        </p:txBody>
      </p:sp>
      <p:sp>
        <p:nvSpPr>
          <p:cNvPr id="27" name="Rectangle 41"/>
          <p:cNvSpPr>
            <a:spLocks noChangeArrowheads="1"/>
          </p:cNvSpPr>
          <p:nvPr>
            <p:custDataLst>
              <p:tags r:id="rId18"/>
            </p:custDataLst>
          </p:nvPr>
        </p:nvSpPr>
        <p:spPr bwMode="auto">
          <a:xfrm>
            <a:off x="5105400" y="3442256"/>
            <a:ext cx="240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solidFill>
                  <a:srgbClr val="000000"/>
                </a:solidFill>
                <a:latin typeface="Courier New" pitchFamily="-106" charset="0"/>
              </a:rPr>
              <a:t>halt</a:t>
            </a:r>
            <a:endParaRPr lang="en-US" sz="1800">
              <a:solidFill>
                <a:srgbClr val="000000"/>
              </a:solidFill>
              <a:latin typeface="Arial" charset="0"/>
            </a:endParaRPr>
          </a:p>
        </p:txBody>
      </p:sp>
      <p:sp>
        <p:nvSpPr>
          <p:cNvPr id="28" name="Rectangle 42"/>
          <p:cNvSpPr>
            <a:spLocks noChangeArrowheads="1"/>
          </p:cNvSpPr>
          <p:nvPr>
            <p:custDataLst>
              <p:tags r:id="rId19"/>
            </p:custDataLst>
          </p:nvPr>
        </p:nvSpPr>
        <p:spPr bwMode="auto">
          <a:xfrm>
            <a:off x="5105400" y="3816906"/>
            <a:ext cx="240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smtClean="0">
                <a:solidFill>
                  <a:srgbClr val="000000"/>
                </a:solidFill>
                <a:latin typeface="Courier New" pitchFamily="-106" charset="0"/>
              </a:rPr>
              <a:t>copy  </a:t>
            </a:r>
            <a:r>
              <a:rPr lang="en-US" sz="1800" b="1" dirty="0">
                <a:solidFill>
                  <a:srgbClr val="00B050"/>
                </a:solidFill>
                <a:latin typeface="Courier New" pitchFamily="-106" charset="0"/>
              </a:rPr>
              <a:t>r13</a:t>
            </a:r>
            <a:r>
              <a:rPr lang="en-US" sz="1800" b="1" dirty="0">
                <a:solidFill>
                  <a:srgbClr val="000000"/>
                </a:solidFill>
                <a:latin typeface="Courier New" pitchFamily="-106" charset="0"/>
              </a:rPr>
              <a:t>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29" name="Rectangle 43"/>
          <p:cNvSpPr>
            <a:spLocks noChangeArrowheads="1"/>
          </p:cNvSpPr>
          <p:nvPr>
            <p:custDataLst>
              <p:tags r:id="rId20"/>
            </p:custDataLst>
          </p:nvPr>
        </p:nvSpPr>
        <p:spPr bwMode="auto">
          <a:xfrm>
            <a:off x="5326062" y="4196318"/>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30" name="Rectangle 44"/>
          <p:cNvSpPr>
            <a:spLocks noChangeArrowheads="1"/>
          </p:cNvSpPr>
          <p:nvPr>
            <p:custDataLst>
              <p:tags r:id="rId21"/>
            </p:custDataLst>
          </p:nvPr>
        </p:nvSpPr>
        <p:spPr bwMode="auto">
          <a:xfrm>
            <a:off x="5326062" y="4577318"/>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31" name="Rectangle 45"/>
          <p:cNvSpPr>
            <a:spLocks noChangeArrowheads="1"/>
          </p:cNvSpPr>
          <p:nvPr>
            <p:custDataLst>
              <p:tags r:id="rId22"/>
            </p:custDataLst>
          </p:nvPr>
        </p:nvSpPr>
        <p:spPr bwMode="auto">
          <a:xfrm>
            <a:off x="5326062" y="4950381"/>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32" name="Rectangle 169"/>
          <p:cNvSpPr>
            <a:spLocks noChangeArrowheads="1"/>
          </p:cNvSpPr>
          <p:nvPr>
            <p:custDataLst>
              <p:tags r:id="rId23"/>
            </p:custDataLst>
          </p:nvPr>
        </p:nvSpPr>
        <p:spPr bwMode="auto">
          <a:xfrm>
            <a:off x="5111750" y="4191556"/>
            <a:ext cx="240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a:latin typeface="Courier New" pitchFamily="-106" charset="0"/>
              </a:rPr>
              <a:t>addn</a:t>
            </a:r>
            <a:r>
              <a:rPr lang="en-US" sz="1800" b="1" dirty="0">
                <a:latin typeface="Courier New" pitchFamily="-106" charset="0"/>
              </a:rPr>
              <a:t> </a:t>
            </a:r>
            <a:r>
              <a:rPr lang="en-US" sz="1800" b="1" dirty="0" smtClean="0">
                <a:latin typeface="Courier New" pitchFamily="-106" charset="0"/>
              </a:rPr>
              <a:t> </a:t>
            </a:r>
            <a:r>
              <a:rPr lang="en-US" sz="1800" b="1" dirty="0" smtClean="0">
                <a:solidFill>
                  <a:srgbClr val="0000FF"/>
                </a:solidFill>
                <a:latin typeface="Courier New" pitchFamily="-106" charset="0"/>
              </a:rPr>
              <a:t>r1</a:t>
            </a:r>
            <a:r>
              <a:rPr lang="en-US" sz="1800" b="1" dirty="0" smtClean="0">
                <a:latin typeface="Courier New" pitchFamily="-106" charset="0"/>
              </a:rPr>
              <a:t> </a:t>
            </a:r>
            <a:r>
              <a:rPr lang="en-US" sz="1800" b="1" dirty="0">
                <a:latin typeface="Courier New" pitchFamily="-106" charset="0"/>
              </a:rPr>
              <a:t>-1</a:t>
            </a:r>
            <a:endParaRPr lang="en-US" sz="1800" dirty="0">
              <a:solidFill>
                <a:srgbClr val="000000"/>
              </a:solidFill>
              <a:latin typeface="Arial" charset="0"/>
            </a:endParaRPr>
          </a:p>
        </p:txBody>
      </p:sp>
      <p:sp>
        <p:nvSpPr>
          <p:cNvPr id="33" name="Rectangle 170"/>
          <p:cNvSpPr>
            <a:spLocks noChangeArrowheads="1"/>
          </p:cNvSpPr>
          <p:nvPr>
            <p:custDataLst>
              <p:tags r:id="rId24"/>
            </p:custDataLst>
          </p:nvPr>
        </p:nvSpPr>
        <p:spPr bwMode="auto">
          <a:xfrm>
            <a:off x="5111750" y="4572556"/>
            <a:ext cx="240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smtClean="0">
                <a:solidFill>
                  <a:srgbClr val="000000"/>
                </a:solidFill>
                <a:latin typeface="Courier New" pitchFamily="-106" charset="0"/>
              </a:rPr>
              <a:t>mul</a:t>
            </a:r>
            <a:r>
              <a:rPr lang="en-US" sz="1800" b="1" dirty="0" smtClean="0">
                <a:solidFill>
                  <a:srgbClr val="000000"/>
                </a:solidFill>
                <a:latin typeface="Courier New" pitchFamily="-106" charset="0"/>
              </a:rPr>
              <a:t>   </a:t>
            </a:r>
            <a:r>
              <a:rPr lang="en-US" sz="1800" b="1" dirty="0" smtClean="0">
                <a:solidFill>
                  <a:srgbClr val="00B050"/>
                </a:solidFill>
                <a:latin typeface="Courier New" pitchFamily="-106" charset="0"/>
              </a:rPr>
              <a:t>r13</a:t>
            </a:r>
            <a:r>
              <a:rPr lang="en-US" sz="1800" b="1" dirty="0" smtClean="0">
                <a:solidFill>
                  <a:srgbClr val="000000"/>
                </a:solidFill>
                <a:latin typeface="Courier New" pitchFamily="-106" charset="0"/>
              </a:rPr>
              <a:t> </a:t>
            </a:r>
            <a:r>
              <a:rPr lang="en-US" sz="1800" b="1" dirty="0" err="1">
                <a:solidFill>
                  <a:srgbClr val="00B050"/>
                </a:solidFill>
                <a:latin typeface="Courier New" pitchFamily="-106" charset="0"/>
              </a:rPr>
              <a:t>r13</a:t>
            </a:r>
            <a:r>
              <a:rPr lang="en-US" sz="1800" b="1" dirty="0">
                <a:solidFill>
                  <a:srgbClr val="000000"/>
                </a:solidFill>
                <a:latin typeface="Courier New" pitchFamily="-106" charset="0"/>
              </a:rPr>
              <a:t>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34" name="Rectangle 171"/>
          <p:cNvSpPr>
            <a:spLocks noChangeArrowheads="1"/>
          </p:cNvSpPr>
          <p:nvPr>
            <p:custDataLst>
              <p:tags r:id="rId25"/>
            </p:custDataLst>
          </p:nvPr>
        </p:nvSpPr>
        <p:spPr bwMode="auto">
          <a:xfrm>
            <a:off x="5111750" y="4953556"/>
            <a:ext cx="240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latin typeface="Courier New" pitchFamily="-106" charset="0"/>
              </a:rPr>
              <a:t>jumpr</a:t>
            </a:r>
            <a:r>
              <a:rPr lang="en-US" sz="1800" b="1">
                <a:solidFill>
                  <a:srgbClr val="0B04FF"/>
                </a:solidFill>
                <a:latin typeface="Courier New" pitchFamily="-106" charset="0"/>
              </a:rPr>
              <a:t> </a:t>
            </a:r>
            <a:r>
              <a:rPr lang="en-US" sz="1800" b="1">
                <a:solidFill>
                  <a:srgbClr val="C00000"/>
                </a:solidFill>
                <a:latin typeface="Courier New" pitchFamily="-106" charset="0"/>
              </a:rPr>
              <a:t>r14</a:t>
            </a:r>
            <a:endParaRPr lang="en-US" sz="1800">
              <a:solidFill>
                <a:srgbClr val="C00000"/>
              </a:solidFill>
              <a:latin typeface="Arial" charset="0"/>
            </a:endParaRPr>
          </a:p>
        </p:txBody>
      </p:sp>
      <p:sp>
        <p:nvSpPr>
          <p:cNvPr id="35" name="Text Box 185"/>
          <p:cNvSpPr txBox="1">
            <a:spLocks noChangeArrowheads="1"/>
          </p:cNvSpPr>
          <p:nvPr/>
        </p:nvSpPr>
        <p:spPr bwMode="auto">
          <a:xfrm>
            <a:off x="7802562" y="2205593"/>
            <a:ext cx="904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a:latin typeface="Cambria" pitchFamily="18" charset="0"/>
              </a:rPr>
              <a:t>input</a:t>
            </a:r>
          </a:p>
        </p:txBody>
      </p:sp>
      <p:sp>
        <p:nvSpPr>
          <p:cNvPr id="36" name="AutoShape 186"/>
          <p:cNvSpPr>
            <a:spLocks/>
          </p:cNvSpPr>
          <p:nvPr/>
        </p:nvSpPr>
        <p:spPr bwMode="auto">
          <a:xfrm>
            <a:off x="7700962" y="2280206"/>
            <a:ext cx="74613" cy="347662"/>
          </a:xfrm>
          <a:prstGeom prst="rightBrace">
            <a:avLst>
              <a:gd name="adj1" fmla="val 388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7" name="Text Box 187"/>
          <p:cNvSpPr txBox="1">
            <a:spLocks noChangeArrowheads="1"/>
          </p:cNvSpPr>
          <p:nvPr/>
        </p:nvSpPr>
        <p:spPr bwMode="auto">
          <a:xfrm>
            <a:off x="7583487" y="2675493"/>
            <a:ext cx="1560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ambria" pitchFamily="18" charset="0"/>
              </a:rPr>
              <a:t>function call</a:t>
            </a:r>
          </a:p>
        </p:txBody>
      </p:sp>
      <p:sp>
        <p:nvSpPr>
          <p:cNvPr id="38" name="Text Box 194"/>
          <p:cNvSpPr txBox="1">
            <a:spLocks noChangeArrowheads="1"/>
          </p:cNvSpPr>
          <p:nvPr/>
        </p:nvSpPr>
        <p:spPr bwMode="auto">
          <a:xfrm>
            <a:off x="7775575" y="4410984"/>
            <a:ext cx="12557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latin typeface="Cambria" pitchFamily="18" charset="0"/>
              </a:rPr>
              <a:t>the function</a:t>
            </a:r>
          </a:p>
        </p:txBody>
      </p:sp>
      <p:sp>
        <p:nvSpPr>
          <p:cNvPr id="39" name="Text Box 197"/>
          <p:cNvSpPr txBox="1">
            <a:spLocks noChangeArrowheads="1"/>
          </p:cNvSpPr>
          <p:nvPr/>
        </p:nvSpPr>
        <p:spPr bwMode="auto">
          <a:xfrm>
            <a:off x="7770812" y="3193018"/>
            <a:ext cx="1031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a:latin typeface="Cambria" pitchFamily="18" charset="0"/>
              </a:rPr>
              <a:t>output</a:t>
            </a:r>
          </a:p>
        </p:txBody>
      </p:sp>
      <p:sp>
        <p:nvSpPr>
          <p:cNvPr id="40" name="AutoShape 198"/>
          <p:cNvSpPr>
            <a:spLocks/>
          </p:cNvSpPr>
          <p:nvPr/>
        </p:nvSpPr>
        <p:spPr bwMode="auto">
          <a:xfrm>
            <a:off x="7683500" y="3032681"/>
            <a:ext cx="93662" cy="777875"/>
          </a:xfrm>
          <a:prstGeom prst="rightBrace">
            <a:avLst>
              <a:gd name="adj1" fmla="val 692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1" name="Text Box 30"/>
          <p:cNvSpPr txBox="1">
            <a:spLocks noChangeArrowheads="1"/>
          </p:cNvSpPr>
          <p:nvPr>
            <p:custDataLst>
              <p:tags r:id="rId26"/>
            </p:custDataLst>
          </p:nvPr>
        </p:nvSpPr>
        <p:spPr bwMode="auto">
          <a:xfrm>
            <a:off x="4343400" y="3799443"/>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4</a:t>
            </a:r>
          </a:p>
        </p:txBody>
      </p:sp>
      <p:sp>
        <p:nvSpPr>
          <p:cNvPr id="42" name="Text Box 31"/>
          <p:cNvSpPr txBox="1">
            <a:spLocks noChangeArrowheads="1"/>
          </p:cNvSpPr>
          <p:nvPr>
            <p:custDataLst>
              <p:tags r:id="rId27"/>
            </p:custDataLst>
          </p:nvPr>
        </p:nvSpPr>
        <p:spPr bwMode="auto">
          <a:xfrm>
            <a:off x="4343400" y="4188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5</a:t>
            </a:r>
          </a:p>
        </p:txBody>
      </p:sp>
      <p:sp>
        <p:nvSpPr>
          <p:cNvPr id="43" name="Text Box 33"/>
          <p:cNvSpPr txBox="1">
            <a:spLocks noChangeArrowheads="1"/>
          </p:cNvSpPr>
          <p:nvPr>
            <p:custDataLst>
              <p:tags r:id="rId28"/>
            </p:custDataLst>
          </p:nvPr>
        </p:nvSpPr>
        <p:spPr bwMode="auto">
          <a:xfrm>
            <a:off x="4343400" y="4569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6</a:t>
            </a:r>
          </a:p>
        </p:txBody>
      </p:sp>
      <p:sp>
        <p:nvSpPr>
          <p:cNvPr id="44" name="Text Box 34"/>
          <p:cNvSpPr txBox="1">
            <a:spLocks noChangeArrowheads="1"/>
          </p:cNvSpPr>
          <p:nvPr>
            <p:custDataLst>
              <p:tags r:id="rId29"/>
            </p:custDataLst>
          </p:nvPr>
        </p:nvSpPr>
        <p:spPr bwMode="auto">
          <a:xfrm>
            <a:off x="4343400" y="4950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7</a:t>
            </a:r>
          </a:p>
        </p:txBody>
      </p:sp>
      <p:sp>
        <p:nvSpPr>
          <p:cNvPr id="45" name="Text Box 187"/>
          <p:cNvSpPr txBox="1">
            <a:spLocks noChangeArrowheads="1"/>
          </p:cNvSpPr>
          <p:nvPr/>
        </p:nvSpPr>
        <p:spPr bwMode="auto">
          <a:xfrm>
            <a:off x="7812087" y="4964668"/>
            <a:ext cx="1219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dirty="0">
                <a:latin typeface="Cambria" pitchFamily="18" charset="0"/>
              </a:rPr>
              <a:t>"</a:t>
            </a:r>
            <a:r>
              <a:rPr lang="en-US" sz="1800" b="1" i="1" dirty="0">
                <a:latin typeface="Cambria" pitchFamily="18" charset="0"/>
              </a:rPr>
              <a:t>return</a:t>
            </a:r>
            <a:r>
              <a:rPr lang="en-US" sz="1800" b="1" dirty="0">
                <a:latin typeface="Cambria" pitchFamily="18" charset="0"/>
              </a:rPr>
              <a:t>"</a:t>
            </a:r>
          </a:p>
        </p:txBody>
      </p:sp>
      <p:sp>
        <p:nvSpPr>
          <p:cNvPr id="46" name="AutoShape 198"/>
          <p:cNvSpPr>
            <a:spLocks/>
          </p:cNvSpPr>
          <p:nvPr/>
        </p:nvSpPr>
        <p:spPr bwMode="auto">
          <a:xfrm>
            <a:off x="7683500" y="3883581"/>
            <a:ext cx="119062" cy="1433512"/>
          </a:xfrm>
          <a:prstGeom prst="rightBrace">
            <a:avLst>
              <a:gd name="adj1" fmla="val 69192"/>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
        <p:nvSpPr>
          <p:cNvPr id="47" name="Rectangle 76"/>
          <p:cNvSpPr>
            <a:spLocks noChangeArrowheads="1"/>
          </p:cNvSpPr>
          <p:nvPr/>
        </p:nvSpPr>
        <p:spPr bwMode="auto">
          <a:xfrm>
            <a:off x="6518275" y="1891268"/>
            <a:ext cx="339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000FF"/>
                </a:solidFill>
                <a:latin typeface="Calibri" pitchFamily="-106" charset="0"/>
              </a:rPr>
              <a:t>7</a:t>
            </a:r>
            <a:endParaRPr lang="en-US" dirty="0">
              <a:solidFill>
                <a:srgbClr val="0000FF"/>
              </a:solidFill>
            </a:endParaRPr>
          </a:p>
        </p:txBody>
      </p:sp>
      <p:cxnSp>
        <p:nvCxnSpPr>
          <p:cNvPr id="48" name="Straight Arrow Connector 78"/>
          <p:cNvCxnSpPr>
            <a:cxnSpLocks noChangeShapeType="1"/>
          </p:cNvCxnSpPr>
          <p:nvPr/>
        </p:nvCxnSpPr>
        <p:spPr bwMode="auto">
          <a:xfrm flipH="1">
            <a:off x="6365875" y="2272268"/>
            <a:ext cx="228600" cy="152400"/>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49" name="Rectangle 5"/>
          <p:cNvSpPr>
            <a:spLocks noChangeArrowheads="1"/>
          </p:cNvSpPr>
          <p:nvPr>
            <p:custDataLst>
              <p:tags r:id="rId30"/>
            </p:custDataLst>
          </p:nvPr>
        </p:nvSpPr>
        <p:spPr bwMode="auto">
          <a:xfrm>
            <a:off x="4724400" y="5823479"/>
            <a:ext cx="419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smtClean="0">
                <a:latin typeface="Calibri" pitchFamily="-106" charset="0"/>
              </a:rPr>
              <a:t>Instructions: Hmmm</a:t>
            </a:r>
            <a:endParaRPr lang="en-US" sz="3200" dirty="0">
              <a:latin typeface="Calibri" pitchFamily="-106" charset="0"/>
            </a:endParaRPr>
          </a:p>
        </p:txBody>
      </p:sp>
    </p:spTree>
    <p:extLst>
      <p:ext uri="{BB962C8B-B14F-4D97-AF65-F5344CB8AC3E}">
        <p14:creationId xmlns:p14="http://schemas.microsoft.com/office/powerpoint/2010/main" val="2274431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28600" y="1219200"/>
            <a:ext cx="4267200" cy="5334000"/>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7" name="Rectangle 76"/>
          <p:cNvSpPr>
            <a:spLocks noChangeArrowheads="1"/>
          </p:cNvSpPr>
          <p:nvPr/>
        </p:nvSpPr>
        <p:spPr bwMode="auto">
          <a:xfrm>
            <a:off x="3744913" y="1931988"/>
            <a:ext cx="339725" cy="461962"/>
          </a:xfrm>
          <a:prstGeom prst="rect">
            <a:avLst/>
          </a:prstGeom>
          <a:noFill/>
          <a:ln>
            <a:noFill/>
          </a:ln>
        </p:spPr>
        <p:txBody>
          <a:bodyPr wrap="none">
            <a:spAutoFit/>
          </a:bodyPr>
          <a:lstStyle/>
          <a:p>
            <a:pPr>
              <a:defRPr/>
            </a:pPr>
            <a:r>
              <a:rPr lang="en-US" b="1" dirty="0">
                <a:solidFill>
                  <a:srgbClr val="0000FF"/>
                </a:solidFill>
                <a:latin typeface="Calibri" pitchFamily="-106" charset="0"/>
                <a:cs typeface="Calibri" pitchFamily="-106" charset="0"/>
              </a:rPr>
              <a:t>7</a:t>
            </a:r>
            <a:endParaRPr lang="en-US" dirty="0">
              <a:solidFill>
                <a:srgbClr val="0000FF"/>
              </a:solidFill>
            </a:endParaRPr>
          </a:p>
        </p:txBody>
      </p:sp>
      <p:cxnSp>
        <p:nvCxnSpPr>
          <p:cNvPr id="8" name="Straight Arrow Connector 78"/>
          <p:cNvCxnSpPr>
            <a:cxnSpLocks noChangeShapeType="1"/>
          </p:cNvCxnSpPr>
          <p:nvPr/>
        </p:nvCxnSpPr>
        <p:spPr bwMode="auto">
          <a:xfrm flipH="1">
            <a:off x="3522663" y="2228850"/>
            <a:ext cx="228600" cy="152400"/>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9" name="Rectangle 5"/>
          <p:cNvSpPr>
            <a:spLocks noChangeArrowheads="1"/>
          </p:cNvSpPr>
          <p:nvPr>
            <p:custDataLst>
              <p:tags r:id="rId1"/>
            </p:custDataLst>
          </p:nvPr>
        </p:nvSpPr>
        <p:spPr bwMode="auto">
          <a:xfrm>
            <a:off x="1016881" y="5823479"/>
            <a:ext cx="25645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a:solidFill>
                  <a:srgbClr val="0000FF"/>
                </a:solidFill>
                <a:latin typeface="Calibri" pitchFamily="-106" charset="0"/>
              </a:rPr>
              <a:t>Fun: Python</a:t>
            </a:r>
            <a:endParaRPr lang="en-US" sz="3200" dirty="0">
              <a:solidFill>
                <a:srgbClr val="0000FF"/>
              </a:solidFill>
              <a:latin typeface="Calibri" pitchFamily="-106" charset="0"/>
            </a:endParaRPr>
          </a:p>
        </p:txBody>
      </p:sp>
      <p:sp>
        <p:nvSpPr>
          <p:cNvPr id="10244" name="Text Box 185"/>
          <p:cNvSpPr txBox="1">
            <a:spLocks noChangeArrowheads="1"/>
          </p:cNvSpPr>
          <p:nvPr/>
        </p:nvSpPr>
        <p:spPr bwMode="auto">
          <a:xfrm>
            <a:off x="762000" y="1905000"/>
            <a:ext cx="32004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b="1" dirty="0" err="1">
                <a:solidFill>
                  <a:srgbClr val="D18006"/>
                </a:solidFill>
                <a:latin typeface="Courier New" pitchFamily="-106" charset="0"/>
              </a:rPr>
              <a:t>def</a:t>
            </a:r>
            <a:r>
              <a:rPr lang="en-US" b="1" dirty="0">
                <a:solidFill>
                  <a:srgbClr val="000000"/>
                </a:solidFill>
                <a:latin typeface="Courier New" pitchFamily="-106" charset="0"/>
              </a:rPr>
              <a:t> main():</a:t>
            </a:r>
          </a:p>
          <a:p>
            <a:pPr algn="l">
              <a:lnSpc>
                <a:spcPct val="60000"/>
              </a:lnSpc>
              <a:spcBef>
                <a:spcPct val="50000"/>
              </a:spcBef>
            </a:pPr>
            <a:r>
              <a:rPr lang="en-US" b="1" dirty="0">
                <a:solidFill>
                  <a:srgbClr val="000000"/>
                </a:solidFill>
                <a:latin typeface="Courier New" pitchFamily="-106" charset="0"/>
              </a:rPr>
              <a:t>   x = </a:t>
            </a:r>
            <a:r>
              <a:rPr lang="en-US" b="1" dirty="0">
                <a:solidFill>
                  <a:srgbClr val="D18006"/>
                </a:solidFill>
                <a:latin typeface="Courier New" pitchFamily="-106" charset="0"/>
              </a:rPr>
              <a:t>input</a:t>
            </a:r>
            <a:r>
              <a:rPr lang="en-US" b="1" dirty="0">
                <a:solidFill>
                  <a:srgbClr val="000000"/>
                </a:solidFill>
                <a:latin typeface="Courier New" pitchFamily="-106" charset="0"/>
              </a:rPr>
              <a:t>()</a:t>
            </a:r>
          </a:p>
          <a:p>
            <a:pPr algn="l">
              <a:lnSpc>
                <a:spcPct val="60000"/>
              </a:lnSpc>
              <a:spcBef>
                <a:spcPct val="50000"/>
              </a:spcBef>
            </a:pPr>
            <a:r>
              <a:rPr lang="en-US" b="1" dirty="0">
                <a:solidFill>
                  <a:srgbClr val="000000"/>
                </a:solidFill>
                <a:latin typeface="Courier New" pitchFamily="-106" charset="0"/>
              </a:rPr>
              <a:t>   y = </a:t>
            </a:r>
            <a:r>
              <a:rPr lang="en-US" b="1" dirty="0">
                <a:solidFill>
                  <a:srgbClr val="C00000"/>
                </a:solidFill>
                <a:latin typeface="Courier New" pitchFamily="-106" charset="0"/>
              </a:rPr>
              <a:t>fun</a:t>
            </a:r>
            <a:r>
              <a:rPr lang="en-US" b="1" dirty="0">
                <a:solidFill>
                  <a:srgbClr val="000000"/>
                </a:solidFill>
                <a:latin typeface="Courier New" pitchFamily="-106" charset="0"/>
              </a:rPr>
              <a:t>(x)</a:t>
            </a:r>
          </a:p>
          <a:p>
            <a:pPr algn="l">
              <a:lnSpc>
                <a:spcPct val="60000"/>
              </a:lnSpc>
              <a:spcBef>
                <a:spcPct val="50000"/>
              </a:spcBef>
            </a:pPr>
            <a:r>
              <a:rPr lang="en-US" b="1" dirty="0">
                <a:solidFill>
                  <a:srgbClr val="000000"/>
                </a:solidFill>
                <a:latin typeface="Courier New" pitchFamily="-106" charset="0"/>
              </a:rPr>
              <a:t>   </a:t>
            </a:r>
            <a:r>
              <a:rPr lang="en-US" b="1" dirty="0">
                <a:latin typeface="Courier New" pitchFamily="-106" charset="0"/>
              </a:rPr>
              <a:t>print</a:t>
            </a:r>
            <a:r>
              <a:rPr lang="en-US" b="1" dirty="0">
                <a:solidFill>
                  <a:srgbClr val="000000"/>
                </a:solidFill>
                <a:latin typeface="Courier New" pitchFamily="-106" charset="0"/>
              </a:rPr>
              <a:t> y</a:t>
            </a:r>
          </a:p>
          <a:p>
            <a:pPr algn="l">
              <a:lnSpc>
                <a:spcPct val="60000"/>
              </a:lnSpc>
              <a:spcBef>
                <a:spcPct val="50000"/>
              </a:spcBef>
            </a:pPr>
            <a:endParaRPr lang="en-US" b="1" dirty="0">
              <a:solidFill>
                <a:srgbClr val="000000"/>
              </a:solidFill>
              <a:latin typeface="Courier New" pitchFamily="-106" charset="0"/>
            </a:endParaRPr>
          </a:p>
          <a:p>
            <a:pPr algn="l">
              <a:lnSpc>
                <a:spcPct val="60000"/>
              </a:lnSpc>
              <a:spcBef>
                <a:spcPct val="50000"/>
              </a:spcBef>
            </a:pPr>
            <a:r>
              <a:rPr lang="en-US" b="1" dirty="0" err="1">
                <a:solidFill>
                  <a:srgbClr val="D18006"/>
                </a:solidFill>
                <a:latin typeface="Courier New" pitchFamily="-106" charset="0"/>
              </a:rPr>
              <a:t>def</a:t>
            </a:r>
            <a:r>
              <a:rPr lang="en-US" b="1" dirty="0">
                <a:solidFill>
                  <a:srgbClr val="000000"/>
                </a:solidFill>
                <a:latin typeface="Courier New" pitchFamily="-106" charset="0"/>
              </a:rPr>
              <a:t> </a:t>
            </a:r>
            <a:r>
              <a:rPr lang="en-US" b="1" dirty="0">
                <a:solidFill>
                  <a:srgbClr val="C00000"/>
                </a:solidFill>
                <a:latin typeface="Courier New" pitchFamily="-106" charset="0"/>
              </a:rPr>
              <a:t>fun</a:t>
            </a:r>
            <a:r>
              <a:rPr lang="en-US" b="1" dirty="0">
                <a:solidFill>
                  <a:srgbClr val="000000"/>
                </a:solidFill>
                <a:latin typeface="Courier New" pitchFamily="-106" charset="0"/>
              </a:rPr>
              <a:t>( x ):</a:t>
            </a:r>
            <a:endParaRPr lang="en-US" b="1" dirty="0">
              <a:solidFill>
                <a:srgbClr val="C00000"/>
              </a:solidFill>
              <a:latin typeface="Courier New" pitchFamily="-106" charset="0"/>
            </a:endParaRPr>
          </a:p>
          <a:p>
            <a:pPr algn="l">
              <a:lnSpc>
                <a:spcPct val="60000"/>
              </a:lnSpc>
              <a:spcBef>
                <a:spcPct val="50000"/>
              </a:spcBef>
            </a:pPr>
            <a:r>
              <a:rPr lang="en-US" b="1" dirty="0">
                <a:solidFill>
                  <a:srgbClr val="000000"/>
                </a:solidFill>
                <a:latin typeface="Courier New" pitchFamily="-106" charset="0"/>
              </a:rPr>
              <a:t>   y = x*(x-1)</a:t>
            </a:r>
          </a:p>
          <a:p>
            <a:pPr algn="l">
              <a:lnSpc>
                <a:spcPct val="60000"/>
              </a:lnSpc>
              <a:spcBef>
                <a:spcPct val="50000"/>
              </a:spcBef>
            </a:pPr>
            <a:r>
              <a:rPr lang="en-US" b="1" dirty="0">
                <a:solidFill>
                  <a:srgbClr val="000000"/>
                </a:solidFill>
                <a:latin typeface="Courier New" pitchFamily="-106" charset="0"/>
              </a:rPr>
              <a:t>   </a:t>
            </a:r>
            <a:r>
              <a:rPr lang="en-US" b="1" dirty="0">
                <a:solidFill>
                  <a:srgbClr val="D18006"/>
                </a:solidFill>
                <a:latin typeface="Courier New" pitchFamily="-106" charset="0"/>
              </a:rPr>
              <a:t>return </a:t>
            </a:r>
            <a:r>
              <a:rPr lang="en-US" b="1" dirty="0">
                <a:solidFill>
                  <a:srgbClr val="000000"/>
                </a:solidFill>
                <a:latin typeface="Courier New" pitchFamily="-106" charset="0"/>
              </a:rPr>
              <a:t>y</a:t>
            </a:r>
          </a:p>
        </p:txBody>
      </p:sp>
      <p:sp>
        <p:nvSpPr>
          <p:cNvPr id="12" name="Rectangle 5"/>
          <p:cNvSpPr>
            <a:spLocks noChangeArrowheads="1"/>
          </p:cNvSpPr>
          <p:nvPr>
            <p:custDataLst>
              <p:tags r:id="rId2"/>
            </p:custDataLst>
          </p:nvPr>
        </p:nvSpPr>
        <p:spPr bwMode="auto">
          <a:xfrm>
            <a:off x="1155700" y="152400"/>
            <a:ext cx="6921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200" dirty="0" smtClean="0">
                <a:solidFill>
                  <a:srgbClr val="000000"/>
                </a:solidFill>
                <a:latin typeface="Calibri" pitchFamily="-106" charset="0"/>
              </a:rPr>
              <a:t>functions  vs.  instructions</a:t>
            </a:r>
            <a:endParaRPr lang="en-US" sz="4200" dirty="0">
              <a:solidFill>
                <a:srgbClr val="000000"/>
              </a:solidFill>
              <a:latin typeface="Calibri" pitchFamily="-106" charset="0"/>
            </a:endParaRPr>
          </a:p>
        </p:txBody>
      </p:sp>
      <p:sp>
        <p:nvSpPr>
          <p:cNvPr id="29" name="Rectangle 43"/>
          <p:cNvSpPr>
            <a:spLocks noChangeArrowheads="1"/>
          </p:cNvSpPr>
          <p:nvPr>
            <p:custDataLst>
              <p:tags r:id="rId3"/>
            </p:custDataLst>
          </p:nvPr>
        </p:nvSpPr>
        <p:spPr bwMode="auto">
          <a:xfrm>
            <a:off x="5326062" y="4196318"/>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30" name="Rectangle 44"/>
          <p:cNvSpPr>
            <a:spLocks noChangeArrowheads="1"/>
          </p:cNvSpPr>
          <p:nvPr>
            <p:custDataLst>
              <p:tags r:id="rId4"/>
            </p:custDataLst>
          </p:nvPr>
        </p:nvSpPr>
        <p:spPr bwMode="auto">
          <a:xfrm>
            <a:off x="5326062" y="4577318"/>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31" name="Rectangle 45"/>
          <p:cNvSpPr>
            <a:spLocks noChangeArrowheads="1"/>
          </p:cNvSpPr>
          <p:nvPr>
            <p:custDataLst>
              <p:tags r:id="rId5"/>
            </p:custDataLst>
          </p:nvPr>
        </p:nvSpPr>
        <p:spPr bwMode="auto">
          <a:xfrm>
            <a:off x="5326062" y="4950381"/>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35" name="Text Box 185"/>
          <p:cNvSpPr txBox="1">
            <a:spLocks noChangeArrowheads="1"/>
          </p:cNvSpPr>
          <p:nvPr/>
        </p:nvSpPr>
        <p:spPr bwMode="auto">
          <a:xfrm>
            <a:off x="7802562" y="2205593"/>
            <a:ext cx="904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a:latin typeface="Cambria" pitchFamily="18" charset="0"/>
              </a:rPr>
              <a:t>input</a:t>
            </a:r>
          </a:p>
        </p:txBody>
      </p:sp>
      <p:sp>
        <p:nvSpPr>
          <p:cNvPr id="36" name="AutoShape 186"/>
          <p:cNvSpPr>
            <a:spLocks/>
          </p:cNvSpPr>
          <p:nvPr/>
        </p:nvSpPr>
        <p:spPr bwMode="auto">
          <a:xfrm>
            <a:off x="7700962" y="2280206"/>
            <a:ext cx="74613" cy="347662"/>
          </a:xfrm>
          <a:prstGeom prst="rightBrace">
            <a:avLst>
              <a:gd name="adj1" fmla="val 388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7" name="Text Box 187"/>
          <p:cNvSpPr txBox="1">
            <a:spLocks noChangeArrowheads="1"/>
          </p:cNvSpPr>
          <p:nvPr/>
        </p:nvSpPr>
        <p:spPr bwMode="auto">
          <a:xfrm>
            <a:off x="7583487" y="2675493"/>
            <a:ext cx="1560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ambria" pitchFamily="18" charset="0"/>
              </a:rPr>
              <a:t>function call</a:t>
            </a:r>
          </a:p>
        </p:txBody>
      </p:sp>
      <p:sp>
        <p:nvSpPr>
          <p:cNvPr id="38" name="Text Box 194"/>
          <p:cNvSpPr txBox="1">
            <a:spLocks noChangeArrowheads="1"/>
          </p:cNvSpPr>
          <p:nvPr/>
        </p:nvSpPr>
        <p:spPr bwMode="auto">
          <a:xfrm>
            <a:off x="7775575" y="4410984"/>
            <a:ext cx="12557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latin typeface="Cambria" pitchFamily="18" charset="0"/>
              </a:rPr>
              <a:t>the function</a:t>
            </a:r>
          </a:p>
        </p:txBody>
      </p:sp>
      <p:sp>
        <p:nvSpPr>
          <p:cNvPr id="39" name="Text Box 197"/>
          <p:cNvSpPr txBox="1">
            <a:spLocks noChangeArrowheads="1"/>
          </p:cNvSpPr>
          <p:nvPr/>
        </p:nvSpPr>
        <p:spPr bwMode="auto">
          <a:xfrm>
            <a:off x="7770812" y="3193018"/>
            <a:ext cx="1031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a:latin typeface="Cambria" pitchFamily="18" charset="0"/>
              </a:rPr>
              <a:t>output</a:t>
            </a:r>
          </a:p>
        </p:txBody>
      </p:sp>
      <p:sp>
        <p:nvSpPr>
          <p:cNvPr id="40" name="AutoShape 198"/>
          <p:cNvSpPr>
            <a:spLocks/>
          </p:cNvSpPr>
          <p:nvPr/>
        </p:nvSpPr>
        <p:spPr bwMode="auto">
          <a:xfrm>
            <a:off x="7683500" y="3032681"/>
            <a:ext cx="93662" cy="777875"/>
          </a:xfrm>
          <a:prstGeom prst="rightBrace">
            <a:avLst>
              <a:gd name="adj1" fmla="val 692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5" name="Text Box 187"/>
          <p:cNvSpPr txBox="1">
            <a:spLocks noChangeArrowheads="1"/>
          </p:cNvSpPr>
          <p:nvPr/>
        </p:nvSpPr>
        <p:spPr bwMode="auto">
          <a:xfrm>
            <a:off x="7812087" y="4964668"/>
            <a:ext cx="1219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dirty="0">
                <a:latin typeface="Cambria" pitchFamily="18" charset="0"/>
              </a:rPr>
              <a:t>"</a:t>
            </a:r>
            <a:r>
              <a:rPr lang="en-US" sz="1800" b="1" i="1" dirty="0">
                <a:latin typeface="Cambria" pitchFamily="18" charset="0"/>
              </a:rPr>
              <a:t>return</a:t>
            </a:r>
            <a:r>
              <a:rPr lang="en-US" sz="1800" b="1" dirty="0">
                <a:latin typeface="Cambria" pitchFamily="18" charset="0"/>
              </a:rPr>
              <a:t>"</a:t>
            </a:r>
          </a:p>
        </p:txBody>
      </p:sp>
      <p:sp>
        <p:nvSpPr>
          <p:cNvPr id="46" name="AutoShape 198"/>
          <p:cNvSpPr>
            <a:spLocks/>
          </p:cNvSpPr>
          <p:nvPr/>
        </p:nvSpPr>
        <p:spPr bwMode="auto">
          <a:xfrm>
            <a:off x="7683500" y="3883581"/>
            <a:ext cx="119062" cy="1433512"/>
          </a:xfrm>
          <a:prstGeom prst="rightBrace">
            <a:avLst>
              <a:gd name="adj1" fmla="val 69192"/>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
        <p:nvSpPr>
          <p:cNvPr id="49" name="Rectangle 5"/>
          <p:cNvSpPr>
            <a:spLocks noChangeArrowheads="1"/>
          </p:cNvSpPr>
          <p:nvPr>
            <p:custDataLst>
              <p:tags r:id="rId6"/>
            </p:custDataLst>
          </p:nvPr>
        </p:nvSpPr>
        <p:spPr bwMode="auto">
          <a:xfrm>
            <a:off x="4724400" y="5823479"/>
            <a:ext cx="419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smtClean="0">
                <a:latin typeface="Calibri" pitchFamily="-106" charset="0"/>
              </a:rPr>
              <a:t>Instructions: Hmmm</a:t>
            </a:r>
            <a:endParaRPr lang="en-US" sz="3200" dirty="0">
              <a:latin typeface="Calibri" pitchFamily="-106" charset="0"/>
            </a:endParaRPr>
          </a:p>
        </p:txBody>
      </p:sp>
      <p:cxnSp>
        <p:nvCxnSpPr>
          <p:cNvPr id="3" name="Straight Connector 2"/>
          <p:cNvCxnSpPr/>
          <p:nvPr/>
        </p:nvCxnSpPr>
        <p:spPr bwMode="auto">
          <a:xfrm>
            <a:off x="3636963" y="2469912"/>
            <a:ext cx="1037696" cy="11112"/>
          </a:xfrm>
          <a:prstGeom prst="line">
            <a:avLst/>
          </a:prstGeom>
          <a:noFill/>
          <a:ln w="6350" cap="flat" cmpd="sng" algn="ctr">
            <a:solidFill>
              <a:schemeClr val="bg1">
                <a:lumMod val="65000"/>
              </a:schemeClr>
            </a:solidFill>
            <a:prstDash val="solid"/>
            <a:round/>
            <a:headEnd type="triangle" w="lg" len="lg"/>
            <a:tailEnd type="triangle" w="lg" len="lg"/>
          </a:ln>
          <a:effectLst/>
        </p:spPr>
      </p:cxnSp>
      <p:cxnSp>
        <p:nvCxnSpPr>
          <p:cNvPr id="50" name="Straight Connector 49"/>
          <p:cNvCxnSpPr/>
          <p:nvPr/>
        </p:nvCxnSpPr>
        <p:spPr bwMode="auto">
          <a:xfrm>
            <a:off x="3449638" y="2808111"/>
            <a:ext cx="1198562" cy="50738"/>
          </a:xfrm>
          <a:prstGeom prst="line">
            <a:avLst/>
          </a:prstGeom>
          <a:noFill/>
          <a:ln w="6350" cap="flat" cmpd="sng" algn="ctr">
            <a:solidFill>
              <a:schemeClr val="bg1">
                <a:lumMod val="65000"/>
              </a:schemeClr>
            </a:solidFill>
            <a:prstDash val="solid"/>
            <a:round/>
            <a:headEnd type="triangle" w="lg" len="lg"/>
            <a:tailEnd type="triangle" w="lg" len="lg"/>
          </a:ln>
          <a:effectLst/>
        </p:spPr>
      </p:cxnSp>
      <p:cxnSp>
        <p:nvCxnSpPr>
          <p:cNvPr id="51" name="Straight Connector 50"/>
          <p:cNvCxnSpPr/>
          <p:nvPr/>
        </p:nvCxnSpPr>
        <p:spPr bwMode="auto">
          <a:xfrm flipV="1">
            <a:off x="3032391" y="3194870"/>
            <a:ext cx="1642268" cy="10582"/>
          </a:xfrm>
          <a:prstGeom prst="line">
            <a:avLst/>
          </a:prstGeom>
          <a:noFill/>
          <a:ln w="6350" cap="flat" cmpd="sng" algn="ctr">
            <a:solidFill>
              <a:schemeClr val="bg1">
                <a:lumMod val="65000"/>
              </a:schemeClr>
            </a:solidFill>
            <a:prstDash val="solid"/>
            <a:round/>
            <a:headEnd type="triangle" w="lg" len="lg"/>
            <a:tailEnd type="triangle" w="lg" len="lg"/>
          </a:ln>
          <a:effectLst/>
        </p:spPr>
      </p:cxnSp>
      <p:cxnSp>
        <p:nvCxnSpPr>
          <p:cNvPr id="52" name="Straight Connector 51"/>
          <p:cNvCxnSpPr/>
          <p:nvPr/>
        </p:nvCxnSpPr>
        <p:spPr bwMode="auto">
          <a:xfrm flipV="1">
            <a:off x="3447257" y="3982799"/>
            <a:ext cx="1169193" cy="20108"/>
          </a:xfrm>
          <a:prstGeom prst="line">
            <a:avLst/>
          </a:prstGeom>
          <a:noFill/>
          <a:ln w="6350" cap="flat" cmpd="sng" algn="ctr">
            <a:solidFill>
              <a:schemeClr val="bg1">
                <a:lumMod val="65000"/>
              </a:schemeClr>
            </a:solidFill>
            <a:prstDash val="solid"/>
            <a:round/>
            <a:headEnd type="triangle" w="lg" len="lg"/>
            <a:tailEnd type="triangle" w="lg" len="lg"/>
          </a:ln>
          <a:effectLst/>
        </p:spPr>
      </p:cxnSp>
      <p:cxnSp>
        <p:nvCxnSpPr>
          <p:cNvPr id="53" name="Straight Connector 52"/>
          <p:cNvCxnSpPr/>
          <p:nvPr/>
        </p:nvCxnSpPr>
        <p:spPr bwMode="auto">
          <a:xfrm>
            <a:off x="3447257" y="4379674"/>
            <a:ext cx="1169193" cy="31310"/>
          </a:xfrm>
          <a:prstGeom prst="line">
            <a:avLst/>
          </a:prstGeom>
          <a:noFill/>
          <a:ln w="6350" cap="flat" cmpd="sng" algn="ctr">
            <a:solidFill>
              <a:schemeClr val="bg1">
                <a:lumMod val="65000"/>
              </a:schemeClr>
            </a:solidFill>
            <a:prstDash val="solid"/>
            <a:round/>
            <a:headEnd type="triangle" w="lg" len="lg"/>
            <a:tailEnd type="triangle" w="lg" len="lg"/>
          </a:ln>
          <a:effectLst/>
        </p:spPr>
      </p:cxnSp>
      <p:cxnSp>
        <p:nvCxnSpPr>
          <p:cNvPr id="55" name="Straight Connector 54"/>
          <p:cNvCxnSpPr/>
          <p:nvPr/>
        </p:nvCxnSpPr>
        <p:spPr bwMode="auto">
          <a:xfrm>
            <a:off x="3447257" y="4555093"/>
            <a:ext cx="1169193" cy="178153"/>
          </a:xfrm>
          <a:prstGeom prst="line">
            <a:avLst/>
          </a:prstGeom>
          <a:noFill/>
          <a:ln w="6350" cap="flat" cmpd="sng" algn="ctr">
            <a:solidFill>
              <a:schemeClr val="bg1">
                <a:lumMod val="65000"/>
              </a:schemeClr>
            </a:solidFill>
            <a:prstDash val="solid"/>
            <a:round/>
            <a:headEnd type="triangle" w="lg" len="lg"/>
            <a:tailEnd type="triangle" w="lg" len="lg"/>
          </a:ln>
          <a:effectLst/>
        </p:spPr>
      </p:cxnSp>
      <p:cxnSp>
        <p:nvCxnSpPr>
          <p:cNvPr id="57" name="Straight Connector 56"/>
          <p:cNvCxnSpPr/>
          <p:nvPr/>
        </p:nvCxnSpPr>
        <p:spPr bwMode="auto">
          <a:xfrm>
            <a:off x="3009108" y="4852058"/>
            <a:ext cx="1639092" cy="246992"/>
          </a:xfrm>
          <a:prstGeom prst="line">
            <a:avLst/>
          </a:prstGeom>
          <a:noFill/>
          <a:ln w="6350" cap="flat" cmpd="sng" algn="ctr">
            <a:solidFill>
              <a:schemeClr val="bg1">
                <a:lumMod val="65000"/>
              </a:schemeClr>
            </a:solidFill>
            <a:prstDash val="solid"/>
            <a:round/>
            <a:headEnd type="triangle" w="lg" len="lg"/>
            <a:tailEnd type="triangle" w="lg" len="lg"/>
          </a:ln>
          <a:effectLst/>
        </p:spPr>
      </p:cxnSp>
      <p:sp>
        <p:nvSpPr>
          <p:cNvPr id="2" name="TextBox 1"/>
          <p:cNvSpPr txBox="1"/>
          <p:nvPr/>
        </p:nvSpPr>
        <p:spPr>
          <a:xfrm>
            <a:off x="4659313" y="921603"/>
            <a:ext cx="2655887" cy="830997"/>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latin typeface="Calibri" panose="020F0502020204030204" pitchFamily="34" charset="0"/>
              </a:rPr>
              <a:t>1-1 correspondence is very rare!</a:t>
            </a:r>
            <a:endParaRPr lang="en-US" dirty="0">
              <a:solidFill>
                <a:schemeClr val="bg1">
                  <a:lumMod val="50000"/>
                </a:schemeClr>
              </a:solidFill>
              <a:latin typeface="Calibri" panose="020F0502020204030204" pitchFamily="34" charset="0"/>
            </a:endParaRPr>
          </a:p>
        </p:txBody>
      </p:sp>
      <p:sp>
        <p:nvSpPr>
          <p:cNvPr id="4" name="Down Arrow 3"/>
          <p:cNvSpPr/>
          <p:nvPr/>
        </p:nvSpPr>
        <p:spPr bwMode="auto">
          <a:xfrm rot="1375855">
            <a:off x="4515643" y="1655134"/>
            <a:ext cx="417512" cy="609600"/>
          </a:xfrm>
          <a:prstGeom prst="downArrow">
            <a:avLst/>
          </a:prstGeom>
          <a:solidFill>
            <a:schemeClr val="bg1">
              <a:lumMod val="95000"/>
            </a:schemeClr>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56" name="Rectangle 13"/>
          <p:cNvSpPr>
            <a:spLocks noChangeArrowheads="1"/>
          </p:cNvSpPr>
          <p:nvPr>
            <p:custDataLst>
              <p:tags r:id="rId7"/>
            </p:custDataLst>
          </p:nvPr>
        </p:nvSpPr>
        <p:spPr bwMode="auto">
          <a:xfrm>
            <a:off x="4956175" y="2269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 name="Rectangle 14"/>
          <p:cNvSpPr>
            <a:spLocks noChangeArrowheads="1"/>
          </p:cNvSpPr>
          <p:nvPr>
            <p:custDataLst>
              <p:tags r:id="rId8"/>
            </p:custDataLst>
          </p:nvPr>
        </p:nvSpPr>
        <p:spPr bwMode="auto">
          <a:xfrm>
            <a:off x="4956175" y="2650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 name="Rectangle 15"/>
          <p:cNvSpPr>
            <a:spLocks noChangeArrowheads="1"/>
          </p:cNvSpPr>
          <p:nvPr>
            <p:custDataLst>
              <p:tags r:id="rId9"/>
            </p:custDataLst>
          </p:nvPr>
        </p:nvSpPr>
        <p:spPr bwMode="auto">
          <a:xfrm>
            <a:off x="4956175" y="3031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 name="Rectangle 16"/>
          <p:cNvSpPr>
            <a:spLocks noChangeArrowheads="1"/>
          </p:cNvSpPr>
          <p:nvPr>
            <p:custDataLst>
              <p:tags r:id="rId10"/>
            </p:custDataLst>
          </p:nvPr>
        </p:nvSpPr>
        <p:spPr bwMode="auto">
          <a:xfrm>
            <a:off x="4956175" y="3412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 name="Rectangle 17"/>
          <p:cNvSpPr>
            <a:spLocks noChangeArrowheads="1"/>
          </p:cNvSpPr>
          <p:nvPr>
            <p:custDataLst>
              <p:tags r:id="rId11"/>
            </p:custDataLst>
          </p:nvPr>
        </p:nvSpPr>
        <p:spPr bwMode="auto">
          <a:xfrm>
            <a:off x="4956175" y="3793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 name="Rectangle 18"/>
          <p:cNvSpPr>
            <a:spLocks noChangeArrowheads="1"/>
          </p:cNvSpPr>
          <p:nvPr>
            <p:custDataLst>
              <p:tags r:id="rId12"/>
            </p:custDataLst>
          </p:nvPr>
        </p:nvSpPr>
        <p:spPr bwMode="auto">
          <a:xfrm>
            <a:off x="4956175" y="4174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 name="Rectangle 19"/>
          <p:cNvSpPr>
            <a:spLocks noChangeArrowheads="1"/>
          </p:cNvSpPr>
          <p:nvPr>
            <p:custDataLst>
              <p:tags r:id="rId13"/>
            </p:custDataLst>
          </p:nvPr>
        </p:nvSpPr>
        <p:spPr bwMode="auto">
          <a:xfrm>
            <a:off x="4956175" y="4555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 name="Rectangle 20"/>
          <p:cNvSpPr>
            <a:spLocks noChangeArrowheads="1"/>
          </p:cNvSpPr>
          <p:nvPr>
            <p:custDataLst>
              <p:tags r:id="rId14"/>
            </p:custDataLst>
          </p:nvPr>
        </p:nvSpPr>
        <p:spPr bwMode="auto">
          <a:xfrm>
            <a:off x="4956175" y="4936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 name="Rectangle 25"/>
          <p:cNvSpPr>
            <a:spLocks noChangeArrowheads="1"/>
          </p:cNvSpPr>
          <p:nvPr>
            <p:custDataLst>
              <p:tags r:id="rId15"/>
            </p:custDataLst>
          </p:nvPr>
        </p:nvSpPr>
        <p:spPr bwMode="auto">
          <a:xfrm>
            <a:off x="5105400" y="2297668"/>
            <a:ext cx="246607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a:solidFill>
                  <a:srgbClr val="000000"/>
                </a:solidFill>
                <a:latin typeface="Courier New" pitchFamily="-106" charset="0"/>
              </a:rPr>
              <a:t>read </a:t>
            </a:r>
            <a:r>
              <a:rPr lang="en-US" sz="1800" b="1" dirty="0" smtClean="0">
                <a:solidFill>
                  <a:srgbClr val="000000"/>
                </a:solidFill>
                <a:latin typeface="Courier New" pitchFamily="-106" charset="0"/>
              </a:rPr>
              <a:t> </a:t>
            </a:r>
            <a:r>
              <a:rPr lang="en-US" sz="1800" b="1" dirty="0" smtClean="0">
                <a:solidFill>
                  <a:srgbClr val="0000FF"/>
                </a:solidFill>
                <a:latin typeface="Courier New" pitchFamily="-106" charset="0"/>
              </a:rPr>
              <a:t>r1</a:t>
            </a:r>
            <a:endParaRPr lang="en-US" sz="1800" dirty="0">
              <a:solidFill>
                <a:srgbClr val="0000FF"/>
              </a:solidFill>
              <a:latin typeface="Arial" charset="0"/>
            </a:endParaRPr>
          </a:p>
        </p:txBody>
      </p:sp>
      <p:sp>
        <p:nvSpPr>
          <p:cNvPr id="66" name="Text Box 26"/>
          <p:cNvSpPr txBox="1">
            <a:spLocks noChangeArrowheads="1"/>
          </p:cNvSpPr>
          <p:nvPr>
            <p:custDataLst>
              <p:tags r:id="rId16"/>
            </p:custDataLst>
          </p:nvPr>
        </p:nvSpPr>
        <p:spPr bwMode="auto">
          <a:xfrm>
            <a:off x="4346575" y="2286556"/>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dirty="0">
                <a:solidFill>
                  <a:schemeClr val="bg1">
                    <a:lumMod val="50000"/>
                  </a:schemeClr>
                </a:solidFill>
                <a:latin typeface="Courier New" pitchFamily="-106" charset="0"/>
                <a:cs typeface="Courier New" pitchFamily="-106" charset="0"/>
              </a:rPr>
              <a:t>0</a:t>
            </a:r>
          </a:p>
        </p:txBody>
      </p:sp>
      <p:sp>
        <p:nvSpPr>
          <p:cNvPr id="67" name="Text Box 27"/>
          <p:cNvSpPr txBox="1">
            <a:spLocks noChangeArrowheads="1"/>
          </p:cNvSpPr>
          <p:nvPr>
            <p:custDataLst>
              <p:tags r:id="rId17"/>
            </p:custDataLst>
          </p:nvPr>
        </p:nvSpPr>
        <p:spPr bwMode="auto">
          <a:xfrm>
            <a:off x="4343400" y="2664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1</a:t>
            </a:r>
          </a:p>
        </p:txBody>
      </p:sp>
      <p:sp>
        <p:nvSpPr>
          <p:cNvPr id="68" name="Text Box 28"/>
          <p:cNvSpPr txBox="1">
            <a:spLocks noChangeArrowheads="1"/>
          </p:cNvSpPr>
          <p:nvPr>
            <p:custDataLst>
              <p:tags r:id="rId18"/>
            </p:custDataLst>
          </p:nvPr>
        </p:nvSpPr>
        <p:spPr bwMode="auto">
          <a:xfrm>
            <a:off x="4343400" y="3045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2</a:t>
            </a:r>
          </a:p>
        </p:txBody>
      </p:sp>
      <p:sp>
        <p:nvSpPr>
          <p:cNvPr id="69" name="Text Box 29"/>
          <p:cNvSpPr txBox="1">
            <a:spLocks noChangeArrowheads="1"/>
          </p:cNvSpPr>
          <p:nvPr>
            <p:custDataLst>
              <p:tags r:id="rId19"/>
            </p:custDataLst>
          </p:nvPr>
        </p:nvSpPr>
        <p:spPr bwMode="auto">
          <a:xfrm>
            <a:off x="4343400" y="3426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3</a:t>
            </a:r>
          </a:p>
        </p:txBody>
      </p:sp>
      <p:sp>
        <p:nvSpPr>
          <p:cNvPr id="70" name="Rectangle 37"/>
          <p:cNvSpPr>
            <a:spLocks noChangeArrowheads="1"/>
          </p:cNvSpPr>
          <p:nvPr>
            <p:custDataLst>
              <p:tags r:id="rId20"/>
            </p:custDataLst>
          </p:nvPr>
        </p:nvSpPr>
        <p:spPr bwMode="auto">
          <a:xfrm>
            <a:off x="5105400" y="2688193"/>
            <a:ext cx="240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smtClean="0">
                <a:latin typeface="Courier New" pitchFamily="-106" charset="0"/>
              </a:rPr>
              <a:t>calln</a:t>
            </a:r>
            <a:r>
              <a:rPr lang="en-US" sz="1800" b="1" dirty="0" smtClean="0">
                <a:solidFill>
                  <a:srgbClr val="0B04FF"/>
                </a:solidFill>
                <a:latin typeface="Courier New" pitchFamily="-106" charset="0"/>
              </a:rPr>
              <a:t> </a:t>
            </a:r>
            <a:r>
              <a:rPr lang="en-US" sz="1800" b="1" dirty="0">
                <a:solidFill>
                  <a:srgbClr val="C00000"/>
                </a:solidFill>
                <a:latin typeface="Courier New" pitchFamily="-106" charset="0"/>
              </a:rPr>
              <a:t>r14</a:t>
            </a:r>
            <a:r>
              <a:rPr lang="en-US" sz="1800" b="1" dirty="0">
                <a:solidFill>
                  <a:srgbClr val="000000"/>
                </a:solidFill>
                <a:latin typeface="Courier New" pitchFamily="-106" charset="0"/>
              </a:rPr>
              <a:t> 4</a:t>
            </a:r>
            <a:endParaRPr lang="en-US" sz="1800" dirty="0">
              <a:solidFill>
                <a:srgbClr val="000000"/>
              </a:solidFill>
              <a:latin typeface="Arial" charset="0"/>
            </a:endParaRPr>
          </a:p>
        </p:txBody>
      </p:sp>
      <p:sp>
        <p:nvSpPr>
          <p:cNvPr id="71" name="Rectangle 40"/>
          <p:cNvSpPr>
            <a:spLocks noChangeArrowheads="1"/>
          </p:cNvSpPr>
          <p:nvPr>
            <p:custDataLst>
              <p:tags r:id="rId21"/>
            </p:custDataLst>
          </p:nvPr>
        </p:nvSpPr>
        <p:spPr bwMode="auto">
          <a:xfrm>
            <a:off x="5105400" y="3053318"/>
            <a:ext cx="240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solidFill>
                  <a:srgbClr val="000000"/>
                </a:solidFill>
                <a:latin typeface="Courier New" pitchFamily="-106" charset="0"/>
              </a:rPr>
              <a:t>write </a:t>
            </a:r>
            <a:r>
              <a:rPr lang="en-US" sz="1800" b="1">
                <a:solidFill>
                  <a:srgbClr val="00B050"/>
                </a:solidFill>
                <a:latin typeface="Courier New" pitchFamily="-106" charset="0"/>
              </a:rPr>
              <a:t>r13</a:t>
            </a:r>
            <a:endParaRPr lang="en-US" sz="1800">
              <a:solidFill>
                <a:srgbClr val="00B050"/>
              </a:solidFill>
              <a:latin typeface="Arial" charset="0"/>
            </a:endParaRPr>
          </a:p>
        </p:txBody>
      </p:sp>
      <p:sp>
        <p:nvSpPr>
          <p:cNvPr id="72" name="Rectangle 41"/>
          <p:cNvSpPr>
            <a:spLocks noChangeArrowheads="1"/>
          </p:cNvSpPr>
          <p:nvPr>
            <p:custDataLst>
              <p:tags r:id="rId22"/>
            </p:custDataLst>
          </p:nvPr>
        </p:nvSpPr>
        <p:spPr bwMode="auto">
          <a:xfrm>
            <a:off x="5105400" y="3442256"/>
            <a:ext cx="240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solidFill>
                  <a:srgbClr val="000000"/>
                </a:solidFill>
                <a:latin typeface="Courier New" pitchFamily="-106" charset="0"/>
              </a:rPr>
              <a:t>halt</a:t>
            </a:r>
            <a:endParaRPr lang="en-US" sz="1800">
              <a:solidFill>
                <a:srgbClr val="000000"/>
              </a:solidFill>
              <a:latin typeface="Arial" charset="0"/>
            </a:endParaRPr>
          </a:p>
        </p:txBody>
      </p:sp>
      <p:sp>
        <p:nvSpPr>
          <p:cNvPr id="73" name="Rectangle 42"/>
          <p:cNvSpPr>
            <a:spLocks noChangeArrowheads="1"/>
          </p:cNvSpPr>
          <p:nvPr>
            <p:custDataLst>
              <p:tags r:id="rId23"/>
            </p:custDataLst>
          </p:nvPr>
        </p:nvSpPr>
        <p:spPr bwMode="auto">
          <a:xfrm>
            <a:off x="5105400" y="3816906"/>
            <a:ext cx="240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smtClean="0">
                <a:solidFill>
                  <a:srgbClr val="000000"/>
                </a:solidFill>
                <a:latin typeface="Courier New" pitchFamily="-106" charset="0"/>
              </a:rPr>
              <a:t>copy  </a:t>
            </a:r>
            <a:r>
              <a:rPr lang="en-US" sz="1800" b="1" dirty="0">
                <a:solidFill>
                  <a:srgbClr val="00B050"/>
                </a:solidFill>
                <a:latin typeface="Courier New" pitchFamily="-106" charset="0"/>
              </a:rPr>
              <a:t>r13</a:t>
            </a:r>
            <a:r>
              <a:rPr lang="en-US" sz="1800" b="1" dirty="0">
                <a:solidFill>
                  <a:srgbClr val="000000"/>
                </a:solidFill>
                <a:latin typeface="Courier New" pitchFamily="-106" charset="0"/>
              </a:rPr>
              <a:t>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74" name="Rectangle 43"/>
          <p:cNvSpPr>
            <a:spLocks noChangeArrowheads="1"/>
          </p:cNvSpPr>
          <p:nvPr>
            <p:custDataLst>
              <p:tags r:id="rId24"/>
            </p:custDataLst>
          </p:nvPr>
        </p:nvSpPr>
        <p:spPr bwMode="auto">
          <a:xfrm>
            <a:off x="5326062" y="4196318"/>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75" name="Rectangle 44"/>
          <p:cNvSpPr>
            <a:spLocks noChangeArrowheads="1"/>
          </p:cNvSpPr>
          <p:nvPr>
            <p:custDataLst>
              <p:tags r:id="rId25"/>
            </p:custDataLst>
          </p:nvPr>
        </p:nvSpPr>
        <p:spPr bwMode="auto">
          <a:xfrm>
            <a:off x="5326062" y="4577318"/>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76" name="Rectangle 45"/>
          <p:cNvSpPr>
            <a:spLocks noChangeArrowheads="1"/>
          </p:cNvSpPr>
          <p:nvPr>
            <p:custDataLst>
              <p:tags r:id="rId26"/>
            </p:custDataLst>
          </p:nvPr>
        </p:nvSpPr>
        <p:spPr bwMode="auto">
          <a:xfrm>
            <a:off x="5326062" y="4950381"/>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77" name="Rectangle 169"/>
          <p:cNvSpPr>
            <a:spLocks noChangeArrowheads="1"/>
          </p:cNvSpPr>
          <p:nvPr>
            <p:custDataLst>
              <p:tags r:id="rId27"/>
            </p:custDataLst>
          </p:nvPr>
        </p:nvSpPr>
        <p:spPr bwMode="auto">
          <a:xfrm>
            <a:off x="5111750" y="4191556"/>
            <a:ext cx="240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a:latin typeface="Courier New" pitchFamily="-106" charset="0"/>
              </a:rPr>
              <a:t>addn</a:t>
            </a:r>
            <a:r>
              <a:rPr lang="en-US" sz="1800" b="1" dirty="0">
                <a:latin typeface="Courier New" pitchFamily="-106" charset="0"/>
              </a:rPr>
              <a:t> </a:t>
            </a:r>
            <a:r>
              <a:rPr lang="en-US" sz="1800" b="1" dirty="0" smtClean="0">
                <a:latin typeface="Courier New" pitchFamily="-106" charset="0"/>
              </a:rPr>
              <a:t> </a:t>
            </a:r>
            <a:r>
              <a:rPr lang="en-US" sz="1800" b="1" dirty="0" smtClean="0">
                <a:solidFill>
                  <a:srgbClr val="0000FF"/>
                </a:solidFill>
                <a:latin typeface="Courier New" pitchFamily="-106" charset="0"/>
              </a:rPr>
              <a:t>r1</a:t>
            </a:r>
            <a:r>
              <a:rPr lang="en-US" sz="1800" b="1" dirty="0" smtClean="0">
                <a:latin typeface="Courier New" pitchFamily="-106" charset="0"/>
              </a:rPr>
              <a:t> </a:t>
            </a:r>
            <a:r>
              <a:rPr lang="en-US" sz="1800" b="1" dirty="0">
                <a:latin typeface="Courier New" pitchFamily="-106" charset="0"/>
              </a:rPr>
              <a:t>-1</a:t>
            </a:r>
            <a:endParaRPr lang="en-US" sz="1800" dirty="0">
              <a:solidFill>
                <a:srgbClr val="000000"/>
              </a:solidFill>
              <a:latin typeface="Arial" charset="0"/>
            </a:endParaRPr>
          </a:p>
        </p:txBody>
      </p:sp>
      <p:sp>
        <p:nvSpPr>
          <p:cNvPr id="78" name="Rectangle 170"/>
          <p:cNvSpPr>
            <a:spLocks noChangeArrowheads="1"/>
          </p:cNvSpPr>
          <p:nvPr>
            <p:custDataLst>
              <p:tags r:id="rId28"/>
            </p:custDataLst>
          </p:nvPr>
        </p:nvSpPr>
        <p:spPr bwMode="auto">
          <a:xfrm>
            <a:off x="5111750" y="4572556"/>
            <a:ext cx="240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smtClean="0">
                <a:solidFill>
                  <a:srgbClr val="000000"/>
                </a:solidFill>
                <a:latin typeface="Courier New" pitchFamily="-106" charset="0"/>
              </a:rPr>
              <a:t>mul</a:t>
            </a:r>
            <a:r>
              <a:rPr lang="en-US" sz="1800" b="1" dirty="0" smtClean="0">
                <a:solidFill>
                  <a:srgbClr val="000000"/>
                </a:solidFill>
                <a:latin typeface="Courier New" pitchFamily="-106" charset="0"/>
              </a:rPr>
              <a:t>   </a:t>
            </a:r>
            <a:r>
              <a:rPr lang="en-US" sz="1800" b="1" dirty="0" smtClean="0">
                <a:solidFill>
                  <a:srgbClr val="00B050"/>
                </a:solidFill>
                <a:latin typeface="Courier New" pitchFamily="-106" charset="0"/>
              </a:rPr>
              <a:t>r13</a:t>
            </a:r>
            <a:r>
              <a:rPr lang="en-US" sz="1800" b="1" dirty="0" smtClean="0">
                <a:solidFill>
                  <a:srgbClr val="000000"/>
                </a:solidFill>
                <a:latin typeface="Courier New" pitchFamily="-106" charset="0"/>
              </a:rPr>
              <a:t> </a:t>
            </a:r>
            <a:r>
              <a:rPr lang="en-US" sz="1800" b="1" dirty="0" err="1">
                <a:solidFill>
                  <a:srgbClr val="00B050"/>
                </a:solidFill>
                <a:latin typeface="Courier New" pitchFamily="-106" charset="0"/>
              </a:rPr>
              <a:t>r13</a:t>
            </a:r>
            <a:r>
              <a:rPr lang="en-US" sz="1800" b="1" dirty="0">
                <a:solidFill>
                  <a:srgbClr val="000000"/>
                </a:solidFill>
                <a:latin typeface="Courier New" pitchFamily="-106" charset="0"/>
              </a:rPr>
              <a:t>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79" name="Rectangle 171"/>
          <p:cNvSpPr>
            <a:spLocks noChangeArrowheads="1"/>
          </p:cNvSpPr>
          <p:nvPr>
            <p:custDataLst>
              <p:tags r:id="rId29"/>
            </p:custDataLst>
          </p:nvPr>
        </p:nvSpPr>
        <p:spPr bwMode="auto">
          <a:xfrm>
            <a:off x="5111750" y="4953556"/>
            <a:ext cx="240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latin typeface="Courier New" pitchFamily="-106" charset="0"/>
              </a:rPr>
              <a:t>jumpr</a:t>
            </a:r>
            <a:r>
              <a:rPr lang="en-US" sz="1800" b="1">
                <a:solidFill>
                  <a:srgbClr val="0B04FF"/>
                </a:solidFill>
                <a:latin typeface="Courier New" pitchFamily="-106" charset="0"/>
              </a:rPr>
              <a:t> </a:t>
            </a:r>
            <a:r>
              <a:rPr lang="en-US" sz="1800" b="1">
                <a:solidFill>
                  <a:srgbClr val="C00000"/>
                </a:solidFill>
                <a:latin typeface="Courier New" pitchFamily="-106" charset="0"/>
              </a:rPr>
              <a:t>r14</a:t>
            </a:r>
            <a:endParaRPr lang="en-US" sz="1800">
              <a:solidFill>
                <a:srgbClr val="C00000"/>
              </a:solidFill>
              <a:latin typeface="Arial" charset="0"/>
            </a:endParaRPr>
          </a:p>
        </p:txBody>
      </p:sp>
      <p:sp>
        <p:nvSpPr>
          <p:cNvPr id="80" name="Text Box 30"/>
          <p:cNvSpPr txBox="1">
            <a:spLocks noChangeArrowheads="1"/>
          </p:cNvSpPr>
          <p:nvPr>
            <p:custDataLst>
              <p:tags r:id="rId30"/>
            </p:custDataLst>
          </p:nvPr>
        </p:nvSpPr>
        <p:spPr bwMode="auto">
          <a:xfrm>
            <a:off x="4343400" y="3799443"/>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4</a:t>
            </a:r>
          </a:p>
        </p:txBody>
      </p:sp>
      <p:sp>
        <p:nvSpPr>
          <p:cNvPr id="81" name="Text Box 31"/>
          <p:cNvSpPr txBox="1">
            <a:spLocks noChangeArrowheads="1"/>
          </p:cNvSpPr>
          <p:nvPr>
            <p:custDataLst>
              <p:tags r:id="rId31"/>
            </p:custDataLst>
          </p:nvPr>
        </p:nvSpPr>
        <p:spPr bwMode="auto">
          <a:xfrm>
            <a:off x="4343400" y="4188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5</a:t>
            </a:r>
          </a:p>
        </p:txBody>
      </p:sp>
      <p:sp>
        <p:nvSpPr>
          <p:cNvPr id="82" name="Text Box 33"/>
          <p:cNvSpPr txBox="1">
            <a:spLocks noChangeArrowheads="1"/>
          </p:cNvSpPr>
          <p:nvPr>
            <p:custDataLst>
              <p:tags r:id="rId32"/>
            </p:custDataLst>
          </p:nvPr>
        </p:nvSpPr>
        <p:spPr bwMode="auto">
          <a:xfrm>
            <a:off x="4343400" y="4569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6</a:t>
            </a:r>
          </a:p>
        </p:txBody>
      </p:sp>
      <p:sp>
        <p:nvSpPr>
          <p:cNvPr id="83" name="Text Box 34"/>
          <p:cNvSpPr txBox="1">
            <a:spLocks noChangeArrowheads="1"/>
          </p:cNvSpPr>
          <p:nvPr>
            <p:custDataLst>
              <p:tags r:id="rId33"/>
            </p:custDataLst>
          </p:nvPr>
        </p:nvSpPr>
        <p:spPr bwMode="auto">
          <a:xfrm>
            <a:off x="4343400" y="4950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7</a:t>
            </a:r>
          </a:p>
        </p:txBody>
      </p:sp>
      <p:sp>
        <p:nvSpPr>
          <p:cNvPr id="84" name="Rectangle 76"/>
          <p:cNvSpPr>
            <a:spLocks noChangeArrowheads="1"/>
          </p:cNvSpPr>
          <p:nvPr/>
        </p:nvSpPr>
        <p:spPr bwMode="auto">
          <a:xfrm>
            <a:off x="6518275" y="1891268"/>
            <a:ext cx="339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000FF"/>
                </a:solidFill>
                <a:latin typeface="Calibri" pitchFamily="-106" charset="0"/>
              </a:rPr>
              <a:t>7</a:t>
            </a:r>
            <a:endParaRPr lang="en-US" dirty="0">
              <a:solidFill>
                <a:srgbClr val="0000FF"/>
              </a:solidFill>
            </a:endParaRPr>
          </a:p>
        </p:txBody>
      </p:sp>
      <p:cxnSp>
        <p:nvCxnSpPr>
          <p:cNvPr id="85" name="Straight Arrow Connector 78"/>
          <p:cNvCxnSpPr>
            <a:cxnSpLocks noChangeShapeType="1"/>
          </p:cNvCxnSpPr>
          <p:nvPr/>
        </p:nvCxnSpPr>
        <p:spPr bwMode="auto">
          <a:xfrm flipH="1">
            <a:off x="6365875" y="2272268"/>
            <a:ext cx="228600" cy="152400"/>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01687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bwMode="auto">
          <a:xfrm>
            <a:off x="498122" y="2993345"/>
            <a:ext cx="3163887" cy="3167062"/>
          </a:xfrm>
          <a:prstGeom prst="roundRect">
            <a:avLst>
              <a:gd name="adj" fmla="val 9174"/>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3" name="Rounded Rectangle 2"/>
          <p:cNvSpPr/>
          <p:nvPr/>
        </p:nvSpPr>
        <p:spPr bwMode="auto">
          <a:xfrm>
            <a:off x="5867400" y="3722335"/>
            <a:ext cx="3163887" cy="2451453"/>
          </a:xfrm>
          <a:prstGeom prst="roundRect">
            <a:avLst>
              <a:gd name="adj" fmla="val 9174"/>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smtClean="0">
              <a:solidFill>
                <a:srgbClr val="000000"/>
              </a:solidFill>
              <a:latin typeface="Times" pitchFamily="1" charset="0"/>
              <a:ea typeface="ＭＳ Ｐゴシック" pitchFamily="1" charset="-128"/>
            </a:endParaRPr>
          </a:p>
        </p:txBody>
      </p:sp>
      <p:sp>
        <p:nvSpPr>
          <p:cNvPr id="31" name="Rounded Rectangle 30"/>
          <p:cNvSpPr/>
          <p:nvPr/>
        </p:nvSpPr>
        <p:spPr bwMode="auto">
          <a:xfrm>
            <a:off x="6019800" y="5640388"/>
            <a:ext cx="2057400" cy="408967"/>
          </a:xfrm>
          <a:prstGeom prst="roundRect">
            <a:avLst/>
          </a:prstGeom>
          <a:solidFill>
            <a:schemeClr val="accent3">
              <a:lumMod val="85000"/>
            </a:schemeClr>
          </a:solidFill>
          <a:ln w="19050" cap="flat" cmpd="sng" algn="ctr">
            <a:noFill/>
            <a:prstDash val="solid"/>
            <a:round/>
            <a:headEnd type="none" w="med" len="med"/>
            <a:tailEnd type="none" w="med" len="med"/>
          </a:ln>
          <a:effectLst/>
        </p:spPr>
        <p:txBody>
          <a:bodyPr>
            <a:noAutofit/>
          </a:bodyPr>
          <a:lstStyle/>
          <a:p>
            <a:pPr>
              <a:defRPr/>
            </a:pPr>
            <a:endParaRPr lang="en-US">
              <a:solidFill>
                <a:srgbClr val="000000"/>
              </a:solidFill>
              <a:latin typeface="Times" pitchFamily="1" charset="0"/>
              <a:ea typeface="ＭＳ Ｐゴシック" pitchFamily="1" charset="-128"/>
            </a:endParaRPr>
          </a:p>
        </p:txBody>
      </p:sp>
      <p:sp>
        <p:nvSpPr>
          <p:cNvPr id="30" name="Rounded Rectangle 29"/>
          <p:cNvSpPr/>
          <p:nvPr/>
        </p:nvSpPr>
        <p:spPr bwMode="auto">
          <a:xfrm>
            <a:off x="6008688" y="4357688"/>
            <a:ext cx="2057400" cy="441423"/>
          </a:xfrm>
          <a:prstGeom prst="roundRect">
            <a:avLst/>
          </a:prstGeom>
          <a:solidFill>
            <a:schemeClr val="accent3">
              <a:lumMod val="85000"/>
            </a:schemeClr>
          </a:solidFill>
          <a:ln w="19050" cap="flat" cmpd="sng" algn="ctr">
            <a:noFill/>
            <a:prstDash val="solid"/>
            <a:round/>
            <a:headEnd type="none" w="med" len="med"/>
            <a:tailEnd type="none" w="med" len="med"/>
          </a:ln>
          <a:effectLst/>
        </p:spPr>
        <p:txBody>
          <a:bodyPr>
            <a:noAutofit/>
          </a:bodyPr>
          <a:lstStyle/>
          <a:p>
            <a:pPr>
              <a:defRPr/>
            </a:pPr>
            <a:endParaRPr lang="en-US">
              <a:solidFill>
                <a:srgbClr val="000000"/>
              </a:solidFill>
              <a:latin typeface="Times" pitchFamily="1" charset="0"/>
              <a:ea typeface="ＭＳ Ｐゴシック" pitchFamily="1" charset="-128"/>
            </a:endParaRPr>
          </a:p>
        </p:txBody>
      </p:sp>
      <p:sp>
        <p:nvSpPr>
          <p:cNvPr id="36868" name="Text Box 5"/>
          <p:cNvSpPr txBox="1">
            <a:spLocks noChangeArrowheads="1"/>
          </p:cNvSpPr>
          <p:nvPr/>
        </p:nvSpPr>
        <p:spPr bwMode="auto">
          <a:xfrm>
            <a:off x="785813" y="1344613"/>
            <a:ext cx="2979737"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sz="1800" b="1" dirty="0">
                <a:solidFill>
                  <a:srgbClr val="000000"/>
                </a:solidFill>
                <a:latin typeface="Courier New" pitchFamily="-106" charset="0"/>
              </a:rPr>
              <a:t>x = </a:t>
            </a:r>
            <a:r>
              <a:rPr lang="en-US" sz="1800" b="1" dirty="0" err="1" smtClean="0">
                <a:solidFill>
                  <a:srgbClr val="000000"/>
                </a:solidFill>
                <a:latin typeface="Courier New" pitchFamily="-106" charset="0"/>
              </a:rPr>
              <a:t>int</a:t>
            </a:r>
            <a:r>
              <a:rPr lang="en-US" sz="1800" b="1" dirty="0" smtClean="0">
                <a:solidFill>
                  <a:srgbClr val="000000"/>
                </a:solidFill>
                <a:latin typeface="Courier New" pitchFamily="-106" charset="0"/>
              </a:rPr>
              <a:t>(</a:t>
            </a:r>
            <a:r>
              <a:rPr lang="en-US" sz="1800" b="1" dirty="0" smtClean="0">
                <a:solidFill>
                  <a:srgbClr val="660066"/>
                </a:solidFill>
                <a:latin typeface="Courier New" pitchFamily="-106" charset="0"/>
              </a:rPr>
              <a:t>input</a:t>
            </a:r>
            <a:r>
              <a:rPr lang="en-US" sz="1800" b="1" dirty="0" smtClean="0">
                <a:solidFill>
                  <a:srgbClr val="000000"/>
                </a:solidFill>
                <a:latin typeface="Courier New" pitchFamily="-106" charset="0"/>
              </a:rPr>
              <a:t>())</a:t>
            </a:r>
            <a:endParaRPr lang="en-US" sz="1800" b="1" dirty="0">
              <a:solidFill>
                <a:srgbClr val="000000"/>
              </a:solidFill>
              <a:latin typeface="Courier New" pitchFamily="-106" charset="0"/>
            </a:endParaRPr>
          </a:p>
          <a:p>
            <a:pPr algn="l">
              <a:lnSpc>
                <a:spcPct val="60000"/>
              </a:lnSpc>
              <a:spcBef>
                <a:spcPct val="50000"/>
              </a:spcBef>
            </a:pPr>
            <a:endParaRPr lang="en-US" sz="1800" b="1" dirty="0">
              <a:solidFill>
                <a:srgbClr val="000000"/>
              </a:solidFill>
              <a:latin typeface="Courier New" pitchFamily="-106" charset="0"/>
            </a:endParaRPr>
          </a:p>
          <a:p>
            <a:pPr algn="l">
              <a:lnSpc>
                <a:spcPct val="60000"/>
              </a:lnSpc>
              <a:spcBef>
                <a:spcPct val="50000"/>
              </a:spcBef>
            </a:pPr>
            <a:r>
              <a:rPr lang="en-US" sz="1800" b="1" dirty="0">
                <a:solidFill>
                  <a:srgbClr val="000000"/>
                </a:solidFill>
                <a:latin typeface="Courier New" pitchFamily="-106" charset="0"/>
              </a:rPr>
              <a:t>y = </a:t>
            </a:r>
            <a:r>
              <a:rPr lang="en-US" sz="1800" b="1" dirty="0" err="1">
                <a:solidFill>
                  <a:srgbClr val="FF0000"/>
                </a:solidFill>
                <a:latin typeface="Courier New" pitchFamily="-106" charset="0"/>
              </a:rPr>
              <a:t>fac</a:t>
            </a:r>
            <a:r>
              <a:rPr lang="en-US" sz="1800" b="1" dirty="0">
                <a:solidFill>
                  <a:srgbClr val="000000"/>
                </a:solidFill>
                <a:latin typeface="Courier New" pitchFamily="-106" charset="0"/>
              </a:rPr>
              <a:t>(x)</a:t>
            </a:r>
          </a:p>
          <a:p>
            <a:pPr algn="l">
              <a:lnSpc>
                <a:spcPct val="60000"/>
              </a:lnSpc>
              <a:spcBef>
                <a:spcPct val="50000"/>
              </a:spcBef>
            </a:pPr>
            <a:endParaRPr lang="en-US" sz="1800" b="1" dirty="0">
              <a:solidFill>
                <a:srgbClr val="660066"/>
              </a:solidFill>
              <a:latin typeface="Courier New" pitchFamily="-106" charset="0"/>
            </a:endParaRPr>
          </a:p>
          <a:p>
            <a:pPr algn="l">
              <a:lnSpc>
                <a:spcPct val="60000"/>
              </a:lnSpc>
              <a:spcBef>
                <a:spcPct val="50000"/>
              </a:spcBef>
            </a:pPr>
            <a:r>
              <a:rPr lang="en-US" sz="1800" b="1" dirty="0">
                <a:solidFill>
                  <a:srgbClr val="660066"/>
                </a:solidFill>
                <a:latin typeface="Courier New" pitchFamily="-106" charset="0"/>
              </a:rPr>
              <a:t>print </a:t>
            </a:r>
            <a:r>
              <a:rPr lang="en-US" sz="1800" b="1" dirty="0">
                <a:solidFill>
                  <a:srgbClr val="000000"/>
                </a:solidFill>
                <a:latin typeface="Courier New" pitchFamily="-106" charset="0"/>
              </a:rPr>
              <a:t>y</a:t>
            </a:r>
          </a:p>
          <a:p>
            <a:pPr algn="l">
              <a:lnSpc>
                <a:spcPct val="60000"/>
              </a:lnSpc>
              <a:spcBef>
                <a:spcPct val="50000"/>
              </a:spcBef>
            </a:pPr>
            <a:endParaRPr lang="en-US" sz="1800" b="1" dirty="0">
              <a:solidFill>
                <a:srgbClr val="000000"/>
              </a:solidFill>
              <a:latin typeface="Courier New" pitchFamily="-106" charset="0"/>
            </a:endParaRPr>
          </a:p>
          <a:p>
            <a:pPr algn="l">
              <a:lnSpc>
                <a:spcPct val="60000"/>
              </a:lnSpc>
              <a:spcBef>
                <a:spcPct val="50000"/>
              </a:spcBef>
            </a:pPr>
            <a:endParaRPr lang="en-US" sz="1800" b="1" dirty="0">
              <a:solidFill>
                <a:srgbClr val="FF6600"/>
              </a:solidFill>
              <a:latin typeface="Courier New" pitchFamily="-106" charset="0"/>
            </a:endParaRPr>
          </a:p>
          <a:p>
            <a:pPr algn="l">
              <a:lnSpc>
                <a:spcPct val="60000"/>
              </a:lnSpc>
              <a:spcBef>
                <a:spcPct val="50000"/>
              </a:spcBef>
            </a:pPr>
            <a:r>
              <a:rPr lang="en-US" sz="1800" b="1" dirty="0" err="1">
                <a:solidFill>
                  <a:srgbClr val="FF6600"/>
                </a:solidFill>
                <a:latin typeface="Courier New" pitchFamily="-106" charset="0"/>
              </a:rPr>
              <a:t>def</a:t>
            </a:r>
            <a:r>
              <a:rPr lang="en-US" sz="1800" b="1" dirty="0">
                <a:solidFill>
                  <a:srgbClr val="FF6600"/>
                </a:solidFill>
                <a:latin typeface="Courier New" pitchFamily="-106" charset="0"/>
              </a:rPr>
              <a:t> </a:t>
            </a:r>
            <a:r>
              <a:rPr lang="en-US" sz="1800" b="1" dirty="0" err="1">
                <a:solidFill>
                  <a:srgbClr val="FF0000"/>
                </a:solidFill>
                <a:latin typeface="Courier New" pitchFamily="-106" charset="0"/>
              </a:rPr>
              <a:t>fac</a:t>
            </a:r>
            <a:r>
              <a:rPr lang="en-US" sz="1800" b="1" dirty="0">
                <a:solidFill>
                  <a:srgbClr val="000000"/>
                </a:solidFill>
                <a:latin typeface="Courier New" pitchFamily="-106" charset="0"/>
              </a:rPr>
              <a:t>(x):</a:t>
            </a:r>
          </a:p>
          <a:p>
            <a:pPr algn="l">
              <a:lnSpc>
                <a:spcPct val="60000"/>
              </a:lnSpc>
              <a:spcBef>
                <a:spcPct val="50000"/>
              </a:spcBef>
            </a:pPr>
            <a:r>
              <a:rPr lang="en-US" sz="1800" b="1" dirty="0">
                <a:solidFill>
                  <a:srgbClr val="000000"/>
                </a:solidFill>
                <a:latin typeface="Courier New" pitchFamily="-106" charset="0"/>
              </a:rPr>
              <a:t>  </a:t>
            </a:r>
            <a:r>
              <a:rPr lang="en-US" sz="1800" b="1" dirty="0">
                <a:solidFill>
                  <a:srgbClr val="FF6600"/>
                </a:solidFill>
                <a:latin typeface="Courier New" pitchFamily="-106" charset="0"/>
              </a:rPr>
              <a:t>if </a:t>
            </a:r>
            <a:r>
              <a:rPr lang="en-US" sz="1800" b="1" dirty="0">
                <a:solidFill>
                  <a:srgbClr val="000000"/>
                </a:solidFill>
                <a:latin typeface="Courier New" pitchFamily="-106" charset="0"/>
              </a:rPr>
              <a:t>x==0: </a:t>
            </a:r>
          </a:p>
          <a:p>
            <a:pPr algn="l">
              <a:lnSpc>
                <a:spcPct val="60000"/>
              </a:lnSpc>
              <a:spcBef>
                <a:spcPct val="50000"/>
              </a:spcBef>
            </a:pPr>
            <a:r>
              <a:rPr lang="en-US" sz="1800" b="1" dirty="0">
                <a:solidFill>
                  <a:srgbClr val="660066"/>
                </a:solidFill>
                <a:latin typeface="Courier New" pitchFamily="-106" charset="0"/>
              </a:rPr>
              <a:t>    return </a:t>
            </a:r>
            <a:r>
              <a:rPr lang="en-US" sz="1800" b="1" dirty="0">
                <a:solidFill>
                  <a:srgbClr val="000000"/>
                </a:solidFill>
                <a:latin typeface="Courier New" pitchFamily="-106" charset="0"/>
              </a:rPr>
              <a:t>1</a:t>
            </a:r>
          </a:p>
          <a:p>
            <a:pPr algn="l">
              <a:lnSpc>
                <a:spcPct val="60000"/>
              </a:lnSpc>
              <a:spcBef>
                <a:spcPct val="50000"/>
              </a:spcBef>
            </a:pPr>
            <a:endParaRPr lang="en-US" sz="1800" b="1" dirty="0">
              <a:solidFill>
                <a:srgbClr val="000000"/>
              </a:solidFill>
              <a:latin typeface="Courier New" pitchFamily="-106" charset="0"/>
            </a:endParaRPr>
          </a:p>
          <a:p>
            <a:pPr algn="l">
              <a:lnSpc>
                <a:spcPct val="60000"/>
              </a:lnSpc>
              <a:spcBef>
                <a:spcPct val="50000"/>
              </a:spcBef>
            </a:pPr>
            <a:r>
              <a:rPr lang="en-US" sz="1800" b="1" dirty="0">
                <a:solidFill>
                  <a:srgbClr val="000000"/>
                </a:solidFill>
                <a:latin typeface="Courier New" pitchFamily="-106" charset="0"/>
              </a:rPr>
              <a:t>  </a:t>
            </a:r>
            <a:r>
              <a:rPr lang="en-US" sz="1800" b="1" dirty="0">
                <a:solidFill>
                  <a:srgbClr val="FF6600"/>
                </a:solidFill>
                <a:latin typeface="Courier New" pitchFamily="-106" charset="0"/>
              </a:rPr>
              <a:t>else</a:t>
            </a:r>
            <a:r>
              <a:rPr lang="en-US" sz="1800" b="1" dirty="0">
                <a:solidFill>
                  <a:srgbClr val="000000"/>
                </a:solidFill>
                <a:latin typeface="Courier New" pitchFamily="-106" charset="0"/>
              </a:rPr>
              <a:t>:</a:t>
            </a:r>
          </a:p>
          <a:p>
            <a:pPr algn="l">
              <a:lnSpc>
                <a:spcPct val="60000"/>
              </a:lnSpc>
              <a:spcBef>
                <a:spcPct val="50000"/>
              </a:spcBef>
            </a:pPr>
            <a:r>
              <a:rPr lang="en-US" sz="1800" b="1" dirty="0">
                <a:solidFill>
                  <a:srgbClr val="000000"/>
                </a:solidFill>
                <a:latin typeface="Courier New" pitchFamily="-106" charset="0"/>
              </a:rPr>
              <a:t>    RES = </a:t>
            </a:r>
            <a:r>
              <a:rPr lang="en-US" sz="1800" b="1" dirty="0" err="1">
                <a:solidFill>
                  <a:srgbClr val="FF0000"/>
                </a:solidFill>
                <a:latin typeface="Courier New" pitchFamily="-106" charset="0"/>
              </a:rPr>
              <a:t>fac</a:t>
            </a:r>
            <a:r>
              <a:rPr lang="en-US" sz="1800" b="1" dirty="0">
                <a:solidFill>
                  <a:srgbClr val="000000"/>
                </a:solidFill>
                <a:latin typeface="Courier New" pitchFamily="-106" charset="0"/>
              </a:rPr>
              <a:t>(x-1)</a:t>
            </a:r>
          </a:p>
          <a:p>
            <a:pPr algn="l">
              <a:lnSpc>
                <a:spcPct val="60000"/>
              </a:lnSpc>
              <a:spcBef>
                <a:spcPct val="50000"/>
              </a:spcBef>
            </a:pPr>
            <a:r>
              <a:rPr lang="en-US" sz="1800" b="1" dirty="0">
                <a:solidFill>
                  <a:srgbClr val="000000"/>
                </a:solidFill>
                <a:latin typeface="Courier New" pitchFamily="-106" charset="0"/>
              </a:rPr>
              <a:t>    </a:t>
            </a:r>
            <a:r>
              <a:rPr lang="en-US" sz="1800" b="1" dirty="0">
                <a:solidFill>
                  <a:srgbClr val="660066"/>
                </a:solidFill>
                <a:latin typeface="Courier New" pitchFamily="-106" charset="0"/>
              </a:rPr>
              <a:t>return </a:t>
            </a:r>
            <a:r>
              <a:rPr lang="en-US" sz="1800" b="1" dirty="0">
                <a:solidFill>
                  <a:srgbClr val="000000"/>
                </a:solidFill>
                <a:latin typeface="Courier New" pitchFamily="-106" charset="0"/>
              </a:rPr>
              <a:t>x*RES</a:t>
            </a:r>
          </a:p>
        </p:txBody>
      </p:sp>
      <p:sp>
        <p:nvSpPr>
          <p:cNvPr id="36869" name="Rectangle 63"/>
          <p:cNvSpPr>
            <a:spLocks noChangeArrowheads="1"/>
          </p:cNvSpPr>
          <p:nvPr/>
        </p:nvSpPr>
        <p:spPr bwMode="auto">
          <a:xfrm>
            <a:off x="5980113" y="2590800"/>
            <a:ext cx="225962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l"/>
            <a:r>
              <a:rPr lang="en-US" sz="1400" b="1" dirty="0">
                <a:solidFill>
                  <a:srgbClr val="000000"/>
                </a:solidFill>
                <a:latin typeface="Courier New" pitchFamily="-106" charset="0"/>
              </a:rPr>
              <a:t>00 </a:t>
            </a:r>
            <a:r>
              <a:rPr lang="en-US" sz="1400" b="1" dirty="0" smtClean="0">
                <a:solidFill>
                  <a:srgbClr val="000000"/>
                </a:solidFill>
                <a:latin typeface="Courier New" pitchFamily="-106" charset="0"/>
              </a:rPr>
              <a:t>read  </a:t>
            </a:r>
            <a:r>
              <a:rPr lang="en-US" sz="1400" b="1" dirty="0">
                <a:solidFill>
                  <a:srgbClr val="000000"/>
                </a:solidFill>
                <a:latin typeface="Courier New" pitchFamily="-106" charset="0"/>
              </a:rPr>
              <a:t>r1          </a:t>
            </a:r>
          </a:p>
          <a:p>
            <a:pPr algn="l"/>
            <a:r>
              <a:rPr lang="en-US" sz="1400" b="1" dirty="0">
                <a:solidFill>
                  <a:srgbClr val="000000"/>
                </a:solidFill>
                <a:latin typeface="Courier New" pitchFamily="-106" charset="0"/>
              </a:rPr>
              <a:t>01 </a:t>
            </a:r>
            <a:r>
              <a:rPr lang="en-US" sz="1400" b="1" dirty="0" err="1" smtClean="0">
                <a:solidFill>
                  <a:srgbClr val="000000"/>
                </a:solidFill>
                <a:latin typeface="Courier New" pitchFamily="-106" charset="0"/>
              </a:rPr>
              <a:t>setn</a:t>
            </a:r>
            <a:r>
              <a:rPr lang="en-US" sz="1400" b="1" dirty="0" smtClean="0">
                <a:solidFill>
                  <a:srgbClr val="000000"/>
                </a:solidFill>
                <a:latin typeface="Courier New" pitchFamily="-106" charset="0"/>
              </a:rPr>
              <a:t>  </a:t>
            </a:r>
            <a:r>
              <a:rPr lang="en-US" sz="1400" b="1" dirty="0">
                <a:solidFill>
                  <a:srgbClr val="000000"/>
                </a:solidFill>
                <a:latin typeface="Courier New" pitchFamily="-106" charset="0"/>
              </a:rPr>
              <a:t>r15 42</a:t>
            </a:r>
          </a:p>
          <a:p>
            <a:pPr algn="l"/>
            <a:r>
              <a:rPr lang="en-US" sz="1400" b="1" dirty="0">
                <a:solidFill>
                  <a:srgbClr val="000000"/>
                </a:solidFill>
                <a:latin typeface="Courier New" pitchFamily="-106" charset="0"/>
              </a:rPr>
              <a:t>02 </a:t>
            </a:r>
            <a:r>
              <a:rPr lang="en-US" sz="1400" b="1" dirty="0" err="1" smtClean="0">
                <a:solidFill>
                  <a:srgbClr val="000000"/>
                </a:solidFill>
                <a:latin typeface="Courier New" pitchFamily="-106" charset="0"/>
              </a:rPr>
              <a:t>calln</a:t>
            </a:r>
            <a:r>
              <a:rPr lang="en-US" sz="1400" b="1" dirty="0" smtClean="0">
                <a:solidFill>
                  <a:srgbClr val="000000"/>
                </a:solidFill>
                <a:latin typeface="Courier New" pitchFamily="-106" charset="0"/>
              </a:rPr>
              <a:t> </a:t>
            </a:r>
            <a:r>
              <a:rPr lang="en-US" sz="1400" b="1" dirty="0">
                <a:solidFill>
                  <a:srgbClr val="000000"/>
                </a:solidFill>
                <a:latin typeface="Courier New" pitchFamily="-106" charset="0"/>
              </a:rPr>
              <a:t>r14 5</a:t>
            </a:r>
          </a:p>
          <a:p>
            <a:pPr algn="l"/>
            <a:r>
              <a:rPr lang="en-US" sz="1400" b="1" dirty="0">
                <a:solidFill>
                  <a:srgbClr val="000000"/>
                </a:solidFill>
                <a:latin typeface="Courier New" pitchFamily="-106" charset="0"/>
              </a:rPr>
              <a:t>03 </a:t>
            </a:r>
            <a:r>
              <a:rPr lang="en-US" sz="1400" b="1" dirty="0" smtClean="0">
                <a:solidFill>
                  <a:srgbClr val="000000"/>
                </a:solidFill>
                <a:latin typeface="Courier New" pitchFamily="-106" charset="0"/>
              </a:rPr>
              <a:t>write r13</a:t>
            </a:r>
            <a:endParaRPr lang="en-US" sz="1400" b="1" dirty="0">
              <a:solidFill>
                <a:srgbClr val="000000"/>
              </a:solidFill>
              <a:latin typeface="Courier New" pitchFamily="-106" charset="0"/>
            </a:endParaRPr>
          </a:p>
          <a:p>
            <a:pPr algn="l"/>
            <a:r>
              <a:rPr lang="en-US" sz="1400" b="1" dirty="0">
                <a:solidFill>
                  <a:srgbClr val="000000"/>
                </a:solidFill>
                <a:latin typeface="Courier New" pitchFamily="-106" charset="0"/>
              </a:rPr>
              <a:t>04 </a:t>
            </a:r>
            <a:r>
              <a:rPr lang="en-US" sz="1400" b="1" dirty="0" smtClean="0">
                <a:solidFill>
                  <a:srgbClr val="000000"/>
                </a:solidFill>
                <a:latin typeface="Courier New" pitchFamily="-106" charset="0"/>
              </a:rPr>
              <a:t>halt</a:t>
            </a:r>
            <a:endParaRPr lang="en-US" sz="1400" b="1" dirty="0">
              <a:solidFill>
                <a:srgbClr val="000000"/>
              </a:solidFill>
              <a:latin typeface="Courier New" pitchFamily="-106" charset="0"/>
            </a:endParaRPr>
          </a:p>
          <a:p>
            <a:pPr algn="l"/>
            <a:r>
              <a:rPr lang="en-US" sz="1400" b="1" dirty="0">
                <a:solidFill>
                  <a:srgbClr val="000000"/>
                </a:solidFill>
                <a:latin typeface="Courier New" pitchFamily="-106" charset="0"/>
              </a:rPr>
              <a:t>05 </a:t>
            </a:r>
            <a:r>
              <a:rPr lang="en-US" sz="1400" b="1" dirty="0" err="1">
                <a:solidFill>
                  <a:srgbClr val="000000"/>
                </a:solidFill>
                <a:latin typeface="Courier New" pitchFamily="-106" charset="0"/>
              </a:rPr>
              <a:t>jnezn</a:t>
            </a:r>
            <a:r>
              <a:rPr lang="en-US" sz="1400" b="1" dirty="0">
                <a:solidFill>
                  <a:srgbClr val="000000"/>
                </a:solidFill>
                <a:latin typeface="Courier New" pitchFamily="-106" charset="0"/>
              </a:rPr>
              <a:t> r1 8</a:t>
            </a:r>
          </a:p>
          <a:p>
            <a:pPr algn="l"/>
            <a:r>
              <a:rPr lang="en-US" sz="1400" b="1" dirty="0">
                <a:solidFill>
                  <a:srgbClr val="000000"/>
                </a:solidFill>
                <a:latin typeface="Courier New" pitchFamily="-106" charset="0"/>
              </a:rPr>
              <a:t>06 </a:t>
            </a:r>
            <a:r>
              <a:rPr lang="en-US" sz="1400" b="1" dirty="0" err="1" smtClean="0">
                <a:solidFill>
                  <a:srgbClr val="000000"/>
                </a:solidFill>
                <a:latin typeface="Courier New" pitchFamily="-106" charset="0"/>
              </a:rPr>
              <a:t>setn</a:t>
            </a:r>
            <a:r>
              <a:rPr lang="en-US" sz="1400" b="1" dirty="0" smtClean="0">
                <a:solidFill>
                  <a:srgbClr val="000000"/>
                </a:solidFill>
                <a:latin typeface="Courier New" pitchFamily="-106" charset="0"/>
              </a:rPr>
              <a:t>  </a:t>
            </a:r>
            <a:r>
              <a:rPr lang="en-US" sz="1400" b="1" dirty="0">
                <a:solidFill>
                  <a:srgbClr val="000000"/>
                </a:solidFill>
                <a:latin typeface="Courier New" pitchFamily="-106" charset="0"/>
              </a:rPr>
              <a:t>r13 1</a:t>
            </a:r>
          </a:p>
          <a:p>
            <a:pPr algn="l"/>
            <a:r>
              <a:rPr lang="en-US" sz="1400" b="1" dirty="0">
                <a:solidFill>
                  <a:srgbClr val="000000"/>
                </a:solidFill>
                <a:latin typeface="Courier New" pitchFamily="-106" charset="0"/>
              </a:rPr>
              <a:t>07 </a:t>
            </a:r>
            <a:r>
              <a:rPr lang="en-US" sz="1400" b="1" dirty="0" err="1">
                <a:solidFill>
                  <a:srgbClr val="000000"/>
                </a:solidFill>
                <a:latin typeface="Courier New" pitchFamily="-106" charset="0"/>
              </a:rPr>
              <a:t>jumpr</a:t>
            </a:r>
            <a:r>
              <a:rPr lang="en-US" sz="1400" b="1" dirty="0">
                <a:solidFill>
                  <a:srgbClr val="000000"/>
                </a:solidFill>
                <a:latin typeface="Courier New" pitchFamily="-106" charset="0"/>
              </a:rPr>
              <a:t> r14</a:t>
            </a:r>
          </a:p>
          <a:p>
            <a:pPr algn="l"/>
            <a:r>
              <a:rPr lang="en-US" sz="1400" b="1" dirty="0">
                <a:solidFill>
                  <a:srgbClr val="000000"/>
                </a:solidFill>
                <a:latin typeface="Courier New" pitchFamily="-106" charset="0"/>
              </a:rPr>
              <a:t>08 </a:t>
            </a:r>
            <a:r>
              <a:rPr lang="en-US" sz="1400" b="1" dirty="0" err="1" smtClean="0">
                <a:solidFill>
                  <a:srgbClr val="000000"/>
                </a:solidFill>
                <a:latin typeface="Courier New" pitchFamily="-106" charset="0"/>
              </a:rPr>
              <a:t>push</a:t>
            </a:r>
            <a:r>
              <a:rPr lang="en-US" sz="1400" b="1" dirty="0" err="1" smtClean="0">
                <a:solidFill>
                  <a:srgbClr val="000000"/>
                </a:solidFill>
                <a:latin typeface="Courier New" pitchFamily="-106" charset="0"/>
              </a:rPr>
              <a:t>r</a:t>
            </a:r>
            <a:r>
              <a:rPr lang="en-US" sz="1400" b="1" dirty="0" smtClean="0">
                <a:solidFill>
                  <a:srgbClr val="000000"/>
                </a:solidFill>
                <a:latin typeface="Courier New" pitchFamily="-106" charset="0"/>
              </a:rPr>
              <a:t> </a:t>
            </a:r>
            <a:r>
              <a:rPr lang="en-US" sz="1400" b="1" dirty="0">
                <a:solidFill>
                  <a:srgbClr val="000000"/>
                </a:solidFill>
                <a:latin typeface="Courier New" pitchFamily="-106" charset="0"/>
              </a:rPr>
              <a:t>r1 </a:t>
            </a:r>
            <a:r>
              <a:rPr lang="en-US" sz="1400" b="1" dirty="0" smtClean="0">
                <a:solidFill>
                  <a:srgbClr val="000000"/>
                </a:solidFill>
                <a:latin typeface="Courier New" pitchFamily="-106" charset="0"/>
              </a:rPr>
              <a:t> r15</a:t>
            </a:r>
            <a:endParaRPr lang="en-US" sz="1400" b="1" dirty="0">
              <a:solidFill>
                <a:srgbClr val="000000"/>
              </a:solidFill>
              <a:latin typeface="Courier New" pitchFamily="-106" charset="0"/>
            </a:endParaRPr>
          </a:p>
          <a:p>
            <a:pPr algn="l"/>
            <a:r>
              <a:rPr lang="en-US" sz="1400" b="1" dirty="0" smtClean="0">
                <a:solidFill>
                  <a:srgbClr val="000000"/>
                </a:solidFill>
                <a:latin typeface="Courier New" pitchFamily="-106" charset="0"/>
              </a:rPr>
              <a:t>09 </a:t>
            </a:r>
            <a:r>
              <a:rPr lang="en-US" sz="1400" b="1" dirty="0" err="1" smtClean="0">
                <a:solidFill>
                  <a:srgbClr val="000000"/>
                </a:solidFill>
                <a:latin typeface="Courier New" pitchFamily="-106" charset="0"/>
              </a:rPr>
              <a:t>push</a:t>
            </a:r>
            <a:r>
              <a:rPr lang="en-US" sz="1400" b="1" dirty="0" err="1" smtClean="0">
                <a:solidFill>
                  <a:srgbClr val="000000"/>
                </a:solidFill>
                <a:latin typeface="Courier New" pitchFamily="-106" charset="0"/>
              </a:rPr>
              <a:t>r</a:t>
            </a:r>
            <a:r>
              <a:rPr lang="en-US" sz="1400" b="1" dirty="0" smtClean="0">
                <a:solidFill>
                  <a:srgbClr val="000000"/>
                </a:solidFill>
                <a:latin typeface="Courier New" pitchFamily="-106" charset="0"/>
              </a:rPr>
              <a:t> </a:t>
            </a:r>
            <a:r>
              <a:rPr lang="en-US" sz="1400" b="1" dirty="0">
                <a:solidFill>
                  <a:srgbClr val="000000"/>
                </a:solidFill>
                <a:latin typeface="Courier New" pitchFamily="-106" charset="0"/>
              </a:rPr>
              <a:t>r14 r15</a:t>
            </a:r>
          </a:p>
          <a:p>
            <a:pPr algn="l"/>
            <a:r>
              <a:rPr lang="en-US" sz="1400" b="1" dirty="0" smtClean="0">
                <a:solidFill>
                  <a:srgbClr val="000000"/>
                </a:solidFill>
                <a:latin typeface="Courier New" pitchFamily="-106" charset="0"/>
              </a:rPr>
              <a:t>10 </a:t>
            </a:r>
            <a:r>
              <a:rPr lang="en-US" sz="1400" b="1" dirty="0" err="1">
                <a:solidFill>
                  <a:srgbClr val="000000"/>
                </a:solidFill>
                <a:latin typeface="Courier New" pitchFamily="-106" charset="0"/>
              </a:rPr>
              <a:t>addn</a:t>
            </a:r>
            <a:r>
              <a:rPr lang="en-US" sz="1400" b="1" dirty="0">
                <a:solidFill>
                  <a:srgbClr val="000000"/>
                </a:solidFill>
                <a:latin typeface="Courier New" pitchFamily="-106" charset="0"/>
              </a:rPr>
              <a:t> </a:t>
            </a:r>
            <a:r>
              <a:rPr lang="en-US" sz="1400" b="1" dirty="0" smtClean="0">
                <a:solidFill>
                  <a:srgbClr val="000000"/>
                </a:solidFill>
                <a:latin typeface="Courier New" pitchFamily="-106" charset="0"/>
              </a:rPr>
              <a:t> r1 </a:t>
            </a:r>
            <a:r>
              <a:rPr lang="en-US" sz="1400" b="1" dirty="0">
                <a:solidFill>
                  <a:srgbClr val="000000"/>
                </a:solidFill>
                <a:latin typeface="Courier New" pitchFamily="-106" charset="0"/>
              </a:rPr>
              <a:t>-1</a:t>
            </a:r>
          </a:p>
          <a:p>
            <a:pPr algn="l"/>
            <a:r>
              <a:rPr lang="en-US" sz="1400" b="1" dirty="0" smtClean="0">
                <a:solidFill>
                  <a:srgbClr val="000000"/>
                </a:solidFill>
                <a:latin typeface="Courier New" pitchFamily="-106" charset="0"/>
              </a:rPr>
              <a:t>11 </a:t>
            </a:r>
            <a:r>
              <a:rPr lang="en-US" sz="1400" b="1" dirty="0" err="1" smtClean="0">
                <a:solidFill>
                  <a:srgbClr val="000000"/>
                </a:solidFill>
                <a:latin typeface="Courier New" pitchFamily="-106" charset="0"/>
              </a:rPr>
              <a:t>calln</a:t>
            </a:r>
            <a:r>
              <a:rPr lang="en-US" sz="1400" b="1" dirty="0" smtClean="0">
                <a:solidFill>
                  <a:srgbClr val="000000"/>
                </a:solidFill>
                <a:latin typeface="Courier New" pitchFamily="-106" charset="0"/>
              </a:rPr>
              <a:t> r14 </a:t>
            </a:r>
            <a:r>
              <a:rPr lang="en-US" sz="1400" b="1" dirty="0">
                <a:solidFill>
                  <a:srgbClr val="000000"/>
                </a:solidFill>
                <a:latin typeface="Courier New" pitchFamily="-106" charset="0"/>
              </a:rPr>
              <a:t>5</a:t>
            </a:r>
          </a:p>
          <a:p>
            <a:pPr algn="l"/>
            <a:r>
              <a:rPr lang="en-US" sz="1400" b="1" dirty="0" smtClean="0">
                <a:solidFill>
                  <a:srgbClr val="000000"/>
                </a:solidFill>
                <a:latin typeface="Courier New" pitchFamily="-106" charset="0"/>
              </a:rPr>
              <a:t>12 </a:t>
            </a:r>
            <a:r>
              <a:rPr lang="en-US" sz="1400" b="1" dirty="0" err="1" smtClean="0">
                <a:solidFill>
                  <a:srgbClr val="000000"/>
                </a:solidFill>
                <a:latin typeface="Courier New" pitchFamily="-106" charset="0"/>
              </a:rPr>
              <a:t>popr</a:t>
            </a:r>
            <a:r>
              <a:rPr lang="en-US" sz="1400" b="1" dirty="0" smtClean="0">
                <a:solidFill>
                  <a:srgbClr val="000000"/>
                </a:solidFill>
                <a:latin typeface="Courier New" pitchFamily="-106" charset="0"/>
              </a:rPr>
              <a:t>  r14 </a:t>
            </a:r>
            <a:r>
              <a:rPr lang="en-US" sz="1400" b="1" dirty="0">
                <a:solidFill>
                  <a:srgbClr val="000000"/>
                </a:solidFill>
                <a:latin typeface="Courier New" pitchFamily="-106" charset="0"/>
              </a:rPr>
              <a:t>r15</a:t>
            </a:r>
          </a:p>
          <a:p>
            <a:pPr algn="l"/>
            <a:r>
              <a:rPr lang="en-US" sz="1400" b="1" dirty="0" smtClean="0">
                <a:solidFill>
                  <a:srgbClr val="000000"/>
                </a:solidFill>
                <a:latin typeface="Courier New" pitchFamily="-106" charset="0"/>
              </a:rPr>
              <a:t>13 </a:t>
            </a:r>
            <a:r>
              <a:rPr lang="en-US" sz="1400" b="1" dirty="0" err="1" smtClean="0">
                <a:solidFill>
                  <a:srgbClr val="000000"/>
                </a:solidFill>
                <a:latin typeface="Courier New" pitchFamily="-106" charset="0"/>
              </a:rPr>
              <a:t>popr</a:t>
            </a:r>
            <a:r>
              <a:rPr lang="en-US" sz="1400" b="1" dirty="0" smtClean="0">
                <a:solidFill>
                  <a:srgbClr val="000000"/>
                </a:solidFill>
                <a:latin typeface="Courier New" pitchFamily="-106" charset="0"/>
              </a:rPr>
              <a:t>  r1 </a:t>
            </a:r>
            <a:r>
              <a:rPr lang="en-US" sz="1400" b="1" dirty="0">
                <a:solidFill>
                  <a:srgbClr val="000000"/>
                </a:solidFill>
                <a:latin typeface="Courier New" pitchFamily="-106" charset="0"/>
              </a:rPr>
              <a:t>r15</a:t>
            </a:r>
          </a:p>
          <a:p>
            <a:pPr algn="l"/>
            <a:r>
              <a:rPr lang="en-US" sz="1400" b="1" dirty="0" smtClean="0">
                <a:solidFill>
                  <a:srgbClr val="000000"/>
                </a:solidFill>
                <a:latin typeface="Courier New" pitchFamily="-106" charset="0"/>
              </a:rPr>
              <a:t>14 </a:t>
            </a:r>
            <a:r>
              <a:rPr lang="en-US" sz="1400" b="1" dirty="0" err="1">
                <a:solidFill>
                  <a:srgbClr val="000000"/>
                </a:solidFill>
                <a:latin typeface="Courier New" pitchFamily="-106" charset="0"/>
              </a:rPr>
              <a:t>mul</a:t>
            </a:r>
            <a:r>
              <a:rPr lang="en-US" sz="1400" b="1" dirty="0">
                <a:solidFill>
                  <a:srgbClr val="000000"/>
                </a:solidFill>
                <a:latin typeface="Courier New" pitchFamily="-106" charset="0"/>
              </a:rPr>
              <a:t> </a:t>
            </a:r>
            <a:r>
              <a:rPr lang="en-US" sz="1400" b="1" dirty="0" smtClean="0">
                <a:solidFill>
                  <a:srgbClr val="000000"/>
                </a:solidFill>
                <a:latin typeface="Courier New" pitchFamily="-106" charset="0"/>
              </a:rPr>
              <a:t>  r13 </a:t>
            </a:r>
            <a:r>
              <a:rPr lang="en-US" sz="1400" b="1" dirty="0" err="1">
                <a:solidFill>
                  <a:srgbClr val="000000"/>
                </a:solidFill>
                <a:latin typeface="Courier New" pitchFamily="-106" charset="0"/>
              </a:rPr>
              <a:t>r13</a:t>
            </a:r>
            <a:r>
              <a:rPr lang="en-US" sz="1400" b="1" dirty="0">
                <a:solidFill>
                  <a:srgbClr val="000000"/>
                </a:solidFill>
                <a:latin typeface="Courier New" pitchFamily="-106" charset="0"/>
              </a:rPr>
              <a:t> r1</a:t>
            </a:r>
          </a:p>
          <a:p>
            <a:pPr algn="l"/>
            <a:r>
              <a:rPr lang="en-US" sz="1400" b="1" dirty="0" smtClean="0">
                <a:solidFill>
                  <a:srgbClr val="000000"/>
                </a:solidFill>
                <a:latin typeface="Courier New" pitchFamily="-106" charset="0"/>
              </a:rPr>
              <a:t>15 </a:t>
            </a:r>
            <a:r>
              <a:rPr lang="en-US" sz="1400" b="1" dirty="0" err="1">
                <a:solidFill>
                  <a:srgbClr val="000000"/>
                </a:solidFill>
                <a:latin typeface="Courier New" pitchFamily="-106" charset="0"/>
              </a:rPr>
              <a:t>jumpr</a:t>
            </a:r>
            <a:r>
              <a:rPr lang="en-US" sz="1400" b="1" dirty="0">
                <a:solidFill>
                  <a:srgbClr val="000000"/>
                </a:solidFill>
                <a:latin typeface="Courier New" pitchFamily="-106" charset="0"/>
              </a:rPr>
              <a:t> </a:t>
            </a:r>
            <a:r>
              <a:rPr lang="en-US" sz="1400" b="1" dirty="0" smtClean="0">
                <a:solidFill>
                  <a:srgbClr val="000000"/>
                </a:solidFill>
                <a:latin typeface="Courier New" pitchFamily="-106" charset="0"/>
              </a:rPr>
              <a:t>r14</a:t>
            </a:r>
            <a:endParaRPr lang="en-US" sz="1400" b="1" dirty="0">
              <a:solidFill>
                <a:srgbClr val="000000"/>
              </a:solidFill>
              <a:latin typeface="Courier New" pitchFamily="-106" charset="0"/>
            </a:endParaRPr>
          </a:p>
        </p:txBody>
      </p:sp>
      <p:sp>
        <p:nvSpPr>
          <p:cNvPr id="36870" name="Text Box 4"/>
          <p:cNvSpPr txBox="1">
            <a:spLocks noChangeArrowheads="1"/>
          </p:cNvSpPr>
          <p:nvPr>
            <p:custDataLst>
              <p:tags r:id="rId1"/>
            </p:custDataLst>
          </p:nvPr>
        </p:nvSpPr>
        <p:spPr bwMode="auto">
          <a:xfrm>
            <a:off x="1050925" y="152400"/>
            <a:ext cx="1828800" cy="738187"/>
          </a:xfrm>
          <a:prstGeom prst="rect">
            <a:avLst/>
          </a:prstGeom>
          <a:solidFill>
            <a:schemeClr val="bg1"/>
          </a:solidFill>
          <a:ln w="9525">
            <a:noFill/>
            <a:miter lim="800000"/>
            <a:headEnd/>
            <a:tailEnd/>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a:solidFill>
                  <a:srgbClr val="000000"/>
                </a:solidFill>
                <a:latin typeface="Cambria" pitchFamily="18" charset="0"/>
              </a:rPr>
              <a:t>Python</a:t>
            </a:r>
          </a:p>
        </p:txBody>
      </p:sp>
      <p:sp>
        <p:nvSpPr>
          <p:cNvPr id="36871" name="Text Box 62"/>
          <p:cNvSpPr txBox="1">
            <a:spLocks noChangeArrowheads="1"/>
          </p:cNvSpPr>
          <p:nvPr>
            <p:custDataLst>
              <p:tags r:id="rId2"/>
            </p:custDataLst>
          </p:nvPr>
        </p:nvSpPr>
        <p:spPr bwMode="auto">
          <a:xfrm>
            <a:off x="5853113" y="152400"/>
            <a:ext cx="2090737" cy="738187"/>
          </a:xfrm>
          <a:prstGeom prst="rect">
            <a:avLst/>
          </a:prstGeom>
          <a:solidFill>
            <a:schemeClr val="bg1"/>
          </a:solidFill>
          <a:ln w="9525">
            <a:noFill/>
            <a:miter lim="800000"/>
            <a:headEnd/>
            <a:tailEnd/>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a:solidFill>
                  <a:srgbClr val="000000"/>
                </a:solidFill>
                <a:latin typeface="Cambria" pitchFamily="18" charset="0"/>
              </a:rPr>
              <a:t>Hmmm</a:t>
            </a:r>
          </a:p>
        </p:txBody>
      </p:sp>
      <p:sp>
        <p:nvSpPr>
          <p:cNvPr id="36882" name="Left Bracket 21"/>
          <p:cNvSpPr>
            <a:spLocks/>
          </p:cNvSpPr>
          <p:nvPr/>
        </p:nvSpPr>
        <p:spPr bwMode="auto">
          <a:xfrm>
            <a:off x="350838" y="1331913"/>
            <a:ext cx="136525" cy="1497012"/>
          </a:xfrm>
          <a:prstGeom prst="leftBracket">
            <a:avLst>
              <a:gd name="adj" fmla="val 8376"/>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6883" name="Left Bracket 22"/>
          <p:cNvSpPr>
            <a:spLocks/>
          </p:cNvSpPr>
          <p:nvPr/>
        </p:nvSpPr>
        <p:spPr bwMode="auto">
          <a:xfrm>
            <a:off x="333375" y="3048000"/>
            <a:ext cx="150813" cy="3065463"/>
          </a:xfrm>
          <a:prstGeom prst="leftBracket">
            <a:avLst>
              <a:gd name="adj" fmla="val 8375"/>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6884" name="Left Bracket 23"/>
          <p:cNvSpPr>
            <a:spLocks/>
          </p:cNvSpPr>
          <p:nvPr/>
        </p:nvSpPr>
        <p:spPr bwMode="auto">
          <a:xfrm>
            <a:off x="647700" y="4521200"/>
            <a:ext cx="131763" cy="1320800"/>
          </a:xfrm>
          <a:prstGeom prst="leftBracket">
            <a:avLst>
              <a:gd name="adj" fmla="val 8261"/>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6885" name="Text Box 131"/>
          <p:cNvSpPr txBox="1">
            <a:spLocks noChangeArrowheads="1"/>
          </p:cNvSpPr>
          <p:nvPr/>
        </p:nvSpPr>
        <p:spPr bwMode="auto">
          <a:xfrm rot="-5400000">
            <a:off x="-196056" y="4429919"/>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factorial</a:t>
            </a:r>
          </a:p>
        </p:txBody>
      </p:sp>
      <p:sp>
        <p:nvSpPr>
          <p:cNvPr id="36886" name="Text Box 134"/>
          <p:cNvSpPr txBox="1">
            <a:spLocks noChangeArrowheads="1"/>
          </p:cNvSpPr>
          <p:nvPr/>
        </p:nvSpPr>
        <p:spPr bwMode="auto">
          <a:xfrm rot="-5400000">
            <a:off x="234950" y="4983163"/>
            <a:ext cx="800100" cy="4000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recursive step</a:t>
            </a:r>
          </a:p>
        </p:txBody>
      </p:sp>
      <p:sp>
        <p:nvSpPr>
          <p:cNvPr id="36887" name="Text Box 141"/>
          <p:cNvSpPr txBox="1">
            <a:spLocks noChangeArrowheads="1"/>
          </p:cNvSpPr>
          <p:nvPr/>
        </p:nvSpPr>
        <p:spPr bwMode="auto">
          <a:xfrm rot="-5400000">
            <a:off x="10319" y="1837531"/>
            <a:ext cx="630238"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36888" name="Rectangle 27"/>
          <p:cNvSpPr>
            <a:spLocks noChangeArrowheads="1"/>
          </p:cNvSpPr>
          <p:nvPr/>
        </p:nvSpPr>
        <p:spPr bwMode="auto">
          <a:xfrm rot="-5400000">
            <a:off x="480219" y="3891757"/>
            <a:ext cx="469900"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solidFill>
                <a:srgbClr val="000000"/>
              </a:solidFill>
            </a:endParaRPr>
          </a:p>
        </p:txBody>
      </p:sp>
      <p:sp>
        <p:nvSpPr>
          <p:cNvPr id="36889" name="Left Bracket 28"/>
          <p:cNvSpPr>
            <a:spLocks/>
          </p:cNvSpPr>
          <p:nvPr/>
        </p:nvSpPr>
        <p:spPr bwMode="auto">
          <a:xfrm>
            <a:off x="652463" y="3632200"/>
            <a:ext cx="130175" cy="796925"/>
          </a:xfrm>
          <a:prstGeom prst="leftBracket">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6890" name="Text Box 137"/>
          <p:cNvSpPr txBox="1">
            <a:spLocks noChangeArrowheads="1"/>
          </p:cNvSpPr>
          <p:nvPr/>
        </p:nvSpPr>
        <p:spPr bwMode="auto">
          <a:xfrm rot="-5400000">
            <a:off x="311151" y="3902075"/>
            <a:ext cx="501650"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base</a:t>
            </a:r>
          </a:p>
        </p:txBody>
      </p:sp>
      <p:sp>
        <p:nvSpPr>
          <p:cNvPr id="36892" name="Text Box 73"/>
          <p:cNvSpPr txBox="1">
            <a:spLocks noChangeArrowheads="1"/>
          </p:cNvSpPr>
          <p:nvPr/>
        </p:nvSpPr>
        <p:spPr bwMode="auto">
          <a:xfrm>
            <a:off x="8203671" y="4419600"/>
            <a:ext cx="559329" cy="307777"/>
          </a:xfrm>
          <a:prstGeom prst="rect">
            <a:avLst/>
          </a:prstGeom>
          <a:solidFill>
            <a:srgbClr val="CCFFCC"/>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smtClean="0">
                <a:solidFill>
                  <a:srgbClr val="000000"/>
                </a:solidFill>
                <a:latin typeface="Calibri" pitchFamily="-106" charset="0"/>
              </a:rPr>
              <a:t>store</a:t>
            </a:r>
            <a:endParaRPr lang="en-US" sz="1400" dirty="0">
              <a:solidFill>
                <a:srgbClr val="000000"/>
              </a:solidFill>
              <a:latin typeface="Calibri" pitchFamily="-106" charset="0"/>
            </a:endParaRPr>
          </a:p>
        </p:txBody>
      </p:sp>
      <p:sp>
        <p:nvSpPr>
          <p:cNvPr id="36893" name="Text Box 73"/>
          <p:cNvSpPr txBox="1">
            <a:spLocks noChangeArrowheads="1"/>
          </p:cNvSpPr>
          <p:nvPr/>
        </p:nvSpPr>
        <p:spPr bwMode="auto">
          <a:xfrm>
            <a:off x="8196263" y="5715000"/>
            <a:ext cx="566737" cy="307777"/>
          </a:xfrm>
          <a:prstGeom prst="rect">
            <a:avLst/>
          </a:prstGeom>
          <a:solidFill>
            <a:srgbClr val="FF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smtClean="0">
                <a:solidFill>
                  <a:srgbClr val="000000"/>
                </a:solidFill>
                <a:latin typeface="Calibri" pitchFamily="-106" charset="0"/>
              </a:rPr>
              <a:t>load</a:t>
            </a:r>
            <a:endParaRPr lang="en-US" sz="1400" dirty="0">
              <a:solidFill>
                <a:srgbClr val="000000"/>
              </a:solidFill>
              <a:latin typeface="Calibri" pitchFamily="-106" charset="0"/>
            </a:endParaRPr>
          </a:p>
        </p:txBody>
      </p:sp>
      <p:sp>
        <p:nvSpPr>
          <p:cNvPr id="32" name="Text Box 73"/>
          <p:cNvSpPr txBox="1">
            <a:spLocks noChangeArrowheads="1"/>
          </p:cNvSpPr>
          <p:nvPr/>
        </p:nvSpPr>
        <p:spPr bwMode="auto">
          <a:xfrm>
            <a:off x="8073761" y="3722335"/>
            <a:ext cx="957526" cy="523220"/>
          </a:xfrm>
          <a:prstGeom prst="rect">
            <a:avLst/>
          </a:prstGeom>
          <a:solidFill>
            <a:srgbClr val="CCECFF"/>
          </a:solidFill>
          <a:ln>
            <a:noFill/>
          </a:ln>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smtClean="0">
                <a:solidFill>
                  <a:srgbClr val="0000FF"/>
                </a:solidFill>
                <a:latin typeface="Calibri" pitchFamily="-106" charset="0"/>
              </a:rPr>
              <a:t>factorial function</a:t>
            </a:r>
            <a:endParaRPr lang="en-US" sz="1400" dirty="0">
              <a:solidFill>
                <a:srgbClr val="0000FF"/>
              </a:solidFill>
              <a:latin typeface="Calibri" pitchFamily="-106" charset="0"/>
            </a:endParaRPr>
          </a:p>
        </p:txBody>
      </p:sp>
      <p:sp>
        <p:nvSpPr>
          <p:cNvPr id="34" name="Text Box 73"/>
          <p:cNvSpPr txBox="1">
            <a:spLocks noChangeArrowheads="1"/>
          </p:cNvSpPr>
          <p:nvPr/>
        </p:nvSpPr>
        <p:spPr bwMode="auto">
          <a:xfrm>
            <a:off x="2704483" y="2993345"/>
            <a:ext cx="957526" cy="523220"/>
          </a:xfrm>
          <a:prstGeom prst="rect">
            <a:avLst/>
          </a:prstGeom>
          <a:solidFill>
            <a:srgbClr val="CCECFF"/>
          </a:solidFill>
          <a:ln>
            <a:noFill/>
          </a:ln>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smtClean="0">
                <a:solidFill>
                  <a:srgbClr val="0000FF"/>
                </a:solidFill>
                <a:latin typeface="Calibri" pitchFamily="-106" charset="0"/>
              </a:rPr>
              <a:t>factorial function</a:t>
            </a:r>
            <a:endParaRPr lang="en-US" sz="1400" dirty="0">
              <a:solidFill>
                <a:srgbClr val="0000FF"/>
              </a:solidFill>
              <a:latin typeface="Calibri" pitchFamily="-106" charset="0"/>
            </a:endParaRPr>
          </a:p>
        </p:txBody>
      </p:sp>
      <p:sp>
        <p:nvSpPr>
          <p:cNvPr id="23" name="TextBox 22"/>
          <p:cNvSpPr txBox="1"/>
          <p:nvPr/>
        </p:nvSpPr>
        <p:spPr>
          <a:xfrm>
            <a:off x="3139546" y="921603"/>
            <a:ext cx="2655887" cy="1569660"/>
          </a:xfrm>
          <a:prstGeom prst="rect">
            <a:avLst/>
          </a:prstGeom>
          <a:solidFill>
            <a:schemeClr val="bg1">
              <a:lumMod val="95000"/>
            </a:schemeClr>
          </a:solidFill>
        </p:spPr>
        <p:txBody>
          <a:bodyPr wrap="square" rtlCol="0">
            <a:spAutoFit/>
          </a:bodyPr>
          <a:lstStyle/>
          <a:p>
            <a:r>
              <a:rPr lang="en-US" dirty="0" smtClean="0">
                <a:solidFill>
                  <a:schemeClr val="bg1">
                    <a:lumMod val="50000"/>
                  </a:schemeClr>
                </a:solidFill>
                <a:latin typeface="Calibri" panose="020F0502020204030204" pitchFamily="34" charset="0"/>
              </a:rPr>
              <a:t>Usually, high-level languages produce LOTS of assembly-level instructions </a:t>
            </a:r>
            <a:endParaRPr lang="en-US" dirty="0">
              <a:solidFill>
                <a:schemeClr val="bg1">
                  <a:lumMod val="50000"/>
                </a:schemeClr>
              </a:solidFill>
              <a:latin typeface="Calibri" panose="020F0502020204030204" pitchFamily="34" charset="0"/>
            </a:endParaRPr>
          </a:p>
        </p:txBody>
      </p:sp>
      <p:sp>
        <p:nvSpPr>
          <p:cNvPr id="24" name="Down Arrow 23"/>
          <p:cNvSpPr/>
          <p:nvPr/>
        </p:nvSpPr>
        <p:spPr bwMode="auto">
          <a:xfrm rot="20166062">
            <a:off x="5572904" y="2325306"/>
            <a:ext cx="417512" cy="609600"/>
          </a:xfrm>
          <a:prstGeom prst="downArrow">
            <a:avLst/>
          </a:prstGeom>
          <a:solidFill>
            <a:schemeClr val="bg1">
              <a:lumMod val="95000"/>
            </a:schemeClr>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extLst>
      <p:ext uri="{BB962C8B-B14F-4D97-AF65-F5344CB8AC3E}">
        <p14:creationId xmlns:p14="http://schemas.microsoft.com/office/powerpoint/2010/main" val="2717945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bwMode="auto">
          <a:xfrm>
            <a:off x="498122" y="2993345"/>
            <a:ext cx="3163887" cy="3167062"/>
          </a:xfrm>
          <a:prstGeom prst="roundRect">
            <a:avLst>
              <a:gd name="adj" fmla="val 9174"/>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3" name="Rounded Rectangle 2"/>
          <p:cNvSpPr/>
          <p:nvPr/>
        </p:nvSpPr>
        <p:spPr bwMode="auto">
          <a:xfrm>
            <a:off x="5867400" y="3722335"/>
            <a:ext cx="3163887" cy="2451453"/>
          </a:xfrm>
          <a:prstGeom prst="roundRect">
            <a:avLst>
              <a:gd name="adj" fmla="val 9174"/>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smtClean="0">
              <a:solidFill>
                <a:srgbClr val="000000"/>
              </a:solidFill>
              <a:latin typeface="Times" pitchFamily="1" charset="0"/>
              <a:ea typeface="ＭＳ Ｐゴシック" pitchFamily="1" charset="-128"/>
            </a:endParaRPr>
          </a:p>
        </p:txBody>
      </p:sp>
      <p:sp>
        <p:nvSpPr>
          <p:cNvPr id="31" name="Rounded Rectangle 30"/>
          <p:cNvSpPr/>
          <p:nvPr/>
        </p:nvSpPr>
        <p:spPr bwMode="auto">
          <a:xfrm>
            <a:off x="6019800" y="5640388"/>
            <a:ext cx="2057400" cy="408967"/>
          </a:xfrm>
          <a:prstGeom prst="roundRect">
            <a:avLst/>
          </a:prstGeom>
          <a:solidFill>
            <a:schemeClr val="accent3">
              <a:lumMod val="85000"/>
            </a:schemeClr>
          </a:solidFill>
          <a:ln w="19050" cap="flat" cmpd="sng" algn="ctr">
            <a:noFill/>
            <a:prstDash val="solid"/>
            <a:round/>
            <a:headEnd type="none" w="med" len="med"/>
            <a:tailEnd type="none" w="med" len="med"/>
          </a:ln>
          <a:effectLst/>
        </p:spPr>
        <p:txBody>
          <a:bodyPr>
            <a:noAutofit/>
          </a:bodyPr>
          <a:lstStyle/>
          <a:p>
            <a:pPr>
              <a:defRPr/>
            </a:pPr>
            <a:endParaRPr lang="en-US">
              <a:solidFill>
                <a:srgbClr val="000000"/>
              </a:solidFill>
              <a:latin typeface="Times" pitchFamily="1" charset="0"/>
              <a:ea typeface="ＭＳ Ｐゴシック" pitchFamily="1" charset="-128"/>
            </a:endParaRPr>
          </a:p>
        </p:txBody>
      </p:sp>
      <p:sp>
        <p:nvSpPr>
          <p:cNvPr id="30" name="Rounded Rectangle 29"/>
          <p:cNvSpPr/>
          <p:nvPr/>
        </p:nvSpPr>
        <p:spPr bwMode="auto">
          <a:xfrm>
            <a:off x="6008688" y="4357688"/>
            <a:ext cx="2057400" cy="441423"/>
          </a:xfrm>
          <a:prstGeom prst="roundRect">
            <a:avLst/>
          </a:prstGeom>
          <a:solidFill>
            <a:schemeClr val="accent3">
              <a:lumMod val="85000"/>
            </a:schemeClr>
          </a:solidFill>
          <a:ln w="19050" cap="flat" cmpd="sng" algn="ctr">
            <a:noFill/>
            <a:prstDash val="solid"/>
            <a:round/>
            <a:headEnd type="none" w="med" len="med"/>
            <a:tailEnd type="none" w="med" len="med"/>
          </a:ln>
          <a:effectLst/>
        </p:spPr>
        <p:txBody>
          <a:bodyPr>
            <a:noAutofit/>
          </a:bodyPr>
          <a:lstStyle/>
          <a:p>
            <a:pPr>
              <a:defRPr/>
            </a:pPr>
            <a:endParaRPr lang="en-US">
              <a:solidFill>
                <a:srgbClr val="000000"/>
              </a:solidFill>
              <a:latin typeface="Times" pitchFamily="1" charset="0"/>
              <a:ea typeface="ＭＳ Ｐゴシック" pitchFamily="1" charset="-128"/>
            </a:endParaRPr>
          </a:p>
        </p:txBody>
      </p:sp>
      <p:sp>
        <p:nvSpPr>
          <p:cNvPr id="36868" name="Text Box 5"/>
          <p:cNvSpPr txBox="1">
            <a:spLocks noChangeArrowheads="1"/>
          </p:cNvSpPr>
          <p:nvPr/>
        </p:nvSpPr>
        <p:spPr bwMode="auto">
          <a:xfrm>
            <a:off x="785813" y="1344613"/>
            <a:ext cx="2979737"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sz="1800" b="1" dirty="0">
                <a:solidFill>
                  <a:srgbClr val="000000"/>
                </a:solidFill>
                <a:latin typeface="Courier New" pitchFamily="-106" charset="0"/>
              </a:rPr>
              <a:t>x = </a:t>
            </a:r>
            <a:r>
              <a:rPr lang="en-US" sz="1800" b="1" dirty="0" err="1" smtClean="0">
                <a:solidFill>
                  <a:srgbClr val="000000"/>
                </a:solidFill>
                <a:latin typeface="Courier New" pitchFamily="-106" charset="0"/>
              </a:rPr>
              <a:t>int</a:t>
            </a:r>
            <a:r>
              <a:rPr lang="en-US" sz="1800" b="1" dirty="0" smtClean="0">
                <a:solidFill>
                  <a:srgbClr val="000000"/>
                </a:solidFill>
                <a:latin typeface="Courier New" pitchFamily="-106" charset="0"/>
              </a:rPr>
              <a:t>(</a:t>
            </a:r>
            <a:r>
              <a:rPr lang="en-US" sz="1800" b="1" dirty="0" smtClean="0">
                <a:solidFill>
                  <a:srgbClr val="660066"/>
                </a:solidFill>
                <a:latin typeface="Courier New" pitchFamily="-106" charset="0"/>
              </a:rPr>
              <a:t>input</a:t>
            </a:r>
            <a:r>
              <a:rPr lang="en-US" sz="1800" b="1" dirty="0" smtClean="0">
                <a:solidFill>
                  <a:srgbClr val="000000"/>
                </a:solidFill>
                <a:latin typeface="Courier New" pitchFamily="-106" charset="0"/>
              </a:rPr>
              <a:t>())</a:t>
            </a:r>
            <a:endParaRPr lang="en-US" sz="1800" b="1" dirty="0">
              <a:solidFill>
                <a:srgbClr val="000000"/>
              </a:solidFill>
              <a:latin typeface="Courier New" pitchFamily="-106" charset="0"/>
            </a:endParaRPr>
          </a:p>
          <a:p>
            <a:pPr algn="l">
              <a:lnSpc>
                <a:spcPct val="60000"/>
              </a:lnSpc>
              <a:spcBef>
                <a:spcPct val="50000"/>
              </a:spcBef>
            </a:pPr>
            <a:endParaRPr lang="en-US" sz="1800" b="1" dirty="0">
              <a:solidFill>
                <a:srgbClr val="000000"/>
              </a:solidFill>
              <a:latin typeface="Courier New" pitchFamily="-106" charset="0"/>
            </a:endParaRPr>
          </a:p>
          <a:p>
            <a:pPr algn="l">
              <a:lnSpc>
                <a:spcPct val="60000"/>
              </a:lnSpc>
              <a:spcBef>
                <a:spcPct val="50000"/>
              </a:spcBef>
            </a:pPr>
            <a:r>
              <a:rPr lang="en-US" sz="1800" b="1" dirty="0">
                <a:solidFill>
                  <a:srgbClr val="000000"/>
                </a:solidFill>
                <a:latin typeface="Courier New" pitchFamily="-106" charset="0"/>
              </a:rPr>
              <a:t>y = </a:t>
            </a:r>
            <a:r>
              <a:rPr lang="en-US" sz="1800" b="1" dirty="0" err="1">
                <a:solidFill>
                  <a:srgbClr val="FF0000"/>
                </a:solidFill>
                <a:latin typeface="Courier New" pitchFamily="-106" charset="0"/>
              </a:rPr>
              <a:t>fac</a:t>
            </a:r>
            <a:r>
              <a:rPr lang="en-US" sz="1800" b="1" dirty="0">
                <a:solidFill>
                  <a:srgbClr val="000000"/>
                </a:solidFill>
                <a:latin typeface="Courier New" pitchFamily="-106" charset="0"/>
              </a:rPr>
              <a:t>(x)</a:t>
            </a:r>
          </a:p>
          <a:p>
            <a:pPr algn="l">
              <a:lnSpc>
                <a:spcPct val="60000"/>
              </a:lnSpc>
              <a:spcBef>
                <a:spcPct val="50000"/>
              </a:spcBef>
            </a:pPr>
            <a:endParaRPr lang="en-US" sz="1800" b="1" dirty="0">
              <a:solidFill>
                <a:srgbClr val="660066"/>
              </a:solidFill>
              <a:latin typeface="Courier New" pitchFamily="-106" charset="0"/>
            </a:endParaRPr>
          </a:p>
          <a:p>
            <a:pPr algn="l">
              <a:lnSpc>
                <a:spcPct val="60000"/>
              </a:lnSpc>
              <a:spcBef>
                <a:spcPct val="50000"/>
              </a:spcBef>
            </a:pPr>
            <a:r>
              <a:rPr lang="en-US" sz="1800" b="1" dirty="0">
                <a:solidFill>
                  <a:srgbClr val="660066"/>
                </a:solidFill>
                <a:latin typeface="Courier New" pitchFamily="-106" charset="0"/>
              </a:rPr>
              <a:t>print </a:t>
            </a:r>
            <a:r>
              <a:rPr lang="en-US" sz="1800" b="1" dirty="0">
                <a:solidFill>
                  <a:srgbClr val="000000"/>
                </a:solidFill>
                <a:latin typeface="Courier New" pitchFamily="-106" charset="0"/>
              </a:rPr>
              <a:t>y</a:t>
            </a:r>
          </a:p>
          <a:p>
            <a:pPr algn="l">
              <a:lnSpc>
                <a:spcPct val="60000"/>
              </a:lnSpc>
              <a:spcBef>
                <a:spcPct val="50000"/>
              </a:spcBef>
            </a:pPr>
            <a:endParaRPr lang="en-US" sz="1800" b="1" dirty="0">
              <a:solidFill>
                <a:srgbClr val="000000"/>
              </a:solidFill>
              <a:latin typeface="Courier New" pitchFamily="-106" charset="0"/>
            </a:endParaRPr>
          </a:p>
          <a:p>
            <a:pPr algn="l">
              <a:lnSpc>
                <a:spcPct val="60000"/>
              </a:lnSpc>
              <a:spcBef>
                <a:spcPct val="50000"/>
              </a:spcBef>
            </a:pPr>
            <a:endParaRPr lang="en-US" sz="1800" b="1" dirty="0">
              <a:solidFill>
                <a:srgbClr val="FF6600"/>
              </a:solidFill>
              <a:latin typeface="Courier New" pitchFamily="-106" charset="0"/>
            </a:endParaRPr>
          </a:p>
          <a:p>
            <a:pPr algn="l">
              <a:lnSpc>
                <a:spcPct val="60000"/>
              </a:lnSpc>
              <a:spcBef>
                <a:spcPct val="50000"/>
              </a:spcBef>
            </a:pPr>
            <a:r>
              <a:rPr lang="en-US" sz="1800" b="1" dirty="0" err="1">
                <a:solidFill>
                  <a:srgbClr val="FF6600"/>
                </a:solidFill>
                <a:latin typeface="Courier New" pitchFamily="-106" charset="0"/>
              </a:rPr>
              <a:t>def</a:t>
            </a:r>
            <a:r>
              <a:rPr lang="en-US" sz="1800" b="1" dirty="0">
                <a:solidFill>
                  <a:srgbClr val="FF6600"/>
                </a:solidFill>
                <a:latin typeface="Courier New" pitchFamily="-106" charset="0"/>
              </a:rPr>
              <a:t> </a:t>
            </a:r>
            <a:r>
              <a:rPr lang="en-US" sz="1800" b="1" dirty="0" err="1">
                <a:solidFill>
                  <a:srgbClr val="FF0000"/>
                </a:solidFill>
                <a:latin typeface="Courier New" pitchFamily="-106" charset="0"/>
              </a:rPr>
              <a:t>fac</a:t>
            </a:r>
            <a:r>
              <a:rPr lang="en-US" sz="1800" b="1" dirty="0">
                <a:solidFill>
                  <a:srgbClr val="000000"/>
                </a:solidFill>
                <a:latin typeface="Courier New" pitchFamily="-106" charset="0"/>
              </a:rPr>
              <a:t>(x):</a:t>
            </a:r>
          </a:p>
          <a:p>
            <a:pPr algn="l">
              <a:lnSpc>
                <a:spcPct val="60000"/>
              </a:lnSpc>
              <a:spcBef>
                <a:spcPct val="50000"/>
              </a:spcBef>
            </a:pPr>
            <a:r>
              <a:rPr lang="en-US" sz="1800" b="1" dirty="0">
                <a:solidFill>
                  <a:srgbClr val="000000"/>
                </a:solidFill>
                <a:latin typeface="Courier New" pitchFamily="-106" charset="0"/>
              </a:rPr>
              <a:t>  </a:t>
            </a:r>
            <a:r>
              <a:rPr lang="en-US" sz="1800" b="1" dirty="0">
                <a:solidFill>
                  <a:srgbClr val="FF6600"/>
                </a:solidFill>
                <a:latin typeface="Courier New" pitchFamily="-106" charset="0"/>
              </a:rPr>
              <a:t>if </a:t>
            </a:r>
            <a:r>
              <a:rPr lang="en-US" sz="1800" b="1" dirty="0">
                <a:solidFill>
                  <a:srgbClr val="000000"/>
                </a:solidFill>
                <a:latin typeface="Courier New" pitchFamily="-106" charset="0"/>
              </a:rPr>
              <a:t>x==0: </a:t>
            </a:r>
          </a:p>
          <a:p>
            <a:pPr algn="l">
              <a:lnSpc>
                <a:spcPct val="60000"/>
              </a:lnSpc>
              <a:spcBef>
                <a:spcPct val="50000"/>
              </a:spcBef>
            </a:pPr>
            <a:r>
              <a:rPr lang="en-US" sz="1800" b="1" dirty="0">
                <a:solidFill>
                  <a:srgbClr val="660066"/>
                </a:solidFill>
                <a:latin typeface="Courier New" pitchFamily="-106" charset="0"/>
              </a:rPr>
              <a:t>    return </a:t>
            </a:r>
            <a:r>
              <a:rPr lang="en-US" sz="1800" b="1" dirty="0">
                <a:solidFill>
                  <a:srgbClr val="000000"/>
                </a:solidFill>
                <a:latin typeface="Courier New" pitchFamily="-106" charset="0"/>
              </a:rPr>
              <a:t>1</a:t>
            </a:r>
          </a:p>
          <a:p>
            <a:pPr algn="l">
              <a:lnSpc>
                <a:spcPct val="60000"/>
              </a:lnSpc>
              <a:spcBef>
                <a:spcPct val="50000"/>
              </a:spcBef>
            </a:pPr>
            <a:endParaRPr lang="en-US" sz="1800" b="1" dirty="0">
              <a:solidFill>
                <a:srgbClr val="000000"/>
              </a:solidFill>
              <a:latin typeface="Courier New" pitchFamily="-106" charset="0"/>
            </a:endParaRPr>
          </a:p>
          <a:p>
            <a:pPr algn="l">
              <a:lnSpc>
                <a:spcPct val="60000"/>
              </a:lnSpc>
              <a:spcBef>
                <a:spcPct val="50000"/>
              </a:spcBef>
            </a:pPr>
            <a:r>
              <a:rPr lang="en-US" sz="1800" b="1" dirty="0">
                <a:solidFill>
                  <a:srgbClr val="000000"/>
                </a:solidFill>
                <a:latin typeface="Courier New" pitchFamily="-106" charset="0"/>
              </a:rPr>
              <a:t>  </a:t>
            </a:r>
            <a:r>
              <a:rPr lang="en-US" sz="1800" b="1" dirty="0">
                <a:solidFill>
                  <a:srgbClr val="FF6600"/>
                </a:solidFill>
                <a:latin typeface="Courier New" pitchFamily="-106" charset="0"/>
              </a:rPr>
              <a:t>else</a:t>
            </a:r>
            <a:r>
              <a:rPr lang="en-US" sz="1800" b="1" dirty="0">
                <a:solidFill>
                  <a:srgbClr val="000000"/>
                </a:solidFill>
                <a:latin typeface="Courier New" pitchFamily="-106" charset="0"/>
              </a:rPr>
              <a:t>:</a:t>
            </a:r>
          </a:p>
          <a:p>
            <a:pPr algn="l">
              <a:lnSpc>
                <a:spcPct val="60000"/>
              </a:lnSpc>
              <a:spcBef>
                <a:spcPct val="50000"/>
              </a:spcBef>
            </a:pPr>
            <a:r>
              <a:rPr lang="en-US" sz="1800" b="1" dirty="0">
                <a:solidFill>
                  <a:srgbClr val="000000"/>
                </a:solidFill>
                <a:latin typeface="Courier New" pitchFamily="-106" charset="0"/>
              </a:rPr>
              <a:t>    RES = </a:t>
            </a:r>
            <a:r>
              <a:rPr lang="en-US" sz="1800" b="1" dirty="0" err="1">
                <a:solidFill>
                  <a:srgbClr val="FF0000"/>
                </a:solidFill>
                <a:latin typeface="Courier New" pitchFamily="-106" charset="0"/>
              </a:rPr>
              <a:t>fac</a:t>
            </a:r>
            <a:r>
              <a:rPr lang="en-US" sz="1800" b="1" dirty="0">
                <a:solidFill>
                  <a:srgbClr val="000000"/>
                </a:solidFill>
                <a:latin typeface="Courier New" pitchFamily="-106" charset="0"/>
              </a:rPr>
              <a:t>(x-1)</a:t>
            </a:r>
          </a:p>
          <a:p>
            <a:pPr algn="l">
              <a:lnSpc>
                <a:spcPct val="60000"/>
              </a:lnSpc>
              <a:spcBef>
                <a:spcPct val="50000"/>
              </a:spcBef>
            </a:pPr>
            <a:r>
              <a:rPr lang="en-US" sz="1800" b="1" dirty="0">
                <a:solidFill>
                  <a:srgbClr val="000000"/>
                </a:solidFill>
                <a:latin typeface="Courier New" pitchFamily="-106" charset="0"/>
              </a:rPr>
              <a:t>    </a:t>
            </a:r>
            <a:r>
              <a:rPr lang="en-US" sz="1800" b="1" dirty="0">
                <a:solidFill>
                  <a:srgbClr val="660066"/>
                </a:solidFill>
                <a:latin typeface="Courier New" pitchFamily="-106" charset="0"/>
              </a:rPr>
              <a:t>return </a:t>
            </a:r>
            <a:r>
              <a:rPr lang="en-US" sz="1800" b="1" dirty="0">
                <a:solidFill>
                  <a:srgbClr val="000000"/>
                </a:solidFill>
                <a:latin typeface="Courier New" pitchFamily="-106" charset="0"/>
              </a:rPr>
              <a:t>x*RES</a:t>
            </a:r>
          </a:p>
        </p:txBody>
      </p:sp>
      <p:sp>
        <p:nvSpPr>
          <p:cNvPr id="36869" name="Rectangle 63"/>
          <p:cNvSpPr>
            <a:spLocks noChangeArrowheads="1"/>
          </p:cNvSpPr>
          <p:nvPr/>
        </p:nvSpPr>
        <p:spPr bwMode="auto">
          <a:xfrm>
            <a:off x="5980113" y="2590800"/>
            <a:ext cx="225962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l"/>
            <a:r>
              <a:rPr lang="en-US" sz="1400" b="1" dirty="0">
                <a:solidFill>
                  <a:srgbClr val="000000"/>
                </a:solidFill>
                <a:latin typeface="Courier New" pitchFamily="-106" charset="0"/>
              </a:rPr>
              <a:t>00 </a:t>
            </a:r>
            <a:r>
              <a:rPr lang="en-US" sz="1400" b="1" dirty="0" smtClean="0">
                <a:solidFill>
                  <a:srgbClr val="000000"/>
                </a:solidFill>
                <a:latin typeface="Courier New" pitchFamily="-106" charset="0"/>
              </a:rPr>
              <a:t>read  </a:t>
            </a:r>
            <a:r>
              <a:rPr lang="en-US" sz="1400" b="1" dirty="0">
                <a:solidFill>
                  <a:srgbClr val="000000"/>
                </a:solidFill>
                <a:latin typeface="Courier New" pitchFamily="-106" charset="0"/>
              </a:rPr>
              <a:t>r1          </a:t>
            </a:r>
          </a:p>
          <a:p>
            <a:pPr algn="l"/>
            <a:r>
              <a:rPr lang="en-US" sz="1400" b="1" dirty="0">
                <a:solidFill>
                  <a:srgbClr val="000000"/>
                </a:solidFill>
                <a:latin typeface="Courier New" pitchFamily="-106" charset="0"/>
              </a:rPr>
              <a:t>01 </a:t>
            </a:r>
            <a:r>
              <a:rPr lang="en-US" sz="1400" b="1" dirty="0" err="1" smtClean="0">
                <a:solidFill>
                  <a:srgbClr val="000000"/>
                </a:solidFill>
                <a:latin typeface="Courier New" pitchFamily="-106" charset="0"/>
              </a:rPr>
              <a:t>setn</a:t>
            </a:r>
            <a:r>
              <a:rPr lang="en-US" sz="1400" b="1" dirty="0" smtClean="0">
                <a:solidFill>
                  <a:srgbClr val="000000"/>
                </a:solidFill>
                <a:latin typeface="Courier New" pitchFamily="-106" charset="0"/>
              </a:rPr>
              <a:t>  </a:t>
            </a:r>
            <a:r>
              <a:rPr lang="en-US" sz="1400" b="1" dirty="0">
                <a:solidFill>
                  <a:srgbClr val="000000"/>
                </a:solidFill>
                <a:latin typeface="Courier New" pitchFamily="-106" charset="0"/>
              </a:rPr>
              <a:t>r15 42</a:t>
            </a:r>
          </a:p>
          <a:p>
            <a:pPr algn="l"/>
            <a:r>
              <a:rPr lang="en-US" sz="1400" b="1" dirty="0">
                <a:solidFill>
                  <a:srgbClr val="000000"/>
                </a:solidFill>
                <a:latin typeface="Courier New" pitchFamily="-106" charset="0"/>
              </a:rPr>
              <a:t>02 </a:t>
            </a:r>
            <a:r>
              <a:rPr lang="en-US" sz="1400" b="1" dirty="0" err="1" smtClean="0">
                <a:solidFill>
                  <a:srgbClr val="000000"/>
                </a:solidFill>
                <a:latin typeface="Courier New" pitchFamily="-106" charset="0"/>
              </a:rPr>
              <a:t>calln</a:t>
            </a:r>
            <a:r>
              <a:rPr lang="en-US" sz="1400" b="1" dirty="0" smtClean="0">
                <a:solidFill>
                  <a:srgbClr val="000000"/>
                </a:solidFill>
                <a:latin typeface="Courier New" pitchFamily="-106" charset="0"/>
              </a:rPr>
              <a:t> </a:t>
            </a:r>
            <a:r>
              <a:rPr lang="en-US" sz="1400" b="1" dirty="0">
                <a:solidFill>
                  <a:srgbClr val="000000"/>
                </a:solidFill>
                <a:latin typeface="Courier New" pitchFamily="-106" charset="0"/>
              </a:rPr>
              <a:t>r14 5</a:t>
            </a:r>
          </a:p>
          <a:p>
            <a:pPr algn="l"/>
            <a:r>
              <a:rPr lang="en-US" sz="1400" b="1" dirty="0">
                <a:solidFill>
                  <a:srgbClr val="000000"/>
                </a:solidFill>
                <a:latin typeface="Courier New" pitchFamily="-106" charset="0"/>
              </a:rPr>
              <a:t>03 </a:t>
            </a:r>
            <a:r>
              <a:rPr lang="en-US" sz="1400" b="1" dirty="0" smtClean="0">
                <a:solidFill>
                  <a:srgbClr val="000000"/>
                </a:solidFill>
                <a:latin typeface="Courier New" pitchFamily="-106" charset="0"/>
              </a:rPr>
              <a:t>write r13</a:t>
            </a:r>
            <a:endParaRPr lang="en-US" sz="1400" b="1" dirty="0">
              <a:solidFill>
                <a:srgbClr val="000000"/>
              </a:solidFill>
              <a:latin typeface="Courier New" pitchFamily="-106" charset="0"/>
            </a:endParaRPr>
          </a:p>
          <a:p>
            <a:pPr algn="l"/>
            <a:r>
              <a:rPr lang="en-US" sz="1400" b="1" dirty="0">
                <a:solidFill>
                  <a:srgbClr val="000000"/>
                </a:solidFill>
                <a:latin typeface="Courier New" pitchFamily="-106" charset="0"/>
              </a:rPr>
              <a:t>04 </a:t>
            </a:r>
            <a:r>
              <a:rPr lang="en-US" sz="1400" b="1" dirty="0" smtClean="0">
                <a:solidFill>
                  <a:srgbClr val="000000"/>
                </a:solidFill>
                <a:latin typeface="Courier New" pitchFamily="-106" charset="0"/>
              </a:rPr>
              <a:t>halt</a:t>
            </a:r>
            <a:endParaRPr lang="en-US" sz="1400" b="1" dirty="0">
              <a:solidFill>
                <a:srgbClr val="000000"/>
              </a:solidFill>
              <a:latin typeface="Courier New" pitchFamily="-106" charset="0"/>
            </a:endParaRPr>
          </a:p>
          <a:p>
            <a:pPr algn="l"/>
            <a:r>
              <a:rPr lang="en-US" sz="1400" b="1" dirty="0">
                <a:solidFill>
                  <a:srgbClr val="000000"/>
                </a:solidFill>
                <a:latin typeface="Courier New" pitchFamily="-106" charset="0"/>
              </a:rPr>
              <a:t>05 </a:t>
            </a:r>
            <a:r>
              <a:rPr lang="en-US" sz="1400" b="1" dirty="0" err="1">
                <a:solidFill>
                  <a:srgbClr val="000000"/>
                </a:solidFill>
                <a:latin typeface="Courier New" pitchFamily="-106" charset="0"/>
              </a:rPr>
              <a:t>jnezn</a:t>
            </a:r>
            <a:r>
              <a:rPr lang="en-US" sz="1400" b="1" dirty="0">
                <a:solidFill>
                  <a:srgbClr val="000000"/>
                </a:solidFill>
                <a:latin typeface="Courier New" pitchFamily="-106" charset="0"/>
              </a:rPr>
              <a:t> r1 8</a:t>
            </a:r>
          </a:p>
          <a:p>
            <a:pPr algn="l"/>
            <a:r>
              <a:rPr lang="en-US" sz="1400" b="1" dirty="0">
                <a:solidFill>
                  <a:srgbClr val="000000"/>
                </a:solidFill>
                <a:latin typeface="Courier New" pitchFamily="-106" charset="0"/>
              </a:rPr>
              <a:t>06 </a:t>
            </a:r>
            <a:r>
              <a:rPr lang="en-US" sz="1400" b="1" dirty="0" err="1" smtClean="0">
                <a:solidFill>
                  <a:srgbClr val="000000"/>
                </a:solidFill>
                <a:latin typeface="Courier New" pitchFamily="-106" charset="0"/>
              </a:rPr>
              <a:t>setn</a:t>
            </a:r>
            <a:r>
              <a:rPr lang="en-US" sz="1400" b="1" dirty="0" smtClean="0">
                <a:solidFill>
                  <a:srgbClr val="000000"/>
                </a:solidFill>
                <a:latin typeface="Courier New" pitchFamily="-106" charset="0"/>
              </a:rPr>
              <a:t>  </a:t>
            </a:r>
            <a:r>
              <a:rPr lang="en-US" sz="1400" b="1" dirty="0">
                <a:solidFill>
                  <a:srgbClr val="000000"/>
                </a:solidFill>
                <a:latin typeface="Courier New" pitchFamily="-106" charset="0"/>
              </a:rPr>
              <a:t>r13 1</a:t>
            </a:r>
          </a:p>
          <a:p>
            <a:pPr algn="l"/>
            <a:r>
              <a:rPr lang="en-US" sz="1400" b="1" dirty="0">
                <a:solidFill>
                  <a:srgbClr val="000000"/>
                </a:solidFill>
                <a:latin typeface="Courier New" pitchFamily="-106" charset="0"/>
              </a:rPr>
              <a:t>07 </a:t>
            </a:r>
            <a:r>
              <a:rPr lang="en-US" sz="1400" b="1" dirty="0" err="1">
                <a:solidFill>
                  <a:srgbClr val="000000"/>
                </a:solidFill>
                <a:latin typeface="Courier New" pitchFamily="-106" charset="0"/>
              </a:rPr>
              <a:t>jumpr</a:t>
            </a:r>
            <a:r>
              <a:rPr lang="en-US" sz="1400" b="1" dirty="0">
                <a:solidFill>
                  <a:srgbClr val="000000"/>
                </a:solidFill>
                <a:latin typeface="Courier New" pitchFamily="-106" charset="0"/>
              </a:rPr>
              <a:t> r14</a:t>
            </a:r>
          </a:p>
          <a:p>
            <a:pPr algn="l"/>
            <a:r>
              <a:rPr lang="en-US" sz="1400" b="1" dirty="0">
                <a:solidFill>
                  <a:srgbClr val="000000"/>
                </a:solidFill>
                <a:latin typeface="Courier New" pitchFamily="-106" charset="0"/>
              </a:rPr>
              <a:t>08 </a:t>
            </a:r>
            <a:r>
              <a:rPr lang="en-US" sz="1400" b="1" dirty="0" err="1" smtClean="0">
                <a:solidFill>
                  <a:srgbClr val="000000"/>
                </a:solidFill>
                <a:latin typeface="Courier New" pitchFamily="-106" charset="0"/>
              </a:rPr>
              <a:t>push</a:t>
            </a:r>
            <a:r>
              <a:rPr lang="en-US" sz="1400" b="1" dirty="0" err="1" smtClean="0">
                <a:solidFill>
                  <a:srgbClr val="000000"/>
                </a:solidFill>
                <a:latin typeface="Courier New" pitchFamily="-106" charset="0"/>
              </a:rPr>
              <a:t>r</a:t>
            </a:r>
            <a:r>
              <a:rPr lang="en-US" sz="1400" b="1" dirty="0" smtClean="0">
                <a:solidFill>
                  <a:srgbClr val="000000"/>
                </a:solidFill>
                <a:latin typeface="Courier New" pitchFamily="-106" charset="0"/>
              </a:rPr>
              <a:t> </a:t>
            </a:r>
            <a:r>
              <a:rPr lang="en-US" sz="1400" b="1" dirty="0">
                <a:solidFill>
                  <a:srgbClr val="000000"/>
                </a:solidFill>
                <a:latin typeface="Courier New" pitchFamily="-106" charset="0"/>
              </a:rPr>
              <a:t>r1 </a:t>
            </a:r>
            <a:r>
              <a:rPr lang="en-US" sz="1400" b="1" dirty="0" smtClean="0">
                <a:solidFill>
                  <a:srgbClr val="000000"/>
                </a:solidFill>
                <a:latin typeface="Courier New" pitchFamily="-106" charset="0"/>
              </a:rPr>
              <a:t> r15</a:t>
            </a:r>
            <a:endParaRPr lang="en-US" sz="1400" b="1" dirty="0">
              <a:solidFill>
                <a:srgbClr val="000000"/>
              </a:solidFill>
              <a:latin typeface="Courier New" pitchFamily="-106" charset="0"/>
            </a:endParaRPr>
          </a:p>
          <a:p>
            <a:pPr algn="l"/>
            <a:r>
              <a:rPr lang="en-US" sz="1400" b="1" dirty="0" smtClean="0">
                <a:solidFill>
                  <a:srgbClr val="000000"/>
                </a:solidFill>
                <a:latin typeface="Courier New" pitchFamily="-106" charset="0"/>
              </a:rPr>
              <a:t>09 </a:t>
            </a:r>
            <a:r>
              <a:rPr lang="en-US" sz="1400" b="1" dirty="0" err="1" smtClean="0">
                <a:solidFill>
                  <a:srgbClr val="000000"/>
                </a:solidFill>
                <a:latin typeface="Courier New" pitchFamily="-106" charset="0"/>
              </a:rPr>
              <a:t>push</a:t>
            </a:r>
            <a:r>
              <a:rPr lang="en-US" sz="1400" b="1" dirty="0" err="1" smtClean="0">
                <a:solidFill>
                  <a:srgbClr val="000000"/>
                </a:solidFill>
                <a:latin typeface="Courier New" pitchFamily="-106" charset="0"/>
              </a:rPr>
              <a:t>r</a:t>
            </a:r>
            <a:r>
              <a:rPr lang="en-US" sz="1400" b="1" dirty="0" smtClean="0">
                <a:solidFill>
                  <a:srgbClr val="000000"/>
                </a:solidFill>
                <a:latin typeface="Courier New" pitchFamily="-106" charset="0"/>
              </a:rPr>
              <a:t> </a:t>
            </a:r>
            <a:r>
              <a:rPr lang="en-US" sz="1400" b="1" dirty="0">
                <a:solidFill>
                  <a:srgbClr val="000000"/>
                </a:solidFill>
                <a:latin typeface="Courier New" pitchFamily="-106" charset="0"/>
              </a:rPr>
              <a:t>r14 r15</a:t>
            </a:r>
          </a:p>
          <a:p>
            <a:pPr algn="l"/>
            <a:r>
              <a:rPr lang="en-US" sz="1400" b="1" dirty="0" smtClean="0">
                <a:solidFill>
                  <a:srgbClr val="000000"/>
                </a:solidFill>
                <a:latin typeface="Courier New" pitchFamily="-106" charset="0"/>
              </a:rPr>
              <a:t>10 </a:t>
            </a:r>
            <a:r>
              <a:rPr lang="en-US" sz="1400" b="1" dirty="0" err="1">
                <a:solidFill>
                  <a:srgbClr val="000000"/>
                </a:solidFill>
                <a:latin typeface="Courier New" pitchFamily="-106" charset="0"/>
              </a:rPr>
              <a:t>addn</a:t>
            </a:r>
            <a:r>
              <a:rPr lang="en-US" sz="1400" b="1" dirty="0">
                <a:solidFill>
                  <a:srgbClr val="000000"/>
                </a:solidFill>
                <a:latin typeface="Courier New" pitchFamily="-106" charset="0"/>
              </a:rPr>
              <a:t> </a:t>
            </a:r>
            <a:r>
              <a:rPr lang="en-US" sz="1400" b="1" dirty="0" smtClean="0">
                <a:solidFill>
                  <a:srgbClr val="000000"/>
                </a:solidFill>
                <a:latin typeface="Courier New" pitchFamily="-106" charset="0"/>
              </a:rPr>
              <a:t> r1 </a:t>
            </a:r>
            <a:r>
              <a:rPr lang="en-US" sz="1400" b="1" dirty="0">
                <a:solidFill>
                  <a:srgbClr val="000000"/>
                </a:solidFill>
                <a:latin typeface="Courier New" pitchFamily="-106" charset="0"/>
              </a:rPr>
              <a:t>-1</a:t>
            </a:r>
          </a:p>
          <a:p>
            <a:pPr algn="l"/>
            <a:r>
              <a:rPr lang="en-US" sz="1400" b="1" dirty="0" smtClean="0">
                <a:solidFill>
                  <a:srgbClr val="000000"/>
                </a:solidFill>
                <a:latin typeface="Courier New" pitchFamily="-106" charset="0"/>
              </a:rPr>
              <a:t>11 </a:t>
            </a:r>
            <a:r>
              <a:rPr lang="en-US" sz="1400" b="1" dirty="0" err="1" smtClean="0">
                <a:solidFill>
                  <a:srgbClr val="000000"/>
                </a:solidFill>
                <a:latin typeface="Courier New" pitchFamily="-106" charset="0"/>
              </a:rPr>
              <a:t>calln</a:t>
            </a:r>
            <a:r>
              <a:rPr lang="en-US" sz="1400" b="1" dirty="0" smtClean="0">
                <a:solidFill>
                  <a:srgbClr val="000000"/>
                </a:solidFill>
                <a:latin typeface="Courier New" pitchFamily="-106" charset="0"/>
              </a:rPr>
              <a:t> r14 </a:t>
            </a:r>
            <a:r>
              <a:rPr lang="en-US" sz="1400" b="1" dirty="0">
                <a:solidFill>
                  <a:srgbClr val="000000"/>
                </a:solidFill>
                <a:latin typeface="Courier New" pitchFamily="-106" charset="0"/>
              </a:rPr>
              <a:t>5</a:t>
            </a:r>
          </a:p>
          <a:p>
            <a:pPr algn="l"/>
            <a:r>
              <a:rPr lang="en-US" sz="1400" b="1" dirty="0" smtClean="0">
                <a:solidFill>
                  <a:srgbClr val="000000"/>
                </a:solidFill>
                <a:latin typeface="Courier New" pitchFamily="-106" charset="0"/>
              </a:rPr>
              <a:t>12 </a:t>
            </a:r>
            <a:r>
              <a:rPr lang="en-US" sz="1400" b="1" dirty="0" err="1" smtClean="0">
                <a:solidFill>
                  <a:srgbClr val="000000"/>
                </a:solidFill>
                <a:latin typeface="Courier New" pitchFamily="-106" charset="0"/>
              </a:rPr>
              <a:t>popr</a:t>
            </a:r>
            <a:r>
              <a:rPr lang="en-US" sz="1400" b="1" dirty="0" smtClean="0">
                <a:solidFill>
                  <a:srgbClr val="000000"/>
                </a:solidFill>
                <a:latin typeface="Courier New" pitchFamily="-106" charset="0"/>
              </a:rPr>
              <a:t>  r14 </a:t>
            </a:r>
            <a:r>
              <a:rPr lang="en-US" sz="1400" b="1" dirty="0">
                <a:solidFill>
                  <a:srgbClr val="000000"/>
                </a:solidFill>
                <a:latin typeface="Courier New" pitchFamily="-106" charset="0"/>
              </a:rPr>
              <a:t>r15</a:t>
            </a:r>
          </a:p>
          <a:p>
            <a:pPr algn="l"/>
            <a:r>
              <a:rPr lang="en-US" sz="1400" b="1" dirty="0" smtClean="0">
                <a:solidFill>
                  <a:srgbClr val="000000"/>
                </a:solidFill>
                <a:latin typeface="Courier New" pitchFamily="-106" charset="0"/>
              </a:rPr>
              <a:t>13 </a:t>
            </a:r>
            <a:r>
              <a:rPr lang="en-US" sz="1400" b="1" dirty="0" err="1" smtClean="0">
                <a:solidFill>
                  <a:srgbClr val="000000"/>
                </a:solidFill>
                <a:latin typeface="Courier New" pitchFamily="-106" charset="0"/>
              </a:rPr>
              <a:t>popr</a:t>
            </a:r>
            <a:r>
              <a:rPr lang="en-US" sz="1400" b="1" dirty="0" smtClean="0">
                <a:solidFill>
                  <a:srgbClr val="000000"/>
                </a:solidFill>
                <a:latin typeface="Courier New" pitchFamily="-106" charset="0"/>
              </a:rPr>
              <a:t>  r1 </a:t>
            </a:r>
            <a:r>
              <a:rPr lang="en-US" sz="1400" b="1" dirty="0">
                <a:solidFill>
                  <a:srgbClr val="000000"/>
                </a:solidFill>
                <a:latin typeface="Courier New" pitchFamily="-106" charset="0"/>
              </a:rPr>
              <a:t>r15</a:t>
            </a:r>
          </a:p>
          <a:p>
            <a:pPr algn="l"/>
            <a:r>
              <a:rPr lang="en-US" sz="1400" b="1" dirty="0" smtClean="0">
                <a:solidFill>
                  <a:srgbClr val="000000"/>
                </a:solidFill>
                <a:latin typeface="Courier New" pitchFamily="-106" charset="0"/>
              </a:rPr>
              <a:t>14 </a:t>
            </a:r>
            <a:r>
              <a:rPr lang="en-US" sz="1400" b="1" dirty="0" err="1">
                <a:solidFill>
                  <a:srgbClr val="000000"/>
                </a:solidFill>
                <a:latin typeface="Courier New" pitchFamily="-106" charset="0"/>
              </a:rPr>
              <a:t>mul</a:t>
            </a:r>
            <a:r>
              <a:rPr lang="en-US" sz="1400" b="1" dirty="0">
                <a:solidFill>
                  <a:srgbClr val="000000"/>
                </a:solidFill>
                <a:latin typeface="Courier New" pitchFamily="-106" charset="0"/>
              </a:rPr>
              <a:t> </a:t>
            </a:r>
            <a:r>
              <a:rPr lang="en-US" sz="1400" b="1" dirty="0" smtClean="0">
                <a:solidFill>
                  <a:srgbClr val="000000"/>
                </a:solidFill>
                <a:latin typeface="Courier New" pitchFamily="-106" charset="0"/>
              </a:rPr>
              <a:t>  r13 </a:t>
            </a:r>
            <a:r>
              <a:rPr lang="en-US" sz="1400" b="1" dirty="0" err="1">
                <a:solidFill>
                  <a:srgbClr val="000000"/>
                </a:solidFill>
                <a:latin typeface="Courier New" pitchFamily="-106" charset="0"/>
              </a:rPr>
              <a:t>r13</a:t>
            </a:r>
            <a:r>
              <a:rPr lang="en-US" sz="1400" b="1" dirty="0">
                <a:solidFill>
                  <a:srgbClr val="000000"/>
                </a:solidFill>
                <a:latin typeface="Courier New" pitchFamily="-106" charset="0"/>
              </a:rPr>
              <a:t> r1</a:t>
            </a:r>
          </a:p>
          <a:p>
            <a:pPr algn="l"/>
            <a:r>
              <a:rPr lang="en-US" sz="1400" b="1" dirty="0" smtClean="0">
                <a:solidFill>
                  <a:srgbClr val="000000"/>
                </a:solidFill>
                <a:latin typeface="Courier New" pitchFamily="-106" charset="0"/>
              </a:rPr>
              <a:t>15 </a:t>
            </a:r>
            <a:r>
              <a:rPr lang="en-US" sz="1400" b="1" dirty="0" err="1">
                <a:solidFill>
                  <a:srgbClr val="000000"/>
                </a:solidFill>
                <a:latin typeface="Courier New" pitchFamily="-106" charset="0"/>
              </a:rPr>
              <a:t>jumpr</a:t>
            </a:r>
            <a:r>
              <a:rPr lang="en-US" sz="1400" b="1" dirty="0">
                <a:solidFill>
                  <a:srgbClr val="000000"/>
                </a:solidFill>
                <a:latin typeface="Courier New" pitchFamily="-106" charset="0"/>
              </a:rPr>
              <a:t> </a:t>
            </a:r>
            <a:r>
              <a:rPr lang="en-US" sz="1400" b="1" dirty="0" smtClean="0">
                <a:solidFill>
                  <a:srgbClr val="000000"/>
                </a:solidFill>
                <a:latin typeface="Courier New" pitchFamily="-106" charset="0"/>
              </a:rPr>
              <a:t>r14</a:t>
            </a:r>
            <a:endParaRPr lang="en-US" sz="1400" b="1" dirty="0">
              <a:solidFill>
                <a:srgbClr val="000000"/>
              </a:solidFill>
              <a:latin typeface="Courier New" pitchFamily="-106" charset="0"/>
            </a:endParaRPr>
          </a:p>
        </p:txBody>
      </p:sp>
      <p:sp>
        <p:nvSpPr>
          <p:cNvPr id="36870" name="Text Box 4"/>
          <p:cNvSpPr txBox="1">
            <a:spLocks noChangeArrowheads="1"/>
          </p:cNvSpPr>
          <p:nvPr>
            <p:custDataLst>
              <p:tags r:id="rId1"/>
            </p:custDataLst>
          </p:nvPr>
        </p:nvSpPr>
        <p:spPr bwMode="auto">
          <a:xfrm>
            <a:off x="1050925" y="152400"/>
            <a:ext cx="1828800" cy="738187"/>
          </a:xfrm>
          <a:prstGeom prst="rect">
            <a:avLst/>
          </a:prstGeom>
          <a:solidFill>
            <a:schemeClr val="bg1"/>
          </a:solidFill>
          <a:ln w="9525">
            <a:noFill/>
            <a:miter lim="800000"/>
            <a:headEnd/>
            <a:tailEnd/>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a:solidFill>
                  <a:srgbClr val="000000"/>
                </a:solidFill>
                <a:latin typeface="Cambria" pitchFamily="18" charset="0"/>
              </a:rPr>
              <a:t>Python</a:t>
            </a:r>
          </a:p>
        </p:txBody>
      </p:sp>
      <p:sp>
        <p:nvSpPr>
          <p:cNvPr id="36871" name="Text Box 62"/>
          <p:cNvSpPr txBox="1">
            <a:spLocks noChangeArrowheads="1"/>
          </p:cNvSpPr>
          <p:nvPr>
            <p:custDataLst>
              <p:tags r:id="rId2"/>
            </p:custDataLst>
          </p:nvPr>
        </p:nvSpPr>
        <p:spPr bwMode="auto">
          <a:xfrm>
            <a:off x="5853113" y="152400"/>
            <a:ext cx="2090737" cy="738187"/>
          </a:xfrm>
          <a:prstGeom prst="rect">
            <a:avLst/>
          </a:prstGeom>
          <a:solidFill>
            <a:schemeClr val="bg1"/>
          </a:solidFill>
          <a:ln w="9525">
            <a:noFill/>
            <a:miter lim="800000"/>
            <a:headEnd/>
            <a:tailEnd/>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a:solidFill>
                  <a:srgbClr val="000000"/>
                </a:solidFill>
                <a:latin typeface="Cambria" pitchFamily="18" charset="0"/>
              </a:rPr>
              <a:t>Hmmm</a:t>
            </a:r>
          </a:p>
        </p:txBody>
      </p:sp>
      <p:sp>
        <p:nvSpPr>
          <p:cNvPr id="36882" name="Left Bracket 21"/>
          <p:cNvSpPr>
            <a:spLocks/>
          </p:cNvSpPr>
          <p:nvPr/>
        </p:nvSpPr>
        <p:spPr bwMode="auto">
          <a:xfrm>
            <a:off x="350838" y="1331913"/>
            <a:ext cx="136525" cy="1497012"/>
          </a:xfrm>
          <a:prstGeom prst="leftBracket">
            <a:avLst>
              <a:gd name="adj" fmla="val 8376"/>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6883" name="Left Bracket 22"/>
          <p:cNvSpPr>
            <a:spLocks/>
          </p:cNvSpPr>
          <p:nvPr/>
        </p:nvSpPr>
        <p:spPr bwMode="auto">
          <a:xfrm>
            <a:off x="333375" y="3048000"/>
            <a:ext cx="150813" cy="3065463"/>
          </a:xfrm>
          <a:prstGeom prst="leftBracket">
            <a:avLst>
              <a:gd name="adj" fmla="val 8375"/>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6884" name="Left Bracket 23"/>
          <p:cNvSpPr>
            <a:spLocks/>
          </p:cNvSpPr>
          <p:nvPr/>
        </p:nvSpPr>
        <p:spPr bwMode="auto">
          <a:xfrm>
            <a:off x="647700" y="4521200"/>
            <a:ext cx="131763" cy="1320800"/>
          </a:xfrm>
          <a:prstGeom prst="leftBracket">
            <a:avLst>
              <a:gd name="adj" fmla="val 8261"/>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6885" name="Text Box 131"/>
          <p:cNvSpPr txBox="1">
            <a:spLocks noChangeArrowheads="1"/>
          </p:cNvSpPr>
          <p:nvPr/>
        </p:nvSpPr>
        <p:spPr bwMode="auto">
          <a:xfrm rot="-5400000">
            <a:off x="-196056" y="4429919"/>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factorial</a:t>
            </a:r>
          </a:p>
        </p:txBody>
      </p:sp>
      <p:sp>
        <p:nvSpPr>
          <p:cNvPr id="36886" name="Text Box 134"/>
          <p:cNvSpPr txBox="1">
            <a:spLocks noChangeArrowheads="1"/>
          </p:cNvSpPr>
          <p:nvPr/>
        </p:nvSpPr>
        <p:spPr bwMode="auto">
          <a:xfrm rot="-5400000">
            <a:off x="234950" y="4983163"/>
            <a:ext cx="800100" cy="4000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recursive step</a:t>
            </a:r>
          </a:p>
        </p:txBody>
      </p:sp>
      <p:sp>
        <p:nvSpPr>
          <p:cNvPr id="36887" name="Text Box 141"/>
          <p:cNvSpPr txBox="1">
            <a:spLocks noChangeArrowheads="1"/>
          </p:cNvSpPr>
          <p:nvPr/>
        </p:nvSpPr>
        <p:spPr bwMode="auto">
          <a:xfrm rot="-5400000">
            <a:off x="10319" y="1837531"/>
            <a:ext cx="630238"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36888" name="Rectangle 27"/>
          <p:cNvSpPr>
            <a:spLocks noChangeArrowheads="1"/>
          </p:cNvSpPr>
          <p:nvPr/>
        </p:nvSpPr>
        <p:spPr bwMode="auto">
          <a:xfrm rot="-5400000">
            <a:off x="480219" y="3891757"/>
            <a:ext cx="469900"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solidFill>
                <a:srgbClr val="000000"/>
              </a:solidFill>
            </a:endParaRPr>
          </a:p>
        </p:txBody>
      </p:sp>
      <p:sp>
        <p:nvSpPr>
          <p:cNvPr id="36889" name="Left Bracket 28"/>
          <p:cNvSpPr>
            <a:spLocks/>
          </p:cNvSpPr>
          <p:nvPr/>
        </p:nvSpPr>
        <p:spPr bwMode="auto">
          <a:xfrm>
            <a:off x="652463" y="3632200"/>
            <a:ext cx="130175" cy="796925"/>
          </a:xfrm>
          <a:prstGeom prst="leftBracket">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6890" name="Text Box 137"/>
          <p:cNvSpPr txBox="1">
            <a:spLocks noChangeArrowheads="1"/>
          </p:cNvSpPr>
          <p:nvPr/>
        </p:nvSpPr>
        <p:spPr bwMode="auto">
          <a:xfrm rot="-5400000">
            <a:off x="311151" y="3902075"/>
            <a:ext cx="501650"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base</a:t>
            </a:r>
          </a:p>
        </p:txBody>
      </p:sp>
      <p:sp>
        <p:nvSpPr>
          <p:cNvPr id="36892" name="Text Box 73"/>
          <p:cNvSpPr txBox="1">
            <a:spLocks noChangeArrowheads="1"/>
          </p:cNvSpPr>
          <p:nvPr/>
        </p:nvSpPr>
        <p:spPr bwMode="auto">
          <a:xfrm>
            <a:off x="8203671" y="4419600"/>
            <a:ext cx="559329" cy="307777"/>
          </a:xfrm>
          <a:prstGeom prst="rect">
            <a:avLst/>
          </a:prstGeom>
          <a:solidFill>
            <a:srgbClr val="CCFFCC"/>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smtClean="0">
                <a:solidFill>
                  <a:srgbClr val="000000"/>
                </a:solidFill>
                <a:latin typeface="Calibri" pitchFamily="-106" charset="0"/>
              </a:rPr>
              <a:t>store</a:t>
            </a:r>
            <a:endParaRPr lang="en-US" sz="1400" dirty="0">
              <a:solidFill>
                <a:srgbClr val="000000"/>
              </a:solidFill>
              <a:latin typeface="Calibri" pitchFamily="-106" charset="0"/>
            </a:endParaRPr>
          </a:p>
        </p:txBody>
      </p:sp>
      <p:sp>
        <p:nvSpPr>
          <p:cNvPr id="36893" name="Text Box 73"/>
          <p:cNvSpPr txBox="1">
            <a:spLocks noChangeArrowheads="1"/>
          </p:cNvSpPr>
          <p:nvPr/>
        </p:nvSpPr>
        <p:spPr bwMode="auto">
          <a:xfrm>
            <a:off x="8196263" y="5715000"/>
            <a:ext cx="566737" cy="307777"/>
          </a:xfrm>
          <a:prstGeom prst="rect">
            <a:avLst/>
          </a:prstGeom>
          <a:solidFill>
            <a:srgbClr val="FF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smtClean="0">
                <a:solidFill>
                  <a:srgbClr val="000000"/>
                </a:solidFill>
                <a:latin typeface="Calibri" pitchFamily="-106" charset="0"/>
              </a:rPr>
              <a:t>load</a:t>
            </a:r>
            <a:endParaRPr lang="en-US" sz="1400" dirty="0">
              <a:solidFill>
                <a:srgbClr val="000000"/>
              </a:solidFill>
              <a:latin typeface="Calibri" pitchFamily="-106" charset="0"/>
            </a:endParaRPr>
          </a:p>
        </p:txBody>
      </p:sp>
      <p:sp>
        <p:nvSpPr>
          <p:cNvPr id="32" name="Text Box 73"/>
          <p:cNvSpPr txBox="1">
            <a:spLocks noChangeArrowheads="1"/>
          </p:cNvSpPr>
          <p:nvPr/>
        </p:nvSpPr>
        <p:spPr bwMode="auto">
          <a:xfrm>
            <a:off x="8073761" y="3722335"/>
            <a:ext cx="957526" cy="523220"/>
          </a:xfrm>
          <a:prstGeom prst="rect">
            <a:avLst/>
          </a:prstGeom>
          <a:solidFill>
            <a:srgbClr val="CCECFF"/>
          </a:solidFill>
          <a:ln>
            <a:noFill/>
          </a:ln>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smtClean="0">
                <a:solidFill>
                  <a:srgbClr val="0000FF"/>
                </a:solidFill>
                <a:latin typeface="Calibri" pitchFamily="-106" charset="0"/>
              </a:rPr>
              <a:t>factorial function</a:t>
            </a:r>
            <a:endParaRPr lang="en-US" sz="1400" dirty="0">
              <a:solidFill>
                <a:srgbClr val="0000FF"/>
              </a:solidFill>
              <a:latin typeface="Calibri" pitchFamily="-106" charset="0"/>
            </a:endParaRPr>
          </a:p>
        </p:txBody>
      </p:sp>
      <p:sp>
        <p:nvSpPr>
          <p:cNvPr id="34" name="Text Box 73"/>
          <p:cNvSpPr txBox="1">
            <a:spLocks noChangeArrowheads="1"/>
          </p:cNvSpPr>
          <p:nvPr/>
        </p:nvSpPr>
        <p:spPr bwMode="auto">
          <a:xfrm>
            <a:off x="2704483" y="2993345"/>
            <a:ext cx="957526" cy="523220"/>
          </a:xfrm>
          <a:prstGeom prst="rect">
            <a:avLst/>
          </a:prstGeom>
          <a:solidFill>
            <a:srgbClr val="CCECFF"/>
          </a:solidFill>
          <a:ln>
            <a:noFill/>
          </a:ln>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smtClean="0">
                <a:solidFill>
                  <a:srgbClr val="0000FF"/>
                </a:solidFill>
                <a:latin typeface="Calibri" pitchFamily="-106" charset="0"/>
              </a:rPr>
              <a:t>factorial function</a:t>
            </a:r>
            <a:endParaRPr lang="en-US" sz="1400" dirty="0">
              <a:solidFill>
                <a:srgbClr val="0000FF"/>
              </a:solidFill>
              <a:latin typeface="Calibri" pitchFamily="-106" charset="0"/>
            </a:endParaRPr>
          </a:p>
        </p:txBody>
      </p:sp>
      <p:sp>
        <p:nvSpPr>
          <p:cNvPr id="25" name="Line 64"/>
          <p:cNvSpPr>
            <a:spLocks noChangeShapeType="1"/>
          </p:cNvSpPr>
          <p:nvPr/>
        </p:nvSpPr>
        <p:spPr bwMode="auto">
          <a:xfrm>
            <a:off x="2514600" y="1447800"/>
            <a:ext cx="3465513"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solidFill>
                <a:srgbClr val="000000"/>
              </a:solidFill>
            </a:endParaRPr>
          </a:p>
        </p:txBody>
      </p:sp>
      <p:sp>
        <p:nvSpPr>
          <p:cNvPr id="26" name="Line 65"/>
          <p:cNvSpPr>
            <a:spLocks noChangeShapeType="1"/>
          </p:cNvSpPr>
          <p:nvPr/>
        </p:nvSpPr>
        <p:spPr bwMode="auto">
          <a:xfrm>
            <a:off x="2316164" y="2051050"/>
            <a:ext cx="3663950" cy="1073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solidFill>
                <a:srgbClr val="000000"/>
              </a:solidFill>
            </a:endParaRPr>
          </a:p>
        </p:txBody>
      </p:sp>
      <p:sp>
        <p:nvSpPr>
          <p:cNvPr id="27" name="Text Box 73"/>
          <p:cNvSpPr txBox="1">
            <a:spLocks noChangeArrowheads="1"/>
          </p:cNvSpPr>
          <p:nvPr/>
        </p:nvSpPr>
        <p:spPr bwMode="auto">
          <a:xfrm rot="1151937">
            <a:off x="3566319" y="1839118"/>
            <a:ext cx="963612" cy="304800"/>
          </a:xfrm>
          <a:prstGeom prst="rect">
            <a:avLst/>
          </a:prstGeom>
          <a:solidFill>
            <a:schemeClr val="accent3">
              <a:lumMod val="85000"/>
            </a:schemeClr>
          </a:solidFill>
          <a:ln w="19050">
            <a:noFill/>
            <a:miter lim="800000"/>
            <a:headEnd/>
            <a:tailEnd/>
          </a:ln>
        </p:spPr>
        <p:txBody>
          <a:bodyPr>
            <a:spAutoFit/>
          </a:bodyPr>
          <a:lstStyle/>
          <a:p>
            <a:pPr>
              <a:spcBef>
                <a:spcPct val="50000"/>
              </a:spcBef>
              <a:defRPr/>
            </a:pPr>
            <a:r>
              <a:rPr lang="en-US" sz="1400" b="1" dirty="0">
                <a:solidFill>
                  <a:srgbClr val="000000"/>
                </a:solidFill>
                <a:latin typeface="Calibri" pitchFamily="-106" charset="0"/>
                <a:cs typeface="Calibri" pitchFamily="-106" charset="0"/>
              </a:rPr>
              <a:t>input</a:t>
            </a:r>
          </a:p>
        </p:txBody>
      </p:sp>
      <p:sp>
        <p:nvSpPr>
          <p:cNvPr id="28" name="Text Box 74"/>
          <p:cNvSpPr txBox="1">
            <a:spLocks noChangeArrowheads="1"/>
          </p:cNvSpPr>
          <p:nvPr/>
        </p:nvSpPr>
        <p:spPr bwMode="auto">
          <a:xfrm rot="900000">
            <a:off x="3200400" y="2438400"/>
            <a:ext cx="1695450" cy="304800"/>
          </a:xfrm>
          <a:prstGeom prst="rect">
            <a:avLst/>
          </a:prstGeom>
          <a:solidFill>
            <a:schemeClr val="accent3">
              <a:lumMod val="85000"/>
            </a:schemeClr>
          </a:solidFill>
          <a:ln w="19050">
            <a:noFill/>
            <a:miter lim="800000"/>
            <a:headEnd/>
            <a:tailEnd/>
          </a:ln>
        </p:spPr>
        <p:txBody>
          <a:bodyPr>
            <a:spAutoFit/>
          </a:bodyPr>
          <a:lstStyle/>
          <a:p>
            <a:pPr>
              <a:spcBef>
                <a:spcPct val="50000"/>
              </a:spcBef>
              <a:defRPr/>
            </a:pPr>
            <a:r>
              <a:rPr lang="en-US" sz="1400" b="1" dirty="0">
                <a:solidFill>
                  <a:srgbClr val="000000"/>
                </a:solidFill>
                <a:latin typeface="Calibri" pitchFamily="-106" charset="0"/>
                <a:cs typeface="Calibri" pitchFamily="-106" charset="0"/>
              </a:rPr>
              <a:t>function call</a:t>
            </a:r>
          </a:p>
        </p:txBody>
      </p:sp>
      <p:sp>
        <p:nvSpPr>
          <p:cNvPr id="39" name="Line 72"/>
          <p:cNvSpPr>
            <a:spLocks noChangeShapeType="1"/>
          </p:cNvSpPr>
          <p:nvPr/>
        </p:nvSpPr>
        <p:spPr bwMode="auto">
          <a:xfrm>
            <a:off x="1965324" y="2667001"/>
            <a:ext cx="4014789"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solidFill>
                <a:srgbClr val="000000"/>
              </a:solidFill>
            </a:endParaRPr>
          </a:p>
        </p:txBody>
      </p:sp>
      <p:sp>
        <p:nvSpPr>
          <p:cNvPr id="40" name="Text Box 73"/>
          <p:cNvSpPr txBox="1">
            <a:spLocks noChangeArrowheads="1"/>
          </p:cNvSpPr>
          <p:nvPr/>
        </p:nvSpPr>
        <p:spPr bwMode="auto">
          <a:xfrm rot="323493">
            <a:off x="4506540" y="3062689"/>
            <a:ext cx="963612" cy="304800"/>
          </a:xfrm>
          <a:prstGeom prst="rect">
            <a:avLst/>
          </a:prstGeom>
          <a:solidFill>
            <a:schemeClr val="accent3">
              <a:lumMod val="85000"/>
            </a:schemeClr>
          </a:solidFill>
          <a:ln w="19050">
            <a:noFill/>
            <a:miter lim="800000"/>
            <a:headEnd/>
            <a:tailEnd/>
          </a:ln>
        </p:spPr>
        <p:txBody>
          <a:bodyPr>
            <a:spAutoFit/>
          </a:bodyPr>
          <a:lstStyle/>
          <a:p>
            <a:pPr>
              <a:spcBef>
                <a:spcPct val="50000"/>
              </a:spcBef>
              <a:defRPr/>
            </a:pPr>
            <a:r>
              <a:rPr lang="en-US" sz="1400" b="1" dirty="0">
                <a:solidFill>
                  <a:srgbClr val="000000"/>
                </a:solidFill>
                <a:latin typeface="Calibri" pitchFamily="-106" charset="0"/>
                <a:cs typeface="Calibri" pitchFamily="-106" charset="0"/>
              </a:rPr>
              <a:t>output</a:t>
            </a:r>
          </a:p>
        </p:txBody>
      </p:sp>
      <p:sp>
        <p:nvSpPr>
          <p:cNvPr id="41" name="Line 67"/>
          <p:cNvSpPr>
            <a:spLocks noChangeShapeType="1"/>
          </p:cNvSpPr>
          <p:nvPr/>
        </p:nvSpPr>
        <p:spPr bwMode="auto">
          <a:xfrm>
            <a:off x="2613025" y="3768725"/>
            <a:ext cx="3178175" cy="660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solidFill>
                <a:srgbClr val="000000"/>
              </a:solidFill>
            </a:endParaRPr>
          </a:p>
        </p:txBody>
      </p:sp>
      <p:sp>
        <p:nvSpPr>
          <p:cNvPr id="43" name="TextBox 42"/>
          <p:cNvSpPr txBox="1"/>
          <p:nvPr/>
        </p:nvSpPr>
        <p:spPr>
          <a:xfrm>
            <a:off x="128112" y="6295421"/>
            <a:ext cx="4380045" cy="461665"/>
          </a:xfrm>
          <a:prstGeom prst="rect">
            <a:avLst/>
          </a:prstGeom>
          <a:solidFill>
            <a:srgbClr val="CCECFF"/>
          </a:solidFill>
        </p:spPr>
        <p:txBody>
          <a:bodyPr wrap="none" rtlCol="0">
            <a:spAutoFit/>
          </a:bodyPr>
          <a:lstStyle/>
          <a:p>
            <a:r>
              <a:rPr lang="en-US" dirty="0" smtClean="0">
                <a:latin typeface="Cambria" panose="02040503050406030204" pitchFamily="18" charset="0"/>
              </a:rPr>
              <a:t>What's the </a:t>
            </a:r>
            <a:r>
              <a:rPr lang="en-US" i="1" dirty="0" smtClean="0">
                <a:latin typeface="Cambria" panose="02040503050406030204" pitchFamily="18" charset="0"/>
              </a:rPr>
              <a:t>machine</a:t>
            </a:r>
            <a:r>
              <a:rPr lang="en-US" dirty="0" smtClean="0">
                <a:latin typeface="Cambria" panose="02040503050406030204" pitchFamily="18" charset="0"/>
              </a:rPr>
              <a:t> doing here?</a:t>
            </a:r>
            <a:endParaRPr lang="en-US" dirty="0">
              <a:latin typeface="Cambria" panose="02040503050406030204" pitchFamily="18" charset="0"/>
            </a:endParaRPr>
          </a:p>
        </p:txBody>
      </p:sp>
      <p:sp>
        <p:nvSpPr>
          <p:cNvPr id="45" name="Line 67"/>
          <p:cNvSpPr>
            <a:spLocks noChangeShapeType="1"/>
          </p:cNvSpPr>
          <p:nvPr/>
        </p:nvSpPr>
        <p:spPr bwMode="auto">
          <a:xfrm>
            <a:off x="2613025" y="4071937"/>
            <a:ext cx="3367088" cy="1736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solidFill>
                <a:srgbClr val="000000"/>
              </a:solidFill>
            </a:endParaRPr>
          </a:p>
        </p:txBody>
      </p:sp>
      <p:sp>
        <p:nvSpPr>
          <p:cNvPr id="44" name="Text Box 73"/>
          <p:cNvSpPr txBox="1">
            <a:spLocks noChangeArrowheads="1"/>
          </p:cNvSpPr>
          <p:nvPr/>
        </p:nvSpPr>
        <p:spPr bwMode="auto">
          <a:xfrm rot="19805892">
            <a:off x="3964635" y="3877501"/>
            <a:ext cx="963612" cy="304800"/>
          </a:xfrm>
          <a:prstGeom prst="rect">
            <a:avLst/>
          </a:prstGeom>
          <a:solidFill>
            <a:schemeClr val="accent3">
              <a:lumMod val="85000"/>
            </a:schemeClr>
          </a:solidFill>
          <a:ln w="19050">
            <a:noFill/>
            <a:miter lim="800000"/>
            <a:headEnd/>
            <a:tailEnd/>
          </a:ln>
        </p:spPr>
        <p:txBody>
          <a:bodyPr>
            <a:spAutoFit/>
          </a:bodyPr>
          <a:lstStyle/>
          <a:p>
            <a:pPr>
              <a:spcBef>
                <a:spcPct val="50000"/>
              </a:spcBef>
              <a:defRPr/>
            </a:pPr>
            <a:r>
              <a:rPr lang="en-US" sz="1400" b="1" dirty="0" smtClean="0">
                <a:solidFill>
                  <a:srgbClr val="000000"/>
                </a:solidFill>
                <a:latin typeface="Calibri" pitchFamily="-106" charset="0"/>
                <a:cs typeface="Calibri" pitchFamily="-106" charset="0"/>
              </a:rPr>
              <a:t>base case</a:t>
            </a:r>
            <a:endParaRPr lang="en-US" sz="1400" b="1" dirty="0">
              <a:solidFill>
                <a:srgbClr val="000000"/>
              </a:solidFill>
              <a:latin typeface="Calibri" pitchFamily="-106" charset="0"/>
              <a:cs typeface="Calibri" pitchFamily="-106" charset="0"/>
            </a:endParaRPr>
          </a:p>
        </p:txBody>
      </p:sp>
      <p:sp>
        <p:nvSpPr>
          <p:cNvPr id="5" name="Isosceles Triangle 4"/>
          <p:cNvSpPr/>
          <p:nvPr/>
        </p:nvSpPr>
        <p:spPr bwMode="auto">
          <a:xfrm rot="16200000">
            <a:off x="3995341" y="3766739"/>
            <a:ext cx="1087437" cy="2504284"/>
          </a:xfrm>
          <a:prstGeom prst="triangle">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 name="TextBox 3"/>
          <p:cNvSpPr txBox="1"/>
          <p:nvPr/>
        </p:nvSpPr>
        <p:spPr>
          <a:xfrm>
            <a:off x="4202112" y="4862937"/>
            <a:ext cx="1152431" cy="307777"/>
          </a:xfrm>
          <a:prstGeom prst="rect">
            <a:avLst/>
          </a:prstGeom>
          <a:noFill/>
        </p:spPr>
        <p:txBody>
          <a:bodyPr wrap="none" rtlCol="0">
            <a:spAutoFit/>
          </a:bodyPr>
          <a:lstStyle/>
          <a:p>
            <a:r>
              <a:rPr lang="en-US" sz="1400" b="1" dirty="0" smtClean="0">
                <a:latin typeface="Calibri" panose="020F0502020204030204" pitchFamily="34" charset="0"/>
                <a:cs typeface="Calibri" panose="020F0502020204030204" pitchFamily="34" charset="0"/>
              </a:rPr>
              <a:t>recursive call</a:t>
            </a:r>
            <a:endParaRPr lang="en-US" sz="1400" b="1" dirty="0">
              <a:latin typeface="Calibri" panose="020F0502020204030204" pitchFamily="34" charset="0"/>
              <a:cs typeface="Calibri" panose="020F0502020204030204" pitchFamily="34" charset="0"/>
            </a:endParaRPr>
          </a:p>
        </p:txBody>
      </p:sp>
      <p:sp>
        <p:nvSpPr>
          <p:cNvPr id="46" name="Line 67"/>
          <p:cNvSpPr>
            <a:spLocks noChangeShapeType="1"/>
          </p:cNvSpPr>
          <p:nvPr/>
        </p:nvSpPr>
        <p:spPr bwMode="auto">
          <a:xfrm>
            <a:off x="3183246" y="5382406"/>
            <a:ext cx="2669867" cy="3325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solidFill>
                <a:srgbClr val="000000"/>
              </a:solidFill>
            </a:endParaRPr>
          </a:p>
        </p:txBody>
      </p:sp>
      <p:sp>
        <p:nvSpPr>
          <p:cNvPr id="47" name="Text Box 73"/>
          <p:cNvSpPr txBox="1">
            <a:spLocks noChangeArrowheads="1"/>
          </p:cNvSpPr>
          <p:nvPr/>
        </p:nvSpPr>
        <p:spPr bwMode="auto">
          <a:xfrm rot="323493">
            <a:off x="3649743" y="5474022"/>
            <a:ext cx="1836519" cy="307777"/>
          </a:xfrm>
          <a:prstGeom prst="rect">
            <a:avLst/>
          </a:prstGeom>
          <a:solidFill>
            <a:schemeClr val="accent3">
              <a:lumMod val="85000"/>
            </a:schemeClr>
          </a:solidFill>
          <a:ln w="19050">
            <a:noFill/>
            <a:miter lim="800000"/>
            <a:headEnd/>
            <a:tailEnd/>
          </a:ln>
        </p:spPr>
        <p:txBody>
          <a:bodyPr wrap="square">
            <a:spAutoFit/>
          </a:bodyPr>
          <a:lstStyle/>
          <a:p>
            <a:pPr>
              <a:spcBef>
                <a:spcPct val="50000"/>
              </a:spcBef>
              <a:defRPr/>
            </a:pPr>
            <a:r>
              <a:rPr lang="en-US" sz="1400" b="1" dirty="0" smtClean="0">
                <a:solidFill>
                  <a:srgbClr val="000000"/>
                </a:solidFill>
                <a:latin typeface="Calibri" pitchFamily="-106" charset="0"/>
                <a:cs typeface="Calibri" pitchFamily="-106" charset="0"/>
              </a:rPr>
              <a:t>calculate final result</a:t>
            </a:r>
            <a:endParaRPr lang="en-US" sz="1400" b="1" dirty="0">
              <a:solidFill>
                <a:srgbClr val="000000"/>
              </a:solidFill>
              <a:latin typeface="Calibri" pitchFamily="-106" charset="0"/>
              <a:cs typeface="Calibri" pitchFamily="-106" charset="0"/>
            </a:endParaRPr>
          </a:p>
        </p:txBody>
      </p:sp>
    </p:spTree>
    <p:extLst>
      <p:ext uri="{BB962C8B-B14F-4D97-AF65-F5344CB8AC3E}">
        <p14:creationId xmlns:p14="http://schemas.microsoft.com/office/powerpoint/2010/main" val="2608018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7"/>
          <p:cNvSpPr txBox="1">
            <a:spLocks noChangeArrowheads="1"/>
          </p:cNvSpPr>
          <p:nvPr/>
        </p:nvSpPr>
        <p:spPr bwMode="auto">
          <a:xfrm>
            <a:off x="442415" y="304800"/>
            <a:ext cx="4586785" cy="738664"/>
          </a:xfrm>
          <a:prstGeom prst="rect">
            <a:avLst/>
          </a:prstGeom>
          <a:solidFill>
            <a:schemeClr val="bg1"/>
          </a:solidFill>
          <a:ln w="19050">
            <a:solidFill>
              <a:schemeClr val="bg1"/>
            </a:solidFill>
            <a:miter lim="800000"/>
            <a:headEnd/>
            <a:tailEnd/>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4200" dirty="0" smtClean="0">
                <a:latin typeface="Cambria" pitchFamily="18" charset="0"/>
              </a:rPr>
              <a:t>Our example...</a:t>
            </a:r>
            <a:endParaRPr lang="en-US" sz="4200" dirty="0">
              <a:latin typeface="Cambria" pitchFamily="18" charset="0"/>
            </a:endParaRPr>
          </a:p>
        </p:txBody>
      </p:sp>
      <p:sp>
        <p:nvSpPr>
          <p:cNvPr id="44" name="Text Box 5"/>
          <p:cNvSpPr txBox="1">
            <a:spLocks noChangeArrowheads="1"/>
          </p:cNvSpPr>
          <p:nvPr>
            <p:custDataLst>
              <p:tags r:id="rId1"/>
            </p:custDataLst>
          </p:nvPr>
        </p:nvSpPr>
        <p:spPr bwMode="auto">
          <a:xfrm>
            <a:off x="457200" y="3276600"/>
            <a:ext cx="530172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0" dirty="0" err="1" smtClean="0">
                <a:latin typeface="Consolas" panose="020B0609020204030204" pitchFamily="49" charset="0"/>
                <a:cs typeface="Calibri" panose="020F0502020204030204" pitchFamily="34" charset="0"/>
              </a:rPr>
              <a:t>fac</a:t>
            </a:r>
            <a:r>
              <a:rPr lang="en-US" sz="10000" dirty="0" smtClean="0">
                <a:latin typeface="Consolas" panose="020B0609020204030204" pitchFamily="49" charset="0"/>
                <a:cs typeface="Calibri" panose="020F0502020204030204" pitchFamily="34" charset="0"/>
              </a:rPr>
              <a:t>(3)</a:t>
            </a:r>
            <a:endParaRPr lang="en-US" sz="10000" dirty="0">
              <a:latin typeface="Consolas" panose="020B0609020204030204" pitchFamily="49" charset="0"/>
              <a:cs typeface="Calibri" panose="020F0502020204030204" pitchFamily="34" charset="0"/>
            </a:endParaRPr>
          </a:p>
        </p:txBody>
      </p:sp>
      <p:sp>
        <p:nvSpPr>
          <p:cNvPr id="2" name="Rectangle 1"/>
          <p:cNvSpPr/>
          <p:nvPr/>
        </p:nvSpPr>
        <p:spPr>
          <a:xfrm>
            <a:off x="7126994" y="3276600"/>
            <a:ext cx="889987" cy="1631216"/>
          </a:xfrm>
          <a:prstGeom prst="rect">
            <a:avLst/>
          </a:prstGeom>
        </p:spPr>
        <p:txBody>
          <a:bodyPr wrap="none">
            <a:spAutoFit/>
          </a:bodyPr>
          <a:lstStyle/>
          <a:p>
            <a:r>
              <a:rPr lang="en-US" sz="10000" dirty="0" smtClean="0">
                <a:latin typeface="Consolas" panose="020B0609020204030204" pitchFamily="49" charset="0"/>
                <a:cs typeface="Calibri" panose="020F0502020204030204" pitchFamily="34" charset="0"/>
              </a:rPr>
              <a:t>6</a:t>
            </a:r>
            <a:endParaRPr lang="en-US" sz="10000" dirty="0">
              <a:latin typeface="Consolas" panose="020B0609020204030204" pitchFamily="49" charset="0"/>
              <a:cs typeface="Calibri" panose="020F0502020204030204" pitchFamily="34" charset="0"/>
            </a:endParaRPr>
          </a:p>
        </p:txBody>
      </p:sp>
      <p:sp>
        <p:nvSpPr>
          <p:cNvPr id="3" name="Right Arrow 2"/>
          <p:cNvSpPr/>
          <p:nvPr/>
        </p:nvSpPr>
        <p:spPr bwMode="auto">
          <a:xfrm>
            <a:off x="5596696" y="3825516"/>
            <a:ext cx="1039527" cy="651889"/>
          </a:xfrm>
          <a:prstGeom prst="rightArrow">
            <a:avLst/>
          </a:prstGeom>
          <a:solidFill>
            <a:srgbClr val="FFE0B3"/>
          </a:solidFill>
          <a:ln w="19050"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extLst>
      <p:ext uri="{BB962C8B-B14F-4D97-AF65-F5344CB8AC3E}">
        <p14:creationId xmlns:p14="http://schemas.microsoft.com/office/powerpoint/2010/main" val="161404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8"/>
          <p:cNvSpPr txBox="1">
            <a:spLocks noChangeArrowheads="1"/>
          </p:cNvSpPr>
          <p:nvPr/>
        </p:nvSpPr>
        <p:spPr bwMode="auto">
          <a:xfrm>
            <a:off x="307623" y="2209800"/>
            <a:ext cx="502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l">
              <a:spcBef>
                <a:spcPts val="0"/>
              </a:spcBef>
            </a:pPr>
            <a:r>
              <a:rPr lang="en-US" sz="1800" b="1" dirty="0" smtClean="0">
                <a:solidFill>
                  <a:srgbClr val="FF9900"/>
                </a:solidFill>
                <a:latin typeface="Courier New" pitchFamily="49" charset="0"/>
              </a:rPr>
              <a:t> </a:t>
            </a:r>
            <a:r>
              <a:rPr lang="en-US" sz="1800" b="1" dirty="0" err="1" smtClean="0">
                <a:solidFill>
                  <a:srgbClr val="FF9900"/>
                </a:solidFill>
                <a:latin typeface="Courier New" pitchFamily="49" charset="0"/>
              </a:rPr>
              <a:t>def</a:t>
            </a:r>
            <a:r>
              <a:rPr lang="en-US" sz="1800" b="1" dirty="0" smtClean="0">
                <a:solidFill>
                  <a:srgbClr val="FF9900"/>
                </a:solidFill>
                <a:latin typeface="Courier New" pitchFamily="49" charset="0"/>
              </a:rPr>
              <a:t> </a:t>
            </a:r>
            <a:r>
              <a:rPr lang="en-US" sz="1800" b="1" dirty="0" err="1" smtClean="0">
                <a:solidFill>
                  <a:srgbClr val="000000"/>
                </a:solidFill>
                <a:latin typeface="Courier New" pitchFamily="49" charset="0"/>
              </a:rPr>
              <a:t>fac</a:t>
            </a:r>
            <a:r>
              <a:rPr lang="en-US" sz="1800" b="1" dirty="0" smtClean="0">
                <a:solidFill>
                  <a:srgbClr val="000000"/>
                </a:solidFill>
                <a:latin typeface="Courier New" pitchFamily="49" charset="0"/>
              </a:rPr>
              <a:t>(x):</a:t>
            </a:r>
          </a:p>
          <a:p>
            <a:pPr algn="l">
              <a:spcBef>
                <a:spcPts val="0"/>
              </a:spcBef>
            </a:pPr>
            <a:r>
              <a:rPr lang="en-US" sz="1800" b="1" dirty="0" smtClean="0">
                <a:solidFill>
                  <a:srgbClr val="FFFFFF">
                    <a:lumMod val="65000"/>
                  </a:srgbClr>
                </a:solidFill>
                <a:latin typeface="Courier New" pitchFamily="49" charset="0"/>
              </a:rPr>
              <a:t>  </a:t>
            </a:r>
            <a:r>
              <a:rPr lang="en-US" sz="1800" b="1" dirty="0" smtClean="0">
                <a:solidFill>
                  <a:srgbClr val="FFFFFF">
                    <a:lumMod val="65000"/>
                  </a:srgbClr>
                </a:solidFill>
                <a:latin typeface="Courier New" pitchFamily="49" charset="0"/>
              </a:rPr>
              <a:t>"""Factorial with printing"""</a:t>
            </a: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u="sng" dirty="0" smtClean="0">
                <a:solidFill>
                  <a:schemeClr val="bg1"/>
                </a:solidFill>
                <a:latin typeface="Courier New" pitchFamily="49" charset="0"/>
              </a:rPr>
              <a:t>print</a:t>
            </a:r>
            <a:r>
              <a:rPr lang="en-US" sz="1800" b="1" dirty="0">
                <a:solidFill>
                  <a:schemeClr val="bg1"/>
                </a:solidFill>
                <a:latin typeface="Courier New" pitchFamily="49" charset="0"/>
              </a:rPr>
              <a:t>(</a:t>
            </a:r>
            <a:r>
              <a:rPr lang="en-US" sz="1800" b="1" dirty="0" smtClean="0">
                <a:solidFill>
                  <a:schemeClr val="bg1"/>
                </a:solidFill>
                <a:latin typeface="Courier New" pitchFamily="49" charset="0"/>
              </a:rPr>
              <a:t>"x is", x)</a:t>
            </a:r>
          </a:p>
          <a:p>
            <a:pPr algn="l">
              <a:spcBef>
                <a:spcPts val="0"/>
              </a:spcBef>
            </a:pP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if </a:t>
            </a:r>
            <a:r>
              <a:rPr lang="en-US" sz="1800" b="1" dirty="0" smtClean="0">
                <a:solidFill>
                  <a:srgbClr val="000000"/>
                </a:solidFill>
                <a:latin typeface="Courier New" pitchFamily="49" charset="0"/>
              </a:rPr>
              <a:t>x == </a:t>
            </a:r>
            <a:r>
              <a:rPr lang="en-US" sz="1800" b="1" dirty="0">
                <a:solidFill>
                  <a:srgbClr val="000000"/>
                </a:solidFill>
                <a:latin typeface="Courier New" pitchFamily="49" charset="0"/>
              </a:rPr>
              <a:t>0</a:t>
            </a:r>
            <a:r>
              <a:rPr lang="en-US" sz="1800" b="1" dirty="0" smtClean="0">
                <a:solidFill>
                  <a:srgbClr val="000000"/>
                </a:solidFill>
                <a:latin typeface="Courier New" pitchFamily="49" charset="0"/>
              </a:rPr>
              <a:t>:</a:t>
            </a:r>
          </a:p>
          <a:p>
            <a:pPr algn="l">
              <a:spcBef>
                <a:spcPts val="0"/>
              </a:spcBef>
            </a:pPr>
            <a:r>
              <a:rPr lang="en-US" sz="1800" b="1" dirty="0" smtClean="0">
                <a:solidFill>
                  <a:schemeClr val="bg1"/>
                </a:solidFill>
                <a:latin typeface="Courier New" pitchFamily="49" charset="0"/>
              </a:rPr>
              <a:t>    </a:t>
            </a:r>
            <a:r>
              <a:rPr lang="en-US" sz="1800" b="1" u="sng" dirty="0" smtClean="0">
                <a:solidFill>
                  <a:schemeClr val="bg1"/>
                </a:solidFill>
                <a:latin typeface="Courier New" pitchFamily="49" charset="0"/>
              </a:rPr>
              <a:t>print</a:t>
            </a:r>
            <a:r>
              <a:rPr lang="en-US" sz="1800" b="1" dirty="0">
                <a:solidFill>
                  <a:schemeClr val="bg1"/>
                </a:solidFill>
                <a:latin typeface="Courier New" pitchFamily="49" charset="0"/>
              </a:rPr>
              <a:t>(</a:t>
            </a:r>
            <a:r>
              <a:rPr lang="en-US" sz="1800" b="1" dirty="0" smtClean="0">
                <a:solidFill>
                  <a:schemeClr val="bg1"/>
                </a:solidFill>
                <a:latin typeface="Courier New" pitchFamily="49" charset="0"/>
              </a:rPr>
              <a:t>"</a:t>
            </a:r>
            <a:r>
              <a:rPr lang="en-US" sz="1800" b="1" dirty="0">
                <a:solidFill>
                  <a:schemeClr val="bg1"/>
                </a:solidFill>
                <a:latin typeface="Courier New" pitchFamily="49" charset="0"/>
              </a:rPr>
              <a:t>x:", x, " </a:t>
            </a:r>
            <a:r>
              <a:rPr lang="en-US" sz="1800" b="1" dirty="0" smtClean="0">
                <a:solidFill>
                  <a:schemeClr val="bg1"/>
                </a:solidFill>
                <a:latin typeface="Courier New" pitchFamily="49" charset="0"/>
              </a:rPr>
              <a:t>Res: 1"</a:t>
            </a:r>
            <a:r>
              <a:rPr lang="en-US" sz="1800" b="1" dirty="0">
                <a:solidFill>
                  <a:schemeClr val="bg1"/>
                </a:solidFill>
                <a:latin typeface="Courier New" pitchFamily="49" charset="0"/>
              </a:rPr>
              <a:t> )</a:t>
            </a:r>
          </a:p>
          <a:p>
            <a:pPr algn="l">
              <a:spcBef>
                <a:spcPts val="0"/>
              </a:spcBef>
            </a:pPr>
            <a:r>
              <a:rPr lang="en-US" sz="1800" b="1" dirty="0" smtClean="0">
                <a:solidFill>
                  <a:srgbClr val="009900"/>
                </a:solidFill>
                <a:latin typeface="Courier New" pitchFamily="49" charset="0"/>
              </a:rPr>
              <a:t>    </a:t>
            </a:r>
            <a:r>
              <a:rPr lang="en-US" sz="1800" b="1" dirty="0" smtClean="0">
                <a:solidFill>
                  <a:srgbClr val="7030A0"/>
                </a:solidFill>
                <a:latin typeface="Courier New" pitchFamily="49" charset="0"/>
              </a:rPr>
              <a:t>return</a:t>
            </a:r>
            <a:r>
              <a:rPr lang="en-US" sz="1800" b="1" dirty="0" smtClean="0">
                <a:solidFill>
                  <a:srgbClr val="009900"/>
                </a:solidFill>
                <a:latin typeface="Courier New" pitchFamily="49" charset="0"/>
              </a:rPr>
              <a:t> </a:t>
            </a:r>
            <a:r>
              <a:rPr lang="en-US" sz="1800" b="1" dirty="0" smtClean="0">
                <a:solidFill>
                  <a:srgbClr val="000000"/>
                </a:solidFill>
                <a:latin typeface="Courier New" pitchFamily="49" charset="0"/>
              </a:rPr>
              <a:t>1</a:t>
            </a:r>
          </a:p>
          <a:p>
            <a:pPr algn="l">
              <a:spcBef>
                <a:spcPts val="0"/>
              </a:spcBef>
            </a:pP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else</a:t>
            </a:r>
            <a:r>
              <a:rPr lang="en-US" sz="1800" b="1" dirty="0" smtClean="0">
                <a:solidFill>
                  <a:srgbClr val="000000"/>
                </a:solidFill>
                <a:latin typeface="Courier New" pitchFamily="49" charset="0"/>
              </a:rPr>
              <a:t>:</a:t>
            </a:r>
          </a:p>
          <a:p>
            <a:pPr algn="l">
              <a:spcBef>
                <a:spcPts val="0"/>
              </a:spcBef>
            </a:pPr>
            <a:r>
              <a:rPr lang="en-US" sz="1800" b="1" dirty="0" smtClean="0">
                <a:solidFill>
                  <a:schemeClr val="bg1"/>
                </a:solidFill>
                <a:latin typeface="Courier New" pitchFamily="49" charset="0"/>
              </a:rPr>
              <a:t> </a:t>
            </a:r>
          </a:p>
          <a:p>
            <a:pPr algn="l">
              <a:spcBef>
                <a:spcPts val="0"/>
              </a:spcBef>
            </a:pPr>
            <a:r>
              <a:rPr lang="en-US" sz="1800" b="1" dirty="0" smtClean="0">
                <a:solidFill>
                  <a:srgbClr val="009900"/>
                </a:solidFill>
                <a:latin typeface="Courier New" pitchFamily="49" charset="0"/>
              </a:rPr>
              <a:t>    </a:t>
            </a:r>
            <a:r>
              <a:rPr lang="en-US" sz="1800" b="1" dirty="0" smtClean="0">
                <a:solidFill>
                  <a:srgbClr val="000000"/>
                </a:solidFill>
                <a:latin typeface="Courier New" pitchFamily="49" charset="0"/>
              </a:rPr>
              <a:t>smaller = </a:t>
            </a:r>
            <a:r>
              <a:rPr lang="en-US" sz="1800" b="1" dirty="0" err="1" smtClean="0">
                <a:solidFill>
                  <a:srgbClr val="000000"/>
                </a:solidFill>
                <a:latin typeface="Courier New" pitchFamily="49" charset="0"/>
              </a:rPr>
              <a:t>fac</a:t>
            </a:r>
            <a:r>
              <a:rPr lang="en-US" sz="1800" b="1" dirty="0" smtClean="0">
                <a:solidFill>
                  <a:srgbClr val="000000"/>
                </a:solidFill>
                <a:latin typeface="Courier New" pitchFamily="49" charset="0"/>
              </a:rPr>
              <a:t>(x-1) </a:t>
            </a: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result = x * smaller</a:t>
            </a:r>
          </a:p>
          <a:p>
            <a:pPr algn="l">
              <a:spcBef>
                <a:spcPts val="0"/>
              </a:spcBef>
            </a:pPr>
            <a:r>
              <a:rPr lang="en-US" sz="1800" b="1" dirty="0" smtClean="0">
                <a:solidFill>
                  <a:schemeClr val="bg1"/>
                </a:solidFill>
                <a:latin typeface="Courier New" pitchFamily="49" charset="0"/>
              </a:rPr>
              <a:t> </a:t>
            </a:r>
            <a:r>
              <a:rPr lang="en-US" sz="1800" b="1" dirty="0" smtClean="0">
                <a:solidFill>
                  <a:schemeClr val="bg1"/>
                </a:solidFill>
                <a:latin typeface="Courier New" pitchFamily="49" charset="0"/>
              </a:rPr>
              <a:t>)</a:t>
            </a:r>
            <a:endParaRPr lang="en-US" sz="1800" b="1" dirty="0" smtClean="0">
              <a:solidFill>
                <a:schemeClr val="bg1"/>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dirty="0" smtClean="0">
                <a:solidFill>
                  <a:srgbClr val="7030A0"/>
                </a:solidFill>
                <a:latin typeface="Courier New" pitchFamily="49" charset="0"/>
              </a:rPr>
              <a:t>return</a:t>
            </a:r>
            <a:r>
              <a:rPr lang="en-US" sz="1800" b="1" dirty="0" smtClean="0">
                <a:solidFill>
                  <a:srgbClr val="000000"/>
                </a:solidFill>
                <a:latin typeface="Courier New" pitchFamily="49" charset="0"/>
              </a:rPr>
              <a:t> result</a:t>
            </a:r>
          </a:p>
        </p:txBody>
      </p:sp>
      <p:sp>
        <p:nvSpPr>
          <p:cNvPr id="13324" name="Rectangle 28"/>
          <p:cNvSpPr>
            <a:spLocks noChangeArrowheads="1"/>
          </p:cNvSpPr>
          <p:nvPr/>
        </p:nvSpPr>
        <p:spPr bwMode="auto">
          <a:xfrm>
            <a:off x="147329" y="130314"/>
            <a:ext cx="11480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i="1" dirty="0" smtClean="0">
                <a:solidFill>
                  <a:srgbClr val="000000"/>
                </a:solidFill>
                <a:latin typeface="Cambria" pitchFamily="18" charset="0"/>
              </a:rPr>
              <a:t>Quiz</a:t>
            </a:r>
            <a:endParaRPr lang="en-US" sz="4000" dirty="0">
              <a:solidFill>
                <a:srgbClr val="000000"/>
              </a:solidFill>
              <a:latin typeface="Cambria" pitchFamily="18" charset="0"/>
            </a:endParaRPr>
          </a:p>
        </p:txBody>
      </p:sp>
      <p:sp>
        <p:nvSpPr>
          <p:cNvPr id="11" name="TextBox 10"/>
          <p:cNvSpPr txBox="1"/>
          <p:nvPr/>
        </p:nvSpPr>
        <p:spPr>
          <a:xfrm>
            <a:off x="56444" y="1275645"/>
            <a:ext cx="476956" cy="4924425"/>
          </a:xfrm>
          <a:prstGeom prst="rect">
            <a:avLst/>
          </a:prstGeom>
          <a:solidFill>
            <a:schemeClr val="bg1">
              <a:lumMod val="95000"/>
            </a:schemeClr>
          </a:solidFill>
        </p:spPr>
        <p:txBody>
          <a:bodyPr wrap="square" rtlCol="0">
            <a:spAutoFit/>
          </a:bodyPr>
          <a:lstStyle/>
          <a:p>
            <a:pPr algn="r"/>
            <a:r>
              <a:rPr lang="en-US" sz="1800" b="1" dirty="0" smtClean="0">
                <a:latin typeface="Courier New" panose="02070309020205020404" pitchFamily="49" charset="0"/>
                <a:cs typeface="Courier New" panose="02070309020205020404" pitchFamily="49" charset="0"/>
              </a:rPr>
              <a:t>0</a:t>
            </a:r>
          </a:p>
          <a:p>
            <a:pPr algn="r"/>
            <a:endParaRPr lang="en-US" sz="1100" b="1" dirty="0" smtClean="0">
              <a:latin typeface="Courier New" panose="02070309020205020404" pitchFamily="49" charset="0"/>
              <a:cs typeface="Courier New" panose="02070309020205020404" pitchFamily="49" charset="0"/>
            </a:endParaRPr>
          </a:p>
          <a:p>
            <a:pPr algn="r"/>
            <a:endParaRPr lang="en-US" sz="1100" b="1" dirty="0">
              <a:latin typeface="Courier New" panose="02070309020205020404" pitchFamily="49" charset="0"/>
              <a:cs typeface="Courier New" panose="02070309020205020404" pitchFamily="49" charset="0"/>
            </a:endParaRPr>
          </a:p>
          <a:p>
            <a:pPr algn="r"/>
            <a:endParaRPr lang="en-US" sz="1100" b="1" dirty="0" smtClean="0">
              <a:latin typeface="Courier New" panose="02070309020205020404" pitchFamily="49" charset="0"/>
              <a:cs typeface="Courier New" panose="02070309020205020404" pitchFamily="49" charset="0"/>
            </a:endParaRPr>
          </a:p>
          <a:p>
            <a:pPr algn="r"/>
            <a:endParaRPr lang="en-US" sz="1100" b="1" dirty="0" smtClean="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1</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2</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3</a:t>
            </a:r>
          </a:p>
          <a:p>
            <a:pPr algn="r"/>
            <a:r>
              <a:rPr lang="en-US" sz="1800" b="1" dirty="0" smtClean="0">
                <a:latin typeface="Courier New" panose="02070309020205020404" pitchFamily="49" charset="0"/>
                <a:cs typeface="Courier New" panose="02070309020205020404" pitchFamily="49" charset="0"/>
              </a:rPr>
              <a:t>4</a:t>
            </a:r>
          </a:p>
          <a:p>
            <a:pPr algn="r"/>
            <a:r>
              <a:rPr lang="en-US" sz="1800" b="1" dirty="0" smtClean="0">
                <a:latin typeface="Courier New" panose="02070309020205020404" pitchFamily="49" charset="0"/>
                <a:cs typeface="Courier New" panose="02070309020205020404" pitchFamily="49" charset="0"/>
              </a:rPr>
              <a:t>5</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6</a:t>
            </a:r>
          </a:p>
          <a:p>
            <a:pPr algn="r"/>
            <a:r>
              <a:rPr lang="en-US" sz="1800" b="1" dirty="0" smtClean="0">
                <a:latin typeface="Courier New" panose="02070309020205020404" pitchFamily="49" charset="0"/>
                <a:cs typeface="Courier New" panose="02070309020205020404" pitchFamily="49" charset="0"/>
              </a:rPr>
              <a:t>7</a:t>
            </a:r>
          </a:p>
          <a:p>
            <a:pPr algn="r"/>
            <a:r>
              <a:rPr lang="en-US" sz="1800" b="1" dirty="0" smtClean="0">
                <a:latin typeface="Courier New" panose="02070309020205020404" pitchFamily="49" charset="0"/>
                <a:cs typeface="Courier New" panose="02070309020205020404" pitchFamily="49" charset="0"/>
              </a:rPr>
              <a:t>8</a:t>
            </a:r>
          </a:p>
          <a:p>
            <a:pPr algn="r"/>
            <a:r>
              <a:rPr lang="en-US" sz="1800" b="1" dirty="0" smtClean="0">
                <a:latin typeface="Courier New" panose="02070309020205020404" pitchFamily="49" charset="0"/>
                <a:cs typeface="Courier New" panose="02070309020205020404" pitchFamily="49" charset="0"/>
              </a:rPr>
              <a:t>9</a:t>
            </a:r>
          </a:p>
          <a:p>
            <a:pPr algn="r"/>
            <a:r>
              <a:rPr lang="en-US" sz="1800" b="1" dirty="0" smtClean="0">
                <a:latin typeface="Courier New" panose="02070309020205020404" pitchFamily="49" charset="0"/>
                <a:cs typeface="Courier New" panose="02070309020205020404" pitchFamily="49" charset="0"/>
              </a:rPr>
              <a:t>10</a:t>
            </a:r>
          </a:p>
          <a:p>
            <a:pPr algn="r"/>
            <a:r>
              <a:rPr lang="en-US" sz="1800" b="1" dirty="0" smtClean="0">
                <a:latin typeface="Courier New" panose="02070309020205020404" pitchFamily="49" charset="0"/>
                <a:cs typeface="Courier New" panose="02070309020205020404" pitchFamily="49" charset="0"/>
              </a:rPr>
              <a:t>11</a:t>
            </a:r>
          </a:p>
        </p:txBody>
      </p:sp>
      <p:sp>
        <p:nvSpPr>
          <p:cNvPr id="69" name="Down Arrow 68"/>
          <p:cNvSpPr/>
          <p:nvPr/>
        </p:nvSpPr>
        <p:spPr bwMode="auto">
          <a:xfrm>
            <a:off x="1559527" y="1669764"/>
            <a:ext cx="302212" cy="621983"/>
          </a:xfrm>
          <a:prstGeom prst="downArrow">
            <a:avLst/>
          </a:prstGeom>
          <a:solidFill>
            <a:srgbClr val="FFE0B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70" name="Rectangle 69"/>
          <p:cNvSpPr/>
          <p:nvPr/>
        </p:nvSpPr>
        <p:spPr>
          <a:xfrm>
            <a:off x="920069" y="1259901"/>
            <a:ext cx="1107996" cy="400110"/>
          </a:xfrm>
          <a:prstGeom prst="rect">
            <a:avLst/>
          </a:prstGeom>
          <a:solidFill>
            <a:srgbClr val="FFE0B3"/>
          </a:solidFill>
        </p:spPr>
        <p:txBody>
          <a:bodyPr wrap="none">
            <a:spAutoFit/>
          </a:bodyPr>
          <a:lstStyle/>
          <a:p>
            <a:r>
              <a:rPr lang="en-US" sz="2000" b="1" dirty="0" err="1" smtClean="0">
                <a:solidFill>
                  <a:srgbClr val="000000"/>
                </a:solidFill>
                <a:latin typeface="Courier New" panose="02070309020205020404" pitchFamily="49" charset="0"/>
                <a:cs typeface="Courier New" panose="02070309020205020404" pitchFamily="49" charset="0"/>
              </a:rPr>
              <a:t>fac</a:t>
            </a:r>
            <a:r>
              <a:rPr lang="en-US" sz="2000" b="1" dirty="0" smtClean="0">
                <a:solidFill>
                  <a:srgbClr val="000000"/>
                </a:solidFill>
                <a:latin typeface="Courier New" panose="02070309020205020404" pitchFamily="49" charset="0"/>
                <a:cs typeface="Courier New" panose="02070309020205020404" pitchFamily="49" charset="0"/>
              </a:rPr>
              <a:t>(3)</a:t>
            </a:r>
            <a:endParaRPr lang="en-US" sz="2000" dirty="0">
              <a:solidFill>
                <a:srgbClr val="000000"/>
              </a:solidFill>
              <a:latin typeface="Courier New" panose="02070309020205020404" pitchFamily="49" charset="0"/>
              <a:cs typeface="Courier New" panose="02070309020205020404" pitchFamily="49" charset="0"/>
            </a:endParaRPr>
          </a:p>
        </p:txBody>
      </p:sp>
      <p:sp>
        <p:nvSpPr>
          <p:cNvPr id="71" name="Rectangle 28"/>
          <p:cNvSpPr>
            <a:spLocks noChangeArrowheads="1"/>
          </p:cNvSpPr>
          <p:nvPr/>
        </p:nvSpPr>
        <p:spPr bwMode="auto">
          <a:xfrm>
            <a:off x="6096000" y="4047763"/>
            <a:ext cx="2819400" cy="523220"/>
          </a:xfrm>
          <a:prstGeom prst="rect">
            <a:avLst/>
          </a:prstGeom>
          <a:solidFill>
            <a:srgbClr val="FFE0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i="1" dirty="0" smtClean="0">
                <a:solidFill>
                  <a:srgbClr val="000000"/>
                </a:solidFill>
                <a:latin typeface="Cambria" pitchFamily="18" charset="0"/>
              </a:rPr>
              <a:t>factorial</a:t>
            </a:r>
            <a:endParaRPr lang="en-US" sz="2800" dirty="0">
              <a:solidFill>
                <a:srgbClr val="000000"/>
              </a:solidFill>
              <a:latin typeface="Cambria" pitchFamily="18" charset="0"/>
            </a:endParaRPr>
          </a:p>
        </p:txBody>
      </p:sp>
      <p:sp>
        <p:nvSpPr>
          <p:cNvPr id="72" name="Text Box 8"/>
          <p:cNvSpPr txBox="1">
            <a:spLocks noChangeArrowheads="1"/>
          </p:cNvSpPr>
          <p:nvPr>
            <p:custDataLst>
              <p:tags r:id="rId1"/>
            </p:custDataLst>
          </p:nvPr>
        </p:nvSpPr>
        <p:spPr bwMode="auto">
          <a:xfrm>
            <a:off x="6400800" y="6077635"/>
            <a:ext cx="2133600" cy="323165"/>
          </a:xfrm>
          <a:prstGeom prst="rect">
            <a:avLst/>
          </a:prstGeom>
          <a:noFill/>
          <a:ln>
            <a:noFill/>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dirty="0" smtClean="0">
                <a:solidFill>
                  <a:srgbClr val="159627"/>
                </a:solidFill>
                <a:latin typeface="Cambria" pitchFamily="18" charset="0"/>
              </a:rPr>
              <a:t>This looks familiar!</a:t>
            </a:r>
            <a:endParaRPr lang="en-US" sz="1500" dirty="0">
              <a:solidFill>
                <a:srgbClr val="159627"/>
              </a:solidFill>
              <a:latin typeface="Cambria" pitchFamily="18" charset="0"/>
            </a:endParaRPr>
          </a:p>
        </p:txBody>
      </p:sp>
      <p:grpSp>
        <p:nvGrpSpPr>
          <p:cNvPr id="74" name="Group 19"/>
          <p:cNvGrpSpPr>
            <a:grpSpLocks/>
          </p:cNvGrpSpPr>
          <p:nvPr>
            <p:custDataLst>
              <p:tags r:id="rId2"/>
            </p:custDataLst>
          </p:nvPr>
        </p:nvGrpSpPr>
        <p:grpSpPr bwMode="auto">
          <a:xfrm>
            <a:off x="8432800" y="6200070"/>
            <a:ext cx="482600" cy="520700"/>
            <a:chOff x="2928" y="1051"/>
            <a:chExt cx="840" cy="957"/>
          </a:xfrm>
        </p:grpSpPr>
        <p:sp>
          <p:nvSpPr>
            <p:cNvPr id="75" name="Freeform 20"/>
            <p:cNvSpPr>
              <a:spLocks/>
            </p:cNvSpPr>
            <p:nvPr>
              <p:custDataLst>
                <p:tags r:id="rId3"/>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6" name="Oval 21"/>
            <p:cNvSpPr>
              <a:spLocks noChangeArrowheads="1"/>
            </p:cNvSpPr>
            <p:nvPr>
              <p:custDataLst>
                <p:tags r:id="rId4"/>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77" name="Oval 22"/>
            <p:cNvSpPr>
              <a:spLocks noChangeArrowheads="1"/>
            </p:cNvSpPr>
            <p:nvPr>
              <p:custDataLst>
                <p:tags r:id="rId5"/>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Oval 23"/>
            <p:cNvSpPr>
              <a:spLocks noChangeArrowheads="1"/>
            </p:cNvSpPr>
            <p:nvPr>
              <p:custDataLst>
                <p:tags r:id="rId6"/>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 name="Oval 24"/>
            <p:cNvSpPr>
              <a:spLocks noChangeArrowheads="1"/>
            </p:cNvSpPr>
            <p:nvPr>
              <p:custDataLst>
                <p:tags r:id="rId7"/>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 name="Oval 25"/>
            <p:cNvSpPr>
              <a:spLocks noChangeArrowheads="1"/>
            </p:cNvSpPr>
            <p:nvPr>
              <p:custDataLst>
                <p:tags r:id="rId8"/>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1" name="Oval 26"/>
            <p:cNvSpPr>
              <a:spLocks noChangeArrowheads="1"/>
            </p:cNvSpPr>
            <p:nvPr>
              <p:custDataLst>
                <p:tags r:id="rId9"/>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2" name="Oval 27"/>
            <p:cNvSpPr>
              <a:spLocks noChangeArrowheads="1"/>
            </p:cNvSpPr>
            <p:nvPr>
              <p:custDataLst>
                <p:tags r:id="rId10"/>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3" name="AutoShape 28"/>
            <p:cNvSpPr>
              <a:spLocks noChangeArrowheads="1"/>
            </p:cNvSpPr>
            <p:nvPr>
              <p:custDataLst>
                <p:tags r:id="rId11"/>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4" name="Freeform 29"/>
            <p:cNvSpPr>
              <a:spLocks/>
            </p:cNvSpPr>
            <p:nvPr>
              <p:custDataLst>
                <p:tags r:id="rId1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5" name="Freeform 30"/>
            <p:cNvSpPr>
              <a:spLocks/>
            </p:cNvSpPr>
            <p:nvPr>
              <p:custDataLst>
                <p:tags r:id="rId1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6" name="Freeform 31"/>
            <p:cNvSpPr>
              <a:spLocks/>
            </p:cNvSpPr>
            <p:nvPr>
              <p:custDataLst>
                <p:tags r:id="rId1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7" name="Freeform 32"/>
            <p:cNvSpPr>
              <a:spLocks/>
            </p:cNvSpPr>
            <p:nvPr>
              <p:custDataLst>
                <p:tags r:id="rId1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2138037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33400" y="2792104"/>
            <a:ext cx="6553200" cy="304800"/>
          </a:xfrm>
          <a:prstGeom prst="roundRect">
            <a:avLst/>
          </a:prstGeom>
          <a:solidFill>
            <a:srgbClr val="FFE0B3"/>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7" name="Rounded Rectangle 66"/>
          <p:cNvSpPr/>
          <p:nvPr/>
        </p:nvSpPr>
        <p:spPr bwMode="auto">
          <a:xfrm>
            <a:off x="533400" y="3597261"/>
            <a:ext cx="6553200" cy="304800"/>
          </a:xfrm>
          <a:prstGeom prst="roundRect">
            <a:avLst/>
          </a:prstGeom>
          <a:solidFill>
            <a:srgbClr val="FFE0B3"/>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71" name="Rounded Rectangle 70"/>
          <p:cNvSpPr/>
          <p:nvPr/>
        </p:nvSpPr>
        <p:spPr bwMode="auto">
          <a:xfrm>
            <a:off x="533400" y="4697464"/>
            <a:ext cx="6553200" cy="304800"/>
          </a:xfrm>
          <a:prstGeom prst="roundRect">
            <a:avLst/>
          </a:prstGeom>
          <a:solidFill>
            <a:srgbClr val="FFE0B3"/>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72" name="Rounded Rectangle 71"/>
          <p:cNvSpPr/>
          <p:nvPr/>
        </p:nvSpPr>
        <p:spPr bwMode="auto">
          <a:xfrm>
            <a:off x="533400" y="5549483"/>
            <a:ext cx="6553200" cy="304800"/>
          </a:xfrm>
          <a:prstGeom prst="roundRect">
            <a:avLst/>
          </a:prstGeom>
          <a:solidFill>
            <a:srgbClr val="FFE0B3"/>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3318" name="Text Box 8"/>
          <p:cNvSpPr txBox="1">
            <a:spLocks noChangeArrowheads="1"/>
          </p:cNvSpPr>
          <p:nvPr/>
        </p:nvSpPr>
        <p:spPr bwMode="auto">
          <a:xfrm>
            <a:off x="307623" y="2209800"/>
            <a:ext cx="502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l">
              <a:spcBef>
                <a:spcPts val="0"/>
              </a:spcBef>
            </a:pPr>
            <a:r>
              <a:rPr lang="en-US" sz="1800" b="1" dirty="0" smtClean="0">
                <a:solidFill>
                  <a:srgbClr val="FF9900"/>
                </a:solidFill>
                <a:latin typeface="Courier New" pitchFamily="49" charset="0"/>
              </a:rPr>
              <a:t> </a:t>
            </a:r>
            <a:r>
              <a:rPr lang="en-US" sz="1800" b="1" dirty="0" err="1" smtClean="0">
                <a:solidFill>
                  <a:srgbClr val="FF9900"/>
                </a:solidFill>
                <a:latin typeface="Courier New" pitchFamily="49" charset="0"/>
              </a:rPr>
              <a:t>def</a:t>
            </a:r>
            <a:r>
              <a:rPr lang="en-US" sz="1800" b="1" dirty="0" smtClean="0">
                <a:solidFill>
                  <a:srgbClr val="FF9900"/>
                </a:solidFill>
                <a:latin typeface="Courier New" pitchFamily="49" charset="0"/>
              </a:rPr>
              <a:t> </a:t>
            </a:r>
            <a:r>
              <a:rPr lang="en-US" sz="1800" b="1" dirty="0" err="1" smtClean="0">
                <a:solidFill>
                  <a:srgbClr val="000000"/>
                </a:solidFill>
                <a:latin typeface="Courier New" pitchFamily="49" charset="0"/>
              </a:rPr>
              <a:t>fac</a:t>
            </a:r>
            <a:r>
              <a:rPr lang="en-US" sz="1800" b="1" dirty="0" smtClean="0">
                <a:solidFill>
                  <a:srgbClr val="000000"/>
                </a:solidFill>
                <a:latin typeface="Courier New" pitchFamily="49" charset="0"/>
              </a:rPr>
              <a:t>(x):</a:t>
            </a:r>
          </a:p>
          <a:p>
            <a:pPr algn="l">
              <a:spcBef>
                <a:spcPts val="0"/>
              </a:spcBef>
            </a:pPr>
            <a:r>
              <a:rPr lang="en-US" sz="1800" b="1" dirty="0" smtClean="0">
                <a:solidFill>
                  <a:srgbClr val="FFFFFF">
                    <a:lumMod val="65000"/>
                  </a:srgbClr>
                </a:solidFill>
                <a:latin typeface="Courier New" pitchFamily="49" charset="0"/>
              </a:rPr>
              <a:t>  </a:t>
            </a:r>
            <a:r>
              <a:rPr lang="en-US" sz="1800" b="1" dirty="0" smtClean="0">
                <a:solidFill>
                  <a:srgbClr val="FFFFFF">
                    <a:lumMod val="65000"/>
                  </a:srgbClr>
                </a:solidFill>
                <a:latin typeface="Courier New" pitchFamily="49" charset="0"/>
              </a:rPr>
              <a:t>"""Factorial with printing"""</a:t>
            </a: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"x is"</a:t>
            </a:r>
            <a:r>
              <a:rPr lang="en-US" sz="1800" b="1" dirty="0" smtClean="0">
                <a:solidFill>
                  <a:srgbClr val="000000"/>
                </a:solidFill>
                <a:latin typeface="Courier New" pitchFamily="49" charset="0"/>
              </a:rPr>
              <a:t>, x)</a:t>
            </a:r>
          </a:p>
          <a:p>
            <a:pPr algn="l">
              <a:spcBef>
                <a:spcPts val="0"/>
              </a:spcBef>
            </a:pP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if </a:t>
            </a:r>
            <a:r>
              <a:rPr lang="en-US" sz="1800" b="1" dirty="0" smtClean="0">
                <a:solidFill>
                  <a:srgbClr val="000000"/>
                </a:solidFill>
                <a:latin typeface="Courier New" pitchFamily="49" charset="0"/>
              </a:rPr>
              <a:t>x == </a:t>
            </a:r>
            <a:r>
              <a:rPr lang="en-US" sz="1800" b="1" dirty="0">
                <a:solidFill>
                  <a:srgbClr val="000000"/>
                </a:solidFill>
                <a:latin typeface="Courier New" pitchFamily="49" charset="0"/>
              </a:rPr>
              <a:t>0</a:t>
            </a:r>
            <a:r>
              <a:rPr lang="en-US" sz="1800" b="1" dirty="0" smtClean="0">
                <a:solidFill>
                  <a:srgbClr val="000000"/>
                </a:solidFill>
                <a:latin typeface="Courier New" pitchFamily="49" charset="0"/>
              </a:rPr>
              <a:t>:</a:t>
            </a: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a:t>
            </a:r>
            <a:r>
              <a:rPr lang="en-US" sz="1800" b="1" dirty="0">
                <a:solidFill>
                  <a:srgbClr val="009900"/>
                </a:solidFill>
                <a:latin typeface="Courier New" pitchFamily="49" charset="0"/>
              </a:rPr>
              <a:t>x:"</a:t>
            </a:r>
            <a:r>
              <a:rPr lang="en-US" sz="1800" b="1" dirty="0">
                <a:latin typeface="Courier New" pitchFamily="49" charset="0"/>
              </a:rPr>
              <a:t>, x, </a:t>
            </a:r>
            <a:r>
              <a:rPr lang="en-US" sz="1800" b="1" dirty="0">
                <a:solidFill>
                  <a:srgbClr val="009900"/>
                </a:solidFill>
                <a:latin typeface="Courier New" pitchFamily="49" charset="0"/>
              </a:rPr>
              <a:t>" </a:t>
            </a:r>
            <a:r>
              <a:rPr lang="en-US" sz="1800" b="1" dirty="0" smtClean="0">
                <a:solidFill>
                  <a:srgbClr val="009900"/>
                </a:solidFill>
                <a:latin typeface="Courier New" pitchFamily="49" charset="0"/>
              </a:rPr>
              <a:t>Res: 1"</a:t>
            </a:r>
            <a:r>
              <a:rPr lang="en-US" sz="1800" b="1" dirty="0">
                <a:solidFill>
                  <a:srgbClr val="000000"/>
                </a:solidFill>
                <a:latin typeface="Courier New" pitchFamily="49" charset="0"/>
              </a:rPr>
              <a:t> )</a:t>
            </a:r>
          </a:p>
          <a:p>
            <a:pPr algn="l">
              <a:spcBef>
                <a:spcPts val="0"/>
              </a:spcBef>
            </a:pPr>
            <a:r>
              <a:rPr lang="en-US" sz="1800" b="1" dirty="0" smtClean="0">
                <a:solidFill>
                  <a:srgbClr val="009900"/>
                </a:solidFill>
                <a:latin typeface="Courier New" pitchFamily="49" charset="0"/>
              </a:rPr>
              <a:t>    </a:t>
            </a:r>
            <a:r>
              <a:rPr lang="en-US" sz="1800" b="1" dirty="0" smtClean="0">
                <a:solidFill>
                  <a:srgbClr val="7030A0"/>
                </a:solidFill>
                <a:latin typeface="Courier New" pitchFamily="49" charset="0"/>
              </a:rPr>
              <a:t>return</a:t>
            </a:r>
            <a:r>
              <a:rPr lang="en-US" sz="1800" b="1" dirty="0" smtClean="0">
                <a:solidFill>
                  <a:srgbClr val="009900"/>
                </a:solidFill>
                <a:latin typeface="Courier New" pitchFamily="49" charset="0"/>
              </a:rPr>
              <a:t> </a:t>
            </a:r>
            <a:r>
              <a:rPr lang="en-US" sz="1800" b="1" dirty="0" smtClean="0">
                <a:solidFill>
                  <a:srgbClr val="000000"/>
                </a:solidFill>
                <a:latin typeface="Courier New" pitchFamily="49" charset="0"/>
              </a:rPr>
              <a:t>1</a:t>
            </a:r>
          </a:p>
          <a:p>
            <a:pPr algn="l">
              <a:spcBef>
                <a:spcPts val="0"/>
              </a:spcBef>
            </a:pP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else</a:t>
            </a:r>
            <a:r>
              <a:rPr lang="en-US" sz="1800" b="1" dirty="0" smtClean="0">
                <a:solidFill>
                  <a:srgbClr val="000000"/>
                </a:solidFill>
                <a:latin typeface="Courier New" pitchFamily="49" charset="0"/>
              </a:rPr>
              <a:t>:</a:t>
            </a: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"Next: </a:t>
            </a:r>
            <a:r>
              <a:rPr lang="en-US" sz="1800" b="1" dirty="0" err="1" smtClean="0">
                <a:solidFill>
                  <a:srgbClr val="009900"/>
                </a:solidFill>
                <a:latin typeface="Courier New" pitchFamily="49" charset="0"/>
              </a:rPr>
              <a:t>fac</a:t>
            </a:r>
            <a:r>
              <a:rPr lang="en-US" sz="1800" b="1" dirty="0" smtClean="0">
                <a:solidFill>
                  <a:srgbClr val="009900"/>
                </a:solidFill>
                <a:latin typeface="Courier New" pitchFamily="49" charset="0"/>
              </a:rPr>
              <a:t>("</a:t>
            </a:r>
            <a:r>
              <a:rPr lang="en-US" sz="1800" b="1" dirty="0" smtClean="0">
                <a:solidFill>
                  <a:srgbClr val="000000"/>
                </a:solidFill>
                <a:latin typeface="Courier New" pitchFamily="49" charset="0"/>
              </a:rPr>
              <a:t>, x-1, </a:t>
            </a:r>
            <a:r>
              <a:rPr lang="en-US" sz="1800" b="1" dirty="0" smtClean="0">
                <a:solidFill>
                  <a:srgbClr val="009900"/>
                </a:solidFill>
                <a:latin typeface="Courier New" pitchFamily="49" charset="0"/>
              </a:rPr>
              <a:t>")"</a:t>
            </a:r>
            <a:r>
              <a:rPr lang="en-US" sz="1800" b="1" dirty="0" smtClean="0">
                <a:solidFill>
                  <a:srgbClr val="000000"/>
                </a:solidFill>
                <a:latin typeface="Courier New" pitchFamily="49" charset="0"/>
              </a:rPr>
              <a:t>)</a:t>
            </a:r>
            <a:endParaRPr lang="en-US" sz="1800" b="1" dirty="0" smtClean="0">
              <a:solidFill>
                <a:srgbClr val="009900"/>
              </a:solidFill>
              <a:latin typeface="Courier New" pitchFamily="49" charset="0"/>
            </a:endParaRPr>
          </a:p>
          <a:p>
            <a:pPr algn="l">
              <a:spcBef>
                <a:spcPts val="0"/>
              </a:spcBef>
            </a:pPr>
            <a:r>
              <a:rPr lang="en-US" sz="1800" b="1" dirty="0" smtClean="0">
                <a:solidFill>
                  <a:srgbClr val="009900"/>
                </a:solidFill>
                <a:latin typeface="Courier New" pitchFamily="49" charset="0"/>
              </a:rPr>
              <a:t>    </a:t>
            </a:r>
            <a:r>
              <a:rPr lang="en-US" sz="1800" b="1" dirty="0" smtClean="0">
                <a:solidFill>
                  <a:srgbClr val="000000"/>
                </a:solidFill>
                <a:latin typeface="Courier New" pitchFamily="49" charset="0"/>
              </a:rPr>
              <a:t>smaller = </a:t>
            </a:r>
            <a:r>
              <a:rPr lang="en-US" sz="1800" b="1" dirty="0" err="1" smtClean="0">
                <a:solidFill>
                  <a:srgbClr val="000000"/>
                </a:solidFill>
                <a:latin typeface="Courier New" pitchFamily="49" charset="0"/>
              </a:rPr>
              <a:t>fac</a:t>
            </a:r>
            <a:r>
              <a:rPr lang="en-US" sz="1800" b="1" dirty="0" smtClean="0">
                <a:solidFill>
                  <a:srgbClr val="000000"/>
                </a:solidFill>
                <a:latin typeface="Courier New" pitchFamily="49" charset="0"/>
              </a:rPr>
              <a:t>(x-1) </a:t>
            </a: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result = x * smaller</a:t>
            </a: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"x</a:t>
            </a:r>
            <a:r>
              <a:rPr lang="en-US" sz="1800" b="1" dirty="0" smtClean="0">
                <a:solidFill>
                  <a:srgbClr val="009900"/>
                </a:solidFill>
                <a:latin typeface="Courier New" pitchFamily="49" charset="0"/>
              </a:rPr>
              <a:t>:"</a:t>
            </a:r>
            <a:r>
              <a:rPr lang="en-US" sz="1800" b="1" dirty="0" smtClean="0">
                <a:latin typeface="Courier New" pitchFamily="49" charset="0"/>
              </a:rPr>
              <a:t>, x, </a:t>
            </a:r>
            <a:r>
              <a:rPr lang="en-US" sz="1800" b="1" dirty="0" smtClean="0">
                <a:solidFill>
                  <a:srgbClr val="009900"/>
                </a:solidFill>
                <a:latin typeface="Courier New" pitchFamily="49" charset="0"/>
              </a:rPr>
              <a:t>" </a:t>
            </a:r>
            <a:r>
              <a:rPr lang="en-US" sz="1800" b="1" dirty="0" err="1" smtClean="0">
                <a:solidFill>
                  <a:srgbClr val="009900"/>
                </a:solidFill>
                <a:latin typeface="Courier New" pitchFamily="49" charset="0"/>
              </a:rPr>
              <a:t>Res:"</a:t>
            </a:r>
            <a:r>
              <a:rPr lang="en-US" sz="1800" b="1" dirty="0" err="1" smtClean="0">
                <a:solidFill>
                  <a:srgbClr val="000000"/>
                </a:solidFill>
                <a:latin typeface="Courier New" pitchFamily="49" charset="0"/>
              </a:rPr>
              <a:t>,result</a:t>
            </a:r>
            <a:r>
              <a:rPr lang="en-US" sz="1800" b="1" dirty="0" smtClean="0">
                <a:solidFill>
                  <a:srgbClr val="000000"/>
                </a:solidFill>
                <a:latin typeface="Courier New" pitchFamily="49" charset="0"/>
              </a:rPr>
              <a:t>)</a:t>
            </a:r>
          </a:p>
          <a:p>
            <a:pPr algn="l">
              <a:spcBef>
                <a:spcPts val="0"/>
              </a:spcBef>
            </a:pPr>
            <a:r>
              <a:rPr lang="en-US" sz="1800" b="1" dirty="0" smtClean="0">
                <a:solidFill>
                  <a:srgbClr val="000000"/>
                </a:solidFill>
                <a:latin typeface="Courier New" pitchFamily="49" charset="0"/>
              </a:rPr>
              <a:t>    </a:t>
            </a:r>
            <a:r>
              <a:rPr lang="en-US" sz="1800" b="1" dirty="0" smtClean="0">
                <a:solidFill>
                  <a:srgbClr val="7030A0"/>
                </a:solidFill>
                <a:latin typeface="Courier New" pitchFamily="49" charset="0"/>
              </a:rPr>
              <a:t>return</a:t>
            </a:r>
            <a:r>
              <a:rPr lang="en-US" sz="1800" b="1" dirty="0" smtClean="0">
                <a:solidFill>
                  <a:srgbClr val="000000"/>
                </a:solidFill>
                <a:latin typeface="Courier New" pitchFamily="49" charset="0"/>
              </a:rPr>
              <a:t> result</a:t>
            </a:r>
          </a:p>
        </p:txBody>
      </p:sp>
      <p:sp>
        <p:nvSpPr>
          <p:cNvPr id="13324" name="Rectangle 28"/>
          <p:cNvSpPr>
            <a:spLocks noChangeArrowheads="1"/>
          </p:cNvSpPr>
          <p:nvPr/>
        </p:nvSpPr>
        <p:spPr bwMode="auto">
          <a:xfrm>
            <a:off x="147329" y="130314"/>
            <a:ext cx="11480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i="1" dirty="0" smtClean="0">
                <a:solidFill>
                  <a:srgbClr val="000000"/>
                </a:solidFill>
                <a:latin typeface="Cambria" pitchFamily="18" charset="0"/>
              </a:rPr>
              <a:t>Quiz</a:t>
            </a:r>
            <a:endParaRPr lang="en-US" sz="4000" dirty="0">
              <a:solidFill>
                <a:srgbClr val="000000"/>
              </a:solidFill>
              <a:latin typeface="Cambria" pitchFamily="18" charset="0"/>
            </a:endParaRPr>
          </a:p>
        </p:txBody>
      </p:sp>
      <p:sp>
        <p:nvSpPr>
          <p:cNvPr id="11" name="TextBox 10"/>
          <p:cNvSpPr txBox="1"/>
          <p:nvPr/>
        </p:nvSpPr>
        <p:spPr>
          <a:xfrm>
            <a:off x="56444" y="1275645"/>
            <a:ext cx="476956" cy="4924425"/>
          </a:xfrm>
          <a:prstGeom prst="rect">
            <a:avLst/>
          </a:prstGeom>
          <a:solidFill>
            <a:schemeClr val="bg1">
              <a:lumMod val="95000"/>
            </a:schemeClr>
          </a:solidFill>
        </p:spPr>
        <p:txBody>
          <a:bodyPr wrap="square" rtlCol="0">
            <a:spAutoFit/>
          </a:bodyPr>
          <a:lstStyle/>
          <a:p>
            <a:pPr algn="r"/>
            <a:r>
              <a:rPr lang="en-US" sz="1800" b="1" dirty="0" smtClean="0">
                <a:latin typeface="Courier New" panose="02070309020205020404" pitchFamily="49" charset="0"/>
                <a:cs typeface="Courier New" panose="02070309020205020404" pitchFamily="49" charset="0"/>
              </a:rPr>
              <a:t>0</a:t>
            </a:r>
          </a:p>
          <a:p>
            <a:pPr algn="r"/>
            <a:endParaRPr lang="en-US" sz="1100" b="1" dirty="0" smtClean="0">
              <a:latin typeface="Courier New" panose="02070309020205020404" pitchFamily="49" charset="0"/>
              <a:cs typeface="Courier New" panose="02070309020205020404" pitchFamily="49" charset="0"/>
            </a:endParaRPr>
          </a:p>
          <a:p>
            <a:pPr algn="r"/>
            <a:endParaRPr lang="en-US" sz="1100" b="1" dirty="0">
              <a:latin typeface="Courier New" panose="02070309020205020404" pitchFamily="49" charset="0"/>
              <a:cs typeface="Courier New" panose="02070309020205020404" pitchFamily="49" charset="0"/>
            </a:endParaRPr>
          </a:p>
          <a:p>
            <a:pPr algn="r"/>
            <a:endParaRPr lang="en-US" sz="1100" b="1" dirty="0" smtClean="0">
              <a:latin typeface="Courier New" panose="02070309020205020404" pitchFamily="49" charset="0"/>
              <a:cs typeface="Courier New" panose="02070309020205020404" pitchFamily="49" charset="0"/>
            </a:endParaRPr>
          </a:p>
          <a:p>
            <a:pPr algn="r"/>
            <a:endParaRPr lang="en-US" sz="1100" b="1" dirty="0" smtClean="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1</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2</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3</a:t>
            </a:r>
          </a:p>
          <a:p>
            <a:pPr algn="r"/>
            <a:r>
              <a:rPr lang="en-US" sz="1800" b="1" dirty="0" smtClean="0">
                <a:latin typeface="Courier New" panose="02070309020205020404" pitchFamily="49" charset="0"/>
                <a:cs typeface="Courier New" panose="02070309020205020404" pitchFamily="49" charset="0"/>
              </a:rPr>
              <a:t>4</a:t>
            </a:r>
          </a:p>
          <a:p>
            <a:pPr algn="r"/>
            <a:r>
              <a:rPr lang="en-US" sz="1800" b="1" dirty="0" smtClean="0">
                <a:latin typeface="Courier New" panose="02070309020205020404" pitchFamily="49" charset="0"/>
                <a:cs typeface="Courier New" panose="02070309020205020404" pitchFamily="49" charset="0"/>
              </a:rPr>
              <a:t>5</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6</a:t>
            </a:r>
          </a:p>
          <a:p>
            <a:pPr algn="r"/>
            <a:r>
              <a:rPr lang="en-US" sz="1800" b="1" dirty="0" smtClean="0">
                <a:latin typeface="Courier New" panose="02070309020205020404" pitchFamily="49" charset="0"/>
                <a:cs typeface="Courier New" panose="02070309020205020404" pitchFamily="49" charset="0"/>
              </a:rPr>
              <a:t>7</a:t>
            </a:r>
          </a:p>
          <a:p>
            <a:pPr algn="r"/>
            <a:r>
              <a:rPr lang="en-US" sz="1800" b="1" dirty="0" smtClean="0">
                <a:latin typeface="Courier New" panose="02070309020205020404" pitchFamily="49" charset="0"/>
                <a:cs typeface="Courier New" panose="02070309020205020404" pitchFamily="49" charset="0"/>
              </a:rPr>
              <a:t>8</a:t>
            </a:r>
          </a:p>
          <a:p>
            <a:pPr algn="r"/>
            <a:r>
              <a:rPr lang="en-US" sz="1800" b="1" dirty="0" smtClean="0">
                <a:latin typeface="Courier New" panose="02070309020205020404" pitchFamily="49" charset="0"/>
                <a:cs typeface="Courier New" panose="02070309020205020404" pitchFamily="49" charset="0"/>
              </a:rPr>
              <a:t>9</a:t>
            </a:r>
          </a:p>
          <a:p>
            <a:pPr algn="r"/>
            <a:r>
              <a:rPr lang="en-US" sz="1800" b="1" dirty="0" smtClean="0">
                <a:latin typeface="Courier New" panose="02070309020205020404" pitchFamily="49" charset="0"/>
                <a:cs typeface="Courier New" panose="02070309020205020404" pitchFamily="49" charset="0"/>
              </a:rPr>
              <a:t>10</a:t>
            </a:r>
          </a:p>
          <a:p>
            <a:pPr algn="r"/>
            <a:r>
              <a:rPr lang="en-US" sz="1800" b="1" dirty="0" smtClean="0">
                <a:latin typeface="Courier New" panose="02070309020205020404" pitchFamily="49" charset="0"/>
                <a:cs typeface="Courier New" panose="02070309020205020404" pitchFamily="49" charset="0"/>
              </a:rPr>
              <a:t>11</a:t>
            </a:r>
          </a:p>
        </p:txBody>
      </p:sp>
      <p:sp>
        <p:nvSpPr>
          <p:cNvPr id="69" name="Down Arrow 68"/>
          <p:cNvSpPr/>
          <p:nvPr/>
        </p:nvSpPr>
        <p:spPr bwMode="auto">
          <a:xfrm>
            <a:off x="1559527" y="1669764"/>
            <a:ext cx="302212" cy="621983"/>
          </a:xfrm>
          <a:prstGeom prst="downArrow">
            <a:avLst/>
          </a:prstGeom>
          <a:solidFill>
            <a:srgbClr val="FFE0B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70" name="Rectangle 69"/>
          <p:cNvSpPr/>
          <p:nvPr/>
        </p:nvSpPr>
        <p:spPr>
          <a:xfrm>
            <a:off x="920069" y="1259901"/>
            <a:ext cx="1107996" cy="400110"/>
          </a:xfrm>
          <a:prstGeom prst="rect">
            <a:avLst/>
          </a:prstGeom>
          <a:solidFill>
            <a:srgbClr val="FFE0B3"/>
          </a:solidFill>
        </p:spPr>
        <p:txBody>
          <a:bodyPr wrap="none">
            <a:spAutoFit/>
          </a:bodyPr>
          <a:lstStyle/>
          <a:p>
            <a:r>
              <a:rPr lang="en-US" sz="2000" b="1" dirty="0" err="1" smtClean="0">
                <a:solidFill>
                  <a:srgbClr val="000000"/>
                </a:solidFill>
                <a:latin typeface="Courier New" panose="02070309020205020404" pitchFamily="49" charset="0"/>
                <a:cs typeface="Courier New" panose="02070309020205020404" pitchFamily="49" charset="0"/>
              </a:rPr>
              <a:t>fac</a:t>
            </a:r>
            <a:r>
              <a:rPr lang="en-US" sz="2000" b="1" dirty="0" smtClean="0">
                <a:solidFill>
                  <a:srgbClr val="000000"/>
                </a:solidFill>
                <a:latin typeface="Courier New" panose="02070309020205020404" pitchFamily="49" charset="0"/>
                <a:cs typeface="Courier New" panose="02070309020205020404" pitchFamily="49" charset="0"/>
              </a:rPr>
              <a:t>(3)</a:t>
            </a:r>
            <a:endParaRPr lang="en-US" sz="2000" dirty="0">
              <a:solidFill>
                <a:srgbClr val="000000"/>
              </a:solidFill>
              <a:latin typeface="Courier New" panose="02070309020205020404" pitchFamily="49" charset="0"/>
              <a:cs typeface="Courier New" panose="02070309020205020404" pitchFamily="49" charset="0"/>
            </a:endParaRPr>
          </a:p>
        </p:txBody>
      </p:sp>
      <p:sp>
        <p:nvSpPr>
          <p:cNvPr id="74" name="Rectangle 28"/>
          <p:cNvSpPr>
            <a:spLocks noChangeArrowheads="1"/>
          </p:cNvSpPr>
          <p:nvPr/>
        </p:nvSpPr>
        <p:spPr bwMode="auto">
          <a:xfrm>
            <a:off x="6096000" y="4047763"/>
            <a:ext cx="2819400" cy="523220"/>
          </a:xfrm>
          <a:prstGeom prst="rect">
            <a:avLst/>
          </a:prstGeom>
          <a:solidFill>
            <a:srgbClr val="FFE0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i="1" dirty="0">
                <a:solidFill>
                  <a:srgbClr val="000000"/>
                </a:solidFill>
                <a:latin typeface="Cambria" pitchFamily="18" charset="0"/>
              </a:rPr>
              <a:t>p</a:t>
            </a:r>
            <a:r>
              <a:rPr lang="en-US" sz="2800" i="1" dirty="0" smtClean="0">
                <a:solidFill>
                  <a:srgbClr val="000000"/>
                </a:solidFill>
                <a:latin typeface="Cambria" pitchFamily="18" charset="0"/>
              </a:rPr>
              <a:t>rint statements</a:t>
            </a:r>
            <a:endParaRPr lang="en-US" sz="2800" dirty="0">
              <a:solidFill>
                <a:srgbClr val="000000"/>
              </a:solidFill>
              <a:latin typeface="Cambria" pitchFamily="18" charset="0"/>
            </a:endParaRPr>
          </a:p>
        </p:txBody>
      </p:sp>
    </p:spTree>
    <p:extLst>
      <p:ext uri="{BB962C8B-B14F-4D97-AF65-F5344CB8AC3E}">
        <p14:creationId xmlns:p14="http://schemas.microsoft.com/office/powerpoint/2010/main" val="6522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 Box 7"/>
          <p:cNvSpPr txBox="1">
            <a:spLocks noChangeArrowheads="1"/>
          </p:cNvSpPr>
          <p:nvPr/>
        </p:nvSpPr>
        <p:spPr bwMode="auto">
          <a:xfrm>
            <a:off x="5634567" y="222676"/>
            <a:ext cx="3048000" cy="830997"/>
          </a:xfrm>
          <a:prstGeom prst="rect">
            <a:avLst/>
          </a:prstGeom>
          <a:solidFill>
            <a:srgbClr val="FFCC99"/>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solidFill>
                  <a:srgbClr val="000000"/>
                </a:solidFill>
                <a:latin typeface="Cambria" pitchFamily="18" charset="0"/>
              </a:rPr>
              <a:t>What will this call to </a:t>
            </a:r>
            <a:r>
              <a:rPr lang="en-US" b="1" dirty="0" err="1" smtClean="0">
                <a:solidFill>
                  <a:srgbClr val="000000"/>
                </a:solidFill>
                <a:latin typeface="Cambria" pitchFamily="18" charset="0"/>
              </a:rPr>
              <a:t>fac</a:t>
            </a:r>
            <a:r>
              <a:rPr lang="en-US" b="1" dirty="0" smtClean="0">
                <a:solidFill>
                  <a:srgbClr val="000000"/>
                </a:solidFill>
                <a:latin typeface="Cambria" pitchFamily="18" charset="0"/>
              </a:rPr>
              <a:t>(3) </a:t>
            </a:r>
            <a:r>
              <a:rPr lang="en-US" i="1" dirty="0" smtClean="0">
                <a:solidFill>
                  <a:srgbClr val="000000"/>
                </a:solidFill>
                <a:latin typeface="Cambria" pitchFamily="18" charset="0"/>
              </a:rPr>
              <a:t>print</a:t>
            </a:r>
            <a:r>
              <a:rPr lang="en-US" dirty="0" smtClean="0">
                <a:solidFill>
                  <a:srgbClr val="000000"/>
                </a:solidFill>
                <a:latin typeface="Cambria" pitchFamily="18" charset="0"/>
              </a:rPr>
              <a:t>?</a:t>
            </a:r>
            <a:endParaRPr lang="en-US" b="1" dirty="0">
              <a:solidFill>
                <a:srgbClr val="000000"/>
              </a:solidFill>
              <a:latin typeface="Cambria" pitchFamily="18" charset="0"/>
            </a:endParaRPr>
          </a:p>
        </p:txBody>
      </p:sp>
      <p:sp>
        <p:nvSpPr>
          <p:cNvPr id="73" name="Down Arrow 72"/>
          <p:cNvSpPr/>
          <p:nvPr/>
        </p:nvSpPr>
        <p:spPr bwMode="auto">
          <a:xfrm>
            <a:off x="7596023" y="1184647"/>
            <a:ext cx="502355" cy="516467"/>
          </a:xfrm>
          <a:prstGeom prst="downArrow">
            <a:avLst/>
          </a:prstGeom>
          <a:solidFill>
            <a:srgbClr val="FFE0B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13318" name="Text Box 8"/>
          <p:cNvSpPr txBox="1">
            <a:spLocks noChangeArrowheads="1"/>
          </p:cNvSpPr>
          <p:nvPr/>
        </p:nvSpPr>
        <p:spPr bwMode="auto">
          <a:xfrm>
            <a:off x="307623" y="2209800"/>
            <a:ext cx="502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l">
              <a:spcBef>
                <a:spcPts val="0"/>
              </a:spcBef>
            </a:pPr>
            <a:r>
              <a:rPr lang="en-US" sz="1800" b="1" dirty="0" smtClean="0">
                <a:solidFill>
                  <a:srgbClr val="FF9900"/>
                </a:solidFill>
                <a:latin typeface="Courier New" pitchFamily="49" charset="0"/>
              </a:rPr>
              <a:t> </a:t>
            </a:r>
            <a:r>
              <a:rPr lang="en-US" sz="1800" b="1" dirty="0" err="1" smtClean="0">
                <a:solidFill>
                  <a:srgbClr val="FF9900"/>
                </a:solidFill>
                <a:latin typeface="Courier New" pitchFamily="49" charset="0"/>
              </a:rPr>
              <a:t>def</a:t>
            </a:r>
            <a:r>
              <a:rPr lang="en-US" sz="1800" b="1" dirty="0" smtClean="0">
                <a:solidFill>
                  <a:srgbClr val="FF9900"/>
                </a:solidFill>
                <a:latin typeface="Courier New" pitchFamily="49" charset="0"/>
              </a:rPr>
              <a:t> </a:t>
            </a:r>
            <a:r>
              <a:rPr lang="en-US" sz="1800" b="1" dirty="0" err="1" smtClean="0">
                <a:solidFill>
                  <a:srgbClr val="000000"/>
                </a:solidFill>
                <a:latin typeface="Courier New" pitchFamily="49" charset="0"/>
              </a:rPr>
              <a:t>fac</a:t>
            </a:r>
            <a:r>
              <a:rPr lang="en-US" sz="1800" b="1" dirty="0" smtClean="0">
                <a:solidFill>
                  <a:srgbClr val="000000"/>
                </a:solidFill>
                <a:latin typeface="Courier New" pitchFamily="49" charset="0"/>
              </a:rPr>
              <a:t>(x):</a:t>
            </a:r>
          </a:p>
          <a:p>
            <a:pPr algn="l">
              <a:spcBef>
                <a:spcPts val="0"/>
              </a:spcBef>
            </a:pPr>
            <a:r>
              <a:rPr lang="en-US" sz="1800" b="1" dirty="0" smtClean="0">
                <a:solidFill>
                  <a:srgbClr val="FFFFFF">
                    <a:lumMod val="65000"/>
                  </a:srgbClr>
                </a:solidFill>
                <a:latin typeface="Courier New" pitchFamily="49" charset="0"/>
              </a:rPr>
              <a:t>  </a:t>
            </a:r>
            <a:r>
              <a:rPr lang="en-US" sz="1800" b="1" dirty="0" smtClean="0">
                <a:solidFill>
                  <a:srgbClr val="FFFFFF">
                    <a:lumMod val="65000"/>
                  </a:srgbClr>
                </a:solidFill>
                <a:latin typeface="Courier New" pitchFamily="49" charset="0"/>
              </a:rPr>
              <a:t>"""Factorial with printing"""</a:t>
            </a: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"x is"</a:t>
            </a:r>
            <a:r>
              <a:rPr lang="en-US" sz="1800" b="1" dirty="0" smtClean="0">
                <a:solidFill>
                  <a:srgbClr val="000000"/>
                </a:solidFill>
                <a:latin typeface="Courier New" pitchFamily="49" charset="0"/>
              </a:rPr>
              <a:t>, x)</a:t>
            </a:r>
          </a:p>
          <a:p>
            <a:pPr algn="l">
              <a:spcBef>
                <a:spcPts val="0"/>
              </a:spcBef>
            </a:pP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if </a:t>
            </a:r>
            <a:r>
              <a:rPr lang="en-US" sz="1800" b="1" dirty="0" smtClean="0">
                <a:solidFill>
                  <a:srgbClr val="000000"/>
                </a:solidFill>
                <a:latin typeface="Courier New" pitchFamily="49" charset="0"/>
              </a:rPr>
              <a:t>x == </a:t>
            </a:r>
            <a:r>
              <a:rPr lang="en-US" sz="1800" b="1" dirty="0">
                <a:solidFill>
                  <a:srgbClr val="000000"/>
                </a:solidFill>
                <a:latin typeface="Courier New" pitchFamily="49" charset="0"/>
              </a:rPr>
              <a:t>0</a:t>
            </a:r>
            <a:r>
              <a:rPr lang="en-US" sz="1800" b="1" dirty="0" smtClean="0">
                <a:solidFill>
                  <a:srgbClr val="000000"/>
                </a:solidFill>
                <a:latin typeface="Courier New" pitchFamily="49" charset="0"/>
              </a:rPr>
              <a:t>:</a:t>
            </a: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a:t>
            </a:r>
            <a:r>
              <a:rPr lang="en-US" sz="1800" b="1" dirty="0">
                <a:solidFill>
                  <a:srgbClr val="009900"/>
                </a:solidFill>
                <a:latin typeface="Courier New" pitchFamily="49" charset="0"/>
              </a:rPr>
              <a:t>x:"</a:t>
            </a:r>
            <a:r>
              <a:rPr lang="en-US" sz="1800" b="1" dirty="0">
                <a:latin typeface="Courier New" pitchFamily="49" charset="0"/>
              </a:rPr>
              <a:t>, x, </a:t>
            </a:r>
            <a:r>
              <a:rPr lang="en-US" sz="1800" b="1" dirty="0">
                <a:solidFill>
                  <a:srgbClr val="009900"/>
                </a:solidFill>
                <a:latin typeface="Courier New" pitchFamily="49" charset="0"/>
              </a:rPr>
              <a:t>" </a:t>
            </a:r>
            <a:r>
              <a:rPr lang="en-US" sz="1800" b="1" dirty="0" smtClean="0">
                <a:solidFill>
                  <a:srgbClr val="009900"/>
                </a:solidFill>
                <a:latin typeface="Courier New" pitchFamily="49" charset="0"/>
              </a:rPr>
              <a:t>Res: 1"</a:t>
            </a:r>
            <a:r>
              <a:rPr lang="en-US" sz="1800" b="1" dirty="0">
                <a:solidFill>
                  <a:srgbClr val="000000"/>
                </a:solidFill>
                <a:latin typeface="Courier New" pitchFamily="49" charset="0"/>
              </a:rPr>
              <a:t> )</a:t>
            </a:r>
          </a:p>
          <a:p>
            <a:pPr algn="l">
              <a:spcBef>
                <a:spcPts val="0"/>
              </a:spcBef>
            </a:pPr>
            <a:r>
              <a:rPr lang="en-US" sz="1800" b="1" dirty="0" smtClean="0">
                <a:solidFill>
                  <a:srgbClr val="009900"/>
                </a:solidFill>
                <a:latin typeface="Courier New" pitchFamily="49" charset="0"/>
              </a:rPr>
              <a:t>    </a:t>
            </a:r>
            <a:r>
              <a:rPr lang="en-US" sz="1800" b="1" dirty="0" smtClean="0">
                <a:solidFill>
                  <a:srgbClr val="7030A0"/>
                </a:solidFill>
                <a:latin typeface="Courier New" pitchFamily="49" charset="0"/>
              </a:rPr>
              <a:t>return</a:t>
            </a:r>
            <a:r>
              <a:rPr lang="en-US" sz="1800" b="1" dirty="0" smtClean="0">
                <a:solidFill>
                  <a:srgbClr val="009900"/>
                </a:solidFill>
                <a:latin typeface="Courier New" pitchFamily="49" charset="0"/>
              </a:rPr>
              <a:t> </a:t>
            </a:r>
            <a:r>
              <a:rPr lang="en-US" sz="1800" b="1" dirty="0" smtClean="0">
                <a:solidFill>
                  <a:srgbClr val="000000"/>
                </a:solidFill>
                <a:latin typeface="Courier New" pitchFamily="49" charset="0"/>
              </a:rPr>
              <a:t>1</a:t>
            </a:r>
          </a:p>
          <a:p>
            <a:pPr algn="l">
              <a:spcBef>
                <a:spcPts val="0"/>
              </a:spcBef>
            </a:pP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else</a:t>
            </a:r>
            <a:r>
              <a:rPr lang="en-US" sz="1800" b="1" dirty="0" smtClean="0">
                <a:solidFill>
                  <a:srgbClr val="000000"/>
                </a:solidFill>
                <a:latin typeface="Courier New" pitchFamily="49" charset="0"/>
              </a:rPr>
              <a:t>:</a:t>
            </a: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"Next: </a:t>
            </a:r>
            <a:r>
              <a:rPr lang="en-US" sz="1800" b="1" dirty="0" err="1" smtClean="0">
                <a:solidFill>
                  <a:srgbClr val="009900"/>
                </a:solidFill>
                <a:latin typeface="Courier New" pitchFamily="49" charset="0"/>
              </a:rPr>
              <a:t>fac</a:t>
            </a:r>
            <a:r>
              <a:rPr lang="en-US" sz="1800" b="1" dirty="0" smtClean="0">
                <a:solidFill>
                  <a:srgbClr val="009900"/>
                </a:solidFill>
                <a:latin typeface="Courier New" pitchFamily="49" charset="0"/>
              </a:rPr>
              <a:t>("</a:t>
            </a:r>
            <a:r>
              <a:rPr lang="en-US" sz="1800" b="1" dirty="0" smtClean="0">
                <a:solidFill>
                  <a:srgbClr val="000000"/>
                </a:solidFill>
                <a:latin typeface="Courier New" pitchFamily="49" charset="0"/>
              </a:rPr>
              <a:t>, x-1, </a:t>
            </a:r>
            <a:r>
              <a:rPr lang="en-US" sz="1800" b="1" dirty="0" smtClean="0">
                <a:solidFill>
                  <a:srgbClr val="009900"/>
                </a:solidFill>
                <a:latin typeface="Courier New" pitchFamily="49" charset="0"/>
              </a:rPr>
              <a:t>")"</a:t>
            </a:r>
            <a:r>
              <a:rPr lang="en-US" sz="1800" b="1" dirty="0" smtClean="0">
                <a:solidFill>
                  <a:srgbClr val="000000"/>
                </a:solidFill>
                <a:latin typeface="Courier New" pitchFamily="49" charset="0"/>
              </a:rPr>
              <a:t>)</a:t>
            </a:r>
            <a:endParaRPr lang="en-US" sz="1800" b="1" dirty="0" smtClean="0">
              <a:solidFill>
                <a:srgbClr val="009900"/>
              </a:solidFill>
              <a:latin typeface="Courier New" pitchFamily="49" charset="0"/>
            </a:endParaRPr>
          </a:p>
          <a:p>
            <a:pPr algn="l">
              <a:spcBef>
                <a:spcPts val="0"/>
              </a:spcBef>
            </a:pPr>
            <a:r>
              <a:rPr lang="en-US" sz="1800" b="1" dirty="0" smtClean="0">
                <a:solidFill>
                  <a:srgbClr val="009900"/>
                </a:solidFill>
                <a:latin typeface="Courier New" pitchFamily="49" charset="0"/>
              </a:rPr>
              <a:t>    </a:t>
            </a:r>
            <a:r>
              <a:rPr lang="en-US" sz="1800" b="1" dirty="0" smtClean="0">
                <a:solidFill>
                  <a:srgbClr val="000000"/>
                </a:solidFill>
                <a:latin typeface="Courier New" pitchFamily="49" charset="0"/>
              </a:rPr>
              <a:t>smaller = </a:t>
            </a:r>
            <a:r>
              <a:rPr lang="en-US" sz="1800" b="1" dirty="0" err="1" smtClean="0">
                <a:solidFill>
                  <a:srgbClr val="000000"/>
                </a:solidFill>
                <a:latin typeface="Courier New" pitchFamily="49" charset="0"/>
              </a:rPr>
              <a:t>fac</a:t>
            </a:r>
            <a:r>
              <a:rPr lang="en-US" sz="1800" b="1" dirty="0" smtClean="0">
                <a:solidFill>
                  <a:srgbClr val="000000"/>
                </a:solidFill>
                <a:latin typeface="Courier New" pitchFamily="49" charset="0"/>
              </a:rPr>
              <a:t>(x-1) </a:t>
            </a: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result = x * smaller</a:t>
            </a: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"x</a:t>
            </a:r>
            <a:r>
              <a:rPr lang="en-US" sz="1800" b="1" dirty="0" smtClean="0">
                <a:solidFill>
                  <a:srgbClr val="009900"/>
                </a:solidFill>
                <a:latin typeface="Courier New" pitchFamily="49" charset="0"/>
              </a:rPr>
              <a:t>:"</a:t>
            </a:r>
            <a:r>
              <a:rPr lang="en-US" sz="1800" b="1" dirty="0" smtClean="0">
                <a:latin typeface="Courier New" pitchFamily="49" charset="0"/>
              </a:rPr>
              <a:t>, x</a:t>
            </a:r>
            <a:r>
              <a:rPr lang="en-US" sz="1800" b="1" dirty="0" smtClean="0">
                <a:latin typeface="Courier New" pitchFamily="49" charset="0"/>
              </a:rPr>
              <a:t>,</a:t>
            </a:r>
            <a:r>
              <a:rPr lang="en-US" sz="1800" b="1" dirty="0" smtClean="0">
                <a:solidFill>
                  <a:srgbClr val="009900"/>
                </a:solidFill>
                <a:latin typeface="Courier New" pitchFamily="49" charset="0"/>
              </a:rPr>
              <a:t>" Res</a:t>
            </a:r>
            <a:r>
              <a:rPr lang="en-US" sz="1800" b="1" dirty="0" smtClean="0">
                <a:solidFill>
                  <a:srgbClr val="009900"/>
                </a:solidFill>
                <a:latin typeface="Courier New" pitchFamily="49" charset="0"/>
              </a:rPr>
              <a:t>:"</a:t>
            </a:r>
            <a:r>
              <a:rPr lang="en-US" sz="1800" b="1" dirty="0" smtClean="0">
                <a:solidFill>
                  <a:srgbClr val="000000"/>
                </a:solidFill>
                <a:latin typeface="Courier New" pitchFamily="49" charset="0"/>
              </a:rPr>
              <a:t>, result</a:t>
            </a:r>
            <a:r>
              <a:rPr lang="en-US" sz="1800" b="1" dirty="0" smtClean="0">
                <a:solidFill>
                  <a:srgbClr val="000000"/>
                </a:solidFill>
                <a:latin typeface="Courier New" pitchFamily="49" charset="0"/>
              </a:rPr>
              <a:t>)</a:t>
            </a:r>
          </a:p>
          <a:p>
            <a:pPr algn="l">
              <a:spcBef>
                <a:spcPts val="0"/>
              </a:spcBef>
            </a:pPr>
            <a:r>
              <a:rPr lang="en-US" sz="1800" b="1" dirty="0" smtClean="0">
                <a:solidFill>
                  <a:srgbClr val="000000"/>
                </a:solidFill>
                <a:latin typeface="Courier New" pitchFamily="49" charset="0"/>
              </a:rPr>
              <a:t>    </a:t>
            </a:r>
            <a:r>
              <a:rPr lang="en-US" sz="1800" b="1" dirty="0" smtClean="0">
                <a:solidFill>
                  <a:srgbClr val="7030A0"/>
                </a:solidFill>
                <a:latin typeface="Courier New" pitchFamily="49" charset="0"/>
              </a:rPr>
              <a:t>return</a:t>
            </a:r>
            <a:r>
              <a:rPr lang="en-US" sz="1800" b="1" dirty="0" smtClean="0">
                <a:solidFill>
                  <a:srgbClr val="000000"/>
                </a:solidFill>
                <a:latin typeface="Courier New" pitchFamily="49" charset="0"/>
              </a:rPr>
              <a:t> result</a:t>
            </a:r>
          </a:p>
        </p:txBody>
      </p:sp>
      <p:sp>
        <p:nvSpPr>
          <p:cNvPr id="13324" name="Rectangle 28"/>
          <p:cNvSpPr>
            <a:spLocks noChangeArrowheads="1"/>
          </p:cNvSpPr>
          <p:nvPr/>
        </p:nvSpPr>
        <p:spPr bwMode="auto">
          <a:xfrm>
            <a:off x="147329" y="130314"/>
            <a:ext cx="11480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i="1" dirty="0" smtClean="0">
                <a:solidFill>
                  <a:srgbClr val="000000"/>
                </a:solidFill>
                <a:latin typeface="Cambria" pitchFamily="18" charset="0"/>
              </a:rPr>
              <a:t>Quiz</a:t>
            </a:r>
            <a:endParaRPr lang="en-US" sz="4000" dirty="0">
              <a:solidFill>
                <a:srgbClr val="000000"/>
              </a:solidFill>
              <a:latin typeface="Cambria" pitchFamily="18" charset="0"/>
            </a:endParaRPr>
          </a:p>
        </p:txBody>
      </p:sp>
      <p:sp>
        <p:nvSpPr>
          <p:cNvPr id="2" name="TextBox 1"/>
          <p:cNvSpPr txBox="1"/>
          <p:nvPr/>
        </p:nvSpPr>
        <p:spPr>
          <a:xfrm>
            <a:off x="1508348" y="356092"/>
            <a:ext cx="3850036" cy="369332"/>
          </a:xfrm>
          <a:prstGeom prst="rect">
            <a:avLst/>
          </a:prstGeom>
          <a:noFill/>
        </p:spPr>
        <p:txBody>
          <a:bodyPr wrap="square" rtlCol="0">
            <a:spAutoFit/>
          </a:bodyPr>
          <a:lstStyle/>
          <a:p>
            <a:r>
              <a:rPr lang="en-US" sz="1800" dirty="0" smtClean="0">
                <a:solidFill>
                  <a:srgbClr val="000000"/>
                </a:solidFill>
                <a:latin typeface="Cambria" panose="02040503050406030204" pitchFamily="18" charset="0"/>
              </a:rPr>
              <a:t>Names(s) __________________________</a:t>
            </a:r>
            <a:endParaRPr lang="en-US" sz="1800" dirty="0">
              <a:solidFill>
                <a:srgbClr val="000000"/>
              </a:solidFill>
              <a:latin typeface="Cambria" panose="02040503050406030204" pitchFamily="18" charset="0"/>
            </a:endParaRPr>
          </a:p>
        </p:txBody>
      </p:sp>
      <p:sp>
        <p:nvSpPr>
          <p:cNvPr id="11" name="TextBox 10"/>
          <p:cNvSpPr txBox="1"/>
          <p:nvPr/>
        </p:nvSpPr>
        <p:spPr>
          <a:xfrm>
            <a:off x="56444" y="1275645"/>
            <a:ext cx="476956" cy="4924425"/>
          </a:xfrm>
          <a:prstGeom prst="rect">
            <a:avLst/>
          </a:prstGeom>
          <a:solidFill>
            <a:schemeClr val="bg1">
              <a:lumMod val="95000"/>
            </a:schemeClr>
          </a:solidFill>
        </p:spPr>
        <p:txBody>
          <a:bodyPr wrap="square" rtlCol="0">
            <a:spAutoFit/>
          </a:bodyPr>
          <a:lstStyle/>
          <a:p>
            <a:pPr algn="r"/>
            <a:r>
              <a:rPr lang="en-US" sz="1800" b="1" dirty="0" smtClean="0">
                <a:latin typeface="Courier New" panose="02070309020205020404" pitchFamily="49" charset="0"/>
                <a:cs typeface="Courier New" panose="02070309020205020404" pitchFamily="49" charset="0"/>
              </a:rPr>
              <a:t>0</a:t>
            </a:r>
          </a:p>
          <a:p>
            <a:pPr algn="r"/>
            <a:endParaRPr lang="en-US" sz="1100" b="1" dirty="0" smtClean="0">
              <a:latin typeface="Courier New" panose="02070309020205020404" pitchFamily="49" charset="0"/>
              <a:cs typeface="Courier New" panose="02070309020205020404" pitchFamily="49" charset="0"/>
            </a:endParaRPr>
          </a:p>
          <a:p>
            <a:pPr algn="r"/>
            <a:endParaRPr lang="en-US" sz="1100" b="1" dirty="0">
              <a:latin typeface="Courier New" panose="02070309020205020404" pitchFamily="49" charset="0"/>
              <a:cs typeface="Courier New" panose="02070309020205020404" pitchFamily="49" charset="0"/>
            </a:endParaRPr>
          </a:p>
          <a:p>
            <a:pPr algn="r"/>
            <a:endParaRPr lang="en-US" sz="1100" b="1" dirty="0" smtClean="0">
              <a:latin typeface="Courier New" panose="02070309020205020404" pitchFamily="49" charset="0"/>
              <a:cs typeface="Courier New" panose="02070309020205020404" pitchFamily="49" charset="0"/>
            </a:endParaRPr>
          </a:p>
          <a:p>
            <a:pPr algn="r"/>
            <a:endParaRPr lang="en-US" sz="1100" b="1" dirty="0" smtClean="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1</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2</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3</a:t>
            </a:r>
          </a:p>
          <a:p>
            <a:pPr algn="r"/>
            <a:r>
              <a:rPr lang="en-US" sz="1800" b="1" dirty="0" smtClean="0">
                <a:latin typeface="Courier New" panose="02070309020205020404" pitchFamily="49" charset="0"/>
                <a:cs typeface="Courier New" panose="02070309020205020404" pitchFamily="49" charset="0"/>
              </a:rPr>
              <a:t>4</a:t>
            </a:r>
          </a:p>
          <a:p>
            <a:pPr algn="r"/>
            <a:r>
              <a:rPr lang="en-US" sz="1800" b="1" dirty="0" smtClean="0">
                <a:latin typeface="Courier New" panose="02070309020205020404" pitchFamily="49" charset="0"/>
                <a:cs typeface="Courier New" panose="02070309020205020404" pitchFamily="49" charset="0"/>
              </a:rPr>
              <a:t>5</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6</a:t>
            </a:r>
          </a:p>
          <a:p>
            <a:pPr algn="r"/>
            <a:r>
              <a:rPr lang="en-US" sz="1800" b="1" dirty="0" smtClean="0">
                <a:latin typeface="Courier New" panose="02070309020205020404" pitchFamily="49" charset="0"/>
                <a:cs typeface="Courier New" panose="02070309020205020404" pitchFamily="49" charset="0"/>
              </a:rPr>
              <a:t>7</a:t>
            </a:r>
          </a:p>
          <a:p>
            <a:pPr algn="r"/>
            <a:r>
              <a:rPr lang="en-US" sz="1800" b="1" dirty="0" smtClean="0">
                <a:latin typeface="Courier New" panose="02070309020205020404" pitchFamily="49" charset="0"/>
                <a:cs typeface="Courier New" panose="02070309020205020404" pitchFamily="49" charset="0"/>
              </a:rPr>
              <a:t>8</a:t>
            </a:r>
          </a:p>
          <a:p>
            <a:pPr algn="r"/>
            <a:r>
              <a:rPr lang="en-US" sz="1800" b="1" dirty="0" smtClean="0">
                <a:latin typeface="Courier New" panose="02070309020205020404" pitchFamily="49" charset="0"/>
                <a:cs typeface="Courier New" panose="02070309020205020404" pitchFamily="49" charset="0"/>
              </a:rPr>
              <a:t>9</a:t>
            </a:r>
          </a:p>
          <a:p>
            <a:pPr algn="r"/>
            <a:r>
              <a:rPr lang="en-US" sz="1800" b="1" dirty="0" smtClean="0">
                <a:latin typeface="Courier New" panose="02070309020205020404" pitchFamily="49" charset="0"/>
                <a:cs typeface="Courier New" panose="02070309020205020404" pitchFamily="49" charset="0"/>
              </a:rPr>
              <a:t>10</a:t>
            </a:r>
          </a:p>
          <a:p>
            <a:pPr algn="r"/>
            <a:r>
              <a:rPr lang="en-US" sz="1800" b="1" dirty="0" smtClean="0">
                <a:latin typeface="Courier New" panose="02070309020205020404" pitchFamily="49" charset="0"/>
                <a:cs typeface="Courier New" panose="02070309020205020404" pitchFamily="49" charset="0"/>
              </a:rPr>
              <a:t>11</a:t>
            </a:r>
          </a:p>
        </p:txBody>
      </p:sp>
      <p:sp>
        <p:nvSpPr>
          <p:cNvPr id="38" name="Rectangle 37"/>
          <p:cNvSpPr/>
          <p:nvPr/>
        </p:nvSpPr>
        <p:spPr>
          <a:xfrm>
            <a:off x="6730238" y="1061857"/>
            <a:ext cx="1956562" cy="338554"/>
          </a:xfrm>
          <a:prstGeom prst="rect">
            <a:avLst/>
          </a:prstGeom>
          <a:noFill/>
        </p:spPr>
        <p:txBody>
          <a:bodyPr wrap="none">
            <a:spAutoFit/>
          </a:bodyPr>
          <a:lstStyle/>
          <a:p>
            <a:r>
              <a:rPr lang="en-US" sz="1600" dirty="0" smtClean="0">
                <a:latin typeface="Calibri" panose="020F0502020204030204" pitchFamily="34" charset="0"/>
              </a:rPr>
              <a:t>[ and by </a:t>
            </a:r>
            <a:r>
              <a:rPr lang="en-US" sz="1600" b="1" i="1" dirty="0" smtClean="0">
                <a:latin typeface="Calibri" panose="020F0502020204030204" pitchFamily="34" charset="0"/>
              </a:rPr>
              <a:t>which</a:t>
            </a:r>
            <a:r>
              <a:rPr lang="en-US" sz="1600" dirty="0" smtClean="0">
                <a:latin typeface="Calibri" panose="020F0502020204030204" pitchFamily="34" charset="0"/>
              </a:rPr>
              <a:t> line? ]</a:t>
            </a:r>
            <a:endParaRPr lang="en-US" sz="1600" dirty="0">
              <a:latin typeface="Calibri" panose="020F0502020204030204" pitchFamily="34" charset="0"/>
            </a:endParaRPr>
          </a:p>
        </p:txBody>
      </p:sp>
      <p:sp>
        <p:nvSpPr>
          <p:cNvPr id="24" name="Rectangle 23"/>
          <p:cNvSpPr/>
          <p:nvPr/>
        </p:nvSpPr>
        <p:spPr bwMode="auto">
          <a:xfrm>
            <a:off x="5365044" y="4435743"/>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25" name="Rectangle 24"/>
          <p:cNvSpPr/>
          <p:nvPr/>
        </p:nvSpPr>
        <p:spPr bwMode="auto">
          <a:xfrm>
            <a:off x="5365044" y="1775178"/>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27" name="Rectangle 26"/>
          <p:cNvSpPr/>
          <p:nvPr/>
        </p:nvSpPr>
        <p:spPr bwMode="auto">
          <a:xfrm>
            <a:off x="5365044" y="2219702"/>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28" name="Rectangle 27"/>
          <p:cNvSpPr/>
          <p:nvPr/>
        </p:nvSpPr>
        <p:spPr bwMode="auto">
          <a:xfrm>
            <a:off x="5365044" y="2664226"/>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29" name="Rectangle 28"/>
          <p:cNvSpPr/>
          <p:nvPr/>
        </p:nvSpPr>
        <p:spPr bwMode="auto">
          <a:xfrm>
            <a:off x="5365044" y="3108750"/>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1" name="Rectangle 30"/>
          <p:cNvSpPr/>
          <p:nvPr/>
        </p:nvSpPr>
        <p:spPr bwMode="auto">
          <a:xfrm>
            <a:off x="5365044" y="3553274"/>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2" name="Rectangle 31"/>
          <p:cNvSpPr/>
          <p:nvPr/>
        </p:nvSpPr>
        <p:spPr bwMode="auto">
          <a:xfrm>
            <a:off x="5365044" y="3997798"/>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3" name="Rectangle 32"/>
          <p:cNvSpPr/>
          <p:nvPr/>
        </p:nvSpPr>
        <p:spPr bwMode="auto">
          <a:xfrm>
            <a:off x="5365044" y="4886427"/>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4" name="Rectangle 33"/>
          <p:cNvSpPr/>
          <p:nvPr/>
        </p:nvSpPr>
        <p:spPr bwMode="auto">
          <a:xfrm>
            <a:off x="5365044" y="5330951"/>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5" name="Rectangle 34"/>
          <p:cNvSpPr/>
          <p:nvPr/>
        </p:nvSpPr>
        <p:spPr bwMode="auto">
          <a:xfrm>
            <a:off x="5365044" y="5775475"/>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6" name="Rectangle 35"/>
          <p:cNvSpPr/>
          <p:nvPr/>
        </p:nvSpPr>
        <p:spPr bwMode="auto">
          <a:xfrm>
            <a:off x="5365044" y="6219999"/>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9" name="Rectangle 38"/>
          <p:cNvSpPr/>
          <p:nvPr/>
        </p:nvSpPr>
        <p:spPr>
          <a:xfrm>
            <a:off x="7409657" y="1821818"/>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63" name="Down Arrow 62"/>
          <p:cNvSpPr/>
          <p:nvPr/>
        </p:nvSpPr>
        <p:spPr bwMode="auto">
          <a:xfrm>
            <a:off x="5701826" y="993486"/>
            <a:ext cx="502355" cy="516467"/>
          </a:xfrm>
          <a:prstGeom prst="downArrow">
            <a:avLst/>
          </a:prstGeom>
          <a:solidFill>
            <a:srgbClr val="FFCC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40" name="Rectangle 39"/>
          <p:cNvSpPr/>
          <p:nvPr/>
        </p:nvSpPr>
        <p:spPr>
          <a:xfrm>
            <a:off x="7422762" y="6265606"/>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 name="Oval 4"/>
          <p:cNvSpPr/>
          <p:nvPr/>
        </p:nvSpPr>
        <p:spPr bwMode="auto">
          <a:xfrm>
            <a:off x="7459833" y="1821818"/>
            <a:ext cx="197238" cy="338554"/>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2" name="Oval 41"/>
          <p:cNvSpPr/>
          <p:nvPr/>
        </p:nvSpPr>
        <p:spPr bwMode="auto">
          <a:xfrm>
            <a:off x="8483381" y="6252519"/>
            <a:ext cx="289915" cy="360822"/>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3" name="Rectangle 42"/>
          <p:cNvSpPr/>
          <p:nvPr/>
        </p:nvSpPr>
        <p:spPr>
          <a:xfrm>
            <a:off x="7409657" y="2276960"/>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4" name="Rectangle 43"/>
          <p:cNvSpPr/>
          <p:nvPr/>
        </p:nvSpPr>
        <p:spPr>
          <a:xfrm>
            <a:off x="7409657" y="2721803"/>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5" name="Rectangle 44"/>
          <p:cNvSpPr/>
          <p:nvPr/>
        </p:nvSpPr>
        <p:spPr>
          <a:xfrm>
            <a:off x="7627126" y="1500734"/>
            <a:ext cx="1053494" cy="261610"/>
          </a:xfrm>
          <a:prstGeom prst="rect">
            <a:avLst/>
          </a:prstGeom>
          <a:noFill/>
        </p:spPr>
        <p:txBody>
          <a:bodyPr wrap="none">
            <a:spAutoFit/>
          </a:bodyPr>
          <a:lstStyle/>
          <a:p>
            <a:r>
              <a:rPr lang="en-US" sz="1100" dirty="0" smtClean="0">
                <a:latin typeface="Calibri" panose="020F0502020204030204" pitchFamily="34" charset="0"/>
              </a:rPr>
              <a:t>circle the line #</a:t>
            </a:r>
            <a:endParaRPr lang="en-US" sz="1100" dirty="0">
              <a:latin typeface="Calibri" panose="020F0502020204030204" pitchFamily="34" charset="0"/>
            </a:endParaRPr>
          </a:p>
        </p:txBody>
      </p:sp>
      <p:sp>
        <p:nvSpPr>
          <p:cNvPr id="46" name="Rectangle 45"/>
          <p:cNvSpPr/>
          <p:nvPr/>
        </p:nvSpPr>
        <p:spPr>
          <a:xfrm>
            <a:off x="5424844" y="1500734"/>
            <a:ext cx="1116011" cy="261610"/>
          </a:xfrm>
          <a:prstGeom prst="rect">
            <a:avLst/>
          </a:prstGeom>
          <a:noFill/>
        </p:spPr>
        <p:txBody>
          <a:bodyPr wrap="none">
            <a:spAutoFit/>
          </a:bodyPr>
          <a:lstStyle/>
          <a:p>
            <a:r>
              <a:rPr lang="en-US" sz="1100" dirty="0" smtClean="0">
                <a:latin typeface="Calibri" panose="020F0502020204030204" pitchFamily="34" charset="0"/>
              </a:rPr>
              <a:t>what's printed...</a:t>
            </a:r>
            <a:endParaRPr lang="en-US" sz="1100" dirty="0">
              <a:latin typeface="Calibri" panose="020F0502020204030204" pitchFamily="34" charset="0"/>
            </a:endParaRPr>
          </a:p>
        </p:txBody>
      </p:sp>
      <p:sp>
        <p:nvSpPr>
          <p:cNvPr id="47" name="Rectangle 46"/>
          <p:cNvSpPr/>
          <p:nvPr/>
        </p:nvSpPr>
        <p:spPr>
          <a:xfrm>
            <a:off x="7409657" y="3170656"/>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8" name="Rectangle 47"/>
          <p:cNvSpPr/>
          <p:nvPr/>
        </p:nvSpPr>
        <p:spPr>
          <a:xfrm>
            <a:off x="7409657" y="3592164"/>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9" name="Rectangle 48"/>
          <p:cNvSpPr/>
          <p:nvPr/>
        </p:nvSpPr>
        <p:spPr>
          <a:xfrm>
            <a:off x="7409657" y="4059663"/>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0" name="Rectangle 49"/>
          <p:cNvSpPr/>
          <p:nvPr/>
        </p:nvSpPr>
        <p:spPr>
          <a:xfrm>
            <a:off x="7409657" y="4504506"/>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1" name="Rectangle 50"/>
          <p:cNvSpPr/>
          <p:nvPr/>
        </p:nvSpPr>
        <p:spPr>
          <a:xfrm>
            <a:off x="7409657" y="4928645"/>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2" name="Rectangle 51"/>
          <p:cNvSpPr/>
          <p:nvPr/>
        </p:nvSpPr>
        <p:spPr>
          <a:xfrm>
            <a:off x="7415834" y="5374510"/>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3" name="Rectangle 52"/>
          <p:cNvSpPr/>
          <p:nvPr/>
        </p:nvSpPr>
        <p:spPr>
          <a:xfrm>
            <a:off x="7415834" y="5823363"/>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 name="Rectangle 3"/>
          <p:cNvSpPr/>
          <p:nvPr/>
        </p:nvSpPr>
        <p:spPr>
          <a:xfrm>
            <a:off x="5412487" y="1719475"/>
            <a:ext cx="1011815" cy="498213"/>
          </a:xfrm>
          <a:prstGeom prst="rect">
            <a:avLst/>
          </a:prstGeom>
        </p:spPr>
        <p:txBody>
          <a:bodyPr wrap="none">
            <a:spAutoFit/>
          </a:bodyPr>
          <a:lstStyle/>
          <a:p>
            <a:pPr lvl="0" algn="l">
              <a:lnSpc>
                <a:spcPts val="3500"/>
              </a:lnSpc>
            </a:pPr>
            <a:r>
              <a:rPr lang="en-US" sz="1800" b="1" dirty="0">
                <a:solidFill>
                  <a:srgbClr val="C00000"/>
                </a:solidFill>
                <a:latin typeface="Courier New" panose="02070309020205020404" pitchFamily="49" charset="0"/>
                <a:cs typeface="Courier New" panose="02070309020205020404" pitchFamily="49" charset="0"/>
              </a:rPr>
              <a:t>x is 3</a:t>
            </a:r>
          </a:p>
        </p:txBody>
      </p:sp>
      <p:sp>
        <p:nvSpPr>
          <p:cNvPr id="7" name="Rectangle 6"/>
          <p:cNvSpPr/>
          <p:nvPr/>
        </p:nvSpPr>
        <p:spPr>
          <a:xfrm>
            <a:off x="5412487" y="6137629"/>
            <a:ext cx="1563248" cy="498213"/>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x:3  Res:6</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4" name="Rectangle 53"/>
          <p:cNvSpPr/>
          <p:nvPr/>
        </p:nvSpPr>
        <p:spPr>
          <a:xfrm>
            <a:off x="5412487" y="2146265"/>
            <a:ext cx="1838965" cy="541174"/>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Next: ______</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5" name="Rectangle 54"/>
          <p:cNvSpPr/>
          <p:nvPr/>
        </p:nvSpPr>
        <p:spPr>
          <a:xfrm>
            <a:off x="5424844" y="2617268"/>
            <a:ext cx="1011815" cy="498213"/>
          </a:xfrm>
          <a:prstGeom prst="rect">
            <a:avLst/>
          </a:prstGeom>
        </p:spPr>
        <p:txBody>
          <a:bodyPr wrap="none">
            <a:spAutoFit/>
          </a:bodyPr>
          <a:lstStyle/>
          <a:p>
            <a:pPr lvl="0" algn="l">
              <a:lnSpc>
                <a:spcPts val="3500"/>
              </a:lnSpc>
            </a:pPr>
            <a:r>
              <a:rPr lang="en-US" sz="1800" b="1" dirty="0" smtClean="0">
                <a:solidFill>
                  <a:schemeClr val="bg1">
                    <a:lumMod val="95000"/>
                  </a:schemeClr>
                </a:solidFill>
                <a:latin typeface="Courier New" panose="02070309020205020404" pitchFamily="49" charset="0"/>
                <a:cs typeface="Courier New" panose="02070309020205020404" pitchFamily="49" charset="0"/>
              </a:rPr>
              <a:t>x is 2</a:t>
            </a:r>
            <a:endParaRPr lang="en-US" sz="1800" b="1" dirty="0">
              <a:solidFill>
                <a:schemeClr val="bg1">
                  <a:lumMod val="95000"/>
                </a:schemeClr>
              </a:solidFill>
              <a:latin typeface="Courier New" panose="02070309020205020404" pitchFamily="49" charset="0"/>
              <a:cs typeface="Courier New" panose="02070309020205020404" pitchFamily="49" charset="0"/>
            </a:endParaRPr>
          </a:p>
        </p:txBody>
      </p:sp>
      <p:sp>
        <p:nvSpPr>
          <p:cNvPr id="57" name="Rectangle 56"/>
          <p:cNvSpPr/>
          <p:nvPr/>
        </p:nvSpPr>
        <p:spPr>
          <a:xfrm>
            <a:off x="5410200" y="3466071"/>
            <a:ext cx="1011815" cy="498213"/>
          </a:xfrm>
          <a:prstGeom prst="rect">
            <a:avLst/>
          </a:prstGeom>
        </p:spPr>
        <p:txBody>
          <a:bodyPr wrap="none">
            <a:spAutoFit/>
          </a:bodyPr>
          <a:lstStyle/>
          <a:p>
            <a:pPr lvl="0" algn="l">
              <a:lnSpc>
                <a:spcPts val="3500"/>
              </a:lnSpc>
            </a:pPr>
            <a:r>
              <a:rPr lang="en-US" sz="1800" b="1" dirty="0" smtClean="0">
                <a:solidFill>
                  <a:schemeClr val="bg1">
                    <a:lumMod val="95000"/>
                  </a:schemeClr>
                </a:solidFill>
                <a:latin typeface="Courier New" panose="02070309020205020404" pitchFamily="49" charset="0"/>
                <a:cs typeface="Courier New" panose="02070309020205020404" pitchFamily="49" charset="0"/>
              </a:rPr>
              <a:t>x is 1</a:t>
            </a:r>
            <a:endParaRPr lang="en-US" sz="1800" b="1" dirty="0">
              <a:solidFill>
                <a:schemeClr val="bg1">
                  <a:lumMod val="95000"/>
                </a:schemeClr>
              </a:solidFill>
              <a:latin typeface="Courier New" panose="02070309020205020404" pitchFamily="49" charset="0"/>
              <a:cs typeface="Courier New" panose="02070309020205020404" pitchFamily="49" charset="0"/>
            </a:endParaRPr>
          </a:p>
        </p:txBody>
      </p:sp>
      <p:sp>
        <p:nvSpPr>
          <p:cNvPr id="59" name="Rectangle 58"/>
          <p:cNvSpPr/>
          <p:nvPr/>
        </p:nvSpPr>
        <p:spPr>
          <a:xfrm>
            <a:off x="5422557" y="4363864"/>
            <a:ext cx="1011815" cy="498213"/>
          </a:xfrm>
          <a:prstGeom prst="rect">
            <a:avLst/>
          </a:prstGeom>
        </p:spPr>
        <p:txBody>
          <a:bodyPr wrap="none">
            <a:spAutoFit/>
          </a:bodyPr>
          <a:lstStyle/>
          <a:p>
            <a:pPr lvl="0" algn="l">
              <a:lnSpc>
                <a:spcPts val="3500"/>
              </a:lnSpc>
            </a:pPr>
            <a:r>
              <a:rPr lang="en-US" sz="1800" b="1" dirty="0">
                <a:solidFill>
                  <a:schemeClr val="bg1">
                    <a:lumMod val="95000"/>
                  </a:schemeClr>
                </a:solidFill>
                <a:latin typeface="Courier New" panose="02070309020205020404" pitchFamily="49" charset="0"/>
                <a:cs typeface="Courier New" panose="02070309020205020404" pitchFamily="49" charset="0"/>
              </a:rPr>
              <a:t>x is </a:t>
            </a:r>
            <a:r>
              <a:rPr lang="en-US" sz="1800" b="1" dirty="0" smtClean="0">
                <a:solidFill>
                  <a:schemeClr val="bg1">
                    <a:lumMod val="95000"/>
                  </a:schemeClr>
                </a:solidFill>
                <a:latin typeface="Courier New" panose="02070309020205020404" pitchFamily="49" charset="0"/>
                <a:cs typeface="Courier New" panose="02070309020205020404" pitchFamily="49" charset="0"/>
              </a:rPr>
              <a:t>0</a:t>
            </a:r>
            <a:endParaRPr lang="en-US" sz="1800" b="1" dirty="0">
              <a:solidFill>
                <a:schemeClr val="bg1">
                  <a:lumMod val="95000"/>
                </a:schemeClr>
              </a:solidFill>
              <a:latin typeface="Courier New" panose="02070309020205020404" pitchFamily="49" charset="0"/>
              <a:cs typeface="Courier New" panose="02070309020205020404" pitchFamily="49" charset="0"/>
            </a:endParaRPr>
          </a:p>
        </p:txBody>
      </p:sp>
      <p:sp>
        <p:nvSpPr>
          <p:cNvPr id="60" name="Rectangle 59"/>
          <p:cNvSpPr/>
          <p:nvPr/>
        </p:nvSpPr>
        <p:spPr>
          <a:xfrm>
            <a:off x="5422557" y="4790654"/>
            <a:ext cx="1563248" cy="498213"/>
          </a:xfrm>
          <a:prstGeom prst="rect">
            <a:avLst/>
          </a:prstGeom>
        </p:spPr>
        <p:txBody>
          <a:bodyPr wrap="none">
            <a:spAutoFit/>
          </a:bodyPr>
          <a:lstStyle/>
          <a:p>
            <a:pPr lvl="0" algn="l">
              <a:lnSpc>
                <a:spcPts val="3500"/>
              </a:lnSpc>
            </a:pPr>
            <a:r>
              <a:rPr lang="en-US" sz="1800" b="1" dirty="0" smtClean="0">
                <a:solidFill>
                  <a:schemeClr val="bg1">
                    <a:lumMod val="95000"/>
                  </a:schemeClr>
                </a:solidFill>
                <a:latin typeface="Courier New" panose="02070309020205020404" pitchFamily="49" charset="0"/>
                <a:cs typeface="Courier New" panose="02070309020205020404" pitchFamily="49" charset="0"/>
              </a:rPr>
              <a:t>x:0  Res:1</a:t>
            </a:r>
            <a:endParaRPr lang="en-US" sz="1800" b="1" dirty="0">
              <a:solidFill>
                <a:schemeClr val="bg1">
                  <a:lumMod val="95000"/>
                </a:schemeClr>
              </a:solidFill>
              <a:latin typeface="Courier New" panose="02070309020205020404" pitchFamily="49" charset="0"/>
              <a:cs typeface="Courier New" panose="02070309020205020404" pitchFamily="49" charset="0"/>
            </a:endParaRPr>
          </a:p>
        </p:txBody>
      </p:sp>
      <p:sp>
        <p:nvSpPr>
          <p:cNvPr id="61" name="Rectangle 60"/>
          <p:cNvSpPr/>
          <p:nvPr/>
        </p:nvSpPr>
        <p:spPr>
          <a:xfrm>
            <a:off x="5422557" y="5247197"/>
            <a:ext cx="1563248" cy="498213"/>
          </a:xfrm>
          <a:prstGeom prst="rect">
            <a:avLst/>
          </a:prstGeom>
        </p:spPr>
        <p:txBody>
          <a:bodyPr wrap="none">
            <a:spAutoFit/>
          </a:bodyPr>
          <a:lstStyle/>
          <a:p>
            <a:pPr lvl="0" algn="l">
              <a:lnSpc>
                <a:spcPts val="3500"/>
              </a:lnSpc>
            </a:pPr>
            <a:r>
              <a:rPr lang="en-US" sz="1800" b="1" dirty="0" smtClean="0">
                <a:solidFill>
                  <a:schemeClr val="bg1">
                    <a:lumMod val="95000"/>
                  </a:schemeClr>
                </a:solidFill>
                <a:latin typeface="Courier New" panose="02070309020205020404" pitchFamily="49" charset="0"/>
                <a:cs typeface="Courier New" panose="02070309020205020404" pitchFamily="49" charset="0"/>
              </a:rPr>
              <a:t>x:1  Res:1</a:t>
            </a:r>
            <a:endParaRPr lang="en-US" sz="1800" b="1" dirty="0">
              <a:solidFill>
                <a:schemeClr val="bg1">
                  <a:lumMod val="95000"/>
                </a:schemeClr>
              </a:solidFill>
              <a:latin typeface="Courier New" panose="02070309020205020404" pitchFamily="49" charset="0"/>
              <a:cs typeface="Courier New" panose="02070309020205020404" pitchFamily="49" charset="0"/>
            </a:endParaRPr>
          </a:p>
        </p:txBody>
      </p:sp>
      <p:sp>
        <p:nvSpPr>
          <p:cNvPr id="62" name="Rectangle 61"/>
          <p:cNvSpPr/>
          <p:nvPr/>
        </p:nvSpPr>
        <p:spPr>
          <a:xfrm>
            <a:off x="5422557" y="5673987"/>
            <a:ext cx="1563248" cy="498213"/>
          </a:xfrm>
          <a:prstGeom prst="rect">
            <a:avLst/>
          </a:prstGeom>
        </p:spPr>
        <p:txBody>
          <a:bodyPr wrap="none">
            <a:spAutoFit/>
          </a:bodyPr>
          <a:lstStyle/>
          <a:p>
            <a:pPr lvl="0" algn="l">
              <a:lnSpc>
                <a:spcPts val="3500"/>
              </a:lnSpc>
            </a:pPr>
            <a:r>
              <a:rPr lang="en-US" sz="1800" b="1" dirty="0" smtClean="0">
                <a:solidFill>
                  <a:schemeClr val="bg1">
                    <a:lumMod val="95000"/>
                  </a:schemeClr>
                </a:solidFill>
                <a:latin typeface="Courier New" panose="02070309020205020404" pitchFamily="49" charset="0"/>
                <a:cs typeface="Courier New" panose="02070309020205020404" pitchFamily="49" charset="0"/>
              </a:rPr>
              <a:t>x:2  </a:t>
            </a:r>
            <a:r>
              <a:rPr lang="en-US" sz="1800" b="1" dirty="0">
                <a:solidFill>
                  <a:schemeClr val="bg1">
                    <a:lumMod val="95000"/>
                  </a:schemeClr>
                </a:solidFill>
                <a:latin typeface="Courier New" panose="02070309020205020404" pitchFamily="49" charset="0"/>
                <a:cs typeface="Courier New" panose="02070309020205020404" pitchFamily="49" charset="0"/>
              </a:rPr>
              <a:t>Res:2</a:t>
            </a:r>
          </a:p>
        </p:txBody>
      </p:sp>
      <p:sp>
        <p:nvSpPr>
          <p:cNvPr id="64" name="Down Arrow 63"/>
          <p:cNvSpPr/>
          <p:nvPr/>
        </p:nvSpPr>
        <p:spPr bwMode="auto">
          <a:xfrm rot="16200000">
            <a:off x="5125757" y="2308793"/>
            <a:ext cx="331578" cy="285993"/>
          </a:xfrm>
          <a:prstGeom prst="downArrow">
            <a:avLst/>
          </a:prstGeom>
          <a:solidFill>
            <a:srgbClr val="FFCC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65" name="Down Arrow 64"/>
          <p:cNvSpPr/>
          <p:nvPr/>
        </p:nvSpPr>
        <p:spPr bwMode="auto">
          <a:xfrm rot="16200000">
            <a:off x="5125757" y="2750231"/>
            <a:ext cx="331578" cy="285993"/>
          </a:xfrm>
          <a:prstGeom prst="downArrow">
            <a:avLst/>
          </a:prstGeom>
          <a:solidFill>
            <a:srgbClr val="FFCC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66" name="Down Arrow 65"/>
          <p:cNvSpPr/>
          <p:nvPr/>
        </p:nvSpPr>
        <p:spPr bwMode="auto">
          <a:xfrm rot="16200000">
            <a:off x="5125757" y="3175299"/>
            <a:ext cx="331578" cy="285993"/>
          </a:xfrm>
          <a:prstGeom prst="downArrow">
            <a:avLst/>
          </a:prstGeom>
          <a:solidFill>
            <a:srgbClr val="FFCC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69" name="Down Arrow 68"/>
          <p:cNvSpPr/>
          <p:nvPr/>
        </p:nvSpPr>
        <p:spPr bwMode="auto">
          <a:xfrm>
            <a:off x="1559527" y="1669764"/>
            <a:ext cx="302212" cy="621983"/>
          </a:xfrm>
          <a:prstGeom prst="downArrow">
            <a:avLst/>
          </a:prstGeom>
          <a:solidFill>
            <a:srgbClr val="FFE0B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70" name="Rectangle 69"/>
          <p:cNvSpPr/>
          <p:nvPr/>
        </p:nvSpPr>
        <p:spPr>
          <a:xfrm>
            <a:off x="920069" y="1259901"/>
            <a:ext cx="1107996" cy="400110"/>
          </a:xfrm>
          <a:prstGeom prst="rect">
            <a:avLst/>
          </a:prstGeom>
          <a:solidFill>
            <a:srgbClr val="FFE0B3"/>
          </a:solidFill>
        </p:spPr>
        <p:txBody>
          <a:bodyPr wrap="none">
            <a:spAutoFit/>
          </a:bodyPr>
          <a:lstStyle/>
          <a:p>
            <a:r>
              <a:rPr lang="en-US" sz="2000" b="1" dirty="0" err="1" smtClean="0">
                <a:solidFill>
                  <a:srgbClr val="000000"/>
                </a:solidFill>
                <a:latin typeface="Courier New" panose="02070309020205020404" pitchFamily="49" charset="0"/>
                <a:cs typeface="Courier New" panose="02070309020205020404" pitchFamily="49" charset="0"/>
              </a:rPr>
              <a:t>fac</a:t>
            </a:r>
            <a:r>
              <a:rPr lang="en-US" sz="2000" b="1" dirty="0" smtClean="0">
                <a:solidFill>
                  <a:srgbClr val="000000"/>
                </a:solidFill>
                <a:latin typeface="Courier New" panose="02070309020205020404" pitchFamily="49" charset="0"/>
                <a:cs typeface="Courier New" panose="02070309020205020404" pitchFamily="49" charset="0"/>
              </a:rPr>
              <a:t>(3)</a:t>
            </a:r>
            <a:endParaRPr lang="en-US" sz="20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7261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8" name="Text Box 8"/>
          <p:cNvSpPr txBox="1">
            <a:spLocks noChangeArrowheads="1"/>
          </p:cNvSpPr>
          <p:nvPr/>
        </p:nvSpPr>
        <p:spPr bwMode="auto">
          <a:xfrm>
            <a:off x="307623" y="2209800"/>
            <a:ext cx="502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l">
              <a:spcBef>
                <a:spcPts val="0"/>
              </a:spcBef>
            </a:pPr>
            <a:r>
              <a:rPr lang="en-US" sz="1800" b="1" dirty="0" smtClean="0">
                <a:solidFill>
                  <a:srgbClr val="FF9900"/>
                </a:solidFill>
                <a:latin typeface="Courier New" pitchFamily="49" charset="0"/>
              </a:rPr>
              <a:t> </a:t>
            </a:r>
            <a:r>
              <a:rPr lang="en-US" sz="1800" b="1" dirty="0" err="1" smtClean="0">
                <a:solidFill>
                  <a:srgbClr val="FF9900"/>
                </a:solidFill>
                <a:latin typeface="Courier New" pitchFamily="49" charset="0"/>
              </a:rPr>
              <a:t>def</a:t>
            </a:r>
            <a:r>
              <a:rPr lang="en-US" sz="1800" b="1" dirty="0" smtClean="0">
                <a:solidFill>
                  <a:srgbClr val="FF9900"/>
                </a:solidFill>
                <a:latin typeface="Courier New" pitchFamily="49" charset="0"/>
              </a:rPr>
              <a:t> </a:t>
            </a:r>
            <a:r>
              <a:rPr lang="en-US" sz="1800" b="1" dirty="0" err="1" smtClean="0">
                <a:solidFill>
                  <a:srgbClr val="000000"/>
                </a:solidFill>
                <a:latin typeface="Courier New" pitchFamily="49" charset="0"/>
              </a:rPr>
              <a:t>fac</a:t>
            </a:r>
            <a:r>
              <a:rPr lang="en-US" sz="1800" b="1" dirty="0" smtClean="0">
                <a:solidFill>
                  <a:srgbClr val="000000"/>
                </a:solidFill>
                <a:latin typeface="Courier New" pitchFamily="49" charset="0"/>
              </a:rPr>
              <a:t>(x):</a:t>
            </a:r>
          </a:p>
          <a:p>
            <a:pPr algn="l">
              <a:spcBef>
                <a:spcPts val="0"/>
              </a:spcBef>
            </a:pPr>
            <a:r>
              <a:rPr lang="en-US" sz="1800" b="1" dirty="0" smtClean="0">
                <a:solidFill>
                  <a:srgbClr val="FFFFFF">
                    <a:lumMod val="65000"/>
                  </a:srgbClr>
                </a:solidFill>
                <a:latin typeface="Courier New" pitchFamily="49" charset="0"/>
              </a:rPr>
              <a:t>  </a:t>
            </a:r>
            <a:r>
              <a:rPr lang="en-US" sz="1800" b="1" dirty="0" smtClean="0">
                <a:solidFill>
                  <a:srgbClr val="FFFFFF">
                    <a:lumMod val="65000"/>
                  </a:srgbClr>
                </a:solidFill>
                <a:latin typeface="Courier New" pitchFamily="49" charset="0"/>
              </a:rPr>
              <a:t>"""Factorial with printing"""</a:t>
            </a: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"x is"</a:t>
            </a:r>
            <a:r>
              <a:rPr lang="en-US" sz="1800" b="1" dirty="0" smtClean="0">
                <a:solidFill>
                  <a:srgbClr val="000000"/>
                </a:solidFill>
                <a:latin typeface="Courier New" pitchFamily="49" charset="0"/>
              </a:rPr>
              <a:t>, x)</a:t>
            </a:r>
          </a:p>
          <a:p>
            <a:pPr algn="l">
              <a:spcBef>
                <a:spcPts val="0"/>
              </a:spcBef>
            </a:pP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if </a:t>
            </a:r>
            <a:r>
              <a:rPr lang="en-US" sz="1800" b="1" dirty="0" smtClean="0">
                <a:solidFill>
                  <a:srgbClr val="000000"/>
                </a:solidFill>
                <a:latin typeface="Courier New" pitchFamily="49" charset="0"/>
              </a:rPr>
              <a:t>x == </a:t>
            </a:r>
            <a:r>
              <a:rPr lang="en-US" sz="1800" b="1" dirty="0">
                <a:solidFill>
                  <a:srgbClr val="000000"/>
                </a:solidFill>
                <a:latin typeface="Courier New" pitchFamily="49" charset="0"/>
              </a:rPr>
              <a:t>0</a:t>
            </a:r>
            <a:r>
              <a:rPr lang="en-US" sz="1800" b="1" dirty="0" smtClean="0">
                <a:solidFill>
                  <a:srgbClr val="000000"/>
                </a:solidFill>
                <a:latin typeface="Courier New" pitchFamily="49" charset="0"/>
              </a:rPr>
              <a:t>:</a:t>
            </a: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a:t>
            </a:r>
            <a:r>
              <a:rPr lang="en-US" sz="1800" b="1" dirty="0">
                <a:solidFill>
                  <a:srgbClr val="009900"/>
                </a:solidFill>
                <a:latin typeface="Courier New" pitchFamily="49" charset="0"/>
              </a:rPr>
              <a:t>x:"</a:t>
            </a:r>
            <a:r>
              <a:rPr lang="en-US" sz="1800" b="1" dirty="0">
                <a:latin typeface="Courier New" pitchFamily="49" charset="0"/>
              </a:rPr>
              <a:t>, x, </a:t>
            </a:r>
            <a:r>
              <a:rPr lang="en-US" sz="1800" b="1" dirty="0">
                <a:solidFill>
                  <a:srgbClr val="009900"/>
                </a:solidFill>
                <a:latin typeface="Courier New" pitchFamily="49" charset="0"/>
              </a:rPr>
              <a:t>" </a:t>
            </a:r>
            <a:r>
              <a:rPr lang="en-US" sz="1800" b="1" dirty="0" smtClean="0">
                <a:solidFill>
                  <a:srgbClr val="009900"/>
                </a:solidFill>
                <a:latin typeface="Courier New" pitchFamily="49" charset="0"/>
              </a:rPr>
              <a:t>Res: 1"</a:t>
            </a:r>
            <a:r>
              <a:rPr lang="en-US" sz="1800" b="1" dirty="0">
                <a:solidFill>
                  <a:srgbClr val="000000"/>
                </a:solidFill>
                <a:latin typeface="Courier New" pitchFamily="49" charset="0"/>
              </a:rPr>
              <a:t> )</a:t>
            </a:r>
          </a:p>
          <a:p>
            <a:pPr algn="l">
              <a:spcBef>
                <a:spcPts val="0"/>
              </a:spcBef>
            </a:pPr>
            <a:r>
              <a:rPr lang="en-US" sz="1800" b="1" dirty="0" smtClean="0">
                <a:solidFill>
                  <a:srgbClr val="009900"/>
                </a:solidFill>
                <a:latin typeface="Courier New" pitchFamily="49" charset="0"/>
              </a:rPr>
              <a:t>    </a:t>
            </a:r>
            <a:r>
              <a:rPr lang="en-US" sz="1800" b="1" dirty="0" smtClean="0">
                <a:solidFill>
                  <a:srgbClr val="7030A0"/>
                </a:solidFill>
                <a:latin typeface="Courier New" pitchFamily="49" charset="0"/>
              </a:rPr>
              <a:t>return</a:t>
            </a:r>
            <a:r>
              <a:rPr lang="en-US" sz="1800" b="1" dirty="0" smtClean="0">
                <a:solidFill>
                  <a:srgbClr val="009900"/>
                </a:solidFill>
                <a:latin typeface="Courier New" pitchFamily="49" charset="0"/>
              </a:rPr>
              <a:t> </a:t>
            </a:r>
            <a:r>
              <a:rPr lang="en-US" sz="1800" b="1" dirty="0" smtClean="0">
                <a:solidFill>
                  <a:srgbClr val="000000"/>
                </a:solidFill>
                <a:latin typeface="Courier New" pitchFamily="49" charset="0"/>
              </a:rPr>
              <a:t>1</a:t>
            </a:r>
          </a:p>
          <a:p>
            <a:pPr algn="l">
              <a:spcBef>
                <a:spcPts val="0"/>
              </a:spcBef>
            </a:pP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else</a:t>
            </a:r>
            <a:r>
              <a:rPr lang="en-US" sz="1800" b="1" dirty="0" smtClean="0">
                <a:solidFill>
                  <a:srgbClr val="000000"/>
                </a:solidFill>
                <a:latin typeface="Courier New" pitchFamily="49" charset="0"/>
              </a:rPr>
              <a:t>:</a:t>
            </a: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"Next: </a:t>
            </a:r>
            <a:r>
              <a:rPr lang="en-US" sz="1800" b="1" dirty="0" err="1" smtClean="0">
                <a:solidFill>
                  <a:srgbClr val="009900"/>
                </a:solidFill>
                <a:latin typeface="Courier New" pitchFamily="49" charset="0"/>
              </a:rPr>
              <a:t>fac</a:t>
            </a:r>
            <a:r>
              <a:rPr lang="en-US" sz="1800" b="1" dirty="0" smtClean="0">
                <a:solidFill>
                  <a:srgbClr val="009900"/>
                </a:solidFill>
                <a:latin typeface="Courier New" pitchFamily="49" charset="0"/>
              </a:rPr>
              <a:t>("</a:t>
            </a:r>
            <a:r>
              <a:rPr lang="en-US" sz="1800" b="1" dirty="0" smtClean="0">
                <a:solidFill>
                  <a:srgbClr val="000000"/>
                </a:solidFill>
                <a:latin typeface="Courier New" pitchFamily="49" charset="0"/>
              </a:rPr>
              <a:t>, x-1, </a:t>
            </a:r>
            <a:r>
              <a:rPr lang="en-US" sz="1800" b="1" dirty="0" smtClean="0">
                <a:solidFill>
                  <a:srgbClr val="009900"/>
                </a:solidFill>
                <a:latin typeface="Courier New" pitchFamily="49" charset="0"/>
              </a:rPr>
              <a:t>")"</a:t>
            </a:r>
            <a:r>
              <a:rPr lang="en-US" sz="1800" b="1" dirty="0" smtClean="0">
                <a:solidFill>
                  <a:srgbClr val="000000"/>
                </a:solidFill>
                <a:latin typeface="Courier New" pitchFamily="49" charset="0"/>
              </a:rPr>
              <a:t>)</a:t>
            </a:r>
            <a:endParaRPr lang="en-US" sz="1800" b="1" dirty="0" smtClean="0">
              <a:solidFill>
                <a:srgbClr val="009900"/>
              </a:solidFill>
              <a:latin typeface="Courier New" pitchFamily="49" charset="0"/>
            </a:endParaRPr>
          </a:p>
          <a:p>
            <a:pPr algn="l">
              <a:spcBef>
                <a:spcPts val="0"/>
              </a:spcBef>
            </a:pPr>
            <a:r>
              <a:rPr lang="en-US" sz="1800" b="1" dirty="0" smtClean="0">
                <a:solidFill>
                  <a:srgbClr val="009900"/>
                </a:solidFill>
                <a:latin typeface="Courier New" pitchFamily="49" charset="0"/>
              </a:rPr>
              <a:t>    </a:t>
            </a:r>
            <a:r>
              <a:rPr lang="en-US" sz="1800" b="1" dirty="0" smtClean="0">
                <a:solidFill>
                  <a:srgbClr val="000000"/>
                </a:solidFill>
                <a:latin typeface="Courier New" pitchFamily="49" charset="0"/>
              </a:rPr>
              <a:t>smaller = </a:t>
            </a:r>
            <a:r>
              <a:rPr lang="en-US" sz="1800" b="1" dirty="0" err="1" smtClean="0">
                <a:solidFill>
                  <a:srgbClr val="000000"/>
                </a:solidFill>
                <a:latin typeface="Courier New" pitchFamily="49" charset="0"/>
              </a:rPr>
              <a:t>fac</a:t>
            </a:r>
            <a:r>
              <a:rPr lang="en-US" sz="1800" b="1" dirty="0" smtClean="0">
                <a:solidFill>
                  <a:srgbClr val="000000"/>
                </a:solidFill>
                <a:latin typeface="Courier New" pitchFamily="49" charset="0"/>
              </a:rPr>
              <a:t>(x-1) </a:t>
            </a: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result = x * smaller</a:t>
            </a: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"x</a:t>
            </a:r>
            <a:r>
              <a:rPr lang="en-US" sz="1800" b="1" dirty="0" smtClean="0">
                <a:solidFill>
                  <a:srgbClr val="009900"/>
                </a:solidFill>
                <a:latin typeface="Courier New" pitchFamily="49" charset="0"/>
              </a:rPr>
              <a:t>:"</a:t>
            </a:r>
            <a:r>
              <a:rPr lang="en-US" sz="1800" b="1" dirty="0" smtClean="0">
                <a:latin typeface="Courier New" pitchFamily="49" charset="0"/>
              </a:rPr>
              <a:t>, x, </a:t>
            </a:r>
            <a:r>
              <a:rPr lang="en-US" sz="1800" b="1" dirty="0" smtClean="0">
                <a:solidFill>
                  <a:srgbClr val="009900"/>
                </a:solidFill>
                <a:latin typeface="Courier New" pitchFamily="49" charset="0"/>
              </a:rPr>
              <a:t>" </a:t>
            </a:r>
            <a:r>
              <a:rPr lang="en-US" sz="1800" b="1" dirty="0" smtClean="0">
                <a:solidFill>
                  <a:srgbClr val="009900"/>
                </a:solidFill>
                <a:latin typeface="Courier New" pitchFamily="49" charset="0"/>
              </a:rPr>
              <a:t>Res</a:t>
            </a:r>
            <a:r>
              <a:rPr lang="en-US" sz="1800" b="1" dirty="0" smtClean="0">
                <a:solidFill>
                  <a:srgbClr val="009900"/>
                </a:solidFill>
                <a:latin typeface="Courier New" pitchFamily="49" charset="0"/>
              </a:rPr>
              <a:t>:"</a:t>
            </a:r>
            <a:r>
              <a:rPr lang="en-US" sz="1800" b="1" dirty="0" smtClean="0">
                <a:solidFill>
                  <a:srgbClr val="000000"/>
                </a:solidFill>
                <a:latin typeface="Courier New" pitchFamily="49" charset="0"/>
              </a:rPr>
              <a:t>, result</a:t>
            </a:r>
            <a:r>
              <a:rPr lang="en-US" sz="1800" b="1" dirty="0" smtClean="0">
                <a:solidFill>
                  <a:srgbClr val="000000"/>
                </a:solidFill>
                <a:latin typeface="Courier New" pitchFamily="49" charset="0"/>
              </a:rPr>
              <a:t>)</a:t>
            </a:r>
          </a:p>
          <a:p>
            <a:pPr algn="l">
              <a:spcBef>
                <a:spcPts val="0"/>
              </a:spcBef>
            </a:pPr>
            <a:r>
              <a:rPr lang="en-US" sz="1800" b="1" dirty="0" smtClean="0">
                <a:solidFill>
                  <a:srgbClr val="000000"/>
                </a:solidFill>
                <a:latin typeface="Courier New" pitchFamily="49" charset="0"/>
              </a:rPr>
              <a:t>    </a:t>
            </a:r>
            <a:r>
              <a:rPr lang="en-US" sz="1800" b="1" dirty="0" smtClean="0">
                <a:solidFill>
                  <a:srgbClr val="7030A0"/>
                </a:solidFill>
                <a:latin typeface="Courier New" pitchFamily="49" charset="0"/>
              </a:rPr>
              <a:t>return</a:t>
            </a:r>
            <a:r>
              <a:rPr lang="en-US" sz="1800" b="1" dirty="0" smtClean="0">
                <a:solidFill>
                  <a:srgbClr val="000000"/>
                </a:solidFill>
                <a:latin typeface="Courier New" pitchFamily="49" charset="0"/>
              </a:rPr>
              <a:t> result</a:t>
            </a:r>
          </a:p>
        </p:txBody>
      </p:sp>
      <p:sp>
        <p:nvSpPr>
          <p:cNvPr id="13324" name="Rectangle 28"/>
          <p:cNvSpPr>
            <a:spLocks noChangeArrowheads="1"/>
          </p:cNvSpPr>
          <p:nvPr/>
        </p:nvSpPr>
        <p:spPr bwMode="auto">
          <a:xfrm>
            <a:off x="147329" y="130314"/>
            <a:ext cx="11480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i="1" dirty="0" smtClean="0">
                <a:solidFill>
                  <a:srgbClr val="000000"/>
                </a:solidFill>
                <a:latin typeface="Cambria" pitchFamily="18" charset="0"/>
              </a:rPr>
              <a:t>Quiz</a:t>
            </a:r>
            <a:endParaRPr lang="en-US" sz="4000" dirty="0">
              <a:solidFill>
                <a:srgbClr val="000000"/>
              </a:solidFill>
              <a:latin typeface="Cambria" pitchFamily="18" charset="0"/>
            </a:endParaRPr>
          </a:p>
        </p:txBody>
      </p:sp>
      <p:sp>
        <p:nvSpPr>
          <p:cNvPr id="2" name="TextBox 1"/>
          <p:cNvSpPr txBox="1"/>
          <p:nvPr/>
        </p:nvSpPr>
        <p:spPr>
          <a:xfrm>
            <a:off x="1508348" y="356092"/>
            <a:ext cx="3850036" cy="369332"/>
          </a:xfrm>
          <a:prstGeom prst="rect">
            <a:avLst/>
          </a:prstGeom>
          <a:noFill/>
        </p:spPr>
        <p:txBody>
          <a:bodyPr wrap="square" rtlCol="0">
            <a:spAutoFit/>
          </a:bodyPr>
          <a:lstStyle/>
          <a:p>
            <a:r>
              <a:rPr lang="en-US" sz="1800" dirty="0" smtClean="0">
                <a:solidFill>
                  <a:srgbClr val="000000"/>
                </a:solidFill>
                <a:latin typeface="Cambria" panose="02040503050406030204" pitchFamily="18" charset="0"/>
              </a:rPr>
              <a:t>Names(s) __________________________</a:t>
            </a:r>
            <a:endParaRPr lang="en-US" sz="1800" dirty="0">
              <a:solidFill>
                <a:srgbClr val="000000"/>
              </a:solidFill>
              <a:latin typeface="Cambria" panose="02040503050406030204" pitchFamily="18" charset="0"/>
            </a:endParaRPr>
          </a:p>
        </p:txBody>
      </p:sp>
      <p:sp>
        <p:nvSpPr>
          <p:cNvPr id="11" name="TextBox 10"/>
          <p:cNvSpPr txBox="1"/>
          <p:nvPr/>
        </p:nvSpPr>
        <p:spPr>
          <a:xfrm>
            <a:off x="56444" y="1275645"/>
            <a:ext cx="476956" cy="4924425"/>
          </a:xfrm>
          <a:prstGeom prst="rect">
            <a:avLst/>
          </a:prstGeom>
          <a:solidFill>
            <a:schemeClr val="bg1">
              <a:lumMod val="95000"/>
            </a:schemeClr>
          </a:solidFill>
        </p:spPr>
        <p:txBody>
          <a:bodyPr wrap="square" rtlCol="0">
            <a:spAutoFit/>
          </a:bodyPr>
          <a:lstStyle/>
          <a:p>
            <a:pPr algn="r"/>
            <a:r>
              <a:rPr lang="en-US" sz="1800" b="1" dirty="0" smtClean="0">
                <a:latin typeface="Courier New" panose="02070309020205020404" pitchFamily="49" charset="0"/>
                <a:cs typeface="Courier New" panose="02070309020205020404" pitchFamily="49" charset="0"/>
              </a:rPr>
              <a:t>0</a:t>
            </a:r>
          </a:p>
          <a:p>
            <a:pPr algn="r"/>
            <a:endParaRPr lang="en-US" sz="1100" b="1" dirty="0" smtClean="0">
              <a:latin typeface="Courier New" panose="02070309020205020404" pitchFamily="49" charset="0"/>
              <a:cs typeface="Courier New" panose="02070309020205020404" pitchFamily="49" charset="0"/>
            </a:endParaRPr>
          </a:p>
          <a:p>
            <a:pPr algn="r"/>
            <a:endParaRPr lang="en-US" sz="1100" b="1" dirty="0">
              <a:latin typeface="Courier New" panose="02070309020205020404" pitchFamily="49" charset="0"/>
              <a:cs typeface="Courier New" panose="02070309020205020404" pitchFamily="49" charset="0"/>
            </a:endParaRPr>
          </a:p>
          <a:p>
            <a:pPr algn="r"/>
            <a:endParaRPr lang="en-US" sz="1100" b="1" dirty="0" smtClean="0">
              <a:latin typeface="Courier New" panose="02070309020205020404" pitchFamily="49" charset="0"/>
              <a:cs typeface="Courier New" panose="02070309020205020404" pitchFamily="49" charset="0"/>
            </a:endParaRPr>
          </a:p>
          <a:p>
            <a:pPr algn="r"/>
            <a:endParaRPr lang="en-US" sz="1100" b="1" dirty="0" smtClean="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1</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2</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3</a:t>
            </a:r>
          </a:p>
          <a:p>
            <a:pPr algn="r"/>
            <a:r>
              <a:rPr lang="en-US" sz="1800" b="1" dirty="0" smtClean="0">
                <a:latin typeface="Courier New" panose="02070309020205020404" pitchFamily="49" charset="0"/>
                <a:cs typeface="Courier New" panose="02070309020205020404" pitchFamily="49" charset="0"/>
              </a:rPr>
              <a:t>4</a:t>
            </a:r>
          </a:p>
          <a:p>
            <a:pPr algn="r"/>
            <a:r>
              <a:rPr lang="en-US" sz="1800" b="1" dirty="0" smtClean="0">
                <a:latin typeface="Courier New" panose="02070309020205020404" pitchFamily="49" charset="0"/>
                <a:cs typeface="Courier New" panose="02070309020205020404" pitchFamily="49" charset="0"/>
              </a:rPr>
              <a:t>5</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6</a:t>
            </a:r>
          </a:p>
          <a:p>
            <a:pPr algn="r"/>
            <a:r>
              <a:rPr lang="en-US" sz="1800" b="1" dirty="0" smtClean="0">
                <a:latin typeface="Courier New" panose="02070309020205020404" pitchFamily="49" charset="0"/>
                <a:cs typeface="Courier New" panose="02070309020205020404" pitchFamily="49" charset="0"/>
              </a:rPr>
              <a:t>7</a:t>
            </a:r>
          </a:p>
          <a:p>
            <a:pPr algn="r"/>
            <a:r>
              <a:rPr lang="en-US" sz="1800" b="1" dirty="0" smtClean="0">
                <a:latin typeface="Courier New" panose="02070309020205020404" pitchFamily="49" charset="0"/>
                <a:cs typeface="Courier New" panose="02070309020205020404" pitchFamily="49" charset="0"/>
              </a:rPr>
              <a:t>8</a:t>
            </a:r>
          </a:p>
          <a:p>
            <a:pPr algn="r"/>
            <a:r>
              <a:rPr lang="en-US" sz="1800" b="1" dirty="0" smtClean="0">
                <a:latin typeface="Courier New" panose="02070309020205020404" pitchFamily="49" charset="0"/>
                <a:cs typeface="Courier New" panose="02070309020205020404" pitchFamily="49" charset="0"/>
              </a:rPr>
              <a:t>9</a:t>
            </a:r>
          </a:p>
          <a:p>
            <a:pPr algn="r"/>
            <a:r>
              <a:rPr lang="en-US" sz="1800" b="1" dirty="0" smtClean="0">
                <a:latin typeface="Courier New" panose="02070309020205020404" pitchFamily="49" charset="0"/>
                <a:cs typeface="Courier New" panose="02070309020205020404" pitchFamily="49" charset="0"/>
              </a:rPr>
              <a:t>10</a:t>
            </a:r>
          </a:p>
          <a:p>
            <a:pPr algn="r"/>
            <a:r>
              <a:rPr lang="en-US" sz="1800" b="1" dirty="0" smtClean="0">
                <a:latin typeface="Courier New" panose="02070309020205020404" pitchFamily="49" charset="0"/>
                <a:cs typeface="Courier New" panose="02070309020205020404" pitchFamily="49" charset="0"/>
              </a:rPr>
              <a:t>11</a:t>
            </a:r>
          </a:p>
        </p:txBody>
      </p:sp>
      <p:sp>
        <p:nvSpPr>
          <p:cNvPr id="24" name="Rectangle 23"/>
          <p:cNvSpPr/>
          <p:nvPr/>
        </p:nvSpPr>
        <p:spPr bwMode="auto">
          <a:xfrm>
            <a:off x="5365044" y="4435743"/>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25" name="Rectangle 24"/>
          <p:cNvSpPr/>
          <p:nvPr/>
        </p:nvSpPr>
        <p:spPr bwMode="auto">
          <a:xfrm>
            <a:off x="5365044" y="1775178"/>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27" name="Rectangle 26"/>
          <p:cNvSpPr/>
          <p:nvPr/>
        </p:nvSpPr>
        <p:spPr bwMode="auto">
          <a:xfrm>
            <a:off x="5365044" y="2219702"/>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28" name="Rectangle 27"/>
          <p:cNvSpPr/>
          <p:nvPr/>
        </p:nvSpPr>
        <p:spPr bwMode="auto">
          <a:xfrm>
            <a:off x="5365044" y="2664226"/>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29" name="Rectangle 28"/>
          <p:cNvSpPr/>
          <p:nvPr/>
        </p:nvSpPr>
        <p:spPr bwMode="auto">
          <a:xfrm>
            <a:off x="5365044" y="3108750"/>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1" name="Rectangle 30"/>
          <p:cNvSpPr/>
          <p:nvPr/>
        </p:nvSpPr>
        <p:spPr bwMode="auto">
          <a:xfrm>
            <a:off x="5365044" y="3553274"/>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2" name="Rectangle 31"/>
          <p:cNvSpPr/>
          <p:nvPr/>
        </p:nvSpPr>
        <p:spPr bwMode="auto">
          <a:xfrm>
            <a:off x="5365044" y="3997798"/>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3" name="Rectangle 32"/>
          <p:cNvSpPr/>
          <p:nvPr/>
        </p:nvSpPr>
        <p:spPr bwMode="auto">
          <a:xfrm>
            <a:off x="5365044" y="4886427"/>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4" name="Rectangle 33"/>
          <p:cNvSpPr/>
          <p:nvPr/>
        </p:nvSpPr>
        <p:spPr bwMode="auto">
          <a:xfrm>
            <a:off x="5365044" y="5330951"/>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5" name="Rectangle 34"/>
          <p:cNvSpPr/>
          <p:nvPr/>
        </p:nvSpPr>
        <p:spPr bwMode="auto">
          <a:xfrm>
            <a:off x="5365044" y="5775475"/>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6" name="Rectangle 35"/>
          <p:cNvSpPr/>
          <p:nvPr/>
        </p:nvSpPr>
        <p:spPr bwMode="auto">
          <a:xfrm>
            <a:off x="5365044" y="6219999"/>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9" name="Rectangle 38"/>
          <p:cNvSpPr/>
          <p:nvPr/>
        </p:nvSpPr>
        <p:spPr>
          <a:xfrm>
            <a:off x="7409657" y="1821818"/>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0" name="Rectangle 39"/>
          <p:cNvSpPr/>
          <p:nvPr/>
        </p:nvSpPr>
        <p:spPr>
          <a:xfrm>
            <a:off x="7422762" y="6265606"/>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 name="Oval 4"/>
          <p:cNvSpPr/>
          <p:nvPr/>
        </p:nvSpPr>
        <p:spPr bwMode="auto">
          <a:xfrm>
            <a:off x="7459833" y="1821818"/>
            <a:ext cx="197238" cy="338554"/>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2" name="Oval 41"/>
          <p:cNvSpPr/>
          <p:nvPr/>
        </p:nvSpPr>
        <p:spPr bwMode="auto">
          <a:xfrm>
            <a:off x="8483381" y="6252519"/>
            <a:ext cx="289915" cy="360822"/>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3" name="Rectangle 42"/>
          <p:cNvSpPr/>
          <p:nvPr/>
        </p:nvSpPr>
        <p:spPr>
          <a:xfrm>
            <a:off x="7409657" y="2276960"/>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4" name="Rectangle 43"/>
          <p:cNvSpPr/>
          <p:nvPr/>
        </p:nvSpPr>
        <p:spPr>
          <a:xfrm>
            <a:off x="7409657" y="2721803"/>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7" name="Rectangle 46"/>
          <p:cNvSpPr/>
          <p:nvPr/>
        </p:nvSpPr>
        <p:spPr>
          <a:xfrm>
            <a:off x="7409657" y="3170656"/>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8" name="Rectangle 47"/>
          <p:cNvSpPr/>
          <p:nvPr/>
        </p:nvSpPr>
        <p:spPr>
          <a:xfrm>
            <a:off x="7409657" y="3592164"/>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9" name="Rectangle 48"/>
          <p:cNvSpPr/>
          <p:nvPr/>
        </p:nvSpPr>
        <p:spPr>
          <a:xfrm>
            <a:off x="7409657" y="4059663"/>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0" name="Rectangle 49"/>
          <p:cNvSpPr/>
          <p:nvPr/>
        </p:nvSpPr>
        <p:spPr>
          <a:xfrm>
            <a:off x="7409657" y="4504506"/>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1" name="Rectangle 50"/>
          <p:cNvSpPr/>
          <p:nvPr/>
        </p:nvSpPr>
        <p:spPr>
          <a:xfrm>
            <a:off x="7409657" y="4928645"/>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2" name="Rectangle 51"/>
          <p:cNvSpPr/>
          <p:nvPr/>
        </p:nvSpPr>
        <p:spPr>
          <a:xfrm>
            <a:off x="7415834" y="5374510"/>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3" name="Rectangle 52"/>
          <p:cNvSpPr/>
          <p:nvPr/>
        </p:nvSpPr>
        <p:spPr>
          <a:xfrm>
            <a:off x="7415834" y="5823363"/>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 name="Rectangle 3"/>
          <p:cNvSpPr/>
          <p:nvPr/>
        </p:nvSpPr>
        <p:spPr>
          <a:xfrm>
            <a:off x="5412487" y="1719475"/>
            <a:ext cx="1011815" cy="498213"/>
          </a:xfrm>
          <a:prstGeom prst="rect">
            <a:avLst/>
          </a:prstGeom>
        </p:spPr>
        <p:txBody>
          <a:bodyPr wrap="none">
            <a:spAutoFit/>
          </a:bodyPr>
          <a:lstStyle/>
          <a:p>
            <a:pPr lvl="0" algn="l">
              <a:lnSpc>
                <a:spcPts val="3500"/>
              </a:lnSpc>
            </a:pPr>
            <a:r>
              <a:rPr lang="en-US" sz="1800" b="1" dirty="0">
                <a:solidFill>
                  <a:srgbClr val="C00000"/>
                </a:solidFill>
                <a:latin typeface="Courier New" panose="02070309020205020404" pitchFamily="49" charset="0"/>
                <a:cs typeface="Courier New" panose="02070309020205020404" pitchFamily="49" charset="0"/>
              </a:rPr>
              <a:t>x is 3</a:t>
            </a:r>
          </a:p>
        </p:txBody>
      </p:sp>
      <p:sp>
        <p:nvSpPr>
          <p:cNvPr id="7" name="Rectangle 6"/>
          <p:cNvSpPr/>
          <p:nvPr/>
        </p:nvSpPr>
        <p:spPr>
          <a:xfrm>
            <a:off x="5412487" y="6137629"/>
            <a:ext cx="1563248" cy="498213"/>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x:3  Res:6</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4" name="Rectangle 53"/>
          <p:cNvSpPr/>
          <p:nvPr/>
        </p:nvSpPr>
        <p:spPr>
          <a:xfrm>
            <a:off x="5412487" y="2146265"/>
            <a:ext cx="1838965" cy="498213"/>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Next: </a:t>
            </a:r>
            <a:r>
              <a:rPr lang="en-US" sz="1800" b="1" dirty="0" err="1" smtClean="0">
                <a:solidFill>
                  <a:srgbClr val="C00000"/>
                </a:solidFill>
                <a:latin typeface="Courier New" panose="02070309020205020404" pitchFamily="49" charset="0"/>
                <a:cs typeface="Courier New" panose="02070309020205020404" pitchFamily="49" charset="0"/>
              </a:rPr>
              <a:t>fac</a:t>
            </a:r>
            <a:r>
              <a:rPr lang="en-US" sz="1800" b="1" dirty="0" smtClean="0">
                <a:solidFill>
                  <a:srgbClr val="C00000"/>
                </a:solidFill>
                <a:latin typeface="Courier New" panose="02070309020205020404" pitchFamily="49" charset="0"/>
                <a:cs typeface="Courier New" panose="02070309020205020404" pitchFamily="49" charset="0"/>
              </a:rPr>
              <a:t>(2)</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5" name="Rectangle 54"/>
          <p:cNvSpPr/>
          <p:nvPr/>
        </p:nvSpPr>
        <p:spPr>
          <a:xfrm>
            <a:off x="5424844" y="2617268"/>
            <a:ext cx="1011815" cy="541174"/>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 is 2</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6" name="Rectangle 55"/>
          <p:cNvSpPr/>
          <p:nvPr/>
        </p:nvSpPr>
        <p:spPr>
          <a:xfrm>
            <a:off x="5424844" y="3044058"/>
            <a:ext cx="1838965" cy="541174"/>
          </a:xfrm>
          <a:prstGeom prst="rect">
            <a:avLst/>
          </a:prstGeom>
        </p:spPr>
        <p:txBody>
          <a:bodyPr wrap="none">
            <a:spAutoFit/>
          </a:bodyPr>
          <a:lstStyle/>
          <a:p>
            <a:pPr lvl="0" algn="l">
              <a:lnSpc>
                <a:spcPts val="3500"/>
              </a:lnSpc>
            </a:pPr>
            <a:r>
              <a:rPr lang="en-US" sz="1800" b="1" dirty="0">
                <a:solidFill>
                  <a:srgbClr val="C00000"/>
                </a:solidFill>
                <a:latin typeface="Courier New" panose="02070309020205020404" pitchFamily="49" charset="0"/>
                <a:cs typeface="Courier New" panose="02070309020205020404" pitchFamily="49" charset="0"/>
              </a:rPr>
              <a:t>Next: </a:t>
            </a:r>
            <a:r>
              <a:rPr lang="en-US" sz="1800" b="1" dirty="0" err="1" smtClean="0">
                <a:solidFill>
                  <a:srgbClr val="C00000"/>
                </a:solidFill>
                <a:latin typeface="Courier New" panose="02070309020205020404" pitchFamily="49" charset="0"/>
                <a:cs typeface="Courier New" panose="02070309020205020404" pitchFamily="49" charset="0"/>
              </a:rPr>
              <a:t>fac</a:t>
            </a:r>
            <a:r>
              <a:rPr lang="en-US" sz="1800" b="1" dirty="0" smtClean="0">
                <a:solidFill>
                  <a:srgbClr val="C00000"/>
                </a:solidFill>
                <a:latin typeface="Courier New" panose="02070309020205020404" pitchFamily="49" charset="0"/>
                <a:cs typeface="Courier New" panose="02070309020205020404" pitchFamily="49" charset="0"/>
              </a:rPr>
              <a:t>(1)</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7" name="Rectangle 56"/>
          <p:cNvSpPr/>
          <p:nvPr/>
        </p:nvSpPr>
        <p:spPr>
          <a:xfrm>
            <a:off x="5410200" y="3466071"/>
            <a:ext cx="1011815" cy="541174"/>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 is 1</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8" name="Rectangle 57"/>
          <p:cNvSpPr/>
          <p:nvPr/>
        </p:nvSpPr>
        <p:spPr>
          <a:xfrm>
            <a:off x="5410200" y="3892861"/>
            <a:ext cx="1838965" cy="541174"/>
          </a:xfrm>
          <a:prstGeom prst="rect">
            <a:avLst/>
          </a:prstGeom>
        </p:spPr>
        <p:txBody>
          <a:bodyPr wrap="none">
            <a:spAutoFit/>
          </a:bodyPr>
          <a:lstStyle/>
          <a:p>
            <a:pPr lvl="0" algn="l">
              <a:lnSpc>
                <a:spcPts val="3500"/>
              </a:lnSpc>
            </a:pPr>
            <a:r>
              <a:rPr lang="en-US" sz="1800" b="1" dirty="0">
                <a:solidFill>
                  <a:srgbClr val="C00000"/>
                </a:solidFill>
                <a:latin typeface="Courier New" panose="02070309020205020404" pitchFamily="49" charset="0"/>
                <a:cs typeface="Courier New" panose="02070309020205020404" pitchFamily="49" charset="0"/>
              </a:rPr>
              <a:t>Next: </a:t>
            </a:r>
            <a:r>
              <a:rPr lang="en-US" sz="1800" b="1" dirty="0" err="1" smtClean="0">
                <a:solidFill>
                  <a:srgbClr val="C00000"/>
                </a:solidFill>
                <a:latin typeface="Courier New" panose="02070309020205020404" pitchFamily="49" charset="0"/>
                <a:cs typeface="Courier New" panose="02070309020205020404" pitchFamily="49" charset="0"/>
              </a:rPr>
              <a:t>fac</a:t>
            </a:r>
            <a:r>
              <a:rPr lang="en-US" sz="1800" b="1" dirty="0" smtClean="0">
                <a:solidFill>
                  <a:srgbClr val="C00000"/>
                </a:solidFill>
                <a:latin typeface="Courier New" panose="02070309020205020404" pitchFamily="49" charset="0"/>
                <a:cs typeface="Courier New" panose="02070309020205020404" pitchFamily="49" charset="0"/>
              </a:rPr>
              <a:t>(0)</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9" name="Rectangle 58"/>
          <p:cNvSpPr/>
          <p:nvPr/>
        </p:nvSpPr>
        <p:spPr>
          <a:xfrm>
            <a:off x="5422557" y="4363864"/>
            <a:ext cx="1011815" cy="541174"/>
          </a:xfrm>
          <a:prstGeom prst="rect">
            <a:avLst/>
          </a:prstGeom>
        </p:spPr>
        <p:txBody>
          <a:bodyPr wrap="none">
            <a:spAutoFit/>
          </a:bodyPr>
          <a:lstStyle/>
          <a:p>
            <a:pPr lvl="0" algn="l">
              <a:lnSpc>
                <a:spcPts val="3500"/>
              </a:lnSpc>
            </a:pPr>
            <a:r>
              <a:rPr lang="en-US" sz="1800" b="1" dirty="0">
                <a:solidFill>
                  <a:srgbClr val="C00000"/>
                </a:solidFill>
                <a:latin typeface="Courier New" panose="02070309020205020404" pitchFamily="49" charset="0"/>
                <a:cs typeface="Courier New" panose="02070309020205020404" pitchFamily="49" charset="0"/>
              </a:rPr>
              <a:t>x is </a:t>
            </a:r>
            <a:r>
              <a:rPr lang="en-US" sz="1800" b="1" dirty="0" smtClean="0">
                <a:solidFill>
                  <a:srgbClr val="C00000"/>
                </a:solidFill>
                <a:latin typeface="Courier New" panose="02070309020205020404" pitchFamily="49" charset="0"/>
                <a:cs typeface="Courier New" panose="02070309020205020404" pitchFamily="49" charset="0"/>
              </a:rPr>
              <a:t>0</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60" name="Rectangle 59"/>
          <p:cNvSpPr/>
          <p:nvPr/>
        </p:nvSpPr>
        <p:spPr>
          <a:xfrm>
            <a:off x="5422557" y="4790654"/>
            <a:ext cx="1563248" cy="498213"/>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x:0  Res:1</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61" name="Rectangle 60"/>
          <p:cNvSpPr/>
          <p:nvPr/>
        </p:nvSpPr>
        <p:spPr>
          <a:xfrm>
            <a:off x="5422557" y="5247197"/>
            <a:ext cx="1563248" cy="498213"/>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x:1  Res:1</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62" name="Rectangle 61"/>
          <p:cNvSpPr/>
          <p:nvPr/>
        </p:nvSpPr>
        <p:spPr>
          <a:xfrm>
            <a:off x="5422557" y="5673987"/>
            <a:ext cx="1563248" cy="541174"/>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x:2  </a:t>
            </a:r>
            <a:r>
              <a:rPr lang="en-US" sz="1800" b="1" dirty="0">
                <a:solidFill>
                  <a:srgbClr val="C00000"/>
                </a:solidFill>
                <a:latin typeface="Courier New" panose="02070309020205020404" pitchFamily="49" charset="0"/>
                <a:cs typeface="Courier New" panose="02070309020205020404" pitchFamily="49" charset="0"/>
              </a:rPr>
              <a:t>Res:2</a:t>
            </a:r>
          </a:p>
        </p:txBody>
      </p:sp>
      <p:sp>
        <p:nvSpPr>
          <p:cNvPr id="64" name="Oval 63"/>
          <p:cNvSpPr/>
          <p:nvPr/>
        </p:nvSpPr>
        <p:spPr bwMode="auto">
          <a:xfrm>
            <a:off x="8485442" y="5803557"/>
            <a:ext cx="289915" cy="360822"/>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5" name="Oval 64"/>
          <p:cNvSpPr/>
          <p:nvPr/>
        </p:nvSpPr>
        <p:spPr bwMode="auto">
          <a:xfrm>
            <a:off x="8483380" y="5362153"/>
            <a:ext cx="289915" cy="360822"/>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6" name="Oval 65"/>
          <p:cNvSpPr/>
          <p:nvPr/>
        </p:nvSpPr>
        <p:spPr bwMode="auto">
          <a:xfrm>
            <a:off x="7778578" y="4917988"/>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7" name="Oval 66"/>
          <p:cNvSpPr/>
          <p:nvPr/>
        </p:nvSpPr>
        <p:spPr bwMode="auto">
          <a:xfrm>
            <a:off x="7436707" y="4483443"/>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8" name="Oval 67"/>
          <p:cNvSpPr/>
          <p:nvPr/>
        </p:nvSpPr>
        <p:spPr bwMode="auto">
          <a:xfrm>
            <a:off x="8122507" y="4038600"/>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9" name="Oval 68"/>
          <p:cNvSpPr/>
          <p:nvPr/>
        </p:nvSpPr>
        <p:spPr bwMode="auto">
          <a:xfrm>
            <a:off x="7442886" y="3593757"/>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70" name="Oval 69"/>
          <p:cNvSpPr/>
          <p:nvPr/>
        </p:nvSpPr>
        <p:spPr bwMode="auto">
          <a:xfrm>
            <a:off x="7434645" y="2706129"/>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71" name="Oval 70"/>
          <p:cNvSpPr/>
          <p:nvPr/>
        </p:nvSpPr>
        <p:spPr bwMode="auto">
          <a:xfrm>
            <a:off x="8120449" y="3156737"/>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72" name="Oval 71"/>
          <p:cNvSpPr/>
          <p:nvPr/>
        </p:nvSpPr>
        <p:spPr bwMode="auto">
          <a:xfrm>
            <a:off x="8101914" y="2261286"/>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73" name="Down Arrow 72"/>
          <p:cNvSpPr/>
          <p:nvPr/>
        </p:nvSpPr>
        <p:spPr bwMode="auto">
          <a:xfrm>
            <a:off x="7596023" y="1184647"/>
            <a:ext cx="502355" cy="516467"/>
          </a:xfrm>
          <a:prstGeom prst="downArrow">
            <a:avLst/>
          </a:prstGeom>
          <a:solidFill>
            <a:srgbClr val="FFE0B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74" name="Text Box 7"/>
          <p:cNvSpPr txBox="1">
            <a:spLocks noChangeArrowheads="1"/>
          </p:cNvSpPr>
          <p:nvPr/>
        </p:nvSpPr>
        <p:spPr bwMode="auto">
          <a:xfrm>
            <a:off x="5634567" y="222676"/>
            <a:ext cx="3048000" cy="830997"/>
          </a:xfrm>
          <a:prstGeom prst="rect">
            <a:avLst/>
          </a:prstGeom>
          <a:solidFill>
            <a:srgbClr val="FFCC99"/>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solidFill>
                  <a:srgbClr val="000000"/>
                </a:solidFill>
                <a:latin typeface="Cambria" pitchFamily="18" charset="0"/>
              </a:rPr>
              <a:t>What will this call to </a:t>
            </a:r>
            <a:r>
              <a:rPr lang="en-US" b="1" dirty="0" err="1" smtClean="0">
                <a:solidFill>
                  <a:srgbClr val="000000"/>
                </a:solidFill>
                <a:latin typeface="Cambria" pitchFamily="18" charset="0"/>
              </a:rPr>
              <a:t>fac</a:t>
            </a:r>
            <a:r>
              <a:rPr lang="en-US" b="1" dirty="0" smtClean="0">
                <a:solidFill>
                  <a:srgbClr val="000000"/>
                </a:solidFill>
                <a:latin typeface="Cambria" pitchFamily="18" charset="0"/>
              </a:rPr>
              <a:t>(3) </a:t>
            </a:r>
            <a:r>
              <a:rPr lang="en-US" i="1" dirty="0" smtClean="0">
                <a:solidFill>
                  <a:srgbClr val="000000"/>
                </a:solidFill>
                <a:latin typeface="Cambria" pitchFamily="18" charset="0"/>
              </a:rPr>
              <a:t>print</a:t>
            </a:r>
            <a:r>
              <a:rPr lang="en-US" dirty="0" smtClean="0">
                <a:solidFill>
                  <a:srgbClr val="000000"/>
                </a:solidFill>
                <a:latin typeface="Cambria" pitchFamily="18" charset="0"/>
              </a:rPr>
              <a:t>?</a:t>
            </a:r>
            <a:endParaRPr lang="en-US" b="1" dirty="0">
              <a:solidFill>
                <a:srgbClr val="000000"/>
              </a:solidFill>
              <a:latin typeface="Cambria" pitchFamily="18" charset="0"/>
            </a:endParaRPr>
          </a:p>
        </p:txBody>
      </p:sp>
      <p:sp>
        <p:nvSpPr>
          <p:cNvPr id="75" name="Rectangle 74"/>
          <p:cNvSpPr/>
          <p:nvPr/>
        </p:nvSpPr>
        <p:spPr>
          <a:xfrm>
            <a:off x="6730238" y="1061857"/>
            <a:ext cx="1956562" cy="338554"/>
          </a:xfrm>
          <a:prstGeom prst="rect">
            <a:avLst/>
          </a:prstGeom>
          <a:noFill/>
        </p:spPr>
        <p:txBody>
          <a:bodyPr wrap="none">
            <a:spAutoFit/>
          </a:bodyPr>
          <a:lstStyle/>
          <a:p>
            <a:r>
              <a:rPr lang="en-US" sz="1600" dirty="0" smtClean="0">
                <a:latin typeface="Calibri" panose="020F0502020204030204" pitchFamily="34" charset="0"/>
              </a:rPr>
              <a:t>[ and by </a:t>
            </a:r>
            <a:r>
              <a:rPr lang="en-US" sz="1600" b="1" i="1" dirty="0" smtClean="0">
                <a:latin typeface="Calibri" panose="020F0502020204030204" pitchFamily="34" charset="0"/>
              </a:rPr>
              <a:t>which</a:t>
            </a:r>
            <a:r>
              <a:rPr lang="en-US" sz="1600" dirty="0" smtClean="0">
                <a:latin typeface="Calibri" panose="020F0502020204030204" pitchFamily="34" charset="0"/>
              </a:rPr>
              <a:t> line? ]</a:t>
            </a:r>
            <a:endParaRPr lang="en-US" sz="1600" dirty="0">
              <a:latin typeface="Calibri" panose="020F0502020204030204" pitchFamily="34" charset="0"/>
            </a:endParaRPr>
          </a:p>
        </p:txBody>
      </p:sp>
      <p:sp>
        <p:nvSpPr>
          <p:cNvPr id="76" name="Down Arrow 75"/>
          <p:cNvSpPr/>
          <p:nvPr/>
        </p:nvSpPr>
        <p:spPr bwMode="auto">
          <a:xfrm>
            <a:off x="5701826" y="993486"/>
            <a:ext cx="502355" cy="516467"/>
          </a:xfrm>
          <a:prstGeom prst="downArrow">
            <a:avLst/>
          </a:prstGeom>
          <a:solidFill>
            <a:srgbClr val="FFCC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77" name="Rectangle 76"/>
          <p:cNvSpPr/>
          <p:nvPr/>
        </p:nvSpPr>
        <p:spPr>
          <a:xfrm>
            <a:off x="7627126" y="1500734"/>
            <a:ext cx="1053494" cy="261610"/>
          </a:xfrm>
          <a:prstGeom prst="rect">
            <a:avLst/>
          </a:prstGeom>
          <a:noFill/>
        </p:spPr>
        <p:txBody>
          <a:bodyPr wrap="none">
            <a:spAutoFit/>
          </a:bodyPr>
          <a:lstStyle/>
          <a:p>
            <a:r>
              <a:rPr lang="en-US" sz="1100" dirty="0" smtClean="0">
                <a:latin typeface="Calibri" panose="020F0502020204030204" pitchFamily="34" charset="0"/>
              </a:rPr>
              <a:t>circle the line #</a:t>
            </a:r>
            <a:endParaRPr lang="en-US" sz="1100" dirty="0">
              <a:latin typeface="Calibri" panose="020F0502020204030204" pitchFamily="34" charset="0"/>
            </a:endParaRPr>
          </a:p>
        </p:txBody>
      </p:sp>
      <p:sp>
        <p:nvSpPr>
          <p:cNvPr id="78" name="Rectangle 77"/>
          <p:cNvSpPr/>
          <p:nvPr/>
        </p:nvSpPr>
        <p:spPr>
          <a:xfrm>
            <a:off x="5424844" y="1500734"/>
            <a:ext cx="1116011" cy="261610"/>
          </a:xfrm>
          <a:prstGeom prst="rect">
            <a:avLst/>
          </a:prstGeom>
          <a:noFill/>
        </p:spPr>
        <p:txBody>
          <a:bodyPr wrap="none">
            <a:spAutoFit/>
          </a:bodyPr>
          <a:lstStyle/>
          <a:p>
            <a:r>
              <a:rPr lang="en-US" sz="1100" dirty="0" smtClean="0">
                <a:latin typeface="Calibri" panose="020F0502020204030204" pitchFamily="34" charset="0"/>
              </a:rPr>
              <a:t>what's printed...</a:t>
            </a:r>
            <a:endParaRPr lang="en-US" sz="1100" dirty="0">
              <a:latin typeface="Calibri" panose="020F0502020204030204" pitchFamily="34" charset="0"/>
            </a:endParaRPr>
          </a:p>
        </p:txBody>
      </p:sp>
      <p:sp>
        <p:nvSpPr>
          <p:cNvPr id="63" name="Down Arrow 62"/>
          <p:cNvSpPr/>
          <p:nvPr/>
        </p:nvSpPr>
        <p:spPr bwMode="auto">
          <a:xfrm>
            <a:off x="1559527" y="1669764"/>
            <a:ext cx="302212" cy="621983"/>
          </a:xfrm>
          <a:prstGeom prst="downArrow">
            <a:avLst/>
          </a:prstGeom>
          <a:solidFill>
            <a:srgbClr val="FFE0B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79" name="Rectangle 78"/>
          <p:cNvSpPr/>
          <p:nvPr/>
        </p:nvSpPr>
        <p:spPr>
          <a:xfrm>
            <a:off x="920069" y="1259901"/>
            <a:ext cx="1107996" cy="400110"/>
          </a:xfrm>
          <a:prstGeom prst="rect">
            <a:avLst/>
          </a:prstGeom>
          <a:solidFill>
            <a:srgbClr val="FFE0B3"/>
          </a:solidFill>
        </p:spPr>
        <p:txBody>
          <a:bodyPr wrap="none">
            <a:spAutoFit/>
          </a:bodyPr>
          <a:lstStyle/>
          <a:p>
            <a:r>
              <a:rPr lang="en-US" sz="2000" b="1" dirty="0" err="1" smtClean="0">
                <a:solidFill>
                  <a:srgbClr val="000000"/>
                </a:solidFill>
                <a:latin typeface="Courier New" panose="02070309020205020404" pitchFamily="49" charset="0"/>
                <a:cs typeface="Courier New" panose="02070309020205020404" pitchFamily="49" charset="0"/>
              </a:rPr>
              <a:t>fac</a:t>
            </a:r>
            <a:r>
              <a:rPr lang="en-US" sz="2000" b="1" dirty="0" smtClean="0">
                <a:solidFill>
                  <a:srgbClr val="000000"/>
                </a:solidFill>
                <a:latin typeface="Courier New" panose="02070309020205020404" pitchFamily="49" charset="0"/>
                <a:cs typeface="Courier New" panose="02070309020205020404" pitchFamily="49" charset="0"/>
              </a:rPr>
              <a:t>(3)</a:t>
            </a:r>
            <a:endParaRPr lang="en-US" sz="2000" dirty="0">
              <a:solidFill>
                <a:srgbClr val="000000"/>
              </a:solidFill>
              <a:latin typeface="Courier New" panose="02070309020205020404" pitchFamily="49" charset="0"/>
              <a:cs typeface="Courier New" panose="02070309020205020404" pitchFamily="49" charset="0"/>
            </a:endParaRPr>
          </a:p>
        </p:txBody>
      </p:sp>
      <p:sp>
        <p:nvSpPr>
          <p:cNvPr id="80" name="Curved Right Arrow 79"/>
          <p:cNvSpPr/>
          <p:nvPr/>
        </p:nvSpPr>
        <p:spPr bwMode="auto">
          <a:xfrm rot="9968896">
            <a:off x="1674033" y="4953153"/>
            <a:ext cx="477696" cy="1012903"/>
          </a:xfrm>
          <a:prstGeom prst="curvedRightArrow">
            <a:avLst/>
          </a:prstGeom>
          <a:solidFill>
            <a:srgbClr val="0000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81" name="Curved Right Arrow 80"/>
          <p:cNvSpPr/>
          <p:nvPr/>
        </p:nvSpPr>
        <p:spPr bwMode="auto">
          <a:xfrm rot="19793089" flipH="1" flipV="1">
            <a:off x="2742905" y="1375144"/>
            <a:ext cx="1569701" cy="3767024"/>
          </a:xfrm>
          <a:prstGeom prst="curvedRightArrow">
            <a:avLst>
              <a:gd name="adj1" fmla="val 19432"/>
              <a:gd name="adj2" fmla="val 48159"/>
              <a:gd name="adj3" fmla="val 33219"/>
            </a:avLst>
          </a:prstGeom>
          <a:solidFill>
            <a:srgbClr val="FFCC99"/>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82" name="Curved Right Arrow 81"/>
          <p:cNvSpPr/>
          <p:nvPr/>
        </p:nvSpPr>
        <p:spPr bwMode="auto">
          <a:xfrm rot="20350579">
            <a:off x="1121157" y="5136144"/>
            <a:ext cx="477696" cy="1012903"/>
          </a:xfrm>
          <a:prstGeom prst="curvedRightArrow">
            <a:avLst/>
          </a:prstGeom>
          <a:solidFill>
            <a:srgbClr val="0000FF"/>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83" name="Curved Right Arrow 82"/>
          <p:cNvSpPr/>
          <p:nvPr/>
        </p:nvSpPr>
        <p:spPr bwMode="auto">
          <a:xfrm rot="9009820" flipH="1" flipV="1">
            <a:off x="1447351" y="2338211"/>
            <a:ext cx="1569701" cy="3767024"/>
          </a:xfrm>
          <a:prstGeom prst="curvedRightArrow">
            <a:avLst>
              <a:gd name="adj1" fmla="val 19432"/>
              <a:gd name="adj2" fmla="val 48159"/>
              <a:gd name="adj3" fmla="val 33219"/>
            </a:avLst>
          </a:prstGeom>
          <a:solidFill>
            <a:srgbClr val="FFE0B3"/>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extLst>
      <p:ext uri="{BB962C8B-B14F-4D97-AF65-F5344CB8AC3E}">
        <p14:creationId xmlns:p14="http://schemas.microsoft.com/office/powerpoint/2010/main" val="1101010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8"/>
          <p:cNvSpPr txBox="1">
            <a:spLocks noChangeArrowheads="1"/>
          </p:cNvSpPr>
          <p:nvPr/>
        </p:nvSpPr>
        <p:spPr bwMode="auto">
          <a:xfrm>
            <a:off x="307623" y="2209800"/>
            <a:ext cx="502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l">
              <a:spcBef>
                <a:spcPts val="0"/>
              </a:spcBef>
            </a:pPr>
            <a:r>
              <a:rPr lang="en-US" sz="1800" b="1" dirty="0" smtClean="0">
                <a:solidFill>
                  <a:srgbClr val="FF9900"/>
                </a:solidFill>
                <a:latin typeface="Courier New" pitchFamily="49" charset="0"/>
              </a:rPr>
              <a:t> </a:t>
            </a:r>
            <a:r>
              <a:rPr lang="en-US" sz="1800" b="1" dirty="0" err="1" smtClean="0">
                <a:solidFill>
                  <a:srgbClr val="FF9900"/>
                </a:solidFill>
                <a:latin typeface="Courier New" pitchFamily="49" charset="0"/>
              </a:rPr>
              <a:t>def</a:t>
            </a:r>
            <a:r>
              <a:rPr lang="en-US" sz="1800" b="1" dirty="0" smtClean="0">
                <a:solidFill>
                  <a:srgbClr val="FF9900"/>
                </a:solidFill>
                <a:latin typeface="Courier New" pitchFamily="49" charset="0"/>
              </a:rPr>
              <a:t> </a:t>
            </a:r>
            <a:r>
              <a:rPr lang="en-US" sz="1800" b="1" dirty="0" err="1" smtClean="0">
                <a:solidFill>
                  <a:srgbClr val="000000"/>
                </a:solidFill>
                <a:latin typeface="Courier New" pitchFamily="49" charset="0"/>
              </a:rPr>
              <a:t>fac</a:t>
            </a:r>
            <a:r>
              <a:rPr lang="en-US" sz="1800" b="1" dirty="0" smtClean="0">
                <a:solidFill>
                  <a:srgbClr val="000000"/>
                </a:solidFill>
                <a:latin typeface="Courier New" pitchFamily="49" charset="0"/>
              </a:rPr>
              <a:t>(x):</a:t>
            </a:r>
          </a:p>
          <a:p>
            <a:pPr algn="l">
              <a:spcBef>
                <a:spcPts val="0"/>
              </a:spcBef>
            </a:pPr>
            <a:r>
              <a:rPr lang="en-US" sz="1800" b="1" dirty="0" smtClean="0">
                <a:solidFill>
                  <a:srgbClr val="FFFFFF">
                    <a:lumMod val="65000"/>
                  </a:srgbClr>
                </a:solidFill>
                <a:latin typeface="Courier New" pitchFamily="49" charset="0"/>
              </a:rPr>
              <a:t>  """ factorial w/ printing """</a:t>
            </a: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"x is"</a:t>
            </a:r>
            <a:r>
              <a:rPr lang="en-US" sz="1800" b="1" dirty="0" smtClean="0">
                <a:solidFill>
                  <a:srgbClr val="000000"/>
                </a:solidFill>
                <a:latin typeface="Courier New" pitchFamily="49" charset="0"/>
              </a:rPr>
              <a:t>, x)</a:t>
            </a:r>
          </a:p>
          <a:p>
            <a:pPr algn="l">
              <a:spcBef>
                <a:spcPts val="0"/>
              </a:spcBef>
            </a:pP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if </a:t>
            </a:r>
            <a:r>
              <a:rPr lang="en-US" sz="1800" b="1" dirty="0" smtClean="0">
                <a:solidFill>
                  <a:srgbClr val="000000"/>
                </a:solidFill>
                <a:latin typeface="Courier New" pitchFamily="49" charset="0"/>
              </a:rPr>
              <a:t>x == </a:t>
            </a:r>
            <a:r>
              <a:rPr lang="en-US" sz="1800" b="1" dirty="0">
                <a:solidFill>
                  <a:srgbClr val="000000"/>
                </a:solidFill>
                <a:latin typeface="Courier New" pitchFamily="49" charset="0"/>
              </a:rPr>
              <a:t>0</a:t>
            </a:r>
            <a:r>
              <a:rPr lang="en-US" sz="1800" b="1" dirty="0" smtClean="0">
                <a:solidFill>
                  <a:srgbClr val="000000"/>
                </a:solidFill>
                <a:latin typeface="Courier New" pitchFamily="49" charset="0"/>
              </a:rPr>
              <a:t>:</a:t>
            </a: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a:t>
            </a:r>
            <a:r>
              <a:rPr lang="en-US" sz="1800" b="1" dirty="0">
                <a:solidFill>
                  <a:srgbClr val="009900"/>
                </a:solidFill>
                <a:latin typeface="Courier New" pitchFamily="49" charset="0"/>
              </a:rPr>
              <a:t>x:"</a:t>
            </a:r>
            <a:r>
              <a:rPr lang="en-US" sz="1800" b="1" dirty="0">
                <a:latin typeface="Courier New" pitchFamily="49" charset="0"/>
              </a:rPr>
              <a:t>, x, </a:t>
            </a:r>
            <a:r>
              <a:rPr lang="en-US" sz="1800" b="1" dirty="0">
                <a:solidFill>
                  <a:srgbClr val="009900"/>
                </a:solidFill>
                <a:latin typeface="Courier New" pitchFamily="49" charset="0"/>
              </a:rPr>
              <a:t>" </a:t>
            </a:r>
            <a:r>
              <a:rPr lang="en-US" sz="1800" b="1" dirty="0" smtClean="0">
                <a:solidFill>
                  <a:srgbClr val="009900"/>
                </a:solidFill>
                <a:latin typeface="Courier New" pitchFamily="49" charset="0"/>
              </a:rPr>
              <a:t>Res: 1"</a:t>
            </a:r>
            <a:r>
              <a:rPr lang="en-US" sz="1800" b="1" dirty="0">
                <a:solidFill>
                  <a:srgbClr val="000000"/>
                </a:solidFill>
                <a:latin typeface="Courier New" pitchFamily="49" charset="0"/>
              </a:rPr>
              <a:t> )</a:t>
            </a:r>
          </a:p>
          <a:p>
            <a:pPr algn="l">
              <a:spcBef>
                <a:spcPts val="0"/>
              </a:spcBef>
            </a:pPr>
            <a:r>
              <a:rPr lang="en-US" sz="1800" b="1" dirty="0" smtClean="0">
                <a:solidFill>
                  <a:srgbClr val="009900"/>
                </a:solidFill>
                <a:latin typeface="Courier New" pitchFamily="49" charset="0"/>
              </a:rPr>
              <a:t>    </a:t>
            </a:r>
            <a:r>
              <a:rPr lang="en-US" sz="1800" b="1" dirty="0" smtClean="0">
                <a:solidFill>
                  <a:srgbClr val="7030A0"/>
                </a:solidFill>
                <a:latin typeface="Courier New" pitchFamily="49" charset="0"/>
              </a:rPr>
              <a:t>return</a:t>
            </a:r>
            <a:r>
              <a:rPr lang="en-US" sz="1800" b="1" dirty="0" smtClean="0">
                <a:solidFill>
                  <a:srgbClr val="009900"/>
                </a:solidFill>
                <a:latin typeface="Courier New" pitchFamily="49" charset="0"/>
              </a:rPr>
              <a:t> </a:t>
            </a:r>
            <a:r>
              <a:rPr lang="en-US" sz="1800" b="1" dirty="0" smtClean="0">
                <a:solidFill>
                  <a:srgbClr val="000000"/>
                </a:solidFill>
                <a:latin typeface="Courier New" pitchFamily="49" charset="0"/>
              </a:rPr>
              <a:t>1</a:t>
            </a:r>
          </a:p>
          <a:p>
            <a:pPr algn="l">
              <a:spcBef>
                <a:spcPts val="0"/>
              </a:spcBef>
            </a:pP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else</a:t>
            </a:r>
            <a:r>
              <a:rPr lang="en-US" sz="1800" b="1" dirty="0" smtClean="0">
                <a:solidFill>
                  <a:srgbClr val="000000"/>
                </a:solidFill>
                <a:latin typeface="Courier New" pitchFamily="49" charset="0"/>
              </a:rPr>
              <a:t>:</a:t>
            </a: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"Next: </a:t>
            </a:r>
            <a:r>
              <a:rPr lang="en-US" sz="1800" b="1" dirty="0" err="1" smtClean="0">
                <a:solidFill>
                  <a:srgbClr val="009900"/>
                </a:solidFill>
                <a:latin typeface="Courier New" pitchFamily="49" charset="0"/>
              </a:rPr>
              <a:t>fac</a:t>
            </a:r>
            <a:r>
              <a:rPr lang="en-US" sz="1800" b="1" dirty="0" smtClean="0">
                <a:solidFill>
                  <a:srgbClr val="009900"/>
                </a:solidFill>
                <a:latin typeface="Courier New" pitchFamily="49" charset="0"/>
              </a:rPr>
              <a:t>("</a:t>
            </a:r>
            <a:r>
              <a:rPr lang="en-US" sz="1800" b="1" dirty="0" smtClean="0">
                <a:solidFill>
                  <a:srgbClr val="000000"/>
                </a:solidFill>
                <a:latin typeface="Courier New" pitchFamily="49" charset="0"/>
              </a:rPr>
              <a:t>,x-1,</a:t>
            </a:r>
            <a:r>
              <a:rPr lang="en-US" sz="1800" b="1" dirty="0" smtClean="0">
                <a:solidFill>
                  <a:srgbClr val="009900"/>
                </a:solidFill>
                <a:latin typeface="Courier New" pitchFamily="49" charset="0"/>
              </a:rPr>
              <a:t>")"</a:t>
            </a:r>
            <a:r>
              <a:rPr lang="en-US" sz="1800" b="1" dirty="0" smtClean="0">
                <a:solidFill>
                  <a:srgbClr val="000000"/>
                </a:solidFill>
                <a:latin typeface="Courier New" pitchFamily="49" charset="0"/>
              </a:rPr>
              <a:t>)</a:t>
            </a:r>
            <a:endParaRPr lang="en-US" sz="1800" b="1" dirty="0" smtClean="0">
              <a:solidFill>
                <a:srgbClr val="009900"/>
              </a:solidFill>
              <a:latin typeface="Courier New" pitchFamily="49" charset="0"/>
            </a:endParaRPr>
          </a:p>
          <a:p>
            <a:pPr algn="l">
              <a:spcBef>
                <a:spcPts val="0"/>
              </a:spcBef>
            </a:pPr>
            <a:r>
              <a:rPr lang="en-US" sz="1800" b="1" dirty="0" smtClean="0">
                <a:solidFill>
                  <a:srgbClr val="009900"/>
                </a:solidFill>
                <a:latin typeface="Courier New" pitchFamily="49" charset="0"/>
              </a:rPr>
              <a:t>    </a:t>
            </a:r>
            <a:r>
              <a:rPr lang="en-US" sz="1800" b="1" dirty="0" smtClean="0">
                <a:solidFill>
                  <a:srgbClr val="000000"/>
                </a:solidFill>
                <a:latin typeface="Courier New" pitchFamily="49" charset="0"/>
              </a:rPr>
              <a:t>smaller = </a:t>
            </a:r>
            <a:r>
              <a:rPr lang="en-US" sz="1800" b="1" dirty="0" err="1" smtClean="0">
                <a:solidFill>
                  <a:srgbClr val="000000"/>
                </a:solidFill>
                <a:latin typeface="Courier New" pitchFamily="49" charset="0"/>
              </a:rPr>
              <a:t>fac</a:t>
            </a:r>
            <a:r>
              <a:rPr lang="en-US" sz="1800" b="1" dirty="0" smtClean="0">
                <a:solidFill>
                  <a:srgbClr val="000000"/>
                </a:solidFill>
                <a:latin typeface="Courier New" pitchFamily="49" charset="0"/>
              </a:rPr>
              <a:t>( x-1 ) </a:t>
            </a:r>
          </a:p>
          <a:p>
            <a:pPr algn="l">
              <a:spcBef>
                <a:spcPts val="0"/>
              </a:spcBef>
            </a:pPr>
            <a:r>
              <a:rPr lang="en-US" sz="1800" b="1" dirty="0" smtClean="0">
                <a:solidFill>
                  <a:srgbClr val="000000"/>
                </a:solidFill>
                <a:latin typeface="Courier New" pitchFamily="49" charset="0"/>
              </a:rPr>
              <a:t>    result = x * smaller</a:t>
            </a: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"x:"</a:t>
            </a:r>
            <a:r>
              <a:rPr lang="en-US" sz="1800" b="1" dirty="0" smtClean="0">
                <a:latin typeface="Courier New" pitchFamily="49" charset="0"/>
              </a:rPr>
              <a:t>,x,</a:t>
            </a:r>
            <a:r>
              <a:rPr lang="en-US" sz="1800" b="1" dirty="0" smtClean="0">
                <a:solidFill>
                  <a:srgbClr val="009900"/>
                </a:solidFill>
                <a:latin typeface="Courier New" pitchFamily="49" charset="0"/>
              </a:rPr>
              <a:t>" </a:t>
            </a:r>
            <a:r>
              <a:rPr lang="en-US" sz="1800" b="1" dirty="0" err="1" smtClean="0">
                <a:solidFill>
                  <a:srgbClr val="009900"/>
                </a:solidFill>
                <a:latin typeface="Courier New" pitchFamily="49" charset="0"/>
              </a:rPr>
              <a:t>Res:"</a:t>
            </a:r>
            <a:r>
              <a:rPr lang="en-US" sz="1800" b="1" dirty="0" err="1" smtClean="0">
                <a:solidFill>
                  <a:srgbClr val="000000"/>
                </a:solidFill>
                <a:latin typeface="Courier New" pitchFamily="49" charset="0"/>
              </a:rPr>
              <a:t>,result</a:t>
            </a:r>
            <a:r>
              <a:rPr lang="en-US" sz="1800" b="1" dirty="0" smtClean="0">
                <a:solidFill>
                  <a:srgbClr val="000000"/>
                </a:solidFill>
                <a:latin typeface="Courier New" pitchFamily="49" charset="0"/>
              </a:rPr>
              <a:t>)</a:t>
            </a:r>
          </a:p>
          <a:p>
            <a:pPr algn="l">
              <a:spcBef>
                <a:spcPts val="0"/>
              </a:spcBef>
            </a:pPr>
            <a:r>
              <a:rPr lang="en-US" sz="1800" b="1" dirty="0" smtClean="0">
                <a:solidFill>
                  <a:srgbClr val="000000"/>
                </a:solidFill>
                <a:latin typeface="Courier New" pitchFamily="49" charset="0"/>
              </a:rPr>
              <a:t>    </a:t>
            </a:r>
            <a:r>
              <a:rPr lang="en-US" sz="1800" b="1" dirty="0" smtClean="0">
                <a:solidFill>
                  <a:srgbClr val="7030A0"/>
                </a:solidFill>
                <a:latin typeface="Courier New" pitchFamily="49" charset="0"/>
              </a:rPr>
              <a:t>return</a:t>
            </a:r>
            <a:r>
              <a:rPr lang="en-US" sz="1800" b="1" dirty="0" smtClean="0">
                <a:solidFill>
                  <a:srgbClr val="000000"/>
                </a:solidFill>
                <a:latin typeface="Courier New" pitchFamily="49" charset="0"/>
              </a:rPr>
              <a:t> result</a:t>
            </a:r>
          </a:p>
        </p:txBody>
      </p:sp>
      <p:sp>
        <p:nvSpPr>
          <p:cNvPr id="13324" name="Rectangle 28"/>
          <p:cNvSpPr>
            <a:spLocks noChangeArrowheads="1"/>
          </p:cNvSpPr>
          <p:nvPr/>
        </p:nvSpPr>
        <p:spPr bwMode="auto">
          <a:xfrm>
            <a:off x="147329" y="130314"/>
            <a:ext cx="49611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4000" i="1" dirty="0" smtClean="0">
                <a:solidFill>
                  <a:srgbClr val="000000"/>
                </a:solidFill>
                <a:latin typeface="Cambria" pitchFamily="18" charset="0"/>
              </a:rPr>
              <a:t>Smooth functioning...</a:t>
            </a:r>
            <a:endParaRPr lang="en-US" sz="4000" dirty="0">
              <a:solidFill>
                <a:srgbClr val="000000"/>
              </a:solidFill>
              <a:latin typeface="Cambria" pitchFamily="18" charset="0"/>
            </a:endParaRPr>
          </a:p>
        </p:txBody>
      </p:sp>
      <p:sp>
        <p:nvSpPr>
          <p:cNvPr id="11" name="TextBox 10"/>
          <p:cNvSpPr txBox="1"/>
          <p:nvPr/>
        </p:nvSpPr>
        <p:spPr>
          <a:xfrm>
            <a:off x="56444" y="1275645"/>
            <a:ext cx="476956" cy="4924425"/>
          </a:xfrm>
          <a:prstGeom prst="rect">
            <a:avLst/>
          </a:prstGeom>
          <a:solidFill>
            <a:schemeClr val="bg1">
              <a:lumMod val="95000"/>
            </a:schemeClr>
          </a:solidFill>
        </p:spPr>
        <p:txBody>
          <a:bodyPr wrap="square" rtlCol="0">
            <a:spAutoFit/>
          </a:bodyPr>
          <a:lstStyle/>
          <a:p>
            <a:pPr algn="r"/>
            <a:r>
              <a:rPr lang="en-US" sz="1800" b="1" dirty="0" smtClean="0">
                <a:latin typeface="Courier New" panose="02070309020205020404" pitchFamily="49" charset="0"/>
                <a:cs typeface="Courier New" panose="02070309020205020404" pitchFamily="49" charset="0"/>
              </a:rPr>
              <a:t>0</a:t>
            </a:r>
          </a:p>
          <a:p>
            <a:pPr algn="r"/>
            <a:endParaRPr lang="en-US" sz="1100" b="1" dirty="0" smtClean="0">
              <a:latin typeface="Courier New" panose="02070309020205020404" pitchFamily="49" charset="0"/>
              <a:cs typeface="Courier New" panose="02070309020205020404" pitchFamily="49" charset="0"/>
            </a:endParaRPr>
          </a:p>
          <a:p>
            <a:pPr algn="r"/>
            <a:endParaRPr lang="en-US" sz="1100" b="1" dirty="0">
              <a:latin typeface="Courier New" panose="02070309020205020404" pitchFamily="49" charset="0"/>
              <a:cs typeface="Courier New" panose="02070309020205020404" pitchFamily="49" charset="0"/>
            </a:endParaRPr>
          </a:p>
          <a:p>
            <a:pPr algn="r"/>
            <a:endParaRPr lang="en-US" sz="1100" b="1" dirty="0" smtClean="0">
              <a:latin typeface="Courier New" panose="02070309020205020404" pitchFamily="49" charset="0"/>
              <a:cs typeface="Courier New" panose="02070309020205020404" pitchFamily="49" charset="0"/>
            </a:endParaRPr>
          </a:p>
          <a:p>
            <a:pPr algn="r"/>
            <a:endParaRPr lang="en-US" sz="1100" b="1" dirty="0" smtClean="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1</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2</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3</a:t>
            </a:r>
          </a:p>
          <a:p>
            <a:pPr algn="r"/>
            <a:r>
              <a:rPr lang="en-US" sz="1800" b="1" dirty="0" smtClean="0">
                <a:latin typeface="Courier New" panose="02070309020205020404" pitchFamily="49" charset="0"/>
                <a:cs typeface="Courier New" panose="02070309020205020404" pitchFamily="49" charset="0"/>
              </a:rPr>
              <a:t>4</a:t>
            </a:r>
          </a:p>
          <a:p>
            <a:pPr algn="r"/>
            <a:r>
              <a:rPr lang="en-US" sz="1800" b="1" dirty="0" smtClean="0">
                <a:latin typeface="Courier New" panose="02070309020205020404" pitchFamily="49" charset="0"/>
                <a:cs typeface="Courier New" panose="02070309020205020404" pitchFamily="49" charset="0"/>
              </a:rPr>
              <a:t>5</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6</a:t>
            </a:r>
          </a:p>
          <a:p>
            <a:pPr algn="r"/>
            <a:r>
              <a:rPr lang="en-US" sz="1800" b="1" dirty="0" smtClean="0">
                <a:latin typeface="Courier New" panose="02070309020205020404" pitchFamily="49" charset="0"/>
                <a:cs typeface="Courier New" panose="02070309020205020404" pitchFamily="49" charset="0"/>
              </a:rPr>
              <a:t>7</a:t>
            </a:r>
          </a:p>
          <a:p>
            <a:pPr algn="r"/>
            <a:r>
              <a:rPr lang="en-US" sz="1800" b="1" dirty="0" smtClean="0">
                <a:latin typeface="Courier New" panose="02070309020205020404" pitchFamily="49" charset="0"/>
                <a:cs typeface="Courier New" panose="02070309020205020404" pitchFamily="49" charset="0"/>
              </a:rPr>
              <a:t>8</a:t>
            </a:r>
          </a:p>
          <a:p>
            <a:pPr algn="r"/>
            <a:r>
              <a:rPr lang="en-US" sz="1800" b="1" dirty="0" smtClean="0">
                <a:latin typeface="Courier New" panose="02070309020205020404" pitchFamily="49" charset="0"/>
                <a:cs typeface="Courier New" panose="02070309020205020404" pitchFamily="49" charset="0"/>
              </a:rPr>
              <a:t>9</a:t>
            </a:r>
          </a:p>
          <a:p>
            <a:pPr algn="r"/>
            <a:r>
              <a:rPr lang="en-US" sz="1800" b="1" dirty="0" smtClean="0">
                <a:latin typeface="Courier New" panose="02070309020205020404" pitchFamily="49" charset="0"/>
                <a:cs typeface="Courier New" panose="02070309020205020404" pitchFamily="49" charset="0"/>
              </a:rPr>
              <a:t>10</a:t>
            </a:r>
          </a:p>
          <a:p>
            <a:pPr algn="r"/>
            <a:r>
              <a:rPr lang="en-US" sz="1800" b="1" dirty="0" smtClean="0">
                <a:latin typeface="Courier New" panose="02070309020205020404" pitchFamily="49" charset="0"/>
                <a:cs typeface="Courier New" panose="02070309020205020404" pitchFamily="49" charset="0"/>
              </a:rPr>
              <a:t>11</a:t>
            </a:r>
          </a:p>
        </p:txBody>
      </p:sp>
      <p:sp>
        <p:nvSpPr>
          <p:cNvPr id="24" name="Rectangle 23"/>
          <p:cNvSpPr/>
          <p:nvPr/>
        </p:nvSpPr>
        <p:spPr bwMode="auto">
          <a:xfrm>
            <a:off x="5365044" y="4435743"/>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25" name="Rectangle 24"/>
          <p:cNvSpPr/>
          <p:nvPr/>
        </p:nvSpPr>
        <p:spPr bwMode="auto">
          <a:xfrm>
            <a:off x="5365044" y="1775178"/>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27" name="Rectangle 26"/>
          <p:cNvSpPr/>
          <p:nvPr/>
        </p:nvSpPr>
        <p:spPr bwMode="auto">
          <a:xfrm>
            <a:off x="5365044" y="2219702"/>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28" name="Rectangle 27"/>
          <p:cNvSpPr/>
          <p:nvPr/>
        </p:nvSpPr>
        <p:spPr bwMode="auto">
          <a:xfrm>
            <a:off x="5365044" y="2664226"/>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29" name="Rectangle 28"/>
          <p:cNvSpPr/>
          <p:nvPr/>
        </p:nvSpPr>
        <p:spPr bwMode="auto">
          <a:xfrm>
            <a:off x="5365044" y="3108750"/>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1" name="Rectangle 30"/>
          <p:cNvSpPr/>
          <p:nvPr/>
        </p:nvSpPr>
        <p:spPr bwMode="auto">
          <a:xfrm>
            <a:off x="5365044" y="3553274"/>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2" name="Rectangle 31"/>
          <p:cNvSpPr/>
          <p:nvPr/>
        </p:nvSpPr>
        <p:spPr bwMode="auto">
          <a:xfrm>
            <a:off x="5365044" y="3997798"/>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3" name="Rectangle 32"/>
          <p:cNvSpPr/>
          <p:nvPr/>
        </p:nvSpPr>
        <p:spPr bwMode="auto">
          <a:xfrm>
            <a:off x="5365044" y="4886427"/>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4" name="Rectangle 33"/>
          <p:cNvSpPr/>
          <p:nvPr/>
        </p:nvSpPr>
        <p:spPr bwMode="auto">
          <a:xfrm>
            <a:off x="5365044" y="5330951"/>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5" name="Rectangle 34"/>
          <p:cNvSpPr/>
          <p:nvPr/>
        </p:nvSpPr>
        <p:spPr bwMode="auto">
          <a:xfrm>
            <a:off x="5365044" y="5775475"/>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6" name="Rectangle 35"/>
          <p:cNvSpPr/>
          <p:nvPr/>
        </p:nvSpPr>
        <p:spPr bwMode="auto">
          <a:xfrm>
            <a:off x="5365044" y="6219999"/>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9" name="Rectangle 38"/>
          <p:cNvSpPr/>
          <p:nvPr/>
        </p:nvSpPr>
        <p:spPr>
          <a:xfrm>
            <a:off x="7409657" y="1821818"/>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0" name="Rectangle 39"/>
          <p:cNvSpPr/>
          <p:nvPr/>
        </p:nvSpPr>
        <p:spPr>
          <a:xfrm>
            <a:off x="7422762" y="6265606"/>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 name="Oval 4"/>
          <p:cNvSpPr/>
          <p:nvPr/>
        </p:nvSpPr>
        <p:spPr bwMode="auto">
          <a:xfrm>
            <a:off x="7459833" y="1821818"/>
            <a:ext cx="197238" cy="338554"/>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2" name="Oval 41"/>
          <p:cNvSpPr/>
          <p:nvPr/>
        </p:nvSpPr>
        <p:spPr bwMode="auto">
          <a:xfrm>
            <a:off x="8483381" y="6252519"/>
            <a:ext cx="289915" cy="360822"/>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3" name="Rectangle 42"/>
          <p:cNvSpPr/>
          <p:nvPr/>
        </p:nvSpPr>
        <p:spPr>
          <a:xfrm>
            <a:off x="7409657" y="2276960"/>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4" name="Rectangle 43"/>
          <p:cNvSpPr/>
          <p:nvPr/>
        </p:nvSpPr>
        <p:spPr>
          <a:xfrm>
            <a:off x="7409657" y="2721803"/>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7" name="Rectangle 46"/>
          <p:cNvSpPr/>
          <p:nvPr/>
        </p:nvSpPr>
        <p:spPr>
          <a:xfrm>
            <a:off x="7409657" y="3170656"/>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8" name="Rectangle 47"/>
          <p:cNvSpPr/>
          <p:nvPr/>
        </p:nvSpPr>
        <p:spPr>
          <a:xfrm>
            <a:off x="7409657" y="3592164"/>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9" name="Rectangle 48"/>
          <p:cNvSpPr/>
          <p:nvPr/>
        </p:nvSpPr>
        <p:spPr>
          <a:xfrm>
            <a:off x="7409657" y="4059663"/>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0" name="Rectangle 49"/>
          <p:cNvSpPr/>
          <p:nvPr/>
        </p:nvSpPr>
        <p:spPr>
          <a:xfrm>
            <a:off x="7409657" y="4504506"/>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1" name="Rectangle 50"/>
          <p:cNvSpPr/>
          <p:nvPr/>
        </p:nvSpPr>
        <p:spPr>
          <a:xfrm>
            <a:off x="7409657" y="4928645"/>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2" name="Rectangle 51"/>
          <p:cNvSpPr/>
          <p:nvPr/>
        </p:nvSpPr>
        <p:spPr>
          <a:xfrm>
            <a:off x="7415834" y="5374510"/>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3" name="Rectangle 52"/>
          <p:cNvSpPr/>
          <p:nvPr/>
        </p:nvSpPr>
        <p:spPr>
          <a:xfrm>
            <a:off x="7415834" y="5823363"/>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 name="Rectangle 3"/>
          <p:cNvSpPr/>
          <p:nvPr/>
        </p:nvSpPr>
        <p:spPr>
          <a:xfrm>
            <a:off x="5412487" y="1719475"/>
            <a:ext cx="1011815" cy="498213"/>
          </a:xfrm>
          <a:prstGeom prst="rect">
            <a:avLst/>
          </a:prstGeom>
        </p:spPr>
        <p:txBody>
          <a:bodyPr wrap="none">
            <a:spAutoFit/>
          </a:bodyPr>
          <a:lstStyle/>
          <a:p>
            <a:pPr lvl="0" algn="l">
              <a:lnSpc>
                <a:spcPts val="3500"/>
              </a:lnSpc>
            </a:pPr>
            <a:r>
              <a:rPr lang="en-US" sz="1800" b="1" dirty="0">
                <a:solidFill>
                  <a:srgbClr val="C00000"/>
                </a:solidFill>
                <a:latin typeface="Courier New" panose="02070309020205020404" pitchFamily="49" charset="0"/>
                <a:cs typeface="Courier New" panose="02070309020205020404" pitchFamily="49" charset="0"/>
              </a:rPr>
              <a:t>x is 3</a:t>
            </a:r>
          </a:p>
        </p:txBody>
      </p:sp>
      <p:sp>
        <p:nvSpPr>
          <p:cNvPr id="7" name="Rectangle 6"/>
          <p:cNvSpPr/>
          <p:nvPr/>
        </p:nvSpPr>
        <p:spPr>
          <a:xfrm>
            <a:off x="5412487" y="6137629"/>
            <a:ext cx="1563248" cy="498213"/>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x:3  Res:6</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4" name="Rectangle 53"/>
          <p:cNvSpPr/>
          <p:nvPr/>
        </p:nvSpPr>
        <p:spPr>
          <a:xfrm>
            <a:off x="5412487" y="2146265"/>
            <a:ext cx="1838965" cy="498213"/>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Next: </a:t>
            </a:r>
            <a:r>
              <a:rPr lang="en-US" sz="1800" b="1" dirty="0" err="1" smtClean="0">
                <a:solidFill>
                  <a:srgbClr val="C00000"/>
                </a:solidFill>
                <a:latin typeface="Courier New" panose="02070309020205020404" pitchFamily="49" charset="0"/>
                <a:cs typeface="Courier New" panose="02070309020205020404" pitchFamily="49" charset="0"/>
              </a:rPr>
              <a:t>fac</a:t>
            </a:r>
            <a:r>
              <a:rPr lang="en-US" sz="1800" b="1" dirty="0" smtClean="0">
                <a:solidFill>
                  <a:srgbClr val="C00000"/>
                </a:solidFill>
                <a:latin typeface="Courier New" panose="02070309020205020404" pitchFamily="49" charset="0"/>
                <a:cs typeface="Courier New" panose="02070309020205020404" pitchFamily="49" charset="0"/>
              </a:rPr>
              <a:t>(2)</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5" name="Rectangle 54"/>
          <p:cNvSpPr/>
          <p:nvPr/>
        </p:nvSpPr>
        <p:spPr>
          <a:xfrm>
            <a:off x="5424844" y="2617268"/>
            <a:ext cx="1011815" cy="541174"/>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 is 2</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6" name="Rectangle 55"/>
          <p:cNvSpPr/>
          <p:nvPr/>
        </p:nvSpPr>
        <p:spPr>
          <a:xfrm>
            <a:off x="5424844" y="3044058"/>
            <a:ext cx="1838965" cy="541174"/>
          </a:xfrm>
          <a:prstGeom prst="rect">
            <a:avLst/>
          </a:prstGeom>
        </p:spPr>
        <p:txBody>
          <a:bodyPr wrap="none">
            <a:spAutoFit/>
          </a:bodyPr>
          <a:lstStyle/>
          <a:p>
            <a:pPr lvl="0" algn="l">
              <a:lnSpc>
                <a:spcPts val="3500"/>
              </a:lnSpc>
            </a:pPr>
            <a:r>
              <a:rPr lang="en-US" sz="1800" b="1" dirty="0">
                <a:solidFill>
                  <a:srgbClr val="C00000"/>
                </a:solidFill>
                <a:latin typeface="Courier New" panose="02070309020205020404" pitchFamily="49" charset="0"/>
                <a:cs typeface="Courier New" panose="02070309020205020404" pitchFamily="49" charset="0"/>
              </a:rPr>
              <a:t>Next: </a:t>
            </a:r>
            <a:r>
              <a:rPr lang="en-US" sz="1800" b="1" dirty="0" err="1" smtClean="0">
                <a:solidFill>
                  <a:srgbClr val="C00000"/>
                </a:solidFill>
                <a:latin typeface="Courier New" panose="02070309020205020404" pitchFamily="49" charset="0"/>
                <a:cs typeface="Courier New" panose="02070309020205020404" pitchFamily="49" charset="0"/>
              </a:rPr>
              <a:t>fac</a:t>
            </a:r>
            <a:r>
              <a:rPr lang="en-US" sz="1800" b="1" dirty="0" smtClean="0">
                <a:solidFill>
                  <a:srgbClr val="C00000"/>
                </a:solidFill>
                <a:latin typeface="Courier New" panose="02070309020205020404" pitchFamily="49" charset="0"/>
                <a:cs typeface="Courier New" panose="02070309020205020404" pitchFamily="49" charset="0"/>
              </a:rPr>
              <a:t>(1)</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7" name="Rectangle 56"/>
          <p:cNvSpPr/>
          <p:nvPr/>
        </p:nvSpPr>
        <p:spPr>
          <a:xfrm>
            <a:off x="5410200" y="3466071"/>
            <a:ext cx="1011815" cy="541174"/>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 is 1</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8" name="Rectangle 57"/>
          <p:cNvSpPr/>
          <p:nvPr/>
        </p:nvSpPr>
        <p:spPr>
          <a:xfrm>
            <a:off x="5410200" y="3892861"/>
            <a:ext cx="1838965" cy="541174"/>
          </a:xfrm>
          <a:prstGeom prst="rect">
            <a:avLst/>
          </a:prstGeom>
        </p:spPr>
        <p:txBody>
          <a:bodyPr wrap="none">
            <a:spAutoFit/>
          </a:bodyPr>
          <a:lstStyle/>
          <a:p>
            <a:pPr lvl="0" algn="l">
              <a:lnSpc>
                <a:spcPts val="3500"/>
              </a:lnSpc>
            </a:pPr>
            <a:r>
              <a:rPr lang="en-US" sz="1800" b="1" dirty="0">
                <a:solidFill>
                  <a:srgbClr val="C00000"/>
                </a:solidFill>
                <a:latin typeface="Courier New" panose="02070309020205020404" pitchFamily="49" charset="0"/>
                <a:cs typeface="Courier New" panose="02070309020205020404" pitchFamily="49" charset="0"/>
              </a:rPr>
              <a:t>Next: </a:t>
            </a:r>
            <a:r>
              <a:rPr lang="en-US" sz="1800" b="1" dirty="0" err="1" smtClean="0">
                <a:solidFill>
                  <a:srgbClr val="C00000"/>
                </a:solidFill>
                <a:latin typeface="Courier New" panose="02070309020205020404" pitchFamily="49" charset="0"/>
                <a:cs typeface="Courier New" panose="02070309020205020404" pitchFamily="49" charset="0"/>
              </a:rPr>
              <a:t>fac</a:t>
            </a:r>
            <a:r>
              <a:rPr lang="en-US" sz="1800" b="1" dirty="0" smtClean="0">
                <a:solidFill>
                  <a:srgbClr val="C00000"/>
                </a:solidFill>
                <a:latin typeface="Courier New" panose="02070309020205020404" pitchFamily="49" charset="0"/>
                <a:cs typeface="Courier New" panose="02070309020205020404" pitchFamily="49" charset="0"/>
              </a:rPr>
              <a:t>(0)</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9" name="Rectangle 58"/>
          <p:cNvSpPr/>
          <p:nvPr/>
        </p:nvSpPr>
        <p:spPr>
          <a:xfrm>
            <a:off x="5422557" y="4363864"/>
            <a:ext cx="1011815" cy="541174"/>
          </a:xfrm>
          <a:prstGeom prst="rect">
            <a:avLst/>
          </a:prstGeom>
        </p:spPr>
        <p:txBody>
          <a:bodyPr wrap="none">
            <a:spAutoFit/>
          </a:bodyPr>
          <a:lstStyle/>
          <a:p>
            <a:pPr lvl="0" algn="l">
              <a:lnSpc>
                <a:spcPts val="3500"/>
              </a:lnSpc>
            </a:pPr>
            <a:r>
              <a:rPr lang="en-US" sz="1800" b="1" dirty="0">
                <a:solidFill>
                  <a:srgbClr val="C00000"/>
                </a:solidFill>
                <a:latin typeface="Courier New" panose="02070309020205020404" pitchFamily="49" charset="0"/>
                <a:cs typeface="Courier New" panose="02070309020205020404" pitchFamily="49" charset="0"/>
              </a:rPr>
              <a:t>x is </a:t>
            </a:r>
            <a:r>
              <a:rPr lang="en-US" sz="1800" b="1" dirty="0" smtClean="0">
                <a:solidFill>
                  <a:srgbClr val="C00000"/>
                </a:solidFill>
                <a:latin typeface="Courier New" panose="02070309020205020404" pitchFamily="49" charset="0"/>
                <a:cs typeface="Courier New" panose="02070309020205020404" pitchFamily="49" charset="0"/>
              </a:rPr>
              <a:t>0</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60" name="Rectangle 59"/>
          <p:cNvSpPr/>
          <p:nvPr/>
        </p:nvSpPr>
        <p:spPr>
          <a:xfrm>
            <a:off x="5422557" y="4790654"/>
            <a:ext cx="1563248" cy="498213"/>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x:0  Res:1</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61" name="Rectangle 60"/>
          <p:cNvSpPr/>
          <p:nvPr/>
        </p:nvSpPr>
        <p:spPr>
          <a:xfrm>
            <a:off x="5422557" y="5247197"/>
            <a:ext cx="1563248" cy="498213"/>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x:1  Res:1</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62" name="Rectangle 61"/>
          <p:cNvSpPr/>
          <p:nvPr/>
        </p:nvSpPr>
        <p:spPr>
          <a:xfrm>
            <a:off x="5422557" y="5673987"/>
            <a:ext cx="1563248" cy="541174"/>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x:2  </a:t>
            </a:r>
            <a:r>
              <a:rPr lang="en-US" sz="1800" b="1" dirty="0">
                <a:solidFill>
                  <a:srgbClr val="C00000"/>
                </a:solidFill>
                <a:latin typeface="Courier New" panose="02070309020205020404" pitchFamily="49" charset="0"/>
                <a:cs typeface="Courier New" panose="02070309020205020404" pitchFamily="49" charset="0"/>
              </a:rPr>
              <a:t>Res:2</a:t>
            </a:r>
          </a:p>
        </p:txBody>
      </p:sp>
      <p:sp>
        <p:nvSpPr>
          <p:cNvPr id="64" name="Oval 63"/>
          <p:cNvSpPr/>
          <p:nvPr/>
        </p:nvSpPr>
        <p:spPr bwMode="auto">
          <a:xfrm>
            <a:off x="8485442" y="5803557"/>
            <a:ext cx="289915" cy="360822"/>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5" name="Oval 64"/>
          <p:cNvSpPr/>
          <p:nvPr/>
        </p:nvSpPr>
        <p:spPr bwMode="auto">
          <a:xfrm>
            <a:off x="8483380" y="5362153"/>
            <a:ext cx="289915" cy="360822"/>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6" name="Oval 65"/>
          <p:cNvSpPr/>
          <p:nvPr/>
        </p:nvSpPr>
        <p:spPr bwMode="auto">
          <a:xfrm>
            <a:off x="7778578" y="4917988"/>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7" name="Oval 66"/>
          <p:cNvSpPr/>
          <p:nvPr/>
        </p:nvSpPr>
        <p:spPr bwMode="auto">
          <a:xfrm>
            <a:off x="7436707" y="4483443"/>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8" name="Oval 67"/>
          <p:cNvSpPr/>
          <p:nvPr/>
        </p:nvSpPr>
        <p:spPr bwMode="auto">
          <a:xfrm>
            <a:off x="8122507" y="4038600"/>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9" name="Oval 68"/>
          <p:cNvSpPr/>
          <p:nvPr/>
        </p:nvSpPr>
        <p:spPr bwMode="auto">
          <a:xfrm>
            <a:off x="7442886" y="3593757"/>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70" name="Oval 69"/>
          <p:cNvSpPr/>
          <p:nvPr/>
        </p:nvSpPr>
        <p:spPr bwMode="auto">
          <a:xfrm>
            <a:off x="7434645" y="2706129"/>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71" name="Oval 70"/>
          <p:cNvSpPr/>
          <p:nvPr/>
        </p:nvSpPr>
        <p:spPr bwMode="auto">
          <a:xfrm>
            <a:off x="8120449" y="3156737"/>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72" name="Oval 71"/>
          <p:cNvSpPr/>
          <p:nvPr/>
        </p:nvSpPr>
        <p:spPr bwMode="auto">
          <a:xfrm>
            <a:off x="8101914" y="2261286"/>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pic>
        <p:nvPicPr>
          <p:cNvPr id="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61118"/>
            <a:ext cx="4930782" cy="4144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 name="Rectangle 78"/>
          <p:cNvSpPr/>
          <p:nvPr/>
        </p:nvSpPr>
        <p:spPr bwMode="auto">
          <a:xfrm>
            <a:off x="5402897" y="2265109"/>
            <a:ext cx="3378122" cy="3940134"/>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smtClean="0">
              <a:solidFill>
                <a:srgbClr val="000000"/>
              </a:solidFill>
              <a:latin typeface="Times" pitchFamily="1" charset="0"/>
              <a:ea typeface="ＭＳ Ｐゴシック" pitchFamily="1" charset="-128"/>
            </a:endParaRPr>
          </a:p>
        </p:txBody>
      </p:sp>
      <p:sp>
        <p:nvSpPr>
          <p:cNvPr id="80" name="Down Arrow 79"/>
          <p:cNvSpPr/>
          <p:nvPr/>
        </p:nvSpPr>
        <p:spPr bwMode="auto">
          <a:xfrm>
            <a:off x="5943600" y="2591599"/>
            <a:ext cx="1320909" cy="3199601"/>
          </a:xfrm>
          <a:prstGeom prst="downArrow">
            <a:avLst/>
          </a:prstGeom>
          <a:solidFill>
            <a:srgbClr val="FFE0B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82" name="Text Box 7"/>
          <p:cNvSpPr txBox="1">
            <a:spLocks noChangeArrowheads="1"/>
          </p:cNvSpPr>
          <p:nvPr/>
        </p:nvSpPr>
        <p:spPr bwMode="auto">
          <a:xfrm>
            <a:off x="5486400" y="222676"/>
            <a:ext cx="3048000" cy="461665"/>
          </a:xfrm>
          <a:prstGeom prst="rect">
            <a:avLst/>
          </a:prstGeom>
          <a:solidFill>
            <a:srgbClr val="FFCC99"/>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solidFill>
                  <a:srgbClr val="000000"/>
                </a:solidFill>
                <a:latin typeface="Cambria" pitchFamily="18" charset="0"/>
              </a:rPr>
              <a:t>What does </a:t>
            </a:r>
            <a:r>
              <a:rPr lang="en-US" b="1" dirty="0" err="1" smtClean="0">
                <a:solidFill>
                  <a:srgbClr val="000000"/>
                </a:solidFill>
                <a:latin typeface="Cambria" pitchFamily="18" charset="0"/>
              </a:rPr>
              <a:t>fac</a:t>
            </a:r>
            <a:r>
              <a:rPr lang="en-US" b="1" dirty="0" smtClean="0">
                <a:solidFill>
                  <a:srgbClr val="000000"/>
                </a:solidFill>
                <a:latin typeface="Cambria" pitchFamily="18" charset="0"/>
              </a:rPr>
              <a:t>(3) </a:t>
            </a:r>
            <a:r>
              <a:rPr lang="en-US" dirty="0" smtClean="0">
                <a:solidFill>
                  <a:srgbClr val="000000"/>
                </a:solidFill>
                <a:latin typeface="Cambria" pitchFamily="18" charset="0"/>
              </a:rPr>
              <a:t>do?</a:t>
            </a:r>
            <a:endParaRPr lang="en-US" b="1" dirty="0">
              <a:solidFill>
                <a:srgbClr val="000000"/>
              </a:solidFill>
              <a:latin typeface="Cambria" pitchFamily="18" charset="0"/>
            </a:endParaRPr>
          </a:p>
        </p:txBody>
      </p:sp>
      <p:sp>
        <p:nvSpPr>
          <p:cNvPr id="85" name="Rectangle 84"/>
          <p:cNvSpPr/>
          <p:nvPr/>
        </p:nvSpPr>
        <p:spPr>
          <a:xfrm>
            <a:off x="7627126" y="1500734"/>
            <a:ext cx="1053494" cy="261610"/>
          </a:xfrm>
          <a:prstGeom prst="rect">
            <a:avLst/>
          </a:prstGeom>
          <a:noFill/>
        </p:spPr>
        <p:txBody>
          <a:bodyPr wrap="none">
            <a:spAutoFit/>
          </a:bodyPr>
          <a:lstStyle/>
          <a:p>
            <a:r>
              <a:rPr lang="en-US" sz="1100" dirty="0" smtClean="0">
                <a:latin typeface="Calibri" panose="020F0502020204030204" pitchFamily="34" charset="0"/>
              </a:rPr>
              <a:t>circle the line #</a:t>
            </a:r>
            <a:endParaRPr lang="en-US" sz="1100" dirty="0">
              <a:latin typeface="Calibri" panose="020F0502020204030204" pitchFamily="34" charset="0"/>
            </a:endParaRPr>
          </a:p>
        </p:txBody>
      </p:sp>
      <p:sp>
        <p:nvSpPr>
          <p:cNvPr id="86" name="Rectangle 85"/>
          <p:cNvSpPr/>
          <p:nvPr/>
        </p:nvSpPr>
        <p:spPr>
          <a:xfrm>
            <a:off x="5424844" y="1500734"/>
            <a:ext cx="1116011" cy="261610"/>
          </a:xfrm>
          <a:prstGeom prst="rect">
            <a:avLst/>
          </a:prstGeom>
          <a:noFill/>
        </p:spPr>
        <p:txBody>
          <a:bodyPr wrap="none">
            <a:spAutoFit/>
          </a:bodyPr>
          <a:lstStyle/>
          <a:p>
            <a:r>
              <a:rPr lang="en-US" sz="1100" dirty="0" smtClean="0">
                <a:latin typeface="Calibri" panose="020F0502020204030204" pitchFamily="34" charset="0"/>
              </a:rPr>
              <a:t>what's printed...</a:t>
            </a:r>
            <a:endParaRPr lang="en-US" sz="1100" dirty="0">
              <a:latin typeface="Calibri" panose="020F0502020204030204" pitchFamily="34" charset="0"/>
            </a:endParaRPr>
          </a:p>
        </p:txBody>
      </p:sp>
      <p:sp>
        <p:nvSpPr>
          <p:cNvPr id="87" name="Down Arrow 86"/>
          <p:cNvSpPr/>
          <p:nvPr/>
        </p:nvSpPr>
        <p:spPr bwMode="auto">
          <a:xfrm>
            <a:off x="6839655" y="652700"/>
            <a:ext cx="502355" cy="516467"/>
          </a:xfrm>
          <a:prstGeom prst="downArrow">
            <a:avLst/>
          </a:prstGeom>
          <a:solidFill>
            <a:srgbClr val="FFCC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2" name="Rectangle 1"/>
          <p:cNvSpPr/>
          <p:nvPr/>
        </p:nvSpPr>
        <p:spPr bwMode="auto">
          <a:xfrm>
            <a:off x="99098" y="4531057"/>
            <a:ext cx="5073403" cy="2252821"/>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3" name="Down Arrow 62"/>
          <p:cNvSpPr/>
          <p:nvPr/>
        </p:nvSpPr>
        <p:spPr bwMode="auto">
          <a:xfrm>
            <a:off x="1559527" y="1669764"/>
            <a:ext cx="302212" cy="621983"/>
          </a:xfrm>
          <a:prstGeom prst="downArrow">
            <a:avLst/>
          </a:prstGeom>
          <a:solidFill>
            <a:srgbClr val="FFE0B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73" name="Rectangle 72"/>
          <p:cNvSpPr/>
          <p:nvPr/>
        </p:nvSpPr>
        <p:spPr>
          <a:xfrm>
            <a:off x="920069" y="1259901"/>
            <a:ext cx="1107996" cy="400110"/>
          </a:xfrm>
          <a:prstGeom prst="rect">
            <a:avLst/>
          </a:prstGeom>
          <a:solidFill>
            <a:srgbClr val="FFE0B3"/>
          </a:solidFill>
        </p:spPr>
        <p:txBody>
          <a:bodyPr wrap="none">
            <a:spAutoFit/>
          </a:bodyPr>
          <a:lstStyle/>
          <a:p>
            <a:r>
              <a:rPr lang="en-US" sz="2000" b="1" dirty="0" err="1" smtClean="0">
                <a:solidFill>
                  <a:srgbClr val="000000"/>
                </a:solidFill>
                <a:latin typeface="Courier New" panose="02070309020205020404" pitchFamily="49" charset="0"/>
                <a:cs typeface="Courier New" panose="02070309020205020404" pitchFamily="49" charset="0"/>
              </a:rPr>
              <a:t>fac</a:t>
            </a:r>
            <a:r>
              <a:rPr lang="en-US" sz="2000" b="1" dirty="0" smtClean="0">
                <a:solidFill>
                  <a:srgbClr val="000000"/>
                </a:solidFill>
                <a:latin typeface="Courier New" panose="02070309020205020404" pitchFamily="49" charset="0"/>
                <a:cs typeface="Courier New" panose="02070309020205020404" pitchFamily="49" charset="0"/>
              </a:rPr>
              <a:t>(3)</a:t>
            </a:r>
            <a:endParaRPr lang="en-US" sz="2000" dirty="0">
              <a:solidFill>
                <a:srgbClr val="00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57190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786509" y="186355"/>
            <a:ext cx="3068033" cy="1409118"/>
          </a:xfrm>
          <a:prstGeom prst="rect">
            <a:avLst/>
          </a:prstGeom>
        </p:spPr>
      </p:pic>
      <p:sp>
        <p:nvSpPr>
          <p:cNvPr id="14" name="Text Box 37"/>
          <p:cNvSpPr txBox="1">
            <a:spLocks noChangeArrowheads="1"/>
          </p:cNvSpPr>
          <p:nvPr/>
        </p:nvSpPr>
        <p:spPr bwMode="auto">
          <a:xfrm>
            <a:off x="1497331" y="6196092"/>
            <a:ext cx="6445250" cy="507831"/>
          </a:xfrm>
          <a:prstGeom prst="rect">
            <a:avLst/>
          </a:prstGeom>
          <a:solidFill>
            <a:srgbClr val="FFE0B3"/>
          </a:solidFill>
          <a:ln w="19050">
            <a:solidFill>
              <a:schemeClr val="bg1"/>
            </a:solidFill>
            <a:miter lim="800000"/>
            <a:headEnd/>
            <a:tailEnd/>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700" dirty="0" smtClean="0">
                <a:latin typeface="Cambria" pitchFamily="18" charset="0"/>
              </a:rPr>
              <a:t>How should software be </a:t>
            </a:r>
            <a:r>
              <a:rPr lang="en-US" sz="2700" b="1" i="1" dirty="0" smtClean="0">
                <a:latin typeface="Cambria" pitchFamily="18" charset="0"/>
              </a:rPr>
              <a:t>assembled </a:t>
            </a:r>
            <a:r>
              <a:rPr lang="en-US" sz="2700" dirty="0" smtClean="0">
                <a:latin typeface="Cambria" pitchFamily="18" charset="0"/>
              </a:rPr>
              <a:t>?</a:t>
            </a:r>
            <a:endParaRPr lang="en-US" sz="2700" dirty="0">
              <a:latin typeface="Cambria" pitchFamily="18" charset="0"/>
            </a:endParaRPr>
          </a:p>
        </p:txBody>
      </p:sp>
      <p:sp>
        <p:nvSpPr>
          <p:cNvPr id="22" name="Text Box 5"/>
          <p:cNvSpPr txBox="1">
            <a:spLocks noChangeArrowheads="1"/>
          </p:cNvSpPr>
          <p:nvPr>
            <p:custDataLst>
              <p:tags r:id="rId1"/>
            </p:custDataLst>
          </p:nvPr>
        </p:nvSpPr>
        <p:spPr bwMode="auto">
          <a:xfrm>
            <a:off x="3667125" y="152400"/>
            <a:ext cx="169414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a:latin typeface="Cambria" pitchFamily="18" charset="0"/>
              </a:rPr>
              <a:t>CS </a:t>
            </a:r>
            <a:r>
              <a:rPr lang="en-US" sz="4200" dirty="0" smtClean="0">
                <a:latin typeface="Cambria" pitchFamily="18" charset="0"/>
              </a:rPr>
              <a:t>5 Today</a:t>
            </a:r>
            <a:endParaRPr lang="en-US" sz="4200" dirty="0">
              <a:latin typeface="Cambria" pitchFamily="18" charset="0"/>
            </a:endParaRPr>
          </a:p>
        </p:txBody>
      </p:sp>
      <p:sp>
        <p:nvSpPr>
          <p:cNvPr id="24" name="Text Box 17"/>
          <p:cNvSpPr txBox="1">
            <a:spLocks noChangeArrowheads="1"/>
          </p:cNvSpPr>
          <p:nvPr>
            <p:custDataLst>
              <p:tags r:id="rId2"/>
            </p:custDataLst>
          </p:nvPr>
        </p:nvSpPr>
        <p:spPr bwMode="auto">
          <a:xfrm>
            <a:off x="634429" y="1289050"/>
            <a:ext cx="19129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80000"/>
              </a:lnSpc>
              <a:spcBef>
                <a:spcPct val="50000"/>
              </a:spcBef>
            </a:pPr>
            <a:r>
              <a:rPr lang="en-US" b="1">
                <a:latin typeface="Cambria" pitchFamily="18" charset="0"/>
              </a:rPr>
              <a:t>Hmmm</a:t>
            </a:r>
          </a:p>
        </p:txBody>
      </p:sp>
      <p:sp>
        <p:nvSpPr>
          <p:cNvPr id="25" name="Text Box 18"/>
          <p:cNvSpPr txBox="1">
            <a:spLocks noChangeArrowheads="1"/>
          </p:cNvSpPr>
          <p:nvPr>
            <p:custDataLst>
              <p:tags r:id="rId3"/>
            </p:custDataLst>
          </p:nvPr>
        </p:nvSpPr>
        <p:spPr bwMode="auto">
          <a:xfrm>
            <a:off x="762000" y="723392"/>
            <a:ext cx="29051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dirty="0">
                <a:solidFill>
                  <a:srgbClr val="159627"/>
                </a:solidFill>
                <a:latin typeface="Cambria" pitchFamily="18" charset="0"/>
              </a:rPr>
              <a:t>How does Python </a:t>
            </a:r>
            <a:r>
              <a:rPr lang="en-US" sz="1500" b="1" i="1" dirty="0">
                <a:solidFill>
                  <a:srgbClr val="159627"/>
                </a:solidFill>
                <a:latin typeface="Cambria" pitchFamily="18" charset="0"/>
              </a:rPr>
              <a:t>function</a:t>
            </a:r>
            <a:r>
              <a:rPr lang="en-US" sz="1500" dirty="0">
                <a:solidFill>
                  <a:srgbClr val="159627"/>
                </a:solidFill>
                <a:latin typeface="Cambria" pitchFamily="18" charset="0"/>
              </a:rPr>
              <a:t>?</a:t>
            </a:r>
          </a:p>
        </p:txBody>
      </p:sp>
      <p:sp>
        <p:nvSpPr>
          <p:cNvPr id="27" name="Text Box 34"/>
          <p:cNvSpPr txBox="1">
            <a:spLocks noChangeArrowheads="1"/>
          </p:cNvSpPr>
          <p:nvPr>
            <p:custDataLst>
              <p:tags r:id="rId4"/>
            </p:custDataLst>
          </p:nvPr>
        </p:nvSpPr>
        <p:spPr bwMode="auto">
          <a:xfrm>
            <a:off x="755079" y="228600"/>
            <a:ext cx="1944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80000"/>
              </a:lnSpc>
              <a:spcBef>
                <a:spcPct val="50000"/>
              </a:spcBef>
            </a:pPr>
            <a:r>
              <a:rPr lang="en-US" sz="3200" b="1" dirty="0">
                <a:latin typeface="Cambria" pitchFamily="18" charset="0"/>
              </a:rPr>
              <a:t>Python!</a:t>
            </a:r>
          </a:p>
        </p:txBody>
      </p:sp>
      <p:sp>
        <p:nvSpPr>
          <p:cNvPr id="28" name="Freeform 105"/>
          <p:cNvSpPr>
            <a:spLocks/>
          </p:cNvSpPr>
          <p:nvPr/>
        </p:nvSpPr>
        <p:spPr bwMode="auto">
          <a:xfrm>
            <a:off x="597851" y="479778"/>
            <a:ext cx="416344" cy="1032712"/>
          </a:xfrm>
          <a:custGeom>
            <a:avLst/>
            <a:gdLst>
              <a:gd name="T0" fmla="*/ 2147483647 w 90"/>
              <a:gd name="T1" fmla="*/ 2147483647 h 293"/>
              <a:gd name="T2" fmla="*/ 2147483647 w 90"/>
              <a:gd name="T3" fmla="*/ 2147483647 h 293"/>
              <a:gd name="T4" fmla="*/ 2147483647 w 90"/>
              <a:gd name="T5" fmla="*/ 2147483647 h 293"/>
              <a:gd name="T6" fmla="*/ 2147483647 w 90"/>
              <a:gd name="T7" fmla="*/ 2147483647 h 293"/>
              <a:gd name="T8" fmla="*/ 2147483647 w 90"/>
              <a:gd name="T9" fmla="*/ 2147483647 h 293"/>
              <a:gd name="T10" fmla="*/ 2147483647 w 90"/>
              <a:gd name="T11" fmla="*/ 2147483647 h 293"/>
              <a:gd name="T12" fmla="*/ 2147483647 w 90"/>
              <a:gd name="T13" fmla="*/ 0 h 293"/>
              <a:gd name="T14" fmla="*/ 0 60000 65536"/>
              <a:gd name="T15" fmla="*/ 0 60000 65536"/>
              <a:gd name="T16" fmla="*/ 0 60000 65536"/>
              <a:gd name="T17" fmla="*/ 0 60000 65536"/>
              <a:gd name="T18" fmla="*/ 0 60000 65536"/>
              <a:gd name="T19" fmla="*/ 0 60000 65536"/>
              <a:gd name="T20" fmla="*/ 0 60000 65536"/>
              <a:gd name="T21" fmla="*/ 0 w 90"/>
              <a:gd name="T22" fmla="*/ 0 h 293"/>
              <a:gd name="T23" fmla="*/ 90 w 90"/>
              <a:gd name="T24" fmla="*/ 293 h 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293">
                <a:moveTo>
                  <a:pt x="85" y="293"/>
                </a:moveTo>
                <a:cubicBezTo>
                  <a:pt x="59" y="275"/>
                  <a:pt x="38" y="270"/>
                  <a:pt x="21" y="244"/>
                </a:cubicBezTo>
                <a:cubicBezTo>
                  <a:pt x="18" y="232"/>
                  <a:pt x="16" y="220"/>
                  <a:pt x="12" y="210"/>
                </a:cubicBezTo>
                <a:cubicBezTo>
                  <a:pt x="9" y="204"/>
                  <a:pt x="2" y="200"/>
                  <a:pt x="2" y="195"/>
                </a:cubicBezTo>
                <a:cubicBezTo>
                  <a:pt x="0" y="169"/>
                  <a:pt x="5" y="94"/>
                  <a:pt x="26" y="64"/>
                </a:cubicBezTo>
                <a:cubicBezTo>
                  <a:pt x="35" y="50"/>
                  <a:pt x="49" y="27"/>
                  <a:pt x="60" y="15"/>
                </a:cubicBezTo>
                <a:cubicBezTo>
                  <a:pt x="67" y="6"/>
                  <a:pt x="90" y="0"/>
                  <a:pt x="90" y="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latin typeface="Cambria" pitchFamily="18" charset="0"/>
            </a:endParaRPr>
          </a:p>
        </p:txBody>
      </p:sp>
      <p:grpSp>
        <p:nvGrpSpPr>
          <p:cNvPr id="30" name="Group 19"/>
          <p:cNvGrpSpPr>
            <a:grpSpLocks/>
          </p:cNvGrpSpPr>
          <p:nvPr>
            <p:custDataLst>
              <p:tags r:id="rId5"/>
            </p:custDataLst>
          </p:nvPr>
        </p:nvGrpSpPr>
        <p:grpSpPr bwMode="auto">
          <a:xfrm>
            <a:off x="304800" y="699008"/>
            <a:ext cx="455849" cy="512617"/>
            <a:chOff x="2928" y="1051"/>
            <a:chExt cx="840" cy="957"/>
          </a:xfrm>
        </p:grpSpPr>
        <p:sp>
          <p:nvSpPr>
            <p:cNvPr id="31" name="Freeform 20"/>
            <p:cNvSpPr>
              <a:spLocks/>
            </p:cNvSpPr>
            <p:nvPr>
              <p:custDataLst>
                <p:tags r:id="rId6"/>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2" name="Oval 21"/>
            <p:cNvSpPr>
              <a:spLocks noChangeArrowheads="1"/>
            </p:cNvSpPr>
            <p:nvPr>
              <p:custDataLst>
                <p:tags r:id="rId7"/>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3" name="Oval 22"/>
            <p:cNvSpPr>
              <a:spLocks noChangeArrowheads="1"/>
            </p:cNvSpPr>
            <p:nvPr>
              <p:custDataLst>
                <p:tags r:id="rId8"/>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 name="Oval 23"/>
            <p:cNvSpPr>
              <a:spLocks noChangeArrowheads="1"/>
            </p:cNvSpPr>
            <p:nvPr>
              <p:custDataLst>
                <p:tags r:id="rId9"/>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 name="Oval 24"/>
            <p:cNvSpPr>
              <a:spLocks noChangeArrowheads="1"/>
            </p:cNvSpPr>
            <p:nvPr>
              <p:custDataLst>
                <p:tags r:id="rId10"/>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 name="Oval 25"/>
            <p:cNvSpPr>
              <a:spLocks noChangeArrowheads="1"/>
            </p:cNvSpPr>
            <p:nvPr>
              <p:custDataLst>
                <p:tags r:id="rId11"/>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 name="Oval 26"/>
            <p:cNvSpPr>
              <a:spLocks noChangeArrowheads="1"/>
            </p:cNvSpPr>
            <p:nvPr>
              <p:custDataLst>
                <p:tags r:id="rId12"/>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 name="Oval 27"/>
            <p:cNvSpPr>
              <a:spLocks noChangeArrowheads="1"/>
            </p:cNvSpPr>
            <p:nvPr>
              <p:custDataLst>
                <p:tags r:id="rId13"/>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 name="AutoShape 28"/>
            <p:cNvSpPr>
              <a:spLocks noChangeArrowheads="1"/>
            </p:cNvSpPr>
            <p:nvPr>
              <p:custDataLst>
                <p:tags r:id="rId14"/>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0" name="Freeform 29"/>
            <p:cNvSpPr>
              <a:spLocks/>
            </p:cNvSpPr>
            <p:nvPr>
              <p:custDataLst>
                <p:tags r:id="rId1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 name="Freeform 30"/>
            <p:cNvSpPr>
              <a:spLocks/>
            </p:cNvSpPr>
            <p:nvPr>
              <p:custDataLst>
                <p:tags r:id="rId1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2" name="Freeform 31"/>
            <p:cNvSpPr>
              <a:spLocks/>
            </p:cNvSpPr>
            <p:nvPr>
              <p:custDataLst>
                <p:tags r:id="rId1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3" name="Freeform 32"/>
            <p:cNvSpPr>
              <a:spLocks/>
            </p:cNvSpPr>
            <p:nvPr>
              <p:custDataLst>
                <p:tags r:id="rId1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1232218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8"/>
          <p:cNvSpPr txBox="1">
            <a:spLocks noChangeArrowheads="1"/>
          </p:cNvSpPr>
          <p:nvPr/>
        </p:nvSpPr>
        <p:spPr bwMode="auto">
          <a:xfrm>
            <a:off x="307623" y="2209800"/>
            <a:ext cx="502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l">
              <a:spcBef>
                <a:spcPts val="0"/>
              </a:spcBef>
            </a:pPr>
            <a:r>
              <a:rPr lang="en-US" sz="1800" b="1" dirty="0" smtClean="0">
                <a:solidFill>
                  <a:srgbClr val="FF9900"/>
                </a:solidFill>
                <a:latin typeface="Courier New" pitchFamily="49" charset="0"/>
              </a:rPr>
              <a:t> </a:t>
            </a:r>
            <a:r>
              <a:rPr lang="en-US" sz="1800" b="1" dirty="0" err="1" smtClean="0">
                <a:solidFill>
                  <a:srgbClr val="FF9900"/>
                </a:solidFill>
                <a:latin typeface="Courier New" pitchFamily="49" charset="0"/>
              </a:rPr>
              <a:t>def</a:t>
            </a:r>
            <a:r>
              <a:rPr lang="en-US" sz="1800" b="1" dirty="0" smtClean="0">
                <a:solidFill>
                  <a:srgbClr val="FF9900"/>
                </a:solidFill>
                <a:latin typeface="Courier New" pitchFamily="49" charset="0"/>
              </a:rPr>
              <a:t> </a:t>
            </a:r>
            <a:r>
              <a:rPr lang="en-US" sz="1800" b="1" dirty="0" err="1" smtClean="0">
                <a:solidFill>
                  <a:srgbClr val="000000"/>
                </a:solidFill>
                <a:latin typeface="Courier New" pitchFamily="49" charset="0"/>
              </a:rPr>
              <a:t>fac</a:t>
            </a:r>
            <a:r>
              <a:rPr lang="en-US" sz="1800" b="1" dirty="0" smtClean="0">
                <a:solidFill>
                  <a:srgbClr val="000000"/>
                </a:solidFill>
                <a:latin typeface="Courier New" pitchFamily="49" charset="0"/>
              </a:rPr>
              <a:t>(x):</a:t>
            </a:r>
          </a:p>
          <a:p>
            <a:pPr algn="l">
              <a:spcBef>
                <a:spcPts val="0"/>
              </a:spcBef>
            </a:pPr>
            <a:r>
              <a:rPr lang="en-US" sz="1800" b="1" dirty="0" smtClean="0">
                <a:solidFill>
                  <a:srgbClr val="FFFFFF">
                    <a:lumMod val="65000"/>
                  </a:srgbClr>
                </a:solidFill>
                <a:latin typeface="Courier New" pitchFamily="49" charset="0"/>
              </a:rPr>
              <a:t>  """ factorial w/ printing """</a:t>
            </a: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"x is"</a:t>
            </a:r>
            <a:r>
              <a:rPr lang="en-US" sz="1800" b="1" dirty="0" smtClean="0">
                <a:solidFill>
                  <a:srgbClr val="000000"/>
                </a:solidFill>
                <a:latin typeface="Courier New" pitchFamily="49" charset="0"/>
              </a:rPr>
              <a:t>, x)</a:t>
            </a:r>
          </a:p>
          <a:p>
            <a:pPr algn="l">
              <a:spcBef>
                <a:spcPts val="0"/>
              </a:spcBef>
            </a:pP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if </a:t>
            </a:r>
            <a:r>
              <a:rPr lang="en-US" sz="1800" b="1" dirty="0" smtClean="0">
                <a:solidFill>
                  <a:srgbClr val="000000"/>
                </a:solidFill>
                <a:latin typeface="Courier New" pitchFamily="49" charset="0"/>
              </a:rPr>
              <a:t>x == </a:t>
            </a:r>
            <a:r>
              <a:rPr lang="en-US" sz="1800" b="1" dirty="0">
                <a:solidFill>
                  <a:srgbClr val="000000"/>
                </a:solidFill>
                <a:latin typeface="Courier New" pitchFamily="49" charset="0"/>
              </a:rPr>
              <a:t>0</a:t>
            </a:r>
            <a:r>
              <a:rPr lang="en-US" sz="1800" b="1" dirty="0" smtClean="0">
                <a:solidFill>
                  <a:srgbClr val="000000"/>
                </a:solidFill>
                <a:latin typeface="Courier New" pitchFamily="49" charset="0"/>
              </a:rPr>
              <a:t>:</a:t>
            </a: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a:t>
            </a:r>
            <a:r>
              <a:rPr lang="en-US" sz="1800" b="1" dirty="0">
                <a:solidFill>
                  <a:srgbClr val="009900"/>
                </a:solidFill>
                <a:latin typeface="Courier New" pitchFamily="49" charset="0"/>
              </a:rPr>
              <a:t>x:"</a:t>
            </a:r>
            <a:r>
              <a:rPr lang="en-US" sz="1800" b="1" dirty="0">
                <a:latin typeface="Courier New" pitchFamily="49" charset="0"/>
              </a:rPr>
              <a:t>, x, </a:t>
            </a:r>
            <a:r>
              <a:rPr lang="en-US" sz="1800" b="1" dirty="0">
                <a:solidFill>
                  <a:srgbClr val="009900"/>
                </a:solidFill>
                <a:latin typeface="Courier New" pitchFamily="49" charset="0"/>
              </a:rPr>
              <a:t>" </a:t>
            </a:r>
            <a:r>
              <a:rPr lang="en-US" sz="1800" b="1" dirty="0" smtClean="0">
                <a:solidFill>
                  <a:srgbClr val="009900"/>
                </a:solidFill>
                <a:latin typeface="Courier New" pitchFamily="49" charset="0"/>
              </a:rPr>
              <a:t>Res: 1"</a:t>
            </a:r>
            <a:r>
              <a:rPr lang="en-US" sz="1800" b="1" dirty="0">
                <a:solidFill>
                  <a:srgbClr val="000000"/>
                </a:solidFill>
                <a:latin typeface="Courier New" pitchFamily="49" charset="0"/>
              </a:rPr>
              <a:t> )</a:t>
            </a:r>
          </a:p>
          <a:p>
            <a:pPr algn="l">
              <a:spcBef>
                <a:spcPts val="0"/>
              </a:spcBef>
            </a:pPr>
            <a:r>
              <a:rPr lang="en-US" sz="1800" b="1" dirty="0" smtClean="0">
                <a:solidFill>
                  <a:srgbClr val="009900"/>
                </a:solidFill>
                <a:latin typeface="Courier New" pitchFamily="49" charset="0"/>
              </a:rPr>
              <a:t>    </a:t>
            </a:r>
            <a:r>
              <a:rPr lang="en-US" sz="1800" b="1" dirty="0" smtClean="0">
                <a:solidFill>
                  <a:srgbClr val="7030A0"/>
                </a:solidFill>
                <a:latin typeface="Courier New" pitchFamily="49" charset="0"/>
              </a:rPr>
              <a:t>return</a:t>
            </a:r>
            <a:r>
              <a:rPr lang="en-US" sz="1800" b="1" dirty="0" smtClean="0">
                <a:solidFill>
                  <a:srgbClr val="009900"/>
                </a:solidFill>
                <a:latin typeface="Courier New" pitchFamily="49" charset="0"/>
              </a:rPr>
              <a:t> </a:t>
            </a:r>
            <a:r>
              <a:rPr lang="en-US" sz="1800" b="1" dirty="0" smtClean="0">
                <a:solidFill>
                  <a:srgbClr val="000000"/>
                </a:solidFill>
                <a:latin typeface="Courier New" pitchFamily="49" charset="0"/>
              </a:rPr>
              <a:t>1</a:t>
            </a:r>
          </a:p>
          <a:p>
            <a:pPr algn="l">
              <a:spcBef>
                <a:spcPts val="0"/>
              </a:spcBef>
            </a:pPr>
            <a:endParaRPr lang="en-US" sz="1800" b="1" dirty="0" smtClean="0">
              <a:solidFill>
                <a:srgbClr val="000000"/>
              </a:solidFill>
              <a:latin typeface="Courier New" pitchFamily="49" charset="0"/>
            </a:endParaRPr>
          </a:p>
          <a:p>
            <a:pPr algn="l">
              <a:spcBef>
                <a:spcPts val="0"/>
              </a:spcBef>
            </a:pPr>
            <a:r>
              <a:rPr lang="en-US" sz="1800" b="1" dirty="0" smtClean="0">
                <a:solidFill>
                  <a:srgbClr val="000000"/>
                </a:solidFill>
                <a:latin typeface="Courier New" pitchFamily="49" charset="0"/>
              </a:rPr>
              <a:t>  </a:t>
            </a:r>
            <a:r>
              <a:rPr lang="en-US" sz="1800" b="1" dirty="0" smtClean="0">
                <a:solidFill>
                  <a:srgbClr val="FF9900"/>
                </a:solidFill>
                <a:latin typeface="Courier New" pitchFamily="49" charset="0"/>
              </a:rPr>
              <a:t>else</a:t>
            </a:r>
            <a:r>
              <a:rPr lang="en-US" sz="1800" b="1" dirty="0" smtClean="0">
                <a:solidFill>
                  <a:srgbClr val="000000"/>
                </a:solidFill>
                <a:latin typeface="Courier New" pitchFamily="49" charset="0"/>
              </a:rPr>
              <a:t>:</a:t>
            </a: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"Next: </a:t>
            </a:r>
            <a:r>
              <a:rPr lang="en-US" sz="1800" b="1" dirty="0" err="1" smtClean="0">
                <a:solidFill>
                  <a:srgbClr val="009900"/>
                </a:solidFill>
                <a:latin typeface="Courier New" pitchFamily="49" charset="0"/>
              </a:rPr>
              <a:t>fac</a:t>
            </a:r>
            <a:r>
              <a:rPr lang="en-US" sz="1800" b="1" dirty="0" smtClean="0">
                <a:solidFill>
                  <a:srgbClr val="009900"/>
                </a:solidFill>
                <a:latin typeface="Courier New" pitchFamily="49" charset="0"/>
              </a:rPr>
              <a:t>("</a:t>
            </a:r>
            <a:r>
              <a:rPr lang="en-US" sz="1800" b="1" dirty="0" smtClean="0">
                <a:solidFill>
                  <a:srgbClr val="000000"/>
                </a:solidFill>
                <a:latin typeface="Courier New" pitchFamily="49" charset="0"/>
              </a:rPr>
              <a:t>,x-1,</a:t>
            </a:r>
            <a:r>
              <a:rPr lang="en-US" sz="1800" b="1" dirty="0" smtClean="0">
                <a:solidFill>
                  <a:srgbClr val="009900"/>
                </a:solidFill>
                <a:latin typeface="Courier New" pitchFamily="49" charset="0"/>
              </a:rPr>
              <a:t>")"</a:t>
            </a:r>
            <a:r>
              <a:rPr lang="en-US" sz="1800" b="1" dirty="0" smtClean="0">
                <a:solidFill>
                  <a:srgbClr val="000000"/>
                </a:solidFill>
                <a:latin typeface="Courier New" pitchFamily="49" charset="0"/>
              </a:rPr>
              <a:t>)</a:t>
            </a:r>
            <a:endParaRPr lang="en-US" sz="1800" b="1" dirty="0" smtClean="0">
              <a:solidFill>
                <a:srgbClr val="009900"/>
              </a:solidFill>
              <a:latin typeface="Courier New" pitchFamily="49" charset="0"/>
            </a:endParaRPr>
          </a:p>
          <a:p>
            <a:pPr algn="l">
              <a:spcBef>
                <a:spcPts val="0"/>
              </a:spcBef>
            </a:pPr>
            <a:r>
              <a:rPr lang="en-US" sz="1800" b="1" dirty="0" smtClean="0">
                <a:solidFill>
                  <a:srgbClr val="009900"/>
                </a:solidFill>
                <a:latin typeface="Courier New" pitchFamily="49" charset="0"/>
              </a:rPr>
              <a:t>    </a:t>
            </a:r>
            <a:r>
              <a:rPr lang="en-US" sz="1800" b="1" dirty="0" smtClean="0">
                <a:solidFill>
                  <a:srgbClr val="000000"/>
                </a:solidFill>
                <a:latin typeface="Courier New" pitchFamily="49" charset="0"/>
              </a:rPr>
              <a:t>smaller = </a:t>
            </a:r>
            <a:r>
              <a:rPr lang="en-US" sz="1800" b="1" dirty="0" err="1" smtClean="0">
                <a:solidFill>
                  <a:srgbClr val="000000"/>
                </a:solidFill>
                <a:latin typeface="Courier New" pitchFamily="49" charset="0"/>
              </a:rPr>
              <a:t>fac</a:t>
            </a:r>
            <a:r>
              <a:rPr lang="en-US" sz="1800" b="1" dirty="0" smtClean="0">
                <a:solidFill>
                  <a:srgbClr val="000000"/>
                </a:solidFill>
                <a:latin typeface="Courier New" pitchFamily="49" charset="0"/>
              </a:rPr>
              <a:t>( x-1 ) </a:t>
            </a:r>
          </a:p>
          <a:p>
            <a:pPr algn="l">
              <a:spcBef>
                <a:spcPts val="0"/>
              </a:spcBef>
            </a:pPr>
            <a:r>
              <a:rPr lang="en-US" sz="1800" b="1" dirty="0" smtClean="0">
                <a:solidFill>
                  <a:srgbClr val="000000"/>
                </a:solidFill>
                <a:latin typeface="Courier New" pitchFamily="49" charset="0"/>
              </a:rPr>
              <a:t>    result = x * smaller</a:t>
            </a:r>
          </a:p>
          <a:p>
            <a:pPr algn="l">
              <a:spcBef>
                <a:spcPts val="0"/>
              </a:spcBef>
            </a:pPr>
            <a:r>
              <a:rPr lang="en-US" sz="1800" b="1" dirty="0" smtClean="0">
                <a:solidFill>
                  <a:srgbClr val="000000"/>
                </a:solidFill>
                <a:latin typeface="Courier New" pitchFamily="49" charset="0"/>
              </a:rPr>
              <a:t>    </a:t>
            </a:r>
            <a:r>
              <a:rPr lang="en-US" sz="1800" b="1" u="sng" dirty="0" smtClean="0">
                <a:solidFill>
                  <a:srgbClr val="C00000"/>
                </a:solidFill>
                <a:latin typeface="Courier New" pitchFamily="49" charset="0"/>
              </a:rPr>
              <a:t>print</a:t>
            </a:r>
            <a:r>
              <a:rPr lang="en-US" sz="1800" b="1" dirty="0">
                <a:latin typeface="Courier New" pitchFamily="49" charset="0"/>
              </a:rPr>
              <a:t>(</a:t>
            </a:r>
            <a:r>
              <a:rPr lang="en-US" sz="1800" b="1" dirty="0" smtClean="0">
                <a:solidFill>
                  <a:srgbClr val="009900"/>
                </a:solidFill>
                <a:latin typeface="Courier New" pitchFamily="49" charset="0"/>
              </a:rPr>
              <a:t>"x:"</a:t>
            </a:r>
            <a:r>
              <a:rPr lang="en-US" sz="1800" b="1" dirty="0" smtClean="0">
                <a:latin typeface="Courier New" pitchFamily="49" charset="0"/>
              </a:rPr>
              <a:t>,x,</a:t>
            </a:r>
            <a:r>
              <a:rPr lang="en-US" sz="1800" b="1" dirty="0" smtClean="0">
                <a:solidFill>
                  <a:srgbClr val="009900"/>
                </a:solidFill>
                <a:latin typeface="Courier New" pitchFamily="49" charset="0"/>
              </a:rPr>
              <a:t>" </a:t>
            </a:r>
            <a:r>
              <a:rPr lang="en-US" sz="1800" b="1" dirty="0" err="1" smtClean="0">
                <a:solidFill>
                  <a:srgbClr val="009900"/>
                </a:solidFill>
                <a:latin typeface="Courier New" pitchFamily="49" charset="0"/>
              </a:rPr>
              <a:t>Res:"</a:t>
            </a:r>
            <a:r>
              <a:rPr lang="en-US" sz="1800" b="1" dirty="0" err="1" smtClean="0">
                <a:solidFill>
                  <a:srgbClr val="000000"/>
                </a:solidFill>
                <a:latin typeface="Courier New" pitchFamily="49" charset="0"/>
              </a:rPr>
              <a:t>,result</a:t>
            </a:r>
            <a:r>
              <a:rPr lang="en-US" sz="1800" b="1" dirty="0" smtClean="0">
                <a:solidFill>
                  <a:srgbClr val="000000"/>
                </a:solidFill>
                <a:latin typeface="Courier New" pitchFamily="49" charset="0"/>
              </a:rPr>
              <a:t>)</a:t>
            </a:r>
          </a:p>
          <a:p>
            <a:pPr algn="l">
              <a:spcBef>
                <a:spcPts val="0"/>
              </a:spcBef>
            </a:pPr>
            <a:r>
              <a:rPr lang="en-US" sz="1800" b="1" dirty="0" smtClean="0">
                <a:solidFill>
                  <a:srgbClr val="000000"/>
                </a:solidFill>
                <a:latin typeface="Courier New" pitchFamily="49" charset="0"/>
              </a:rPr>
              <a:t>    </a:t>
            </a:r>
            <a:r>
              <a:rPr lang="en-US" sz="1800" b="1" dirty="0" smtClean="0">
                <a:solidFill>
                  <a:srgbClr val="7030A0"/>
                </a:solidFill>
                <a:latin typeface="Courier New" pitchFamily="49" charset="0"/>
              </a:rPr>
              <a:t>return</a:t>
            </a:r>
            <a:r>
              <a:rPr lang="en-US" sz="1800" b="1" dirty="0" smtClean="0">
                <a:solidFill>
                  <a:srgbClr val="000000"/>
                </a:solidFill>
                <a:latin typeface="Courier New" pitchFamily="49" charset="0"/>
              </a:rPr>
              <a:t> result</a:t>
            </a:r>
          </a:p>
        </p:txBody>
      </p:sp>
      <p:sp>
        <p:nvSpPr>
          <p:cNvPr id="11" name="TextBox 10"/>
          <p:cNvSpPr txBox="1"/>
          <p:nvPr/>
        </p:nvSpPr>
        <p:spPr>
          <a:xfrm>
            <a:off x="56444" y="1275645"/>
            <a:ext cx="476956" cy="4924425"/>
          </a:xfrm>
          <a:prstGeom prst="rect">
            <a:avLst/>
          </a:prstGeom>
          <a:solidFill>
            <a:schemeClr val="bg1">
              <a:lumMod val="95000"/>
            </a:schemeClr>
          </a:solidFill>
        </p:spPr>
        <p:txBody>
          <a:bodyPr wrap="square" rtlCol="0">
            <a:spAutoFit/>
          </a:bodyPr>
          <a:lstStyle/>
          <a:p>
            <a:pPr algn="r"/>
            <a:r>
              <a:rPr lang="en-US" sz="1800" b="1" dirty="0" smtClean="0">
                <a:latin typeface="Courier New" panose="02070309020205020404" pitchFamily="49" charset="0"/>
                <a:cs typeface="Courier New" panose="02070309020205020404" pitchFamily="49" charset="0"/>
              </a:rPr>
              <a:t>0</a:t>
            </a:r>
          </a:p>
          <a:p>
            <a:pPr algn="r"/>
            <a:endParaRPr lang="en-US" sz="1100" b="1" dirty="0" smtClean="0">
              <a:latin typeface="Courier New" panose="02070309020205020404" pitchFamily="49" charset="0"/>
              <a:cs typeface="Courier New" panose="02070309020205020404" pitchFamily="49" charset="0"/>
            </a:endParaRPr>
          </a:p>
          <a:p>
            <a:pPr algn="r"/>
            <a:endParaRPr lang="en-US" sz="1100" b="1" dirty="0">
              <a:latin typeface="Courier New" panose="02070309020205020404" pitchFamily="49" charset="0"/>
              <a:cs typeface="Courier New" panose="02070309020205020404" pitchFamily="49" charset="0"/>
            </a:endParaRPr>
          </a:p>
          <a:p>
            <a:pPr algn="r"/>
            <a:endParaRPr lang="en-US" sz="1100" b="1" dirty="0" smtClean="0">
              <a:latin typeface="Courier New" panose="02070309020205020404" pitchFamily="49" charset="0"/>
              <a:cs typeface="Courier New" panose="02070309020205020404" pitchFamily="49" charset="0"/>
            </a:endParaRPr>
          </a:p>
          <a:p>
            <a:pPr algn="r"/>
            <a:endParaRPr lang="en-US" sz="1100" b="1" dirty="0" smtClean="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1</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2</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3</a:t>
            </a:r>
          </a:p>
          <a:p>
            <a:pPr algn="r"/>
            <a:r>
              <a:rPr lang="en-US" sz="1800" b="1" dirty="0" smtClean="0">
                <a:latin typeface="Courier New" panose="02070309020205020404" pitchFamily="49" charset="0"/>
                <a:cs typeface="Courier New" panose="02070309020205020404" pitchFamily="49" charset="0"/>
              </a:rPr>
              <a:t>4</a:t>
            </a:r>
          </a:p>
          <a:p>
            <a:pPr algn="r"/>
            <a:r>
              <a:rPr lang="en-US" sz="1800" b="1" dirty="0" smtClean="0">
                <a:latin typeface="Courier New" panose="02070309020205020404" pitchFamily="49" charset="0"/>
                <a:cs typeface="Courier New" panose="02070309020205020404" pitchFamily="49" charset="0"/>
              </a:rPr>
              <a:t>5</a:t>
            </a:r>
          </a:p>
          <a:p>
            <a:pPr algn="r"/>
            <a:endParaRPr lang="en-US" sz="1800" b="1" dirty="0">
              <a:latin typeface="Courier New" panose="02070309020205020404" pitchFamily="49" charset="0"/>
              <a:cs typeface="Courier New" panose="02070309020205020404" pitchFamily="49" charset="0"/>
            </a:endParaRPr>
          </a:p>
          <a:p>
            <a:pPr algn="r"/>
            <a:r>
              <a:rPr lang="en-US" sz="1800" b="1" dirty="0" smtClean="0">
                <a:latin typeface="Courier New" panose="02070309020205020404" pitchFamily="49" charset="0"/>
                <a:cs typeface="Courier New" panose="02070309020205020404" pitchFamily="49" charset="0"/>
              </a:rPr>
              <a:t>6</a:t>
            </a:r>
          </a:p>
          <a:p>
            <a:pPr algn="r"/>
            <a:r>
              <a:rPr lang="en-US" sz="1800" b="1" dirty="0" smtClean="0">
                <a:latin typeface="Courier New" panose="02070309020205020404" pitchFamily="49" charset="0"/>
                <a:cs typeface="Courier New" panose="02070309020205020404" pitchFamily="49" charset="0"/>
              </a:rPr>
              <a:t>7</a:t>
            </a:r>
          </a:p>
          <a:p>
            <a:pPr algn="r"/>
            <a:r>
              <a:rPr lang="en-US" sz="1800" b="1" dirty="0" smtClean="0">
                <a:latin typeface="Courier New" panose="02070309020205020404" pitchFamily="49" charset="0"/>
                <a:cs typeface="Courier New" panose="02070309020205020404" pitchFamily="49" charset="0"/>
              </a:rPr>
              <a:t>8</a:t>
            </a:r>
          </a:p>
          <a:p>
            <a:pPr algn="r"/>
            <a:r>
              <a:rPr lang="en-US" sz="1800" b="1" dirty="0" smtClean="0">
                <a:latin typeface="Courier New" panose="02070309020205020404" pitchFamily="49" charset="0"/>
                <a:cs typeface="Courier New" panose="02070309020205020404" pitchFamily="49" charset="0"/>
              </a:rPr>
              <a:t>9</a:t>
            </a:r>
          </a:p>
          <a:p>
            <a:pPr algn="r"/>
            <a:r>
              <a:rPr lang="en-US" sz="1800" b="1" dirty="0" smtClean="0">
                <a:latin typeface="Courier New" panose="02070309020205020404" pitchFamily="49" charset="0"/>
                <a:cs typeface="Courier New" panose="02070309020205020404" pitchFamily="49" charset="0"/>
              </a:rPr>
              <a:t>10</a:t>
            </a:r>
          </a:p>
          <a:p>
            <a:pPr algn="r"/>
            <a:r>
              <a:rPr lang="en-US" sz="1800" b="1" dirty="0" smtClean="0">
                <a:latin typeface="Courier New" panose="02070309020205020404" pitchFamily="49" charset="0"/>
                <a:cs typeface="Courier New" panose="02070309020205020404" pitchFamily="49" charset="0"/>
              </a:rPr>
              <a:t>11</a:t>
            </a:r>
          </a:p>
        </p:txBody>
      </p:sp>
      <p:sp>
        <p:nvSpPr>
          <p:cNvPr id="30" name="Down Arrow 29"/>
          <p:cNvSpPr/>
          <p:nvPr/>
        </p:nvSpPr>
        <p:spPr bwMode="auto">
          <a:xfrm>
            <a:off x="1559527" y="1669764"/>
            <a:ext cx="302212" cy="621983"/>
          </a:xfrm>
          <a:prstGeom prst="downArrow">
            <a:avLst/>
          </a:prstGeom>
          <a:solidFill>
            <a:srgbClr val="FFE0B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41" name="Rectangle 40"/>
          <p:cNvSpPr/>
          <p:nvPr/>
        </p:nvSpPr>
        <p:spPr>
          <a:xfrm>
            <a:off x="920069" y="1259901"/>
            <a:ext cx="1107996" cy="400110"/>
          </a:xfrm>
          <a:prstGeom prst="rect">
            <a:avLst/>
          </a:prstGeom>
          <a:solidFill>
            <a:srgbClr val="FFE0B3"/>
          </a:solidFill>
        </p:spPr>
        <p:txBody>
          <a:bodyPr wrap="none">
            <a:spAutoFit/>
          </a:bodyPr>
          <a:lstStyle/>
          <a:p>
            <a:r>
              <a:rPr lang="en-US" sz="2000" b="1" dirty="0" err="1" smtClean="0">
                <a:solidFill>
                  <a:srgbClr val="000000"/>
                </a:solidFill>
                <a:latin typeface="Courier New" panose="02070309020205020404" pitchFamily="49" charset="0"/>
                <a:cs typeface="Courier New" panose="02070309020205020404" pitchFamily="49" charset="0"/>
              </a:rPr>
              <a:t>fac</a:t>
            </a:r>
            <a:r>
              <a:rPr lang="en-US" sz="2000" b="1" dirty="0" smtClean="0">
                <a:solidFill>
                  <a:srgbClr val="000000"/>
                </a:solidFill>
                <a:latin typeface="Courier New" panose="02070309020205020404" pitchFamily="49" charset="0"/>
                <a:cs typeface="Courier New" panose="02070309020205020404" pitchFamily="49" charset="0"/>
              </a:rPr>
              <a:t>(3)</a:t>
            </a:r>
            <a:endParaRPr lang="en-US" sz="2000" dirty="0">
              <a:solidFill>
                <a:srgbClr val="000000"/>
              </a:solidFill>
              <a:latin typeface="Courier New" panose="02070309020205020404" pitchFamily="49" charset="0"/>
              <a:cs typeface="Courier New" panose="02070309020205020404" pitchFamily="49" charset="0"/>
            </a:endParaRPr>
          </a:p>
        </p:txBody>
      </p:sp>
      <p:sp>
        <p:nvSpPr>
          <p:cNvPr id="24" name="Rectangle 23"/>
          <p:cNvSpPr/>
          <p:nvPr/>
        </p:nvSpPr>
        <p:spPr bwMode="auto">
          <a:xfrm>
            <a:off x="5365044" y="4435743"/>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25" name="Rectangle 24"/>
          <p:cNvSpPr/>
          <p:nvPr/>
        </p:nvSpPr>
        <p:spPr bwMode="auto">
          <a:xfrm>
            <a:off x="5365044" y="1775178"/>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27" name="Rectangle 26"/>
          <p:cNvSpPr/>
          <p:nvPr/>
        </p:nvSpPr>
        <p:spPr bwMode="auto">
          <a:xfrm>
            <a:off x="5365044" y="2219702"/>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28" name="Rectangle 27"/>
          <p:cNvSpPr/>
          <p:nvPr/>
        </p:nvSpPr>
        <p:spPr bwMode="auto">
          <a:xfrm>
            <a:off x="5365044" y="2664226"/>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29" name="Rectangle 28"/>
          <p:cNvSpPr/>
          <p:nvPr/>
        </p:nvSpPr>
        <p:spPr bwMode="auto">
          <a:xfrm>
            <a:off x="5365044" y="3108750"/>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1" name="Rectangle 30"/>
          <p:cNvSpPr/>
          <p:nvPr/>
        </p:nvSpPr>
        <p:spPr bwMode="auto">
          <a:xfrm>
            <a:off x="5365044" y="3553274"/>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2" name="Rectangle 31"/>
          <p:cNvSpPr/>
          <p:nvPr/>
        </p:nvSpPr>
        <p:spPr bwMode="auto">
          <a:xfrm>
            <a:off x="5365044" y="3997798"/>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3" name="Rectangle 32"/>
          <p:cNvSpPr/>
          <p:nvPr/>
        </p:nvSpPr>
        <p:spPr bwMode="auto">
          <a:xfrm>
            <a:off x="5365044" y="4886427"/>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4" name="Rectangle 33"/>
          <p:cNvSpPr/>
          <p:nvPr/>
        </p:nvSpPr>
        <p:spPr bwMode="auto">
          <a:xfrm>
            <a:off x="5365044" y="5330951"/>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5" name="Rectangle 34"/>
          <p:cNvSpPr/>
          <p:nvPr/>
        </p:nvSpPr>
        <p:spPr bwMode="auto">
          <a:xfrm>
            <a:off x="5365044" y="5775475"/>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6" name="Rectangle 35"/>
          <p:cNvSpPr/>
          <p:nvPr/>
        </p:nvSpPr>
        <p:spPr bwMode="auto">
          <a:xfrm>
            <a:off x="5365044" y="6219999"/>
            <a:ext cx="3451578" cy="429768"/>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l"/>
            <a:endParaRPr lang="en-US" b="1" dirty="0" smtClean="0">
              <a:solidFill>
                <a:srgbClr val="000000"/>
              </a:solidFill>
              <a:latin typeface="Courier New" panose="02070309020205020404" pitchFamily="49" charset="0"/>
              <a:ea typeface="ＭＳ Ｐゴシック" pitchFamily="1" charset="-128"/>
              <a:cs typeface="Courier New" panose="02070309020205020404" pitchFamily="49" charset="0"/>
            </a:endParaRPr>
          </a:p>
        </p:txBody>
      </p:sp>
      <p:sp>
        <p:nvSpPr>
          <p:cNvPr id="39" name="Rectangle 38"/>
          <p:cNvSpPr/>
          <p:nvPr/>
        </p:nvSpPr>
        <p:spPr>
          <a:xfrm>
            <a:off x="7409657" y="1821818"/>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0" name="Rectangle 39"/>
          <p:cNvSpPr/>
          <p:nvPr/>
        </p:nvSpPr>
        <p:spPr>
          <a:xfrm>
            <a:off x="7422762" y="6265606"/>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 name="Oval 4"/>
          <p:cNvSpPr/>
          <p:nvPr/>
        </p:nvSpPr>
        <p:spPr bwMode="auto">
          <a:xfrm>
            <a:off x="7459833" y="1821818"/>
            <a:ext cx="197238" cy="338554"/>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2" name="Oval 41"/>
          <p:cNvSpPr/>
          <p:nvPr/>
        </p:nvSpPr>
        <p:spPr bwMode="auto">
          <a:xfrm>
            <a:off x="8483381" y="6252519"/>
            <a:ext cx="289915" cy="360822"/>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3" name="Rectangle 42"/>
          <p:cNvSpPr/>
          <p:nvPr/>
        </p:nvSpPr>
        <p:spPr>
          <a:xfrm>
            <a:off x="7409657" y="2276960"/>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4" name="Rectangle 43"/>
          <p:cNvSpPr/>
          <p:nvPr/>
        </p:nvSpPr>
        <p:spPr>
          <a:xfrm>
            <a:off x="7409657" y="2721803"/>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7" name="Rectangle 46"/>
          <p:cNvSpPr/>
          <p:nvPr/>
        </p:nvSpPr>
        <p:spPr>
          <a:xfrm>
            <a:off x="7409657" y="3170656"/>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8" name="Rectangle 47"/>
          <p:cNvSpPr/>
          <p:nvPr/>
        </p:nvSpPr>
        <p:spPr>
          <a:xfrm>
            <a:off x="7409657" y="3592164"/>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9" name="Rectangle 48"/>
          <p:cNvSpPr/>
          <p:nvPr/>
        </p:nvSpPr>
        <p:spPr>
          <a:xfrm>
            <a:off x="7409657" y="4059663"/>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0" name="Rectangle 49"/>
          <p:cNvSpPr/>
          <p:nvPr/>
        </p:nvSpPr>
        <p:spPr>
          <a:xfrm>
            <a:off x="7409657" y="4504506"/>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1" name="Rectangle 50"/>
          <p:cNvSpPr/>
          <p:nvPr/>
        </p:nvSpPr>
        <p:spPr>
          <a:xfrm>
            <a:off x="7409657" y="4928645"/>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2" name="Rectangle 51"/>
          <p:cNvSpPr/>
          <p:nvPr/>
        </p:nvSpPr>
        <p:spPr>
          <a:xfrm>
            <a:off x="7415834" y="5374510"/>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53" name="Rectangle 52"/>
          <p:cNvSpPr/>
          <p:nvPr/>
        </p:nvSpPr>
        <p:spPr>
          <a:xfrm>
            <a:off x="7415834" y="5823363"/>
            <a:ext cx="1417376" cy="338554"/>
          </a:xfrm>
          <a:prstGeom prst="rect">
            <a:avLst/>
          </a:prstGeom>
          <a:noFill/>
        </p:spPr>
        <p:txBody>
          <a:bodyPr wrap="none">
            <a:spAutoFit/>
          </a:bodyPr>
          <a:lstStyle/>
          <a:p>
            <a:r>
              <a:rPr lang="en-US" sz="1600" dirty="0">
                <a:latin typeface="Calibri" panose="020F0502020204030204" pitchFamily="34" charset="0"/>
              </a:rPr>
              <a:t>2 </a:t>
            </a:r>
            <a:r>
              <a:rPr lang="en-US" sz="1600" dirty="0" smtClean="0">
                <a:latin typeface="Calibri" panose="020F0502020204030204" pitchFamily="34" charset="0"/>
              </a:rPr>
              <a:t> ·  4  ·  7  ·  10</a:t>
            </a:r>
            <a:endParaRPr lang="en-US" sz="1600" dirty="0">
              <a:latin typeface="Calibri" panose="020F0502020204030204" pitchFamily="34" charset="0"/>
            </a:endParaRPr>
          </a:p>
        </p:txBody>
      </p:sp>
      <p:sp>
        <p:nvSpPr>
          <p:cNvPr id="4" name="Rectangle 3"/>
          <p:cNvSpPr/>
          <p:nvPr/>
        </p:nvSpPr>
        <p:spPr>
          <a:xfrm>
            <a:off x="5412487" y="1719475"/>
            <a:ext cx="1011815" cy="498213"/>
          </a:xfrm>
          <a:prstGeom prst="rect">
            <a:avLst/>
          </a:prstGeom>
        </p:spPr>
        <p:txBody>
          <a:bodyPr wrap="none">
            <a:spAutoFit/>
          </a:bodyPr>
          <a:lstStyle/>
          <a:p>
            <a:pPr lvl="0" algn="l">
              <a:lnSpc>
                <a:spcPts val="3500"/>
              </a:lnSpc>
            </a:pPr>
            <a:r>
              <a:rPr lang="en-US" sz="1800" b="1" dirty="0">
                <a:solidFill>
                  <a:srgbClr val="C00000"/>
                </a:solidFill>
                <a:latin typeface="Courier New" panose="02070309020205020404" pitchFamily="49" charset="0"/>
                <a:cs typeface="Courier New" panose="02070309020205020404" pitchFamily="49" charset="0"/>
              </a:rPr>
              <a:t>x is 3</a:t>
            </a:r>
          </a:p>
        </p:txBody>
      </p:sp>
      <p:sp>
        <p:nvSpPr>
          <p:cNvPr id="7" name="Rectangle 6"/>
          <p:cNvSpPr/>
          <p:nvPr/>
        </p:nvSpPr>
        <p:spPr>
          <a:xfrm>
            <a:off x="5412487" y="6137629"/>
            <a:ext cx="1563248" cy="498213"/>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x:3  Res:6</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4" name="Rectangle 53"/>
          <p:cNvSpPr/>
          <p:nvPr/>
        </p:nvSpPr>
        <p:spPr>
          <a:xfrm>
            <a:off x="5412487" y="2146265"/>
            <a:ext cx="1838965" cy="498213"/>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Next: </a:t>
            </a:r>
            <a:r>
              <a:rPr lang="en-US" sz="1800" b="1" dirty="0" err="1" smtClean="0">
                <a:solidFill>
                  <a:srgbClr val="C00000"/>
                </a:solidFill>
                <a:latin typeface="Courier New" panose="02070309020205020404" pitchFamily="49" charset="0"/>
                <a:cs typeface="Courier New" panose="02070309020205020404" pitchFamily="49" charset="0"/>
              </a:rPr>
              <a:t>fac</a:t>
            </a:r>
            <a:r>
              <a:rPr lang="en-US" sz="1800" b="1" dirty="0" smtClean="0">
                <a:solidFill>
                  <a:srgbClr val="C00000"/>
                </a:solidFill>
                <a:latin typeface="Courier New" panose="02070309020205020404" pitchFamily="49" charset="0"/>
                <a:cs typeface="Courier New" panose="02070309020205020404" pitchFamily="49" charset="0"/>
              </a:rPr>
              <a:t>(2)</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5" name="Rectangle 54"/>
          <p:cNvSpPr/>
          <p:nvPr/>
        </p:nvSpPr>
        <p:spPr>
          <a:xfrm>
            <a:off x="5424844" y="2617268"/>
            <a:ext cx="1011815" cy="541174"/>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 is 2</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6" name="Rectangle 55"/>
          <p:cNvSpPr/>
          <p:nvPr/>
        </p:nvSpPr>
        <p:spPr>
          <a:xfrm>
            <a:off x="5424844" y="3044058"/>
            <a:ext cx="1838965" cy="541174"/>
          </a:xfrm>
          <a:prstGeom prst="rect">
            <a:avLst/>
          </a:prstGeom>
        </p:spPr>
        <p:txBody>
          <a:bodyPr wrap="none">
            <a:spAutoFit/>
          </a:bodyPr>
          <a:lstStyle/>
          <a:p>
            <a:pPr lvl="0" algn="l">
              <a:lnSpc>
                <a:spcPts val="3500"/>
              </a:lnSpc>
            </a:pPr>
            <a:r>
              <a:rPr lang="en-US" sz="1800" b="1" dirty="0">
                <a:solidFill>
                  <a:srgbClr val="C00000"/>
                </a:solidFill>
                <a:latin typeface="Courier New" panose="02070309020205020404" pitchFamily="49" charset="0"/>
                <a:cs typeface="Courier New" panose="02070309020205020404" pitchFamily="49" charset="0"/>
              </a:rPr>
              <a:t>Next: </a:t>
            </a:r>
            <a:r>
              <a:rPr lang="en-US" sz="1800" b="1" dirty="0" err="1" smtClean="0">
                <a:solidFill>
                  <a:srgbClr val="C00000"/>
                </a:solidFill>
                <a:latin typeface="Courier New" panose="02070309020205020404" pitchFamily="49" charset="0"/>
                <a:cs typeface="Courier New" panose="02070309020205020404" pitchFamily="49" charset="0"/>
              </a:rPr>
              <a:t>fac</a:t>
            </a:r>
            <a:r>
              <a:rPr lang="en-US" sz="1800" b="1" dirty="0" smtClean="0">
                <a:solidFill>
                  <a:srgbClr val="C00000"/>
                </a:solidFill>
                <a:latin typeface="Courier New" panose="02070309020205020404" pitchFamily="49" charset="0"/>
                <a:cs typeface="Courier New" panose="02070309020205020404" pitchFamily="49" charset="0"/>
              </a:rPr>
              <a:t>(1)</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7" name="Rectangle 56"/>
          <p:cNvSpPr/>
          <p:nvPr/>
        </p:nvSpPr>
        <p:spPr>
          <a:xfrm>
            <a:off x="5410200" y="3466071"/>
            <a:ext cx="1011815" cy="541174"/>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 is 1</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8" name="Rectangle 57"/>
          <p:cNvSpPr/>
          <p:nvPr/>
        </p:nvSpPr>
        <p:spPr>
          <a:xfrm>
            <a:off x="5410200" y="3892861"/>
            <a:ext cx="1838965" cy="541174"/>
          </a:xfrm>
          <a:prstGeom prst="rect">
            <a:avLst/>
          </a:prstGeom>
        </p:spPr>
        <p:txBody>
          <a:bodyPr wrap="none">
            <a:spAutoFit/>
          </a:bodyPr>
          <a:lstStyle/>
          <a:p>
            <a:pPr lvl="0" algn="l">
              <a:lnSpc>
                <a:spcPts val="3500"/>
              </a:lnSpc>
            </a:pPr>
            <a:r>
              <a:rPr lang="en-US" sz="1800" b="1" dirty="0">
                <a:solidFill>
                  <a:srgbClr val="C00000"/>
                </a:solidFill>
                <a:latin typeface="Courier New" panose="02070309020205020404" pitchFamily="49" charset="0"/>
                <a:cs typeface="Courier New" panose="02070309020205020404" pitchFamily="49" charset="0"/>
              </a:rPr>
              <a:t>Next: </a:t>
            </a:r>
            <a:r>
              <a:rPr lang="en-US" sz="1800" b="1" dirty="0" err="1" smtClean="0">
                <a:solidFill>
                  <a:srgbClr val="C00000"/>
                </a:solidFill>
                <a:latin typeface="Courier New" panose="02070309020205020404" pitchFamily="49" charset="0"/>
                <a:cs typeface="Courier New" panose="02070309020205020404" pitchFamily="49" charset="0"/>
              </a:rPr>
              <a:t>fac</a:t>
            </a:r>
            <a:r>
              <a:rPr lang="en-US" sz="1800" b="1" dirty="0" smtClean="0">
                <a:solidFill>
                  <a:srgbClr val="C00000"/>
                </a:solidFill>
                <a:latin typeface="Courier New" panose="02070309020205020404" pitchFamily="49" charset="0"/>
                <a:cs typeface="Courier New" panose="02070309020205020404" pitchFamily="49" charset="0"/>
              </a:rPr>
              <a:t>(0)</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59" name="Rectangle 58"/>
          <p:cNvSpPr/>
          <p:nvPr/>
        </p:nvSpPr>
        <p:spPr>
          <a:xfrm>
            <a:off x="5422557" y="4363864"/>
            <a:ext cx="1011815" cy="541174"/>
          </a:xfrm>
          <a:prstGeom prst="rect">
            <a:avLst/>
          </a:prstGeom>
        </p:spPr>
        <p:txBody>
          <a:bodyPr wrap="none">
            <a:spAutoFit/>
          </a:bodyPr>
          <a:lstStyle/>
          <a:p>
            <a:pPr lvl="0" algn="l">
              <a:lnSpc>
                <a:spcPts val="3500"/>
              </a:lnSpc>
            </a:pPr>
            <a:r>
              <a:rPr lang="en-US" sz="1800" b="1" dirty="0">
                <a:solidFill>
                  <a:srgbClr val="C00000"/>
                </a:solidFill>
                <a:latin typeface="Courier New" panose="02070309020205020404" pitchFamily="49" charset="0"/>
                <a:cs typeface="Courier New" panose="02070309020205020404" pitchFamily="49" charset="0"/>
              </a:rPr>
              <a:t>x is </a:t>
            </a:r>
            <a:r>
              <a:rPr lang="en-US" sz="1800" b="1" dirty="0" smtClean="0">
                <a:solidFill>
                  <a:srgbClr val="C00000"/>
                </a:solidFill>
                <a:latin typeface="Courier New" panose="02070309020205020404" pitchFamily="49" charset="0"/>
                <a:cs typeface="Courier New" panose="02070309020205020404" pitchFamily="49" charset="0"/>
              </a:rPr>
              <a:t>0</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60" name="Rectangle 59"/>
          <p:cNvSpPr/>
          <p:nvPr/>
        </p:nvSpPr>
        <p:spPr>
          <a:xfrm>
            <a:off x="5422557" y="4790654"/>
            <a:ext cx="1563248" cy="498213"/>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x:0  Res:1</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61" name="Rectangle 60"/>
          <p:cNvSpPr/>
          <p:nvPr/>
        </p:nvSpPr>
        <p:spPr>
          <a:xfrm>
            <a:off x="5422557" y="5247197"/>
            <a:ext cx="1563248" cy="498213"/>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x:1  Res:1</a:t>
            </a:r>
            <a:endParaRPr lang="en-US" sz="1800" b="1" dirty="0">
              <a:solidFill>
                <a:srgbClr val="C00000"/>
              </a:solidFill>
              <a:latin typeface="Courier New" panose="02070309020205020404" pitchFamily="49" charset="0"/>
              <a:cs typeface="Courier New" panose="02070309020205020404" pitchFamily="49" charset="0"/>
            </a:endParaRPr>
          </a:p>
        </p:txBody>
      </p:sp>
      <p:sp>
        <p:nvSpPr>
          <p:cNvPr id="62" name="Rectangle 61"/>
          <p:cNvSpPr/>
          <p:nvPr/>
        </p:nvSpPr>
        <p:spPr>
          <a:xfrm>
            <a:off x="5422557" y="5673987"/>
            <a:ext cx="1563248" cy="541174"/>
          </a:xfrm>
          <a:prstGeom prst="rect">
            <a:avLst/>
          </a:prstGeom>
        </p:spPr>
        <p:txBody>
          <a:bodyPr wrap="none">
            <a:spAutoFit/>
          </a:bodyPr>
          <a:lstStyle/>
          <a:p>
            <a:pPr lvl="0" algn="l">
              <a:lnSpc>
                <a:spcPts val="3500"/>
              </a:lnSpc>
            </a:pPr>
            <a:r>
              <a:rPr lang="en-US" sz="1800" b="1" dirty="0" smtClean="0">
                <a:solidFill>
                  <a:srgbClr val="C00000"/>
                </a:solidFill>
                <a:latin typeface="Courier New" panose="02070309020205020404" pitchFamily="49" charset="0"/>
                <a:cs typeface="Courier New" panose="02070309020205020404" pitchFamily="49" charset="0"/>
              </a:rPr>
              <a:t>x:2  </a:t>
            </a:r>
            <a:r>
              <a:rPr lang="en-US" sz="1800" b="1" dirty="0">
                <a:solidFill>
                  <a:srgbClr val="C00000"/>
                </a:solidFill>
                <a:latin typeface="Courier New" panose="02070309020205020404" pitchFamily="49" charset="0"/>
                <a:cs typeface="Courier New" panose="02070309020205020404" pitchFamily="49" charset="0"/>
              </a:rPr>
              <a:t>Res:2</a:t>
            </a:r>
          </a:p>
        </p:txBody>
      </p:sp>
      <p:sp>
        <p:nvSpPr>
          <p:cNvPr id="64" name="Oval 63"/>
          <p:cNvSpPr/>
          <p:nvPr/>
        </p:nvSpPr>
        <p:spPr bwMode="auto">
          <a:xfrm>
            <a:off x="8485442" y="5803557"/>
            <a:ext cx="289915" cy="360822"/>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5" name="Oval 64"/>
          <p:cNvSpPr/>
          <p:nvPr/>
        </p:nvSpPr>
        <p:spPr bwMode="auto">
          <a:xfrm>
            <a:off x="8483380" y="5362153"/>
            <a:ext cx="289915" cy="360822"/>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6" name="Oval 65"/>
          <p:cNvSpPr/>
          <p:nvPr/>
        </p:nvSpPr>
        <p:spPr bwMode="auto">
          <a:xfrm>
            <a:off x="7778578" y="4917988"/>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7" name="Oval 66"/>
          <p:cNvSpPr/>
          <p:nvPr/>
        </p:nvSpPr>
        <p:spPr bwMode="auto">
          <a:xfrm>
            <a:off x="7436707" y="4483443"/>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8" name="Oval 67"/>
          <p:cNvSpPr/>
          <p:nvPr/>
        </p:nvSpPr>
        <p:spPr bwMode="auto">
          <a:xfrm>
            <a:off x="8122507" y="4038600"/>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9" name="Oval 68"/>
          <p:cNvSpPr/>
          <p:nvPr/>
        </p:nvSpPr>
        <p:spPr bwMode="auto">
          <a:xfrm>
            <a:off x="7442886" y="3593757"/>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70" name="Oval 69"/>
          <p:cNvSpPr/>
          <p:nvPr/>
        </p:nvSpPr>
        <p:spPr bwMode="auto">
          <a:xfrm>
            <a:off x="7434645" y="2706129"/>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71" name="Oval 70"/>
          <p:cNvSpPr/>
          <p:nvPr/>
        </p:nvSpPr>
        <p:spPr bwMode="auto">
          <a:xfrm>
            <a:off x="8120449" y="3156737"/>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72" name="Oval 71"/>
          <p:cNvSpPr/>
          <p:nvPr/>
        </p:nvSpPr>
        <p:spPr bwMode="auto">
          <a:xfrm>
            <a:off x="8101914" y="2261286"/>
            <a:ext cx="222422" cy="346405"/>
          </a:xfrm>
          <a:prstGeom prst="ellipse">
            <a:avLst/>
          </a:prstGeom>
          <a:noFill/>
          <a:ln w="31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pic>
        <p:nvPicPr>
          <p:cNvPr id="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61118"/>
            <a:ext cx="4930782" cy="4144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Text Box 7"/>
          <p:cNvSpPr txBox="1">
            <a:spLocks noChangeArrowheads="1"/>
          </p:cNvSpPr>
          <p:nvPr/>
        </p:nvSpPr>
        <p:spPr bwMode="auto">
          <a:xfrm>
            <a:off x="5486400" y="222676"/>
            <a:ext cx="3048000" cy="461665"/>
          </a:xfrm>
          <a:prstGeom prst="rect">
            <a:avLst/>
          </a:prstGeom>
          <a:solidFill>
            <a:srgbClr val="FFCC99"/>
          </a:solidFill>
          <a:ln>
            <a:noFill/>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dirty="0" smtClean="0">
                <a:solidFill>
                  <a:srgbClr val="000000"/>
                </a:solidFill>
                <a:latin typeface="Cambria" pitchFamily="18" charset="0"/>
              </a:rPr>
              <a:t>What does </a:t>
            </a:r>
            <a:r>
              <a:rPr lang="en-US" b="1" dirty="0" err="1" smtClean="0">
                <a:solidFill>
                  <a:srgbClr val="000000"/>
                </a:solidFill>
                <a:latin typeface="Cambria" pitchFamily="18" charset="0"/>
              </a:rPr>
              <a:t>fac</a:t>
            </a:r>
            <a:r>
              <a:rPr lang="en-US" b="1" dirty="0" smtClean="0">
                <a:solidFill>
                  <a:srgbClr val="000000"/>
                </a:solidFill>
                <a:latin typeface="Cambria" pitchFamily="18" charset="0"/>
              </a:rPr>
              <a:t>(3) </a:t>
            </a:r>
            <a:r>
              <a:rPr lang="en-US" dirty="0" smtClean="0">
                <a:solidFill>
                  <a:srgbClr val="000000"/>
                </a:solidFill>
                <a:latin typeface="Cambria" pitchFamily="18" charset="0"/>
              </a:rPr>
              <a:t>do?</a:t>
            </a:r>
            <a:endParaRPr lang="en-US" b="1" dirty="0">
              <a:solidFill>
                <a:srgbClr val="000000"/>
              </a:solidFill>
              <a:latin typeface="Cambria" pitchFamily="18" charset="0"/>
            </a:endParaRPr>
          </a:p>
        </p:txBody>
      </p:sp>
      <p:sp>
        <p:nvSpPr>
          <p:cNvPr id="74" name="Down Arrow 73"/>
          <p:cNvSpPr/>
          <p:nvPr/>
        </p:nvSpPr>
        <p:spPr bwMode="auto">
          <a:xfrm>
            <a:off x="6839655" y="652700"/>
            <a:ext cx="502355" cy="516467"/>
          </a:xfrm>
          <a:prstGeom prst="downArrow">
            <a:avLst/>
          </a:prstGeom>
          <a:solidFill>
            <a:srgbClr val="FFCC99"/>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75" name="Rectangle 28"/>
          <p:cNvSpPr>
            <a:spLocks noChangeArrowheads="1"/>
          </p:cNvSpPr>
          <p:nvPr/>
        </p:nvSpPr>
        <p:spPr bwMode="auto">
          <a:xfrm>
            <a:off x="147329" y="130314"/>
            <a:ext cx="45770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4000" i="1" dirty="0" smtClean="0">
                <a:solidFill>
                  <a:srgbClr val="000000"/>
                </a:solidFill>
                <a:latin typeface="Cambria" pitchFamily="18" charset="0"/>
              </a:rPr>
              <a:t>Rough execution... !</a:t>
            </a:r>
            <a:endParaRPr lang="en-US" sz="4000" dirty="0">
              <a:solidFill>
                <a:srgbClr val="000000"/>
              </a:solidFill>
              <a:latin typeface="Cambria" pitchFamily="18" charset="0"/>
            </a:endParaRPr>
          </a:p>
        </p:txBody>
      </p:sp>
    </p:spTree>
    <p:extLst>
      <p:ext uri="{BB962C8B-B14F-4D97-AF65-F5344CB8AC3E}">
        <p14:creationId xmlns:p14="http://schemas.microsoft.com/office/powerpoint/2010/main" val="4243458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ChangeArrowheads="1"/>
          </p:cNvSpPr>
          <p:nvPr/>
        </p:nvSpPr>
        <p:spPr bwMode="auto">
          <a:xfrm>
            <a:off x="5715000" y="1676400"/>
            <a:ext cx="1958975" cy="1103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4579" name="Text Box 7"/>
          <p:cNvSpPr txBox="1">
            <a:spLocks noChangeArrowheads="1"/>
          </p:cNvSpPr>
          <p:nvPr/>
        </p:nvSpPr>
        <p:spPr bwMode="auto">
          <a:xfrm>
            <a:off x="6175375" y="1765300"/>
            <a:ext cx="1370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24580" name="Text Box 8"/>
          <p:cNvSpPr txBox="1">
            <a:spLocks noChangeArrowheads="1"/>
          </p:cNvSpPr>
          <p:nvPr/>
        </p:nvSpPr>
        <p:spPr bwMode="auto">
          <a:xfrm>
            <a:off x="6354763" y="2438400"/>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24581" name="Rectangle 9"/>
          <p:cNvSpPr>
            <a:spLocks noChangeArrowheads="1"/>
          </p:cNvSpPr>
          <p:nvPr/>
        </p:nvSpPr>
        <p:spPr bwMode="auto">
          <a:xfrm>
            <a:off x="4784725" y="16906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fac(3)</a:t>
            </a:r>
          </a:p>
        </p:txBody>
      </p:sp>
      <p:sp>
        <p:nvSpPr>
          <p:cNvPr id="24582" name="Text Box 10"/>
          <p:cNvSpPr txBox="1">
            <a:spLocks noChangeArrowheads="1"/>
          </p:cNvSpPr>
          <p:nvPr/>
        </p:nvSpPr>
        <p:spPr bwMode="auto">
          <a:xfrm>
            <a:off x="6064250" y="2111375"/>
            <a:ext cx="14811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24583" name="Rectangle 11"/>
          <p:cNvSpPr>
            <a:spLocks noChangeArrowheads="1"/>
          </p:cNvSpPr>
          <p:nvPr/>
        </p:nvSpPr>
        <p:spPr bwMode="auto">
          <a:xfrm>
            <a:off x="6005513" y="174625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3</a:t>
            </a:r>
          </a:p>
        </p:txBody>
      </p:sp>
      <p:sp>
        <p:nvSpPr>
          <p:cNvPr id="24584" name="Rectangle 12"/>
          <p:cNvSpPr>
            <a:spLocks noChangeArrowheads="1"/>
          </p:cNvSpPr>
          <p:nvPr/>
        </p:nvSpPr>
        <p:spPr bwMode="auto">
          <a:xfrm>
            <a:off x="6005513" y="205263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24585" name="Line 13"/>
          <p:cNvSpPr>
            <a:spLocks noChangeShapeType="1"/>
          </p:cNvSpPr>
          <p:nvPr/>
        </p:nvSpPr>
        <p:spPr bwMode="auto">
          <a:xfrm flipH="1" flipV="1">
            <a:off x="2286000" y="2514600"/>
            <a:ext cx="3906838" cy="76200"/>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4586" name="Line 14"/>
          <p:cNvSpPr>
            <a:spLocks noChangeShapeType="1"/>
          </p:cNvSpPr>
          <p:nvPr/>
        </p:nvSpPr>
        <p:spPr bwMode="auto">
          <a:xfrm flipV="1">
            <a:off x="2362200" y="1884363"/>
            <a:ext cx="2459038" cy="373062"/>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4587" name="Text Box 17"/>
          <p:cNvSpPr txBox="1">
            <a:spLocks noChangeArrowheads="1"/>
          </p:cNvSpPr>
          <p:nvPr/>
        </p:nvSpPr>
        <p:spPr bwMode="auto">
          <a:xfrm>
            <a:off x="5021263" y="3751263"/>
            <a:ext cx="33432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a:solidFill>
                  <a:srgbClr val="000000"/>
                </a:solidFill>
                <a:latin typeface="Calibri" pitchFamily="-106" charset="0"/>
              </a:rPr>
              <a:t>A </a:t>
            </a:r>
            <a:r>
              <a:rPr lang="en-US" b="1" i="1">
                <a:solidFill>
                  <a:srgbClr val="000000"/>
                </a:solidFill>
                <a:latin typeface="Calibri" pitchFamily="-106" charset="0"/>
              </a:rPr>
              <a:t>"stack frame"</a:t>
            </a:r>
            <a:r>
              <a:rPr lang="en-US">
                <a:solidFill>
                  <a:srgbClr val="000000"/>
                </a:solidFill>
                <a:latin typeface="Calibri" pitchFamily="-106" charset="0"/>
              </a:rPr>
              <a:t> stores all of the important data that </a:t>
            </a:r>
            <a:r>
              <a:rPr lang="en-US" i="1">
                <a:solidFill>
                  <a:srgbClr val="000000"/>
                </a:solidFill>
                <a:latin typeface="Calibri" pitchFamily="-106" charset="0"/>
              </a:rPr>
              <a:t>might</a:t>
            </a:r>
            <a:r>
              <a:rPr lang="en-US">
                <a:solidFill>
                  <a:srgbClr val="000000"/>
                </a:solidFill>
                <a:latin typeface="Calibri" pitchFamily="-106" charset="0"/>
              </a:rPr>
              <a:t> get destroyed during a function call</a:t>
            </a:r>
            <a:endParaRPr lang="en-US">
              <a:solidFill>
                <a:srgbClr val="1C9898"/>
              </a:solidFill>
              <a:latin typeface="Calibri" pitchFamily="-106" charset="0"/>
            </a:endParaRPr>
          </a:p>
        </p:txBody>
      </p:sp>
      <p:sp>
        <p:nvSpPr>
          <p:cNvPr id="24588" name="Text Box 5"/>
          <p:cNvSpPr txBox="1">
            <a:spLocks noChangeArrowheads="1"/>
          </p:cNvSpPr>
          <p:nvPr/>
        </p:nvSpPr>
        <p:spPr bwMode="auto">
          <a:xfrm>
            <a:off x="838200" y="1905000"/>
            <a:ext cx="29813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sz="1800" b="1" dirty="0">
                <a:solidFill>
                  <a:srgbClr val="000000"/>
                </a:solidFill>
                <a:latin typeface="Courier New" pitchFamily="-106" charset="0"/>
              </a:rPr>
              <a:t>x = </a:t>
            </a:r>
            <a:r>
              <a:rPr lang="en-US" sz="1800" b="1" dirty="0">
                <a:solidFill>
                  <a:srgbClr val="660066"/>
                </a:solidFill>
                <a:latin typeface="Courier New" pitchFamily="-106" charset="0"/>
              </a:rPr>
              <a:t>input</a:t>
            </a:r>
            <a:r>
              <a:rPr lang="en-US" sz="1800" b="1" dirty="0">
                <a:solidFill>
                  <a:srgbClr val="000000"/>
                </a:solidFill>
                <a:latin typeface="Courier New" pitchFamily="-106" charset="0"/>
              </a:rPr>
              <a:t>()</a:t>
            </a:r>
          </a:p>
          <a:p>
            <a:pPr algn="l">
              <a:lnSpc>
                <a:spcPct val="60000"/>
              </a:lnSpc>
              <a:spcBef>
                <a:spcPct val="50000"/>
              </a:spcBef>
            </a:pPr>
            <a:r>
              <a:rPr lang="en-US" sz="1800" b="1" dirty="0">
                <a:solidFill>
                  <a:srgbClr val="000000"/>
                </a:solidFill>
                <a:latin typeface="Courier New" pitchFamily="-106" charset="0"/>
              </a:rPr>
              <a:t>y = </a:t>
            </a:r>
            <a:r>
              <a:rPr lang="en-US" sz="1800" b="1" dirty="0" err="1">
                <a:solidFill>
                  <a:srgbClr val="FF0000"/>
                </a:solidFill>
                <a:latin typeface="Courier New" pitchFamily="-106" charset="0"/>
              </a:rPr>
              <a:t>fac</a:t>
            </a:r>
            <a:r>
              <a:rPr lang="en-US" sz="1800" b="1" dirty="0">
                <a:solidFill>
                  <a:srgbClr val="000000"/>
                </a:solidFill>
                <a:latin typeface="Courier New" pitchFamily="-106" charset="0"/>
              </a:rPr>
              <a:t>(x)</a:t>
            </a:r>
          </a:p>
          <a:p>
            <a:pPr algn="l">
              <a:lnSpc>
                <a:spcPct val="60000"/>
              </a:lnSpc>
              <a:spcBef>
                <a:spcPct val="50000"/>
              </a:spcBef>
            </a:pPr>
            <a:r>
              <a:rPr lang="en-US" sz="1800" b="1" dirty="0">
                <a:solidFill>
                  <a:srgbClr val="660066"/>
                </a:solidFill>
                <a:latin typeface="Courier New" pitchFamily="-106" charset="0"/>
              </a:rPr>
              <a:t>print </a:t>
            </a:r>
            <a:r>
              <a:rPr lang="en-US" sz="1800" b="1" dirty="0">
                <a:solidFill>
                  <a:srgbClr val="000000"/>
                </a:solidFill>
                <a:latin typeface="Courier New" pitchFamily="-106" charset="0"/>
              </a:rPr>
              <a:t>y</a:t>
            </a:r>
          </a:p>
          <a:p>
            <a:pPr algn="l">
              <a:lnSpc>
                <a:spcPct val="60000"/>
              </a:lnSpc>
              <a:spcBef>
                <a:spcPct val="50000"/>
              </a:spcBef>
            </a:pPr>
            <a:endParaRPr lang="en-US" sz="1800" b="1" dirty="0">
              <a:solidFill>
                <a:srgbClr val="000000"/>
              </a:solidFill>
              <a:latin typeface="Courier New" pitchFamily="-106" charset="0"/>
            </a:endParaRPr>
          </a:p>
          <a:p>
            <a:pPr algn="l">
              <a:lnSpc>
                <a:spcPct val="60000"/>
              </a:lnSpc>
              <a:spcBef>
                <a:spcPct val="50000"/>
              </a:spcBef>
            </a:pPr>
            <a:r>
              <a:rPr lang="en-US" sz="1800" b="1" dirty="0" err="1">
                <a:solidFill>
                  <a:srgbClr val="FF6600"/>
                </a:solidFill>
                <a:latin typeface="Courier New" pitchFamily="-106" charset="0"/>
              </a:rPr>
              <a:t>def</a:t>
            </a:r>
            <a:r>
              <a:rPr lang="en-US" sz="1800" b="1" dirty="0">
                <a:solidFill>
                  <a:srgbClr val="FF6600"/>
                </a:solidFill>
                <a:latin typeface="Courier New" pitchFamily="-106" charset="0"/>
              </a:rPr>
              <a:t> </a:t>
            </a:r>
            <a:r>
              <a:rPr lang="en-US" sz="1800" b="1" dirty="0" err="1">
                <a:solidFill>
                  <a:srgbClr val="FF0000"/>
                </a:solidFill>
                <a:latin typeface="Courier New" pitchFamily="-106" charset="0"/>
              </a:rPr>
              <a:t>fac</a:t>
            </a:r>
            <a:r>
              <a:rPr lang="en-US" sz="1800" b="1" dirty="0">
                <a:solidFill>
                  <a:srgbClr val="000000"/>
                </a:solidFill>
                <a:latin typeface="Courier New" pitchFamily="-106" charset="0"/>
              </a:rPr>
              <a:t>(x):</a:t>
            </a:r>
          </a:p>
          <a:p>
            <a:pPr algn="l">
              <a:lnSpc>
                <a:spcPct val="60000"/>
              </a:lnSpc>
              <a:spcBef>
                <a:spcPct val="50000"/>
              </a:spcBef>
            </a:pPr>
            <a:r>
              <a:rPr lang="en-US" sz="1800" b="1" dirty="0">
                <a:solidFill>
                  <a:srgbClr val="000000"/>
                </a:solidFill>
                <a:latin typeface="Courier New" pitchFamily="-106" charset="0"/>
              </a:rPr>
              <a:t>  </a:t>
            </a:r>
            <a:endParaRPr lang="en-US" sz="1800" b="1" dirty="0">
              <a:solidFill>
                <a:srgbClr val="009999"/>
              </a:solidFill>
              <a:latin typeface="Courier New" pitchFamily="-106" charset="0"/>
            </a:endParaRPr>
          </a:p>
          <a:p>
            <a:pPr algn="l">
              <a:lnSpc>
                <a:spcPct val="60000"/>
              </a:lnSpc>
              <a:spcBef>
                <a:spcPct val="50000"/>
              </a:spcBef>
            </a:pPr>
            <a:endParaRPr lang="en-US" sz="1800" b="1" dirty="0">
              <a:solidFill>
                <a:srgbClr val="000000"/>
              </a:solidFill>
              <a:latin typeface="Courier New" pitchFamily="-106" charset="0"/>
            </a:endParaRPr>
          </a:p>
          <a:p>
            <a:pPr algn="l">
              <a:lnSpc>
                <a:spcPct val="60000"/>
              </a:lnSpc>
              <a:spcBef>
                <a:spcPct val="50000"/>
              </a:spcBef>
            </a:pPr>
            <a:r>
              <a:rPr lang="en-US" sz="1800" b="1" dirty="0">
                <a:solidFill>
                  <a:srgbClr val="000000"/>
                </a:solidFill>
                <a:latin typeface="Courier New" pitchFamily="-106" charset="0"/>
              </a:rPr>
              <a:t>  </a:t>
            </a:r>
            <a:r>
              <a:rPr lang="en-US" sz="1800" b="1" dirty="0">
                <a:solidFill>
                  <a:srgbClr val="FF6600"/>
                </a:solidFill>
                <a:latin typeface="Courier New" pitchFamily="-106" charset="0"/>
              </a:rPr>
              <a:t>if </a:t>
            </a:r>
            <a:r>
              <a:rPr lang="en-US" sz="1800" b="1" dirty="0">
                <a:solidFill>
                  <a:srgbClr val="000000"/>
                </a:solidFill>
                <a:latin typeface="Courier New" pitchFamily="-106" charset="0"/>
              </a:rPr>
              <a:t>x==0: </a:t>
            </a:r>
            <a:r>
              <a:rPr lang="en-US" sz="1800" b="1" dirty="0">
                <a:solidFill>
                  <a:srgbClr val="660066"/>
                </a:solidFill>
                <a:latin typeface="Courier New" pitchFamily="-106" charset="0"/>
              </a:rPr>
              <a:t>return </a:t>
            </a:r>
            <a:r>
              <a:rPr lang="en-US" sz="1800" b="1" dirty="0">
                <a:solidFill>
                  <a:srgbClr val="000000"/>
                </a:solidFill>
                <a:latin typeface="Courier New" pitchFamily="-106" charset="0"/>
              </a:rPr>
              <a:t>1</a:t>
            </a:r>
          </a:p>
          <a:p>
            <a:pPr algn="l">
              <a:lnSpc>
                <a:spcPct val="60000"/>
              </a:lnSpc>
              <a:spcBef>
                <a:spcPct val="50000"/>
              </a:spcBef>
            </a:pPr>
            <a:endParaRPr lang="en-US" sz="1800" b="1" dirty="0">
              <a:solidFill>
                <a:srgbClr val="000000"/>
              </a:solidFill>
              <a:latin typeface="Courier New" pitchFamily="-106" charset="0"/>
            </a:endParaRPr>
          </a:p>
          <a:p>
            <a:pPr algn="l">
              <a:lnSpc>
                <a:spcPct val="60000"/>
              </a:lnSpc>
              <a:spcBef>
                <a:spcPct val="50000"/>
              </a:spcBef>
            </a:pPr>
            <a:r>
              <a:rPr lang="en-US" sz="1800" b="1" dirty="0">
                <a:solidFill>
                  <a:srgbClr val="000000"/>
                </a:solidFill>
                <a:latin typeface="Courier New" pitchFamily="-106" charset="0"/>
              </a:rPr>
              <a:t>  </a:t>
            </a:r>
            <a:r>
              <a:rPr lang="en-US" sz="1800" b="1" dirty="0">
                <a:solidFill>
                  <a:srgbClr val="FF6600"/>
                </a:solidFill>
                <a:latin typeface="Courier New" pitchFamily="-106" charset="0"/>
              </a:rPr>
              <a:t>else</a:t>
            </a:r>
            <a:r>
              <a:rPr lang="en-US" sz="1800" b="1" dirty="0">
                <a:solidFill>
                  <a:srgbClr val="000000"/>
                </a:solidFill>
                <a:latin typeface="Courier New" pitchFamily="-106" charset="0"/>
              </a:rPr>
              <a:t>:</a:t>
            </a:r>
          </a:p>
          <a:p>
            <a:pPr algn="l">
              <a:lnSpc>
                <a:spcPct val="60000"/>
              </a:lnSpc>
              <a:spcBef>
                <a:spcPct val="50000"/>
              </a:spcBef>
            </a:pPr>
            <a:r>
              <a:rPr lang="en-US" sz="1800" b="1" dirty="0">
                <a:solidFill>
                  <a:srgbClr val="000000"/>
                </a:solidFill>
                <a:latin typeface="Courier New" pitchFamily="-106" charset="0"/>
              </a:rPr>
              <a:t>    RES = </a:t>
            </a:r>
            <a:r>
              <a:rPr lang="en-US" sz="1800" b="1" dirty="0" err="1">
                <a:solidFill>
                  <a:srgbClr val="FF0000"/>
                </a:solidFill>
                <a:latin typeface="Courier New" pitchFamily="-106" charset="0"/>
              </a:rPr>
              <a:t>fac</a:t>
            </a:r>
            <a:r>
              <a:rPr lang="en-US" sz="1800" b="1" dirty="0">
                <a:solidFill>
                  <a:srgbClr val="000000"/>
                </a:solidFill>
                <a:latin typeface="Courier New" pitchFamily="-106" charset="0"/>
              </a:rPr>
              <a:t>(x-1)</a:t>
            </a:r>
          </a:p>
          <a:p>
            <a:pPr algn="l">
              <a:lnSpc>
                <a:spcPct val="60000"/>
              </a:lnSpc>
              <a:spcBef>
                <a:spcPct val="50000"/>
              </a:spcBef>
            </a:pPr>
            <a:r>
              <a:rPr lang="en-US" sz="1800" b="1" dirty="0">
                <a:solidFill>
                  <a:srgbClr val="000000"/>
                </a:solidFill>
                <a:latin typeface="Courier New" pitchFamily="-106" charset="0"/>
              </a:rPr>
              <a:t>    </a:t>
            </a:r>
            <a:r>
              <a:rPr lang="en-US" sz="1800" b="1" dirty="0">
                <a:solidFill>
                  <a:srgbClr val="660066"/>
                </a:solidFill>
                <a:latin typeface="Courier New" pitchFamily="-106" charset="0"/>
              </a:rPr>
              <a:t>return </a:t>
            </a:r>
            <a:r>
              <a:rPr lang="en-US" sz="1800" b="1" dirty="0">
                <a:solidFill>
                  <a:srgbClr val="000000"/>
                </a:solidFill>
                <a:latin typeface="Courier New" pitchFamily="-106" charset="0"/>
              </a:rPr>
              <a:t>x*RES</a:t>
            </a:r>
          </a:p>
        </p:txBody>
      </p:sp>
      <p:sp>
        <p:nvSpPr>
          <p:cNvPr id="24589" name="Left Bracket 21"/>
          <p:cNvSpPr>
            <a:spLocks/>
          </p:cNvSpPr>
          <p:nvPr/>
        </p:nvSpPr>
        <p:spPr bwMode="auto">
          <a:xfrm>
            <a:off x="339725" y="1943100"/>
            <a:ext cx="147638" cy="885825"/>
          </a:xfrm>
          <a:prstGeom prst="leftBracket">
            <a:avLst>
              <a:gd name="adj" fmla="val 8389"/>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4590" name="Left Bracket 22"/>
          <p:cNvSpPr>
            <a:spLocks/>
          </p:cNvSpPr>
          <p:nvPr/>
        </p:nvSpPr>
        <p:spPr bwMode="auto">
          <a:xfrm>
            <a:off x="333375" y="3048000"/>
            <a:ext cx="150813" cy="3065463"/>
          </a:xfrm>
          <a:prstGeom prst="leftBracket">
            <a:avLst>
              <a:gd name="adj" fmla="val 8375"/>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4591" name="Left Bracket 23"/>
          <p:cNvSpPr>
            <a:spLocks/>
          </p:cNvSpPr>
          <p:nvPr/>
        </p:nvSpPr>
        <p:spPr bwMode="auto">
          <a:xfrm>
            <a:off x="647700" y="4521200"/>
            <a:ext cx="131763" cy="1320800"/>
          </a:xfrm>
          <a:prstGeom prst="leftBracket">
            <a:avLst>
              <a:gd name="adj" fmla="val 8261"/>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4592" name="Text Box 131"/>
          <p:cNvSpPr txBox="1">
            <a:spLocks noChangeArrowheads="1"/>
          </p:cNvSpPr>
          <p:nvPr/>
        </p:nvSpPr>
        <p:spPr bwMode="auto">
          <a:xfrm rot="-5400000">
            <a:off x="-196056" y="4429919"/>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factorial</a:t>
            </a:r>
          </a:p>
        </p:txBody>
      </p:sp>
      <p:sp>
        <p:nvSpPr>
          <p:cNvPr id="24593" name="Text Box 134"/>
          <p:cNvSpPr txBox="1">
            <a:spLocks noChangeArrowheads="1"/>
          </p:cNvSpPr>
          <p:nvPr/>
        </p:nvSpPr>
        <p:spPr bwMode="auto">
          <a:xfrm rot="-5400000">
            <a:off x="234950" y="4983163"/>
            <a:ext cx="800100" cy="4000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recursive step</a:t>
            </a:r>
          </a:p>
        </p:txBody>
      </p:sp>
      <p:sp>
        <p:nvSpPr>
          <p:cNvPr id="24594" name="Text Box 141"/>
          <p:cNvSpPr txBox="1">
            <a:spLocks noChangeArrowheads="1"/>
          </p:cNvSpPr>
          <p:nvPr/>
        </p:nvSpPr>
        <p:spPr bwMode="auto">
          <a:xfrm rot="-5400000">
            <a:off x="10319" y="2231231"/>
            <a:ext cx="630238"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24595" name="Rectangle 27"/>
          <p:cNvSpPr>
            <a:spLocks noChangeArrowheads="1"/>
          </p:cNvSpPr>
          <p:nvPr/>
        </p:nvSpPr>
        <p:spPr bwMode="auto">
          <a:xfrm rot="-5400000">
            <a:off x="480219" y="3891757"/>
            <a:ext cx="469900"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solidFill>
                <a:srgbClr val="000000"/>
              </a:solidFill>
            </a:endParaRPr>
          </a:p>
        </p:txBody>
      </p:sp>
      <p:sp>
        <p:nvSpPr>
          <p:cNvPr id="24596" name="Left Bracket 28"/>
          <p:cNvSpPr>
            <a:spLocks/>
          </p:cNvSpPr>
          <p:nvPr/>
        </p:nvSpPr>
        <p:spPr bwMode="auto">
          <a:xfrm>
            <a:off x="652463" y="3632200"/>
            <a:ext cx="130175" cy="796925"/>
          </a:xfrm>
          <a:prstGeom prst="leftBracket">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4597" name="Text Box 137"/>
          <p:cNvSpPr txBox="1">
            <a:spLocks noChangeArrowheads="1"/>
          </p:cNvSpPr>
          <p:nvPr/>
        </p:nvSpPr>
        <p:spPr bwMode="auto">
          <a:xfrm rot="-5400000">
            <a:off x="311151" y="3902075"/>
            <a:ext cx="501650"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base</a:t>
            </a:r>
          </a:p>
        </p:txBody>
      </p:sp>
      <p:sp>
        <p:nvSpPr>
          <p:cNvPr id="24598" name="Up Arrow 30"/>
          <p:cNvSpPr>
            <a:spLocks noChangeArrowheads="1"/>
          </p:cNvSpPr>
          <p:nvPr/>
        </p:nvSpPr>
        <p:spPr bwMode="auto">
          <a:xfrm>
            <a:off x="6491288" y="3054350"/>
            <a:ext cx="381000" cy="609600"/>
          </a:xfrm>
          <a:prstGeom prst="upArrow">
            <a:avLst>
              <a:gd name="adj1" fmla="val 50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grpSp>
        <p:nvGrpSpPr>
          <p:cNvPr id="24601" name="Group 2"/>
          <p:cNvGrpSpPr>
            <a:grpSpLocks/>
          </p:cNvGrpSpPr>
          <p:nvPr/>
        </p:nvGrpSpPr>
        <p:grpSpPr bwMode="auto">
          <a:xfrm>
            <a:off x="7467600" y="1765300"/>
            <a:ext cx="479425" cy="304800"/>
            <a:chOff x="7651397" y="1820157"/>
            <a:chExt cx="478632" cy="304800"/>
          </a:xfrm>
        </p:grpSpPr>
        <p:sp>
          <p:nvSpPr>
            <p:cNvPr id="24610" name="Rounded Rectangle 1"/>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4611"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24602" name="Group 32"/>
          <p:cNvGrpSpPr>
            <a:grpSpLocks/>
          </p:cNvGrpSpPr>
          <p:nvPr/>
        </p:nvGrpSpPr>
        <p:grpSpPr bwMode="auto">
          <a:xfrm>
            <a:off x="7467600" y="2101850"/>
            <a:ext cx="896938" cy="307975"/>
            <a:chOff x="7651397" y="1820157"/>
            <a:chExt cx="478632" cy="329825"/>
          </a:xfrm>
        </p:grpSpPr>
        <p:sp>
          <p:nvSpPr>
            <p:cNvPr id="24608" name="Rounded Rectangle 33"/>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4609" name="Text Box 7"/>
            <p:cNvSpPr txBox="1">
              <a:spLocks noChangeArrowheads="1"/>
            </p:cNvSpPr>
            <p:nvPr/>
          </p:nvSpPr>
          <p:spPr bwMode="auto">
            <a:xfrm>
              <a:off x="7651397" y="1820157"/>
              <a:ext cx="478632"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24603" name="Group 35"/>
          <p:cNvGrpSpPr>
            <a:grpSpLocks/>
          </p:cNvGrpSpPr>
          <p:nvPr/>
        </p:nvGrpSpPr>
        <p:grpSpPr bwMode="auto">
          <a:xfrm>
            <a:off x="7467600" y="2419350"/>
            <a:ext cx="896938" cy="306388"/>
            <a:chOff x="7651397" y="1820157"/>
            <a:chExt cx="478632" cy="329825"/>
          </a:xfrm>
        </p:grpSpPr>
        <p:sp>
          <p:nvSpPr>
            <p:cNvPr id="24606" name="Rounded Rectangle 36"/>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4607" name="Text Box 7"/>
            <p:cNvSpPr txBox="1">
              <a:spLocks noChangeArrowheads="1"/>
            </p:cNvSpPr>
            <p:nvPr/>
          </p:nvSpPr>
          <p:spPr bwMode="auto">
            <a:xfrm>
              <a:off x="7651397" y="1820157"/>
              <a:ext cx="478632"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sp>
        <p:nvSpPr>
          <p:cNvPr id="37" name="Text Box 3"/>
          <p:cNvSpPr txBox="1">
            <a:spLocks noChangeArrowheads="1"/>
          </p:cNvSpPr>
          <p:nvPr>
            <p:custDataLst>
              <p:tags r:id="rId1"/>
            </p:custDataLst>
          </p:nvPr>
        </p:nvSpPr>
        <p:spPr bwMode="auto">
          <a:xfrm>
            <a:off x="5238750" y="914400"/>
            <a:ext cx="3067050" cy="461963"/>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smtClean="0">
                <a:solidFill>
                  <a:srgbClr val="000000"/>
                </a:solidFill>
                <a:latin typeface="Cambria" pitchFamily="18" charset="0"/>
              </a:rPr>
              <a:t>Assembly</a:t>
            </a:r>
            <a:endParaRPr lang="en-US" dirty="0">
              <a:solidFill>
                <a:srgbClr val="000000"/>
              </a:solidFill>
              <a:latin typeface="Cambria" pitchFamily="18" charset="0"/>
            </a:endParaRPr>
          </a:p>
        </p:txBody>
      </p:sp>
      <p:sp>
        <p:nvSpPr>
          <p:cNvPr id="38" name="Text Box 4"/>
          <p:cNvSpPr txBox="1">
            <a:spLocks noChangeArrowheads="1"/>
          </p:cNvSpPr>
          <p:nvPr>
            <p:custDataLst>
              <p:tags r:id="rId2"/>
            </p:custDataLst>
          </p:nvPr>
        </p:nvSpPr>
        <p:spPr bwMode="auto">
          <a:xfrm>
            <a:off x="1050925" y="914400"/>
            <a:ext cx="1828800" cy="466725"/>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solidFill>
                  <a:srgbClr val="000000"/>
                </a:solidFill>
                <a:latin typeface="Cambria" pitchFamily="18" charset="0"/>
              </a:rPr>
              <a:t>Python</a:t>
            </a:r>
          </a:p>
        </p:txBody>
      </p:sp>
      <p:sp>
        <p:nvSpPr>
          <p:cNvPr id="35" name="Rectangle 2"/>
          <p:cNvSpPr>
            <a:spLocks noChangeArrowheads="1"/>
          </p:cNvSpPr>
          <p:nvPr>
            <p:custDataLst>
              <p:tags r:id="rId3"/>
            </p:custDataLst>
          </p:nvPr>
        </p:nvSpPr>
        <p:spPr bwMode="auto">
          <a:xfrm>
            <a:off x="39624" y="39469"/>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3600" dirty="0" smtClean="0">
                <a:solidFill>
                  <a:srgbClr val="000000"/>
                </a:solidFill>
                <a:latin typeface="Cambria" pitchFamily="18" charset="0"/>
              </a:rPr>
              <a:t>From </a:t>
            </a:r>
            <a:r>
              <a:rPr lang="en-US" sz="3600" i="1" dirty="0" smtClean="0">
                <a:solidFill>
                  <a:srgbClr val="000000"/>
                </a:solidFill>
                <a:latin typeface="Cambria" pitchFamily="18" charset="0"/>
              </a:rPr>
              <a:t>functions</a:t>
            </a:r>
            <a:r>
              <a:rPr lang="en-US" sz="3600" dirty="0" smtClean="0">
                <a:solidFill>
                  <a:srgbClr val="000000"/>
                </a:solidFill>
                <a:latin typeface="Cambria" pitchFamily="18" charset="0"/>
              </a:rPr>
              <a:t> to </a:t>
            </a:r>
            <a:r>
              <a:rPr lang="en-US" sz="3600" i="1" dirty="0" smtClean="0">
                <a:solidFill>
                  <a:srgbClr val="000000"/>
                </a:solidFill>
                <a:latin typeface="Cambria" pitchFamily="18" charset="0"/>
              </a:rPr>
              <a:t>instructions</a:t>
            </a:r>
            <a:endParaRPr lang="en-US" sz="3600" i="1" dirty="0">
              <a:solidFill>
                <a:srgbClr val="000000"/>
              </a:solidFill>
              <a:latin typeface="Cambria" pitchFamily="18" charset="0"/>
              <a:cs typeface="Courier New" pitchFamily="-106" charset="0"/>
            </a:endParaRPr>
          </a:p>
        </p:txBody>
      </p:sp>
    </p:spTree>
    <p:extLst>
      <p:ext uri="{BB962C8B-B14F-4D97-AF65-F5344CB8AC3E}">
        <p14:creationId xmlns:p14="http://schemas.microsoft.com/office/powerpoint/2010/main" val="2742452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ChangeArrowheads="1"/>
          </p:cNvSpPr>
          <p:nvPr/>
        </p:nvSpPr>
        <p:spPr bwMode="auto">
          <a:xfrm>
            <a:off x="5715000" y="1676400"/>
            <a:ext cx="1958975" cy="1103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5603" name="Rectangle 7"/>
          <p:cNvSpPr>
            <a:spLocks noChangeArrowheads="1"/>
          </p:cNvSpPr>
          <p:nvPr/>
        </p:nvSpPr>
        <p:spPr bwMode="auto">
          <a:xfrm>
            <a:off x="5716588" y="2963863"/>
            <a:ext cx="1958975" cy="11033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5604" name="Text Box 26"/>
          <p:cNvSpPr txBox="1">
            <a:spLocks noChangeArrowheads="1"/>
          </p:cNvSpPr>
          <p:nvPr/>
        </p:nvSpPr>
        <p:spPr bwMode="auto">
          <a:xfrm>
            <a:off x="6175375" y="1765300"/>
            <a:ext cx="1370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25605" name="Text Box 27"/>
          <p:cNvSpPr txBox="1">
            <a:spLocks noChangeArrowheads="1"/>
          </p:cNvSpPr>
          <p:nvPr/>
        </p:nvSpPr>
        <p:spPr bwMode="auto">
          <a:xfrm>
            <a:off x="6354763" y="2438400"/>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25606" name="Rectangle 28"/>
          <p:cNvSpPr>
            <a:spLocks noChangeArrowheads="1"/>
          </p:cNvSpPr>
          <p:nvPr/>
        </p:nvSpPr>
        <p:spPr bwMode="auto">
          <a:xfrm>
            <a:off x="4784725" y="16906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fac(3)</a:t>
            </a:r>
          </a:p>
        </p:txBody>
      </p:sp>
      <p:sp>
        <p:nvSpPr>
          <p:cNvPr id="25607" name="Rectangle 29"/>
          <p:cNvSpPr>
            <a:spLocks noChangeArrowheads="1"/>
          </p:cNvSpPr>
          <p:nvPr/>
        </p:nvSpPr>
        <p:spPr bwMode="auto">
          <a:xfrm>
            <a:off x="4775200" y="2976563"/>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fac(2)</a:t>
            </a:r>
          </a:p>
        </p:txBody>
      </p:sp>
      <p:sp>
        <p:nvSpPr>
          <p:cNvPr id="25608" name="Text Box 30"/>
          <p:cNvSpPr txBox="1">
            <a:spLocks noChangeArrowheads="1"/>
          </p:cNvSpPr>
          <p:nvPr/>
        </p:nvSpPr>
        <p:spPr bwMode="auto">
          <a:xfrm>
            <a:off x="6064250" y="2111375"/>
            <a:ext cx="14811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25609" name="Rectangle 31"/>
          <p:cNvSpPr>
            <a:spLocks noChangeArrowheads="1"/>
          </p:cNvSpPr>
          <p:nvPr/>
        </p:nvSpPr>
        <p:spPr bwMode="auto">
          <a:xfrm>
            <a:off x="6005513" y="174625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3</a:t>
            </a:r>
          </a:p>
        </p:txBody>
      </p:sp>
      <p:sp>
        <p:nvSpPr>
          <p:cNvPr id="25610" name="Rectangle 32"/>
          <p:cNvSpPr>
            <a:spLocks noChangeArrowheads="1"/>
          </p:cNvSpPr>
          <p:nvPr/>
        </p:nvSpPr>
        <p:spPr bwMode="auto">
          <a:xfrm>
            <a:off x="6005513" y="205263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25611" name="Line 33"/>
          <p:cNvSpPr>
            <a:spLocks noChangeShapeType="1"/>
          </p:cNvSpPr>
          <p:nvPr/>
        </p:nvSpPr>
        <p:spPr bwMode="auto">
          <a:xfrm flipH="1" flipV="1">
            <a:off x="2352675" y="2330450"/>
            <a:ext cx="3840163" cy="260350"/>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5612" name="Text Box 37"/>
          <p:cNvSpPr txBox="1">
            <a:spLocks noChangeArrowheads="1"/>
          </p:cNvSpPr>
          <p:nvPr/>
        </p:nvSpPr>
        <p:spPr bwMode="auto">
          <a:xfrm>
            <a:off x="6173788" y="3044825"/>
            <a:ext cx="1370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25613" name="Text Box 38"/>
          <p:cNvSpPr txBox="1">
            <a:spLocks noChangeArrowheads="1"/>
          </p:cNvSpPr>
          <p:nvPr/>
        </p:nvSpPr>
        <p:spPr bwMode="auto">
          <a:xfrm>
            <a:off x="6353175" y="3717925"/>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25614" name="Text Box 39"/>
          <p:cNvSpPr txBox="1">
            <a:spLocks noChangeArrowheads="1"/>
          </p:cNvSpPr>
          <p:nvPr/>
        </p:nvSpPr>
        <p:spPr bwMode="auto">
          <a:xfrm>
            <a:off x="6062663" y="3390900"/>
            <a:ext cx="14811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25615" name="Rectangle 40"/>
          <p:cNvSpPr>
            <a:spLocks noChangeArrowheads="1"/>
          </p:cNvSpPr>
          <p:nvPr/>
        </p:nvSpPr>
        <p:spPr bwMode="auto">
          <a:xfrm>
            <a:off x="6003925" y="3025775"/>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2</a:t>
            </a:r>
          </a:p>
        </p:txBody>
      </p:sp>
      <p:sp>
        <p:nvSpPr>
          <p:cNvPr id="25616" name="Rectangle 41"/>
          <p:cNvSpPr>
            <a:spLocks noChangeArrowheads="1"/>
          </p:cNvSpPr>
          <p:nvPr/>
        </p:nvSpPr>
        <p:spPr bwMode="auto">
          <a:xfrm>
            <a:off x="6003925" y="3332163"/>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25617" name="Line 52"/>
          <p:cNvSpPr>
            <a:spLocks noChangeShapeType="1"/>
          </p:cNvSpPr>
          <p:nvPr/>
        </p:nvSpPr>
        <p:spPr bwMode="auto">
          <a:xfrm flipH="1">
            <a:off x="3429000" y="3876675"/>
            <a:ext cx="2754313" cy="1304925"/>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5618" name="Line 55"/>
          <p:cNvSpPr>
            <a:spLocks noChangeShapeType="1"/>
          </p:cNvSpPr>
          <p:nvPr/>
        </p:nvSpPr>
        <p:spPr bwMode="auto">
          <a:xfrm flipV="1">
            <a:off x="2362200" y="1884363"/>
            <a:ext cx="2459038" cy="373062"/>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5619" name="Line 56"/>
          <p:cNvSpPr>
            <a:spLocks noChangeShapeType="1"/>
          </p:cNvSpPr>
          <p:nvPr/>
        </p:nvSpPr>
        <p:spPr bwMode="auto">
          <a:xfrm flipV="1">
            <a:off x="3387725" y="3267075"/>
            <a:ext cx="1454150" cy="1609725"/>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5620" name="Text Box 67"/>
          <p:cNvSpPr txBox="1">
            <a:spLocks noChangeArrowheads="1"/>
          </p:cNvSpPr>
          <p:nvPr/>
        </p:nvSpPr>
        <p:spPr bwMode="auto">
          <a:xfrm>
            <a:off x="7848600" y="4379913"/>
            <a:ext cx="1052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a:solidFill>
                  <a:srgbClr val="000000"/>
                </a:solidFill>
                <a:latin typeface="Arial" charset="0"/>
              </a:rPr>
              <a:t>growing downward</a:t>
            </a:r>
          </a:p>
        </p:txBody>
      </p:sp>
      <p:sp>
        <p:nvSpPr>
          <p:cNvPr id="25621" name="Text Box 17"/>
          <p:cNvSpPr txBox="1">
            <a:spLocks noChangeArrowheads="1"/>
          </p:cNvSpPr>
          <p:nvPr/>
        </p:nvSpPr>
        <p:spPr bwMode="auto">
          <a:xfrm>
            <a:off x="4876800" y="4906963"/>
            <a:ext cx="3589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a:solidFill>
                  <a:srgbClr val="000000"/>
                </a:solidFill>
                <a:latin typeface="Calibri" pitchFamily="-106" charset="0"/>
              </a:rPr>
              <a:t>Each stack frame </a:t>
            </a:r>
            <a:r>
              <a:rPr lang="en-US" b="1">
                <a:solidFill>
                  <a:srgbClr val="000000"/>
                </a:solidFill>
                <a:latin typeface="Calibri" pitchFamily="-106" charset="0"/>
              </a:rPr>
              <a:t>stores</a:t>
            </a:r>
            <a:r>
              <a:rPr lang="en-US">
                <a:solidFill>
                  <a:srgbClr val="000000"/>
                </a:solidFill>
                <a:latin typeface="Calibri" pitchFamily="-106" charset="0"/>
              </a:rPr>
              <a:t> a potentially different</a:t>
            </a:r>
            <a:r>
              <a:rPr lang="en-US" b="1" i="1">
                <a:solidFill>
                  <a:srgbClr val="000000"/>
                </a:solidFill>
                <a:latin typeface="Calibri" pitchFamily="-106" charset="0"/>
              </a:rPr>
              <a:t> </a:t>
            </a:r>
            <a:r>
              <a:rPr lang="en-US">
                <a:solidFill>
                  <a:srgbClr val="000000"/>
                </a:solidFill>
                <a:latin typeface="Calibri" pitchFamily="-106" charset="0"/>
              </a:rPr>
              <a:t>input and return address!</a:t>
            </a:r>
            <a:endParaRPr lang="en-US">
              <a:solidFill>
                <a:srgbClr val="1C9898"/>
              </a:solidFill>
              <a:latin typeface="Calibri" pitchFamily="-106" charset="0"/>
            </a:endParaRPr>
          </a:p>
        </p:txBody>
      </p:sp>
      <p:sp>
        <p:nvSpPr>
          <p:cNvPr id="25622" name="Up Arrow 30"/>
          <p:cNvSpPr>
            <a:spLocks noChangeArrowheads="1"/>
          </p:cNvSpPr>
          <p:nvPr/>
        </p:nvSpPr>
        <p:spPr bwMode="auto">
          <a:xfrm>
            <a:off x="6491288" y="4210050"/>
            <a:ext cx="381000" cy="609600"/>
          </a:xfrm>
          <a:prstGeom prst="upArrow">
            <a:avLst>
              <a:gd name="adj1" fmla="val 50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5623" name="Text Box 5"/>
          <p:cNvSpPr txBox="1">
            <a:spLocks noChangeArrowheads="1"/>
          </p:cNvSpPr>
          <p:nvPr/>
        </p:nvSpPr>
        <p:spPr bwMode="auto">
          <a:xfrm>
            <a:off x="838200" y="1905000"/>
            <a:ext cx="29813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sz="1800" b="1">
                <a:solidFill>
                  <a:srgbClr val="000000"/>
                </a:solidFill>
                <a:latin typeface="Courier New" pitchFamily="-106" charset="0"/>
              </a:rPr>
              <a:t>x = </a:t>
            </a:r>
            <a:r>
              <a:rPr lang="en-US" sz="1800" b="1">
                <a:solidFill>
                  <a:srgbClr val="660066"/>
                </a:solidFill>
                <a:latin typeface="Courier New" pitchFamily="-106" charset="0"/>
              </a:rPr>
              <a:t>input</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y =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660066"/>
                </a:solidFill>
                <a:latin typeface="Courier New" pitchFamily="-106" charset="0"/>
              </a:rPr>
              <a:t>print </a:t>
            </a:r>
            <a:r>
              <a:rPr lang="en-US" sz="1800" b="1">
                <a:solidFill>
                  <a:srgbClr val="000000"/>
                </a:solidFill>
                <a:latin typeface="Courier New" pitchFamily="-106" charset="0"/>
              </a:rPr>
              <a:t>y</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FF6600"/>
                </a:solidFill>
                <a:latin typeface="Courier New" pitchFamily="-106" charset="0"/>
              </a:rPr>
              <a:t>def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000000"/>
                </a:solidFill>
                <a:latin typeface="Courier New" pitchFamily="-106" charset="0"/>
              </a:rPr>
              <a:t>  </a:t>
            </a:r>
            <a:endParaRPr lang="en-US" sz="1800" b="1">
              <a:solidFill>
                <a:srgbClr val="009999"/>
              </a:solidFill>
              <a:latin typeface="Courier New" pitchFamily="-106" charset="0"/>
            </a:endParaRP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if </a:t>
            </a:r>
            <a:r>
              <a:rPr lang="en-US" sz="1800" b="1">
                <a:solidFill>
                  <a:srgbClr val="000000"/>
                </a:solidFill>
                <a:latin typeface="Courier New" pitchFamily="-106" charset="0"/>
              </a:rPr>
              <a:t>x==0: </a:t>
            </a:r>
            <a:r>
              <a:rPr lang="en-US" sz="1800" b="1">
                <a:solidFill>
                  <a:srgbClr val="660066"/>
                </a:solidFill>
                <a:latin typeface="Courier New" pitchFamily="-106" charset="0"/>
              </a:rPr>
              <a:t>return </a:t>
            </a:r>
            <a:r>
              <a:rPr lang="en-US" sz="1800" b="1">
                <a:solidFill>
                  <a:srgbClr val="000000"/>
                </a:solidFill>
                <a:latin typeface="Courier New" pitchFamily="-106" charset="0"/>
              </a:rPr>
              <a:t>1</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else</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    RES = </a:t>
            </a:r>
            <a:r>
              <a:rPr lang="en-US" sz="1800" b="1">
                <a:solidFill>
                  <a:srgbClr val="FF0000"/>
                </a:solidFill>
                <a:latin typeface="Courier New" pitchFamily="-106" charset="0"/>
              </a:rPr>
              <a:t>fac</a:t>
            </a:r>
            <a:r>
              <a:rPr lang="en-US" sz="1800" b="1">
                <a:solidFill>
                  <a:srgbClr val="000000"/>
                </a:solidFill>
                <a:latin typeface="Courier New" pitchFamily="-106" charset="0"/>
              </a:rPr>
              <a:t>(x-1)</a:t>
            </a:r>
          </a:p>
          <a:p>
            <a:pPr algn="l">
              <a:lnSpc>
                <a:spcPct val="60000"/>
              </a:lnSpc>
              <a:spcBef>
                <a:spcPct val="50000"/>
              </a:spcBef>
            </a:pPr>
            <a:r>
              <a:rPr lang="en-US" sz="1800" b="1">
                <a:solidFill>
                  <a:srgbClr val="000000"/>
                </a:solidFill>
                <a:latin typeface="Courier New" pitchFamily="-106" charset="0"/>
              </a:rPr>
              <a:t>    </a:t>
            </a:r>
            <a:r>
              <a:rPr lang="en-US" sz="1800" b="1">
                <a:solidFill>
                  <a:srgbClr val="660066"/>
                </a:solidFill>
                <a:latin typeface="Courier New" pitchFamily="-106" charset="0"/>
              </a:rPr>
              <a:t>return </a:t>
            </a:r>
            <a:r>
              <a:rPr lang="en-US" sz="1800" b="1">
                <a:solidFill>
                  <a:srgbClr val="000000"/>
                </a:solidFill>
                <a:latin typeface="Courier New" pitchFamily="-106" charset="0"/>
              </a:rPr>
              <a:t>x*RES</a:t>
            </a:r>
          </a:p>
        </p:txBody>
      </p:sp>
      <p:sp>
        <p:nvSpPr>
          <p:cNvPr id="25624" name="Left Bracket 32"/>
          <p:cNvSpPr>
            <a:spLocks/>
          </p:cNvSpPr>
          <p:nvPr/>
        </p:nvSpPr>
        <p:spPr bwMode="auto">
          <a:xfrm>
            <a:off x="339725" y="1943100"/>
            <a:ext cx="147638" cy="885825"/>
          </a:xfrm>
          <a:prstGeom prst="leftBracket">
            <a:avLst>
              <a:gd name="adj" fmla="val 8389"/>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5625" name="Left Bracket 33"/>
          <p:cNvSpPr>
            <a:spLocks/>
          </p:cNvSpPr>
          <p:nvPr/>
        </p:nvSpPr>
        <p:spPr bwMode="auto">
          <a:xfrm>
            <a:off x="333375" y="3048000"/>
            <a:ext cx="150813" cy="3065463"/>
          </a:xfrm>
          <a:prstGeom prst="leftBracket">
            <a:avLst>
              <a:gd name="adj" fmla="val 8375"/>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5626" name="Left Bracket 34"/>
          <p:cNvSpPr>
            <a:spLocks/>
          </p:cNvSpPr>
          <p:nvPr/>
        </p:nvSpPr>
        <p:spPr bwMode="auto">
          <a:xfrm>
            <a:off x="647700" y="4521200"/>
            <a:ext cx="131763" cy="1320800"/>
          </a:xfrm>
          <a:prstGeom prst="leftBracket">
            <a:avLst>
              <a:gd name="adj" fmla="val 8261"/>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5627" name="Text Box 131"/>
          <p:cNvSpPr txBox="1">
            <a:spLocks noChangeArrowheads="1"/>
          </p:cNvSpPr>
          <p:nvPr/>
        </p:nvSpPr>
        <p:spPr bwMode="auto">
          <a:xfrm rot="-5400000">
            <a:off x="-196056" y="4429919"/>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factorial</a:t>
            </a:r>
          </a:p>
        </p:txBody>
      </p:sp>
      <p:sp>
        <p:nvSpPr>
          <p:cNvPr id="25628" name="Text Box 134"/>
          <p:cNvSpPr txBox="1">
            <a:spLocks noChangeArrowheads="1"/>
          </p:cNvSpPr>
          <p:nvPr/>
        </p:nvSpPr>
        <p:spPr bwMode="auto">
          <a:xfrm rot="-5400000">
            <a:off x="234950" y="4983163"/>
            <a:ext cx="800100" cy="4000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recursive step</a:t>
            </a:r>
          </a:p>
        </p:txBody>
      </p:sp>
      <p:sp>
        <p:nvSpPr>
          <p:cNvPr id="25629" name="Text Box 141"/>
          <p:cNvSpPr txBox="1">
            <a:spLocks noChangeArrowheads="1"/>
          </p:cNvSpPr>
          <p:nvPr/>
        </p:nvSpPr>
        <p:spPr bwMode="auto">
          <a:xfrm rot="-5400000">
            <a:off x="10319" y="2231231"/>
            <a:ext cx="630238"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25630" name="Rectangle 38"/>
          <p:cNvSpPr>
            <a:spLocks noChangeArrowheads="1"/>
          </p:cNvSpPr>
          <p:nvPr/>
        </p:nvSpPr>
        <p:spPr bwMode="auto">
          <a:xfrm rot="-5400000">
            <a:off x="480219" y="3891757"/>
            <a:ext cx="469900"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solidFill>
                <a:srgbClr val="000000"/>
              </a:solidFill>
            </a:endParaRPr>
          </a:p>
        </p:txBody>
      </p:sp>
      <p:sp>
        <p:nvSpPr>
          <p:cNvPr id="25631" name="Left Bracket 39"/>
          <p:cNvSpPr>
            <a:spLocks/>
          </p:cNvSpPr>
          <p:nvPr/>
        </p:nvSpPr>
        <p:spPr bwMode="auto">
          <a:xfrm>
            <a:off x="652463" y="3632200"/>
            <a:ext cx="130175" cy="796925"/>
          </a:xfrm>
          <a:prstGeom prst="leftBracket">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5632" name="Text Box 137"/>
          <p:cNvSpPr txBox="1">
            <a:spLocks noChangeArrowheads="1"/>
          </p:cNvSpPr>
          <p:nvPr/>
        </p:nvSpPr>
        <p:spPr bwMode="auto">
          <a:xfrm rot="-5400000">
            <a:off x="311151" y="3902075"/>
            <a:ext cx="501650"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base</a:t>
            </a:r>
          </a:p>
        </p:txBody>
      </p:sp>
      <p:grpSp>
        <p:nvGrpSpPr>
          <p:cNvPr id="25635" name="Group 38"/>
          <p:cNvGrpSpPr>
            <a:grpSpLocks/>
          </p:cNvGrpSpPr>
          <p:nvPr/>
        </p:nvGrpSpPr>
        <p:grpSpPr bwMode="auto">
          <a:xfrm>
            <a:off x="7467600" y="1765300"/>
            <a:ext cx="479425" cy="304800"/>
            <a:chOff x="7651397" y="1820157"/>
            <a:chExt cx="478632" cy="304800"/>
          </a:xfrm>
        </p:grpSpPr>
        <p:sp>
          <p:nvSpPr>
            <p:cNvPr id="25654" name="Rounded Rectangle 39"/>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5655"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25636" name="Group 41"/>
          <p:cNvGrpSpPr>
            <a:grpSpLocks/>
          </p:cNvGrpSpPr>
          <p:nvPr/>
        </p:nvGrpSpPr>
        <p:grpSpPr bwMode="auto">
          <a:xfrm>
            <a:off x="7467600" y="2101850"/>
            <a:ext cx="906463" cy="307975"/>
            <a:chOff x="7651397" y="1820157"/>
            <a:chExt cx="478632" cy="329825"/>
          </a:xfrm>
        </p:grpSpPr>
        <p:sp>
          <p:nvSpPr>
            <p:cNvPr id="25652" name="Rounded Rectangle 42"/>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5653"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25637" name="Group 44"/>
          <p:cNvGrpSpPr>
            <a:grpSpLocks/>
          </p:cNvGrpSpPr>
          <p:nvPr/>
        </p:nvGrpSpPr>
        <p:grpSpPr bwMode="auto">
          <a:xfrm>
            <a:off x="7467600" y="2419350"/>
            <a:ext cx="838200" cy="306388"/>
            <a:chOff x="7651397" y="1820157"/>
            <a:chExt cx="478632" cy="329825"/>
          </a:xfrm>
        </p:grpSpPr>
        <p:sp>
          <p:nvSpPr>
            <p:cNvPr id="25650" name="Rounded Rectangle 45"/>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5651"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grpSp>
        <p:nvGrpSpPr>
          <p:cNvPr id="25638" name="Group 47"/>
          <p:cNvGrpSpPr>
            <a:grpSpLocks/>
          </p:cNvGrpSpPr>
          <p:nvPr/>
        </p:nvGrpSpPr>
        <p:grpSpPr bwMode="auto">
          <a:xfrm>
            <a:off x="7467600" y="3068638"/>
            <a:ext cx="479425" cy="304800"/>
            <a:chOff x="7651397" y="1820157"/>
            <a:chExt cx="478632" cy="304800"/>
          </a:xfrm>
        </p:grpSpPr>
        <p:sp>
          <p:nvSpPr>
            <p:cNvPr id="25648" name="Rounded Rectangle 48"/>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5649"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25639" name="Group 50"/>
          <p:cNvGrpSpPr>
            <a:grpSpLocks/>
          </p:cNvGrpSpPr>
          <p:nvPr/>
        </p:nvGrpSpPr>
        <p:grpSpPr bwMode="auto">
          <a:xfrm>
            <a:off x="7467600" y="3406775"/>
            <a:ext cx="906463" cy="307975"/>
            <a:chOff x="7651397" y="1820157"/>
            <a:chExt cx="478632" cy="329825"/>
          </a:xfrm>
        </p:grpSpPr>
        <p:sp>
          <p:nvSpPr>
            <p:cNvPr id="25646" name="Rounded Rectangle 51"/>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5647"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25640" name="Group 53"/>
          <p:cNvGrpSpPr>
            <a:grpSpLocks/>
          </p:cNvGrpSpPr>
          <p:nvPr/>
        </p:nvGrpSpPr>
        <p:grpSpPr bwMode="auto">
          <a:xfrm>
            <a:off x="7467600" y="3722688"/>
            <a:ext cx="838200" cy="307975"/>
            <a:chOff x="7651397" y="1820157"/>
            <a:chExt cx="478632" cy="329825"/>
          </a:xfrm>
        </p:grpSpPr>
        <p:sp>
          <p:nvSpPr>
            <p:cNvPr id="25644" name="Rounded Rectangle 54"/>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5645"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sp>
        <p:nvSpPr>
          <p:cNvPr id="25641" name="AutoShape 66"/>
          <p:cNvSpPr>
            <a:spLocks noChangeArrowheads="1"/>
          </p:cNvSpPr>
          <p:nvPr/>
        </p:nvSpPr>
        <p:spPr bwMode="auto">
          <a:xfrm>
            <a:off x="8153400" y="1655763"/>
            <a:ext cx="476250" cy="2727325"/>
          </a:xfrm>
          <a:prstGeom prst="downArrow">
            <a:avLst>
              <a:gd name="adj1" fmla="val 50000"/>
              <a:gd name="adj2" fmla="val 1431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solidFill>
                <a:srgbClr val="000000"/>
              </a:solidFill>
            </a:endParaRPr>
          </a:p>
        </p:txBody>
      </p:sp>
      <p:sp>
        <p:nvSpPr>
          <p:cNvPr id="25642" name="Text Box 65"/>
          <p:cNvSpPr txBox="1">
            <a:spLocks noChangeArrowheads="1"/>
          </p:cNvSpPr>
          <p:nvPr/>
        </p:nvSpPr>
        <p:spPr bwMode="auto">
          <a:xfrm>
            <a:off x="7902575" y="2482850"/>
            <a:ext cx="990600" cy="6413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000000"/>
                </a:solidFill>
                <a:latin typeface="Arial" charset="0"/>
              </a:rPr>
              <a:t>THE STACK</a:t>
            </a:r>
          </a:p>
        </p:txBody>
      </p:sp>
      <p:sp>
        <p:nvSpPr>
          <p:cNvPr id="57" name="Text Box 3"/>
          <p:cNvSpPr txBox="1">
            <a:spLocks noChangeArrowheads="1"/>
          </p:cNvSpPr>
          <p:nvPr>
            <p:custDataLst>
              <p:tags r:id="rId1"/>
            </p:custDataLst>
          </p:nvPr>
        </p:nvSpPr>
        <p:spPr bwMode="auto">
          <a:xfrm>
            <a:off x="5238750" y="914400"/>
            <a:ext cx="3067050" cy="461963"/>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smtClean="0">
                <a:solidFill>
                  <a:srgbClr val="000000"/>
                </a:solidFill>
                <a:latin typeface="Cambria" pitchFamily="18" charset="0"/>
              </a:rPr>
              <a:t>Assembly</a:t>
            </a:r>
            <a:endParaRPr lang="en-US" dirty="0">
              <a:solidFill>
                <a:srgbClr val="000000"/>
              </a:solidFill>
              <a:latin typeface="Cambria" pitchFamily="18" charset="0"/>
            </a:endParaRPr>
          </a:p>
        </p:txBody>
      </p:sp>
      <p:sp>
        <p:nvSpPr>
          <p:cNvPr id="58" name="Text Box 4"/>
          <p:cNvSpPr txBox="1">
            <a:spLocks noChangeArrowheads="1"/>
          </p:cNvSpPr>
          <p:nvPr>
            <p:custDataLst>
              <p:tags r:id="rId2"/>
            </p:custDataLst>
          </p:nvPr>
        </p:nvSpPr>
        <p:spPr bwMode="auto">
          <a:xfrm>
            <a:off x="1050925" y="914400"/>
            <a:ext cx="1828800" cy="466725"/>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solidFill>
                  <a:srgbClr val="000000"/>
                </a:solidFill>
                <a:latin typeface="Cambria" pitchFamily="18" charset="0"/>
              </a:rPr>
              <a:t>Python</a:t>
            </a:r>
          </a:p>
        </p:txBody>
      </p:sp>
      <p:sp>
        <p:nvSpPr>
          <p:cNvPr id="56" name="Rectangle 2"/>
          <p:cNvSpPr>
            <a:spLocks noChangeArrowheads="1"/>
          </p:cNvSpPr>
          <p:nvPr>
            <p:custDataLst>
              <p:tags r:id="rId3"/>
            </p:custDataLst>
          </p:nvPr>
        </p:nvSpPr>
        <p:spPr bwMode="auto">
          <a:xfrm>
            <a:off x="39624" y="39469"/>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3600" dirty="0">
                <a:solidFill>
                  <a:srgbClr val="000000"/>
                </a:solidFill>
                <a:latin typeface="Cambria" pitchFamily="18" charset="0"/>
              </a:rPr>
              <a:t>From </a:t>
            </a:r>
            <a:r>
              <a:rPr lang="en-US" sz="3600" i="1" dirty="0">
                <a:solidFill>
                  <a:srgbClr val="000000"/>
                </a:solidFill>
                <a:latin typeface="Cambria" pitchFamily="18" charset="0"/>
              </a:rPr>
              <a:t>functions</a:t>
            </a:r>
            <a:r>
              <a:rPr lang="en-US" sz="3600" dirty="0">
                <a:solidFill>
                  <a:srgbClr val="000000"/>
                </a:solidFill>
                <a:latin typeface="Cambria" pitchFamily="18" charset="0"/>
              </a:rPr>
              <a:t> to </a:t>
            </a:r>
            <a:r>
              <a:rPr lang="en-US" sz="3600" i="1" dirty="0">
                <a:solidFill>
                  <a:srgbClr val="000000"/>
                </a:solidFill>
                <a:latin typeface="Cambria" pitchFamily="18" charset="0"/>
              </a:rPr>
              <a:t>instructions</a:t>
            </a:r>
            <a:endParaRPr lang="en-US" sz="3600" i="1" dirty="0">
              <a:solidFill>
                <a:srgbClr val="000000"/>
              </a:solidFill>
              <a:latin typeface="Cambria" pitchFamily="18" charset="0"/>
              <a:cs typeface="Courier New" pitchFamily="-106" charset="0"/>
            </a:endParaRPr>
          </a:p>
        </p:txBody>
      </p:sp>
    </p:spTree>
    <p:extLst>
      <p:ext uri="{BB962C8B-B14F-4D97-AF65-F5344CB8AC3E}">
        <p14:creationId xmlns:p14="http://schemas.microsoft.com/office/powerpoint/2010/main" val="4098509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5715000" y="1676400"/>
            <a:ext cx="1958975" cy="1103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6627" name="Rectangle 7"/>
          <p:cNvSpPr>
            <a:spLocks noChangeArrowheads="1"/>
          </p:cNvSpPr>
          <p:nvPr/>
        </p:nvSpPr>
        <p:spPr bwMode="auto">
          <a:xfrm>
            <a:off x="5716588" y="2963863"/>
            <a:ext cx="1958975" cy="11033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6628" name="Rectangle 8"/>
          <p:cNvSpPr>
            <a:spLocks noChangeArrowheads="1"/>
          </p:cNvSpPr>
          <p:nvPr/>
        </p:nvSpPr>
        <p:spPr bwMode="auto">
          <a:xfrm>
            <a:off x="5715000" y="4267200"/>
            <a:ext cx="1958975" cy="1103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6629" name="Text Box 26"/>
          <p:cNvSpPr txBox="1">
            <a:spLocks noChangeArrowheads="1"/>
          </p:cNvSpPr>
          <p:nvPr/>
        </p:nvSpPr>
        <p:spPr bwMode="auto">
          <a:xfrm>
            <a:off x="6175375" y="1765300"/>
            <a:ext cx="1370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26630" name="Text Box 27"/>
          <p:cNvSpPr txBox="1">
            <a:spLocks noChangeArrowheads="1"/>
          </p:cNvSpPr>
          <p:nvPr/>
        </p:nvSpPr>
        <p:spPr bwMode="auto">
          <a:xfrm>
            <a:off x="6354763" y="2438400"/>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26631" name="Rectangle 28"/>
          <p:cNvSpPr>
            <a:spLocks noChangeArrowheads="1"/>
          </p:cNvSpPr>
          <p:nvPr/>
        </p:nvSpPr>
        <p:spPr bwMode="auto">
          <a:xfrm>
            <a:off x="4784725" y="16906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fac(3)</a:t>
            </a:r>
          </a:p>
        </p:txBody>
      </p:sp>
      <p:sp>
        <p:nvSpPr>
          <p:cNvPr id="26632" name="Rectangle 29"/>
          <p:cNvSpPr>
            <a:spLocks noChangeArrowheads="1"/>
          </p:cNvSpPr>
          <p:nvPr/>
        </p:nvSpPr>
        <p:spPr bwMode="auto">
          <a:xfrm>
            <a:off x="4775200" y="2976563"/>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fac(2)</a:t>
            </a:r>
          </a:p>
        </p:txBody>
      </p:sp>
      <p:sp>
        <p:nvSpPr>
          <p:cNvPr id="26633" name="Text Box 30"/>
          <p:cNvSpPr txBox="1">
            <a:spLocks noChangeArrowheads="1"/>
          </p:cNvSpPr>
          <p:nvPr/>
        </p:nvSpPr>
        <p:spPr bwMode="auto">
          <a:xfrm>
            <a:off x="6064250" y="2111375"/>
            <a:ext cx="14811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26634" name="Rectangle 31"/>
          <p:cNvSpPr>
            <a:spLocks noChangeArrowheads="1"/>
          </p:cNvSpPr>
          <p:nvPr/>
        </p:nvSpPr>
        <p:spPr bwMode="auto">
          <a:xfrm>
            <a:off x="6005513" y="174625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3</a:t>
            </a:r>
          </a:p>
        </p:txBody>
      </p:sp>
      <p:sp>
        <p:nvSpPr>
          <p:cNvPr id="26635" name="Rectangle 32"/>
          <p:cNvSpPr>
            <a:spLocks noChangeArrowheads="1"/>
          </p:cNvSpPr>
          <p:nvPr/>
        </p:nvSpPr>
        <p:spPr bwMode="auto">
          <a:xfrm>
            <a:off x="6005513" y="205263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26636" name="Line 33"/>
          <p:cNvSpPr>
            <a:spLocks noChangeShapeType="1"/>
          </p:cNvSpPr>
          <p:nvPr/>
        </p:nvSpPr>
        <p:spPr bwMode="auto">
          <a:xfrm flipH="1" flipV="1">
            <a:off x="2352675" y="2330450"/>
            <a:ext cx="3840163" cy="260350"/>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6637" name="Text Box 37"/>
          <p:cNvSpPr txBox="1">
            <a:spLocks noChangeArrowheads="1"/>
          </p:cNvSpPr>
          <p:nvPr/>
        </p:nvSpPr>
        <p:spPr bwMode="auto">
          <a:xfrm>
            <a:off x="6173788" y="3044825"/>
            <a:ext cx="1370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26638" name="Text Box 38"/>
          <p:cNvSpPr txBox="1">
            <a:spLocks noChangeArrowheads="1"/>
          </p:cNvSpPr>
          <p:nvPr/>
        </p:nvSpPr>
        <p:spPr bwMode="auto">
          <a:xfrm>
            <a:off x="6353175" y="3717925"/>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26639" name="Text Box 39"/>
          <p:cNvSpPr txBox="1">
            <a:spLocks noChangeArrowheads="1"/>
          </p:cNvSpPr>
          <p:nvPr/>
        </p:nvSpPr>
        <p:spPr bwMode="auto">
          <a:xfrm>
            <a:off x="6062663" y="3390900"/>
            <a:ext cx="14811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26640" name="Rectangle 40"/>
          <p:cNvSpPr>
            <a:spLocks noChangeArrowheads="1"/>
          </p:cNvSpPr>
          <p:nvPr/>
        </p:nvSpPr>
        <p:spPr bwMode="auto">
          <a:xfrm>
            <a:off x="6003925" y="3025775"/>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2</a:t>
            </a:r>
          </a:p>
        </p:txBody>
      </p:sp>
      <p:sp>
        <p:nvSpPr>
          <p:cNvPr id="26641" name="Rectangle 41"/>
          <p:cNvSpPr>
            <a:spLocks noChangeArrowheads="1"/>
          </p:cNvSpPr>
          <p:nvPr/>
        </p:nvSpPr>
        <p:spPr bwMode="auto">
          <a:xfrm>
            <a:off x="6003925" y="3332163"/>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26642" name="Text Box 42"/>
          <p:cNvSpPr txBox="1">
            <a:spLocks noChangeArrowheads="1"/>
          </p:cNvSpPr>
          <p:nvPr/>
        </p:nvSpPr>
        <p:spPr bwMode="auto">
          <a:xfrm>
            <a:off x="6173788" y="4337050"/>
            <a:ext cx="1370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26643" name="Text Box 43"/>
          <p:cNvSpPr txBox="1">
            <a:spLocks noChangeArrowheads="1"/>
          </p:cNvSpPr>
          <p:nvPr/>
        </p:nvSpPr>
        <p:spPr bwMode="auto">
          <a:xfrm>
            <a:off x="6353175" y="5010150"/>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26644" name="Text Box 44"/>
          <p:cNvSpPr txBox="1">
            <a:spLocks noChangeArrowheads="1"/>
          </p:cNvSpPr>
          <p:nvPr/>
        </p:nvSpPr>
        <p:spPr bwMode="auto">
          <a:xfrm>
            <a:off x="6062663" y="4683125"/>
            <a:ext cx="14811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26645" name="Rectangle 45"/>
          <p:cNvSpPr>
            <a:spLocks noChangeArrowheads="1"/>
          </p:cNvSpPr>
          <p:nvPr/>
        </p:nvSpPr>
        <p:spPr bwMode="auto">
          <a:xfrm>
            <a:off x="6003925" y="43180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1</a:t>
            </a:r>
          </a:p>
        </p:txBody>
      </p:sp>
      <p:sp>
        <p:nvSpPr>
          <p:cNvPr id="26646" name="Rectangle 46"/>
          <p:cNvSpPr>
            <a:spLocks noChangeArrowheads="1"/>
          </p:cNvSpPr>
          <p:nvPr/>
        </p:nvSpPr>
        <p:spPr bwMode="auto">
          <a:xfrm>
            <a:off x="6003925" y="462438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26647" name="Line 52"/>
          <p:cNvSpPr>
            <a:spLocks noChangeShapeType="1"/>
          </p:cNvSpPr>
          <p:nvPr/>
        </p:nvSpPr>
        <p:spPr bwMode="auto">
          <a:xfrm flipH="1">
            <a:off x="3394075" y="3876675"/>
            <a:ext cx="2789238" cy="1065213"/>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6648" name="Line 53"/>
          <p:cNvSpPr>
            <a:spLocks noChangeShapeType="1"/>
          </p:cNvSpPr>
          <p:nvPr/>
        </p:nvSpPr>
        <p:spPr bwMode="auto">
          <a:xfrm flipH="1" flipV="1">
            <a:off x="3457575" y="5046663"/>
            <a:ext cx="2716213" cy="122237"/>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6649" name="Line 55"/>
          <p:cNvSpPr>
            <a:spLocks noChangeShapeType="1"/>
          </p:cNvSpPr>
          <p:nvPr/>
        </p:nvSpPr>
        <p:spPr bwMode="auto">
          <a:xfrm flipV="1">
            <a:off x="2362200" y="1884363"/>
            <a:ext cx="2459038" cy="373062"/>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6650" name="Line 56"/>
          <p:cNvSpPr>
            <a:spLocks noChangeShapeType="1"/>
          </p:cNvSpPr>
          <p:nvPr/>
        </p:nvSpPr>
        <p:spPr bwMode="auto">
          <a:xfrm flipV="1">
            <a:off x="3387725" y="3267075"/>
            <a:ext cx="1454150" cy="1609725"/>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6651" name="Line 57"/>
          <p:cNvSpPr>
            <a:spLocks noChangeShapeType="1"/>
          </p:cNvSpPr>
          <p:nvPr/>
        </p:nvSpPr>
        <p:spPr bwMode="auto">
          <a:xfrm flipV="1">
            <a:off x="3451225" y="4648200"/>
            <a:ext cx="1366838" cy="355600"/>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6652" name="Rectangle 58"/>
          <p:cNvSpPr>
            <a:spLocks noChangeArrowheads="1"/>
          </p:cNvSpPr>
          <p:nvPr/>
        </p:nvSpPr>
        <p:spPr bwMode="auto">
          <a:xfrm>
            <a:off x="4765675" y="43576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fac(1)</a:t>
            </a:r>
          </a:p>
        </p:txBody>
      </p:sp>
      <p:sp>
        <p:nvSpPr>
          <p:cNvPr id="26653" name="Text Box 66"/>
          <p:cNvSpPr txBox="1">
            <a:spLocks noChangeArrowheads="1"/>
          </p:cNvSpPr>
          <p:nvPr/>
        </p:nvSpPr>
        <p:spPr bwMode="auto">
          <a:xfrm>
            <a:off x="7848600" y="5318125"/>
            <a:ext cx="1052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a:solidFill>
                  <a:srgbClr val="000000"/>
                </a:solidFill>
                <a:latin typeface="Arial" charset="0"/>
              </a:rPr>
              <a:t>growing downward</a:t>
            </a:r>
          </a:p>
        </p:txBody>
      </p:sp>
      <p:sp>
        <p:nvSpPr>
          <p:cNvPr id="26654" name="Up Arrow 38"/>
          <p:cNvSpPr>
            <a:spLocks noChangeArrowheads="1"/>
          </p:cNvSpPr>
          <p:nvPr/>
        </p:nvSpPr>
        <p:spPr bwMode="auto">
          <a:xfrm>
            <a:off x="6491288" y="5486400"/>
            <a:ext cx="381000" cy="609600"/>
          </a:xfrm>
          <a:prstGeom prst="upArrow">
            <a:avLst>
              <a:gd name="adj1" fmla="val 500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6655" name="Rectangle 39"/>
          <p:cNvSpPr>
            <a:spLocks noChangeArrowheads="1"/>
          </p:cNvSpPr>
          <p:nvPr/>
        </p:nvSpPr>
        <p:spPr bwMode="auto">
          <a:xfrm>
            <a:off x="4519613" y="6211888"/>
            <a:ext cx="4308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106" charset="0"/>
              </a:rPr>
              <a:t>One stack frame per function call </a:t>
            </a:r>
            <a:endParaRPr lang="en-US">
              <a:solidFill>
                <a:srgbClr val="000000"/>
              </a:solidFill>
            </a:endParaRPr>
          </a:p>
        </p:txBody>
      </p:sp>
      <p:sp>
        <p:nvSpPr>
          <p:cNvPr id="26656" name="Text Box 5"/>
          <p:cNvSpPr txBox="1">
            <a:spLocks noChangeArrowheads="1"/>
          </p:cNvSpPr>
          <p:nvPr/>
        </p:nvSpPr>
        <p:spPr bwMode="auto">
          <a:xfrm>
            <a:off x="838200" y="1905000"/>
            <a:ext cx="29813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sz="1800" b="1">
                <a:solidFill>
                  <a:srgbClr val="000000"/>
                </a:solidFill>
                <a:latin typeface="Courier New" pitchFamily="-106" charset="0"/>
              </a:rPr>
              <a:t>x = </a:t>
            </a:r>
            <a:r>
              <a:rPr lang="en-US" sz="1800" b="1">
                <a:solidFill>
                  <a:srgbClr val="660066"/>
                </a:solidFill>
                <a:latin typeface="Courier New" pitchFamily="-106" charset="0"/>
              </a:rPr>
              <a:t>input</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y =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660066"/>
                </a:solidFill>
                <a:latin typeface="Courier New" pitchFamily="-106" charset="0"/>
              </a:rPr>
              <a:t>print </a:t>
            </a:r>
            <a:r>
              <a:rPr lang="en-US" sz="1800" b="1">
                <a:solidFill>
                  <a:srgbClr val="000000"/>
                </a:solidFill>
                <a:latin typeface="Courier New" pitchFamily="-106" charset="0"/>
              </a:rPr>
              <a:t>y</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FF6600"/>
                </a:solidFill>
                <a:latin typeface="Courier New" pitchFamily="-106" charset="0"/>
              </a:rPr>
              <a:t>def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000000"/>
                </a:solidFill>
                <a:latin typeface="Courier New" pitchFamily="-106" charset="0"/>
              </a:rPr>
              <a:t>  </a:t>
            </a:r>
            <a:endParaRPr lang="en-US" sz="1800" b="1">
              <a:solidFill>
                <a:srgbClr val="009999"/>
              </a:solidFill>
              <a:latin typeface="Courier New" pitchFamily="-106" charset="0"/>
            </a:endParaRP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if </a:t>
            </a:r>
            <a:r>
              <a:rPr lang="en-US" sz="1800" b="1">
                <a:solidFill>
                  <a:srgbClr val="000000"/>
                </a:solidFill>
                <a:latin typeface="Courier New" pitchFamily="-106" charset="0"/>
              </a:rPr>
              <a:t>x==0: </a:t>
            </a:r>
            <a:r>
              <a:rPr lang="en-US" sz="1800" b="1">
                <a:solidFill>
                  <a:srgbClr val="660066"/>
                </a:solidFill>
                <a:latin typeface="Courier New" pitchFamily="-106" charset="0"/>
              </a:rPr>
              <a:t>return </a:t>
            </a:r>
            <a:r>
              <a:rPr lang="en-US" sz="1800" b="1">
                <a:solidFill>
                  <a:srgbClr val="000000"/>
                </a:solidFill>
                <a:latin typeface="Courier New" pitchFamily="-106" charset="0"/>
              </a:rPr>
              <a:t>1</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else</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    RES = </a:t>
            </a:r>
            <a:r>
              <a:rPr lang="en-US" sz="1800" b="1">
                <a:solidFill>
                  <a:srgbClr val="FF0000"/>
                </a:solidFill>
                <a:latin typeface="Courier New" pitchFamily="-106" charset="0"/>
              </a:rPr>
              <a:t>fac</a:t>
            </a:r>
            <a:r>
              <a:rPr lang="en-US" sz="1800" b="1">
                <a:solidFill>
                  <a:srgbClr val="000000"/>
                </a:solidFill>
                <a:latin typeface="Courier New" pitchFamily="-106" charset="0"/>
              </a:rPr>
              <a:t>(x-1)</a:t>
            </a:r>
          </a:p>
          <a:p>
            <a:pPr algn="l">
              <a:lnSpc>
                <a:spcPct val="60000"/>
              </a:lnSpc>
              <a:spcBef>
                <a:spcPct val="50000"/>
              </a:spcBef>
            </a:pPr>
            <a:r>
              <a:rPr lang="en-US" sz="1800" b="1">
                <a:solidFill>
                  <a:srgbClr val="000000"/>
                </a:solidFill>
                <a:latin typeface="Courier New" pitchFamily="-106" charset="0"/>
              </a:rPr>
              <a:t>    </a:t>
            </a:r>
            <a:r>
              <a:rPr lang="en-US" sz="1800" b="1">
                <a:solidFill>
                  <a:srgbClr val="660066"/>
                </a:solidFill>
                <a:latin typeface="Courier New" pitchFamily="-106" charset="0"/>
              </a:rPr>
              <a:t>return </a:t>
            </a:r>
            <a:r>
              <a:rPr lang="en-US" sz="1800" b="1">
                <a:solidFill>
                  <a:srgbClr val="000000"/>
                </a:solidFill>
                <a:latin typeface="Courier New" pitchFamily="-106" charset="0"/>
              </a:rPr>
              <a:t>x*RES</a:t>
            </a:r>
          </a:p>
        </p:txBody>
      </p:sp>
      <p:sp>
        <p:nvSpPr>
          <p:cNvPr id="26657" name="Left Bracket 41"/>
          <p:cNvSpPr>
            <a:spLocks/>
          </p:cNvSpPr>
          <p:nvPr/>
        </p:nvSpPr>
        <p:spPr bwMode="auto">
          <a:xfrm>
            <a:off x="339725" y="1943100"/>
            <a:ext cx="147638" cy="885825"/>
          </a:xfrm>
          <a:prstGeom prst="leftBracket">
            <a:avLst>
              <a:gd name="adj" fmla="val 8389"/>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6658" name="Left Bracket 42"/>
          <p:cNvSpPr>
            <a:spLocks/>
          </p:cNvSpPr>
          <p:nvPr/>
        </p:nvSpPr>
        <p:spPr bwMode="auto">
          <a:xfrm>
            <a:off x="333375" y="3048000"/>
            <a:ext cx="150813" cy="3065463"/>
          </a:xfrm>
          <a:prstGeom prst="leftBracket">
            <a:avLst>
              <a:gd name="adj" fmla="val 8375"/>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6659" name="Left Bracket 43"/>
          <p:cNvSpPr>
            <a:spLocks/>
          </p:cNvSpPr>
          <p:nvPr/>
        </p:nvSpPr>
        <p:spPr bwMode="auto">
          <a:xfrm>
            <a:off x="647700" y="4521200"/>
            <a:ext cx="131763" cy="1320800"/>
          </a:xfrm>
          <a:prstGeom prst="leftBracket">
            <a:avLst>
              <a:gd name="adj" fmla="val 8261"/>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6660" name="Text Box 131"/>
          <p:cNvSpPr txBox="1">
            <a:spLocks noChangeArrowheads="1"/>
          </p:cNvSpPr>
          <p:nvPr/>
        </p:nvSpPr>
        <p:spPr bwMode="auto">
          <a:xfrm rot="-5400000">
            <a:off x="-196056" y="4429919"/>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factorial</a:t>
            </a:r>
          </a:p>
        </p:txBody>
      </p:sp>
      <p:sp>
        <p:nvSpPr>
          <p:cNvPr id="26661" name="Text Box 134"/>
          <p:cNvSpPr txBox="1">
            <a:spLocks noChangeArrowheads="1"/>
          </p:cNvSpPr>
          <p:nvPr/>
        </p:nvSpPr>
        <p:spPr bwMode="auto">
          <a:xfrm rot="-5400000">
            <a:off x="234950" y="4983163"/>
            <a:ext cx="800100" cy="4000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recursive step</a:t>
            </a:r>
          </a:p>
        </p:txBody>
      </p:sp>
      <p:sp>
        <p:nvSpPr>
          <p:cNvPr id="26662" name="Text Box 141"/>
          <p:cNvSpPr txBox="1">
            <a:spLocks noChangeArrowheads="1"/>
          </p:cNvSpPr>
          <p:nvPr/>
        </p:nvSpPr>
        <p:spPr bwMode="auto">
          <a:xfrm rot="-5400000">
            <a:off x="10319" y="2231231"/>
            <a:ext cx="630238"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26663" name="Rectangle 47"/>
          <p:cNvSpPr>
            <a:spLocks noChangeArrowheads="1"/>
          </p:cNvSpPr>
          <p:nvPr/>
        </p:nvSpPr>
        <p:spPr bwMode="auto">
          <a:xfrm rot="-5400000">
            <a:off x="480219" y="3891757"/>
            <a:ext cx="469900"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solidFill>
                <a:srgbClr val="000000"/>
              </a:solidFill>
            </a:endParaRPr>
          </a:p>
        </p:txBody>
      </p:sp>
      <p:sp>
        <p:nvSpPr>
          <p:cNvPr id="26664" name="Left Bracket 48"/>
          <p:cNvSpPr>
            <a:spLocks/>
          </p:cNvSpPr>
          <p:nvPr/>
        </p:nvSpPr>
        <p:spPr bwMode="auto">
          <a:xfrm>
            <a:off x="652463" y="3632200"/>
            <a:ext cx="130175" cy="796925"/>
          </a:xfrm>
          <a:prstGeom prst="leftBracket">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6665" name="Text Box 137"/>
          <p:cNvSpPr txBox="1">
            <a:spLocks noChangeArrowheads="1"/>
          </p:cNvSpPr>
          <p:nvPr/>
        </p:nvSpPr>
        <p:spPr bwMode="auto">
          <a:xfrm rot="-5400000">
            <a:off x="311151" y="3902075"/>
            <a:ext cx="501650"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base</a:t>
            </a:r>
          </a:p>
        </p:txBody>
      </p:sp>
      <p:grpSp>
        <p:nvGrpSpPr>
          <p:cNvPr id="26668" name="Group 59"/>
          <p:cNvGrpSpPr>
            <a:grpSpLocks/>
          </p:cNvGrpSpPr>
          <p:nvPr/>
        </p:nvGrpSpPr>
        <p:grpSpPr bwMode="auto">
          <a:xfrm>
            <a:off x="7467600" y="1765300"/>
            <a:ext cx="479425" cy="304800"/>
            <a:chOff x="7651397" y="1820157"/>
            <a:chExt cx="478632" cy="304800"/>
          </a:xfrm>
        </p:grpSpPr>
        <p:sp>
          <p:nvSpPr>
            <p:cNvPr id="26696" name="Rounded Rectangle 60"/>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6697"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26669" name="Group 62"/>
          <p:cNvGrpSpPr>
            <a:grpSpLocks/>
          </p:cNvGrpSpPr>
          <p:nvPr/>
        </p:nvGrpSpPr>
        <p:grpSpPr bwMode="auto">
          <a:xfrm>
            <a:off x="7467600" y="2101850"/>
            <a:ext cx="906463" cy="307975"/>
            <a:chOff x="7651397" y="1820157"/>
            <a:chExt cx="478632" cy="329825"/>
          </a:xfrm>
        </p:grpSpPr>
        <p:sp>
          <p:nvSpPr>
            <p:cNvPr id="26694" name="Rounded Rectangle 63"/>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6695"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26670" name="Group 65"/>
          <p:cNvGrpSpPr>
            <a:grpSpLocks/>
          </p:cNvGrpSpPr>
          <p:nvPr/>
        </p:nvGrpSpPr>
        <p:grpSpPr bwMode="auto">
          <a:xfrm>
            <a:off x="7467600" y="2419350"/>
            <a:ext cx="838200" cy="306388"/>
            <a:chOff x="7651397" y="1820157"/>
            <a:chExt cx="478632" cy="329825"/>
          </a:xfrm>
        </p:grpSpPr>
        <p:sp>
          <p:nvSpPr>
            <p:cNvPr id="26692" name="Rounded Rectangle 66"/>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6693"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grpSp>
        <p:nvGrpSpPr>
          <p:cNvPr id="26671" name="Group 68"/>
          <p:cNvGrpSpPr>
            <a:grpSpLocks/>
          </p:cNvGrpSpPr>
          <p:nvPr/>
        </p:nvGrpSpPr>
        <p:grpSpPr bwMode="auto">
          <a:xfrm>
            <a:off x="7467600" y="3068638"/>
            <a:ext cx="479425" cy="304800"/>
            <a:chOff x="7651397" y="1820157"/>
            <a:chExt cx="478632" cy="304800"/>
          </a:xfrm>
        </p:grpSpPr>
        <p:sp>
          <p:nvSpPr>
            <p:cNvPr id="26690" name="Rounded Rectangle 69"/>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6691"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26672" name="Group 71"/>
          <p:cNvGrpSpPr>
            <a:grpSpLocks/>
          </p:cNvGrpSpPr>
          <p:nvPr/>
        </p:nvGrpSpPr>
        <p:grpSpPr bwMode="auto">
          <a:xfrm>
            <a:off x="7467600" y="3406775"/>
            <a:ext cx="906463" cy="307975"/>
            <a:chOff x="7651397" y="1820157"/>
            <a:chExt cx="478632" cy="329825"/>
          </a:xfrm>
        </p:grpSpPr>
        <p:sp>
          <p:nvSpPr>
            <p:cNvPr id="26688" name="Rounded Rectangle 72"/>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6689"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26673" name="Group 74"/>
          <p:cNvGrpSpPr>
            <a:grpSpLocks/>
          </p:cNvGrpSpPr>
          <p:nvPr/>
        </p:nvGrpSpPr>
        <p:grpSpPr bwMode="auto">
          <a:xfrm>
            <a:off x="7467600" y="3722688"/>
            <a:ext cx="838200" cy="307975"/>
            <a:chOff x="7651397" y="1820157"/>
            <a:chExt cx="478632" cy="329825"/>
          </a:xfrm>
        </p:grpSpPr>
        <p:sp>
          <p:nvSpPr>
            <p:cNvPr id="26686" name="Rounded Rectangle 75"/>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6687"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grpSp>
        <p:nvGrpSpPr>
          <p:cNvPr id="26674" name="Group 77"/>
          <p:cNvGrpSpPr>
            <a:grpSpLocks/>
          </p:cNvGrpSpPr>
          <p:nvPr/>
        </p:nvGrpSpPr>
        <p:grpSpPr bwMode="auto">
          <a:xfrm>
            <a:off x="7467600" y="4330700"/>
            <a:ext cx="479425" cy="304800"/>
            <a:chOff x="7651397" y="1820157"/>
            <a:chExt cx="478632" cy="304800"/>
          </a:xfrm>
        </p:grpSpPr>
        <p:sp>
          <p:nvSpPr>
            <p:cNvPr id="26684" name="Rounded Rectangle 78"/>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6685"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26675" name="Group 80"/>
          <p:cNvGrpSpPr>
            <a:grpSpLocks/>
          </p:cNvGrpSpPr>
          <p:nvPr/>
        </p:nvGrpSpPr>
        <p:grpSpPr bwMode="auto">
          <a:xfrm>
            <a:off x="7467600" y="4667250"/>
            <a:ext cx="906463" cy="307975"/>
            <a:chOff x="7651397" y="1820157"/>
            <a:chExt cx="478632" cy="329825"/>
          </a:xfrm>
        </p:grpSpPr>
        <p:sp>
          <p:nvSpPr>
            <p:cNvPr id="26682" name="Rounded Rectangle 81"/>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6683"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26676" name="Group 83"/>
          <p:cNvGrpSpPr>
            <a:grpSpLocks/>
          </p:cNvGrpSpPr>
          <p:nvPr/>
        </p:nvGrpSpPr>
        <p:grpSpPr bwMode="auto">
          <a:xfrm>
            <a:off x="7467600" y="4983163"/>
            <a:ext cx="838200" cy="307975"/>
            <a:chOff x="7651397" y="1820157"/>
            <a:chExt cx="478632" cy="329825"/>
          </a:xfrm>
        </p:grpSpPr>
        <p:sp>
          <p:nvSpPr>
            <p:cNvPr id="26680" name="Rounded Rectangle 84"/>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6681"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sp>
        <p:nvSpPr>
          <p:cNvPr id="26677" name="AutoShape 65"/>
          <p:cNvSpPr>
            <a:spLocks noChangeArrowheads="1"/>
          </p:cNvSpPr>
          <p:nvPr/>
        </p:nvSpPr>
        <p:spPr bwMode="auto">
          <a:xfrm>
            <a:off x="8153400" y="1655763"/>
            <a:ext cx="476250" cy="3641725"/>
          </a:xfrm>
          <a:prstGeom prst="downArrow">
            <a:avLst>
              <a:gd name="adj1" fmla="val 50000"/>
              <a:gd name="adj2" fmla="val 191167"/>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6678" name="Text Box 65"/>
          <p:cNvSpPr txBox="1">
            <a:spLocks noChangeArrowheads="1"/>
          </p:cNvSpPr>
          <p:nvPr/>
        </p:nvSpPr>
        <p:spPr bwMode="auto">
          <a:xfrm>
            <a:off x="7902575" y="2482850"/>
            <a:ext cx="990600" cy="6413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b="1">
                <a:solidFill>
                  <a:srgbClr val="000000"/>
                </a:solidFill>
                <a:latin typeface="Arial" charset="0"/>
              </a:rPr>
              <a:t>THE STACK</a:t>
            </a:r>
          </a:p>
        </p:txBody>
      </p:sp>
      <p:sp>
        <p:nvSpPr>
          <p:cNvPr id="75" name="Text Box 3"/>
          <p:cNvSpPr txBox="1">
            <a:spLocks noChangeArrowheads="1"/>
          </p:cNvSpPr>
          <p:nvPr>
            <p:custDataLst>
              <p:tags r:id="rId1"/>
            </p:custDataLst>
          </p:nvPr>
        </p:nvSpPr>
        <p:spPr bwMode="auto">
          <a:xfrm>
            <a:off x="5238750" y="914400"/>
            <a:ext cx="3067050" cy="461963"/>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smtClean="0">
                <a:solidFill>
                  <a:srgbClr val="000000"/>
                </a:solidFill>
                <a:latin typeface="Cambria" pitchFamily="18" charset="0"/>
              </a:rPr>
              <a:t>Assembly</a:t>
            </a:r>
            <a:endParaRPr lang="en-US" dirty="0">
              <a:solidFill>
                <a:srgbClr val="000000"/>
              </a:solidFill>
              <a:latin typeface="Cambria" pitchFamily="18" charset="0"/>
            </a:endParaRPr>
          </a:p>
        </p:txBody>
      </p:sp>
      <p:sp>
        <p:nvSpPr>
          <p:cNvPr id="76" name="Text Box 4"/>
          <p:cNvSpPr txBox="1">
            <a:spLocks noChangeArrowheads="1"/>
          </p:cNvSpPr>
          <p:nvPr>
            <p:custDataLst>
              <p:tags r:id="rId2"/>
            </p:custDataLst>
          </p:nvPr>
        </p:nvSpPr>
        <p:spPr bwMode="auto">
          <a:xfrm>
            <a:off x="1050925" y="914400"/>
            <a:ext cx="1828800" cy="466725"/>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solidFill>
                  <a:srgbClr val="000000"/>
                </a:solidFill>
                <a:latin typeface="Cambria" pitchFamily="18" charset="0"/>
              </a:rPr>
              <a:t>Python</a:t>
            </a:r>
          </a:p>
        </p:txBody>
      </p:sp>
      <p:sp>
        <p:nvSpPr>
          <p:cNvPr id="74" name="Rectangle 2"/>
          <p:cNvSpPr>
            <a:spLocks noChangeArrowheads="1"/>
          </p:cNvSpPr>
          <p:nvPr>
            <p:custDataLst>
              <p:tags r:id="rId3"/>
            </p:custDataLst>
          </p:nvPr>
        </p:nvSpPr>
        <p:spPr bwMode="auto">
          <a:xfrm>
            <a:off x="39624" y="39469"/>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3600" dirty="0">
                <a:solidFill>
                  <a:srgbClr val="000000"/>
                </a:solidFill>
                <a:latin typeface="Cambria" pitchFamily="18" charset="0"/>
              </a:rPr>
              <a:t>From </a:t>
            </a:r>
            <a:r>
              <a:rPr lang="en-US" sz="3600" i="1" dirty="0">
                <a:solidFill>
                  <a:srgbClr val="000000"/>
                </a:solidFill>
                <a:latin typeface="Cambria" pitchFamily="18" charset="0"/>
              </a:rPr>
              <a:t>functions</a:t>
            </a:r>
            <a:r>
              <a:rPr lang="en-US" sz="3600" dirty="0">
                <a:solidFill>
                  <a:srgbClr val="000000"/>
                </a:solidFill>
                <a:latin typeface="Cambria" pitchFamily="18" charset="0"/>
              </a:rPr>
              <a:t> to </a:t>
            </a:r>
            <a:r>
              <a:rPr lang="en-US" sz="3600" i="1" dirty="0">
                <a:solidFill>
                  <a:srgbClr val="000000"/>
                </a:solidFill>
                <a:latin typeface="Cambria" pitchFamily="18" charset="0"/>
              </a:rPr>
              <a:t>instructions</a:t>
            </a:r>
            <a:endParaRPr lang="en-US" sz="3600" i="1" dirty="0">
              <a:solidFill>
                <a:srgbClr val="000000"/>
              </a:solidFill>
              <a:latin typeface="Cambria" pitchFamily="18" charset="0"/>
              <a:cs typeface="Courier New" pitchFamily="-106" charset="0"/>
            </a:endParaRPr>
          </a:p>
        </p:txBody>
      </p:sp>
    </p:spTree>
    <p:extLst>
      <p:ext uri="{BB962C8B-B14F-4D97-AF65-F5344CB8AC3E}">
        <p14:creationId xmlns:p14="http://schemas.microsoft.com/office/powerpoint/2010/main" val="2029736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6"/>
          <p:cNvSpPr>
            <a:spLocks noChangeArrowheads="1"/>
          </p:cNvSpPr>
          <p:nvPr/>
        </p:nvSpPr>
        <p:spPr bwMode="auto">
          <a:xfrm>
            <a:off x="5715000" y="1676400"/>
            <a:ext cx="1958975" cy="1103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7653" name="Rectangle 7"/>
          <p:cNvSpPr>
            <a:spLocks noChangeArrowheads="1"/>
          </p:cNvSpPr>
          <p:nvPr/>
        </p:nvSpPr>
        <p:spPr bwMode="auto">
          <a:xfrm>
            <a:off x="5716588" y="2963863"/>
            <a:ext cx="1958975" cy="11033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7654" name="Rectangle 8"/>
          <p:cNvSpPr>
            <a:spLocks noChangeArrowheads="1"/>
          </p:cNvSpPr>
          <p:nvPr/>
        </p:nvSpPr>
        <p:spPr bwMode="auto">
          <a:xfrm>
            <a:off x="5715000" y="4267200"/>
            <a:ext cx="1958975" cy="1103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7655" name="Rectangle 9"/>
          <p:cNvSpPr>
            <a:spLocks noChangeArrowheads="1"/>
          </p:cNvSpPr>
          <p:nvPr/>
        </p:nvSpPr>
        <p:spPr bwMode="auto">
          <a:xfrm>
            <a:off x="5716588" y="5554663"/>
            <a:ext cx="1958975" cy="11033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7656" name="Text Box 26"/>
          <p:cNvSpPr txBox="1">
            <a:spLocks noChangeArrowheads="1"/>
          </p:cNvSpPr>
          <p:nvPr/>
        </p:nvSpPr>
        <p:spPr bwMode="auto">
          <a:xfrm>
            <a:off x="6175375" y="1765300"/>
            <a:ext cx="1370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27657" name="Text Box 27"/>
          <p:cNvSpPr txBox="1">
            <a:spLocks noChangeArrowheads="1"/>
          </p:cNvSpPr>
          <p:nvPr/>
        </p:nvSpPr>
        <p:spPr bwMode="auto">
          <a:xfrm>
            <a:off x="6354763" y="2438400"/>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27658" name="Rectangle 28"/>
          <p:cNvSpPr>
            <a:spLocks noChangeArrowheads="1"/>
          </p:cNvSpPr>
          <p:nvPr/>
        </p:nvSpPr>
        <p:spPr bwMode="auto">
          <a:xfrm>
            <a:off x="4784725" y="16906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fac(3)</a:t>
            </a:r>
          </a:p>
        </p:txBody>
      </p:sp>
      <p:sp>
        <p:nvSpPr>
          <p:cNvPr id="27659" name="Rectangle 29"/>
          <p:cNvSpPr>
            <a:spLocks noChangeArrowheads="1"/>
          </p:cNvSpPr>
          <p:nvPr/>
        </p:nvSpPr>
        <p:spPr bwMode="auto">
          <a:xfrm>
            <a:off x="4775200" y="2976563"/>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fac(2)</a:t>
            </a:r>
          </a:p>
        </p:txBody>
      </p:sp>
      <p:sp>
        <p:nvSpPr>
          <p:cNvPr id="27660" name="Text Box 30"/>
          <p:cNvSpPr txBox="1">
            <a:spLocks noChangeArrowheads="1"/>
          </p:cNvSpPr>
          <p:nvPr/>
        </p:nvSpPr>
        <p:spPr bwMode="auto">
          <a:xfrm>
            <a:off x="6064250" y="2111375"/>
            <a:ext cx="14811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27661" name="Rectangle 31"/>
          <p:cNvSpPr>
            <a:spLocks noChangeArrowheads="1"/>
          </p:cNvSpPr>
          <p:nvPr/>
        </p:nvSpPr>
        <p:spPr bwMode="auto">
          <a:xfrm>
            <a:off x="6005513" y="174625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3</a:t>
            </a:r>
          </a:p>
        </p:txBody>
      </p:sp>
      <p:sp>
        <p:nvSpPr>
          <p:cNvPr id="27662" name="Rectangle 32"/>
          <p:cNvSpPr>
            <a:spLocks noChangeArrowheads="1"/>
          </p:cNvSpPr>
          <p:nvPr/>
        </p:nvSpPr>
        <p:spPr bwMode="auto">
          <a:xfrm>
            <a:off x="6005513" y="205263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27663" name="Line 33"/>
          <p:cNvSpPr>
            <a:spLocks noChangeShapeType="1"/>
          </p:cNvSpPr>
          <p:nvPr/>
        </p:nvSpPr>
        <p:spPr bwMode="auto">
          <a:xfrm flipH="1" flipV="1">
            <a:off x="2352675" y="2330450"/>
            <a:ext cx="3840163" cy="260350"/>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7664" name="Text Box 37"/>
          <p:cNvSpPr txBox="1">
            <a:spLocks noChangeArrowheads="1"/>
          </p:cNvSpPr>
          <p:nvPr/>
        </p:nvSpPr>
        <p:spPr bwMode="auto">
          <a:xfrm>
            <a:off x="6173788" y="3044825"/>
            <a:ext cx="1370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27665" name="Text Box 38"/>
          <p:cNvSpPr txBox="1">
            <a:spLocks noChangeArrowheads="1"/>
          </p:cNvSpPr>
          <p:nvPr/>
        </p:nvSpPr>
        <p:spPr bwMode="auto">
          <a:xfrm>
            <a:off x="6353175" y="3717925"/>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27666" name="Text Box 39"/>
          <p:cNvSpPr txBox="1">
            <a:spLocks noChangeArrowheads="1"/>
          </p:cNvSpPr>
          <p:nvPr/>
        </p:nvSpPr>
        <p:spPr bwMode="auto">
          <a:xfrm>
            <a:off x="6062663" y="3390900"/>
            <a:ext cx="14811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27667" name="Rectangle 40"/>
          <p:cNvSpPr>
            <a:spLocks noChangeArrowheads="1"/>
          </p:cNvSpPr>
          <p:nvPr/>
        </p:nvSpPr>
        <p:spPr bwMode="auto">
          <a:xfrm>
            <a:off x="6003925" y="3025775"/>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2</a:t>
            </a:r>
          </a:p>
        </p:txBody>
      </p:sp>
      <p:sp>
        <p:nvSpPr>
          <p:cNvPr id="27668" name="Rectangle 41"/>
          <p:cNvSpPr>
            <a:spLocks noChangeArrowheads="1"/>
          </p:cNvSpPr>
          <p:nvPr/>
        </p:nvSpPr>
        <p:spPr bwMode="auto">
          <a:xfrm>
            <a:off x="6003925" y="3332163"/>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27669" name="Text Box 42"/>
          <p:cNvSpPr txBox="1">
            <a:spLocks noChangeArrowheads="1"/>
          </p:cNvSpPr>
          <p:nvPr/>
        </p:nvSpPr>
        <p:spPr bwMode="auto">
          <a:xfrm>
            <a:off x="6173788" y="4337050"/>
            <a:ext cx="1370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27670" name="Text Box 43"/>
          <p:cNvSpPr txBox="1">
            <a:spLocks noChangeArrowheads="1"/>
          </p:cNvSpPr>
          <p:nvPr/>
        </p:nvSpPr>
        <p:spPr bwMode="auto">
          <a:xfrm>
            <a:off x="6353175" y="5010150"/>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27671" name="Text Box 44"/>
          <p:cNvSpPr txBox="1">
            <a:spLocks noChangeArrowheads="1"/>
          </p:cNvSpPr>
          <p:nvPr/>
        </p:nvSpPr>
        <p:spPr bwMode="auto">
          <a:xfrm>
            <a:off x="6062663" y="4683125"/>
            <a:ext cx="14811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27672" name="Rectangle 45"/>
          <p:cNvSpPr>
            <a:spLocks noChangeArrowheads="1"/>
          </p:cNvSpPr>
          <p:nvPr/>
        </p:nvSpPr>
        <p:spPr bwMode="auto">
          <a:xfrm>
            <a:off x="6003925" y="43180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1</a:t>
            </a:r>
          </a:p>
        </p:txBody>
      </p:sp>
      <p:sp>
        <p:nvSpPr>
          <p:cNvPr id="27673" name="Rectangle 46"/>
          <p:cNvSpPr>
            <a:spLocks noChangeArrowheads="1"/>
          </p:cNvSpPr>
          <p:nvPr/>
        </p:nvSpPr>
        <p:spPr bwMode="auto">
          <a:xfrm>
            <a:off x="6003925" y="462438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27674" name="Text Box 47"/>
          <p:cNvSpPr txBox="1">
            <a:spLocks noChangeArrowheads="1"/>
          </p:cNvSpPr>
          <p:nvPr/>
        </p:nvSpPr>
        <p:spPr bwMode="auto">
          <a:xfrm>
            <a:off x="6165850" y="5621338"/>
            <a:ext cx="1370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27675" name="Text Box 48"/>
          <p:cNvSpPr txBox="1">
            <a:spLocks noChangeArrowheads="1"/>
          </p:cNvSpPr>
          <p:nvPr/>
        </p:nvSpPr>
        <p:spPr bwMode="auto">
          <a:xfrm>
            <a:off x="6345238" y="6294438"/>
            <a:ext cx="11906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27676" name="Text Box 49"/>
          <p:cNvSpPr txBox="1">
            <a:spLocks noChangeArrowheads="1"/>
          </p:cNvSpPr>
          <p:nvPr/>
        </p:nvSpPr>
        <p:spPr bwMode="auto">
          <a:xfrm>
            <a:off x="6054725" y="5967413"/>
            <a:ext cx="14811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27677" name="Rectangle 50"/>
          <p:cNvSpPr>
            <a:spLocks noChangeArrowheads="1"/>
          </p:cNvSpPr>
          <p:nvPr/>
        </p:nvSpPr>
        <p:spPr bwMode="auto">
          <a:xfrm>
            <a:off x="5995988" y="560228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0</a:t>
            </a:r>
          </a:p>
        </p:txBody>
      </p:sp>
      <p:sp>
        <p:nvSpPr>
          <p:cNvPr id="27678" name="Rectangle 51"/>
          <p:cNvSpPr>
            <a:spLocks noChangeArrowheads="1"/>
          </p:cNvSpPr>
          <p:nvPr/>
        </p:nvSpPr>
        <p:spPr bwMode="auto">
          <a:xfrm>
            <a:off x="5986463" y="5908675"/>
            <a:ext cx="339725" cy="385763"/>
          </a:xfrm>
          <a:prstGeom prst="rect">
            <a:avLst/>
          </a:prstGeom>
          <a:noFill/>
          <a:ln w="19050">
            <a:solidFill>
              <a:srgbClr val="FF0515"/>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800" b="1">
                <a:solidFill>
                  <a:srgbClr val="FF0515"/>
                </a:solidFill>
                <a:latin typeface="Courier New" pitchFamily="-106" charset="0"/>
              </a:rPr>
              <a:t>1</a:t>
            </a:r>
            <a:endParaRPr lang="en-US" sz="1800" b="1">
              <a:solidFill>
                <a:srgbClr val="000000"/>
              </a:solidFill>
              <a:latin typeface="Courier New" pitchFamily="-106" charset="0"/>
            </a:endParaRPr>
          </a:p>
        </p:txBody>
      </p:sp>
      <p:sp>
        <p:nvSpPr>
          <p:cNvPr id="27679" name="Line 52"/>
          <p:cNvSpPr>
            <a:spLocks noChangeShapeType="1"/>
          </p:cNvSpPr>
          <p:nvPr/>
        </p:nvSpPr>
        <p:spPr bwMode="auto">
          <a:xfrm flipH="1">
            <a:off x="3394075" y="3876675"/>
            <a:ext cx="2789238" cy="1065213"/>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7680" name="Line 53"/>
          <p:cNvSpPr>
            <a:spLocks noChangeShapeType="1"/>
          </p:cNvSpPr>
          <p:nvPr/>
        </p:nvSpPr>
        <p:spPr bwMode="auto">
          <a:xfrm flipH="1" flipV="1">
            <a:off x="3457575" y="5046663"/>
            <a:ext cx="2716213" cy="122237"/>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7681" name="Line 54"/>
          <p:cNvSpPr>
            <a:spLocks noChangeShapeType="1"/>
          </p:cNvSpPr>
          <p:nvPr/>
        </p:nvSpPr>
        <p:spPr bwMode="auto">
          <a:xfrm flipH="1" flipV="1">
            <a:off x="3390900" y="5143500"/>
            <a:ext cx="2805113" cy="1293813"/>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7682" name="Line 55"/>
          <p:cNvSpPr>
            <a:spLocks noChangeShapeType="1"/>
          </p:cNvSpPr>
          <p:nvPr/>
        </p:nvSpPr>
        <p:spPr bwMode="auto">
          <a:xfrm flipV="1">
            <a:off x="2362200" y="1884363"/>
            <a:ext cx="2459038" cy="373062"/>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7683" name="Line 56"/>
          <p:cNvSpPr>
            <a:spLocks noChangeShapeType="1"/>
          </p:cNvSpPr>
          <p:nvPr/>
        </p:nvSpPr>
        <p:spPr bwMode="auto">
          <a:xfrm flipV="1">
            <a:off x="3387725" y="3267075"/>
            <a:ext cx="1454150" cy="1609725"/>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7684" name="Line 57"/>
          <p:cNvSpPr>
            <a:spLocks noChangeShapeType="1"/>
          </p:cNvSpPr>
          <p:nvPr/>
        </p:nvSpPr>
        <p:spPr bwMode="auto">
          <a:xfrm flipV="1">
            <a:off x="3451225" y="4648200"/>
            <a:ext cx="1366838" cy="355600"/>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7685" name="Rectangle 58"/>
          <p:cNvSpPr>
            <a:spLocks noChangeArrowheads="1"/>
          </p:cNvSpPr>
          <p:nvPr/>
        </p:nvSpPr>
        <p:spPr bwMode="auto">
          <a:xfrm>
            <a:off x="4765675" y="43576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fac(1)</a:t>
            </a:r>
          </a:p>
        </p:txBody>
      </p:sp>
      <p:sp>
        <p:nvSpPr>
          <p:cNvPr id="27686" name="Rectangle 59"/>
          <p:cNvSpPr>
            <a:spLocks noChangeArrowheads="1"/>
          </p:cNvSpPr>
          <p:nvPr/>
        </p:nvSpPr>
        <p:spPr bwMode="auto">
          <a:xfrm>
            <a:off x="4760913" y="55006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fac(0)</a:t>
            </a:r>
          </a:p>
        </p:txBody>
      </p:sp>
      <p:sp>
        <p:nvSpPr>
          <p:cNvPr id="27687" name="Line 60"/>
          <p:cNvSpPr>
            <a:spLocks noChangeShapeType="1"/>
          </p:cNvSpPr>
          <p:nvPr/>
        </p:nvSpPr>
        <p:spPr bwMode="auto">
          <a:xfrm>
            <a:off x="3459163" y="5099050"/>
            <a:ext cx="1414462" cy="501650"/>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7688" name="Text Box 5"/>
          <p:cNvSpPr txBox="1">
            <a:spLocks noChangeArrowheads="1"/>
          </p:cNvSpPr>
          <p:nvPr/>
        </p:nvSpPr>
        <p:spPr bwMode="auto">
          <a:xfrm>
            <a:off x="838200" y="1905000"/>
            <a:ext cx="29813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sz="1800" b="1">
                <a:solidFill>
                  <a:srgbClr val="000000"/>
                </a:solidFill>
                <a:latin typeface="Courier New" pitchFamily="-106" charset="0"/>
              </a:rPr>
              <a:t>x = </a:t>
            </a:r>
            <a:r>
              <a:rPr lang="en-US" sz="1800" b="1">
                <a:solidFill>
                  <a:srgbClr val="660066"/>
                </a:solidFill>
                <a:latin typeface="Courier New" pitchFamily="-106" charset="0"/>
              </a:rPr>
              <a:t>input</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y =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660066"/>
                </a:solidFill>
                <a:latin typeface="Courier New" pitchFamily="-106" charset="0"/>
              </a:rPr>
              <a:t>print </a:t>
            </a:r>
            <a:r>
              <a:rPr lang="en-US" sz="1800" b="1">
                <a:solidFill>
                  <a:srgbClr val="000000"/>
                </a:solidFill>
                <a:latin typeface="Courier New" pitchFamily="-106" charset="0"/>
              </a:rPr>
              <a:t>y</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FF6600"/>
                </a:solidFill>
                <a:latin typeface="Courier New" pitchFamily="-106" charset="0"/>
              </a:rPr>
              <a:t>def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000000"/>
                </a:solidFill>
                <a:latin typeface="Courier New" pitchFamily="-106" charset="0"/>
              </a:rPr>
              <a:t>  </a:t>
            </a:r>
            <a:endParaRPr lang="en-US" sz="1800" b="1">
              <a:solidFill>
                <a:srgbClr val="009999"/>
              </a:solidFill>
              <a:latin typeface="Courier New" pitchFamily="-106" charset="0"/>
            </a:endParaRP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if </a:t>
            </a:r>
            <a:r>
              <a:rPr lang="en-US" sz="1800" b="1">
                <a:solidFill>
                  <a:srgbClr val="000000"/>
                </a:solidFill>
                <a:latin typeface="Courier New" pitchFamily="-106" charset="0"/>
              </a:rPr>
              <a:t>x==0: </a:t>
            </a:r>
            <a:r>
              <a:rPr lang="en-US" sz="1800" b="1">
                <a:solidFill>
                  <a:srgbClr val="660066"/>
                </a:solidFill>
                <a:latin typeface="Courier New" pitchFamily="-106" charset="0"/>
              </a:rPr>
              <a:t>return </a:t>
            </a:r>
            <a:r>
              <a:rPr lang="en-US" sz="1800" b="1">
                <a:solidFill>
                  <a:srgbClr val="000000"/>
                </a:solidFill>
                <a:latin typeface="Courier New" pitchFamily="-106" charset="0"/>
              </a:rPr>
              <a:t>1</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else</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    RES = </a:t>
            </a:r>
            <a:r>
              <a:rPr lang="en-US" sz="1800" b="1">
                <a:solidFill>
                  <a:srgbClr val="FF0000"/>
                </a:solidFill>
                <a:latin typeface="Courier New" pitchFamily="-106" charset="0"/>
              </a:rPr>
              <a:t>fac</a:t>
            </a:r>
            <a:r>
              <a:rPr lang="en-US" sz="1800" b="1">
                <a:solidFill>
                  <a:srgbClr val="000000"/>
                </a:solidFill>
                <a:latin typeface="Courier New" pitchFamily="-106" charset="0"/>
              </a:rPr>
              <a:t>(x-1)</a:t>
            </a:r>
          </a:p>
          <a:p>
            <a:pPr algn="l">
              <a:lnSpc>
                <a:spcPct val="60000"/>
              </a:lnSpc>
              <a:spcBef>
                <a:spcPct val="50000"/>
              </a:spcBef>
            </a:pPr>
            <a:r>
              <a:rPr lang="en-US" sz="1800" b="1">
                <a:solidFill>
                  <a:srgbClr val="000000"/>
                </a:solidFill>
                <a:latin typeface="Courier New" pitchFamily="-106" charset="0"/>
              </a:rPr>
              <a:t>    </a:t>
            </a:r>
            <a:r>
              <a:rPr lang="en-US" sz="1800" b="1">
                <a:solidFill>
                  <a:srgbClr val="660066"/>
                </a:solidFill>
                <a:latin typeface="Courier New" pitchFamily="-106" charset="0"/>
              </a:rPr>
              <a:t>return </a:t>
            </a:r>
            <a:r>
              <a:rPr lang="en-US" sz="1800" b="1">
                <a:solidFill>
                  <a:srgbClr val="000000"/>
                </a:solidFill>
                <a:latin typeface="Courier New" pitchFamily="-106" charset="0"/>
              </a:rPr>
              <a:t>x*RES</a:t>
            </a:r>
          </a:p>
        </p:txBody>
      </p:sp>
      <p:sp>
        <p:nvSpPr>
          <p:cNvPr id="27689" name="Left Bracket 44"/>
          <p:cNvSpPr>
            <a:spLocks/>
          </p:cNvSpPr>
          <p:nvPr/>
        </p:nvSpPr>
        <p:spPr bwMode="auto">
          <a:xfrm>
            <a:off x="339725" y="1943100"/>
            <a:ext cx="147638" cy="885825"/>
          </a:xfrm>
          <a:prstGeom prst="leftBracket">
            <a:avLst>
              <a:gd name="adj" fmla="val 8389"/>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7690" name="Left Bracket 45"/>
          <p:cNvSpPr>
            <a:spLocks/>
          </p:cNvSpPr>
          <p:nvPr/>
        </p:nvSpPr>
        <p:spPr bwMode="auto">
          <a:xfrm>
            <a:off x="333375" y="3048000"/>
            <a:ext cx="150813" cy="3065463"/>
          </a:xfrm>
          <a:prstGeom prst="leftBracket">
            <a:avLst>
              <a:gd name="adj" fmla="val 8375"/>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7691" name="Left Bracket 46"/>
          <p:cNvSpPr>
            <a:spLocks/>
          </p:cNvSpPr>
          <p:nvPr/>
        </p:nvSpPr>
        <p:spPr bwMode="auto">
          <a:xfrm>
            <a:off x="647700" y="4521200"/>
            <a:ext cx="131763" cy="1320800"/>
          </a:xfrm>
          <a:prstGeom prst="leftBracket">
            <a:avLst>
              <a:gd name="adj" fmla="val 8261"/>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7692" name="Text Box 131"/>
          <p:cNvSpPr txBox="1">
            <a:spLocks noChangeArrowheads="1"/>
          </p:cNvSpPr>
          <p:nvPr/>
        </p:nvSpPr>
        <p:spPr bwMode="auto">
          <a:xfrm rot="-5400000">
            <a:off x="-196056" y="4429919"/>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factorial</a:t>
            </a:r>
          </a:p>
        </p:txBody>
      </p:sp>
      <p:sp>
        <p:nvSpPr>
          <p:cNvPr id="27693" name="Text Box 134"/>
          <p:cNvSpPr txBox="1">
            <a:spLocks noChangeArrowheads="1"/>
          </p:cNvSpPr>
          <p:nvPr/>
        </p:nvSpPr>
        <p:spPr bwMode="auto">
          <a:xfrm rot="-5400000">
            <a:off x="234950" y="4983163"/>
            <a:ext cx="800100" cy="4000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recursive step</a:t>
            </a:r>
          </a:p>
        </p:txBody>
      </p:sp>
      <p:sp>
        <p:nvSpPr>
          <p:cNvPr id="27694" name="Text Box 141"/>
          <p:cNvSpPr txBox="1">
            <a:spLocks noChangeArrowheads="1"/>
          </p:cNvSpPr>
          <p:nvPr/>
        </p:nvSpPr>
        <p:spPr bwMode="auto">
          <a:xfrm rot="-5400000">
            <a:off x="10319" y="2231231"/>
            <a:ext cx="630238"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27695" name="Rectangle 50"/>
          <p:cNvSpPr>
            <a:spLocks noChangeArrowheads="1"/>
          </p:cNvSpPr>
          <p:nvPr/>
        </p:nvSpPr>
        <p:spPr bwMode="auto">
          <a:xfrm rot="-5400000">
            <a:off x="480219" y="3891757"/>
            <a:ext cx="469900"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solidFill>
                <a:srgbClr val="000000"/>
              </a:solidFill>
            </a:endParaRPr>
          </a:p>
        </p:txBody>
      </p:sp>
      <p:sp>
        <p:nvSpPr>
          <p:cNvPr id="27696" name="Left Bracket 51"/>
          <p:cNvSpPr>
            <a:spLocks/>
          </p:cNvSpPr>
          <p:nvPr/>
        </p:nvSpPr>
        <p:spPr bwMode="auto">
          <a:xfrm>
            <a:off x="652463" y="3632200"/>
            <a:ext cx="130175" cy="796925"/>
          </a:xfrm>
          <a:prstGeom prst="leftBracket">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7697" name="Text Box 137"/>
          <p:cNvSpPr txBox="1">
            <a:spLocks noChangeArrowheads="1"/>
          </p:cNvSpPr>
          <p:nvPr/>
        </p:nvSpPr>
        <p:spPr bwMode="auto">
          <a:xfrm rot="-5400000">
            <a:off x="311151" y="3902075"/>
            <a:ext cx="501650"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base</a:t>
            </a:r>
          </a:p>
        </p:txBody>
      </p:sp>
      <p:grpSp>
        <p:nvGrpSpPr>
          <p:cNvPr id="27698" name="Group 52"/>
          <p:cNvGrpSpPr>
            <a:grpSpLocks/>
          </p:cNvGrpSpPr>
          <p:nvPr/>
        </p:nvGrpSpPr>
        <p:grpSpPr bwMode="auto">
          <a:xfrm>
            <a:off x="7467600" y="1765300"/>
            <a:ext cx="479425" cy="304800"/>
            <a:chOff x="7651397" y="1820157"/>
            <a:chExt cx="478632" cy="304800"/>
          </a:xfrm>
        </p:grpSpPr>
        <p:sp>
          <p:nvSpPr>
            <p:cNvPr id="27734" name="Rounded Rectangle 53"/>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7735"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27699" name="Group 55"/>
          <p:cNvGrpSpPr>
            <a:grpSpLocks/>
          </p:cNvGrpSpPr>
          <p:nvPr/>
        </p:nvGrpSpPr>
        <p:grpSpPr bwMode="auto">
          <a:xfrm>
            <a:off x="7467600" y="2101850"/>
            <a:ext cx="906463" cy="307975"/>
            <a:chOff x="7651397" y="1820157"/>
            <a:chExt cx="478632" cy="329825"/>
          </a:xfrm>
        </p:grpSpPr>
        <p:sp>
          <p:nvSpPr>
            <p:cNvPr id="27732" name="Rounded Rectangle 56"/>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7733"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27700" name="Group 58"/>
          <p:cNvGrpSpPr>
            <a:grpSpLocks/>
          </p:cNvGrpSpPr>
          <p:nvPr/>
        </p:nvGrpSpPr>
        <p:grpSpPr bwMode="auto">
          <a:xfrm>
            <a:off x="7467600" y="2419350"/>
            <a:ext cx="838200" cy="306388"/>
            <a:chOff x="7651397" y="1820157"/>
            <a:chExt cx="478632" cy="329825"/>
          </a:xfrm>
        </p:grpSpPr>
        <p:sp>
          <p:nvSpPr>
            <p:cNvPr id="27730" name="Rounded Rectangle 59"/>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7731"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grpSp>
        <p:nvGrpSpPr>
          <p:cNvPr id="27701" name="Group 61"/>
          <p:cNvGrpSpPr>
            <a:grpSpLocks/>
          </p:cNvGrpSpPr>
          <p:nvPr/>
        </p:nvGrpSpPr>
        <p:grpSpPr bwMode="auto">
          <a:xfrm>
            <a:off x="7467600" y="3068638"/>
            <a:ext cx="479425" cy="304800"/>
            <a:chOff x="7651397" y="1820157"/>
            <a:chExt cx="478632" cy="304800"/>
          </a:xfrm>
        </p:grpSpPr>
        <p:sp>
          <p:nvSpPr>
            <p:cNvPr id="27728" name="Rounded Rectangle 62"/>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7729"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27702" name="Group 64"/>
          <p:cNvGrpSpPr>
            <a:grpSpLocks/>
          </p:cNvGrpSpPr>
          <p:nvPr/>
        </p:nvGrpSpPr>
        <p:grpSpPr bwMode="auto">
          <a:xfrm>
            <a:off x="7467600" y="3406775"/>
            <a:ext cx="906463" cy="307975"/>
            <a:chOff x="7651397" y="1820157"/>
            <a:chExt cx="478632" cy="329825"/>
          </a:xfrm>
        </p:grpSpPr>
        <p:sp>
          <p:nvSpPr>
            <p:cNvPr id="27726" name="Rounded Rectangle 65"/>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7727"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27703" name="Group 67"/>
          <p:cNvGrpSpPr>
            <a:grpSpLocks/>
          </p:cNvGrpSpPr>
          <p:nvPr/>
        </p:nvGrpSpPr>
        <p:grpSpPr bwMode="auto">
          <a:xfrm>
            <a:off x="7467600" y="3722688"/>
            <a:ext cx="838200" cy="307975"/>
            <a:chOff x="7651397" y="1820157"/>
            <a:chExt cx="478632" cy="329825"/>
          </a:xfrm>
        </p:grpSpPr>
        <p:sp>
          <p:nvSpPr>
            <p:cNvPr id="27724" name="Rounded Rectangle 68"/>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7725"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grpSp>
        <p:nvGrpSpPr>
          <p:cNvPr id="27704" name="Group 70"/>
          <p:cNvGrpSpPr>
            <a:grpSpLocks/>
          </p:cNvGrpSpPr>
          <p:nvPr/>
        </p:nvGrpSpPr>
        <p:grpSpPr bwMode="auto">
          <a:xfrm>
            <a:off x="7467600" y="4330700"/>
            <a:ext cx="479425" cy="304800"/>
            <a:chOff x="7651397" y="1820157"/>
            <a:chExt cx="478632" cy="304800"/>
          </a:xfrm>
        </p:grpSpPr>
        <p:sp>
          <p:nvSpPr>
            <p:cNvPr id="27722" name="Rounded Rectangle 71"/>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7723"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27705" name="Group 73"/>
          <p:cNvGrpSpPr>
            <a:grpSpLocks/>
          </p:cNvGrpSpPr>
          <p:nvPr/>
        </p:nvGrpSpPr>
        <p:grpSpPr bwMode="auto">
          <a:xfrm>
            <a:off x="7467600" y="4667250"/>
            <a:ext cx="906463" cy="307975"/>
            <a:chOff x="7651397" y="1820157"/>
            <a:chExt cx="478632" cy="329825"/>
          </a:xfrm>
        </p:grpSpPr>
        <p:sp>
          <p:nvSpPr>
            <p:cNvPr id="27720" name="Rounded Rectangle 74"/>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7721"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27706" name="Group 76"/>
          <p:cNvGrpSpPr>
            <a:grpSpLocks/>
          </p:cNvGrpSpPr>
          <p:nvPr/>
        </p:nvGrpSpPr>
        <p:grpSpPr bwMode="auto">
          <a:xfrm>
            <a:off x="7467600" y="4983163"/>
            <a:ext cx="838200" cy="307975"/>
            <a:chOff x="7651397" y="1820157"/>
            <a:chExt cx="478632" cy="329825"/>
          </a:xfrm>
        </p:grpSpPr>
        <p:sp>
          <p:nvSpPr>
            <p:cNvPr id="27718" name="Rounded Rectangle 77"/>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7719"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grpSp>
        <p:nvGrpSpPr>
          <p:cNvPr id="27707" name="Group 79"/>
          <p:cNvGrpSpPr>
            <a:grpSpLocks/>
          </p:cNvGrpSpPr>
          <p:nvPr/>
        </p:nvGrpSpPr>
        <p:grpSpPr bwMode="auto">
          <a:xfrm>
            <a:off x="7467600" y="5626100"/>
            <a:ext cx="479425" cy="304800"/>
            <a:chOff x="7651397" y="1820157"/>
            <a:chExt cx="478632" cy="304800"/>
          </a:xfrm>
        </p:grpSpPr>
        <p:sp>
          <p:nvSpPr>
            <p:cNvPr id="27716" name="Rounded Rectangle 80"/>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7717"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27708" name="Group 82"/>
          <p:cNvGrpSpPr>
            <a:grpSpLocks/>
          </p:cNvGrpSpPr>
          <p:nvPr/>
        </p:nvGrpSpPr>
        <p:grpSpPr bwMode="auto">
          <a:xfrm>
            <a:off x="7467600" y="5962650"/>
            <a:ext cx="906463" cy="307975"/>
            <a:chOff x="7651397" y="1820157"/>
            <a:chExt cx="478632" cy="329825"/>
          </a:xfrm>
        </p:grpSpPr>
        <p:sp>
          <p:nvSpPr>
            <p:cNvPr id="27714" name="Rounded Rectangle 83"/>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7715"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27709" name="Group 85"/>
          <p:cNvGrpSpPr>
            <a:grpSpLocks/>
          </p:cNvGrpSpPr>
          <p:nvPr/>
        </p:nvGrpSpPr>
        <p:grpSpPr bwMode="auto">
          <a:xfrm>
            <a:off x="7467600" y="6278563"/>
            <a:ext cx="838200" cy="307975"/>
            <a:chOff x="7651397" y="1820157"/>
            <a:chExt cx="478632" cy="329825"/>
          </a:xfrm>
        </p:grpSpPr>
        <p:sp>
          <p:nvSpPr>
            <p:cNvPr id="27712" name="Rounded Rectangle 86"/>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7713"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sp>
        <p:nvSpPr>
          <p:cNvPr id="27710" name="Text Box 62"/>
          <p:cNvSpPr txBox="1">
            <a:spLocks noChangeArrowheads="1"/>
          </p:cNvSpPr>
          <p:nvPr/>
        </p:nvSpPr>
        <p:spPr bwMode="auto">
          <a:xfrm>
            <a:off x="8001000" y="5883275"/>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solidFill>
                  <a:srgbClr val="000000"/>
                </a:solidFill>
                <a:latin typeface="Cambria" pitchFamily="18" charset="0"/>
              </a:rPr>
              <a:t>Aha!</a:t>
            </a:r>
          </a:p>
        </p:txBody>
      </p:sp>
      <p:sp>
        <p:nvSpPr>
          <p:cNvPr id="89" name="Text Box 3"/>
          <p:cNvSpPr txBox="1">
            <a:spLocks noChangeArrowheads="1"/>
          </p:cNvSpPr>
          <p:nvPr>
            <p:custDataLst>
              <p:tags r:id="rId1"/>
            </p:custDataLst>
          </p:nvPr>
        </p:nvSpPr>
        <p:spPr bwMode="auto">
          <a:xfrm>
            <a:off x="5238750" y="914400"/>
            <a:ext cx="3067050" cy="461963"/>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smtClean="0">
                <a:solidFill>
                  <a:srgbClr val="000000"/>
                </a:solidFill>
                <a:latin typeface="Cambria" pitchFamily="18" charset="0"/>
              </a:rPr>
              <a:t>Assembly</a:t>
            </a:r>
            <a:endParaRPr lang="en-US" dirty="0">
              <a:solidFill>
                <a:srgbClr val="000000"/>
              </a:solidFill>
              <a:latin typeface="Cambria" pitchFamily="18" charset="0"/>
            </a:endParaRPr>
          </a:p>
        </p:txBody>
      </p:sp>
      <p:sp>
        <p:nvSpPr>
          <p:cNvPr id="90" name="Text Box 4"/>
          <p:cNvSpPr txBox="1">
            <a:spLocks noChangeArrowheads="1"/>
          </p:cNvSpPr>
          <p:nvPr>
            <p:custDataLst>
              <p:tags r:id="rId2"/>
            </p:custDataLst>
          </p:nvPr>
        </p:nvSpPr>
        <p:spPr bwMode="auto">
          <a:xfrm>
            <a:off x="1050925" y="914400"/>
            <a:ext cx="1828800" cy="466725"/>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solidFill>
                  <a:srgbClr val="000000"/>
                </a:solidFill>
                <a:latin typeface="Cambria" pitchFamily="18" charset="0"/>
              </a:rPr>
              <a:t>Python</a:t>
            </a:r>
          </a:p>
        </p:txBody>
      </p:sp>
      <p:sp>
        <p:nvSpPr>
          <p:cNvPr id="88" name="Rectangle 2"/>
          <p:cNvSpPr>
            <a:spLocks noChangeArrowheads="1"/>
          </p:cNvSpPr>
          <p:nvPr>
            <p:custDataLst>
              <p:tags r:id="rId3"/>
            </p:custDataLst>
          </p:nvPr>
        </p:nvSpPr>
        <p:spPr bwMode="auto">
          <a:xfrm>
            <a:off x="39624" y="39469"/>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3600" dirty="0">
                <a:solidFill>
                  <a:srgbClr val="000000"/>
                </a:solidFill>
                <a:latin typeface="Cambria" pitchFamily="18" charset="0"/>
              </a:rPr>
              <a:t>From </a:t>
            </a:r>
            <a:r>
              <a:rPr lang="en-US" sz="3600" i="1" dirty="0">
                <a:solidFill>
                  <a:srgbClr val="000000"/>
                </a:solidFill>
                <a:latin typeface="Cambria" pitchFamily="18" charset="0"/>
              </a:rPr>
              <a:t>functions</a:t>
            </a:r>
            <a:r>
              <a:rPr lang="en-US" sz="3600" dirty="0">
                <a:solidFill>
                  <a:srgbClr val="000000"/>
                </a:solidFill>
                <a:latin typeface="Cambria" pitchFamily="18" charset="0"/>
              </a:rPr>
              <a:t> to </a:t>
            </a:r>
            <a:r>
              <a:rPr lang="en-US" sz="3600" i="1" dirty="0">
                <a:solidFill>
                  <a:srgbClr val="000000"/>
                </a:solidFill>
                <a:latin typeface="Cambria" pitchFamily="18" charset="0"/>
              </a:rPr>
              <a:t>instructions</a:t>
            </a:r>
            <a:endParaRPr lang="en-US" sz="3600" i="1" dirty="0">
              <a:solidFill>
                <a:srgbClr val="000000"/>
              </a:solidFill>
              <a:latin typeface="Cambria" pitchFamily="18" charset="0"/>
              <a:cs typeface="Courier New" pitchFamily="-106" charset="0"/>
            </a:endParaRPr>
          </a:p>
        </p:txBody>
      </p:sp>
    </p:spTree>
    <p:extLst>
      <p:ext uri="{BB962C8B-B14F-4D97-AF65-F5344CB8AC3E}">
        <p14:creationId xmlns:p14="http://schemas.microsoft.com/office/powerpoint/2010/main" val="23185349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6"/>
          <p:cNvSpPr>
            <a:spLocks noChangeArrowheads="1"/>
          </p:cNvSpPr>
          <p:nvPr/>
        </p:nvSpPr>
        <p:spPr bwMode="auto">
          <a:xfrm>
            <a:off x="5715000" y="1676400"/>
            <a:ext cx="1958975" cy="1103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8677" name="Rectangle 7"/>
          <p:cNvSpPr>
            <a:spLocks noChangeArrowheads="1"/>
          </p:cNvSpPr>
          <p:nvPr/>
        </p:nvSpPr>
        <p:spPr bwMode="auto">
          <a:xfrm>
            <a:off x="5716588" y="2963863"/>
            <a:ext cx="1958975" cy="11033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8678" name="Rectangle 8"/>
          <p:cNvSpPr>
            <a:spLocks noChangeArrowheads="1"/>
          </p:cNvSpPr>
          <p:nvPr/>
        </p:nvSpPr>
        <p:spPr bwMode="auto">
          <a:xfrm>
            <a:off x="5715000" y="4267200"/>
            <a:ext cx="1958975" cy="1103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8679" name="Text Box 10"/>
          <p:cNvSpPr txBox="1">
            <a:spLocks noChangeArrowheads="1"/>
          </p:cNvSpPr>
          <p:nvPr/>
        </p:nvSpPr>
        <p:spPr bwMode="auto">
          <a:xfrm>
            <a:off x="6175375" y="1765300"/>
            <a:ext cx="1370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28680" name="Text Box 11"/>
          <p:cNvSpPr txBox="1">
            <a:spLocks noChangeArrowheads="1"/>
          </p:cNvSpPr>
          <p:nvPr/>
        </p:nvSpPr>
        <p:spPr bwMode="auto">
          <a:xfrm>
            <a:off x="6354763" y="2438400"/>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28681" name="Rectangle 12"/>
          <p:cNvSpPr>
            <a:spLocks noChangeArrowheads="1"/>
          </p:cNvSpPr>
          <p:nvPr/>
        </p:nvSpPr>
        <p:spPr bwMode="auto">
          <a:xfrm>
            <a:off x="4784725" y="16906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fac(3)</a:t>
            </a:r>
          </a:p>
        </p:txBody>
      </p:sp>
      <p:sp>
        <p:nvSpPr>
          <p:cNvPr id="28682" name="Rectangle 13"/>
          <p:cNvSpPr>
            <a:spLocks noChangeArrowheads="1"/>
          </p:cNvSpPr>
          <p:nvPr/>
        </p:nvSpPr>
        <p:spPr bwMode="auto">
          <a:xfrm>
            <a:off x="4775200" y="2976563"/>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fac(2)</a:t>
            </a:r>
          </a:p>
        </p:txBody>
      </p:sp>
      <p:sp>
        <p:nvSpPr>
          <p:cNvPr id="28683" name="Text Box 14"/>
          <p:cNvSpPr txBox="1">
            <a:spLocks noChangeArrowheads="1"/>
          </p:cNvSpPr>
          <p:nvPr/>
        </p:nvSpPr>
        <p:spPr bwMode="auto">
          <a:xfrm>
            <a:off x="6064250" y="2111375"/>
            <a:ext cx="14811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28684" name="Rectangle 15"/>
          <p:cNvSpPr>
            <a:spLocks noChangeArrowheads="1"/>
          </p:cNvSpPr>
          <p:nvPr/>
        </p:nvSpPr>
        <p:spPr bwMode="auto">
          <a:xfrm>
            <a:off x="6005513" y="174625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3</a:t>
            </a:r>
          </a:p>
        </p:txBody>
      </p:sp>
      <p:sp>
        <p:nvSpPr>
          <p:cNvPr id="28685" name="Rectangle 16"/>
          <p:cNvSpPr>
            <a:spLocks noChangeArrowheads="1"/>
          </p:cNvSpPr>
          <p:nvPr/>
        </p:nvSpPr>
        <p:spPr bwMode="auto">
          <a:xfrm>
            <a:off x="6005513" y="205263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28686" name="Line 17"/>
          <p:cNvSpPr>
            <a:spLocks noChangeShapeType="1"/>
          </p:cNvSpPr>
          <p:nvPr/>
        </p:nvSpPr>
        <p:spPr bwMode="auto">
          <a:xfrm flipH="1" flipV="1">
            <a:off x="2352675" y="2330450"/>
            <a:ext cx="3840163" cy="260350"/>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8687" name="Text Box 18"/>
          <p:cNvSpPr txBox="1">
            <a:spLocks noChangeArrowheads="1"/>
          </p:cNvSpPr>
          <p:nvPr/>
        </p:nvSpPr>
        <p:spPr bwMode="auto">
          <a:xfrm>
            <a:off x="6173788" y="3044825"/>
            <a:ext cx="1370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28688" name="Text Box 19"/>
          <p:cNvSpPr txBox="1">
            <a:spLocks noChangeArrowheads="1"/>
          </p:cNvSpPr>
          <p:nvPr/>
        </p:nvSpPr>
        <p:spPr bwMode="auto">
          <a:xfrm>
            <a:off x="6353175" y="3717925"/>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28689" name="Text Box 20"/>
          <p:cNvSpPr txBox="1">
            <a:spLocks noChangeArrowheads="1"/>
          </p:cNvSpPr>
          <p:nvPr/>
        </p:nvSpPr>
        <p:spPr bwMode="auto">
          <a:xfrm>
            <a:off x="6062663" y="3390900"/>
            <a:ext cx="14811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28690" name="Rectangle 21"/>
          <p:cNvSpPr>
            <a:spLocks noChangeArrowheads="1"/>
          </p:cNvSpPr>
          <p:nvPr/>
        </p:nvSpPr>
        <p:spPr bwMode="auto">
          <a:xfrm>
            <a:off x="6003925" y="3025775"/>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2</a:t>
            </a:r>
          </a:p>
        </p:txBody>
      </p:sp>
      <p:sp>
        <p:nvSpPr>
          <p:cNvPr id="28691" name="Rectangle 22"/>
          <p:cNvSpPr>
            <a:spLocks noChangeArrowheads="1"/>
          </p:cNvSpPr>
          <p:nvPr/>
        </p:nvSpPr>
        <p:spPr bwMode="auto">
          <a:xfrm>
            <a:off x="6003925" y="3332163"/>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28692" name="Text Box 23"/>
          <p:cNvSpPr txBox="1">
            <a:spLocks noChangeArrowheads="1"/>
          </p:cNvSpPr>
          <p:nvPr/>
        </p:nvSpPr>
        <p:spPr bwMode="auto">
          <a:xfrm>
            <a:off x="6173788" y="4337050"/>
            <a:ext cx="1370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28693" name="Text Box 24"/>
          <p:cNvSpPr txBox="1">
            <a:spLocks noChangeArrowheads="1"/>
          </p:cNvSpPr>
          <p:nvPr/>
        </p:nvSpPr>
        <p:spPr bwMode="auto">
          <a:xfrm>
            <a:off x="6353175" y="5010150"/>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28694" name="Text Box 25"/>
          <p:cNvSpPr txBox="1">
            <a:spLocks noChangeArrowheads="1"/>
          </p:cNvSpPr>
          <p:nvPr/>
        </p:nvSpPr>
        <p:spPr bwMode="auto">
          <a:xfrm>
            <a:off x="6062663" y="4683125"/>
            <a:ext cx="14811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28695" name="Rectangle 26"/>
          <p:cNvSpPr>
            <a:spLocks noChangeArrowheads="1"/>
          </p:cNvSpPr>
          <p:nvPr/>
        </p:nvSpPr>
        <p:spPr bwMode="auto">
          <a:xfrm>
            <a:off x="6003925" y="43180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1</a:t>
            </a:r>
          </a:p>
        </p:txBody>
      </p:sp>
      <p:sp>
        <p:nvSpPr>
          <p:cNvPr id="28696" name="Rectangle 27"/>
          <p:cNvSpPr>
            <a:spLocks noChangeArrowheads="1"/>
          </p:cNvSpPr>
          <p:nvPr/>
        </p:nvSpPr>
        <p:spPr bwMode="auto">
          <a:xfrm>
            <a:off x="6003925" y="462438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28697" name="Line 33"/>
          <p:cNvSpPr>
            <a:spLocks noChangeShapeType="1"/>
          </p:cNvSpPr>
          <p:nvPr/>
        </p:nvSpPr>
        <p:spPr bwMode="auto">
          <a:xfrm flipH="1">
            <a:off x="3394075" y="3876675"/>
            <a:ext cx="2789238" cy="1065213"/>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8698" name="Line 34"/>
          <p:cNvSpPr>
            <a:spLocks noChangeShapeType="1"/>
          </p:cNvSpPr>
          <p:nvPr/>
        </p:nvSpPr>
        <p:spPr bwMode="auto">
          <a:xfrm flipH="1" flipV="1">
            <a:off x="3457575" y="5046663"/>
            <a:ext cx="2716213" cy="122237"/>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8699" name="Line 36"/>
          <p:cNvSpPr>
            <a:spLocks noChangeShapeType="1"/>
          </p:cNvSpPr>
          <p:nvPr/>
        </p:nvSpPr>
        <p:spPr bwMode="auto">
          <a:xfrm flipV="1">
            <a:off x="2362200" y="1884363"/>
            <a:ext cx="2459038" cy="373062"/>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8700" name="Line 37"/>
          <p:cNvSpPr>
            <a:spLocks noChangeShapeType="1"/>
          </p:cNvSpPr>
          <p:nvPr/>
        </p:nvSpPr>
        <p:spPr bwMode="auto">
          <a:xfrm flipV="1">
            <a:off x="3387725" y="3267075"/>
            <a:ext cx="1454150" cy="1609725"/>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8701" name="Line 38"/>
          <p:cNvSpPr>
            <a:spLocks noChangeShapeType="1"/>
          </p:cNvSpPr>
          <p:nvPr/>
        </p:nvSpPr>
        <p:spPr bwMode="auto">
          <a:xfrm flipV="1">
            <a:off x="3451225" y="4648200"/>
            <a:ext cx="1366838" cy="355600"/>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8702" name="Rectangle 39"/>
          <p:cNvSpPr>
            <a:spLocks noChangeArrowheads="1"/>
          </p:cNvSpPr>
          <p:nvPr/>
        </p:nvSpPr>
        <p:spPr bwMode="auto">
          <a:xfrm>
            <a:off x="4765675" y="43576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fac(1)</a:t>
            </a:r>
          </a:p>
        </p:txBody>
      </p:sp>
      <p:sp>
        <p:nvSpPr>
          <p:cNvPr id="28703" name="Rectangle 44"/>
          <p:cNvSpPr>
            <a:spLocks noChangeArrowheads="1"/>
          </p:cNvSpPr>
          <p:nvPr/>
        </p:nvSpPr>
        <p:spPr bwMode="auto">
          <a:xfrm>
            <a:off x="2667000" y="45085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1</a:t>
            </a:r>
            <a:endParaRPr lang="en-US" sz="1800" b="1">
              <a:solidFill>
                <a:srgbClr val="000000"/>
              </a:solidFill>
              <a:latin typeface="Courier New" pitchFamily="-106" charset="0"/>
            </a:endParaRPr>
          </a:p>
        </p:txBody>
      </p:sp>
      <p:sp>
        <p:nvSpPr>
          <p:cNvPr id="28704" name="AutoShape 45"/>
          <p:cNvSpPr>
            <a:spLocks/>
          </p:cNvSpPr>
          <p:nvPr/>
        </p:nvSpPr>
        <p:spPr bwMode="auto">
          <a:xfrm rot="16200000" flipV="1">
            <a:off x="2777331" y="4383882"/>
            <a:ext cx="79375" cy="938212"/>
          </a:xfrm>
          <a:prstGeom prst="rightBrace">
            <a:avLst>
              <a:gd name="adj1" fmla="val 98500"/>
              <a:gd name="adj2" fmla="val 50000"/>
            </a:avLst>
          </a:prstGeom>
          <a:noFill/>
          <a:ln w="19050">
            <a:solidFill>
              <a:srgbClr val="FF0515"/>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84004" name="Text Box 46"/>
          <p:cNvSpPr txBox="1">
            <a:spLocks noChangeArrowheads="1"/>
          </p:cNvSpPr>
          <p:nvPr/>
        </p:nvSpPr>
        <p:spPr bwMode="auto">
          <a:xfrm>
            <a:off x="5686779" y="5694363"/>
            <a:ext cx="2050819" cy="646331"/>
          </a:xfrm>
          <a:prstGeom prst="rect">
            <a:avLst/>
          </a:prstGeom>
          <a:noFill/>
          <a:ln w="19050">
            <a:noFill/>
            <a:miter lim="800000"/>
            <a:headEnd/>
            <a:tailEnd/>
          </a:ln>
        </p:spPr>
        <p:txBody>
          <a:bodyPr wrap="square">
            <a:spAutoFit/>
          </a:bodyPr>
          <a:lstStyle/>
          <a:p>
            <a:pPr>
              <a:spcBef>
                <a:spcPct val="50000"/>
              </a:spcBef>
              <a:defRPr/>
            </a:pPr>
            <a:r>
              <a:rPr lang="en-US" sz="1800" dirty="0">
                <a:solidFill>
                  <a:srgbClr val="FFFFFF">
                    <a:lumMod val="50000"/>
                  </a:srgbClr>
                </a:solidFill>
                <a:latin typeface="Cambria" pitchFamily="18" charset="0"/>
                <a:cs typeface="ＭＳ Ｐゴシック" pitchFamily="-106" charset="-128"/>
              </a:rPr>
              <a:t>this </a:t>
            </a:r>
            <a:r>
              <a:rPr lang="en-US" sz="1800" b="1" i="1" dirty="0">
                <a:solidFill>
                  <a:srgbClr val="FFFFFF">
                    <a:lumMod val="50000"/>
                  </a:srgbClr>
                </a:solidFill>
                <a:latin typeface="Cambria" pitchFamily="18" charset="0"/>
                <a:cs typeface="ＭＳ Ｐゴシック" pitchFamily="-106" charset="-128"/>
              </a:rPr>
              <a:t>Stack Frame </a:t>
            </a:r>
            <a:r>
              <a:rPr lang="en-US" sz="1800" dirty="0">
                <a:solidFill>
                  <a:srgbClr val="FFFFFF">
                    <a:lumMod val="50000"/>
                  </a:srgbClr>
                </a:solidFill>
                <a:latin typeface="Cambria" pitchFamily="18" charset="0"/>
                <a:cs typeface="ＭＳ Ｐゴシック" pitchFamily="-106" charset="-128"/>
              </a:rPr>
              <a:t>is now gone!</a:t>
            </a:r>
          </a:p>
        </p:txBody>
      </p:sp>
      <p:sp>
        <p:nvSpPr>
          <p:cNvPr id="28706" name="Text Box 5"/>
          <p:cNvSpPr txBox="1">
            <a:spLocks noChangeArrowheads="1"/>
          </p:cNvSpPr>
          <p:nvPr/>
        </p:nvSpPr>
        <p:spPr bwMode="auto">
          <a:xfrm>
            <a:off x="838200" y="1905000"/>
            <a:ext cx="29813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sz="1800" b="1">
                <a:solidFill>
                  <a:srgbClr val="000000"/>
                </a:solidFill>
                <a:latin typeface="Courier New" pitchFamily="-106" charset="0"/>
              </a:rPr>
              <a:t>x = </a:t>
            </a:r>
            <a:r>
              <a:rPr lang="en-US" sz="1800" b="1">
                <a:solidFill>
                  <a:srgbClr val="660066"/>
                </a:solidFill>
                <a:latin typeface="Courier New" pitchFamily="-106" charset="0"/>
              </a:rPr>
              <a:t>input</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y =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660066"/>
                </a:solidFill>
                <a:latin typeface="Courier New" pitchFamily="-106" charset="0"/>
              </a:rPr>
              <a:t>print </a:t>
            </a:r>
            <a:r>
              <a:rPr lang="en-US" sz="1800" b="1">
                <a:solidFill>
                  <a:srgbClr val="000000"/>
                </a:solidFill>
                <a:latin typeface="Courier New" pitchFamily="-106" charset="0"/>
              </a:rPr>
              <a:t>y</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FF6600"/>
                </a:solidFill>
                <a:latin typeface="Courier New" pitchFamily="-106" charset="0"/>
              </a:rPr>
              <a:t>def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000000"/>
                </a:solidFill>
                <a:latin typeface="Courier New" pitchFamily="-106" charset="0"/>
              </a:rPr>
              <a:t>  </a:t>
            </a:r>
            <a:endParaRPr lang="en-US" sz="1800" b="1">
              <a:solidFill>
                <a:srgbClr val="009999"/>
              </a:solidFill>
              <a:latin typeface="Courier New" pitchFamily="-106" charset="0"/>
            </a:endParaRP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if </a:t>
            </a:r>
            <a:r>
              <a:rPr lang="en-US" sz="1800" b="1">
                <a:solidFill>
                  <a:srgbClr val="000000"/>
                </a:solidFill>
                <a:latin typeface="Courier New" pitchFamily="-106" charset="0"/>
              </a:rPr>
              <a:t>x==0: </a:t>
            </a:r>
            <a:r>
              <a:rPr lang="en-US" sz="1800" b="1">
                <a:solidFill>
                  <a:srgbClr val="660066"/>
                </a:solidFill>
                <a:latin typeface="Courier New" pitchFamily="-106" charset="0"/>
              </a:rPr>
              <a:t>return </a:t>
            </a:r>
            <a:r>
              <a:rPr lang="en-US" sz="1800" b="1">
                <a:solidFill>
                  <a:srgbClr val="000000"/>
                </a:solidFill>
                <a:latin typeface="Courier New" pitchFamily="-106" charset="0"/>
              </a:rPr>
              <a:t>1</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else</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    RES = </a:t>
            </a:r>
            <a:r>
              <a:rPr lang="en-US" sz="1800" b="1">
                <a:solidFill>
                  <a:srgbClr val="FF0000"/>
                </a:solidFill>
                <a:latin typeface="Courier New" pitchFamily="-106" charset="0"/>
              </a:rPr>
              <a:t>fac</a:t>
            </a:r>
            <a:r>
              <a:rPr lang="en-US" sz="1800" b="1">
                <a:solidFill>
                  <a:srgbClr val="000000"/>
                </a:solidFill>
                <a:latin typeface="Courier New" pitchFamily="-106" charset="0"/>
              </a:rPr>
              <a:t>(x-1)</a:t>
            </a:r>
          </a:p>
          <a:p>
            <a:pPr algn="l">
              <a:lnSpc>
                <a:spcPct val="60000"/>
              </a:lnSpc>
              <a:spcBef>
                <a:spcPct val="50000"/>
              </a:spcBef>
            </a:pPr>
            <a:r>
              <a:rPr lang="en-US" sz="1800" b="1">
                <a:solidFill>
                  <a:srgbClr val="000000"/>
                </a:solidFill>
                <a:latin typeface="Courier New" pitchFamily="-106" charset="0"/>
              </a:rPr>
              <a:t>    </a:t>
            </a:r>
            <a:r>
              <a:rPr lang="en-US" sz="1800" b="1">
                <a:solidFill>
                  <a:srgbClr val="660066"/>
                </a:solidFill>
                <a:latin typeface="Courier New" pitchFamily="-106" charset="0"/>
              </a:rPr>
              <a:t>return </a:t>
            </a:r>
            <a:r>
              <a:rPr lang="en-US" sz="1800" b="1">
                <a:solidFill>
                  <a:srgbClr val="000000"/>
                </a:solidFill>
                <a:latin typeface="Courier New" pitchFamily="-106" charset="0"/>
              </a:rPr>
              <a:t>x*RES</a:t>
            </a:r>
          </a:p>
        </p:txBody>
      </p:sp>
      <p:sp>
        <p:nvSpPr>
          <p:cNvPr id="28707" name="Left Bracket 38"/>
          <p:cNvSpPr>
            <a:spLocks/>
          </p:cNvSpPr>
          <p:nvPr/>
        </p:nvSpPr>
        <p:spPr bwMode="auto">
          <a:xfrm>
            <a:off x="339725" y="1943100"/>
            <a:ext cx="147638" cy="885825"/>
          </a:xfrm>
          <a:prstGeom prst="leftBracket">
            <a:avLst>
              <a:gd name="adj" fmla="val 8389"/>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8708" name="Left Bracket 39"/>
          <p:cNvSpPr>
            <a:spLocks/>
          </p:cNvSpPr>
          <p:nvPr/>
        </p:nvSpPr>
        <p:spPr bwMode="auto">
          <a:xfrm>
            <a:off x="333375" y="3048000"/>
            <a:ext cx="150813" cy="3065463"/>
          </a:xfrm>
          <a:prstGeom prst="leftBracket">
            <a:avLst>
              <a:gd name="adj" fmla="val 8375"/>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8709" name="Left Bracket 40"/>
          <p:cNvSpPr>
            <a:spLocks/>
          </p:cNvSpPr>
          <p:nvPr/>
        </p:nvSpPr>
        <p:spPr bwMode="auto">
          <a:xfrm>
            <a:off x="647700" y="4521200"/>
            <a:ext cx="131763" cy="1320800"/>
          </a:xfrm>
          <a:prstGeom prst="leftBracket">
            <a:avLst>
              <a:gd name="adj" fmla="val 8261"/>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8710" name="Text Box 131"/>
          <p:cNvSpPr txBox="1">
            <a:spLocks noChangeArrowheads="1"/>
          </p:cNvSpPr>
          <p:nvPr/>
        </p:nvSpPr>
        <p:spPr bwMode="auto">
          <a:xfrm rot="-5400000">
            <a:off x="-196056" y="4429919"/>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factorial</a:t>
            </a:r>
          </a:p>
        </p:txBody>
      </p:sp>
      <p:sp>
        <p:nvSpPr>
          <p:cNvPr id="28711" name="Text Box 134"/>
          <p:cNvSpPr txBox="1">
            <a:spLocks noChangeArrowheads="1"/>
          </p:cNvSpPr>
          <p:nvPr/>
        </p:nvSpPr>
        <p:spPr bwMode="auto">
          <a:xfrm rot="-5400000">
            <a:off x="234950" y="4983163"/>
            <a:ext cx="800100" cy="4000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recursive step</a:t>
            </a:r>
          </a:p>
        </p:txBody>
      </p:sp>
      <p:sp>
        <p:nvSpPr>
          <p:cNvPr id="28712" name="Text Box 141"/>
          <p:cNvSpPr txBox="1">
            <a:spLocks noChangeArrowheads="1"/>
          </p:cNvSpPr>
          <p:nvPr/>
        </p:nvSpPr>
        <p:spPr bwMode="auto">
          <a:xfrm rot="-5400000">
            <a:off x="10319" y="2231231"/>
            <a:ext cx="630238"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28713" name="Rectangle 44"/>
          <p:cNvSpPr>
            <a:spLocks noChangeArrowheads="1"/>
          </p:cNvSpPr>
          <p:nvPr/>
        </p:nvSpPr>
        <p:spPr bwMode="auto">
          <a:xfrm rot="-5400000">
            <a:off x="480219" y="3891757"/>
            <a:ext cx="469900"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solidFill>
                <a:srgbClr val="000000"/>
              </a:solidFill>
            </a:endParaRPr>
          </a:p>
        </p:txBody>
      </p:sp>
      <p:sp>
        <p:nvSpPr>
          <p:cNvPr id="28714" name="Left Bracket 45"/>
          <p:cNvSpPr>
            <a:spLocks/>
          </p:cNvSpPr>
          <p:nvPr/>
        </p:nvSpPr>
        <p:spPr bwMode="auto">
          <a:xfrm>
            <a:off x="652463" y="3632200"/>
            <a:ext cx="130175" cy="796925"/>
          </a:xfrm>
          <a:prstGeom prst="leftBracket">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8715" name="Text Box 137"/>
          <p:cNvSpPr txBox="1">
            <a:spLocks noChangeArrowheads="1"/>
          </p:cNvSpPr>
          <p:nvPr/>
        </p:nvSpPr>
        <p:spPr bwMode="auto">
          <a:xfrm rot="-5400000">
            <a:off x="311151" y="3902075"/>
            <a:ext cx="501650"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base</a:t>
            </a:r>
          </a:p>
        </p:txBody>
      </p:sp>
      <p:grpSp>
        <p:nvGrpSpPr>
          <p:cNvPr id="28717" name="Group 46"/>
          <p:cNvGrpSpPr>
            <a:grpSpLocks/>
          </p:cNvGrpSpPr>
          <p:nvPr/>
        </p:nvGrpSpPr>
        <p:grpSpPr bwMode="auto">
          <a:xfrm>
            <a:off x="7467600" y="1765300"/>
            <a:ext cx="479425" cy="304800"/>
            <a:chOff x="7651397" y="1820157"/>
            <a:chExt cx="478632" cy="304800"/>
          </a:xfrm>
        </p:grpSpPr>
        <p:sp>
          <p:nvSpPr>
            <p:cNvPr id="28742" name="Rounded Rectangle 47"/>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8743"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28718" name="Group 49"/>
          <p:cNvGrpSpPr>
            <a:grpSpLocks/>
          </p:cNvGrpSpPr>
          <p:nvPr/>
        </p:nvGrpSpPr>
        <p:grpSpPr bwMode="auto">
          <a:xfrm>
            <a:off x="7467600" y="2101850"/>
            <a:ext cx="906463" cy="307975"/>
            <a:chOff x="7651397" y="1820157"/>
            <a:chExt cx="478632" cy="329825"/>
          </a:xfrm>
        </p:grpSpPr>
        <p:sp>
          <p:nvSpPr>
            <p:cNvPr id="28740" name="Rounded Rectangle 50"/>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8741"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28719" name="Group 52"/>
          <p:cNvGrpSpPr>
            <a:grpSpLocks/>
          </p:cNvGrpSpPr>
          <p:nvPr/>
        </p:nvGrpSpPr>
        <p:grpSpPr bwMode="auto">
          <a:xfrm>
            <a:off x="7467600" y="2419350"/>
            <a:ext cx="838200" cy="306388"/>
            <a:chOff x="7651397" y="1820157"/>
            <a:chExt cx="478632" cy="329825"/>
          </a:xfrm>
        </p:grpSpPr>
        <p:sp>
          <p:nvSpPr>
            <p:cNvPr id="28738" name="Rounded Rectangle 53"/>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8739"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grpSp>
        <p:nvGrpSpPr>
          <p:cNvPr id="28720" name="Group 55"/>
          <p:cNvGrpSpPr>
            <a:grpSpLocks/>
          </p:cNvGrpSpPr>
          <p:nvPr/>
        </p:nvGrpSpPr>
        <p:grpSpPr bwMode="auto">
          <a:xfrm>
            <a:off x="7467600" y="3068638"/>
            <a:ext cx="479425" cy="304800"/>
            <a:chOff x="7651397" y="1820157"/>
            <a:chExt cx="478632" cy="304800"/>
          </a:xfrm>
        </p:grpSpPr>
        <p:sp>
          <p:nvSpPr>
            <p:cNvPr id="28736" name="Rounded Rectangle 56"/>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8737"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28721" name="Group 58"/>
          <p:cNvGrpSpPr>
            <a:grpSpLocks/>
          </p:cNvGrpSpPr>
          <p:nvPr/>
        </p:nvGrpSpPr>
        <p:grpSpPr bwMode="auto">
          <a:xfrm>
            <a:off x="7467600" y="3406775"/>
            <a:ext cx="906463" cy="307975"/>
            <a:chOff x="7651397" y="1820157"/>
            <a:chExt cx="478632" cy="329825"/>
          </a:xfrm>
        </p:grpSpPr>
        <p:sp>
          <p:nvSpPr>
            <p:cNvPr id="28734" name="Rounded Rectangle 59"/>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8735"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28722" name="Group 61"/>
          <p:cNvGrpSpPr>
            <a:grpSpLocks/>
          </p:cNvGrpSpPr>
          <p:nvPr/>
        </p:nvGrpSpPr>
        <p:grpSpPr bwMode="auto">
          <a:xfrm>
            <a:off x="7467600" y="3722688"/>
            <a:ext cx="838200" cy="307975"/>
            <a:chOff x="7651397" y="1820157"/>
            <a:chExt cx="478632" cy="329825"/>
          </a:xfrm>
        </p:grpSpPr>
        <p:sp>
          <p:nvSpPr>
            <p:cNvPr id="28732" name="Rounded Rectangle 62"/>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8733"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grpSp>
        <p:nvGrpSpPr>
          <p:cNvPr id="28723" name="Group 64"/>
          <p:cNvGrpSpPr>
            <a:grpSpLocks/>
          </p:cNvGrpSpPr>
          <p:nvPr/>
        </p:nvGrpSpPr>
        <p:grpSpPr bwMode="auto">
          <a:xfrm>
            <a:off x="7467600" y="4330700"/>
            <a:ext cx="479425" cy="304800"/>
            <a:chOff x="7651397" y="1820157"/>
            <a:chExt cx="478632" cy="304800"/>
          </a:xfrm>
        </p:grpSpPr>
        <p:sp>
          <p:nvSpPr>
            <p:cNvPr id="28730" name="Rounded Rectangle 65"/>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8731"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28724" name="Group 67"/>
          <p:cNvGrpSpPr>
            <a:grpSpLocks/>
          </p:cNvGrpSpPr>
          <p:nvPr/>
        </p:nvGrpSpPr>
        <p:grpSpPr bwMode="auto">
          <a:xfrm>
            <a:off x="7467600" y="4667250"/>
            <a:ext cx="906463" cy="307975"/>
            <a:chOff x="7651397" y="1820157"/>
            <a:chExt cx="478632" cy="329825"/>
          </a:xfrm>
        </p:grpSpPr>
        <p:sp>
          <p:nvSpPr>
            <p:cNvPr id="28728" name="Rounded Rectangle 68"/>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8729"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28725" name="Group 70"/>
          <p:cNvGrpSpPr>
            <a:grpSpLocks/>
          </p:cNvGrpSpPr>
          <p:nvPr/>
        </p:nvGrpSpPr>
        <p:grpSpPr bwMode="auto">
          <a:xfrm>
            <a:off x="7467600" y="4983163"/>
            <a:ext cx="838200" cy="307975"/>
            <a:chOff x="7651397" y="1820157"/>
            <a:chExt cx="478632" cy="329825"/>
          </a:xfrm>
        </p:grpSpPr>
        <p:sp>
          <p:nvSpPr>
            <p:cNvPr id="28726" name="Rounded Rectangle 71"/>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8727"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sp>
        <p:nvSpPr>
          <p:cNvPr id="73" name="Text Box 3"/>
          <p:cNvSpPr txBox="1">
            <a:spLocks noChangeArrowheads="1"/>
          </p:cNvSpPr>
          <p:nvPr>
            <p:custDataLst>
              <p:tags r:id="rId1"/>
            </p:custDataLst>
          </p:nvPr>
        </p:nvSpPr>
        <p:spPr bwMode="auto">
          <a:xfrm>
            <a:off x="5238750" y="914400"/>
            <a:ext cx="3067050" cy="461963"/>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smtClean="0">
                <a:solidFill>
                  <a:srgbClr val="000000"/>
                </a:solidFill>
                <a:latin typeface="Cambria" pitchFamily="18" charset="0"/>
              </a:rPr>
              <a:t>Assembly</a:t>
            </a:r>
            <a:endParaRPr lang="en-US" dirty="0">
              <a:solidFill>
                <a:srgbClr val="000000"/>
              </a:solidFill>
              <a:latin typeface="Cambria" pitchFamily="18" charset="0"/>
            </a:endParaRPr>
          </a:p>
        </p:txBody>
      </p:sp>
      <p:sp>
        <p:nvSpPr>
          <p:cNvPr id="74" name="Text Box 4"/>
          <p:cNvSpPr txBox="1">
            <a:spLocks noChangeArrowheads="1"/>
          </p:cNvSpPr>
          <p:nvPr>
            <p:custDataLst>
              <p:tags r:id="rId2"/>
            </p:custDataLst>
          </p:nvPr>
        </p:nvSpPr>
        <p:spPr bwMode="auto">
          <a:xfrm>
            <a:off x="1050925" y="914400"/>
            <a:ext cx="1828800" cy="466725"/>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solidFill>
                  <a:srgbClr val="000000"/>
                </a:solidFill>
                <a:latin typeface="Cambria" pitchFamily="18" charset="0"/>
              </a:rPr>
              <a:t>Python</a:t>
            </a:r>
          </a:p>
        </p:txBody>
      </p:sp>
      <p:sp>
        <p:nvSpPr>
          <p:cNvPr id="72" name="Rectangle 2"/>
          <p:cNvSpPr>
            <a:spLocks noChangeArrowheads="1"/>
          </p:cNvSpPr>
          <p:nvPr>
            <p:custDataLst>
              <p:tags r:id="rId3"/>
            </p:custDataLst>
          </p:nvPr>
        </p:nvSpPr>
        <p:spPr bwMode="auto">
          <a:xfrm>
            <a:off x="39624" y="39469"/>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3600" dirty="0">
                <a:solidFill>
                  <a:srgbClr val="000000"/>
                </a:solidFill>
                <a:latin typeface="Cambria" pitchFamily="18" charset="0"/>
              </a:rPr>
              <a:t>From </a:t>
            </a:r>
            <a:r>
              <a:rPr lang="en-US" sz="3600" i="1" dirty="0">
                <a:solidFill>
                  <a:srgbClr val="000000"/>
                </a:solidFill>
                <a:latin typeface="Cambria" pitchFamily="18" charset="0"/>
              </a:rPr>
              <a:t>functions</a:t>
            </a:r>
            <a:r>
              <a:rPr lang="en-US" sz="3600" dirty="0">
                <a:solidFill>
                  <a:srgbClr val="000000"/>
                </a:solidFill>
                <a:latin typeface="Cambria" pitchFamily="18" charset="0"/>
              </a:rPr>
              <a:t> to </a:t>
            </a:r>
            <a:r>
              <a:rPr lang="en-US" sz="3600" i="1" dirty="0">
                <a:solidFill>
                  <a:srgbClr val="000000"/>
                </a:solidFill>
                <a:latin typeface="Cambria" pitchFamily="18" charset="0"/>
              </a:rPr>
              <a:t>instructions</a:t>
            </a:r>
            <a:endParaRPr lang="en-US" sz="3600" i="1" dirty="0">
              <a:solidFill>
                <a:srgbClr val="000000"/>
              </a:solidFill>
              <a:latin typeface="Cambria" pitchFamily="18" charset="0"/>
              <a:cs typeface="Courier New" pitchFamily="-106" charset="0"/>
            </a:endParaRPr>
          </a:p>
        </p:txBody>
      </p:sp>
    </p:spTree>
    <p:extLst>
      <p:ext uri="{BB962C8B-B14F-4D97-AF65-F5344CB8AC3E}">
        <p14:creationId xmlns:p14="http://schemas.microsoft.com/office/powerpoint/2010/main" val="11664397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6"/>
          <p:cNvSpPr>
            <a:spLocks noChangeArrowheads="1"/>
          </p:cNvSpPr>
          <p:nvPr/>
        </p:nvSpPr>
        <p:spPr bwMode="auto">
          <a:xfrm>
            <a:off x="5715000" y="1676400"/>
            <a:ext cx="1958975" cy="1103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9701" name="Rectangle 7"/>
          <p:cNvSpPr>
            <a:spLocks noChangeArrowheads="1"/>
          </p:cNvSpPr>
          <p:nvPr/>
        </p:nvSpPr>
        <p:spPr bwMode="auto">
          <a:xfrm>
            <a:off x="5716588" y="2963863"/>
            <a:ext cx="1958975" cy="11033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9702" name="Rectangle 8"/>
          <p:cNvSpPr>
            <a:spLocks noChangeArrowheads="1"/>
          </p:cNvSpPr>
          <p:nvPr/>
        </p:nvSpPr>
        <p:spPr bwMode="auto">
          <a:xfrm>
            <a:off x="5715000" y="4267200"/>
            <a:ext cx="1958975" cy="1103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9703" name="Text Box 9"/>
          <p:cNvSpPr txBox="1">
            <a:spLocks noChangeArrowheads="1"/>
          </p:cNvSpPr>
          <p:nvPr/>
        </p:nvSpPr>
        <p:spPr bwMode="auto">
          <a:xfrm>
            <a:off x="6175375" y="1765300"/>
            <a:ext cx="1370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29704" name="Text Box 10"/>
          <p:cNvSpPr txBox="1">
            <a:spLocks noChangeArrowheads="1"/>
          </p:cNvSpPr>
          <p:nvPr/>
        </p:nvSpPr>
        <p:spPr bwMode="auto">
          <a:xfrm>
            <a:off x="6354763" y="2438400"/>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29705" name="Rectangle 11"/>
          <p:cNvSpPr>
            <a:spLocks noChangeArrowheads="1"/>
          </p:cNvSpPr>
          <p:nvPr/>
        </p:nvSpPr>
        <p:spPr bwMode="auto">
          <a:xfrm>
            <a:off x="4784725" y="16906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fac(3)</a:t>
            </a:r>
          </a:p>
        </p:txBody>
      </p:sp>
      <p:sp>
        <p:nvSpPr>
          <p:cNvPr id="29706" name="Rectangle 12"/>
          <p:cNvSpPr>
            <a:spLocks noChangeArrowheads="1"/>
          </p:cNvSpPr>
          <p:nvPr/>
        </p:nvSpPr>
        <p:spPr bwMode="auto">
          <a:xfrm>
            <a:off x="4775200" y="2976563"/>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fac(2)</a:t>
            </a:r>
          </a:p>
        </p:txBody>
      </p:sp>
      <p:sp>
        <p:nvSpPr>
          <p:cNvPr id="29707" name="Text Box 13"/>
          <p:cNvSpPr txBox="1">
            <a:spLocks noChangeArrowheads="1"/>
          </p:cNvSpPr>
          <p:nvPr/>
        </p:nvSpPr>
        <p:spPr bwMode="auto">
          <a:xfrm>
            <a:off x="6064250" y="2111375"/>
            <a:ext cx="14811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29708" name="Rectangle 14"/>
          <p:cNvSpPr>
            <a:spLocks noChangeArrowheads="1"/>
          </p:cNvSpPr>
          <p:nvPr/>
        </p:nvSpPr>
        <p:spPr bwMode="auto">
          <a:xfrm>
            <a:off x="6005513" y="174625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3</a:t>
            </a:r>
          </a:p>
        </p:txBody>
      </p:sp>
      <p:sp>
        <p:nvSpPr>
          <p:cNvPr id="29709" name="Rectangle 15"/>
          <p:cNvSpPr>
            <a:spLocks noChangeArrowheads="1"/>
          </p:cNvSpPr>
          <p:nvPr/>
        </p:nvSpPr>
        <p:spPr bwMode="auto">
          <a:xfrm>
            <a:off x="6005513" y="205263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29710" name="Line 16"/>
          <p:cNvSpPr>
            <a:spLocks noChangeShapeType="1"/>
          </p:cNvSpPr>
          <p:nvPr/>
        </p:nvSpPr>
        <p:spPr bwMode="auto">
          <a:xfrm flipH="1" flipV="1">
            <a:off x="2352675" y="2330450"/>
            <a:ext cx="3840163" cy="260350"/>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9711" name="Text Box 17"/>
          <p:cNvSpPr txBox="1">
            <a:spLocks noChangeArrowheads="1"/>
          </p:cNvSpPr>
          <p:nvPr/>
        </p:nvSpPr>
        <p:spPr bwMode="auto">
          <a:xfrm>
            <a:off x="6173788" y="3044825"/>
            <a:ext cx="1370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29712" name="Text Box 18"/>
          <p:cNvSpPr txBox="1">
            <a:spLocks noChangeArrowheads="1"/>
          </p:cNvSpPr>
          <p:nvPr/>
        </p:nvSpPr>
        <p:spPr bwMode="auto">
          <a:xfrm>
            <a:off x="6353175" y="3717925"/>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29713" name="Text Box 19"/>
          <p:cNvSpPr txBox="1">
            <a:spLocks noChangeArrowheads="1"/>
          </p:cNvSpPr>
          <p:nvPr/>
        </p:nvSpPr>
        <p:spPr bwMode="auto">
          <a:xfrm>
            <a:off x="6062663" y="3390900"/>
            <a:ext cx="14811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29714" name="Rectangle 20"/>
          <p:cNvSpPr>
            <a:spLocks noChangeArrowheads="1"/>
          </p:cNvSpPr>
          <p:nvPr/>
        </p:nvSpPr>
        <p:spPr bwMode="auto">
          <a:xfrm>
            <a:off x="6003925" y="3025775"/>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2</a:t>
            </a:r>
          </a:p>
        </p:txBody>
      </p:sp>
      <p:sp>
        <p:nvSpPr>
          <p:cNvPr id="29715" name="Rectangle 21"/>
          <p:cNvSpPr>
            <a:spLocks noChangeArrowheads="1"/>
          </p:cNvSpPr>
          <p:nvPr/>
        </p:nvSpPr>
        <p:spPr bwMode="auto">
          <a:xfrm>
            <a:off x="6003925" y="3332163"/>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29716" name="Text Box 22"/>
          <p:cNvSpPr txBox="1">
            <a:spLocks noChangeArrowheads="1"/>
          </p:cNvSpPr>
          <p:nvPr/>
        </p:nvSpPr>
        <p:spPr bwMode="auto">
          <a:xfrm>
            <a:off x="6173788" y="4337050"/>
            <a:ext cx="1370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29717" name="Text Box 23"/>
          <p:cNvSpPr txBox="1">
            <a:spLocks noChangeArrowheads="1"/>
          </p:cNvSpPr>
          <p:nvPr/>
        </p:nvSpPr>
        <p:spPr bwMode="auto">
          <a:xfrm>
            <a:off x="6353175" y="5010150"/>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29718" name="Text Box 24"/>
          <p:cNvSpPr txBox="1">
            <a:spLocks noChangeArrowheads="1"/>
          </p:cNvSpPr>
          <p:nvPr/>
        </p:nvSpPr>
        <p:spPr bwMode="auto">
          <a:xfrm>
            <a:off x="6062663" y="4683125"/>
            <a:ext cx="14811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29719" name="Rectangle 25"/>
          <p:cNvSpPr>
            <a:spLocks noChangeArrowheads="1"/>
          </p:cNvSpPr>
          <p:nvPr/>
        </p:nvSpPr>
        <p:spPr bwMode="auto">
          <a:xfrm>
            <a:off x="6003925" y="43180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1</a:t>
            </a:r>
          </a:p>
        </p:txBody>
      </p:sp>
      <p:sp>
        <p:nvSpPr>
          <p:cNvPr id="29720" name="Rectangle 26"/>
          <p:cNvSpPr>
            <a:spLocks noChangeArrowheads="1"/>
          </p:cNvSpPr>
          <p:nvPr/>
        </p:nvSpPr>
        <p:spPr bwMode="auto">
          <a:xfrm>
            <a:off x="5994400" y="4624388"/>
            <a:ext cx="339725" cy="385762"/>
          </a:xfrm>
          <a:prstGeom prst="rect">
            <a:avLst/>
          </a:prstGeom>
          <a:noFill/>
          <a:ln w="19050">
            <a:solidFill>
              <a:srgbClr val="FF0515"/>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800" b="1">
                <a:solidFill>
                  <a:srgbClr val="FF0515"/>
                </a:solidFill>
                <a:latin typeface="Courier New" pitchFamily="-106" charset="0"/>
              </a:rPr>
              <a:t>1</a:t>
            </a:r>
            <a:endParaRPr lang="en-US" sz="1800" b="1">
              <a:solidFill>
                <a:srgbClr val="000000"/>
              </a:solidFill>
              <a:latin typeface="Courier New" pitchFamily="-106" charset="0"/>
            </a:endParaRPr>
          </a:p>
        </p:txBody>
      </p:sp>
      <p:sp>
        <p:nvSpPr>
          <p:cNvPr id="29721" name="Line 27"/>
          <p:cNvSpPr>
            <a:spLocks noChangeShapeType="1"/>
          </p:cNvSpPr>
          <p:nvPr/>
        </p:nvSpPr>
        <p:spPr bwMode="auto">
          <a:xfrm flipH="1">
            <a:off x="3394075" y="3876675"/>
            <a:ext cx="2789238" cy="1065213"/>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9722" name="Line 28"/>
          <p:cNvSpPr>
            <a:spLocks noChangeShapeType="1"/>
          </p:cNvSpPr>
          <p:nvPr/>
        </p:nvSpPr>
        <p:spPr bwMode="auto">
          <a:xfrm flipH="1" flipV="1">
            <a:off x="3457575" y="5046663"/>
            <a:ext cx="2716213" cy="122237"/>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9723" name="Line 29"/>
          <p:cNvSpPr>
            <a:spLocks noChangeShapeType="1"/>
          </p:cNvSpPr>
          <p:nvPr/>
        </p:nvSpPr>
        <p:spPr bwMode="auto">
          <a:xfrm flipV="1">
            <a:off x="2362200" y="1884363"/>
            <a:ext cx="2459038" cy="373062"/>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9724" name="Line 30"/>
          <p:cNvSpPr>
            <a:spLocks noChangeShapeType="1"/>
          </p:cNvSpPr>
          <p:nvPr/>
        </p:nvSpPr>
        <p:spPr bwMode="auto">
          <a:xfrm flipV="1">
            <a:off x="3387725" y="3267075"/>
            <a:ext cx="1454150" cy="1609725"/>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9725" name="Line 31"/>
          <p:cNvSpPr>
            <a:spLocks noChangeShapeType="1"/>
          </p:cNvSpPr>
          <p:nvPr/>
        </p:nvSpPr>
        <p:spPr bwMode="auto">
          <a:xfrm flipV="1">
            <a:off x="3451225" y="4648200"/>
            <a:ext cx="1366838" cy="355600"/>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29726" name="Rectangle 32"/>
          <p:cNvSpPr>
            <a:spLocks noChangeArrowheads="1"/>
          </p:cNvSpPr>
          <p:nvPr/>
        </p:nvSpPr>
        <p:spPr bwMode="auto">
          <a:xfrm>
            <a:off x="4765675" y="43576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fac(1)</a:t>
            </a:r>
          </a:p>
        </p:txBody>
      </p:sp>
      <p:sp>
        <p:nvSpPr>
          <p:cNvPr id="29727" name="Text Box 5"/>
          <p:cNvSpPr txBox="1">
            <a:spLocks noChangeArrowheads="1"/>
          </p:cNvSpPr>
          <p:nvPr/>
        </p:nvSpPr>
        <p:spPr bwMode="auto">
          <a:xfrm>
            <a:off x="838200" y="1905000"/>
            <a:ext cx="29813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sz="1800" b="1">
                <a:solidFill>
                  <a:srgbClr val="000000"/>
                </a:solidFill>
                <a:latin typeface="Courier New" pitchFamily="-106" charset="0"/>
              </a:rPr>
              <a:t>x = </a:t>
            </a:r>
            <a:r>
              <a:rPr lang="en-US" sz="1800" b="1">
                <a:solidFill>
                  <a:srgbClr val="660066"/>
                </a:solidFill>
                <a:latin typeface="Courier New" pitchFamily="-106" charset="0"/>
              </a:rPr>
              <a:t>input</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y =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660066"/>
                </a:solidFill>
                <a:latin typeface="Courier New" pitchFamily="-106" charset="0"/>
              </a:rPr>
              <a:t>print </a:t>
            </a:r>
            <a:r>
              <a:rPr lang="en-US" sz="1800" b="1">
                <a:solidFill>
                  <a:srgbClr val="000000"/>
                </a:solidFill>
                <a:latin typeface="Courier New" pitchFamily="-106" charset="0"/>
              </a:rPr>
              <a:t>y</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FF6600"/>
                </a:solidFill>
                <a:latin typeface="Courier New" pitchFamily="-106" charset="0"/>
              </a:rPr>
              <a:t>def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000000"/>
                </a:solidFill>
                <a:latin typeface="Courier New" pitchFamily="-106" charset="0"/>
              </a:rPr>
              <a:t>  </a:t>
            </a:r>
            <a:endParaRPr lang="en-US" sz="1800" b="1">
              <a:solidFill>
                <a:srgbClr val="009999"/>
              </a:solidFill>
              <a:latin typeface="Courier New" pitchFamily="-106" charset="0"/>
            </a:endParaRP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if </a:t>
            </a:r>
            <a:r>
              <a:rPr lang="en-US" sz="1800" b="1">
                <a:solidFill>
                  <a:srgbClr val="000000"/>
                </a:solidFill>
                <a:latin typeface="Courier New" pitchFamily="-106" charset="0"/>
              </a:rPr>
              <a:t>x==0: </a:t>
            </a:r>
            <a:r>
              <a:rPr lang="en-US" sz="1800" b="1">
                <a:solidFill>
                  <a:srgbClr val="660066"/>
                </a:solidFill>
                <a:latin typeface="Courier New" pitchFamily="-106" charset="0"/>
              </a:rPr>
              <a:t>return </a:t>
            </a:r>
            <a:r>
              <a:rPr lang="en-US" sz="1800" b="1">
                <a:solidFill>
                  <a:srgbClr val="000000"/>
                </a:solidFill>
                <a:latin typeface="Courier New" pitchFamily="-106" charset="0"/>
              </a:rPr>
              <a:t>1</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else</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    RES = </a:t>
            </a:r>
            <a:r>
              <a:rPr lang="en-US" sz="1800" b="1">
                <a:solidFill>
                  <a:srgbClr val="FF0000"/>
                </a:solidFill>
                <a:latin typeface="Courier New" pitchFamily="-106" charset="0"/>
              </a:rPr>
              <a:t>fac</a:t>
            </a:r>
            <a:r>
              <a:rPr lang="en-US" sz="1800" b="1">
                <a:solidFill>
                  <a:srgbClr val="000000"/>
                </a:solidFill>
                <a:latin typeface="Courier New" pitchFamily="-106" charset="0"/>
              </a:rPr>
              <a:t>(x-1)</a:t>
            </a:r>
          </a:p>
          <a:p>
            <a:pPr algn="l">
              <a:lnSpc>
                <a:spcPct val="60000"/>
              </a:lnSpc>
              <a:spcBef>
                <a:spcPct val="50000"/>
              </a:spcBef>
            </a:pPr>
            <a:r>
              <a:rPr lang="en-US" sz="1800" b="1">
                <a:solidFill>
                  <a:srgbClr val="000000"/>
                </a:solidFill>
                <a:latin typeface="Courier New" pitchFamily="-106" charset="0"/>
              </a:rPr>
              <a:t>    </a:t>
            </a:r>
            <a:r>
              <a:rPr lang="en-US" sz="1800" b="1">
                <a:solidFill>
                  <a:srgbClr val="660066"/>
                </a:solidFill>
                <a:latin typeface="Courier New" pitchFamily="-106" charset="0"/>
              </a:rPr>
              <a:t>return </a:t>
            </a:r>
            <a:r>
              <a:rPr lang="en-US" sz="1800" b="1">
                <a:solidFill>
                  <a:srgbClr val="000000"/>
                </a:solidFill>
                <a:latin typeface="Courier New" pitchFamily="-106" charset="0"/>
              </a:rPr>
              <a:t>x*RES</a:t>
            </a:r>
          </a:p>
        </p:txBody>
      </p:sp>
      <p:sp>
        <p:nvSpPr>
          <p:cNvPr id="29728" name="Left Bracket 34"/>
          <p:cNvSpPr>
            <a:spLocks/>
          </p:cNvSpPr>
          <p:nvPr/>
        </p:nvSpPr>
        <p:spPr bwMode="auto">
          <a:xfrm>
            <a:off x="339725" y="1943100"/>
            <a:ext cx="147638" cy="885825"/>
          </a:xfrm>
          <a:prstGeom prst="leftBracket">
            <a:avLst>
              <a:gd name="adj" fmla="val 8389"/>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9729" name="Left Bracket 35"/>
          <p:cNvSpPr>
            <a:spLocks/>
          </p:cNvSpPr>
          <p:nvPr/>
        </p:nvSpPr>
        <p:spPr bwMode="auto">
          <a:xfrm>
            <a:off x="333375" y="3048000"/>
            <a:ext cx="150813" cy="3065463"/>
          </a:xfrm>
          <a:prstGeom prst="leftBracket">
            <a:avLst>
              <a:gd name="adj" fmla="val 8375"/>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9730" name="Left Bracket 36"/>
          <p:cNvSpPr>
            <a:spLocks/>
          </p:cNvSpPr>
          <p:nvPr/>
        </p:nvSpPr>
        <p:spPr bwMode="auto">
          <a:xfrm>
            <a:off x="647700" y="4521200"/>
            <a:ext cx="131763" cy="1320800"/>
          </a:xfrm>
          <a:prstGeom prst="leftBracket">
            <a:avLst>
              <a:gd name="adj" fmla="val 8261"/>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9731" name="Text Box 131"/>
          <p:cNvSpPr txBox="1">
            <a:spLocks noChangeArrowheads="1"/>
          </p:cNvSpPr>
          <p:nvPr/>
        </p:nvSpPr>
        <p:spPr bwMode="auto">
          <a:xfrm rot="-5400000">
            <a:off x="-196056" y="4429919"/>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factorial</a:t>
            </a:r>
          </a:p>
        </p:txBody>
      </p:sp>
      <p:sp>
        <p:nvSpPr>
          <p:cNvPr id="29732" name="Text Box 134"/>
          <p:cNvSpPr txBox="1">
            <a:spLocks noChangeArrowheads="1"/>
          </p:cNvSpPr>
          <p:nvPr/>
        </p:nvSpPr>
        <p:spPr bwMode="auto">
          <a:xfrm rot="-5400000">
            <a:off x="234950" y="4983163"/>
            <a:ext cx="800100" cy="4000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recursive step</a:t>
            </a:r>
          </a:p>
        </p:txBody>
      </p:sp>
      <p:sp>
        <p:nvSpPr>
          <p:cNvPr id="29733" name="Text Box 141"/>
          <p:cNvSpPr txBox="1">
            <a:spLocks noChangeArrowheads="1"/>
          </p:cNvSpPr>
          <p:nvPr/>
        </p:nvSpPr>
        <p:spPr bwMode="auto">
          <a:xfrm rot="-5400000">
            <a:off x="10319" y="2231231"/>
            <a:ext cx="630238"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29734" name="Rectangle 40"/>
          <p:cNvSpPr>
            <a:spLocks noChangeArrowheads="1"/>
          </p:cNvSpPr>
          <p:nvPr/>
        </p:nvSpPr>
        <p:spPr bwMode="auto">
          <a:xfrm rot="-5400000">
            <a:off x="480219" y="3891757"/>
            <a:ext cx="469900"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solidFill>
                <a:srgbClr val="000000"/>
              </a:solidFill>
            </a:endParaRPr>
          </a:p>
        </p:txBody>
      </p:sp>
      <p:sp>
        <p:nvSpPr>
          <p:cNvPr id="29735" name="Left Bracket 41"/>
          <p:cNvSpPr>
            <a:spLocks/>
          </p:cNvSpPr>
          <p:nvPr/>
        </p:nvSpPr>
        <p:spPr bwMode="auto">
          <a:xfrm>
            <a:off x="652463" y="3632200"/>
            <a:ext cx="130175" cy="796925"/>
          </a:xfrm>
          <a:prstGeom prst="leftBracket">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29736" name="Text Box 137"/>
          <p:cNvSpPr txBox="1">
            <a:spLocks noChangeArrowheads="1"/>
          </p:cNvSpPr>
          <p:nvPr/>
        </p:nvSpPr>
        <p:spPr bwMode="auto">
          <a:xfrm rot="-5400000">
            <a:off x="311151" y="3902075"/>
            <a:ext cx="501650"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base</a:t>
            </a:r>
          </a:p>
        </p:txBody>
      </p:sp>
      <p:grpSp>
        <p:nvGrpSpPr>
          <p:cNvPr id="29738" name="Group 43"/>
          <p:cNvGrpSpPr>
            <a:grpSpLocks/>
          </p:cNvGrpSpPr>
          <p:nvPr/>
        </p:nvGrpSpPr>
        <p:grpSpPr bwMode="auto">
          <a:xfrm>
            <a:off x="7467600" y="1765300"/>
            <a:ext cx="479425" cy="304800"/>
            <a:chOff x="7651397" y="1820157"/>
            <a:chExt cx="478632" cy="304800"/>
          </a:xfrm>
        </p:grpSpPr>
        <p:sp>
          <p:nvSpPr>
            <p:cNvPr id="29763" name="Rounded Rectangle 44"/>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9764"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29739" name="Group 46"/>
          <p:cNvGrpSpPr>
            <a:grpSpLocks/>
          </p:cNvGrpSpPr>
          <p:nvPr/>
        </p:nvGrpSpPr>
        <p:grpSpPr bwMode="auto">
          <a:xfrm>
            <a:off x="7467600" y="2101850"/>
            <a:ext cx="906463" cy="307975"/>
            <a:chOff x="7651397" y="1820157"/>
            <a:chExt cx="478632" cy="329825"/>
          </a:xfrm>
        </p:grpSpPr>
        <p:sp>
          <p:nvSpPr>
            <p:cNvPr id="29761" name="Rounded Rectangle 47"/>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9762"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29740" name="Group 49"/>
          <p:cNvGrpSpPr>
            <a:grpSpLocks/>
          </p:cNvGrpSpPr>
          <p:nvPr/>
        </p:nvGrpSpPr>
        <p:grpSpPr bwMode="auto">
          <a:xfrm>
            <a:off x="7467600" y="2419350"/>
            <a:ext cx="838200" cy="306388"/>
            <a:chOff x="7651397" y="1820157"/>
            <a:chExt cx="478632" cy="329825"/>
          </a:xfrm>
        </p:grpSpPr>
        <p:sp>
          <p:nvSpPr>
            <p:cNvPr id="29759" name="Rounded Rectangle 50"/>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9760"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grpSp>
        <p:nvGrpSpPr>
          <p:cNvPr id="29741" name="Group 52"/>
          <p:cNvGrpSpPr>
            <a:grpSpLocks/>
          </p:cNvGrpSpPr>
          <p:nvPr/>
        </p:nvGrpSpPr>
        <p:grpSpPr bwMode="auto">
          <a:xfrm>
            <a:off x="7467600" y="3068638"/>
            <a:ext cx="479425" cy="304800"/>
            <a:chOff x="7651397" y="1820157"/>
            <a:chExt cx="478632" cy="304800"/>
          </a:xfrm>
        </p:grpSpPr>
        <p:sp>
          <p:nvSpPr>
            <p:cNvPr id="29757" name="Rounded Rectangle 53"/>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9758"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29742" name="Group 55"/>
          <p:cNvGrpSpPr>
            <a:grpSpLocks/>
          </p:cNvGrpSpPr>
          <p:nvPr/>
        </p:nvGrpSpPr>
        <p:grpSpPr bwMode="auto">
          <a:xfrm>
            <a:off x="7467600" y="3406775"/>
            <a:ext cx="906463" cy="307975"/>
            <a:chOff x="7651397" y="1820157"/>
            <a:chExt cx="478632" cy="329825"/>
          </a:xfrm>
        </p:grpSpPr>
        <p:sp>
          <p:nvSpPr>
            <p:cNvPr id="29755" name="Rounded Rectangle 56"/>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9756"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29743" name="Group 58"/>
          <p:cNvGrpSpPr>
            <a:grpSpLocks/>
          </p:cNvGrpSpPr>
          <p:nvPr/>
        </p:nvGrpSpPr>
        <p:grpSpPr bwMode="auto">
          <a:xfrm>
            <a:off x="7467600" y="3722688"/>
            <a:ext cx="838200" cy="307975"/>
            <a:chOff x="7651397" y="1820157"/>
            <a:chExt cx="478632" cy="329825"/>
          </a:xfrm>
        </p:grpSpPr>
        <p:sp>
          <p:nvSpPr>
            <p:cNvPr id="29753" name="Rounded Rectangle 59"/>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9754"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grpSp>
        <p:nvGrpSpPr>
          <p:cNvPr id="29744" name="Group 61"/>
          <p:cNvGrpSpPr>
            <a:grpSpLocks/>
          </p:cNvGrpSpPr>
          <p:nvPr/>
        </p:nvGrpSpPr>
        <p:grpSpPr bwMode="auto">
          <a:xfrm>
            <a:off x="7467600" y="4330700"/>
            <a:ext cx="479425" cy="304800"/>
            <a:chOff x="7651397" y="1820157"/>
            <a:chExt cx="478632" cy="304800"/>
          </a:xfrm>
        </p:grpSpPr>
        <p:sp>
          <p:nvSpPr>
            <p:cNvPr id="29751" name="Rounded Rectangle 62"/>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9752"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29745" name="Group 64"/>
          <p:cNvGrpSpPr>
            <a:grpSpLocks/>
          </p:cNvGrpSpPr>
          <p:nvPr/>
        </p:nvGrpSpPr>
        <p:grpSpPr bwMode="auto">
          <a:xfrm>
            <a:off x="7467600" y="4667250"/>
            <a:ext cx="906463" cy="307975"/>
            <a:chOff x="7651397" y="1820157"/>
            <a:chExt cx="478632" cy="329825"/>
          </a:xfrm>
        </p:grpSpPr>
        <p:sp>
          <p:nvSpPr>
            <p:cNvPr id="29749" name="Rounded Rectangle 65"/>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9750"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29746" name="Group 67"/>
          <p:cNvGrpSpPr>
            <a:grpSpLocks/>
          </p:cNvGrpSpPr>
          <p:nvPr/>
        </p:nvGrpSpPr>
        <p:grpSpPr bwMode="auto">
          <a:xfrm>
            <a:off x="7467600" y="4983163"/>
            <a:ext cx="838200" cy="307975"/>
            <a:chOff x="7651397" y="1820157"/>
            <a:chExt cx="478632" cy="329825"/>
          </a:xfrm>
        </p:grpSpPr>
        <p:sp>
          <p:nvSpPr>
            <p:cNvPr id="29747" name="Rounded Rectangle 68"/>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29748"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sp>
        <p:nvSpPr>
          <p:cNvPr id="70" name="Text Box 3"/>
          <p:cNvSpPr txBox="1">
            <a:spLocks noChangeArrowheads="1"/>
          </p:cNvSpPr>
          <p:nvPr>
            <p:custDataLst>
              <p:tags r:id="rId1"/>
            </p:custDataLst>
          </p:nvPr>
        </p:nvSpPr>
        <p:spPr bwMode="auto">
          <a:xfrm>
            <a:off x="5238750" y="914400"/>
            <a:ext cx="3067050" cy="461963"/>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smtClean="0">
                <a:solidFill>
                  <a:srgbClr val="000000"/>
                </a:solidFill>
                <a:latin typeface="Cambria" pitchFamily="18" charset="0"/>
              </a:rPr>
              <a:t>Assembly</a:t>
            </a:r>
            <a:endParaRPr lang="en-US" dirty="0">
              <a:solidFill>
                <a:srgbClr val="000000"/>
              </a:solidFill>
              <a:latin typeface="Cambria" pitchFamily="18" charset="0"/>
            </a:endParaRPr>
          </a:p>
        </p:txBody>
      </p:sp>
      <p:sp>
        <p:nvSpPr>
          <p:cNvPr id="71" name="Text Box 4"/>
          <p:cNvSpPr txBox="1">
            <a:spLocks noChangeArrowheads="1"/>
          </p:cNvSpPr>
          <p:nvPr>
            <p:custDataLst>
              <p:tags r:id="rId2"/>
            </p:custDataLst>
          </p:nvPr>
        </p:nvSpPr>
        <p:spPr bwMode="auto">
          <a:xfrm>
            <a:off x="1050925" y="914400"/>
            <a:ext cx="1828800" cy="466725"/>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solidFill>
                  <a:srgbClr val="000000"/>
                </a:solidFill>
                <a:latin typeface="Cambria" pitchFamily="18" charset="0"/>
              </a:rPr>
              <a:t>Python</a:t>
            </a:r>
          </a:p>
        </p:txBody>
      </p:sp>
      <p:sp>
        <p:nvSpPr>
          <p:cNvPr id="69" name="Rectangle 2"/>
          <p:cNvSpPr>
            <a:spLocks noChangeArrowheads="1"/>
          </p:cNvSpPr>
          <p:nvPr>
            <p:custDataLst>
              <p:tags r:id="rId3"/>
            </p:custDataLst>
          </p:nvPr>
        </p:nvSpPr>
        <p:spPr bwMode="auto">
          <a:xfrm>
            <a:off x="39624" y="39469"/>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3600" dirty="0">
                <a:solidFill>
                  <a:srgbClr val="000000"/>
                </a:solidFill>
                <a:latin typeface="Cambria" pitchFamily="18" charset="0"/>
              </a:rPr>
              <a:t>From </a:t>
            </a:r>
            <a:r>
              <a:rPr lang="en-US" sz="3600" i="1" dirty="0">
                <a:solidFill>
                  <a:srgbClr val="000000"/>
                </a:solidFill>
                <a:latin typeface="Cambria" pitchFamily="18" charset="0"/>
              </a:rPr>
              <a:t>functions</a:t>
            </a:r>
            <a:r>
              <a:rPr lang="en-US" sz="3600" dirty="0">
                <a:solidFill>
                  <a:srgbClr val="000000"/>
                </a:solidFill>
                <a:latin typeface="Cambria" pitchFamily="18" charset="0"/>
              </a:rPr>
              <a:t> to </a:t>
            </a:r>
            <a:r>
              <a:rPr lang="en-US" sz="3600" i="1" dirty="0">
                <a:solidFill>
                  <a:srgbClr val="000000"/>
                </a:solidFill>
                <a:latin typeface="Cambria" pitchFamily="18" charset="0"/>
              </a:rPr>
              <a:t>instructions</a:t>
            </a:r>
            <a:endParaRPr lang="en-US" sz="3600" i="1" dirty="0">
              <a:solidFill>
                <a:srgbClr val="000000"/>
              </a:solidFill>
              <a:latin typeface="Cambria" pitchFamily="18" charset="0"/>
              <a:cs typeface="Courier New" pitchFamily="-106" charset="0"/>
            </a:endParaRPr>
          </a:p>
        </p:txBody>
      </p:sp>
    </p:spTree>
    <p:extLst>
      <p:ext uri="{BB962C8B-B14F-4D97-AF65-F5344CB8AC3E}">
        <p14:creationId xmlns:p14="http://schemas.microsoft.com/office/powerpoint/2010/main" val="4198887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6"/>
          <p:cNvSpPr>
            <a:spLocks noChangeArrowheads="1"/>
          </p:cNvSpPr>
          <p:nvPr/>
        </p:nvSpPr>
        <p:spPr bwMode="auto">
          <a:xfrm>
            <a:off x="5715000" y="1676400"/>
            <a:ext cx="1958975" cy="1103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30725" name="Rectangle 7"/>
          <p:cNvSpPr>
            <a:spLocks noChangeArrowheads="1"/>
          </p:cNvSpPr>
          <p:nvPr/>
        </p:nvSpPr>
        <p:spPr bwMode="auto">
          <a:xfrm>
            <a:off x="5716588" y="2963863"/>
            <a:ext cx="1958975" cy="11033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30726" name="Text Box 9"/>
          <p:cNvSpPr txBox="1">
            <a:spLocks noChangeArrowheads="1"/>
          </p:cNvSpPr>
          <p:nvPr/>
        </p:nvSpPr>
        <p:spPr bwMode="auto">
          <a:xfrm>
            <a:off x="6175375" y="1765300"/>
            <a:ext cx="1370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30727" name="Text Box 10"/>
          <p:cNvSpPr txBox="1">
            <a:spLocks noChangeArrowheads="1"/>
          </p:cNvSpPr>
          <p:nvPr/>
        </p:nvSpPr>
        <p:spPr bwMode="auto">
          <a:xfrm>
            <a:off x="6354763" y="2438400"/>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30728" name="Rectangle 11"/>
          <p:cNvSpPr>
            <a:spLocks noChangeArrowheads="1"/>
          </p:cNvSpPr>
          <p:nvPr/>
        </p:nvSpPr>
        <p:spPr bwMode="auto">
          <a:xfrm>
            <a:off x="4784725" y="16906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fac(3)</a:t>
            </a:r>
          </a:p>
        </p:txBody>
      </p:sp>
      <p:sp>
        <p:nvSpPr>
          <p:cNvPr id="30729" name="Rectangle 12"/>
          <p:cNvSpPr>
            <a:spLocks noChangeArrowheads="1"/>
          </p:cNvSpPr>
          <p:nvPr/>
        </p:nvSpPr>
        <p:spPr bwMode="auto">
          <a:xfrm>
            <a:off x="4775200" y="2976563"/>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fac(2)</a:t>
            </a:r>
          </a:p>
        </p:txBody>
      </p:sp>
      <p:sp>
        <p:nvSpPr>
          <p:cNvPr id="30730" name="Text Box 13"/>
          <p:cNvSpPr txBox="1">
            <a:spLocks noChangeArrowheads="1"/>
          </p:cNvSpPr>
          <p:nvPr/>
        </p:nvSpPr>
        <p:spPr bwMode="auto">
          <a:xfrm>
            <a:off x="6064250" y="2111375"/>
            <a:ext cx="14811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30731" name="Rectangle 14"/>
          <p:cNvSpPr>
            <a:spLocks noChangeArrowheads="1"/>
          </p:cNvSpPr>
          <p:nvPr/>
        </p:nvSpPr>
        <p:spPr bwMode="auto">
          <a:xfrm>
            <a:off x="6005513" y="174625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3</a:t>
            </a:r>
          </a:p>
        </p:txBody>
      </p:sp>
      <p:sp>
        <p:nvSpPr>
          <p:cNvPr id="30732" name="Rectangle 15"/>
          <p:cNvSpPr>
            <a:spLocks noChangeArrowheads="1"/>
          </p:cNvSpPr>
          <p:nvPr/>
        </p:nvSpPr>
        <p:spPr bwMode="auto">
          <a:xfrm>
            <a:off x="6005513" y="205263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30733" name="Line 16"/>
          <p:cNvSpPr>
            <a:spLocks noChangeShapeType="1"/>
          </p:cNvSpPr>
          <p:nvPr/>
        </p:nvSpPr>
        <p:spPr bwMode="auto">
          <a:xfrm flipH="1" flipV="1">
            <a:off x="2352675" y="2330450"/>
            <a:ext cx="3840163" cy="260350"/>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30734" name="Text Box 17"/>
          <p:cNvSpPr txBox="1">
            <a:spLocks noChangeArrowheads="1"/>
          </p:cNvSpPr>
          <p:nvPr/>
        </p:nvSpPr>
        <p:spPr bwMode="auto">
          <a:xfrm>
            <a:off x="6173788" y="3044825"/>
            <a:ext cx="1370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30735" name="Text Box 18"/>
          <p:cNvSpPr txBox="1">
            <a:spLocks noChangeArrowheads="1"/>
          </p:cNvSpPr>
          <p:nvPr/>
        </p:nvSpPr>
        <p:spPr bwMode="auto">
          <a:xfrm>
            <a:off x="6353175" y="3717925"/>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30736" name="Text Box 19"/>
          <p:cNvSpPr txBox="1">
            <a:spLocks noChangeArrowheads="1"/>
          </p:cNvSpPr>
          <p:nvPr/>
        </p:nvSpPr>
        <p:spPr bwMode="auto">
          <a:xfrm>
            <a:off x="6062663" y="3390900"/>
            <a:ext cx="14811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30737" name="Rectangle 20"/>
          <p:cNvSpPr>
            <a:spLocks noChangeArrowheads="1"/>
          </p:cNvSpPr>
          <p:nvPr/>
        </p:nvSpPr>
        <p:spPr bwMode="auto">
          <a:xfrm>
            <a:off x="6003925" y="3025775"/>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2</a:t>
            </a:r>
          </a:p>
        </p:txBody>
      </p:sp>
      <p:sp>
        <p:nvSpPr>
          <p:cNvPr id="30738" name="Rectangle 21"/>
          <p:cNvSpPr>
            <a:spLocks noChangeArrowheads="1"/>
          </p:cNvSpPr>
          <p:nvPr/>
        </p:nvSpPr>
        <p:spPr bwMode="auto">
          <a:xfrm>
            <a:off x="6003925" y="3332163"/>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30739" name="Line 27"/>
          <p:cNvSpPr>
            <a:spLocks noChangeShapeType="1"/>
          </p:cNvSpPr>
          <p:nvPr/>
        </p:nvSpPr>
        <p:spPr bwMode="auto">
          <a:xfrm flipH="1">
            <a:off x="3394075" y="3876675"/>
            <a:ext cx="2789238" cy="1065213"/>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30740" name="Line 29"/>
          <p:cNvSpPr>
            <a:spLocks noChangeShapeType="1"/>
          </p:cNvSpPr>
          <p:nvPr/>
        </p:nvSpPr>
        <p:spPr bwMode="auto">
          <a:xfrm flipV="1">
            <a:off x="2362200" y="1884363"/>
            <a:ext cx="2459038" cy="373062"/>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30741" name="Line 30"/>
          <p:cNvSpPr>
            <a:spLocks noChangeShapeType="1"/>
          </p:cNvSpPr>
          <p:nvPr/>
        </p:nvSpPr>
        <p:spPr bwMode="auto">
          <a:xfrm flipV="1">
            <a:off x="3387725" y="3267075"/>
            <a:ext cx="1454150" cy="1609725"/>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30742" name="Rectangle 34"/>
          <p:cNvSpPr>
            <a:spLocks noChangeArrowheads="1"/>
          </p:cNvSpPr>
          <p:nvPr/>
        </p:nvSpPr>
        <p:spPr bwMode="auto">
          <a:xfrm>
            <a:off x="2667000" y="45085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1</a:t>
            </a:r>
            <a:endParaRPr lang="en-US" sz="1800" b="1">
              <a:solidFill>
                <a:srgbClr val="000000"/>
              </a:solidFill>
              <a:latin typeface="Courier New" pitchFamily="-106" charset="0"/>
            </a:endParaRPr>
          </a:p>
        </p:txBody>
      </p:sp>
      <p:sp>
        <p:nvSpPr>
          <p:cNvPr id="30743" name="AutoShape 35"/>
          <p:cNvSpPr>
            <a:spLocks/>
          </p:cNvSpPr>
          <p:nvPr/>
        </p:nvSpPr>
        <p:spPr bwMode="auto">
          <a:xfrm rot="16200000" flipV="1">
            <a:off x="2777331" y="4383882"/>
            <a:ext cx="79375" cy="938212"/>
          </a:xfrm>
          <a:prstGeom prst="rightBrace">
            <a:avLst>
              <a:gd name="adj1" fmla="val 98500"/>
              <a:gd name="adj2" fmla="val 50000"/>
            </a:avLst>
          </a:prstGeom>
          <a:noFill/>
          <a:ln w="19050">
            <a:solidFill>
              <a:srgbClr val="FF0515"/>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28" name="Text Box 46"/>
          <p:cNvSpPr txBox="1">
            <a:spLocks noChangeArrowheads="1"/>
          </p:cNvSpPr>
          <p:nvPr/>
        </p:nvSpPr>
        <p:spPr bwMode="auto">
          <a:xfrm>
            <a:off x="5772150" y="4406900"/>
            <a:ext cx="1847850" cy="646113"/>
          </a:xfrm>
          <a:prstGeom prst="rect">
            <a:avLst/>
          </a:prstGeom>
          <a:noFill/>
          <a:ln w="19050">
            <a:noFill/>
            <a:miter lim="800000"/>
            <a:headEnd/>
            <a:tailEnd/>
          </a:ln>
        </p:spPr>
        <p:txBody>
          <a:bodyPr>
            <a:spAutoFit/>
          </a:bodyPr>
          <a:lstStyle/>
          <a:p>
            <a:pPr>
              <a:spcBef>
                <a:spcPct val="50000"/>
              </a:spcBef>
              <a:defRPr/>
            </a:pPr>
            <a:r>
              <a:rPr lang="en-US" sz="1800" dirty="0">
                <a:solidFill>
                  <a:srgbClr val="FFFFFF">
                    <a:lumMod val="50000"/>
                  </a:srgbClr>
                </a:solidFill>
                <a:latin typeface="Cambria" pitchFamily="18" charset="0"/>
                <a:cs typeface="ＭＳ Ｐゴシック" pitchFamily="-106" charset="-128"/>
              </a:rPr>
              <a:t>another </a:t>
            </a:r>
            <a:r>
              <a:rPr lang="en-US" sz="1800" b="1" i="1" dirty="0">
                <a:solidFill>
                  <a:srgbClr val="FFFFFF">
                    <a:lumMod val="50000"/>
                  </a:srgbClr>
                </a:solidFill>
                <a:latin typeface="Cambria" pitchFamily="18" charset="0"/>
                <a:cs typeface="ＭＳ Ｐゴシック" pitchFamily="-106" charset="-128"/>
              </a:rPr>
              <a:t>Stack Frame </a:t>
            </a:r>
            <a:r>
              <a:rPr lang="en-US" sz="1800" dirty="0">
                <a:solidFill>
                  <a:srgbClr val="FFFFFF">
                    <a:lumMod val="50000"/>
                  </a:srgbClr>
                </a:solidFill>
                <a:latin typeface="Cambria" pitchFamily="18" charset="0"/>
                <a:cs typeface="ＭＳ Ｐゴシック" pitchFamily="-106" charset="-128"/>
              </a:rPr>
              <a:t>is gone</a:t>
            </a:r>
          </a:p>
        </p:txBody>
      </p:sp>
      <p:sp>
        <p:nvSpPr>
          <p:cNvPr id="30745" name="Text Box 5"/>
          <p:cNvSpPr txBox="1">
            <a:spLocks noChangeArrowheads="1"/>
          </p:cNvSpPr>
          <p:nvPr/>
        </p:nvSpPr>
        <p:spPr bwMode="auto">
          <a:xfrm>
            <a:off x="838200" y="1905000"/>
            <a:ext cx="29813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sz="1800" b="1">
                <a:solidFill>
                  <a:srgbClr val="000000"/>
                </a:solidFill>
                <a:latin typeface="Courier New" pitchFamily="-106" charset="0"/>
              </a:rPr>
              <a:t>x = </a:t>
            </a:r>
            <a:r>
              <a:rPr lang="en-US" sz="1800" b="1">
                <a:solidFill>
                  <a:srgbClr val="660066"/>
                </a:solidFill>
                <a:latin typeface="Courier New" pitchFamily="-106" charset="0"/>
              </a:rPr>
              <a:t>input</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y =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660066"/>
                </a:solidFill>
                <a:latin typeface="Courier New" pitchFamily="-106" charset="0"/>
              </a:rPr>
              <a:t>print </a:t>
            </a:r>
            <a:r>
              <a:rPr lang="en-US" sz="1800" b="1">
                <a:solidFill>
                  <a:srgbClr val="000000"/>
                </a:solidFill>
                <a:latin typeface="Courier New" pitchFamily="-106" charset="0"/>
              </a:rPr>
              <a:t>y</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FF6600"/>
                </a:solidFill>
                <a:latin typeface="Courier New" pitchFamily="-106" charset="0"/>
              </a:rPr>
              <a:t>def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000000"/>
                </a:solidFill>
                <a:latin typeface="Courier New" pitchFamily="-106" charset="0"/>
              </a:rPr>
              <a:t>  </a:t>
            </a:r>
            <a:endParaRPr lang="en-US" sz="1800" b="1">
              <a:solidFill>
                <a:srgbClr val="009999"/>
              </a:solidFill>
              <a:latin typeface="Courier New" pitchFamily="-106" charset="0"/>
            </a:endParaRP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if </a:t>
            </a:r>
            <a:r>
              <a:rPr lang="en-US" sz="1800" b="1">
                <a:solidFill>
                  <a:srgbClr val="000000"/>
                </a:solidFill>
                <a:latin typeface="Courier New" pitchFamily="-106" charset="0"/>
              </a:rPr>
              <a:t>x==0: </a:t>
            </a:r>
            <a:r>
              <a:rPr lang="en-US" sz="1800" b="1">
                <a:solidFill>
                  <a:srgbClr val="660066"/>
                </a:solidFill>
                <a:latin typeface="Courier New" pitchFamily="-106" charset="0"/>
              </a:rPr>
              <a:t>return </a:t>
            </a:r>
            <a:r>
              <a:rPr lang="en-US" sz="1800" b="1">
                <a:solidFill>
                  <a:srgbClr val="000000"/>
                </a:solidFill>
                <a:latin typeface="Courier New" pitchFamily="-106" charset="0"/>
              </a:rPr>
              <a:t>1</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else</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    RES = </a:t>
            </a:r>
            <a:r>
              <a:rPr lang="en-US" sz="1800" b="1">
                <a:solidFill>
                  <a:srgbClr val="FF0000"/>
                </a:solidFill>
                <a:latin typeface="Courier New" pitchFamily="-106" charset="0"/>
              </a:rPr>
              <a:t>fac</a:t>
            </a:r>
            <a:r>
              <a:rPr lang="en-US" sz="1800" b="1">
                <a:solidFill>
                  <a:srgbClr val="000000"/>
                </a:solidFill>
                <a:latin typeface="Courier New" pitchFamily="-106" charset="0"/>
              </a:rPr>
              <a:t>(x-1)</a:t>
            </a:r>
          </a:p>
          <a:p>
            <a:pPr algn="l">
              <a:lnSpc>
                <a:spcPct val="60000"/>
              </a:lnSpc>
              <a:spcBef>
                <a:spcPct val="50000"/>
              </a:spcBef>
            </a:pPr>
            <a:r>
              <a:rPr lang="en-US" sz="1800" b="1">
                <a:solidFill>
                  <a:srgbClr val="000000"/>
                </a:solidFill>
                <a:latin typeface="Courier New" pitchFamily="-106" charset="0"/>
              </a:rPr>
              <a:t>    </a:t>
            </a:r>
            <a:r>
              <a:rPr lang="en-US" sz="1800" b="1">
                <a:solidFill>
                  <a:srgbClr val="660066"/>
                </a:solidFill>
                <a:latin typeface="Courier New" pitchFamily="-106" charset="0"/>
              </a:rPr>
              <a:t>return </a:t>
            </a:r>
            <a:r>
              <a:rPr lang="en-US" sz="1800" b="1">
                <a:solidFill>
                  <a:srgbClr val="000000"/>
                </a:solidFill>
                <a:latin typeface="Courier New" pitchFamily="-106" charset="0"/>
              </a:rPr>
              <a:t>x*RES</a:t>
            </a:r>
          </a:p>
        </p:txBody>
      </p:sp>
      <p:sp>
        <p:nvSpPr>
          <p:cNvPr id="30746" name="Left Bracket 29"/>
          <p:cNvSpPr>
            <a:spLocks/>
          </p:cNvSpPr>
          <p:nvPr/>
        </p:nvSpPr>
        <p:spPr bwMode="auto">
          <a:xfrm>
            <a:off x="339725" y="1943100"/>
            <a:ext cx="147638" cy="885825"/>
          </a:xfrm>
          <a:prstGeom prst="leftBracket">
            <a:avLst>
              <a:gd name="adj" fmla="val 8389"/>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0747" name="Left Bracket 30"/>
          <p:cNvSpPr>
            <a:spLocks/>
          </p:cNvSpPr>
          <p:nvPr/>
        </p:nvSpPr>
        <p:spPr bwMode="auto">
          <a:xfrm>
            <a:off x="333375" y="3048000"/>
            <a:ext cx="150813" cy="3065463"/>
          </a:xfrm>
          <a:prstGeom prst="leftBracket">
            <a:avLst>
              <a:gd name="adj" fmla="val 8375"/>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0748" name="Left Bracket 31"/>
          <p:cNvSpPr>
            <a:spLocks/>
          </p:cNvSpPr>
          <p:nvPr/>
        </p:nvSpPr>
        <p:spPr bwMode="auto">
          <a:xfrm>
            <a:off x="647700" y="4521200"/>
            <a:ext cx="131763" cy="1320800"/>
          </a:xfrm>
          <a:prstGeom prst="leftBracket">
            <a:avLst>
              <a:gd name="adj" fmla="val 8261"/>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0749" name="Text Box 131"/>
          <p:cNvSpPr txBox="1">
            <a:spLocks noChangeArrowheads="1"/>
          </p:cNvSpPr>
          <p:nvPr/>
        </p:nvSpPr>
        <p:spPr bwMode="auto">
          <a:xfrm rot="-5400000">
            <a:off x="-196056" y="4429919"/>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factorial</a:t>
            </a:r>
          </a:p>
        </p:txBody>
      </p:sp>
      <p:sp>
        <p:nvSpPr>
          <p:cNvPr id="30750" name="Text Box 134"/>
          <p:cNvSpPr txBox="1">
            <a:spLocks noChangeArrowheads="1"/>
          </p:cNvSpPr>
          <p:nvPr/>
        </p:nvSpPr>
        <p:spPr bwMode="auto">
          <a:xfrm rot="-5400000">
            <a:off x="234950" y="4983163"/>
            <a:ext cx="800100" cy="4000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recursive step</a:t>
            </a:r>
          </a:p>
        </p:txBody>
      </p:sp>
      <p:sp>
        <p:nvSpPr>
          <p:cNvPr id="30751" name="Text Box 141"/>
          <p:cNvSpPr txBox="1">
            <a:spLocks noChangeArrowheads="1"/>
          </p:cNvSpPr>
          <p:nvPr/>
        </p:nvSpPr>
        <p:spPr bwMode="auto">
          <a:xfrm rot="-5400000">
            <a:off x="10319" y="2231231"/>
            <a:ext cx="630238"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30752" name="Rectangle 35"/>
          <p:cNvSpPr>
            <a:spLocks noChangeArrowheads="1"/>
          </p:cNvSpPr>
          <p:nvPr/>
        </p:nvSpPr>
        <p:spPr bwMode="auto">
          <a:xfrm rot="-5400000">
            <a:off x="480219" y="3891757"/>
            <a:ext cx="469900"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solidFill>
                <a:srgbClr val="000000"/>
              </a:solidFill>
            </a:endParaRPr>
          </a:p>
        </p:txBody>
      </p:sp>
      <p:sp>
        <p:nvSpPr>
          <p:cNvPr id="30753" name="Left Bracket 36"/>
          <p:cNvSpPr>
            <a:spLocks/>
          </p:cNvSpPr>
          <p:nvPr/>
        </p:nvSpPr>
        <p:spPr bwMode="auto">
          <a:xfrm>
            <a:off x="652463" y="3632200"/>
            <a:ext cx="130175" cy="796925"/>
          </a:xfrm>
          <a:prstGeom prst="leftBracket">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0754" name="Text Box 137"/>
          <p:cNvSpPr txBox="1">
            <a:spLocks noChangeArrowheads="1"/>
          </p:cNvSpPr>
          <p:nvPr/>
        </p:nvSpPr>
        <p:spPr bwMode="auto">
          <a:xfrm rot="-5400000">
            <a:off x="311151" y="3902075"/>
            <a:ext cx="501650"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base</a:t>
            </a:r>
          </a:p>
        </p:txBody>
      </p:sp>
      <p:grpSp>
        <p:nvGrpSpPr>
          <p:cNvPr id="30756" name="Group 37"/>
          <p:cNvGrpSpPr>
            <a:grpSpLocks/>
          </p:cNvGrpSpPr>
          <p:nvPr/>
        </p:nvGrpSpPr>
        <p:grpSpPr bwMode="auto">
          <a:xfrm>
            <a:off x="7467600" y="1765300"/>
            <a:ext cx="479425" cy="304800"/>
            <a:chOff x="7651397" y="1820157"/>
            <a:chExt cx="478632" cy="304800"/>
          </a:xfrm>
        </p:grpSpPr>
        <p:sp>
          <p:nvSpPr>
            <p:cNvPr id="30772" name="Rounded Rectangle 38"/>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0773"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30757" name="Group 40"/>
          <p:cNvGrpSpPr>
            <a:grpSpLocks/>
          </p:cNvGrpSpPr>
          <p:nvPr/>
        </p:nvGrpSpPr>
        <p:grpSpPr bwMode="auto">
          <a:xfrm>
            <a:off x="7467600" y="2101850"/>
            <a:ext cx="906463" cy="307975"/>
            <a:chOff x="7651397" y="1820157"/>
            <a:chExt cx="478632" cy="329825"/>
          </a:xfrm>
        </p:grpSpPr>
        <p:sp>
          <p:nvSpPr>
            <p:cNvPr id="30770" name="Rounded Rectangle 41"/>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0771"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30758" name="Group 43"/>
          <p:cNvGrpSpPr>
            <a:grpSpLocks/>
          </p:cNvGrpSpPr>
          <p:nvPr/>
        </p:nvGrpSpPr>
        <p:grpSpPr bwMode="auto">
          <a:xfrm>
            <a:off x="7467600" y="2419350"/>
            <a:ext cx="838200" cy="306388"/>
            <a:chOff x="7651397" y="1820157"/>
            <a:chExt cx="478632" cy="329825"/>
          </a:xfrm>
        </p:grpSpPr>
        <p:sp>
          <p:nvSpPr>
            <p:cNvPr id="30768" name="Rounded Rectangle 44"/>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0769"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grpSp>
        <p:nvGrpSpPr>
          <p:cNvPr id="30759" name="Group 46"/>
          <p:cNvGrpSpPr>
            <a:grpSpLocks/>
          </p:cNvGrpSpPr>
          <p:nvPr/>
        </p:nvGrpSpPr>
        <p:grpSpPr bwMode="auto">
          <a:xfrm>
            <a:off x="7467600" y="3068638"/>
            <a:ext cx="479425" cy="304800"/>
            <a:chOff x="7651397" y="1820157"/>
            <a:chExt cx="478632" cy="304800"/>
          </a:xfrm>
        </p:grpSpPr>
        <p:sp>
          <p:nvSpPr>
            <p:cNvPr id="30766" name="Rounded Rectangle 47"/>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0767"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30760" name="Group 49"/>
          <p:cNvGrpSpPr>
            <a:grpSpLocks/>
          </p:cNvGrpSpPr>
          <p:nvPr/>
        </p:nvGrpSpPr>
        <p:grpSpPr bwMode="auto">
          <a:xfrm>
            <a:off x="7467600" y="3406775"/>
            <a:ext cx="906463" cy="307975"/>
            <a:chOff x="7651397" y="1820157"/>
            <a:chExt cx="478632" cy="329825"/>
          </a:xfrm>
        </p:grpSpPr>
        <p:sp>
          <p:nvSpPr>
            <p:cNvPr id="30764" name="Rounded Rectangle 50"/>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0765"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30761" name="Group 52"/>
          <p:cNvGrpSpPr>
            <a:grpSpLocks/>
          </p:cNvGrpSpPr>
          <p:nvPr/>
        </p:nvGrpSpPr>
        <p:grpSpPr bwMode="auto">
          <a:xfrm>
            <a:off x="7467600" y="3722688"/>
            <a:ext cx="838200" cy="307975"/>
            <a:chOff x="7651397" y="1820157"/>
            <a:chExt cx="478632" cy="329825"/>
          </a:xfrm>
        </p:grpSpPr>
        <p:sp>
          <p:nvSpPr>
            <p:cNvPr id="30762" name="Rounded Rectangle 53"/>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0763"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sp>
        <p:nvSpPr>
          <p:cNvPr id="55" name="Text Box 3"/>
          <p:cNvSpPr txBox="1">
            <a:spLocks noChangeArrowheads="1"/>
          </p:cNvSpPr>
          <p:nvPr>
            <p:custDataLst>
              <p:tags r:id="rId1"/>
            </p:custDataLst>
          </p:nvPr>
        </p:nvSpPr>
        <p:spPr bwMode="auto">
          <a:xfrm>
            <a:off x="5238750" y="914400"/>
            <a:ext cx="3067050" cy="461963"/>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smtClean="0">
                <a:solidFill>
                  <a:srgbClr val="000000"/>
                </a:solidFill>
                <a:latin typeface="Cambria" pitchFamily="18" charset="0"/>
              </a:rPr>
              <a:t>Assembly</a:t>
            </a:r>
            <a:endParaRPr lang="en-US" dirty="0">
              <a:solidFill>
                <a:srgbClr val="000000"/>
              </a:solidFill>
              <a:latin typeface="Cambria" pitchFamily="18" charset="0"/>
            </a:endParaRPr>
          </a:p>
        </p:txBody>
      </p:sp>
      <p:sp>
        <p:nvSpPr>
          <p:cNvPr id="56" name="Text Box 4"/>
          <p:cNvSpPr txBox="1">
            <a:spLocks noChangeArrowheads="1"/>
          </p:cNvSpPr>
          <p:nvPr>
            <p:custDataLst>
              <p:tags r:id="rId2"/>
            </p:custDataLst>
          </p:nvPr>
        </p:nvSpPr>
        <p:spPr bwMode="auto">
          <a:xfrm>
            <a:off x="1050925" y="914400"/>
            <a:ext cx="1828800" cy="466725"/>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solidFill>
                  <a:srgbClr val="000000"/>
                </a:solidFill>
                <a:latin typeface="Cambria" pitchFamily="18" charset="0"/>
              </a:rPr>
              <a:t>Python</a:t>
            </a:r>
          </a:p>
        </p:txBody>
      </p:sp>
      <p:sp>
        <p:nvSpPr>
          <p:cNvPr id="54" name="Rectangle 2"/>
          <p:cNvSpPr>
            <a:spLocks noChangeArrowheads="1"/>
          </p:cNvSpPr>
          <p:nvPr>
            <p:custDataLst>
              <p:tags r:id="rId3"/>
            </p:custDataLst>
          </p:nvPr>
        </p:nvSpPr>
        <p:spPr bwMode="auto">
          <a:xfrm>
            <a:off x="39624" y="39469"/>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3600" dirty="0">
                <a:solidFill>
                  <a:srgbClr val="000000"/>
                </a:solidFill>
                <a:latin typeface="Cambria" pitchFamily="18" charset="0"/>
              </a:rPr>
              <a:t>From </a:t>
            </a:r>
            <a:r>
              <a:rPr lang="en-US" sz="3600" i="1" dirty="0">
                <a:solidFill>
                  <a:srgbClr val="000000"/>
                </a:solidFill>
                <a:latin typeface="Cambria" pitchFamily="18" charset="0"/>
              </a:rPr>
              <a:t>functions</a:t>
            </a:r>
            <a:r>
              <a:rPr lang="en-US" sz="3600" dirty="0">
                <a:solidFill>
                  <a:srgbClr val="000000"/>
                </a:solidFill>
                <a:latin typeface="Cambria" pitchFamily="18" charset="0"/>
              </a:rPr>
              <a:t> to </a:t>
            </a:r>
            <a:r>
              <a:rPr lang="en-US" sz="3600" i="1" dirty="0">
                <a:solidFill>
                  <a:srgbClr val="000000"/>
                </a:solidFill>
                <a:latin typeface="Cambria" pitchFamily="18" charset="0"/>
              </a:rPr>
              <a:t>instructions</a:t>
            </a:r>
            <a:endParaRPr lang="en-US" sz="3600" i="1" dirty="0">
              <a:solidFill>
                <a:srgbClr val="000000"/>
              </a:solidFill>
              <a:latin typeface="Cambria" pitchFamily="18" charset="0"/>
              <a:cs typeface="Courier New" pitchFamily="-106" charset="0"/>
            </a:endParaRPr>
          </a:p>
        </p:txBody>
      </p:sp>
    </p:spTree>
    <p:extLst>
      <p:ext uri="{BB962C8B-B14F-4D97-AF65-F5344CB8AC3E}">
        <p14:creationId xmlns:p14="http://schemas.microsoft.com/office/powerpoint/2010/main" val="1112330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6"/>
          <p:cNvSpPr>
            <a:spLocks noChangeArrowheads="1"/>
          </p:cNvSpPr>
          <p:nvPr/>
        </p:nvSpPr>
        <p:spPr bwMode="auto">
          <a:xfrm>
            <a:off x="5715000" y="1676400"/>
            <a:ext cx="1958975" cy="1103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31749" name="Rectangle 7"/>
          <p:cNvSpPr>
            <a:spLocks noChangeArrowheads="1"/>
          </p:cNvSpPr>
          <p:nvPr/>
        </p:nvSpPr>
        <p:spPr bwMode="auto">
          <a:xfrm>
            <a:off x="5716588" y="2963863"/>
            <a:ext cx="1958975" cy="11033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31750" name="Text Box 8"/>
          <p:cNvSpPr txBox="1">
            <a:spLocks noChangeArrowheads="1"/>
          </p:cNvSpPr>
          <p:nvPr/>
        </p:nvSpPr>
        <p:spPr bwMode="auto">
          <a:xfrm>
            <a:off x="6175375" y="1765300"/>
            <a:ext cx="1370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31751" name="Text Box 9"/>
          <p:cNvSpPr txBox="1">
            <a:spLocks noChangeArrowheads="1"/>
          </p:cNvSpPr>
          <p:nvPr/>
        </p:nvSpPr>
        <p:spPr bwMode="auto">
          <a:xfrm>
            <a:off x="6354763" y="2438400"/>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31752" name="Rectangle 10"/>
          <p:cNvSpPr>
            <a:spLocks noChangeArrowheads="1"/>
          </p:cNvSpPr>
          <p:nvPr/>
        </p:nvSpPr>
        <p:spPr bwMode="auto">
          <a:xfrm>
            <a:off x="4784725" y="16906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fac(3)</a:t>
            </a:r>
          </a:p>
        </p:txBody>
      </p:sp>
      <p:sp>
        <p:nvSpPr>
          <p:cNvPr id="31753" name="Rectangle 11"/>
          <p:cNvSpPr>
            <a:spLocks noChangeArrowheads="1"/>
          </p:cNvSpPr>
          <p:nvPr/>
        </p:nvSpPr>
        <p:spPr bwMode="auto">
          <a:xfrm>
            <a:off x="4775200" y="2976563"/>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fac(2)</a:t>
            </a:r>
          </a:p>
        </p:txBody>
      </p:sp>
      <p:sp>
        <p:nvSpPr>
          <p:cNvPr id="31754" name="Text Box 12"/>
          <p:cNvSpPr txBox="1">
            <a:spLocks noChangeArrowheads="1"/>
          </p:cNvSpPr>
          <p:nvPr/>
        </p:nvSpPr>
        <p:spPr bwMode="auto">
          <a:xfrm>
            <a:off x="6064250" y="2111375"/>
            <a:ext cx="14811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31755" name="Rectangle 13"/>
          <p:cNvSpPr>
            <a:spLocks noChangeArrowheads="1"/>
          </p:cNvSpPr>
          <p:nvPr/>
        </p:nvSpPr>
        <p:spPr bwMode="auto">
          <a:xfrm>
            <a:off x="6005513" y="174625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3</a:t>
            </a:r>
          </a:p>
        </p:txBody>
      </p:sp>
      <p:sp>
        <p:nvSpPr>
          <p:cNvPr id="31756" name="Rectangle 14"/>
          <p:cNvSpPr>
            <a:spLocks noChangeArrowheads="1"/>
          </p:cNvSpPr>
          <p:nvPr/>
        </p:nvSpPr>
        <p:spPr bwMode="auto">
          <a:xfrm>
            <a:off x="6005513" y="205263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31757" name="Line 15"/>
          <p:cNvSpPr>
            <a:spLocks noChangeShapeType="1"/>
          </p:cNvSpPr>
          <p:nvPr/>
        </p:nvSpPr>
        <p:spPr bwMode="auto">
          <a:xfrm flipH="1" flipV="1">
            <a:off x="2352675" y="2330450"/>
            <a:ext cx="3840163" cy="260350"/>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31758" name="Text Box 16"/>
          <p:cNvSpPr txBox="1">
            <a:spLocks noChangeArrowheads="1"/>
          </p:cNvSpPr>
          <p:nvPr/>
        </p:nvSpPr>
        <p:spPr bwMode="auto">
          <a:xfrm>
            <a:off x="6173788" y="3044825"/>
            <a:ext cx="1370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31759" name="Text Box 17"/>
          <p:cNvSpPr txBox="1">
            <a:spLocks noChangeArrowheads="1"/>
          </p:cNvSpPr>
          <p:nvPr/>
        </p:nvSpPr>
        <p:spPr bwMode="auto">
          <a:xfrm>
            <a:off x="6353175" y="3717925"/>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31760" name="Text Box 18"/>
          <p:cNvSpPr txBox="1">
            <a:spLocks noChangeArrowheads="1"/>
          </p:cNvSpPr>
          <p:nvPr/>
        </p:nvSpPr>
        <p:spPr bwMode="auto">
          <a:xfrm>
            <a:off x="6062663" y="3390900"/>
            <a:ext cx="14811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31761" name="Rectangle 19"/>
          <p:cNvSpPr>
            <a:spLocks noChangeArrowheads="1"/>
          </p:cNvSpPr>
          <p:nvPr/>
        </p:nvSpPr>
        <p:spPr bwMode="auto">
          <a:xfrm>
            <a:off x="6003925" y="3025775"/>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2</a:t>
            </a:r>
          </a:p>
        </p:txBody>
      </p:sp>
      <p:sp>
        <p:nvSpPr>
          <p:cNvPr id="31762" name="Rectangle 20"/>
          <p:cNvSpPr>
            <a:spLocks noChangeArrowheads="1"/>
          </p:cNvSpPr>
          <p:nvPr/>
        </p:nvSpPr>
        <p:spPr bwMode="auto">
          <a:xfrm>
            <a:off x="5994400" y="3332163"/>
            <a:ext cx="339725" cy="385762"/>
          </a:xfrm>
          <a:prstGeom prst="rect">
            <a:avLst/>
          </a:prstGeom>
          <a:noFill/>
          <a:ln w="19050">
            <a:solidFill>
              <a:srgbClr val="FF0515"/>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800" b="1">
                <a:solidFill>
                  <a:srgbClr val="FF0515"/>
                </a:solidFill>
                <a:latin typeface="Courier New" pitchFamily="-106" charset="0"/>
              </a:rPr>
              <a:t>2</a:t>
            </a:r>
            <a:endParaRPr lang="en-US" sz="1800" b="1">
              <a:solidFill>
                <a:srgbClr val="000000"/>
              </a:solidFill>
              <a:latin typeface="Courier New" pitchFamily="-106" charset="0"/>
            </a:endParaRPr>
          </a:p>
        </p:txBody>
      </p:sp>
      <p:sp>
        <p:nvSpPr>
          <p:cNvPr id="31763" name="Line 21"/>
          <p:cNvSpPr>
            <a:spLocks noChangeShapeType="1"/>
          </p:cNvSpPr>
          <p:nvPr/>
        </p:nvSpPr>
        <p:spPr bwMode="auto">
          <a:xfrm flipH="1">
            <a:off x="3394075" y="3876675"/>
            <a:ext cx="2789238" cy="1065213"/>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31764" name="Line 22"/>
          <p:cNvSpPr>
            <a:spLocks noChangeShapeType="1"/>
          </p:cNvSpPr>
          <p:nvPr/>
        </p:nvSpPr>
        <p:spPr bwMode="auto">
          <a:xfrm flipV="1">
            <a:off x="2362200" y="1884363"/>
            <a:ext cx="2459038" cy="373062"/>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31765" name="Line 23"/>
          <p:cNvSpPr>
            <a:spLocks noChangeShapeType="1"/>
          </p:cNvSpPr>
          <p:nvPr/>
        </p:nvSpPr>
        <p:spPr bwMode="auto">
          <a:xfrm flipV="1">
            <a:off x="3387725" y="3267075"/>
            <a:ext cx="1454150" cy="1609725"/>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31766" name="Text Box 5"/>
          <p:cNvSpPr txBox="1">
            <a:spLocks noChangeArrowheads="1"/>
          </p:cNvSpPr>
          <p:nvPr/>
        </p:nvSpPr>
        <p:spPr bwMode="auto">
          <a:xfrm>
            <a:off x="838200" y="1905000"/>
            <a:ext cx="29813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sz="1800" b="1">
                <a:solidFill>
                  <a:srgbClr val="000000"/>
                </a:solidFill>
                <a:latin typeface="Courier New" pitchFamily="-106" charset="0"/>
              </a:rPr>
              <a:t>x = </a:t>
            </a:r>
            <a:r>
              <a:rPr lang="en-US" sz="1800" b="1">
                <a:solidFill>
                  <a:srgbClr val="660066"/>
                </a:solidFill>
                <a:latin typeface="Courier New" pitchFamily="-106" charset="0"/>
              </a:rPr>
              <a:t>input</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y =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660066"/>
                </a:solidFill>
                <a:latin typeface="Courier New" pitchFamily="-106" charset="0"/>
              </a:rPr>
              <a:t>print </a:t>
            </a:r>
            <a:r>
              <a:rPr lang="en-US" sz="1800" b="1">
                <a:solidFill>
                  <a:srgbClr val="000000"/>
                </a:solidFill>
                <a:latin typeface="Courier New" pitchFamily="-106" charset="0"/>
              </a:rPr>
              <a:t>y</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FF6600"/>
                </a:solidFill>
                <a:latin typeface="Courier New" pitchFamily="-106" charset="0"/>
              </a:rPr>
              <a:t>def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000000"/>
                </a:solidFill>
                <a:latin typeface="Courier New" pitchFamily="-106" charset="0"/>
              </a:rPr>
              <a:t>  </a:t>
            </a:r>
            <a:endParaRPr lang="en-US" sz="1800" b="1">
              <a:solidFill>
                <a:srgbClr val="009999"/>
              </a:solidFill>
              <a:latin typeface="Courier New" pitchFamily="-106" charset="0"/>
            </a:endParaRP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if </a:t>
            </a:r>
            <a:r>
              <a:rPr lang="en-US" sz="1800" b="1">
                <a:solidFill>
                  <a:srgbClr val="000000"/>
                </a:solidFill>
                <a:latin typeface="Courier New" pitchFamily="-106" charset="0"/>
              </a:rPr>
              <a:t>x==0: </a:t>
            </a:r>
            <a:r>
              <a:rPr lang="en-US" sz="1800" b="1">
                <a:solidFill>
                  <a:srgbClr val="660066"/>
                </a:solidFill>
                <a:latin typeface="Courier New" pitchFamily="-106" charset="0"/>
              </a:rPr>
              <a:t>return </a:t>
            </a:r>
            <a:r>
              <a:rPr lang="en-US" sz="1800" b="1">
                <a:solidFill>
                  <a:srgbClr val="000000"/>
                </a:solidFill>
                <a:latin typeface="Courier New" pitchFamily="-106" charset="0"/>
              </a:rPr>
              <a:t>1</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else</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    RES = </a:t>
            </a:r>
            <a:r>
              <a:rPr lang="en-US" sz="1800" b="1">
                <a:solidFill>
                  <a:srgbClr val="FF0000"/>
                </a:solidFill>
                <a:latin typeface="Courier New" pitchFamily="-106" charset="0"/>
              </a:rPr>
              <a:t>fac</a:t>
            </a:r>
            <a:r>
              <a:rPr lang="en-US" sz="1800" b="1">
                <a:solidFill>
                  <a:srgbClr val="000000"/>
                </a:solidFill>
                <a:latin typeface="Courier New" pitchFamily="-106" charset="0"/>
              </a:rPr>
              <a:t>(x-1)</a:t>
            </a:r>
          </a:p>
          <a:p>
            <a:pPr algn="l">
              <a:lnSpc>
                <a:spcPct val="60000"/>
              </a:lnSpc>
              <a:spcBef>
                <a:spcPct val="50000"/>
              </a:spcBef>
            </a:pPr>
            <a:r>
              <a:rPr lang="en-US" sz="1800" b="1">
                <a:solidFill>
                  <a:srgbClr val="000000"/>
                </a:solidFill>
                <a:latin typeface="Courier New" pitchFamily="-106" charset="0"/>
              </a:rPr>
              <a:t>    </a:t>
            </a:r>
            <a:r>
              <a:rPr lang="en-US" sz="1800" b="1">
                <a:solidFill>
                  <a:srgbClr val="660066"/>
                </a:solidFill>
                <a:latin typeface="Courier New" pitchFamily="-106" charset="0"/>
              </a:rPr>
              <a:t>return </a:t>
            </a:r>
            <a:r>
              <a:rPr lang="en-US" sz="1800" b="1">
                <a:solidFill>
                  <a:srgbClr val="000000"/>
                </a:solidFill>
                <a:latin typeface="Courier New" pitchFamily="-106" charset="0"/>
              </a:rPr>
              <a:t>x*RES</a:t>
            </a:r>
          </a:p>
        </p:txBody>
      </p:sp>
      <p:sp>
        <p:nvSpPr>
          <p:cNvPr id="31767" name="Left Bracket 25"/>
          <p:cNvSpPr>
            <a:spLocks/>
          </p:cNvSpPr>
          <p:nvPr/>
        </p:nvSpPr>
        <p:spPr bwMode="auto">
          <a:xfrm>
            <a:off x="339725" y="1943100"/>
            <a:ext cx="147638" cy="885825"/>
          </a:xfrm>
          <a:prstGeom prst="leftBracket">
            <a:avLst>
              <a:gd name="adj" fmla="val 8389"/>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1768" name="Left Bracket 26"/>
          <p:cNvSpPr>
            <a:spLocks/>
          </p:cNvSpPr>
          <p:nvPr/>
        </p:nvSpPr>
        <p:spPr bwMode="auto">
          <a:xfrm>
            <a:off x="333375" y="3048000"/>
            <a:ext cx="150813" cy="3065463"/>
          </a:xfrm>
          <a:prstGeom prst="leftBracket">
            <a:avLst>
              <a:gd name="adj" fmla="val 8375"/>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1769" name="Left Bracket 27"/>
          <p:cNvSpPr>
            <a:spLocks/>
          </p:cNvSpPr>
          <p:nvPr/>
        </p:nvSpPr>
        <p:spPr bwMode="auto">
          <a:xfrm>
            <a:off x="647700" y="4521200"/>
            <a:ext cx="131763" cy="1320800"/>
          </a:xfrm>
          <a:prstGeom prst="leftBracket">
            <a:avLst>
              <a:gd name="adj" fmla="val 8261"/>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1770" name="Text Box 131"/>
          <p:cNvSpPr txBox="1">
            <a:spLocks noChangeArrowheads="1"/>
          </p:cNvSpPr>
          <p:nvPr/>
        </p:nvSpPr>
        <p:spPr bwMode="auto">
          <a:xfrm rot="-5400000">
            <a:off x="-196056" y="4429919"/>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factorial</a:t>
            </a:r>
          </a:p>
        </p:txBody>
      </p:sp>
      <p:sp>
        <p:nvSpPr>
          <p:cNvPr id="31771" name="Text Box 134"/>
          <p:cNvSpPr txBox="1">
            <a:spLocks noChangeArrowheads="1"/>
          </p:cNvSpPr>
          <p:nvPr/>
        </p:nvSpPr>
        <p:spPr bwMode="auto">
          <a:xfrm rot="-5400000">
            <a:off x="234950" y="4983163"/>
            <a:ext cx="800100" cy="4000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recursive step</a:t>
            </a:r>
          </a:p>
        </p:txBody>
      </p:sp>
      <p:sp>
        <p:nvSpPr>
          <p:cNvPr id="31772" name="Text Box 141"/>
          <p:cNvSpPr txBox="1">
            <a:spLocks noChangeArrowheads="1"/>
          </p:cNvSpPr>
          <p:nvPr/>
        </p:nvSpPr>
        <p:spPr bwMode="auto">
          <a:xfrm rot="-5400000">
            <a:off x="10319" y="2231231"/>
            <a:ext cx="630238"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31773" name="Rectangle 31"/>
          <p:cNvSpPr>
            <a:spLocks noChangeArrowheads="1"/>
          </p:cNvSpPr>
          <p:nvPr/>
        </p:nvSpPr>
        <p:spPr bwMode="auto">
          <a:xfrm rot="-5400000">
            <a:off x="480219" y="3891757"/>
            <a:ext cx="469900"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solidFill>
                <a:srgbClr val="000000"/>
              </a:solidFill>
            </a:endParaRPr>
          </a:p>
        </p:txBody>
      </p:sp>
      <p:sp>
        <p:nvSpPr>
          <p:cNvPr id="31774" name="Left Bracket 32"/>
          <p:cNvSpPr>
            <a:spLocks/>
          </p:cNvSpPr>
          <p:nvPr/>
        </p:nvSpPr>
        <p:spPr bwMode="auto">
          <a:xfrm>
            <a:off x="652463" y="3632200"/>
            <a:ext cx="130175" cy="796925"/>
          </a:xfrm>
          <a:prstGeom prst="leftBracket">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1775" name="Text Box 137"/>
          <p:cNvSpPr txBox="1">
            <a:spLocks noChangeArrowheads="1"/>
          </p:cNvSpPr>
          <p:nvPr/>
        </p:nvSpPr>
        <p:spPr bwMode="auto">
          <a:xfrm rot="-5400000">
            <a:off x="311151" y="3902075"/>
            <a:ext cx="501650"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base</a:t>
            </a:r>
          </a:p>
        </p:txBody>
      </p:sp>
      <p:grpSp>
        <p:nvGrpSpPr>
          <p:cNvPr id="31777" name="Group 34"/>
          <p:cNvGrpSpPr>
            <a:grpSpLocks/>
          </p:cNvGrpSpPr>
          <p:nvPr/>
        </p:nvGrpSpPr>
        <p:grpSpPr bwMode="auto">
          <a:xfrm>
            <a:off x="7467600" y="1765300"/>
            <a:ext cx="479425" cy="304800"/>
            <a:chOff x="7651397" y="1820157"/>
            <a:chExt cx="478632" cy="304800"/>
          </a:xfrm>
        </p:grpSpPr>
        <p:sp>
          <p:nvSpPr>
            <p:cNvPr id="31793" name="Rounded Rectangle 35"/>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1794"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31778" name="Group 37"/>
          <p:cNvGrpSpPr>
            <a:grpSpLocks/>
          </p:cNvGrpSpPr>
          <p:nvPr/>
        </p:nvGrpSpPr>
        <p:grpSpPr bwMode="auto">
          <a:xfrm>
            <a:off x="7467600" y="2101850"/>
            <a:ext cx="906463" cy="307975"/>
            <a:chOff x="7651397" y="1820157"/>
            <a:chExt cx="478632" cy="329825"/>
          </a:xfrm>
        </p:grpSpPr>
        <p:sp>
          <p:nvSpPr>
            <p:cNvPr id="31791" name="Rounded Rectangle 38"/>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1792"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31779" name="Group 40"/>
          <p:cNvGrpSpPr>
            <a:grpSpLocks/>
          </p:cNvGrpSpPr>
          <p:nvPr/>
        </p:nvGrpSpPr>
        <p:grpSpPr bwMode="auto">
          <a:xfrm>
            <a:off x="7467600" y="2419350"/>
            <a:ext cx="838200" cy="306388"/>
            <a:chOff x="7651397" y="1820157"/>
            <a:chExt cx="478632" cy="329825"/>
          </a:xfrm>
        </p:grpSpPr>
        <p:sp>
          <p:nvSpPr>
            <p:cNvPr id="31789" name="Rounded Rectangle 41"/>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1790"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grpSp>
        <p:nvGrpSpPr>
          <p:cNvPr id="31780" name="Group 43"/>
          <p:cNvGrpSpPr>
            <a:grpSpLocks/>
          </p:cNvGrpSpPr>
          <p:nvPr/>
        </p:nvGrpSpPr>
        <p:grpSpPr bwMode="auto">
          <a:xfrm>
            <a:off x="7467600" y="3068638"/>
            <a:ext cx="479425" cy="304800"/>
            <a:chOff x="7651397" y="1820157"/>
            <a:chExt cx="478632" cy="304800"/>
          </a:xfrm>
        </p:grpSpPr>
        <p:sp>
          <p:nvSpPr>
            <p:cNvPr id="31787" name="Rounded Rectangle 44"/>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1788"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31781" name="Group 46"/>
          <p:cNvGrpSpPr>
            <a:grpSpLocks/>
          </p:cNvGrpSpPr>
          <p:nvPr/>
        </p:nvGrpSpPr>
        <p:grpSpPr bwMode="auto">
          <a:xfrm>
            <a:off x="7467600" y="3406775"/>
            <a:ext cx="906463" cy="307975"/>
            <a:chOff x="7651397" y="1820157"/>
            <a:chExt cx="478632" cy="329825"/>
          </a:xfrm>
        </p:grpSpPr>
        <p:sp>
          <p:nvSpPr>
            <p:cNvPr id="31785" name="Rounded Rectangle 47"/>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1786"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31782" name="Group 49"/>
          <p:cNvGrpSpPr>
            <a:grpSpLocks/>
          </p:cNvGrpSpPr>
          <p:nvPr/>
        </p:nvGrpSpPr>
        <p:grpSpPr bwMode="auto">
          <a:xfrm>
            <a:off x="7467600" y="3722688"/>
            <a:ext cx="838200" cy="307975"/>
            <a:chOff x="7651397" y="1820157"/>
            <a:chExt cx="478632" cy="329825"/>
          </a:xfrm>
        </p:grpSpPr>
        <p:sp>
          <p:nvSpPr>
            <p:cNvPr id="31783" name="Rounded Rectangle 50"/>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1784"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sp>
        <p:nvSpPr>
          <p:cNvPr id="52" name="Text Box 3"/>
          <p:cNvSpPr txBox="1">
            <a:spLocks noChangeArrowheads="1"/>
          </p:cNvSpPr>
          <p:nvPr>
            <p:custDataLst>
              <p:tags r:id="rId1"/>
            </p:custDataLst>
          </p:nvPr>
        </p:nvSpPr>
        <p:spPr bwMode="auto">
          <a:xfrm>
            <a:off x="5238750" y="914400"/>
            <a:ext cx="3067050" cy="461963"/>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smtClean="0">
                <a:solidFill>
                  <a:srgbClr val="000000"/>
                </a:solidFill>
                <a:latin typeface="Cambria" pitchFamily="18" charset="0"/>
              </a:rPr>
              <a:t>Assembly</a:t>
            </a:r>
            <a:endParaRPr lang="en-US" dirty="0">
              <a:solidFill>
                <a:srgbClr val="000000"/>
              </a:solidFill>
              <a:latin typeface="Cambria" pitchFamily="18" charset="0"/>
            </a:endParaRPr>
          </a:p>
        </p:txBody>
      </p:sp>
      <p:sp>
        <p:nvSpPr>
          <p:cNvPr id="53" name="Text Box 4"/>
          <p:cNvSpPr txBox="1">
            <a:spLocks noChangeArrowheads="1"/>
          </p:cNvSpPr>
          <p:nvPr>
            <p:custDataLst>
              <p:tags r:id="rId2"/>
            </p:custDataLst>
          </p:nvPr>
        </p:nvSpPr>
        <p:spPr bwMode="auto">
          <a:xfrm>
            <a:off x="1050925" y="914400"/>
            <a:ext cx="1828800" cy="466725"/>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solidFill>
                  <a:srgbClr val="000000"/>
                </a:solidFill>
                <a:latin typeface="Cambria" pitchFamily="18" charset="0"/>
              </a:rPr>
              <a:t>Python</a:t>
            </a:r>
          </a:p>
        </p:txBody>
      </p:sp>
      <p:sp>
        <p:nvSpPr>
          <p:cNvPr id="51" name="Rectangle 2"/>
          <p:cNvSpPr>
            <a:spLocks noChangeArrowheads="1"/>
          </p:cNvSpPr>
          <p:nvPr>
            <p:custDataLst>
              <p:tags r:id="rId3"/>
            </p:custDataLst>
          </p:nvPr>
        </p:nvSpPr>
        <p:spPr bwMode="auto">
          <a:xfrm>
            <a:off x="39624" y="39469"/>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3600" dirty="0">
                <a:solidFill>
                  <a:srgbClr val="000000"/>
                </a:solidFill>
                <a:latin typeface="Cambria" pitchFamily="18" charset="0"/>
              </a:rPr>
              <a:t>From </a:t>
            </a:r>
            <a:r>
              <a:rPr lang="en-US" sz="3600" i="1" dirty="0">
                <a:solidFill>
                  <a:srgbClr val="000000"/>
                </a:solidFill>
                <a:latin typeface="Cambria" pitchFamily="18" charset="0"/>
              </a:rPr>
              <a:t>functions</a:t>
            </a:r>
            <a:r>
              <a:rPr lang="en-US" sz="3600" dirty="0">
                <a:solidFill>
                  <a:srgbClr val="000000"/>
                </a:solidFill>
                <a:latin typeface="Cambria" pitchFamily="18" charset="0"/>
              </a:rPr>
              <a:t> to </a:t>
            </a:r>
            <a:r>
              <a:rPr lang="en-US" sz="3600" i="1" dirty="0">
                <a:solidFill>
                  <a:srgbClr val="000000"/>
                </a:solidFill>
                <a:latin typeface="Cambria" pitchFamily="18" charset="0"/>
              </a:rPr>
              <a:t>instructions</a:t>
            </a:r>
            <a:endParaRPr lang="en-US" sz="3600" i="1" dirty="0">
              <a:solidFill>
                <a:srgbClr val="000000"/>
              </a:solidFill>
              <a:latin typeface="Cambria" pitchFamily="18" charset="0"/>
              <a:cs typeface="Courier New" pitchFamily="-106" charset="0"/>
            </a:endParaRPr>
          </a:p>
        </p:txBody>
      </p:sp>
    </p:spTree>
    <p:extLst>
      <p:ext uri="{BB962C8B-B14F-4D97-AF65-F5344CB8AC3E}">
        <p14:creationId xmlns:p14="http://schemas.microsoft.com/office/powerpoint/2010/main" val="967708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6"/>
          <p:cNvSpPr>
            <a:spLocks noChangeArrowheads="1"/>
          </p:cNvSpPr>
          <p:nvPr/>
        </p:nvSpPr>
        <p:spPr bwMode="auto">
          <a:xfrm>
            <a:off x="5715000" y="1676400"/>
            <a:ext cx="1958975" cy="1103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32773" name="Text Box 8"/>
          <p:cNvSpPr txBox="1">
            <a:spLocks noChangeArrowheads="1"/>
          </p:cNvSpPr>
          <p:nvPr/>
        </p:nvSpPr>
        <p:spPr bwMode="auto">
          <a:xfrm>
            <a:off x="6175375" y="1765300"/>
            <a:ext cx="1370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32774" name="Text Box 9"/>
          <p:cNvSpPr txBox="1">
            <a:spLocks noChangeArrowheads="1"/>
          </p:cNvSpPr>
          <p:nvPr/>
        </p:nvSpPr>
        <p:spPr bwMode="auto">
          <a:xfrm>
            <a:off x="6354763" y="2438400"/>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32775" name="Rectangle 10"/>
          <p:cNvSpPr>
            <a:spLocks noChangeArrowheads="1"/>
          </p:cNvSpPr>
          <p:nvPr/>
        </p:nvSpPr>
        <p:spPr bwMode="auto">
          <a:xfrm>
            <a:off x="4784725" y="16906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fac(3)</a:t>
            </a:r>
          </a:p>
        </p:txBody>
      </p:sp>
      <p:sp>
        <p:nvSpPr>
          <p:cNvPr id="32776" name="Text Box 12"/>
          <p:cNvSpPr txBox="1">
            <a:spLocks noChangeArrowheads="1"/>
          </p:cNvSpPr>
          <p:nvPr/>
        </p:nvSpPr>
        <p:spPr bwMode="auto">
          <a:xfrm>
            <a:off x="6064250" y="2111375"/>
            <a:ext cx="14811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32777" name="Rectangle 13"/>
          <p:cNvSpPr>
            <a:spLocks noChangeArrowheads="1"/>
          </p:cNvSpPr>
          <p:nvPr/>
        </p:nvSpPr>
        <p:spPr bwMode="auto">
          <a:xfrm>
            <a:off x="6005513" y="174625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3</a:t>
            </a:r>
          </a:p>
        </p:txBody>
      </p:sp>
      <p:sp>
        <p:nvSpPr>
          <p:cNvPr id="32778" name="Rectangle 14"/>
          <p:cNvSpPr>
            <a:spLocks noChangeArrowheads="1"/>
          </p:cNvSpPr>
          <p:nvPr/>
        </p:nvSpPr>
        <p:spPr bwMode="auto">
          <a:xfrm>
            <a:off x="6005513" y="205263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a:t>
            </a:r>
            <a:endParaRPr lang="en-US" sz="1800" b="1">
              <a:solidFill>
                <a:srgbClr val="000000"/>
              </a:solidFill>
              <a:latin typeface="Courier New" pitchFamily="-106" charset="0"/>
            </a:endParaRPr>
          </a:p>
        </p:txBody>
      </p:sp>
      <p:sp>
        <p:nvSpPr>
          <p:cNvPr id="32779" name="Line 15"/>
          <p:cNvSpPr>
            <a:spLocks noChangeShapeType="1"/>
          </p:cNvSpPr>
          <p:nvPr/>
        </p:nvSpPr>
        <p:spPr bwMode="auto">
          <a:xfrm flipH="1" flipV="1">
            <a:off x="2352675" y="2330450"/>
            <a:ext cx="3840163" cy="260350"/>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32780" name="Line 22"/>
          <p:cNvSpPr>
            <a:spLocks noChangeShapeType="1"/>
          </p:cNvSpPr>
          <p:nvPr/>
        </p:nvSpPr>
        <p:spPr bwMode="auto">
          <a:xfrm flipV="1">
            <a:off x="2362200" y="1884363"/>
            <a:ext cx="2459038" cy="373062"/>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32781" name="Rectangle 25"/>
          <p:cNvSpPr>
            <a:spLocks noChangeArrowheads="1"/>
          </p:cNvSpPr>
          <p:nvPr/>
        </p:nvSpPr>
        <p:spPr bwMode="auto">
          <a:xfrm>
            <a:off x="2667000" y="450850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2</a:t>
            </a:r>
            <a:endParaRPr lang="en-US" sz="1800" b="1">
              <a:solidFill>
                <a:srgbClr val="000000"/>
              </a:solidFill>
              <a:latin typeface="Courier New" pitchFamily="-106" charset="0"/>
            </a:endParaRPr>
          </a:p>
        </p:txBody>
      </p:sp>
      <p:sp>
        <p:nvSpPr>
          <p:cNvPr id="32782" name="AutoShape 26"/>
          <p:cNvSpPr>
            <a:spLocks/>
          </p:cNvSpPr>
          <p:nvPr/>
        </p:nvSpPr>
        <p:spPr bwMode="auto">
          <a:xfrm rot="16200000" flipV="1">
            <a:off x="2777331" y="4383882"/>
            <a:ext cx="79375" cy="938212"/>
          </a:xfrm>
          <a:prstGeom prst="rightBrace">
            <a:avLst>
              <a:gd name="adj1" fmla="val 98500"/>
              <a:gd name="adj2" fmla="val 50000"/>
            </a:avLst>
          </a:prstGeom>
          <a:noFill/>
          <a:ln w="19050">
            <a:solidFill>
              <a:srgbClr val="FF0515"/>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19" name="Text Box 46"/>
          <p:cNvSpPr txBox="1">
            <a:spLocks noChangeArrowheads="1"/>
          </p:cNvSpPr>
          <p:nvPr/>
        </p:nvSpPr>
        <p:spPr bwMode="auto">
          <a:xfrm>
            <a:off x="5780088" y="2970213"/>
            <a:ext cx="1849437" cy="646112"/>
          </a:xfrm>
          <a:prstGeom prst="rect">
            <a:avLst/>
          </a:prstGeom>
          <a:noFill/>
          <a:ln w="19050">
            <a:noFill/>
            <a:miter lim="800000"/>
            <a:headEnd/>
            <a:tailEnd/>
          </a:ln>
        </p:spPr>
        <p:txBody>
          <a:bodyPr>
            <a:spAutoFit/>
          </a:bodyPr>
          <a:lstStyle/>
          <a:p>
            <a:pPr>
              <a:spcBef>
                <a:spcPct val="50000"/>
              </a:spcBef>
              <a:defRPr/>
            </a:pPr>
            <a:r>
              <a:rPr lang="en-US" sz="1800" dirty="0">
                <a:solidFill>
                  <a:srgbClr val="FFFFFF">
                    <a:lumMod val="50000"/>
                  </a:srgbClr>
                </a:solidFill>
                <a:latin typeface="Cambria" pitchFamily="18" charset="0"/>
                <a:cs typeface="ＭＳ Ｐゴシック" pitchFamily="-106" charset="-128"/>
              </a:rPr>
              <a:t>another </a:t>
            </a:r>
            <a:r>
              <a:rPr lang="en-US" sz="1800" b="1" i="1" dirty="0">
                <a:solidFill>
                  <a:srgbClr val="FFFFFF">
                    <a:lumMod val="50000"/>
                  </a:srgbClr>
                </a:solidFill>
                <a:latin typeface="Cambria" pitchFamily="18" charset="0"/>
                <a:cs typeface="ＭＳ Ｐゴシック" pitchFamily="-106" charset="-128"/>
              </a:rPr>
              <a:t>Stack Frame </a:t>
            </a:r>
            <a:r>
              <a:rPr lang="en-US" sz="1800" dirty="0">
                <a:solidFill>
                  <a:srgbClr val="FFFFFF">
                    <a:lumMod val="50000"/>
                  </a:srgbClr>
                </a:solidFill>
                <a:latin typeface="Cambria" pitchFamily="18" charset="0"/>
                <a:cs typeface="ＭＳ Ｐゴシック" pitchFamily="-106" charset="-128"/>
              </a:rPr>
              <a:t>is gone</a:t>
            </a:r>
          </a:p>
        </p:txBody>
      </p:sp>
      <p:sp>
        <p:nvSpPr>
          <p:cNvPr id="32784" name="Text Box 5"/>
          <p:cNvSpPr txBox="1">
            <a:spLocks noChangeArrowheads="1"/>
          </p:cNvSpPr>
          <p:nvPr/>
        </p:nvSpPr>
        <p:spPr bwMode="auto">
          <a:xfrm>
            <a:off x="838200" y="1905000"/>
            <a:ext cx="29813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sz="1800" b="1">
                <a:solidFill>
                  <a:srgbClr val="000000"/>
                </a:solidFill>
                <a:latin typeface="Courier New" pitchFamily="-106" charset="0"/>
              </a:rPr>
              <a:t>x = </a:t>
            </a:r>
            <a:r>
              <a:rPr lang="en-US" sz="1800" b="1">
                <a:solidFill>
                  <a:srgbClr val="660066"/>
                </a:solidFill>
                <a:latin typeface="Courier New" pitchFamily="-106" charset="0"/>
              </a:rPr>
              <a:t>input</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y =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660066"/>
                </a:solidFill>
                <a:latin typeface="Courier New" pitchFamily="-106" charset="0"/>
              </a:rPr>
              <a:t>print </a:t>
            </a:r>
            <a:r>
              <a:rPr lang="en-US" sz="1800" b="1">
                <a:solidFill>
                  <a:srgbClr val="000000"/>
                </a:solidFill>
                <a:latin typeface="Courier New" pitchFamily="-106" charset="0"/>
              </a:rPr>
              <a:t>y</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FF6600"/>
                </a:solidFill>
                <a:latin typeface="Courier New" pitchFamily="-106" charset="0"/>
              </a:rPr>
              <a:t>def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000000"/>
                </a:solidFill>
                <a:latin typeface="Courier New" pitchFamily="-106" charset="0"/>
              </a:rPr>
              <a:t>  </a:t>
            </a:r>
            <a:endParaRPr lang="en-US" sz="1800" b="1">
              <a:solidFill>
                <a:srgbClr val="009999"/>
              </a:solidFill>
              <a:latin typeface="Courier New" pitchFamily="-106" charset="0"/>
            </a:endParaRP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if </a:t>
            </a:r>
            <a:r>
              <a:rPr lang="en-US" sz="1800" b="1">
                <a:solidFill>
                  <a:srgbClr val="000000"/>
                </a:solidFill>
                <a:latin typeface="Courier New" pitchFamily="-106" charset="0"/>
              </a:rPr>
              <a:t>x==0: </a:t>
            </a:r>
            <a:r>
              <a:rPr lang="en-US" sz="1800" b="1">
                <a:solidFill>
                  <a:srgbClr val="660066"/>
                </a:solidFill>
                <a:latin typeface="Courier New" pitchFamily="-106" charset="0"/>
              </a:rPr>
              <a:t>return </a:t>
            </a:r>
            <a:r>
              <a:rPr lang="en-US" sz="1800" b="1">
                <a:solidFill>
                  <a:srgbClr val="000000"/>
                </a:solidFill>
                <a:latin typeface="Courier New" pitchFamily="-106" charset="0"/>
              </a:rPr>
              <a:t>1</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else</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    RES = </a:t>
            </a:r>
            <a:r>
              <a:rPr lang="en-US" sz="1800" b="1">
                <a:solidFill>
                  <a:srgbClr val="FF0000"/>
                </a:solidFill>
                <a:latin typeface="Courier New" pitchFamily="-106" charset="0"/>
              </a:rPr>
              <a:t>fac</a:t>
            </a:r>
            <a:r>
              <a:rPr lang="en-US" sz="1800" b="1">
                <a:solidFill>
                  <a:srgbClr val="000000"/>
                </a:solidFill>
                <a:latin typeface="Courier New" pitchFamily="-106" charset="0"/>
              </a:rPr>
              <a:t>(x-1)</a:t>
            </a:r>
          </a:p>
          <a:p>
            <a:pPr algn="l">
              <a:lnSpc>
                <a:spcPct val="60000"/>
              </a:lnSpc>
              <a:spcBef>
                <a:spcPct val="50000"/>
              </a:spcBef>
            </a:pPr>
            <a:r>
              <a:rPr lang="en-US" sz="1800" b="1">
                <a:solidFill>
                  <a:srgbClr val="000000"/>
                </a:solidFill>
                <a:latin typeface="Courier New" pitchFamily="-106" charset="0"/>
              </a:rPr>
              <a:t>    </a:t>
            </a:r>
            <a:r>
              <a:rPr lang="en-US" sz="1800" b="1">
                <a:solidFill>
                  <a:srgbClr val="660066"/>
                </a:solidFill>
                <a:latin typeface="Courier New" pitchFamily="-106" charset="0"/>
              </a:rPr>
              <a:t>return </a:t>
            </a:r>
            <a:r>
              <a:rPr lang="en-US" sz="1800" b="1">
                <a:solidFill>
                  <a:srgbClr val="000000"/>
                </a:solidFill>
                <a:latin typeface="Courier New" pitchFamily="-106" charset="0"/>
              </a:rPr>
              <a:t>x*RES</a:t>
            </a:r>
          </a:p>
        </p:txBody>
      </p:sp>
      <p:sp>
        <p:nvSpPr>
          <p:cNvPr id="32785" name="Left Bracket 20"/>
          <p:cNvSpPr>
            <a:spLocks/>
          </p:cNvSpPr>
          <p:nvPr/>
        </p:nvSpPr>
        <p:spPr bwMode="auto">
          <a:xfrm>
            <a:off x="339725" y="1943100"/>
            <a:ext cx="147638" cy="885825"/>
          </a:xfrm>
          <a:prstGeom prst="leftBracket">
            <a:avLst>
              <a:gd name="adj" fmla="val 8389"/>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2786" name="Left Bracket 21"/>
          <p:cNvSpPr>
            <a:spLocks/>
          </p:cNvSpPr>
          <p:nvPr/>
        </p:nvSpPr>
        <p:spPr bwMode="auto">
          <a:xfrm>
            <a:off x="333375" y="3048000"/>
            <a:ext cx="150813" cy="3065463"/>
          </a:xfrm>
          <a:prstGeom prst="leftBracket">
            <a:avLst>
              <a:gd name="adj" fmla="val 8375"/>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2787" name="Left Bracket 22"/>
          <p:cNvSpPr>
            <a:spLocks/>
          </p:cNvSpPr>
          <p:nvPr/>
        </p:nvSpPr>
        <p:spPr bwMode="auto">
          <a:xfrm>
            <a:off x="647700" y="4521200"/>
            <a:ext cx="131763" cy="1320800"/>
          </a:xfrm>
          <a:prstGeom prst="leftBracket">
            <a:avLst>
              <a:gd name="adj" fmla="val 8261"/>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2788" name="Text Box 131"/>
          <p:cNvSpPr txBox="1">
            <a:spLocks noChangeArrowheads="1"/>
          </p:cNvSpPr>
          <p:nvPr/>
        </p:nvSpPr>
        <p:spPr bwMode="auto">
          <a:xfrm rot="-5400000">
            <a:off x="-196056" y="4429919"/>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factorial</a:t>
            </a:r>
          </a:p>
        </p:txBody>
      </p:sp>
      <p:sp>
        <p:nvSpPr>
          <p:cNvPr id="32789" name="Text Box 134"/>
          <p:cNvSpPr txBox="1">
            <a:spLocks noChangeArrowheads="1"/>
          </p:cNvSpPr>
          <p:nvPr/>
        </p:nvSpPr>
        <p:spPr bwMode="auto">
          <a:xfrm rot="-5400000">
            <a:off x="234950" y="4983163"/>
            <a:ext cx="800100" cy="4000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recursive step</a:t>
            </a:r>
          </a:p>
        </p:txBody>
      </p:sp>
      <p:sp>
        <p:nvSpPr>
          <p:cNvPr id="32790" name="Text Box 141"/>
          <p:cNvSpPr txBox="1">
            <a:spLocks noChangeArrowheads="1"/>
          </p:cNvSpPr>
          <p:nvPr/>
        </p:nvSpPr>
        <p:spPr bwMode="auto">
          <a:xfrm rot="-5400000">
            <a:off x="10319" y="2231231"/>
            <a:ext cx="630238"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32791" name="Rectangle 26"/>
          <p:cNvSpPr>
            <a:spLocks noChangeArrowheads="1"/>
          </p:cNvSpPr>
          <p:nvPr/>
        </p:nvSpPr>
        <p:spPr bwMode="auto">
          <a:xfrm rot="-5400000">
            <a:off x="480219" y="3891757"/>
            <a:ext cx="469900"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solidFill>
                <a:srgbClr val="000000"/>
              </a:solidFill>
            </a:endParaRPr>
          </a:p>
        </p:txBody>
      </p:sp>
      <p:sp>
        <p:nvSpPr>
          <p:cNvPr id="32792" name="Left Bracket 27"/>
          <p:cNvSpPr>
            <a:spLocks/>
          </p:cNvSpPr>
          <p:nvPr/>
        </p:nvSpPr>
        <p:spPr bwMode="auto">
          <a:xfrm>
            <a:off x="652463" y="3632200"/>
            <a:ext cx="130175" cy="796925"/>
          </a:xfrm>
          <a:prstGeom prst="leftBracket">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2793" name="Text Box 137"/>
          <p:cNvSpPr txBox="1">
            <a:spLocks noChangeArrowheads="1"/>
          </p:cNvSpPr>
          <p:nvPr/>
        </p:nvSpPr>
        <p:spPr bwMode="auto">
          <a:xfrm rot="-5400000">
            <a:off x="311151" y="3902075"/>
            <a:ext cx="501650"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base</a:t>
            </a:r>
          </a:p>
        </p:txBody>
      </p:sp>
      <p:grpSp>
        <p:nvGrpSpPr>
          <p:cNvPr id="32795" name="Group 28"/>
          <p:cNvGrpSpPr>
            <a:grpSpLocks/>
          </p:cNvGrpSpPr>
          <p:nvPr/>
        </p:nvGrpSpPr>
        <p:grpSpPr bwMode="auto">
          <a:xfrm>
            <a:off x="7467600" y="1765300"/>
            <a:ext cx="479425" cy="304800"/>
            <a:chOff x="7651397" y="1820157"/>
            <a:chExt cx="478632" cy="304800"/>
          </a:xfrm>
        </p:grpSpPr>
        <p:sp>
          <p:nvSpPr>
            <p:cNvPr id="32802" name="Rounded Rectangle 29"/>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2803"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32796" name="Group 31"/>
          <p:cNvGrpSpPr>
            <a:grpSpLocks/>
          </p:cNvGrpSpPr>
          <p:nvPr/>
        </p:nvGrpSpPr>
        <p:grpSpPr bwMode="auto">
          <a:xfrm>
            <a:off x="7467600" y="2101850"/>
            <a:ext cx="906463" cy="307975"/>
            <a:chOff x="7651397" y="1820157"/>
            <a:chExt cx="478632" cy="329825"/>
          </a:xfrm>
        </p:grpSpPr>
        <p:sp>
          <p:nvSpPr>
            <p:cNvPr id="32800" name="Rounded Rectangle 32"/>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2801"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32797" name="Group 34"/>
          <p:cNvGrpSpPr>
            <a:grpSpLocks/>
          </p:cNvGrpSpPr>
          <p:nvPr/>
        </p:nvGrpSpPr>
        <p:grpSpPr bwMode="auto">
          <a:xfrm>
            <a:off x="7467600" y="2419350"/>
            <a:ext cx="838200" cy="306388"/>
            <a:chOff x="7651397" y="1820157"/>
            <a:chExt cx="478632" cy="329825"/>
          </a:xfrm>
        </p:grpSpPr>
        <p:sp>
          <p:nvSpPr>
            <p:cNvPr id="32798" name="Rounded Rectangle 35"/>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2799"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sp>
        <p:nvSpPr>
          <p:cNvPr id="37" name="Text Box 3"/>
          <p:cNvSpPr txBox="1">
            <a:spLocks noChangeArrowheads="1"/>
          </p:cNvSpPr>
          <p:nvPr>
            <p:custDataLst>
              <p:tags r:id="rId1"/>
            </p:custDataLst>
          </p:nvPr>
        </p:nvSpPr>
        <p:spPr bwMode="auto">
          <a:xfrm>
            <a:off x="5238750" y="914400"/>
            <a:ext cx="3067050" cy="461963"/>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smtClean="0">
                <a:solidFill>
                  <a:srgbClr val="000000"/>
                </a:solidFill>
                <a:latin typeface="Cambria" pitchFamily="18" charset="0"/>
              </a:rPr>
              <a:t>Assembly</a:t>
            </a:r>
            <a:endParaRPr lang="en-US" dirty="0">
              <a:solidFill>
                <a:srgbClr val="000000"/>
              </a:solidFill>
              <a:latin typeface="Cambria" pitchFamily="18" charset="0"/>
            </a:endParaRPr>
          </a:p>
        </p:txBody>
      </p:sp>
      <p:sp>
        <p:nvSpPr>
          <p:cNvPr id="38" name="Text Box 4"/>
          <p:cNvSpPr txBox="1">
            <a:spLocks noChangeArrowheads="1"/>
          </p:cNvSpPr>
          <p:nvPr>
            <p:custDataLst>
              <p:tags r:id="rId2"/>
            </p:custDataLst>
          </p:nvPr>
        </p:nvSpPr>
        <p:spPr bwMode="auto">
          <a:xfrm>
            <a:off x="1050925" y="914400"/>
            <a:ext cx="1828800" cy="466725"/>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solidFill>
                  <a:srgbClr val="000000"/>
                </a:solidFill>
                <a:latin typeface="Cambria" pitchFamily="18" charset="0"/>
              </a:rPr>
              <a:t>Python</a:t>
            </a:r>
          </a:p>
        </p:txBody>
      </p:sp>
      <p:sp>
        <p:nvSpPr>
          <p:cNvPr id="36" name="Rectangle 2"/>
          <p:cNvSpPr>
            <a:spLocks noChangeArrowheads="1"/>
          </p:cNvSpPr>
          <p:nvPr>
            <p:custDataLst>
              <p:tags r:id="rId3"/>
            </p:custDataLst>
          </p:nvPr>
        </p:nvSpPr>
        <p:spPr bwMode="auto">
          <a:xfrm>
            <a:off x="39624" y="39469"/>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3600" dirty="0">
                <a:solidFill>
                  <a:srgbClr val="000000"/>
                </a:solidFill>
                <a:latin typeface="Cambria" pitchFamily="18" charset="0"/>
              </a:rPr>
              <a:t>From </a:t>
            </a:r>
            <a:r>
              <a:rPr lang="en-US" sz="3600" i="1" dirty="0">
                <a:solidFill>
                  <a:srgbClr val="000000"/>
                </a:solidFill>
                <a:latin typeface="Cambria" pitchFamily="18" charset="0"/>
              </a:rPr>
              <a:t>functions</a:t>
            </a:r>
            <a:r>
              <a:rPr lang="en-US" sz="3600" dirty="0">
                <a:solidFill>
                  <a:srgbClr val="000000"/>
                </a:solidFill>
                <a:latin typeface="Cambria" pitchFamily="18" charset="0"/>
              </a:rPr>
              <a:t> to </a:t>
            </a:r>
            <a:r>
              <a:rPr lang="en-US" sz="3600" i="1" dirty="0">
                <a:solidFill>
                  <a:srgbClr val="000000"/>
                </a:solidFill>
                <a:latin typeface="Cambria" pitchFamily="18" charset="0"/>
              </a:rPr>
              <a:t>instructions</a:t>
            </a:r>
            <a:endParaRPr lang="en-US" sz="3600" i="1" dirty="0">
              <a:solidFill>
                <a:srgbClr val="000000"/>
              </a:solidFill>
              <a:latin typeface="Cambria" pitchFamily="18" charset="0"/>
              <a:cs typeface="Courier New" pitchFamily="-106" charset="0"/>
            </a:endParaRPr>
          </a:p>
        </p:txBody>
      </p:sp>
    </p:spTree>
    <p:extLst>
      <p:ext uri="{BB962C8B-B14F-4D97-AF65-F5344CB8AC3E}">
        <p14:creationId xmlns:p14="http://schemas.microsoft.com/office/powerpoint/2010/main" val="3123318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786509" y="186355"/>
            <a:ext cx="3068033" cy="1409118"/>
          </a:xfrm>
          <a:prstGeom prst="rect">
            <a:avLst/>
          </a:prstGeom>
        </p:spPr>
      </p:pic>
      <p:sp>
        <p:nvSpPr>
          <p:cNvPr id="22" name="Text Box 5"/>
          <p:cNvSpPr txBox="1">
            <a:spLocks noChangeArrowheads="1"/>
          </p:cNvSpPr>
          <p:nvPr>
            <p:custDataLst>
              <p:tags r:id="rId1"/>
            </p:custDataLst>
          </p:nvPr>
        </p:nvSpPr>
        <p:spPr bwMode="auto">
          <a:xfrm>
            <a:off x="3667125" y="152400"/>
            <a:ext cx="169414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a:latin typeface="Cambria" pitchFamily="18" charset="0"/>
              </a:rPr>
              <a:t>CS </a:t>
            </a:r>
            <a:r>
              <a:rPr lang="en-US" sz="4200" dirty="0" smtClean="0">
                <a:latin typeface="Cambria" pitchFamily="18" charset="0"/>
              </a:rPr>
              <a:t>5 Today</a:t>
            </a:r>
            <a:endParaRPr lang="en-US" sz="4200" dirty="0">
              <a:latin typeface="Cambria" pitchFamily="18" charset="0"/>
            </a:endParaRPr>
          </a:p>
        </p:txBody>
      </p:sp>
      <p:sp>
        <p:nvSpPr>
          <p:cNvPr id="24" name="Text Box 17"/>
          <p:cNvSpPr txBox="1">
            <a:spLocks noChangeArrowheads="1"/>
          </p:cNvSpPr>
          <p:nvPr>
            <p:custDataLst>
              <p:tags r:id="rId2"/>
            </p:custDataLst>
          </p:nvPr>
        </p:nvSpPr>
        <p:spPr bwMode="auto">
          <a:xfrm>
            <a:off x="634429" y="1289050"/>
            <a:ext cx="19129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80000"/>
              </a:lnSpc>
              <a:spcBef>
                <a:spcPct val="50000"/>
              </a:spcBef>
            </a:pPr>
            <a:r>
              <a:rPr lang="en-US" b="1">
                <a:latin typeface="Cambria" pitchFamily="18" charset="0"/>
              </a:rPr>
              <a:t>Hmmm</a:t>
            </a:r>
          </a:p>
        </p:txBody>
      </p:sp>
      <p:sp>
        <p:nvSpPr>
          <p:cNvPr id="25" name="Text Box 18"/>
          <p:cNvSpPr txBox="1">
            <a:spLocks noChangeArrowheads="1"/>
          </p:cNvSpPr>
          <p:nvPr>
            <p:custDataLst>
              <p:tags r:id="rId3"/>
            </p:custDataLst>
          </p:nvPr>
        </p:nvSpPr>
        <p:spPr bwMode="auto">
          <a:xfrm>
            <a:off x="762000" y="723392"/>
            <a:ext cx="29051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dirty="0">
                <a:solidFill>
                  <a:srgbClr val="159627"/>
                </a:solidFill>
                <a:latin typeface="Cambria" pitchFamily="18" charset="0"/>
              </a:rPr>
              <a:t>How does Python </a:t>
            </a:r>
            <a:r>
              <a:rPr lang="en-US" sz="1500" b="1" i="1" dirty="0">
                <a:solidFill>
                  <a:srgbClr val="159627"/>
                </a:solidFill>
                <a:latin typeface="Cambria" pitchFamily="18" charset="0"/>
              </a:rPr>
              <a:t>function</a:t>
            </a:r>
            <a:r>
              <a:rPr lang="en-US" sz="1500" dirty="0">
                <a:solidFill>
                  <a:srgbClr val="159627"/>
                </a:solidFill>
                <a:latin typeface="Cambria" pitchFamily="18" charset="0"/>
              </a:rPr>
              <a:t>?</a:t>
            </a:r>
          </a:p>
        </p:txBody>
      </p:sp>
      <p:sp>
        <p:nvSpPr>
          <p:cNvPr id="27" name="Text Box 34"/>
          <p:cNvSpPr txBox="1">
            <a:spLocks noChangeArrowheads="1"/>
          </p:cNvSpPr>
          <p:nvPr>
            <p:custDataLst>
              <p:tags r:id="rId4"/>
            </p:custDataLst>
          </p:nvPr>
        </p:nvSpPr>
        <p:spPr bwMode="auto">
          <a:xfrm>
            <a:off x="755079" y="228600"/>
            <a:ext cx="1944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80000"/>
              </a:lnSpc>
              <a:spcBef>
                <a:spcPct val="50000"/>
              </a:spcBef>
            </a:pPr>
            <a:r>
              <a:rPr lang="en-US" sz="3200" b="1" dirty="0">
                <a:latin typeface="Cambria" pitchFamily="18" charset="0"/>
              </a:rPr>
              <a:t>Python!</a:t>
            </a:r>
          </a:p>
        </p:txBody>
      </p:sp>
      <p:sp>
        <p:nvSpPr>
          <p:cNvPr id="28" name="Freeform 105"/>
          <p:cNvSpPr>
            <a:spLocks/>
          </p:cNvSpPr>
          <p:nvPr/>
        </p:nvSpPr>
        <p:spPr bwMode="auto">
          <a:xfrm>
            <a:off x="597851" y="479778"/>
            <a:ext cx="416344" cy="1032712"/>
          </a:xfrm>
          <a:custGeom>
            <a:avLst/>
            <a:gdLst>
              <a:gd name="T0" fmla="*/ 2147483647 w 90"/>
              <a:gd name="T1" fmla="*/ 2147483647 h 293"/>
              <a:gd name="T2" fmla="*/ 2147483647 w 90"/>
              <a:gd name="T3" fmla="*/ 2147483647 h 293"/>
              <a:gd name="T4" fmla="*/ 2147483647 w 90"/>
              <a:gd name="T5" fmla="*/ 2147483647 h 293"/>
              <a:gd name="T6" fmla="*/ 2147483647 w 90"/>
              <a:gd name="T7" fmla="*/ 2147483647 h 293"/>
              <a:gd name="T8" fmla="*/ 2147483647 w 90"/>
              <a:gd name="T9" fmla="*/ 2147483647 h 293"/>
              <a:gd name="T10" fmla="*/ 2147483647 w 90"/>
              <a:gd name="T11" fmla="*/ 2147483647 h 293"/>
              <a:gd name="T12" fmla="*/ 2147483647 w 90"/>
              <a:gd name="T13" fmla="*/ 0 h 293"/>
              <a:gd name="T14" fmla="*/ 0 60000 65536"/>
              <a:gd name="T15" fmla="*/ 0 60000 65536"/>
              <a:gd name="T16" fmla="*/ 0 60000 65536"/>
              <a:gd name="T17" fmla="*/ 0 60000 65536"/>
              <a:gd name="T18" fmla="*/ 0 60000 65536"/>
              <a:gd name="T19" fmla="*/ 0 60000 65536"/>
              <a:gd name="T20" fmla="*/ 0 60000 65536"/>
              <a:gd name="T21" fmla="*/ 0 w 90"/>
              <a:gd name="T22" fmla="*/ 0 h 293"/>
              <a:gd name="T23" fmla="*/ 90 w 90"/>
              <a:gd name="T24" fmla="*/ 293 h 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293">
                <a:moveTo>
                  <a:pt x="85" y="293"/>
                </a:moveTo>
                <a:cubicBezTo>
                  <a:pt x="59" y="275"/>
                  <a:pt x="38" y="270"/>
                  <a:pt x="21" y="244"/>
                </a:cubicBezTo>
                <a:cubicBezTo>
                  <a:pt x="18" y="232"/>
                  <a:pt x="16" y="220"/>
                  <a:pt x="12" y="210"/>
                </a:cubicBezTo>
                <a:cubicBezTo>
                  <a:pt x="9" y="204"/>
                  <a:pt x="2" y="200"/>
                  <a:pt x="2" y="195"/>
                </a:cubicBezTo>
                <a:cubicBezTo>
                  <a:pt x="0" y="169"/>
                  <a:pt x="5" y="94"/>
                  <a:pt x="26" y="64"/>
                </a:cubicBezTo>
                <a:cubicBezTo>
                  <a:pt x="35" y="50"/>
                  <a:pt x="49" y="27"/>
                  <a:pt x="60" y="15"/>
                </a:cubicBezTo>
                <a:cubicBezTo>
                  <a:pt x="67" y="6"/>
                  <a:pt x="90" y="0"/>
                  <a:pt x="90" y="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latin typeface="Cambria" pitchFamily="18" charset="0"/>
            </a:endParaRPr>
          </a:p>
        </p:txBody>
      </p:sp>
      <p:grpSp>
        <p:nvGrpSpPr>
          <p:cNvPr id="30" name="Group 19"/>
          <p:cNvGrpSpPr>
            <a:grpSpLocks/>
          </p:cNvGrpSpPr>
          <p:nvPr>
            <p:custDataLst>
              <p:tags r:id="rId5"/>
            </p:custDataLst>
          </p:nvPr>
        </p:nvGrpSpPr>
        <p:grpSpPr bwMode="auto">
          <a:xfrm>
            <a:off x="304800" y="699008"/>
            <a:ext cx="455849" cy="512617"/>
            <a:chOff x="2928" y="1051"/>
            <a:chExt cx="840" cy="957"/>
          </a:xfrm>
        </p:grpSpPr>
        <p:sp>
          <p:nvSpPr>
            <p:cNvPr id="31" name="Freeform 20"/>
            <p:cNvSpPr>
              <a:spLocks/>
            </p:cNvSpPr>
            <p:nvPr>
              <p:custDataLst>
                <p:tags r:id="rId6"/>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2" name="Oval 21"/>
            <p:cNvSpPr>
              <a:spLocks noChangeArrowheads="1"/>
            </p:cNvSpPr>
            <p:nvPr>
              <p:custDataLst>
                <p:tags r:id="rId7"/>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3" name="Oval 22"/>
            <p:cNvSpPr>
              <a:spLocks noChangeArrowheads="1"/>
            </p:cNvSpPr>
            <p:nvPr>
              <p:custDataLst>
                <p:tags r:id="rId8"/>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 name="Oval 23"/>
            <p:cNvSpPr>
              <a:spLocks noChangeArrowheads="1"/>
            </p:cNvSpPr>
            <p:nvPr>
              <p:custDataLst>
                <p:tags r:id="rId9"/>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 name="Oval 24"/>
            <p:cNvSpPr>
              <a:spLocks noChangeArrowheads="1"/>
            </p:cNvSpPr>
            <p:nvPr>
              <p:custDataLst>
                <p:tags r:id="rId10"/>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 name="Oval 25"/>
            <p:cNvSpPr>
              <a:spLocks noChangeArrowheads="1"/>
            </p:cNvSpPr>
            <p:nvPr>
              <p:custDataLst>
                <p:tags r:id="rId11"/>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 name="Oval 26"/>
            <p:cNvSpPr>
              <a:spLocks noChangeArrowheads="1"/>
            </p:cNvSpPr>
            <p:nvPr>
              <p:custDataLst>
                <p:tags r:id="rId12"/>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 name="Oval 27"/>
            <p:cNvSpPr>
              <a:spLocks noChangeArrowheads="1"/>
            </p:cNvSpPr>
            <p:nvPr>
              <p:custDataLst>
                <p:tags r:id="rId13"/>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 name="AutoShape 28"/>
            <p:cNvSpPr>
              <a:spLocks noChangeArrowheads="1"/>
            </p:cNvSpPr>
            <p:nvPr>
              <p:custDataLst>
                <p:tags r:id="rId14"/>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0" name="Freeform 29"/>
            <p:cNvSpPr>
              <a:spLocks/>
            </p:cNvSpPr>
            <p:nvPr>
              <p:custDataLst>
                <p:tags r:id="rId1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 name="Freeform 30"/>
            <p:cNvSpPr>
              <a:spLocks/>
            </p:cNvSpPr>
            <p:nvPr>
              <p:custDataLst>
                <p:tags r:id="rId1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2" name="Freeform 31"/>
            <p:cNvSpPr>
              <a:spLocks/>
            </p:cNvSpPr>
            <p:nvPr>
              <p:custDataLst>
                <p:tags r:id="rId1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3" name="Freeform 32"/>
            <p:cNvSpPr>
              <a:spLocks/>
            </p:cNvSpPr>
            <p:nvPr>
              <p:custDataLst>
                <p:tags r:id="rId1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2" name="Picture 1"/>
          <p:cNvPicPr>
            <a:picLocks noChangeAspect="1"/>
          </p:cNvPicPr>
          <p:nvPr/>
        </p:nvPicPr>
        <p:blipFill rotWithShape="1">
          <a:blip r:embed="rId22">
            <a:extLst>
              <a:ext uri="{28A0092B-C50C-407E-A947-70E740481C1C}">
                <a14:useLocalDpi xmlns:a14="http://schemas.microsoft.com/office/drawing/2010/main" val="0"/>
              </a:ext>
            </a:extLst>
          </a:blip>
          <a:srcRect b="1859"/>
          <a:stretch/>
        </p:blipFill>
        <p:spPr>
          <a:xfrm>
            <a:off x="1140782" y="2278496"/>
            <a:ext cx="6801799" cy="3290928"/>
          </a:xfrm>
          <a:prstGeom prst="rect">
            <a:avLst/>
          </a:prstGeom>
        </p:spPr>
      </p:pic>
      <p:sp>
        <p:nvSpPr>
          <p:cNvPr id="26" name="Text Box 37"/>
          <p:cNvSpPr txBox="1">
            <a:spLocks noChangeArrowheads="1"/>
          </p:cNvSpPr>
          <p:nvPr/>
        </p:nvSpPr>
        <p:spPr bwMode="auto">
          <a:xfrm>
            <a:off x="1497331" y="6196092"/>
            <a:ext cx="6445250" cy="507831"/>
          </a:xfrm>
          <a:prstGeom prst="rect">
            <a:avLst/>
          </a:prstGeom>
          <a:solidFill>
            <a:srgbClr val="FFE0B3"/>
          </a:solidFill>
          <a:ln w="19050">
            <a:solidFill>
              <a:schemeClr val="bg1"/>
            </a:solidFill>
            <a:miter lim="800000"/>
            <a:headEnd/>
            <a:tailEnd/>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700" b="1" dirty="0" smtClean="0">
                <a:latin typeface="Cambria" pitchFamily="18" charset="0"/>
              </a:rPr>
              <a:t>Instructions</a:t>
            </a:r>
            <a:r>
              <a:rPr lang="en-US" sz="2700" dirty="0" smtClean="0">
                <a:latin typeface="Cambria" pitchFamily="18" charset="0"/>
              </a:rPr>
              <a:t>        vs.      </a:t>
            </a:r>
            <a:r>
              <a:rPr lang="en-US" sz="2700" b="1" dirty="0" smtClean="0">
                <a:latin typeface="Cambria" pitchFamily="18" charset="0"/>
              </a:rPr>
              <a:t>Functions</a:t>
            </a:r>
            <a:endParaRPr lang="en-US" sz="2700" b="1" dirty="0">
              <a:latin typeface="Cambria" pitchFamily="18" charset="0"/>
            </a:endParaRPr>
          </a:p>
        </p:txBody>
      </p:sp>
    </p:spTree>
    <p:extLst>
      <p:ext uri="{BB962C8B-B14F-4D97-AF65-F5344CB8AC3E}">
        <p14:creationId xmlns:p14="http://schemas.microsoft.com/office/powerpoint/2010/main" val="8349646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6"/>
          <p:cNvSpPr>
            <a:spLocks noChangeArrowheads="1"/>
          </p:cNvSpPr>
          <p:nvPr/>
        </p:nvSpPr>
        <p:spPr bwMode="auto">
          <a:xfrm>
            <a:off x="5715000" y="1676400"/>
            <a:ext cx="1958975" cy="11033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solidFill>
                <a:srgbClr val="000000"/>
              </a:solidFill>
            </a:endParaRPr>
          </a:p>
        </p:txBody>
      </p:sp>
      <p:sp>
        <p:nvSpPr>
          <p:cNvPr id="33797" name="Text Box 7"/>
          <p:cNvSpPr txBox="1">
            <a:spLocks noChangeArrowheads="1"/>
          </p:cNvSpPr>
          <p:nvPr/>
        </p:nvSpPr>
        <p:spPr bwMode="auto">
          <a:xfrm>
            <a:off x="6175375" y="1765300"/>
            <a:ext cx="1370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400" b="1">
                <a:solidFill>
                  <a:srgbClr val="0F02E4"/>
                </a:solidFill>
                <a:latin typeface="Courier New" pitchFamily="-106" charset="0"/>
              </a:rPr>
              <a:t>x</a:t>
            </a:r>
            <a:r>
              <a:rPr lang="en-US" sz="1400" b="1">
                <a:solidFill>
                  <a:srgbClr val="0F02E4"/>
                </a:solidFill>
                <a:latin typeface="Times New Roman" pitchFamily="-106" charset="0"/>
              </a:rPr>
              <a:t>, the input</a:t>
            </a:r>
          </a:p>
        </p:txBody>
      </p:sp>
      <p:sp>
        <p:nvSpPr>
          <p:cNvPr id="33798" name="Text Box 8"/>
          <p:cNvSpPr txBox="1">
            <a:spLocks noChangeArrowheads="1"/>
          </p:cNvSpPr>
          <p:nvPr/>
        </p:nvSpPr>
        <p:spPr bwMode="auto">
          <a:xfrm>
            <a:off x="6354763" y="2438400"/>
            <a:ext cx="119062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address</a:t>
            </a:r>
          </a:p>
        </p:txBody>
      </p:sp>
      <p:sp>
        <p:nvSpPr>
          <p:cNvPr id="33799" name="Rectangle 9"/>
          <p:cNvSpPr>
            <a:spLocks noChangeArrowheads="1"/>
          </p:cNvSpPr>
          <p:nvPr/>
        </p:nvSpPr>
        <p:spPr bwMode="auto">
          <a:xfrm>
            <a:off x="4784725" y="1690688"/>
            <a:ext cx="1006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r"/>
            <a:r>
              <a:rPr lang="en-US" sz="1800" b="1">
                <a:solidFill>
                  <a:srgbClr val="000000"/>
                </a:solidFill>
                <a:latin typeface="Courier New" pitchFamily="-106" charset="0"/>
              </a:rPr>
              <a:t>fac(3)</a:t>
            </a:r>
          </a:p>
        </p:txBody>
      </p:sp>
      <p:sp>
        <p:nvSpPr>
          <p:cNvPr id="33800" name="Text Box 10"/>
          <p:cNvSpPr txBox="1">
            <a:spLocks noChangeArrowheads="1"/>
          </p:cNvSpPr>
          <p:nvPr/>
        </p:nvSpPr>
        <p:spPr bwMode="auto">
          <a:xfrm>
            <a:off x="6064250" y="2111375"/>
            <a:ext cx="14811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90000"/>
              </a:lnSpc>
              <a:spcBef>
                <a:spcPct val="50000"/>
              </a:spcBef>
            </a:pPr>
            <a:r>
              <a:rPr lang="en-US" sz="1400" b="1">
                <a:solidFill>
                  <a:srgbClr val="0F02E4"/>
                </a:solidFill>
                <a:latin typeface="Times New Roman" pitchFamily="-106" charset="0"/>
              </a:rPr>
              <a:t>ret. value</a:t>
            </a:r>
          </a:p>
        </p:txBody>
      </p:sp>
      <p:sp>
        <p:nvSpPr>
          <p:cNvPr id="33801" name="Rectangle 11"/>
          <p:cNvSpPr>
            <a:spLocks noChangeArrowheads="1"/>
          </p:cNvSpPr>
          <p:nvPr/>
        </p:nvSpPr>
        <p:spPr bwMode="auto">
          <a:xfrm>
            <a:off x="6005513" y="1746250"/>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000000"/>
                </a:solidFill>
                <a:latin typeface="Courier New" pitchFamily="-106" charset="0"/>
              </a:rPr>
              <a:t>3</a:t>
            </a:r>
          </a:p>
        </p:txBody>
      </p:sp>
      <p:sp>
        <p:nvSpPr>
          <p:cNvPr id="33802" name="Rectangle 12"/>
          <p:cNvSpPr>
            <a:spLocks noChangeArrowheads="1"/>
          </p:cNvSpPr>
          <p:nvPr/>
        </p:nvSpPr>
        <p:spPr bwMode="auto">
          <a:xfrm>
            <a:off x="5995988" y="2052638"/>
            <a:ext cx="339725" cy="385762"/>
          </a:xfrm>
          <a:prstGeom prst="rect">
            <a:avLst/>
          </a:prstGeom>
          <a:noFill/>
          <a:ln w="19050">
            <a:solidFill>
              <a:srgbClr val="FF0515"/>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800" b="1">
                <a:solidFill>
                  <a:srgbClr val="FF0515"/>
                </a:solidFill>
                <a:latin typeface="Courier New" pitchFamily="-106" charset="0"/>
              </a:rPr>
              <a:t>6</a:t>
            </a:r>
            <a:endParaRPr lang="en-US" sz="1800" b="1">
              <a:solidFill>
                <a:srgbClr val="000000"/>
              </a:solidFill>
              <a:latin typeface="Courier New" pitchFamily="-106" charset="0"/>
            </a:endParaRPr>
          </a:p>
        </p:txBody>
      </p:sp>
      <p:sp>
        <p:nvSpPr>
          <p:cNvPr id="33803" name="Line 13"/>
          <p:cNvSpPr>
            <a:spLocks noChangeShapeType="1"/>
          </p:cNvSpPr>
          <p:nvPr/>
        </p:nvSpPr>
        <p:spPr bwMode="auto">
          <a:xfrm flipH="1" flipV="1">
            <a:off x="2352675" y="2330450"/>
            <a:ext cx="3840163" cy="260350"/>
          </a:xfrm>
          <a:prstGeom prst="line">
            <a:avLst/>
          </a:prstGeom>
          <a:noFill/>
          <a:ln w="19050">
            <a:solidFill>
              <a:srgbClr val="D17204"/>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33804" name="Line 14"/>
          <p:cNvSpPr>
            <a:spLocks noChangeShapeType="1"/>
          </p:cNvSpPr>
          <p:nvPr/>
        </p:nvSpPr>
        <p:spPr bwMode="auto">
          <a:xfrm flipV="1">
            <a:off x="2362200" y="1884363"/>
            <a:ext cx="2459038" cy="373062"/>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33805" name="Text Box 5"/>
          <p:cNvSpPr txBox="1">
            <a:spLocks noChangeArrowheads="1"/>
          </p:cNvSpPr>
          <p:nvPr/>
        </p:nvSpPr>
        <p:spPr bwMode="auto">
          <a:xfrm>
            <a:off x="838200" y="1905000"/>
            <a:ext cx="29813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sz="1800" b="1">
                <a:solidFill>
                  <a:srgbClr val="000000"/>
                </a:solidFill>
                <a:latin typeface="Courier New" pitchFamily="-106" charset="0"/>
              </a:rPr>
              <a:t>x = </a:t>
            </a:r>
            <a:r>
              <a:rPr lang="en-US" sz="1800" b="1">
                <a:solidFill>
                  <a:srgbClr val="660066"/>
                </a:solidFill>
                <a:latin typeface="Courier New" pitchFamily="-106" charset="0"/>
              </a:rPr>
              <a:t>input</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y =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660066"/>
                </a:solidFill>
                <a:latin typeface="Courier New" pitchFamily="-106" charset="0"/>
              </a:rPr>
              <a:t>print </a:t>
            </a:r>
            <a:r>
              <a:rPr lang="en-US" sz="1800" b="1">
                <a:solidFill>
                  <a:srgbClr val="000000"/>
                </a:solidFill>
                <a:latin typeface="Courier New" pitchFamily="-106" charset="0"/>
              </a:rPr>
              <a:t>y</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FF6600"/>
                </a:solidFill>
                <a:latin typeface="Courier New" pitchFamily="-106" charset="0"/>
              </a:rPr>
              <a:t>def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000000"/>
                </a:solidFill>
                <a:latin typeface="Courier New" pitchFamily="-106" charset="0"/>
              </a:rPr>
              <a:t>  </a:t>
            </a:r>
            <a:endParaRPr lang="en-US" sz="1800" b="1">
              <a:solidFill>
                <a:srgbClr val="009999"/>
              </a:solidFill>
              <a:latin typeface="Courier New" pitchFamily="-106" charset="0"/>
            </a:endParaRP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if </a:t>
            </a:r>
            <a:r>
              <a:rPr lang="en-US" sz="1800" b="1">
                <a:solidFill>
                  <a:srgbClr val="000000"/>
                </a:solidFill>
                <a:latin typeface="Courier New" pitchFamily="-106" charset="0"/>
              </a:rPr>
              <a:t>x==0: </a:t>
            </a:r>
            <a:r>
              <a:rPr lang="en-US" sz="1800" b="1">
                <a:solidFill>
                  <a:srgbClr val="660066"/>
                </a:solidFill>
                <a:latin typeface="Courier New" pitchFamily="-106" charset="0"/>
              </a:rPr>
              <a:t>return </a:t>
            </a:r>
            <a:r>
              <a:rPr lang="en-US" sz="1800" b="1">
                <a:solidFill>
                  <a:srgbClr val="000000"/>
                </a:solidFill>
                <a:latin typeface="Courier New" pitchFamily="-106" charset="0"/>
              </a:rPr>
              <a:t>1</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else</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    RES = </a:t>
            </a:r>
            <a:r>
              <a:rPr lang="en-US" sz="1800" b="1">
                <a:solidFill>
                  <a:srgbClr val="FF0000"/>
                </a:solidFill>
                <a:latin typeface="Courier New" pitchFamily="-106" charset="0"/>
              </a:rPr>
              <a:t>fac</a:t>
            </a:r>
            <a:r>
              <a:rPr lang="en-US" sz="1800" b="1">
                <a:solidFill>
                  <a:srgbClr val="000000"/>
                </a:solidFill>
                <a:latin typeface="Courier New" pitchFamily="-106" charset="0"/>
              </a:rPr>
              <a:t>(x-1)</a:t>
            </a:r>
          </a:p>
          <a:p>
            <a:pPr algn="l">
              <a:lnSpc>
                <a:spcPct val="60000"/>
              </a:lnSpc>
              <a:spcBef>
                <a:spcPct val="50000"/>
              </a:spcBef>
            </a:pPr>
            <a:r>
              <a:rPr lang="en-US" sz="1800" b="1">
                <a:solidFill>
                  <a:srgbClr val="000000"/>
                </a:solidFill>
                <a:latin typeface="Courier New" pitchFamily="-106" charset="0"/>
              </a:rPr>
              <a:t>    </a:t>
            </a:r>
            <a:r>
              <a:rPr lang="en-US" sz="1800" b="1">
                <a:solidFill>
                  <a:srgbClr val="660066"/>
                </a:solidFill>
                <a:latin typeface="Courier New" pitchFamily="-106" charset="0"/>
              </a:rPr>
              <a:t>return </a:t>
            </a:r>
            <a:r>
              <a:rPr lang="en-US" sz="1800" b="1">
                <a:solidFill>
                  <a:srgbClr val="000000"/>
                </a:solidFill>
                <a:latin typeface="Courier New" pitchFamily="-106" charset="0"/>
              </a:rPr>
              <a:t>x*RES</a:t>
            </a:r>
          </a:p>
        </p:txBody>
      </p:sp>
      <p:sp>
        <p:nvSpPr>
          <p:cNvPr id="33806" name="Left Bracket 16"/>
          <p:cNvSpPr>
            <a:spLocks/>
          </p:cNvSpPr>
          <p:nvPr/>
        </p:nvSpPr>
        <p:spPr bwMode="auto">
          <a:xfrm>
            <a:off x="339725" y="1943100"/>
            <a:ext cx="147638" cy="885825"/>
          </a:xfrm>
          <a:prstGeom prst="leftBracket">
            <a:avLst>
              <a:gd name="adj" fmla="val 8389"/>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3807" name="Left Bracket 17"/>
          <p:cNvSpPr>
            <a:spLocks/>
          </p:cNvSpPr>
          <p:nvPr/>
        </p:nvSpPr>
        <p:spPr bwMode="auto">
          <a:xfrm>
            <a:off x="333375" y="3048000"/>
            <a:ext cx="150813" cy="3065463"/>
          </a:xfrm>
          <a:prstGeom prst="leftBracket">
            <a:avLst>
              <a:gd name="adj" fmla="val 8375"/>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3808" name="Left Bracket 18"/>
          <p:cNvSpPr>
            <a:spLocks/>
          </p:cNvSpPr>
          <p:nvPr/>
        </p:nvSpPr>
        <p:spPr bwMode="auto">
          <a:xfrm>
            <a:off x="647700" y="4521200"/>
            <a:ext cx="131763" cy="1320800"/>
          </a:xfrm>
          <a:prstGeom prst="leftBracket">
            <a:avLst>
              <a:gd name="adj" fmla="val 8261"/>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3809" name="Text Box 131"/>
          <p:cNvSpPr txBox="1">
            <a:spLocks noChangeArrowheads="1"/>
          </p:cNvSpPr>
          <p:nvPr/>
        </p:nvSpPr>
        <p:spPr bwMode="auto">
          <a:xfrm rot="-5400000">
            <a:off x="-196056" y="4429919"/>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factorial</a:t>
            </a:r>
          </a:p>
        </p:txBody>
      </p:sp>
      <p:sp>
        <p:nvSpPr>
          <p:cNvPr id="33810" name="Text Box 134"/>
          <p:cNvSpPr txBox="1">
            <a:spLocks noChangeArrowheads="1"/>
          </p:cNvSpPr>
          <p:nvPr/>
        </p:nvSpPr>
        <p:spPr bwMode="auto">
          <a:xfrm rot="-5400000">
            <a:off x="234950" y="4983163"/>
            <a:ext cx="800100" cy="4000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recursive step</a:t>
            </a:r>
          </a:p>
        </p:txBody>
      </p:sp>
      <p:sp>
        <p:nvSpPr>
          <p:cNvPr id="33811" name="Text Box 141"/>
          <p:cNvSpPr txBox="1">
            <a:spLocks noChangeArrowheads="1"/>
          </p:cNvSpPr>
          <p:nvPr/>
        </p:nvSpPr>
        <p:spPr bwMode="auto">
          <a:xfrm rot="-5400000">
            <a:off x="10319" y="2231231"/>
            <a:ext cx="630238"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33812" name="Rectangle 22"/>
          <p:cNvSpPr>
            <a:spLocks noChangeArrowheads="1"/>
          </p:cNvSpPr>
          <p:nvPr/>
        </p:nvSpPr>
        <p:spPr bwMode="auto">
          <a:xfrm rot="-5400000">
            <a:off x="480219" y="3891757"/>
            <a:ext cx="469900"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solidFill>
                <a:srgbClr val="000000"/>
              </a:solidFill>
            </a:endParaRPr>
          </a:p>
        </p:txBody>
      </p:sp>
      <p:sp>
        <p:nvSpPr>
          <p:cNvPr id="33813" name="Left Bracket 23"/>
          <p:cNvSpPr>
            <a:spLocks/>
          </p:cNvSpPr>
          <p:nvPr/>
        </p:nvSpPr>
        <p:spPr bwMode="auto">
          <a:xfrm>
            <a:off x="652463" y="3632200"/>
            <a:ext cx="130175" cy="796925"/>
          </a:xfrm>
          <a:prstGeom prst="leftBracket">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3814" name="Text Box 137"/>
          <p:cNvSpPr txBox="1">
            <a:spLocks noChangeArrowheads="1"/>
          </p:cNvSpPr>
          <p:nvPr/>
        </p:nvSpPr>
        <p:spPr bwMode="auto">
          <a:xfrm rot="-5400000">
            <a:off x="311151" y="3902075"/>
            <a:ext cx="501650"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base</a:t>
            </a:r>
          </a:p>
        </p:txBody>
      </p:sp>
      <p:grpSp>
        <p:nvGrpSpPr>
          <p:cNvPr id="33816" name="Group 25"/>
          <p:cNvGrpSpPr>
            <a:grpSpLocks/>
          </p:cNvGrpSpPr>
          <p:nvPr/>
        </p:nvGrpSpPr>
        <p:grpSpPr bwMode="auto">
          <a:xfrm>
            <a:off x="7467600" y="1765300"/>
            <a:ext cx="479425" cy="304800"/>
            <a:chOff x="7651397" y="1820157"/>
            <a:chExt cx="478632" cy="304800"/>
          </a:xfrm>
        </p:grpSpPr>
        <p:sp>
          <p:nvSpPr>
            <p:cNvPr id="33823" name="Rounded Rectangle 26"/>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3824" name="Text Box 7"/>
            <p:cNvSpPr txBox="1">
              <a:spLocks noChangeArrowheads="1"/>
            </p:cNvSpPr>
            <p:nvPr/>
          </p:nvSpPr>
          <p:spPr bwMode="auto">
            <a:xfrm>
              <a:off x="7651397" y="1820157"/>
              <a:ext cx="47863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a:t>
              </a:r>
              <a:endParaRPr lang="en-US" sz="1400" b="1">
                <a:solidFill>
                  <a:srgbClr val="000000"/>
                </a:solidFill>
                <a:latin typeface="Times New Roman" pitchFamily="-106" charset="0"/>
              </a:endParaRPr>
            </a:p>
          </p:txBody>
        </p:sp>
      </p:grpSp>
      <p:grpSp>
        <p:nvGrpSpPr>
          <p:cNvPr id="33817" name="Group 28"/>
          <p:cNvGrpSpPr>
            <a:grpSpLocks/>
          </p:cNvGrpSpPr>
          <p:nvPr/>
        </p:nvGrpSpPr>
        <p:grpSpPr bwMode="auto">
          <a:xfrm>
            <a:off x="7467600" y="2101850"/>
            <a:ext cx="906463" cy="307975"/>
            <a:chOff x="7651397" y="1820157"/>
            <a:chExt cx="478632" cy="329825"/>
          </a:xfrm>
        </p:grpSpPr>
        <p:sp>
          <p:nvSpPr>
            <p:cNvPr id="33821" name="Rounded Rectangle 29"/>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3822"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r13</a:t>
              </a:r>
              <a:endParaRPr lang="en-US" sz="1400" b="1">
                <a:solidFill>
                  <a:srgbClr val="000000"/>
                </a:solidFill>
                <a:latin typeface="Times New Roman" pitchFamily="-106" charset="0"/>
              </a:endParaRPr>
            </a:p>
          </p:txBody>
        </p:sp>
      </p:grpSp>
      <p:grpSp>
        <p:nvGrpSpPr>
          <p:cNvPr id="33818" name="Group 31"/>
          <p:cNvGrpSpPr>
            <a:grpSpLocks/>
          </p:cNvGrpSpPr>
          <p:nvPr/>
        </p:nvGrpSpPr>
        <p:grpSpPr bwMode="auto">
          <a:xfrm>
            <a:off x="7467600" y="2419350"/>
            <a:ext cx="838200" cy="306388"/>
            <a:chOff x="7651397" y="1820157"/>
            <a:chExt cx="478632" cy="329825"/>
          </a:xfrm>
        </p:grpSpPr>
        <p:sp>
          <p:nvSpPr>
            <p:cNvPr id="33819" name="Rounded Rectangle 32"/>
            <p:cNvSpPr>
              <a:spLocks noChangeArrowheads="1"/>
            </p:cNvSpPr>
            <p:nvPr/>
          </p:nvSpPr>
          <p:spPr bwMode="auto">
            <a:xfrm>
              <a:off x="7673975" y="1874044"/>
              <a:ext cx="456054" cy="196055"/>
            </a:xfrm>
            <a:prstGeom prst="roundRect">
              <a:avLst>
                <a:gd name="adj" fmla="val 16667"/>
              </a:avLst>
            </a:prstGeom>
            <a:solidFill>
              <a:schemeClr val="bg1"/>
            </a:solidFill>
            <a:ln>
              <a:noFill/>
            </a:ln>
            <a:extLst>
              <a:ext uri="{91240B29-F687-4F45-9708-019B960494DF}">
                <a14:hiddenLine xmlns:a14="http://schemas.microsoft.com/office/drawing/2010/main" w="19050" algn="ctr">
                  <a:solidFill>
                    <a:srgbClr val="000000"/>
                  </a:solidFill>
                  <a:round/>
                  <a:headEnd/>
                  <a:tailEnd/>
                </a14:hiddenLine>
              </a:ext>
            </a:extLst>
          </p:spPr>
          <p:txBody>
            <a:bodyPr>
              <a:spAutoFit/>
            </a:bodyPr>
            <a:lstStyle/>
            <a:p>
              <a:endParaRPr lang="en-US">
                <a:solidFill>
                  <a:srgbClr val="000000"/>
                </a:solidFill>
              </a:endParaRPr>
            </a:p>
          </p:txBody>
        </p:sp>
        <p:sp>
          <p:nvSpPr>
            <p:cNvPr id="33820" name="Text Box 7"/>
            <p:cNvSpPr txBox="1">
              <a:spLocks noChangeArrowheads="1"/>
            </p:cNvSpPr>
            <p:nvPr/>
          </p:nvSpPr>
          <p:spPr bwMode="auto">
            <a:xfrm>
              <a:off x="7651397" y="1820157"/>
              <a:ext cx="365963" cy="32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a:solidFill>
                    <a:srgbClr val="000000"/>
                  </a:solidFill>
                  <a:latin typeface="Courier New" pitchFamily="-106" charset="0"/>
                </a:rPr>
                <a:t>r14</a:t>
              </a:r>
              <a:endParaRPr lang="en-US" sz="1400" b="1">
                <a:solidFill>
                  <a:srgbClr val="000000"/>
                </a:solidFill>
                <a:latin typeface="Times New Roman" pitchFamily="-106" charset="0"/>
              </a:endParaRPr>
            </a:p>
          </p:txBody>
        </p:sp>
      </p:grpSp>
      <p:sp>
        <p:nvSpPr>
          <p:cNvPr id="34" name="Text Box 3"/>
          <p:cNvSpPr txBox="1">
            <a:spLocks noChangeArrowheads="1"/>
          </p:cNvSpPr>
          <p:nvPr>
            <p:custDataLst>
              <p:tags r:id="rId1"/>
            </p:custDataLst>
          </p:nvPr>
        </p:nvSpPr>
        <p:spPr bwMode="auto">
          <a:xfrm>
            <a:off x="5238750" y="914400"/>
            <a:ext cx="3067050" cy="461963"/>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smtClean="0">
                <a:solidFill>
                  <a:srgbClr val="000000"/>
                </a:solidFill>
                <a:latin typeface="Cambria" pitchFamily="18" charset="0"/>
              </a:rPr>
              <a:t>Assembly</a:t>
            </a:r>
            <a:endParaRPr lang="en-US" dirty="0">
              <a:solidFill>
                <a:srgbClr val="000000"/>
              </a:solidFill>
              <a:latin typeface="Cambria" pitchFamily="18" charset="0"/>
            </a:endParaRPr>
          </a:p>
        </p:txBody>
      </p:sp>
      <p:sp>
        <p:nvSpPr>
          <p:cNvPr id="35" name="Text Box 4"/>
          <p:cNvSpPr txBox="1">
            <a:spLocks noChangeArrowheads="1"/>
          </p:cNvSpPr>
          <p:nvPr>
            <p:custDataLst>
              <p:tags r:id="rId2"/>
            </p:custDataLst>
          </p:nvPr>
        </p:nvSpPr>
        <p:spPr bwMode="auto">
          <a:xfrm>
            <a:off x="1050925" y="914400"/>
            <a:ext cx="1828800" cy="466725"/>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solidFill>
                  <a:srgbClr val="000000"/>
                </a:solidFill>
                <a:latin typeface="Cambria" pitchFamily="18" charset="0"/>
              </a:rPr>
              <a:t>Python</a:t>
            </a:r>
          </a:p>
        </p:txBody>
      </p:sp>
      <p:sp>
        <p:nvSpPr>
          <p:cNvPr id="33" name="Rectangle 2"/>
          <p:cNvSpPr>
            <a:spLocks noChangeArrowheads="1"/>
          </p:cNvSpPr>
          <p:nvPr>
            <p:custDataLst>
              <p:tags r:id="rId3"/>
            </p:custDataLst>
          </p:nvPr>
        </p:nvSpPr>
        <p:spPr bwMode="auto">
          <a:xfrm>
            <a:off x="39624" y="39469"/>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3600" dirty="0">
                <a:solidFill>
                  <a:srgbClr val="000000"/>
                </a:solidFill>
                <a:latin typeface="Cambria" pitchFamily="18" charset="0"/>
              </a:rPr>
              <a:t>From </a:t>
            </a:r>
            <a:r>
              <a:rPr lang="en-US" sz="3600" i="1" dirty="0">
                <a:solidFill>
                  <a:srgbClr val="000000"/>
                </a:solidFill>
                <a:latin typeface="Cambria" pitchFamily="18" charset="0"/>
              </a:rPr>
              <a:t>functions</a:t>
            </a:r>
            <a:r>
              <a:rPr lang="en-US" sz="3600" dirty="0">
                <a:solidFill>
                  <a:srgbClr val="000000"/>
                </a:solidFill>
                <a:latin typeface="Cambria" pitchFamily="18" charset="0"/>
              </a:rPr>
              <a:t> to </a:t>
            </a:r>
            <a:r>
              <a:rPr lang="en-US" sz="3600" i="1" dirty="0">
                <a:solidFill>
                  <a:srgbClr val="000000"/>
                </a:solidFill>
                <a:latin typeface="Cambria" pitchFamily="18" charset="0"/>
              </a:rPr>
              <a:t>instructions</a:t>
            </a:r>
            <a:endParaRPr lang="en-US" sz="3600" i="1" dirty="0">
              <a:solidFill>
                <a:srgbClr val="000000"/>
              </a:solidFill>
              <a:latin typeface="Cambria" pitchFamily="18" charset="0"/>
              <a:cs typeface="Courier New" pitchFamily="-106" charset="0"/>
            </a:endParaRPr>
          </a:p>
        </p:txBody>
      </p:sp>
    </p:spTree>
    <p:extLst>
      <p:ext uri="{BB962C8B-B14F-4D97-AF65-F5344CB8AC3E}">
        <p14:creationId xmlns:p14="http://schemas.microsoft.com/office/powerpoint/2010/main" val="24631399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16"/>
          <p:cNvSpPr>
            <a:spLocks noChangeArrowheads="1"/>
          </p:cNvSpPr>
          <p:nvPr/>
        </p:nvSpPr>
        <p:spPr bwMode="auto">
          <a:xfrm>
            <a:off x="2460625" y="2119313"/>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a:solidFill>
                  <a:srgbClr val="FF0515"/>
                </a:solidFill>
                <a:latin typeface="Courier New" pitchFamily="-106" charset="0"/>
              </a:rPr>
              <a:t>6</a:t>
            </a:r>
          </a:p>
        </p:txBody>
      </p:sp>
      <p:sp>
        <p:nvSpPr>
          <p:cNvPr id="34821" name="AutoShape 18"/>
          <p:cNvSpPr>
            <a:spLocks/>
          </p:cNvSpPr>
          <p:nvPr/>
        </p:nvSpPr>
        <p:spPr bwMode="auto">
          <a:xfrm>
            <a:off x="2419350" y="2192338"/>
            <a:ext cx="74613" cy="219075"/>
          </a:xfrm>
          <a:prstGeom prst="rightBrace">
            <a:avLst>
              <a:gd name="adj1" fmla="val 24468"/>
              <a:gd name="adj2" fmla="val 50000"/>
            </a:avLst>
          </a:prstGeom>
          <a:noFill/>
          <a:ln w="19050">
            <a:solidFill>
              <a:srgbClr val="FF0515"/>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solidFill>
                <a:srgbClr val="000000"/>
              </a:solidFill>
            </a:endParaRPr>
          </a:p>
        </p:txBody>
      </p:sp>
      <p:sp>
        <p:nvSpPr>
          <p:cNvPr id="34822" name="Text Box 19"/>
          <p:cNvSpPr txBox="1">
            <a:spLocks noChangeArrowheads="1"/>
          </p:cNvSpPr>
          <p:nvPr/>
        </p:nvSpPr>
        <p:spPr bwMode="auto">
          <a:xfrm>
            <a:off x="4754563" y="1938338"/>
            <a:ext cx="311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solidFill>
                  <a:srgbClr val="000000"/>
                </a:solidFill>
                <a:latin typeface="Cambria" pitchFamily="18" charset="0"/>
              </a:rPr>
              <a:t>The Stack is Empty.</a:t>
            </a:r>
          </a:p>
        </p:txBody>
      </p:sp>
      <p:sp>
        <p:nvSpPr>
          <p:cNvPr id="34823" name="Rectangle 20"/>
          <p:cNvSpPr>
            <a:spLocks noChangeArrowheads="1"/>
          </p:cNvSpPr>
          <p:nvPr/>
        </p:nvSpPr>
        <p:spPr bwMode="auto">
          <a:xfrm>
            <a:off x="3352800" y="2514600"/>
            <a:ext cx="508000" cy="738188"/>
          </a:xfrm>
          <a:prstGeom prst="rect">
            <a:avLst/>
          </a:prstGeom>
          <a:solidFill>
            <a:srgbClr val="FFE0B3"/>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4200" b="1">
                <a:latin typeface="Courier New" pitchFamily="-106" charset="0"/>
              </a:rPr>
              <a:t>6</a:t>
            </a:r>
          </a:p>
        </p:txBody>
      </p:sp>
      <p:sp>
        <p:nvSpPr>
          <p:cNvPr id="34824" name="Line 21"/>
          <p:cNvSpPr>
            <a:spLocks noChangeShapeType="1"/>
          </p:cNvSpPr>
          <p:nvPr/>
        </p:nvSpPr>
        <p:spPr bwMode="auto">
          <a:xfrm>
            <a:off x="1981200" y="2682875"/>
            <a:ext cx="1219200" cy="212725"/>
          </a:xfrm>
          <a:prstGeom prst="line">
            <a:avLst/>
          </a:prstGeom>
          <a:noFill/>
          <a:ln w="19050">
            <a:solidFill>
              <a:srgbClr val="C0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solidFill>
                <a:srgbClr val="000000"/>
              </a:solidFill>
            </a:endParaRPr>
          </a:p>
        </p:txBody>
      </p:sp>
      <p:sp>
        <p:nvSpPr>
          <p:cNvPr id="34825" name="Text Box 5"/>
          <p:cNvSpPr txBox="1">
            <a:spLocks noChangeArrowheads="1"/>
          </p:cNvSpPr>
          <p:nvPr/>
        </p:nvSpPr>
        <p:spPr bwMode="auto">
          <a:xfrm>
            <a:off x="838200" y="1905000"/>
            <a:ext cx="29813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sz="1800" b="1">
                <a:solidFill>
                  <a:srgbClr val="000000"/>
                </a:solidFill>
                <a:latin typeface="Courier New" pitchFamily="-106" charset="0"/>
              </a:rPr>
              <a:t>x = </a:t>
            </a:r>
            <a:r>
              <a:rPr lang="en-US" sz="1800" b="1">
                <a:solidFill>
                  <a:srgbClr val="660066"/>
                </a:solidFill>
                <a:latin typeface="Courier New" pitchFamily="-106" charset="0"/>
              </a:rPr>
              <a:t>input</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y =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660066"/>
                </a:solidFill>
                <a:latin typeface="Courier New" pitchFamily="-106" charset="0"/>
              </a:rPr>
              <a:t>print </a:t>
            </a:r>
            <a:r>
              <a:rPr lang="en-US" sz="1800" b="1">
                <a:solidFill>
                  <a:srgbClr val="000000"/>
                </a:solidFill>
                <a:latin typeface="Courier New" pitchFamily="-106" charset="0"/>
              </a:rPr>
              <a:t>y</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FF6600"/>
                </a:solidFill>
                <a:latin typeface="Courier New" pitchFamily="-106" charset="0"/>
              </a:rPr>
              <a:t>def </a:t>
            </a:r>
            <a:r>
              <a:rPr lang="en-US" sz="1800" b="1">
                <a:solidFill>
                  <a:srgbClr val="FF0000"/>
                </a:solidFill>
                <a:latin typeface="Courier New" pitchFamily="-106" charset="0"/>
              </a:rPr>
              <a:t>fac</a:t>
            </a:r>
            <a:r>
              <a:rPr lang="en-US" sz="1800" b="1">
                <a:solidFill>
                  <a:srgbClr val="000000"/>
                </a:solidFill>
                <a:latin typeface="Courier New" pitchFamily="-106" charset="0"/>
              </a:rPr>
              <a:t>(x):</a:t>
            </a:r>
          </a:p>
          <a:p>
            <a:pPr algn="l">
              <a:lnSpc>
                <a:spcPct val="60000"/>
              </a:lnSpc>
              <a:spcBef>
                <a:spcPct val="50000"/>
              </a:spcBef>
            </a:pPr>
            <a:r>
              <a:rPr lang="en-US" sz="1800" b="1">
                <a:solidFill>
                  <a:srgbClr val="000000"/>
                </a:solidFill>
                <a:latin typeface="Courier New" pitchFamily="-106" charset="0"/>
              </a:rPr>
              <a:t>  </a:t>
            </a:r>
            <a:endParaRPr lang="en-US" sz="1800" b="1">
              <a:solidFill>
                <a:srgbClr val="009999"/>
              </a:solidFill>
              <a:latin typeface="Courier New" pitchFamily="-106" charset="0"/>
            </a:endParaRP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if </a:t>
            </a:r>
            <a:r>
              <a:rPr lang="en-US" sz="1800" b="1">
                <a:solidFill>
                  <a:srgbClr val="000000"/>
                </a:solidFill>
                <a:latin typeface="Courier New" pitchFamily="-106" charset="0"/>
              </a:rPr>
              <a:t>x==0: </a:t>
            </a:r>
            <a:r>
              <a:rPr lang="en-US" sz="1800" b="1">
                <a:solidFill>
                  <a:srgbClr val="660066"/>
                </a:solidFill>
                <a:latin typeface="Courier New" pitchFamily="-106" charset="0"/>
              </a:rPr>
              <a:t>return </a:t>
            </a:r>
            <a:r>
              <a:rPr lang="en-US" sz="1800" b="1">
                <a:solidFill>
                  <a:srgbClr val="000000"/>
                </a:solidFill>
                <a:latin typeface="Courier New" pitchFamily="-106" charset="0"/>
              </a:rPr>
              <a:t>1</a:t>
            </a:r>
          </a:p>
          <a:p>
            <a:pPr algn="l">
              <a:lnSpc>
                <a:spcPct val="60000"/>
              </a:lnSpc>
              <a:spcBef>
                <a:spcPct val="50000"/>
              </a:spcBef>
            </a:pPr>
            <a:endParaRPr lang="en-US" sz="1800" b="1">
              <a:solidFill>
                <a:srgbClr val="000000"/>
              </a:solidFill>
              <a:latin typeface="Courier New" pitchFamily="-106" charset="0"/>
            </a:endParaRPr>
          </a:p>
          <a:p>
            <a:pPr algn="l">
              <a:lnSpc>
                <a:spcPct val="60000"/>
              </a:lnSpc>
              <a:spcBef>
                <a:spcPct val="50000"/>
              </a:spcBef>
            </a:pPr>
            <a:r>
              <a:rPr lang="en-US" sz="1800" b="1">
                <a:solidFill>
                  <a:srgbClr val="000000"/>
                </a:solidFill>
                <a:latin typeface="Courier New" pitchFamily="-106" charset="0"/>
              </a:rPr>
              <a:t>  </a:t>
            </a:r>
            <a:r>
              <a:rPr lang="en-US" sz="1800" b="1">
                <a:solidFill>
                  <a:srgbClr val="FF6600"/>
                </a:solidFill>
                <a:latin typeface="Courier New" pitchFamily="-106" charset="0"/>
              </a:rPr>
              <a:t>else</a:t>
            </a:r>
            <a:r>
              <a:rPr lang="en-US" sz="1800" b="1">
                <a:solidFill>
                  <a:srgbClr val="000000"/>
                </a:solidFill>
                <a:latin typeface="Courier New" pitchFamily="-106" charset="0"/>
              </a:rPr>
              <a:t>:</a:t>
            </a:r>
          </a:p>
          <a:p>
            <a:pPr algn="l">
              <a:lnSpc>
                <a:spcPct val="60000"/>
              </a:lnSpc>
              <a:spcBef>
                <a:spcPct val="50000"/>
              </a:spcBef>
            </a:pPr>
            <a:r>
              <a:rPr lang="en-US" sz="1800" b="1">
                <a:solidFill>
                  <a:srgbClr val="000000"/>
                </a:solidFill>
                <a:latin typeface="Courier New" pitchFamily="-106" charset="0"/>
              </a:rPr>
              <a:t>    REC = </a:t>
            </a:r>
            <a:r>
              <a:rPr lang="en-US" sz="1800" b="1">
                <a:solidFill>
                  <a:srgbClr val="FF0000"/>
                </a:solidFill>
                <a:latin typeface="Courier New" pitchFamily="-106" charset="0"/>
              </a:rPr>
              <a:t>fac</a:t>
            </a:r>
            <a:r>
              <a:rPr lang="en-US" sz="1800" b="1">
                <a:solidFill>
                  <a:srgbClr val="000000"/>
                </a:solidFill>
                <a:latin typeface="Courier New" pitchFamily="-106" charset="0"/>
              </a:rPr>
              <a:t>(x-1)</a:t>
            </a:r>
          </a:p>
          <a:p>
            <a:pPr algn="l">
              <a:lnSpc>
                <a:spcPct val="60000"/>
              </a:lnSpc>
              <a:spcBef>
                <a:spcPct val="50000"/>
              </a:spcBef>
            </a:pPr>
            <a:r>
              <a:rPr lang="en-US" sz="1800" b="1">
                <a:solidFill>
                  <a:srgbClr val="000000"/>
                </a:solidFill>
                <a:latin typeface="Courier New" pitchFamily="-106" charset="0"/>
              </a:rPr>
              <a:t>    </a:t>
            </a:r>
            <a:r>
              <a:rPr lang="en-US" sz="1800" b="1">
                <a:solidFill>
                  <a:srgbClr val="660066"/>
                </a:solidFill>
                <a:latin typeface="Courier New" pitchFamily="-106" charset="0"/>
              </a:rPr>
              <a:t>return </a:t>
            </a:r>
            <a:r>
              <a:rPr lang="en-US" sz="1800" b="1">
                <a:solidFill>
                  <a:srgbClr val="000000"/>
                </a:solidFill>
                <a:latin typeface="Courier New" pitchFamily="-106" charset="0"/>
              </a:rPr>
              <a:t>x*REC</a:t>
            </a:r>
          </a:p>
        </p:txBody>
      </p:sp>
      <p:sp>
        <p:nvSpPr>
          <p:cNvPr id="34826" name="Left Bracket 12"/>
          <p:cNvSpPr>
            <a:spLocks/>
          </p:cNvSpPr>
          <p:nvPr/>
        </p:nvSpPr>
        <p:spPr bwMode="auto">
          <a:xfrm>
            <a:off x="339725" y="1943100"/>
            <a:ext cx="147638" cy="885825"/>
          </a:xfrm>
          <a:prstGeom prst="leftBracket">
            <a:avLst>
              <a:gd name="adj" fmla="val 8389"/>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4827" name="Left Bracket 13"/>
          <p:cNvSpPr>
            <a:spLocks/>
          </p:cNvSpPr>
          <p:nvPr/>
        </p:nvSpPr>
        <p:spPr bwMode="auto">
          <a:xfrm>
            <a:off x="333375" y="3048000"/>
            <a:ext cx="150813" cy="3065463"/>
          </a:xfrm>
          <a:prstGeom prst="leftBracket">
            <a:avLst>
              <a:gd name="adj" fmla="val 8375"/>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4828" name="Left Bracket 14"/>
          <p:cNvSpPr>
            <a:spLocks/>
          </p:cNvSpPr>
          <p:nvPr/>
        </p:nvSpPr>
        <p:spPr bwMode="auto">
          <a:xfrm>
            <a:off x="647700" y="4521200"/>
            <a:ext cx="131763" cy="1320800"/>
          </a:xfrm>
          <a:prstGeom prst="leftBracket">
            <a:avLst>
              <a:gd name="adj" fmla="val 8261"/>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4829" name="Text Box 131"/>
          <p:cNvSpPr txBox="1">
            <a:spLocks noChangeArrowheads="1"/>
          </p:cNvSpPr>
          <p:nvPr/>
        </p:nvSpPr>
        <p:spPr bwMode="auto">
          <a:xfrm rot="-5400000">
            <a:off x="-196056" y="4429919"/>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factorial</a:t>
            </a:r>
          </a:p>
        </p:txBody>
      </p:sp>
      <p:sp>
        <p:nvSpPr>
          <p:cNvPr id="34830" name="Text Box 134"/>
          <p:cNvSpPr txBox="1">
            <a:spLocks noChangeArrowheads="1"/>
          </p:cNvSpPr>
          <p:nvPr/>
        </p:nvSpPr>
        <p:spPr bwMode="auto">
          <a:xfrm rot="-5400000">
            <a:off x="234950" y="4983163"/>
            <a:ext cx="800100" cy="4000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recursive step</a:t>
            </a:r>
          </a:p>
        </p:txBody>
      </p:sp>
      <p:sp>
        <p:nvSpPr>
          <p:cNvPr id="34831" name="Text Box 141"/>
          <p:cNvSpPr txBox="1">
            <a:spLocks noChangeArrowheads="1"/>
          </p:cNvSpPr>
          <p:nvPr/>
        </p:nvSpPr>
        <p:spPr bwMode="auto">
          <a:xfrm rot="-5400000">
            <a:off x="10319" y="2231231"/>
            <a:ext cx="630238"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34832" name="Rectangle 18"/>
          <p:cNvSpPr>
            <a:spLocks noChangeArrowheads="1"/>
          </p:cNvSpPr>
          <p:nvPr/>
        </p:nvSpPr>
        <p:spPr bwMode="auto">
          <a:xfrm rot="-5400000">
            <a:off x="480219" y="3891757"/>
            <a:ext cx="469900"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solidFill>
                <a:srgbClr val="000000"/>
              </a:solidFill>
            </a:endParaRPr>
          </a:p>
        </p:txBody>
      </p:sp>
      <p:sp>
        <p:nvSpPr>
          <p:cNvPr id="34833" name="Left Bracket 19"/>
          <p:cNvSpPr>
            <a:spLocks/>
          </p:cNvSpPr>
          <p:nvPr/>
        </p:nvSpPr>
        <p:spPr bwMode="auto">
          <a:xfrm>
            <a:off x="652463" y="3632200"/>
            <a:ext cx="130175" cy="796925"/>
          </a:xfrm>
          <a:prstGeom prst="leftBracket">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4834" name="Text Box 137"/>
          <p:cNvSpPr txBox="1">
            <a:spLocks noChangeArrowheads="1"/>
          </p:cNvSpPr>
          <p:nvPr/>
        </p:nvSpPr>
        <p:spPr bwMode="auto">
          <a:xfrm rot="-5400000">
            <a:off x="311151" y="3902075"/>
            <a:ext cx="501650"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base</a:t>
            </a:r>
          </a:p>
        </p:txBody>
      </p:sp>
      <p:sp>
        <p:nvSpPr>
          <p:cNvPr id="21" name="Text Box 3"/>
          <p:cNvSpPr txBox="1">
            <a:spLocks noChangeArrowheads="1"/>
          </p:cNvSpPr>
          <p:nvPr>
            <p:custDataLst>
              <p:tags r:id="rId1"/>
            </p:custDataLst>
          </p:nvPr>
        </p:nvSpPr>
        <p:spPr bwMode="auto">
          <a:xfrm>
            <a:off x="5238750" y="914400"/>
            <a:ext cx="3067050" cy="461963"/>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smtClean="0">
                <a:solidFill>
                  <a:srgbClr val="000000"/>
                </a:solidFill>
                <a:latin typeface="Cambria" pitchFamily="18" charset="0"/>
              </a:rPr>
              <a:t>Assembly</a:t>
            </a:r>
            <a:endParaRPr lang="en-US" dirty="0">
              <a:solidFill>
                <a:srgbClr val="000000"/>
              </a:solidFill>
              <a:latin typeface="Cambria" pitchFamily="18" charset="0"/>
            </a:endParaRPr>
          </a:p>
        </p:txBody>
      </p:sp>
      <p:sp>
        <p:nvSpPr>
          <p:cNvPr id="22" name="Text Box 4"/>
          <p:cNvSpPr txBox="1">
            <a:spLocks noChangeArrowheads="1"/>
          </p:cNvSpPr>
          <p:nvPr>
            <p:custDataLst>
              <p:tags r:id="rId2"/>
            </p:custDataLst>
          </p:nvPr>
        </p:nvSpPr>
        <p:spPr bwMode="auto">
          <a:xfrm>
            <a:off x="1050925" y="914400"/>
            <a:ext cx="1828800" cy="466725"/>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solidFill>
                  <a:srgbClr val="000000"/>
                </a:solidFill>
                <a:latin typeface="Cambria" pitchFamily="18" charset="0"/>
              </a:rPr>
              <a:t>Python</a:t>
            </a:r>
          </a:p>
        </p:txBody>
      </p:sp>
      <p:sp>
        <p:nvSpPr>
          <p:cNvPr id="20" name="Rectangle 2"/>
          <p:cNvSpPr>
            <a:spLocks noChangeArrowheads="1"/>
          </p:cNvSpPr>
          <p:nvPr>
            <p:custDataLst>
              <p:tags r:id="rId3"/>
            </p:custDataLst>
          </p:nvPr>
        </p:nvSpPr>
        <p:spPr bwMode="auto">
          <a:xfrm>
            <a:off x="39624" y="39469"/>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3600" dirty="0">
                <a:solidFill>
                  <a:srgbClr val="000000"/>
                </a:solidFill>
                <a:latin typeface="Cambria" pitchFamily="18" charset="0"/>
              </a:rPr>
              <a:t>From </a:t>
            </a:r>
            <a:r>
              <a:rPr lang="en-US" sz="3600" i="1" dirty="0">
                <a:solidFill>
                  <a:srgbClr val="000000"/>
                </a:solidFill>
                <a:latin typeface="Cambria" pitchFamily="18" charset="0"/>
              </a:rPr>
              <a:t>functions</a:t>
            </a:r>
            <a:r>
              <a:rPr lang="en-US" sz="3600" dirty="0">
                <a:solidFill>
                  <a:srgbClr val="000000"/>
                </a:solidFill>
                <a:latin typeface="Cambria" pitchFamily="18" charset="0"/>
              </a:rPr>
              <a:t> to </a:t>
            </a:r>
            <a:r>
              <a:rPr lang="en-US" sz="3600" i="1" dirty="0">
                <a:solidFill>
                  <a:srgbClr val="000000"/>
                </a:solidFill>
                <a:latin typeface="Cambria" pitchFamily="18" charset="0"/>
              </a:rPr>
              <a:t>instructions</a:t>
            </a:r>
            <a:endParaRPr lang="en-US" sz="3600" i="1" dirty="0">
              <a:solidFill>
                <a:srgbClr val="000000"/>
              </a:solidFill>
              <a:latin typeface="Cambria" pitchFamily="18" charset="0"/>
              <a:cs typeface="Courier New" pitchFamily="-106" charset="0"/>
            </a:endParaRPr>
          </a:p>
        </p:txBody>
      </p:sp>
    </p:spTree>
    <p:extLst>
      <p:ext uri="{BB962C8B-B14F-4D97-AF65-F5344CB8AC3E}">
        <p14:creationId xmlns:p14="http://schemas.microsoft.com/office/powerpoint/2010/main" val="3273277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28600" y="1219200"/>
            <a:ext cx="4267200" cy="5334000"/>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7" name="Rectangle 76"/>
          <p:cNvSpPr>
            <a:spLocks noChangeArrowheads="1"/>
          </p:cNvSpPr>
          <p:nvPr/>
        </p:nvSpPr>
        <p:spPr bwMode="auto">
          <a:xfrm>
            <a:off x="3744913" y="1931988"/>
            <a:ext cx="339725" cy="461962"/>
          </a:xfrm>
          <a:prstGeom prst="rect">
            <a:avLst/>
          </a:prstGeom>
          <a:noFill/>
          <a:ln>
            <a:noFill/>
          </a:ln>
        </p:spPr>
        <p:txBody>
          <a:bodyPr wrap="none">
            <a:spAutoFit/>
          </a:bodyPr>
          <a:lstStyle/>
          <a:p>
            <a:pPr>
              <a:defRPr/>
            </a:pPr>
            <a:r>
              <a:rPr lang="en-US" b="1" dirty="0">
                <a:solidFill>
                  <a:srgbClr val="0000FF"/>
                </a:solidFill>
                <a:latin typeface="Calibri" pitchFamily="-106" charset="0"/>
                <a:cs typeface="Calibri" pitchFamily="-106" charset="0"/>
              </a:rPr>
              <a:t>7</a:t>
            </a:r>
            <a:endParaRPr lang="en-US" dirty="0">
              <a:solidFill>
                <a:srgbClr val="0000FF"/>
              </a:solidFill>
            </a:endParaRPr>
          </a:p>
        </p:txBody>
      </p:sp>
      <p:cxnSp>
        <p:nvCxnSpPr>
          <p:cNvPr id="8" name="Straight Arrow Connector 78"/>
          <p:cNvCxnSpPr>
            <a:cxnSpLocks noChangeShapeType="1"/>
          </p:cNvCxnSpPr>
          <p:nvPr/>
        </p:nvCxnSpPr>
        <p:spPr bwMode="auto">
          <a:xfrm flipH="1">
            <a:off x="3522663" y="2228850"/>
            <a:ext cx="228600" cy="152400"/>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9" name="Rectangle 5"/>
          <p:cNvSpPr>
            <a:spLocks noChangeArrowheads="1"/>
          </p:cNvSpPr>
          <p:nvPr>
            <p:custDataLst>
              <p:tags r:id="rId1"/>
            </p:custDataLst>
          </p:nvPr>
        </p:nvSpPr>
        <p:spPr bwMode="auto">
          <a:xfrm>
            <a:off x="1016881" y="5823479"/>
            <a:ext cx="25645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smtClean="0">
                <a:solidFill>
                  <a:srgbClr val="0000FF"/>
                </a:solidFill>
                <a:latin typeface="Calibri" pitchFamily="-106" charset="0"/>
              </a:rPr>
              <a:t>Fun: Python</a:t>
            </a:r>
            <a:endParaRPr lang="en-US" sz="3200" dirty="0">
              <a:solidFill>
                <a:srgbClr val="0000FF"/>
              </a:solidFill>
              <a:latin typeface="Calibri" pitchFamily="-106" charset="0"/>
            </a:endParaRPr>
          </a:p>
        </p:txBody>
      </p:sp>
      <p:sp>
        <p:nvSpPr>
          <p:cNvPr id="10244" name="Text Box 185"/>
          <p:cNvSpPr txBox="1">
            <a:spLocks noChangeArrowheads="1"/>
          </p:cNvSpPr>
          <p:nvPr/>
        </p:nvSpPr>
        <p:spPr bwMode="auto">
          <a:xfrm>
            <a:off x="762000" y="1905000"/>
            <a:ext cx="32004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b="1" dirty="0" err="1">
                <a:solidFill>
                  <a:srgbClr val="D18006"/>
                </a:solidFill>
                <a:latin typeface="Courier New" pitchFamily="-106" charset="0"/>
              </a:rPr>
              <a:t>def</a:t>
            </a:r>
            <a:r>
              <a:rPr lang="en-US" b="1" dirty="0">
                <a:solidFill>
                  <a:srgbClr val="000000"/>
                </a:solidFill>
                <a:latin typeface="Courier New" pitchFamily="-106" charset="0"/>
              </a:rPr>
              <a:t> main():</a:t>
            </a:r>
          </a:p>
          <a:p>
            <a:pPr algn="l">
              <a:lnSpc>
                <a:spcPct val="60000"/>
              </a:lnSpc>
              <a:spcBef>
                <a:spcPct val="50000"/>
              </a:spcBef>
            </a:pPr>
            <a:r>
              <a:rPr lang="en-US" b="1" dirty="0">
                <a:solidFill>
                  <a:srgbClr val="000000"/>
                </a:solidFill>
                <a:latin typeface="Courier New" pitchFamily="-106" charset="0"/>
              </a:rPr>
              <a:t>   x = </a:t>
            </a:r>
            <a:r>
              <a:rPr lang="en-US" b="1" dirty="0">
                <a:solidFill>
                  <a:srgbClr val="D18006"/>
                </a:solidFill>
                <a:latin typeface="Courier New" pitchFamily="-106" charset="0"/>
              </a:rPr>
              <a:t>input</a:t>
            </a:r>
            <a:r>
              <a:rPr lang="en-US" b="1" dirty="0">
                <a:solidFill>
                  <a:srgbClr val="000000"/>
                </a:solidFill>
                <a:latin typeface="Courier New" pitchFamily="-106" charset="0"/>
              </a:rPr>
              <a:t>()</a:t>
            </a:r>
          </a:p>
          <a:p>
            <a:pPr algn="l">
              <a:lnSpc>
                <a:spcPct val="60000"/>
              </a:lnSpc>
              <a:spcBef>
                <a:spcPct val="50000"/>
              </a:spcBef>
            </a:pPr>
            <a:r>
              <a:rPr lang="en-US" b="1" dirty="0">
                <a:solidFill>
                  <a:srgbClr val="000000"/>
                </a:solidFill>
                <a:latin typeface="Courier New" pitchFamily="-106" charset="0"/>
              </a:rPr>
              <a:t>   y = </a:t>
            </a:r>
            <a:r>
              <a:rPr lang="en-US" b="1" dirty="0">
                <a:solidFill>
                  <a:srgbClr val="C00000"/>
                </a:solidFill>
                <a:latin typeface="Courier New" pitchFamily="-106" charset="0"/>
              </a:rPr>
              <a:t>fun</a:t>
            </a:r>
            <a:r>
              <a:rPr lang="en-US" b="1" dirty="0">
                <a:solidFill>
                  <a:srgbClr val="000000"/>
                </a:solidFill>
                <a:latin typeface="Courier New" pitchFamily="-106" charset="0"/>
              </a:rPr>
              <a:t>(x)</a:t>
            </a:r>
          </a:p>
          <a:p>
            <a:pPr algn="l">
              <a:lnSpc>
                <a:spcPct val="60000"/>
              </a:lnSpc>
              <a:spcBef>
                <a:spcPct val="50000"/>
              </a:spcBef>
            </a:pPr>
            <a:r>
              <a:rPr lang="en-US" b="1" dirty="0">
                <a:solidFill>
                  <a:srgbClr val="000000"/>
                </a:solidFill>
                <a:latin typeface="Courier New" pitchFamily="-106" charset="0"/>
              </a:rPr>
              <a:t>   </a:t>
            </a:r>
            <a:r>
              <a:rPr lang="en-US" b="1" dirty="0">
                <a:latin typeface="Courier New" pitchFamily="-106" charset="0"/>
              </a:rPr>
              <a:t>print</a:t>
            </a:r>
            <a:r>
              <a:rPr lang="en-US" b="1" dirty="0">
                <a:solidFill>
                  <a:srgbClr val="000000"/>
                </a:solidFill>
                <a:latin typeface="Courier New" pitchFamily="-106" charset="0"/>
              </a:rPr>
              <a:t> y</a:t>
            </a:r>
          </a:p>
          <a:p>
            <a:pPr algn="l">
              <a:lnSpc>
                <a:spcPct val="60000"/>
              </a:lnSpc>
              <a:spcBef>
                <a:spcPct val="50000"/>
              </a:spcBef>
            </a:pPr>
            <a:endParaRPr lang="en-US" b="1" dirty="0">
              <a:solidFill>
                <a:srgbClr val="000000"/>
              </a:solidFill>
              <a:latin typeface="Courier New" pitchFamily="-106" charset="0"/>
            </a:endParaRPr>
          </a:p>
          <a:p>
            <a:pPr algn="l">
              <a:lnSpc>
                <a:spcPct val="60000"/>
              </a:lnSpc>
              <a:spcBef>
                <a:spcPct val="50000"/>
              </a:spcBef>
            </a:pPr>
            <a:r>
              <a:rPr lang="en-US" b="1" dirty="0" err="1">
                <a:solidFill>
                  <a:srgbClr val="D18006"/>
                </a:solidFill>
                <a:latin typeface="Courier New" pitchFamily="-106" charset="0"/>
              </a:rPr>
              <a:t>def</a:t>
            </a:r>
            <a:r>
              <a:rPr lang="en-US" b="1" dirty="0">
                <a:solidFill>
                  <a:srgbClr val="000000"/>
                </a:solidFill>
                <a:latin typeface="Courier New" pitchFamily="-106" charset="0"/>
              </a:rPr>
              <a:t> </a:t>
            </a:r>
            <a:r>
              <a:rPr lang="en-US" b="1" dirty="0">
                <a:solidFill>
                  <a:srgbClr val="C00000"/>
                </a:solidFill>
                <a:latin typeface="Courier New" pitchFamily="-106" charset="0"/>
              </a:rPr>
              <a:t>fun</a:t>
            </a:r>
            <a:r>
              <a:rPr lang="en-US" b="1" dirty="0">
                <a:solidFill>
                  <a:srgbClr val="000000"/>
                </a:solidFill>
                <a:latin typeface="Courier New" pitchFamily="-106" charset="0"/>
              </a:rPr>
              <a:t>( x ):</a:t>
            </a:r>
            <a:endParaRPr lang="en-US" b="1" dirty="0">
              <a:solidFill>
                <a:srgbClr val="C00000"/>
              </a:solidFill>
              <a:latin typeface="Courier New" pitchFamily="-106" charset="0"/>
            </a:endParaRPr>
          </a:p>
          <a:p>
            <a:pPr algn="l">
              <a:lnSpc>
                <a:spcPct val="60000"/>
              </a:lnSpc>
              <a:spcBef>
                <a:spcPct val="50000"/>
              </a:spcBef>
            </a:pPr>
            <a:r>
              <a:rPr lang="en-US" b="1" dirty="0">
                <a:solidFill>
                  <a:srgbClr val="000000"/>
                </a:solidFill>
                <a:latin typeface="Courier New" pitchFamily="-106" charset="0"/>
              </a:rPr>
              <a:t>   y = x*(x-1)</a:t>
            </a:r>
          </a:p>
          <a:p>
            <a:pPr algn="l">
              <a:lnSpc>
                <a:spcPct val="60000"/>
              </a:lnSpc>
              <a:spcBef>
                <a:spcPct val="50000"/>
              </a:spcBef>
            </a:pPr>
            <a:r>
              <a:rPr lang="en-US" b="1" dirty="0">
                <a:solidFill>
                  <a:srgbClr val="000000"/>
                </a:solidFill>
                <a:latin typeface="Courier New" pitchFamily="-106" charset="0"/>
              </a:rPr>
              <a:t>   </a:t>
            </a:r>
            <a:r>
              <a:rPr lang="en-US" b="1" dirty="0">
                <a:solidFill>
                  <a:srgbClr val="D18006"/>
                </a:solidFill>
                <a:latin typeface="Courier New" pitchFamily="-106" charset="0"/>
              </a:rPr>
              <a:t>return </a:t>
            </a:r>
            <a:r>
              <a:rPr lang="en-US" b="1" dirty="0">
                <a:solidFill>
                  <a:srgbClr val="000000"/>
                </a:solidFill>
                <a:latin typeface="Courier New" pitchFamily="-106" charset="0"/>
              </a:rPr>
              <a:t>y</a:t>
            </a:r>
          </a:p>
        </p:txBody>
      </p:sp>
      <p:sp>
        <p:nvSpPr>
          <p:cNvPr id="12" name="Rectangle 5"/>
          <p:cNvSpPr>
            <a:spLocks noChangeArrowheads="1"/>
          </p:cNvSpPr>
          <p:nvPr>
            <p:custDataLst>
              <p:tags r:id="rId2"/>
            </p:custDataLst>
          </p:nvPr>
        </p:nvSpPr>
        <p:spPr bwMode="auto">
          <a:xfrm>
            <a:off x="1155700" y="152400"/>
            <a:ext cx="6921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200" dirty="0" smtClean="0">
                <a:solidFill>
                  <a:srgbClr val="000000"/>
                </a:solidFill>
                <a:latin typeface="Calibri" pitchFamily="-106" charset="0"/>
              </a:rPr>
              <a:t>functions  vs.  instructions</a:t>
            </a:r>
            <a:endParaRPr lang="en-US" sz="4200" dirty="0">
              <a:solidFill>
                <a:srgbClr val="000000"/>
              </a:solidFill>
              <a:latin typeface="Calibri" pitchFamily="-106" charset="0"/>
            </a:endParaRPr>
          </a:p>
        </p:txBody>
      </p:sp>
      <p:sp>
        <p:nvSpPr>
          <p:cNvPr id="11" name="Rectangle 13"/>
          <p:cNvSpPr>
            <a:spLocks noChangeArrowheads="1"/>
          </p:cNvSpPr>
          <p:nvPr>
            <p:custDataLst>
              <p:tags r:id="rId3"/>
            </p:custDataLst>
          </p:nvPr>
        </p:nvSpPr>
        <p:spPr bwMode="auto">
          <a:xfrm>
            <a:off x="4956175" y="2269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 name="Rectangle 14"/>
          <p:cNvSpPr>
            <a:spLocks noChangeArrowheads="1"/>
          </p:cNvSpPr>
          <p:nvPr>
            <p:custDataLst>
              <p:tags r:id="rId4"/>
            </p:custDataLst>
          </p:nvPr>
        </p:nvSpPr>
        <p:spPr bwMode="auto">
          <a:xfrm>
            <a:off x="4956175" y="2650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Rectangle 15"/>
          <p:cNvSpPr>
            <a:spLocks noChangeArrowheads="1"/>
          </p:cNvSpPr>
          <p:nvPr>
            <p:custDataLst>
              <p:tags r:id="rId5"/>
            </p:custDataLst>
          </p:nvPr>
        </p:nvSpPr>
        <p:spPr bwMode="auto">
          <a:xfrm>
            <a:off x="4956175" y="3031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Rectangle 16"/>
          <p:cNvSpPr>
            <a:spLocks noChangeArrowheads="1"/>
          </p:cNvSpPr>
          <p:nvPr>
            <p:custDataLst>
              <p:tags r:id="rId6"/>
            </p:custDataLst>
          </p:nvPr>
        </p:nvSpPr>
        <p:spPr bwMode="auto">
          <a:xfrm>
            <a:off x="4956175" y="3412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Rectangle 17"/>
          <p:cNvSpPr>
            <a:spLocks noChangeArrowheads="1"/>
          </p:cNvSpPr>
          <p:nvPr>
            <p:custDataLst>
              <p:tags r:id="rId7"/>
            </p:custDataLst>
          </p:nvPr>
        </p:nvSpPr>
        <p:spPr bwMode="auto">
          <a:xfrm>
            <a:off x="4956175" y="3793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 name="Rectangle 18"/>
          <p:cNvSpPr>
            <a:spLocks noChangeArrowheads="1"/>
          </p:cNvSpPr>
          <p:nvPr>
            <p:custDataLst>
              <p:tags r:id="rId8"/>
            </p:custDataLst>
          </p:nvPr>
        </p:nvSpPr>
        <p:spPr bwMode="auto">
          <a:xfrm>
            <a:off x="4956175" y="4174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Rectangle 19"/>
          <p:cNvSpPr>
            <a:spLocks noChangeArrowheads="1"/>
          </p:cNvSpPr>
          <p:nvPr>
            <p:custDataLst>
              <p:tags r:id="rId9"/>
            </p:custDataLst>
          </p:nvPr>
        </p:nvSpPr>
        <p:spPr bwMode="auto">
          <a:xfrm>
            <a:off x="4956175" y="4555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Rectangle 20"/>
          <p:cNvSpPr>
            <a:spLocks noChangeArrowheads="1"/>
          </p:cNvSpPr>
          <p:nvPr>
            <p:custDataLst>
              <p:tags r:id="rId10"/>
            </p:custDataLst>
          </p:nvPr>
        </p:nvSpPr>
        <p:spPr bwMode="auto">
          <a:xfrm>
            <a:off x="4956175" y="4936093"/>
            <a:ext cx="2632075"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Rectangle 25"/>
          <p:cNvSpPr>
            <a:spLocks noChangeArrowheads="1"/>
          </p:cNvSpPr>
          <p:nvPr>
            <p:custDataLst>
              <p:tags r:id="rId11"/>
            </p:custDataLst>
          </p:nvPr>
        </p:nvSpPr>
        <p:spPr bwMode="auto">
          <a:xfrm>
            <a:off x="5099952" y="2297668"/>
            <a:ext cx="246607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a:solidFill>
                  <a:srgbClr val="000000"/>
                </a:solidFill>
                <a:latin typeface="Courier New" pitchFamily="-106" charset="0"/>
              </a:rPr>
              <a:t>read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21" name="Text Box 26"/>
          <p:cNvSpPr txBox="1">
            <a:spLocks noChangeArrowheads="1"/>
          </p:cNvSpPr>
          <p:nvPr>
            <p:custDataLst>
              <p:tags r:id="rId12"/>
            </p:custDataLst>
          </p:nvPr>
        </p:nvSpPr>
        <p:spPr bwMode="auto">
          <a:xfrm>
            <a:off x="4346575" y="2286556"/>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dirty="0">
                <a:solidFill>
                  <a:schemeClr val="bg1">
                    <a:lumMod val="50000"/>
                  </a:schemeClr>
                </a:solidFill>
                <a:latin typeface="Courier New" pitchFamily="-106" charset="0"/>
                <a:cs typeface="Courier New" pitchFamily="-106" charset="0"/>
              </a:rPr>
              <a:t>0</a:t>
            </a:r>
          </a:p>
        </p:txBody>
      </p:sp>
      <p:sp>
        <p:nvSpPr>
          <p:cNvPr id="22" name="Text Box 27"/>
          <p:cNvSpPr txBox="1">
            <a:spLocks noChangeArrowheads="1"/>
          </p:cNvSpPr>
          <p:nvPr>
            <p:custDataLst>
              <p:tags r:id="rId13"/>
            </p:custDataLst>
          </p:nvPr>
        </p:nvSpPr>
        <p:spPr bwMode="auto">
          <a:xfrm>
            <a:off x="4343400" y="2664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1</a:t>
            </a:r>
          </a:p>
        </p:txBody>
      </p:sp>
      <p:sp>
        <p:nvSpPr>
          <p:cNvPr id="23" name="Text Box 28"/>
          <p:cNvSpPr txBox="1">
            <a:spLocks noChangeArrowheads="1"/>
          </p:cNvSpPr>
          <p:nvPr>
            <p:custDataLst>
              <p:tags r:id="rId14"/>
            </p:custDataLst>
          </p:nvPr>
        </p:nvSpPr>
        <p:spPr bwMode="auto">
          <a:xfrm>
            <a:off x="4343400" y="3045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2</a:t>
            </a:r>
          </a:p>
        </p:txBody>
      </p:sp>
      <p:sp>
        <p:nvSpPr>
          <p:cNvPr id="24" name="Text Box 29"/>
          <p:cNvSpPr txBox="1">
            <a:spLocks noChangeArrowheads="1"/>
          </p:cNvSpPr>
          <p:nvPr>
            <p:custDataLst>
              <p:tags r:id="rId15"/>
            </p:custDataLst>
          </p:nvPr>
        </p:nvSpPr>
        <p:spPr bwMode="auto">
          <a:xfrm>
            <a:off x="4343400" y="3426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3</a:t>
            </a:r>
          </a:p>
        </p:txBody>
      </p:sp>
      <p:sp>
        <p:nvSpPr>
          <p:cNvPr id="25" name="Rectangle 37"/>
          <p:cNvSpPr>
            <a:spLocks noChangeArrowheads="1"/>
          </p:cNvSpPr>
          <p:nvPr>
            <p:custDataLst>
              <p:tags r:id="rId16"/>
            </p:custDataLst>
          </p:nvPr>
        </p:nvSpPr>
        <p:spPr bwMode="auto">
          <a:xfrm>
            <a:off x="5105400" y="2688193"/>
            <a:ext cx="240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smtClean="0">
                <a:latin typeface="Courier New" pitchFamily="-106" charset="0"/>
              </a:rPr>
              <a:t>calln</a:t>
            </a:r>
            <a:r>
              <a:rPr lang="en-US" sz="1800" b="1" dirty="0" smtClean="0">
                <a:solidFill>
                  <a:srgbClr val="0B04FF"/>
                </a:solidFill>
                <a:latin typeface="Courier New" pitchFamily="-106" charset="0"/>
              </a:rPr>
              <a:t> </a:t>
            </a:r>
            <a:r>
              <a:rPr lang="en-US" sz="1800" b="1" dirty="0">
                <a:solidFill>
                  <a:srgbClr val="C00000"/>
                </a:solidFill>
                <a:latin typeface="Courier New" pitchFamily="-106" charset="0"/>
              </a:rPr>
              <a:t>r14</a:t>
            </a:r>
            <a:r>
              <a:rPr lang="en-US" sz="1800" b="1" dirty="0">
                <a:solidFill>
                  <a:srgbClr val="000000"/>
                </a:solidFill>
                <a:latin typeface="Courier New" pitchFamily="-106" charset="0"/>
              </a:rPr>
              <a:t> 4</a:t>
            </a:r>
            <a:endParaRPr lang="en-US" sz="1800" dirty="0">
              <a:solidFill>
                <a:srgbClr val="000000"/>
              </a:solidFill>
              <a:latin typeface="Arial" charset="0"/>
            </a:endParaRPr>
          </a:p>
        </p:txBody>
      </p:sp>
      <p:sp>
        <p:nvSpPr>
          <p:cNvPr id="26" name="Rectangle 40"/>
          <p:cNvSpPr>
            <a:spLocks noChangeArrowheads="1"/>
          </p:cNvSpPr>
          <p:nvPr>
            <p:custDataLst>
              <p:tags r:id="rId17"/>
            </p:custDataLst>
          </p:nvPr>
        </p:nvSpPr>
        <p:spPr bwMode="auto">
          <a:xfrm>
            <a:off x="5105400" y="3053318"/>
            <a:ext cx="240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solidFill>
                  <a:srgbClr val="000000"/>
                </a:solidFill>
                <a:latin typeface="Courier New" pitchFamily="-106" charset="0"/>
              </a:rPr>
              <a:t>write </a:t>
            </a:r>
            <a:r>
              <a:rPr lang="en-US" sz="1800" b="1">
                <a:solidFill>
                  <a:srgbClr val="00B050"/>
                </a:solidFill>
                <a:latin typeface="Courier New" pitchFamily="-106" charset="0"/>
              </a:rPr>
              <a:t>r13</a:t>
            </a:r>
            <a:endParaRPr lang="en-US" sz="1800">
              <a:solidFill>
                <a:srgbClr val="00B050"/>
              </a:solidFill>
              <a:latin typeface="Arial" charset="0"/>
            </a:endParaRPr>
          </a:p>
        </p:txBody>
      </p:sp>
      <p:sp>
        <p:nvSpPr>
          <p:cNvPr id="27" name="Rectangle 41"/>
          <p:cNvSpPr>
            <a:spLocks noChangeArrowheads="1"/>
          </p:cNvSpPr>
          <p:nvPr>
            <p:custDataLst>
              <p:tags r:id="rId18"/>
            </p:custDataLst>
          </p:nvPr>
        </p:nvSpPr>
        <p:spPr bwMode="auto">
          <a:xfrm>
            <a:off x="5105400" y="3442256"/>
            <a:ext cx="240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solidFill>
                  <a:srgbClr val="000000"/>
                </a:solidFill>
                <a:latin typeface="Courier New" pitchFamily="-106" charset="0"/>
              </a:rPr>
              <a:t>halt</a:t>
            </a:r>
            <a:endParaRPr lang="en-US" sz="1800">
              <a:solidFill>
                <a:srgbClr val="000000"/>
              </a:solidFill>
              <a:latin typeface="Arial" charset="0"/>
            </a:endParaRPr>
          </a:p>
        </p:txBody>
      </p:sp>
      <p:sp>
        <p:nvSpPr>
          <p:cNvPr id="28" name="Rectangle 42"/>
          <p:cNvSpPr>
            <a:spLocks noChangeArrowheads="1"/>
          </p:cNvSpPr>
          <p:nvPr>
            <p:custDataLst>
              <p:tags r:id="rId19"/>
            </p:custDataLst>
          </p:nvPr>
        </p:nvSpPr>
        <p:spPr bwMode="auto">
          <a:xfrm>
            <a:off x="5105400" y="3816906"/>
            <a:ext cx="240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smtClean="0">
                <a:solidFill>
                  <a:srgbClr val="000000"/>
                </a:solidFill>
                <a:latin typeface="Courier New" pitchFamily="-106" charset="0"/>
              </a:rPr>
              <a:t>copy  </a:t>
            </a:r>
            <a:r>
              <a:rPr lang="en-US" sz="1800" b="1" dirty="0">
                <a:solidFill>
                  <a:srgbClr val="00B050"/>
                </a:solidFill>
                <a:latin typeface="Courier New" pitchFamily="-106" charset="0"/>
              </a:rPr>
              <a:t>r13</a:t>
            </a:r>
            <a:r>
              <a:rPr lang="en-US" sz="1800" b="1" dirty="0">
                <a:solidFill>
                  <a:srgbClr val="000000"/>
                </a:solidFill>
                <a:latin typeface="Courier New" pitchFamily="-106" charset="0"/>
              </a:rPr>
              <a:t>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29" name="Rectangle 43"/>
          <p:cNvSpPr>
            <a:spLocks noChangeArrowheads="1"/>
          </p:cNvSpPr>
          <p:nvPr>
            <p:custDataLst>
              <p:tags r:id="rId20"/>
            </p:custDataLst>
          </p:nvPr>
        </p:nvSpPr>
        <p:spPr bwMode="auto">
          <a:xfrm>
            <a:off x="5326062" y="4196318"/>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30" name="Rectangle 44"/>
          <p:cNvSpPr>
            <a:spLocks noChangeArrowheads="1"/>
          </p:cNvSpPr>
          <p:nvPr>
            <p:custDataLst>
              <p:tags r:id="rId21"/>
            </p:custDataLst>
          </p:nvPr>
        </p:nvSpPr>
        <p:spPr bwMode="auto">
          <a:xfrm>
            <a:off x="5326062" y="4577318"/>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31" name="Rectangle 45"/>
          <p:cNvSpPr>
            <a:spLocks noChangeArrowheads="1"/>
          </p:cNvSpPr>
          <p:nvPr>
            <p:custDataLst>
              <p:tags r:id="rId22"/>
            </p:custDataLst>
          </p:nvPr>
        </p:nvSpPr>
        <p:spPr bwMode="auto">
          <a:xfrm>
            <a:off x="5326062" y="4950381"/>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32" name="Rectangle 169"/>
          <p:cNvSpPr>
            <a:spLocks noChangeArrowheads="1"/>
          </p:cNvSpPr>
          <p:nvPr>
            <p:custDataLst>
              <p:tags r:id="rId23"/>
            </p:custDataLst>
          </p:nvPr>
        </p:nvSpPr>
        <p:spPr bwMode="auto">
          <a:xfrm>
            <a:off x="5111750" y="4191556"/>
            <a:ext cx="240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smtClean="0">
                <a:latin typeface="Courier New" pitchFamily="-106" charset="0"/>
              </a:rPr>
              <a:t>addn</a:t>
            </a:r>
            <a:r>
              <a:rPr lang="en-US" sz="1800" b="1" dirty="0" smtClean="0">
                <a:latin typeface="Courier New" pitchFamily="-106" charset="0"/>
              </a:rPr>
              <a:t>  </a:t>
            </a:r>
            <a:r>
              <a:rPr lang="en-US" sz="1800" b="1" dirty="0">
                <a:solidFill>
                  <a:srgbClr val="0000FF"/>
                </a:solidFill>
                <a:latin typeface="Courier New" pitchFamily="-106" charset="0"/>
              </a:rPr>
              <a:t>r1</a:t>
            </a:r>
            <a:r>
              <a:rPr lang="en-US" sz="1800" b="1" dirty="0">
                <a:latin typeface="Courier New" pitchFamily="-106" charset="0"/>
              </a:rPr>
              <a:t> -1</a:t>
            </a:r>
            <a:endParaRPr lang="en-US" sz="1800" dirty="0">
              <a:solidFill>
                <a:srgbClr val="000000"/>
              </a:solidFill>
              <a:latin typeface="Arial" charset="0"/>
            </a:endParaRPr>
          </a:p>
        </p:txBody>
      </p:sp>
      <p:sp>
        <p:nvSpPr>
          <p:cNvPr id="33" name="Rectangle 170"/>
          <p:cNvSpPr>
            <a:spLocks noChangeArrowheads="1"/>
          </p:cNvSpPr>
          <p:nvPr>
            <p:custDataLst>
              <p:tags r:id="rId24"/>
            </p:custDataLst>
          </p:nvPr>
        </p:nvSpPr>
        <p:spPr bwMode="auto">
          <a:xfrm>
            <a:off x="5111750" y="4572556"/>
            <a:ext cx="240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smtClean="0">
                <a:solidFill>
                  <a:srgbClr val="000000"/>
                </a:solidFill>
                <a:latin typeface="Courier New" pitchFamily="-106" charset="0"/>
              </a:rPr>
              <a:t>mul</a:t>
            </a:r>
            <a:r>
              <a:rPr lang="en-US" sz="1800" b="1" dirty="0" smtClean="0">
                <a:solidFill>
                  <a:srgbClr val="000000"/>
                </a:solidFill>
                <a:latin typeface="Courier New" pitchFamily="-106" charset="0"/>
              </a:rPr>
              <a:t>   </a:t>
            </a:r>
            <a:r>
              <a:rPr lang="en-US" sz="1800" b="1" dirty="0" smtClean="0">
                <a:solidFill>
                  <a:srgbClr val="00B050"/>
                </a:solidFill>
                <a:latin typeface="Courier New" pitchFamily="-106" charset="0"/>
              </a:rPr>
              <a:t>r13</a:t>
            </a:r>
            <a:r>
              <a:rPr lang="en-US" sz="1800" b="1" dirty="0" smtClean="0">
                <a:solidFill>
                  <a:srgbClr val="000000"/>
                </a:solidFill>
                <a:latin typeface="Courier New" pitchFamily="-106" charset="0"/>
              </a:rPr>
              <a:t> </a:t>
            </a:r>
            <a:r>
              <a:rPr lang="en-US" sz="1800" b="1" dirty="0" err="1">
                <a:solidFill>
                  <a:srgbClr val="00B050"/>
                </a:solidFill>
                <a:latin typeface="Courier New" pitchFamily="-106" charset="0"/>
              </a:rPr>
              <a:t>r13</a:t>
            </a:r>
            <a:r>
              <a:rPr lang="en-US" sz="1800" b="1" dirty="0">
                <a:solidFill>
                  <a:srgbClr val="000000"/>
                </a:solidFill>
                <a:latin typeface="Courier New" pitchFamily="-106" charset="0"/>
              </a:rPr>
              <a:t>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34" name="Rectangle 171"/>
          <p:cNvSpPr>
            <a:spLocks noChangeArrowheads="1"/>
          </p:cNvSpPr>
          <p:nvPr>
            <p:custDataLst>
              <p:tags r:id="rId25"/>
            </p:custDataLst>
          </p:nvPr>
        </p:nvSpPr>
        <p:spPr bwMode="auto">
          <a:xfrm>
            <a:off x="5111750" y="4953556"/>
            <a:ext cx="240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latin typeface="Courier New" pitchFamily="-106" charset="0"/>
              </a:rPr>
              <a:t>jumpr</a:t>
            </a:r>
            <a:r>
              <a:rPr lang="en-US" sz="1800" b="1">
                <a:solidFill>
                  <a:srgbClr val="0B04FF"/>
                </a:solidFill>
                <a:latin typeface="Courier New" pitchFamily="-106" charset="0"/>
              </a:rPr>
              <a:t> </a:t>
            </a:r>
            <a:r>
              <a:rPr lang="en-US" sz="1800" b="1">
                <a:solidFill>
                  <a:srgbClr val="C00000"/>
                </a:solidFill>
                <a:latin typeface="Courier New" pitchFamily="-106" charset="0"/>
              </a:rPr>
              <a:t>r14</a:t>
            </a:r>
            <a:endParaRPr lang="en-US" sz="1800">
              <a:solidFill>
                <a:srgbClr val="C00000"/>
              </a:solidFill>
              <a:latin typeface="Arial" charset="0"/>
            </a:endParaRPr>
          </a:p>
        </p:txBody>
      </p:sp>
      <p:sp>
        <p:nvSpPr>
          <p:cNvPr id="35" name="Text Box 185"/>
          <p:cNvSpPr txBox="1">
            <a:spLocks noChangeArrowheads="1"/>
          </p:cNvSpPr>
          <p:nvPr/>
        </p:nvSpPr>
        <p:spPr bwMode="auto">
          <a:xfrm>
            <a:off x="7802562" y="2205593"/>
            <a:ext cx="904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a:latin typeface="Cambria" pitchFamily="18" charset="0"/>
              </a:rPr>
              <a:t>input</a:t>
            </a:r>
          </a:p>
        </p:txBody>
      </p:sp>
      <p:sp>
        <p:nvSpPr>
          <p:cNvPr id="36" name="AutoShape 186"/>
          <p:cNvSpPr>
            <a:spLocks/>
          </p:cNvSpPr>
          <p:nvPr/>
        </p:nvSpPr>
        <p:spPr bwMode="auto">
          <a:xfrm>
            <a:off x="7700962" y="2280206"/>
            <a:ext cx="74613" cy="347662"/>
          </a:xfrm>
          <a:prstGeom prst="rightBrace">
            <a:avLst>
              <a:gd name="adj1" fmla="val 388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7" name="Text Box 187"/>
          <p:cNvSpPr txBox="1">
            <a:spLocks noChangeArrowheads="1"/>
          </p:cNvSpPr>
          <p:nvPr/>
        </p:nvSpPr>
        <p:spPr bwMode="auto">
          <a:xfrm>
            <a:off x="7583487" y="2675493"/>
            <a:ext cx="1560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ambria" pitchFamily="18" charset="0"/>
              </a:rPr>
              <a:t>function call</a:t>
            </a:r>
          </a:p>
        </p:txBody>
      </p:sp>
      <p:sp>
        <p:nvSpPr>
          <p:cNvPr id="38" name="Text Box 194"/>
          <p:cNvSpPr txBox="1">
            <a:spLocks noChangeArrowheads="1"/>
          </p:cNvSpPr>
          <p:nvPr/>
        </p:nvSpPr>
        <p:spPr bwMode="auto">
          <a:xfrm>
            <a:off x="7775575" y="4410984"/>
            <a:ext cx="12557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latin typeface="Cambria" pitchFamily="18" charset="0"/>
              </a:rPr>
              <a:t>the function</a:t>
            </a:r>
          </a:p>
        </p:txBody>
      </p:sp>
      <p:sp>
        <p:nvSpPr>
          <p:cNvPr id="39" name="Text Box 197"/>
          <p:cNvSpPr txBox="1">
            <a:spLocks noChangeArrowheads="1"/>
          </p:cNvSpPr>
          <p:nvPr/>
        </p:nvSpPr>
        <p:spPr bwMode="auto">
          <a:xfrm>
            <a:off x="7770812" y="3193018"/>
            <a:ext cx="1031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a:latin typeface="Cambria" pitchFamily="18" charset="0"/>
              </a:rPr>
              <a:t>output</a:t>
            </a:r>
          </a:p>
        </p:txBody>
      </p:sp>
      <p:sp>
        <p:nvSpPr>
          <p:cNvPr id="40" name="AutoShape 198"/>
          <p:cNvSpPr>
            <a:spLocks/>
          </p:cNvSpPr>
          <p:nvPr/>
        </p:nvSpPr>
        <p:spPr bwMode="auto">
          <a:xfrm>
            <a:off x="7683500" y="3032681"/>
            <a:ext cx="93662" cy="777875"/>
          </a:xfrm>
          <a:prstGeom prst="rightBrace">
            <a:avLst>
              <a:gd name="adj1" fmla="val 692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1" name="Text Box 30"/>
          <p:cNvSpPr txBox="1">
            <a:spLocks noChangeArrowheads="1"/>
          </p:cNvSpPr>
          <p:nvPr>
            <p:custDataLst>
              <p:tags r:id="rId26"/>
            </p:custDataLst>
          </p:nvPr>
        </p:nvSpPr>
        <p:spPr bwMode="auto">
          <a:xfrm>
            <a:off x="4343400" y="3799443"/>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4</a:t>
            </a:r>
          </a:p>
        </p:txBody>
      </p:sp>
      <p:sp>
        <p:nvSpPr>
          <p:cNvPr id="42" name="Text Box 31"/>
          <p:cNvSpPr txBox="1">
            <a:spLocks noChangeArrowheads="1"/>
          </p:cNvSpPr>
          <p:nvPr>
            <p:custDataLst>
              <p:tags r:id="rId27"/>
            </p:custDataLst>
          </p:nvPr>
        </p:nvSpPr>
        <p:spPr bwMode="auto">
          <a:xfrm>
            <a:off x="4343400" y="4188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5</a:t>
            </a:r>
          </a:p>
        </p:txBody>
      </p:sp>
      <p:sp>
        <p:nvSpPr>
          <p:cNvPr id="43" name="Text Box 33"/>
          <p:cNvSpPr txBox="1">
            <a:spLocks noChangeArrowheads="1"/>
          </p:cNvSpPr>
          <p:nvPr>
            <p:custDataLst>
              <p:tags r:id="rId28"/>
            </p:custDataLst>
          </p:nvPr>
        </p:nvSpPr>
        <p:spPr bwMode="auto">
          <a:xfrm>
            <a:off x="4343400" y="4569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6</a:t>
            </a:r>
          </a:p>
        </p:txBody>
      </p:sp>
      <p:sp>
        <p:nvSpPr>
          <p:cNvPr id="44" name="Text Box 34"/>
          <p:cNvSpPr txBox="1">
            <a:spLocks noChangeArrowheads="1"/>
          </p:cNvSpPr>
          <p:nvPr>
            <p:custDataLst>
              <p:tags r:id="rId29"/>
            </p:custDataLst>
          </p:nvPr>
        </p:nvSpPr>
        <p:spPr bwMode="auto">
          <a:xfrm>
            <a:off x="4343400" y="4950381"/>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chemeClr val="bg1">
                    <a:lumMod val="50000"/>
                  </a:schemeClr>
                </a:solidFill>
                <a:latin typeface="Courier New" pitchFamily="-106" charset="0"/>
                <a:cs typeface="Courier New" pitchFamily="-106" charset="0"/>
              </a:rPr>
              <a:t>7</a:t>
            </a:r>
          </a:p>
        </p:txBody>
      </p:sp>
      <p:sp>
        <p:nvSpPr>
          <p:cNvPr id="45" name="Text Box 187"/>
          <p:cNvSpPr txBox="1">
            <a:spLocks noChangeArrowheads="1"/>
          </p:cNvSpPr>
          <p:nvPr/>
        </p:nvSpPr>
        <p:spPr bwMode="auto">
          <a:xfrm>
            <a:off x="7812087" y="4964668"/>
            <a:ext cx="1219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dirty="0">
                <a:latin typeface="Cambria" pitchFamily="18" charset="0"/>
              </a:rPr>
              <a:t>"</a:t>
            </a:r>
            <a:r>
              <a:rPr lang="en-US" sz="1800" b="1" i="1" dirty="0">
                <a:latin typeface="Cambria" pitchFamily="18" charset="0"/>
              </a:rPr>
              <a:t>return</a:t>
            </a:r>
            <a:r>
              <a:rPr lang="en-US" sz="1800" b="1" dirty="0">
                <a:latin typeface="Cambria" pitchFamily="18" charset="0"/>
              </a:rPr>
              <a:t>"</a:t>
            </a:r>
          </a:p>
        </p:txBody>
      </p:sp>
      <p:sp>
        <p:nvSpPr>
          <p:cNvPr id="46" name="AutoShape 198"/>
          <p:cNvSpPr>
            <a:spLocks/>
          </p:cNvSpPr>
          <p:nvPr/>
        </p:nvSpPr>
        <p:spPr bwMode="auto">
          <a:xfrm>
            <a:off x="7683500" y="3883581"/>
            <a:ext cx="119062" cy="1433512"/>
          </a:xfrm>
          <a:prstGeom prst="rightBrace">
            <a:avLst>
              <a:gd name="adj1" fmla="val 69192"/>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
        <p:nvSpPr>
          <p:cNvPr id="47" name="Rectangle 76"/>
          <p:cNvSpPr>
            <a:spLocks noChangeArrowheads="1"/>
          </p:cNvSpPr>
          <p:nvPr/>
        </p:nvSpPr>
        <p:spPr bwMode="auto">
          <a:xfrm>
            <a:off x="6592887" y="1891268"/>
            <a:ext cx="339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000FF"/>
                </a:solidFill>
                <a:latin typeface="Calibri" pitchFamily="-106" charset="0"/>
              </a:rPr>
              <a:t>7</a:t>
            </a:r>
            <a:endParaRPr lang="en-US" dirty="0">
              <a:solidFill>
                <a:srgbClr val="0000FF"/>
              </a:solidFill>
            </a:endParaRPr>
          </a:p>
        </p:txBody>
      </p:sp>
      <p:cxnSp>
        <p:nvCxnSpPr>
          <p:cNvPr id="48" name="Straight Arrow Connector 78"/>
          <p:cNvCxnSpPr>
            <a:cxnSpLocks noChangeShapeType="1"/>
          </p:cNvCxnSpPr>
          <p:nvPr/>
        </p:nvCxnSpPr>
        <p:spPr bwMode="auto">
          <a:xfrm flipH="1">
            <a:off x="6440487" y="2272268"/>
            <a:ext cx="228600" cy="152400"/>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49" name="Rectangle 5"/>
          <p:cNvSpPr>
            <a:spLocks noChangeArrowheads="1"/>
          </p:cNvSpPr>
          <p:nvPr>
            <p:custDataLst>
              <p:tags r:id="rId30"/>
            </p:custDataLst>
          </p:nvPr>
        </p:nvSpPr>
        <p:spPr bwMode="auto">
          <a:xfrm>
            <a:off x="4724400" y="5823479"/>
            <a:ext cx="419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smtClean="0">
                <a:latin typeface="Calibri" pitchFamily="-106" charset="0"/>
              </a:rPr>
              <a:t>Instructions: Hmmm</a:t>
            </a:r>
            <a:endParaRPr lang="en-US" sz="3200" dirty="0">
              <a:latin typeface="Calibri" pitchFamily="-106" charset="0"/>
            </a:endParaRPr>
          </a:p>
        </p:txBody>
      </p:sp>
    </p:spTree>
    <p:extLst>
      <p:ext uri="{BB962C8B-B14F-4D97-AF65-F5344CB8AC3E}">
        <p14:creationId xmlns:p14="http://schemas.microsoft.com/office/powerpoint/2010/main" val="27588824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custDataLst>
              <p:tags r:id="rId1"/>
            </p:custDataLst>
          </p:nvPr>
        </p:nvSpPr>
        <p:spPr bwMode="auto">
          <a:xfrm>
            <a:off x="989719" y="2582863"/>
            <a:ext cx="2664706" cy="527226"/>
          </a:xfrm>
          <a:prstGeom prst="rect">
            <a:avLst/>
          </a:prstGeom>
          <a:solidFill>
            <a:srgbClr val="CCECFF"/>
          </a:solidFill>
          <a:ln w="9525">
            <a:solidFill>
              <a:schemeClr val="tx1"/>
            </a:solidFill>
            <a:miter lim="800000"/>
            <a:headEnd/>
            <a:tailEnd/>
          </a:ln>
          <a:extLst/>
        </p:spPr>
        <p:txBody>
          <a:bodyPr wrap="none" anchor="ctr"/>
          <a:lstStyle/>
          <a:p>
            <a:endParaRPr lang="en-US"/>
          </a:p>
        </p:txBody>
      </p:sp>
      <p:sp>
        <p:nvSpPr>
          <p:cNvPr id="14339" name="Rectangle 7"/>
          <p:cNvSpPr>
            <a:spLocks noChangeArrowheads="1"/>
          </p:cNvSpPr>
          <p:nvPr>
            <p:custDataLst>
              <p:tags r:id="rId2"/>
            </p:custDataLst>
          </p:nvPr>
        </p:nvSpPr>
        <p:spPr bwMode="auto">
          <a:xfrm>
            <a:off x="989719" y="3892374"/>
            <a:ext cx="2664706" cy="527226"/>
          </a:xfrm>
          <a:prstGeom prst="rect">
            <a:avLst/>
          </a:prstGeom>
          <a:solidFill>
            <a:srgbClr val="CCFFCC"/>
          </a:solidFill>
          <a:ln w="9525">
            <a:solidFill>
              <a:schemeClr val="tx1"/>
            </a:solidFill>
            <a:miter lim="800000"/>
            <a:headEnd/>
            <a:tailEnd/>
          </a:ln>
          <a:extLst/>
        </p:spPr>
        <p:txBody>
          <a:bodyPr wrap="none" anchor="ctr"/>
          <a:lstStyle/>
          <a:p>
            <a:endParaRPr lang="en-US"/>
          </a:p>
        </p:txBody>
      </p:sp>
      <p:sp>
        <p:nvSpPr>
          <p:cNvPr id="14340" name="Rectangle 13"/>
          <p:cNvSpPr>
            <a:spLocks noChangeArrowheads="1"/>
          </p:cNvSpPr>
          <p:nvPr>
            <p:custDataLst>
              <p:tags r:id="rId3"/>
            </p:custDataLst>
          </p:nvPr>
        </p:nvSpPr>
        <p:spPr bwMode="auto">
          <a:xfrm>
            <a:off x="4879976" y="2435225"/>
            <a:ext cx="266858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2" name="Rectangle 15"/>
          <p:cNvSpPr>
            <a:spLocks noChangeArrowheads="1"/>
          </p:cNvSpPr>
          <p:nvPr>
            <p:custDataLst>
              <p:tags r:id="rId4"/>
            </p:custDataLst>
          </p:nvPr>
        </p:nvSpPr>
        <p:spPr bwMode="auto">
          <a:xfrm>
            <a:off x="4879976" y="3197225"/>
            <a:ext cx="266858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3" name="Rectangle 16"/>
          <p:cNvSpPr>
            <a:spLocks noChangeArrowheads="1"/>
          </p:cNvSpPr>
          <p:nvPr>
            <p:custDataLst>
              <p:tags r:id="rId5"/>
            </p:custDataLst>
          </p:nvPr>
        </p:nvSpPr>
        <p:spPr bwMode="auto">
          <a:xfrm>
            <a:off x="4879976" y="3578225"/>
            <a:ext cx="266858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4" name="Rectangle 17"/>
          <p:cNvSpPr>
            <a:spLocks noChangeArrowheads="1"/>
          </p:cNvSpPr>
          <p:nvPr>
            <p:custDataLst>
              <p:tags r:id="rId6"/>
            </p:custDataLst>
          </p:nvPr>
        </p:nvSpPr>
        <p:spPr bwMode="auto">
          <a:xfrm>
            <a:off x="4879976" y="3959225"/>
            <a:ext cx="266858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5" name="Rectangle 18"/>
          <p:cNvSpPr>
            <a:spLocks noChangeArrowheads="1"/>
          </p:cNvSpPr>
          <p:nvPr>
            <p:custDataLst>
              <p:tags r:id="rId7"/>
            </p:custDataLst>
          </p:nvPr>
        </p:nvSpPr>
        <p:spPr bwMode="auto">
          <a:xfrm>
            <a:off x="4879976" y="4340225"/>
            <a:ext cx="266858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Rectangle 19"/>
          <p:cNvSpPr>
            <a:spLocks noChangeArrowheads="1"/>
          </p:cNvSpPr>
          <p:nvPr>
            <p:custDataLst>
              <p:tags r:id="rId8"/>
            </p:custDataLst>
          </p:nvPr>
        </p:nvSpPr>
        <p:spPr bwMode="auto">
          <a:xfrm>
            <a:off x="4879976" y="4721225"/>
            <a:ext cx="266858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7" name="Rectangle 20"/>
          <p:cNvSpPr>
            <a:spLocks noChangeArrowheads="1"/>
          </p:cNvSpPr>
          <p:nvPr>
            <p:custDataLst>
              <p:tags r:id="rId9"/>
            </p:custDataLst>
          </p:nvPr>
        </p:nvSpPr>
        <p:spPr bwMode="auto">
          <a:xfrm>
            <a:off x="4879976" y="5102225"/>
            <a:ext cx="266858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0" name="Rectangle 25"/>
          <p:cNvSpPr>
            <a:spLocks noChangeArrowheads="1"/>
          </p:cNvSpPr>
          <p:nvPr>
            <p:custDataLst>
              <p:tags r:id="rId10"/>
            </p:custDataLst>
          </p:nvPr>
        </p:nvSpPr>
        <p:spPr bwMode="auto">
          <a:xfrm>
            <a:off x="5022851" y="2463800"/>
            <a:ext cx="2503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a:solidFill>
                  <a:srgbClr val="000000"/>
                </a:solidFill>
                <a:latin typeface="Courier New" pitchFamily="-106" charset="0"/>
              </a:rPr>
              <a:t>read </a:t>
            </a:r>
            <a:r>
              <a:rPr lang="en-US" sz="1800" b="1" dirty="0" smtClean="0">
                <a:solidFill>
                  <a:srgbClr val="000000"/>
                </a:solidFill>
                <a:latin typeface="Courier New" pitchFamily="-106" charset="0"/>
              </a:rPr>
              <a:t> </a:t>
            </a:r>
            <a:r>
              <a:rPr lang="en-US" sz="1800" b="1" dirty="0" smtClean="0">
                <a:solidFill>
                  <a:srgbClr val="0000FF"/>
                </a:solidFill>
                <a:latin typeface="Courier New" pitchFamily="-106" charset="0"/>
              </a:rPr>
              <a:t>r1</a:t>
            </a:r>
            <a:endParaRPr lang="en-US" sz="1800" dirty="0">
              <a:solidFill>
                <a:srgbClr val="0000FF"/>
              </a:solidFill>
              <a:latin typeface="Arial" charset="0"/>
            </a:endParaRPr>
          </a:p>
        </p:txBody>
      </p:sp>
      <p:sp>
        <p:nvSpPr>
          <p:cNvPr id="14351" name="Text Box 26"/>
          <p:cNvSpPr txBox="1">
            <a:spLocks noChangeArrowheads="1"/>
          </p:cNvSpPr>
          <p:nvPr>
            <p:custDataLst>
              <p:tags r:id="rId11"/>
            </p:custDataLst>
          </p:nvPr>
        </p:nvSpPr>
        <p:spPr bwMode="auto">
          <a:xfrm>
            <a:off x="4270375" y="24526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dirty="0">
                <a:latin typeface="Courier New" pitchFamily="-106" charset="0"/>
                <a:cs typeface="Courier New" pitchFamily="-106" charset="0"/>
              </a:rPr>
              <a:t>0</a:t>
            </a:r>
          </a:p>
        </p:txBody>
      </p:sp>
      <p:sp>
        <p:nvSpPr>
          <p:cNvPr id="14352" name="Text Box 27"/>
          <p:cNvSpPr txBox="1">
            <a:spLocks noChangeArrowheads="1"/>
          </p:cNvSpPr>
          <p:nvPr>
            <p:custDataLst>
              <p:tags r:id="rId12"/>
            </p:custDataLst>
          </p:nvPr>
        </p:nvSpPr>
        <p:spPr bwMode="auto">
          <a:xfrm>
            <a:off x="4267200" y="28305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1</a:t>
            </a:r>
          </a:p>
        </p:txBody>
      </p:sp>
      <p:sp>
        <p:nvSpPr>
          <p:cNvPr id="14353" name="Text Box 28"/>
          <p:cNvSpPr txBox="1">
            <a:spLocks noChangeArrowheads="1"/>
          </p:cNvSpPr>
          <p:nvPr>
            <p:custDataLst>
              <p:tags r:id="rId13"/>
            </p:custDataLst>
          </p:nvPr>
        </p:nvSpPr>
        <p:spPr bwMode="auto">
          <a:xfrm>
            <a:off x="4267200" y="32115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2</a:t>
            </a:r>
          </a:p>
        </p:txBody>
      </p:sp>
      <p:sp>
        <p:nvSpPr>
          <p:cNvPr id="14354" name="Text Box 29"/>
          <p:cNvSpPr txBox="1">
            <a:spLocks noChangeArrowheads="1"/>
          </p:cNvSpPr>
          <p:nvPr>
            <p:custDataLst>
              <p:tags r:id="rId14"/>
            </p:custDataLst>
          </p:nvPr>
        </p:nvSpPr>
        <p:spPr bwMode="auto">
          <a:xfrm>
            <a:off x="4267200" y="35925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3</a:t>
            </a:r>
          </a:p>
        </p:txBody>
      </p:sp>
      <p:sp>
        <p:nvSpPr>
          <p:cNvPr id="14355" name="Rectangle 37"/>
          <p:cNvSpPr>
            <a:spLocks noChangeArrowheads="1"/>
          </p:cNvSpPr>
          <p:nvPr>
            <p:custDataLst>
              <p:tags r:id="rId15"/>
            </p:custDataLst>
          </p:nvPr>
        </p:nvSpPr>
        <p:spPr bwMode="auto">
          <a:xfrm>
            <a:off x="5029200" y="2840677"/>
            <a:ext cx="2443163" cy="366713"/>
          </a:xfrm>
          <a:prstGeom prst="rect">
            <a:avLst/>
          </a:prstGeom>
          <a:solidFill>
            <a:srgbClr val="FFE0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smtClean="0">
                <a:latin typeface="Courier New" pitchFamily="-106" charset="0"/>
              </a:rPr>
              <a:t>calln</a:t>
            </a:r>
            <a:r>
              <a:rPr lang="en-US" sz="1800" b="1" dirty="0" smtClean="0">
                <a:solidFill>
                  <a:srgbClr val="0B04FF"/>
                </a:solidFill>
                <a:latin typeface="Courier New" pitchFamily="-106" charset="0"/>
              </a:rPr>
              <a:t> </a:t>
            </a:r>
            <a:r>
              <a:rPr lang="en-US" sz="1800" b="1" dirty="0">
                <a:solidFill>
                  <a:srgbClr val="C00000"/>
                </a:solidFill>
                <a:latin typeface="Courier New" pitchFamily="-106" charset="0"/>
              </a:rPr>
              <a:t>r14</a:t>
            </a:r>
            <a:r>
              <a:rPr lang="en-US" sz="1800" b="1" dirty="0">
                <a:solidFill>
                  <a:srgbClr val="000000"/>
                </a:solidFill>
                <a:latin typeface="Courier New" pitchFamily="-106" charset="0"/>
              </a:rPr>
              <a:t> 4</a:t>
            </a:r>
            <a:endParaRPr lang="en-US" sz="1800" dirty="0">
              <a:solidFill>
                <a:srgbClr val="000000"/>
              </a:solidFill>
              <a:latin typeface="Arial" charset="0"/>
            </a:endParaRPr>
          </a:p>
        </p:txBody>
      </p:sp>
      <p:sp>
        <p:nvSpPr>
          <p:cNvPr id="14356" name="Text Box 38"/>
          <p:cNvSpPr txBox="1">
            <a:spLocks noChangeArrowheads="1"/>
          </p:cNvSpPr>
          <p:nvPr>
            <p:custDataLst>
              <p:tags r:id="rId16"/>
            </p:custDataLst>
          </p:nvPr>
        </p:nvSpPr>
        <p:spPr bwMode="auto">
          <a:xfrm>
            <a:off x="295981" y="26304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rgbClr val="0000FF"/>
                </a:solidFill>
                <a:latin typeface="Courier New" pitchFamily="-106" charset="0"/>
                <a:cs typeface="Courier New" pitchFamily="-106" charset="0"/>
              </a:rPr>
              <a:t>r1</a:t>
            </a:r>
          </a:p>
        </p:txBody>
      </p:sp>
      <p:sp>
        <p:nvSpPr>
          <p:cNvPr id="14357" name="Text Box 39"/>
          <p:cNvSpPr txBox="1">
            <a:spLocks noChangeArrowheads="1"/>
          </p:cNvSpPr>
          <p:nvPr>
            <p:custDataLst>
              <p:tags r:id="rId17"/>
            </p:custDataLst>
          </p:nvPr>
        </p:nvSpPr>
        <p:spPr bwMode="auto">
          <a:xfrm>
            <a:off x="322969" y="3913011"/>
            <a:ext cx="62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rgbClr val="00B050"/>
                </a:solidFill>
                <a:latin typeface="Courier New" pitchFamily="-106" charset="0"/>
                <a:cs typeface="Courier New" pitchFamily="-106" charset="0"/>
              </a:rPr>
              <a:t>r13</a:t>
            </a:r>
          </a:p>
        </p:txBody>
      </p:sp>
      <p:sp>
        <p:nvSpPr>
          <p:cNvPr id="14358" name="Rectangle 40"/>
          <p:cNvSpPr>
            <a:spLocks noChangeArrowheads="1"/>
          </p:cNvSpPr>
          <p:nvPr>
            <p:custDataLst>
              <p:tags r:id="rId18"/>
            </p:custDataLst>
          </p:nvPr>
        </p:nvSpPr>
        <p:spPr bwMode="auto">
          <a:xfrm>
            <a:off x="5029200" y="3219450"/>
            <a:ext cx="2443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solidFill>
                  <a:srgbClr val="000000"/>
                </a:solidFill>
                <a:latin typeface="Courier New" pitchFamily="-106" charset="0"/>
              </a:rPr>
              <a:t>write </a:t>
            </a:r>
            <a:r>
              <a:rPr lang="en-US" sz="1800" b="1">
                <a:solidFill>
                  <a:srgbClr val="00B050"/>
                </a:solidFill>
                <a:latin typeface="Courier New" pitchFamily="-106" charset="0"/>
              </a:rPr>
              <a:t>r13</a:t>
            </a:r>
            <a:endParaRPr lang="en-US" sz="1800">
              <a:solidFill>
                <a:srgbClr val="00B050"/>
              </a:solidFill>
              <a:latin typeface="Arial" charset="0"/>
            </a:endParaRPr>
          </a:p>
        </p:txBody>
      </p:sp>
      <p:sp>
        <p:nvSpPr>
          <p:cNvPr id="14359" name="Rectangle 41"/>
          <p:cNvSpPr>
            <a:spLocks noChangeArrowheads="1"/>
          </p:cNvSpPr>
          <p:nvPr>
            <p:custDataLst>
              <p:tags r:id="rId19"/>
            </p:custDataLst>
          </p:nvPr>
        </p:nvSpPr>
        <p:spPr bwMode="auto">
          <a:xfrm>
            <a:off x="5029200" y="3608388"/>
            <a:ext cx="2443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solidFill>
                  <a:srgbClr val="000000"/>
                </a:solidFill>
                <a:latin typeface="Courier New" pitchFamily="-106" charset="0"/>
              </a:rPr>
              <a:t>halt</a:t>
            </a:r>
            <a:endParaRPr lang="en-US" sz="1800">
              <a:solidFill>
                <a:srgbClr val="000000"/>
              </a:solidFill>
              <a:latin typeface="Arial" charset="0"/>
            </a:endParaRPr>
          </a:p>
        </p:txBody>
      </p:sp>
      <p:sp>
        <p:nvSpPr>
          <p:cNvPr id="14360" name="Rectangle 42"/>
          <p:cNvSpPr>
            <a:spLocks noChangeArrowheads="1"/>
          </p:cNvSpPr>
          <p:nvPr>
            <p:custDataLst>
              <p:tags r:id="rId20"/>
            </p:custDataLst>
          </p:nvPr>
        </p:nvSpPr>
        <p:spPr bwMode="auto">
          <a:xfrm>
            <a:off x="5029200" y="3983038"/>
            <a:ext cx="2443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smtClean="0">
                <a:solidFill>
                  <a:srgbClr val="000000"/>
                </a:solidFill>
                <a:latin typeface="Courier New" pitchFamily="-106" charset="0"/>
              </a:rPr>
              <a:t>copy  </a:t>
            </a:r>
            <a:r>
              <a:rPr lang="en-US" sz="1800" b="1" dirty="0">
                <a:solidFill>
                  <a:srgbClr val="00B050"/>
                </a:solidFill>
                <a:latin typeface="Courier New" pitchFamily="-106" charset="0"/>
              </a:rPr>
              <a:t>r13</a:t>
            </a:r>
            <a:r>
              <a:rPr lang="en-US" sz="1800" b="1" dirty="0">
                <a:solidFill>
                  <a:srgbClr val="000000"/>
                </a:solidFill>
                <a:latin typeface="Courier New" pitchFamily="-106" charset="0"/>
              </a:rPr>
              <a:t>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14364" name="Rectangle 169"/>
          <p:cNvSpPr>
            <a:spLocks noChangeArrowheads="1"/>
          </p:cNvSpPr>
          <p:nvPr>
            <p:custDataLst>
              <p:tags r:id="rId21"/>
            </p:custDataLst>
          </p:nvPr>
        </p:nvSpPr>
        <p:spPr bwMode="auto">
          <a:xfrm>
            <a:off x="5035550" y="4357688"/>
            <a:ext cx="2443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a:latin typeface="Courier New" pitchFamily="-106" charset="0"/>
              </a:rPr>
              <a:t>addn</a:t>
            </a:r>
            <a:r>
              <a:rPr lang="en-US" sz="1800" b="1" dirty="0">
                <a:latin typeface="Courier New" pitchFamily="-106" charset="0"/>
              </a:rPr>
              <a:t> </a:t>
            </a:r>
            <a:r>
              <a:rPr lang="en-US" sz="1800" b="1" dirty="0" smtClean="0">
                <a:latin typeface="Courier New" pitchFamily="-106" charset="0"/>
              </a:rPr>
              <a:t> </a:t>
            </a:r>
            <a:r>
              <a:rPr lang="en-US" sz="1800" b="1" dirty="0" smtClean="0">
                <a:solidFill>
                  <a:srgbClr val="0000FF"/>
                </a:solidFill>
                <a:latin typeface="Courier New" pitchFamily="-106" charset="0"/>
              </a:rPr>
              <a:t>r1</a:t>
            </a:r>
            <a:r>
              <a:rPr lang="en-US" sz="1800" b="1" dirty="0" smtClean="0">
                <a:latin typeface="Courier New" pitchFamily="-106" charset="0"/>
              </a:rPr>
              <a:t> </a:t>
            </a:r>
            <a:r>
              <a:rPr lang="en-US" sz="1800" b="1" dirty="0">
                <a:latin typeface="Courier New" pitchFamily="-106" charset="0"/>
              </a:rPr>
              <a:t>-1</a:t>
            </a:r>
            <a:endParaRPr lang="en-US" sz="1800" dirty="0">
              <a:solidFill>
                <a:srgbClr val="000000"/>
              </a:solidFill>
              <a:latin typeface="Arial" charset="0"/>
            </a:endParaRPr>
          </a:p>
        </p:txBody>
      </p:sp>
      <p:sp>
        <p:nvSpPr>
          <p:cNvPr id="14365" name="Rectangle 170"/>
          <p:cNvSpPr>
            <a:spLocks noChangeArrowheads="1"/>
          </p:cNvSpPr>
          <p:nvPr>
            <p:custDataLst>
              <p:tags r:id="rId22"/>
            </p:custDataLst>
          </p:nvPr>
        </p:nvSpPr>
        <p:spPr bwMode="auto">
          <a:xfrm>
            <a:off x="5035550" y="4738688"/>
            <a:ext cx="2443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smtClean="0">
                <a:solidFill>
                  <a:srgbClr val="000000"/>
                </a:solidFill>
                <a:latin typeface="Courier New" pitchFamily="-106" charset="0"/>
              </a:rPr>
              <a:t>mul</a:t>
            </a:r>
            <a:r>
              <a:rPr lang="en-US" sz="1800" b="1" dirty="0" smtClean="0">
                <a:solidFill>
                  <a:srgbClr val="000000"/>
                </a:solidFill>
                <a:latin typeface="Courier New" pitchFamily="-106" charset="0"/>
              </a:rPr>
              <a:t>   </a:t>
            </a:r>
            <a:r>
              <a:rPr lang="en-US" sz="1800" b="1" dirty="0">
                <a:solidFill>
                  <a:srgbClr val="00B050"/>
                </a:solidFill>
                <a:latin typeface="Courier New" pitchFamily="-106" charset="0"/>
              </a:rPr>
              <a:t>r13</a:t>
            </a:r>
            <a:r>
              <a:rPr lang="en-US" sz="1800" b="1" dirty="0">
                <a:solidFill>
                  <a:srgbClr val="000000"/>
                </a:solidFill>
                <a:latin typeface="Courier New" pitchFamily="-106" charset="0"/>
              </a:rPr>
              <a:t> </a:t>
            </a:r>
            <a:r>
              <a:rPr lang="en-US" sz="1800" b="1" dirty="0" err="1">
                <a:solidFill>
                  <a:srgbClr val="00B050"/>
                </a:solidFill>
                <a:latin typeface="Courier New" pitchFamily="-106" charset="0"/>
              </a:rPr>
              <a:t>r13</a:t>
            </a:r>
            <a:r>
              <a:rPr lang="en-US" sz="1800" b="1" dirty="0">
                <a:solidFill>
                  <a:srgbClr val="000000"/>
                </a:solidFill>
                <a:latin typeface="Courier New" pitchFamily="-106" charset="0"/>
              </a:rPr>
              <a:t>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14366" name="Rectangle 171"/>
          <p:cNvSpPr>
            <a:spLocks noChangeArrowheads="1"/>
          </p:cNvSpPr>
          <p:nvPr>
            <p:custDataLst>
              <p:tags r:id="rId23"/>
            </p:custDataLst>
          </p:nvPr>
        </p:nvSpPr>
        <p:spPr bwMode="auto">
          <a:xfrm>
            <a:off x="5035550" y="5119688"/>
            <a:ext cx="2443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latin typeface="Courier New" pitchFamily="-106" charset="0"/>
              </a:rPr>
              <a:t>jumpr</a:t>
            </a:r>
            <a:r>
              <a:rPr lang="en-US" sz="1800" b="1">
                <a:solidFill>
                  <a:srgbClr val="0B04FF"/>
                </a:solidFill>
                <a:latin typeface="Courier New" pitchFamily="-106" charset="0"/>
              </a:rPr>
              <a:t> </a:t>
            </a:r>
            <a:r>
              <a:rPr lang="en-US" sz="1800" b="1">
                <a:solidFill>
                  <a:srgbClr val="C00000"/>
                </a:solidFill>
                <a:latin typeface="Courier New" pitchFamily="-106" charset="0"/>
              </a:rPr>
              <a:t>r14</a:t>
            </a:r>
            <a:endParaRPr lang="en-US" sz="1800">
              <a:solidFill>
                <a:srgbClr val="C00000"/>
              </a:solidFill>
              <a:latin typeface="Arial" charset="0"/>
            </a:endParaRPr>
          </a:p>
        </p:txBody>
      </p:sp>
      <p:sp>
        <p:nvSpPr>
          <p:cNvPr id="14367" name="Text Box 174"/>
          <p:cNvSpPr txBox="1">
            <a:spLocks noChangeArrowheads="1"/>
          </p:cNvSpPr>
          <p:nvPr/>
        </p:nvSpPr>
        <p:spPr bwMode="auto">
          <a:xfrm>
            <a:off x="1859669" y="2362200"/>
            <a:ext cx="1789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0000FF"/>
                </a:solidFill>
                <a:latin typeface="Cambria" pitchFamily="18" charset="0"/>
              </a:rPr>
              <a:t>Input value: x</a:t>
            </a:r>
          </a:p>
        </p:txBody>
      </p:sp>
      <p:sp>
        <p:nvSpPr>
          <p:cNvPr id="14368" name="Text Box 175"/>
          <p:cNvSpPr txBox="1">
            <a:spLocks noChangeArrowheads="1"/>
          </p:cNvSpPr>
          <p:nvPr/>
        </p:nvSpPr>
        <p:spPr bwMode="auto">
          <a:xfrm>
            <a:off x="1027819" y="3684411"/>
            <a:ext cx="2614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159627"/>
                </a:solidFill>
                <a:latin typeface="Cambria" pitchFamily="18" charset="0"/>
              </a:rPr>
              <a:t>Final result </a:t>
            </a:r>
            <a:r>
              <a:rPr lang="en-US" sz="1200" dirty="0" smtClean="0">
                <a:solidFill>
                  <a:srgbClr val="159627"/>
                </a:solidFill>
                <a:latin typeface="Cambria" pitchFamily="18" charset="0"/>
              </a:rPr>
              <a:t>– ret. </a:t>
            </a:r>
            <a:r>
              <a:rPr lang="en-US" sz="1200" dirty="0">
                <a:solidFill>
                  <a:srgbClr val="159627"/>
                </a:solidFill>
                <a:latin typeface="Cambria" pitchFamily="18" charset="0"/>
              </a:rPr>
              <a:t>value - </a:t>
            </a:r>
            <a:r>
              <a:rPr lang="en-US" sz="1200" i="1" dirty="0">
                <a:solidFill>
                  <a:srgbClr val="159627"/>
                </a:solidFill>
                <a:latin typeface="Cambria" pitchFamily="18" charset="0"/>
              </a:rPr>
              <a:t>in progress</a:t>
            </a:r>
            <a:endParaRPr lang="en-US" sz="1200" dirty="0">
              <a:solidFill>
                <a:srgbClr val="159627"/>
              </a:solidFill>
              <a:latin typeface="Cambria" pitchFamily="18" charset="0"/>
            </a:endParaRPr>
          </a:p>
        </p:txBody>
      </p:sp>
      <p:sp>
        <p:nvSpPr>
          <p:cNvPr id="14372" name="Rectangle 188"/>
          <p:cNvSpPr>
            <a:spLocks noChangeArrowheads="1"/>
          </p:cNvSpPr>
          <p:nvPr>
            <p:custDataLst>
              <p:tags r:id="rId24"/>
            </p:custDataLst>
          </p:nvPr>
        </p:nvSpPr>
        <p:spPr bwMode="auto">
          <a:xfrm>
            <a:off x="992894" y="4730574"/>
            <a:ext cx="2664706" cy="527226"/>
          </a:xfrm>
          <a:prstGeom prst="rect">
            <a:avLst/>
          </a:prstGeom>
          <a:solidFill>
            <a:srgbClr val="FFE0B3"/>
          </a:solidFill>
          <a:ln w="9525">
            <a:solidFill>
              <a:schemeClr val="tx1"/>
            </a:solidFill>
            <a:miter lim="800000"/>
            <a:headEnd/>
            <a:tailEnd/>
          </a:ln>
          <a:extLst/>
        </p:spPr>
        <p:txBody>
          <a:bodyPr wrap="none" anchor="ctr"/>
          <a:lstStyle/>
          <a:p>
            <a:endParaRPr lang="en-US"/>
          </a:p>
        </p:txBody>
      </p:sp>
      <p:sp>
        <p:nvSpPr>
          <p:cNvPr id="14373" name="Text Box 189"/>
          <p:cNvSpPr txBox="1">
            <a:spLocks noChangeArrowheads="1"/>
          </p:cNvSpPr>
          <p:nvPr>
            <p:custDataLst>
              <p:tags r:id="rId25"/>
            </p:custDataLst>
          </p:nvPr>
        </p:nvSpPr>
        <p:spPr bwMode="auto">
          <a:xfrm>
            <a:off x="326144" y="4751211"/>
            <a:ext cx="62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rgbClr val="C00000"/>
                </a:solidFill>
                <a:latin typeface="Courier New" pitchFamily="-106" charset="0"/>
                <a:cs typeface="Courier New" pitchFamily="-106" charset="0"/>
              </a:rPr>
              <a:t>r14</a:t>
            </a:r>
          </a:p>
        </p:txBody>
      </p:sp>
      <p:sp>
        <p:nvSpPr>
          <p:cNvPr id="14374" name="Text Box 190"/>
          <p:cNvSpPr txBox="1">
            <a:spLocks noChangeArrowheads="1"/>
          </p:cNvSpPr>
          <p:nvPr/>
        </p:nvSpPr>
        <p:spPr bwMode="auto">
          <a:xfrm>
            <a:off x="1856494" y="4522611"/>
            <a:ext cx="1789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C00000"/>
                </a:solidFill>
                <a:latin typeface="Cambria" pitchFamily="18" charset="0"/>
              </a:rPr>
              <a:t>return address register</a:t>
            </a:r>
          </a:p>
        </p:txBody>
      </p:sp>
      <p:sp>
        <p:nvSpPr>
          <p:cNvPr id="14378" name="Text Box 30"/>
          <p:cNvSpPr txBox="1">
            <a:spLocks noChangeArrowheads="1"/>
          </p:cNvSpPr>
          <p:nvPr>
            <p:custDataLst>
              <p:tags r:id="rId26"/>
            </p:custDataLst>
          </p:nvPr>
        </p:nvSpPr>
        <p:spPr bwMode="auto">
          <a:xfrm>
            <a:off x="4267200" y="39655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4</a:t>
            </a:r>
          </a:p>
        </p:txBody>
      </p:sp>
      <p:sp>
        <p:nvSpPr>
          <p:cNvPr id="14379" name="Text Box 31"/>
          <p:cNvSpPr txBox="1">
            <a:spLocks noChangeArrowheads="1"/>
          </p:cNvSpPr>
          <p:nvPr>
            <p:custDataLst>
              <p:tags r:id="rId27"/>
            </p:custDataLst>
          </p:nvPr>
        </p:nvSpPr>
        <p:spPr bwMode="auto">
          <a:xfrm>
            <a:off x="4267200" y="43545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5</a:t>
            </a:r>
          </a:p>
        </p:txBody>
      </p:sp>
      <p:sp>
        <p:nvSpPr>
          <p:cNvPr id="14380" name="Text Box 33"/>
          <p:cNvSpPr txBox="1">
            <a:spLocks noChangeArrowheads="1"/>
          </p:cNvSpPr>
          <p:nvPr>
            <p:custDataLst>
              <p:tags r:id="rId28"/>
            </p:custDataLst>
          </p:nvPr>
        </p:nvSpPr>
        <p:spPr bwMode="auto">
          <a:xfrm>
            <a:off x="4267200" y="47355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6</a:t>
            </a:r>
          </a:p>
        </p:txBody>
      </p:sp>
      <p:sp>
        <p:nvSpPr>
          <p:cNvPr id="14381" name="Text Box 34"/>
          <p:cNvSpPr txBox="1">
            <a:spLocks noChangeArrowheads="1"/>
          </p:cNvSpPr>
          <p:nvPr>
            <p:custDataLst>
              <p:tags r:id="rId29"/>
            </p:custDataLst>
          </p:nvPr>
        </p:nvSpPr>
        <p:spPr bwMode="auto">
          <a:xfrm>
            <a:off x="4267200" y="51165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7</a:t>
            </a:r>
          </a:p>
        </p:txBody>
      </p:sp>
      <p:sp>
        <p:nvSpPr>
          <p:cNvPr id="14382" name="Rectangle 5"/>
          <p:cNvSpPr>
            <a:spLocks noChangeArrowheads="1"/>
          </p:cNvSpPr>
          <p:nvPr>
            <p:custDataLst>
              <p:tags r:id="rId30"/>
            </p:custDataLst>
          </p:nvPr>
        </p:nvSpPr>
        <p:spPr bwMode="auto">
          <a:xfrm>
            <a:off x="2070100" y="152400"/>
            <a:ext cx="47117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dirty="0" err="1" smtClean="0">
                <a:solidFill>
                  <a:schemeClr val="tx2"/>
                </a:solidFill>
                <a:latin typeface="Courier New" pitchFamily="-106" charset="0"/>
              </a:rPr>
              <a:t>calln</a:t>
            </a:r>
            <a:r>
              <a:rPr lang="en-US" sz="4200" b="1" dirty="0" smtClean="0">
                <a:solidFill>
                  <a:schemeClr val="tx2"/>
                </a:solidFill>
                <a:latin typeface="Courier New" pitchFamily="-106" charset="0"/>
              </a:rPr>
              <a:t>—</a:t>
            </a:r>
            <a:r>
              <a:rPr lang="en-US" sz="4200" b="1" dirty="0" err="1" smtClean="0">
                <a:solidFill>
                  <a:schemeClr val="tx2"/>
                </a:solidFill>
                <a:latin typeface="Courier New" pitchFamily="-106" charset="0"/>
              </a:rPr>
              <a:t>jumpr</a:t>
            </a:r>
            <a:endParaRPr lang="en-US" sz="4200" dirty="0">
              <a:solidFill>
                <a:schemeClr val="tx2"/>
              </a:solidFill>
              <a:latin typeface="Times New Roman" pitchFamily="-106" charset="0"/>
            </a:endParaRPr>
          </a:p>
        </p:txBody>
      </p:sp>
      <p:sp>
        <p:nvSpPr>
          <p:cNvPr id="14385" name="Rectangle 76"/>
          <p:cNvSpPr>
            <a:spLocks noChangeArrowheads="1"/>
          </p:cNvSpPr>
          <p:nvPr/>
        </p:nvSpPr>
        <p:spPr bwMode="auto">
          <a:xfrm>
            <a:off x="6553200" y="2057400"/>
            <a:ext cx="339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solidFill>
                  <a:srgbClr val="0000FF"/>
                </a:solidFill>
                <a:latin typeface="Calibri" pitchFamily="-106" charset="0"/>
              </a:rPr>
              <a:t>7	</a:t>
            </a:r>
            <a:endParaRPr lang="en-US" dirty="0">
              <a:solidFill>
                <a:srgbClr val="0000FF"/>
              </a:solidFill>
            </a:endParaRPr>
          </a:p>
        </p:txBody>
      </p:sp>
      <p:cxnSp>
        <p:nvCxnSpPr>
          <p:cNvPr id="14386" name="Straight Arrow Connector 78"/>
          <p:cNvCxnSpPr>
            <a:cxnSpLocks noChangeShapeType="1"/>
          </p:cNvCxnSpPr>
          <p:nvPr/>
        </p:nvCxnSpPr>
        <p:spPr bwMode="auto">
          <a:xfrm flipH="1">
            <a:off x="6400800" y="2438400"/>
            <a:ext cx="228600" cy="152400"/>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52" name="Text Box 185"/>
          <p:cNvSpPr txBox="1">
            <a:spLocks noChangeArrowheads="1"/>
          </p:cNvSpPr>
          <p:nvPr/>
        </p:nvSpPr>
        <p:spPr bwMode="auto">
          <a:xfrm>
            <a:off x="7762875" y="2371725"/>
            <a:ext cx="904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dirty="0">
                <a:latin typeface="Cambria" pitchFamily="18" charset="0"/>
              </a:rPr>
              <a:t>input</a:t>
            </a:r>
          </a:p>
        </p:txBody>
      </p:sp>
      <p:sp>
        <p:nvSpPr>
          <p:cNvPr id="53" name="AutoShape 186"/>
          <p:cNvSpPr>
            <a:spLocks/>
          </p:cNvSpPr>
          <p:nvPr/>
        </p:nvSpPr>
        <p:spPr bwMode="auto">
          <a:xfrm>
            <a:off x="7661275" y="2446338"/>
            <a:ext cx="74613" cy="347662"/>
          </a:xfrm>
          <a:prstGeom prst="rightBrace">
            <a:avLst>
              <a:gd name="adj1" fmla="val 388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54" name="Text Box 187"/>
          <p:cNvSpPr txBox="1">
            <a:spLocks noChangeArrowheads="1"/>
          </p:cNvSpPr>
          <p:nvPr/>
        </p:nvSpPr>
        <p:spPr bwMode="auto">
          <a:xfrm>
            <a:off x="7543800" y="2841625"/>
            <a:ext cx="1560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ambria" pitchFamily="18" charset="0"/>
              </a:rPr>
              <a:t>function call</a:t>
            </a:r>
          </a:p>
        </p:txBody>
      </p:sp>
      <p:sp>
        <p:nvSpPr>
          <p:cNvPr id="55" name="Text Box 194"/>
          <p:cNvSpPr txBox="1">
            <a:spLocks noChangeArrowheads="1"/>
          </p:cNvSpPr>
          <p:nvPr/>
        </p:nvSpPr>
        <p:spPr bwMode="auto">
          <a:xfrm>
            <a:off x="7735888" y="4577116"/>
            <a:ext cx="12557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latin typeface="Cambria" pitchFamily="18" charset="0"/>
              </a:rPr>
              <a:t>the function</a:t>
            </a:r>
          </a:p>
        </p:txBody>
      </p:sp>
      <p:sp>
        <p:nvSpPr>
          <p:cNvPr id="56" name="Text Box 197"/>
          <p:cNvSpPr txBox="1">
            <a:spLocks noChangeArrowheads="1"/>
          </p:cNvSpPr>
          <p:nvPr/>
        </p:nvSpPr>
        <p:spPr bwMode="auto">
          <a:xfrm>
            <a:off x="7731125" y="3359150"/>
            <a:ext cx="1031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a:latin typeface="Cambria" pitchFamily="18" charset="0"/>
              </a:rPr>
              <a:t>output</a:t>
            </a:r>
          </a:p>
        </p:txBody>
      </p:sp>
      <p:sp>
        <p:nvSpPr>
          <p:cNvPr id="57" name="AutoShape 198"/>
          <p:cNvSpPr>
            <a:spLocks/>
          </p:cNvSpPr>
          <p:nvPr/>
        </p:nvSpPr>
        <p:spPr bwMode="auto">
          <a:xfrm>
            <a:off x="7643813" y="3198813"/>
            <a:ext cx="93662" cy="777875"/>
          </a:xfrm>
          <a:prstGeom prst="rightBrace">
            <a:avLst>
              <a:gd name="adj1" fmla="val 692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58" name="Text Box 187"/>
          <p:cNvSpPr txBox="1">
            <a:spLocks noChangeArrowheads="1"/>
          </p:cNvSpPr>
          <p:nvPr/>
        </p:nvSpPr>
        <p:spPr bwMode="auto">
          <a:xfrm>
            <a:off x="7772400" y="5130800"/>
            <a:ext cx="1219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dirty="0">
                <a:latin typeface="Cambria" pitchFamily="18" charset="0"/>
              </a:rPr>
              <a:t>"</a:t>
            </a:r>
            <a:r>
              <a:rPr lang="en-US" sz="1800" b="1" i="1" dirty="0">
                <a:latin typeface="Cambria" pitchFamily="18" charset="0"/>
              </a:rPr>
              <a:t>return</a:t>
            </a:r>
            <a:r>
              <a:rPr lang="en-US" sz="1800" b="1" dirty="0">
                <a:latin typeface="Cambria" pitchFamily="18" charset="0"/>
              </a:rPr>
              <a:t>"</a:t>
            </a:r>
          </a:p>
        </p:txBody>
      </p:sp>
      <p:sp>
        <p:nvSpPr>
          <p:cNvPr id="59" name="AutoShape 198"/>
          <p:cNvSpPr>
            <a:spLocks/>
          </p:cNvSpPr>
          <p:nvPr/>
        </p:nvSpPr>
        <p:spPr bwMode="auto">
          <a:xfrm>
            <a:off x="7643813" y="4049713"/>
            <a:ext cx="119062" cy="1433512"/>
          </a:xfrm>
          <a:prstGeom prst="rightBrace">
            <a:avLst>
              <a:gd name="adj1" fmla="val 69192"/>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
        <p:nvSpPr>
          <p:cNvPr id="62" name="Rectangle 5"/>
          <p:cNvSpPr>
            <a:spLocks noChangeArrowheads="1"/>
          </p:cNvSpPr>
          <p:nvPr>
            <p:custDataLst>
              <p:tags r:id="rId31"/>
            </p:custDataLst>
          </p:nvPr>
        </p:nvSpPr>
        <p:spPr bwMode="auto">
          <a:xfrm>
            <a:off x="4724400" y="5823479"/>
            <a:ext cx="419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smtClean="0">
                <a:latin typeface="Calibri" pitchFamily="-106" charset="0"/>
              </a:rPr>
              <a:t>Instructions: Hmmm</a:t>
            </a:r>
            <a:endParaRPr lang="en-US" sz="3200" dirty="0">
              <a:latin typeface="Calibri" pitchFamily="-106" charset="0"/>
            </a:endParaRPr>
          </a:p>
        </p:txBody>
      </p:sp>
      <p:sp>
        <p:nvSpPr>
          <p:cNvPr id="3" name="Rounded Rectangle 2"/>
          <p:cNvSpPr/>
          <p:nvPr/>
        </p:nvSpPr>
        <p:spPr bwMode="auto">
          <a:xfrm>
            <a:off x="7239000" y="152400"/>
            <a:ext cx="1676400" cy="1676400"/>
          </a:xfrm>
          <a:prstGeom prst="roundRect">
            <a:avLst/>
          </a:pr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0" name="Text Box 185"/>
          <p:cNvSpPr txBox="1">
            <a:spLocks noChangeArrowheads="1"/>
          </p:cNvSpPr>
          <p:nvPr/>
        </p:nvSpPr>
        <p:spPr bwMode="auto">
          <a:xfrm>
            <a:off x="7924800" y="1553542"/>
            <a:ext cx="9048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100" dirty="0" smtClean="0">
                <a:solidFill>
                  <a:schemeClr val="bg1">
                    <a:lumMod val="50000"/>
                  </a:schemeClr>
                </a:solidFill>
                <a:latin typeface="Calibri" panose="020F0502020204030204" pitchFamily="34" charset="0"/>
                <a:cs typeface="Calibri" panose="020F0502020204030204" pitchFamily="34" charset="0"/>
              </a:rPr>
              <a:t>screen</a:t>
            </a:r>
            <a:endParaRPr lang="en-US" sz="1100" dirty="0">
              <a:solidFill>
                <a:schemeClr val="bg1">
                  <a:lumMod val="50000"/>
                </a:schemeClr>
              </a:solidFill>
              <a:latin typeface="Calibri" panose="020F0502020204030204" pitchFamily="34" charset="0"/>
              <a:cs typeface="Calibri" panose="020F0502020204030204" pitchFamily="34" charset="0"/>
            </a:endParaRPr>
          </a:p>
        </p:txBody>
      </p:sp>
      <p:sp>
        <p:nvSpPr>
          <p:cNvPr id="61" name="Rectangle 13"/>
          <p:cNvSpPr>
            <a:spLocks noChangeArrowheads="1"/>
          </p:cNvSpPr>
          <p:nvPr>
            <p:custDataLst>
              <p:tags r:id="rId32"/>
            </p:custDataLst>
          </p:nvPr>
        </p:nvSpPr>
        <p:spPr bwMode="auto">
          <a:xfrm>
            <a:off x="4876800" y="2819400"/>
            <a:ext cx="2684463" cy="381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01399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ounded Rectangle 33"/>
          <p:cNvSpPr>
            <a:spLocks noChangeArrowheads="1"/>
          </p:cNvSpPr>
          <p:nvPr/>
        </p:nvSpPr>
        <p:spPr bwMode="auto">
          <a:xfrm>
            <a:off x="5732463" y="3205163"/>
            <a:ext cx="2895600" cy="1676400"/>
          </a:xfrm>
          <a:prstGeom prst="roundRect">
            <a:avLst>
              <a:gd name="adj" fmla="val 16667"/>
            </a:avLst>
          </a:prstGeom>
          <a:solidFill>
            <a:srgbClr val="CCFFCC"/>
          </a:solidFill>
          <a:ln w="19050" algn="ctr">
            <a:solidFill>
              <a:srgbClr val="09AC20"/>
            </a:solidFill>
            <a:round/>
            <a:headEnd/>
            <a:tailEnd/>
          </a:ln>
        </p:spPr>
        <p:txBody>
          <a:bodyPr>
            <a:spAutoFit/>
          </a:bodyPr>
          <a:lstStyle/>
          <a:p>
            <a:endParaRPr lang="en-US"/>
          </a:p>
        </p:txBody>
      </p:sp>
      <p:cxnSp>
        <p:nvCxnSpPr>
          <p:cNvPr id="12292" name="Straight Arrow Connector 30"/>
          <p:cNvCxnSpPr>
            <a:cxnSpLocks noChangeShapeType="1"/>
          </p:cNvCxnSpPr>
          <p:nvPr/>
        </p:nvCxnSpPr>
        <p:spPr bwMode="auto">
          <a:xfrm flipV="1">
            <a:off x="3733800" y="3733800"/>
            <a:ext cx="2362200" cy="957263"/>
          </a:xfrm>
          <a:prstGeom prst="straightConnector1">
            <a:avLst/>
          </a:prstGeom>
          <a:noFill/>
          <a:ln w="28575" algn="ctr">
            <a:solidFill>
              <a:srgbClr val="09AC20"/>
            </a:solidFill>
            <a:round/>
            <a:headEnd/>
            <a:tailEnd type="arrow" w="med" len="med"/>
          </a:ln>
          <a:extLst>
            <a:ext uri="{909E8E84-426E-40DD-AFC4-6F175D3DCCD1}">
              <a14:hiddenFill xmlns:a14="http://schemas.microsoft.com/office/drawing/2010/main">
                <a:noFill/>
              </a14:hiddenFill>
            </a:ext>
          </a:extLst>
        </p:spPr>
      </p:cxnSp>
      <p:sp>
        <p:nvSpPr>
          <p:cNvPr id="12293" name="Text Box 196"/>
          <p:cNvSpPr txBox="1">
            <a:spLocks noChangeArrowheads="1"/>
          </p:cNvSpPr>
          <p:nvPr/>
        </p:nvSpPr>
        <p:spPr bwMode="auto">
          <a:xfrm>
            <a:off x="5926138" y="3906838"/>
            <a:ext cx="2489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a:solidFill>
                  <a:srgbClr val="000000"/>
                </a:solidFill>
                <a:latin typeface="Calibri" pitchFamily="-106" charset="0"/>
              </a:rPr>
              <a:t>let's agree to put the </a:t>
            </a:r>
            <a:r>
              <a:rPr lang="en-US" sz="2100" b="1" i="1">
                <a:solidFill>
                  <a:srgbClr val="000000"/>
                </a:solidFill>
                <a:latin typeface="Calibri" pitchFamily="-106" charset="0"/>
              </a:rPr>
              <a:t>return value in r13</a:t>
            </a:r>
            <a:endParaRPr lang="en-US" sz="2100">
              <a:solidFill>
                <a:srgbClr val="000000"/>
              </a:solidFill>
              <a:latin typeface="Calibri" pitchFamily="-106" charset="0"/>
            </a:endParaRPr>
          </a:p>
        </p:txBody>
      </p:sp>
      <p:sp>
        <p:nvSpPr>
          <p:cNvPr id="12294" name="Rectangle 32"/>
          <p:cNvSpPr>
            <a:spLocks noChangeArrowheads="1"/>
          </p:cNvSpPr>
          <p:nvPr/>
        </p:nvSpPr>
        <p:spPr bwMode="auto">
          <a:xfrm>
            <a:off x="6723063" y="3322638"/>
            <a:ext cx="9239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9AC20"/>
                </a:solidFill>
                <a:latin typeface="Courier New" pitchFamily="-106" charset="0"/>
                <a:cs typeface="Courier New" pitchFamily="-106" charset="0"/>
              </a:rPr>
              <a:t>r13</a:t>
            </a:r>
            <a:endParaRPr lang="en-US">
              <a:solidFill>
                <a:srgbClr val="09AC20"/>
              </a:solidFill>
            </a:endParaRPr>
          </a:p>
        </p:txBody>
      </p:sp>
      <p:sp>
        <p:nvSpPr>
          <p:cNvPr id="12295" name="Text Box 185"/>
          <p:cNvSpPr txBox="1">
            <a:spLocks noChangeArrowheads="1"/>
          </p:cNvSpPr>
          <p:nvPr/>
        </p:nvSpPr>
        <p:spPr bwMode="auto">
          <a:xfrm>
            <a:off x="1143000" y="1752600"/>
            <a:ext cx="5334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b="1" dirty="0" err="1">
                <a:solidFill>
                  <a:srgbClr val="D18006"/>
                </a:solidFill>
                <a:latin typeface="Courier New" pitchFamily="-106" charset="0"/>
              </a:rPr>
              <a:t>def</a:t>
            </a:r>
            <a:r>
              <a:rPr lang="en-US" b="1" dirty="0">
                <a:latin typeface="Courier New" pitchFamily="-106" charset="0"/>
              </a:rPr>
              <a:t> main():</a:t>
            </a:r>
          </a:p>
          <a:p>
            <a:pPr algn="l">
              <a:lnSpc>
                <a:spcPct val="60000"/>
              </a:lnSpc>
              <a:spcBef>
                <a:spcPct val="50000"/>
              </a:spcBef>
            </a:pPr>
            <a:r>
              <a:rPr lang="en-US" b="1" dirty="0">
                <a:latin typeface="Courier New" pitchFamily="-106" charset="0"/>
              </a:rPr>
              <a:t>   </a:t>
            </a:r>
            <a:r>
              <a:rPr lang="en-US" b="1" dirty="0">
                <a:solidFill>
                  <a:srgbClr val="0000FF"/>
                </a:solidFill>
                <a:latin typeface="Courier New" pitchFamily="-106" charset="0"/>
              </a:rPr>
              <a:t>r1</a:t>
            </a:r>
            <a:r>
              <a:rPr lang="en-US" b="1" dirty="0">
                <a:latin typeface="Courier New" pitchFamily="-106" charset="0"/>
              </a:rPr>
              <a:t> = </a:t>
            </a:r>
            <a:r>
              <a:rPr lang="en-US" b="1" dirty="0">
                <a:solidFill>
                  <a:srgbClr val="D18006"/>
                </a:solidFill>
                <a:latin typeface="Courier New" pitchFamily="-106" charset="0"/>
              </a:rPr>
              <a:t>input</a:t>
            </a:r>
            <a:r>
              <a:rPr lang="en-US" b="1" dirty="0">
                <a:latin typeface="Courier New" pitchFamily="-106" charset="0"/>
              </a:rPr>
              <a:t>()</a:t>
            </a:r>
          </a:p>
          <a:p>
            <a:pPr algn="l">
              <a:lnSpc>
                <a:spcPct val="60000"/>
              </a:lnSpc>
              <a:spcBef>
                <a:spcPct val="50000"/>
              </a:spcBef>
            </a:pPr>
            <a:r>
              <a:rPr lang="en-US" b="1" dirty="0">
                <a:latin typeface="Courier New" pitchFamily="-106" charset="0"/>
              </a:rPr>
              <a:t>   </a:t>
            </a:r>
            <a:r>
              <a:rPr lang="en-US" b="1" dirty="0">
                <a:solidFill>
                  <a:srgbClr val="09AC20"/>
                </a:solidFill>
                <a:latin typeface="Courier New" pitchFamily="-106" charset="0"/>
              </a:rPr>
              <a:t>r13</a:t>
            </a:r>
            <a:r>
              <a:rPr lang="en-US" b="1" dirty="0">
                <a:latin typeface="Courier New" pitchFamily="-106" charset="0"/>
              </a:rPr>
              <a:t> = </a:t>
            </a:r>
            <a:r>
              <a:rPr lang="en-US" b="1" dirty="0">
                <a:solidFill>
                  <a:srgbClr val="C00000"/>
                </a:solidFill>
                <a:latin typeface="Courier New" pitchFamily="-106" charset="0"/>
              </a:rPr>
              <a:t>fun</a:t>
            </a:r>
            <a:r>
              <a:rPr lang="en-US" b="1" dirty="0">
                <a:latin typeface="Courier New" pitchFamily="-106" charset="0"/>
              </a:rPr>
              <a:t>(</a:t>
            </a:r>
            <a:r>
              <a:rPr lang="en-US" b="1" dirty="0">
                <a:solidFill>
                  <a:srgbClr val="0000FF"/>
                </a:solidFill>
                <a:latin typeface="Courier New" pitchFamily="-106" charset="0"/>
              </a:rPr>
              <a:t>r1</a:t>
            </a:r>
            <a:r>
              <a:rPr lang="en-US" b="1" dirty="0">
                <a:latin typeface="Courier New" pitchFamily="-106" charset="0"/>
              </a:rPr>
              <a:t>)</a:t>
            </a:r>
          </a:p>
          <a:p>
            <a:pPr algn="l">
              <a:lnSpc>
                <a:spcPct val="60000"/>
              </a:lnSpc>
              <a:spcBef>
                <a:spcPct val="50000"/>
              </a:spcBef>
            </a:pPr>
            <a:r>
              <a:rPr lang="en-US" b="1" dirty="0">
                <a:latin typeface="Courier New" pitchFamily="-106" charset="0"/>
              </a:rPr>
              <a:t>   print </a:t>
            </a:r>
            <a:r>
              <a:rPr lang="en-US" b="1" dirty="0">
                <a:solidFill>
                  <a:srgbClr val="09AC20"/>
                </a:solidFill>
                <a:latin typeface="Courier New" pitchFamily="-106" charset="0"/>
              </a:rPr>
              <a:t>r13</a:t>
            </a:r>
          </a:p>
          <a:p>
            <a:pPr algn="l">
              <a:lnSpc>
                <a:spcPct val="60000"/>
              </a:lnSpc>
              <a:spcBef>
                <a:spcPct val="50000"/>
              </a:spcBef>
            </a:pPr>
            <a:endParaRPr lang="en-US" b="1" dirty="0">
              <a:latin typeface="Courier New" pitchFamily="-106" charset="0"/>
            </a:endParaRPr>
          </a:p>
          <a:p>
            <a:pPr algn="l">
              <a:lnSpc>
                <a:spcPct val="60000"/>
              </a:lnSpc>
              <a:spcBef>
                <a:spcPct val="50000"/>
              </a:spcBef>
            </a:pPr>
            <a:r>
              <a:rPr lang="en-US" b="1" dirty="0" err="1">
                <a:solidFill>
                  <a:srgbClr val="D18006"/>
                </a:solidFill>
                <a:latin typeface="Courier New" pitchFamily="-106" charset="0"/>
              </a:rPr>
              <a:t>def</a:t>
            </a:r>
            <a:r>
              <a:rPr lang="en-US" b="1" dirty="0">
                <a:latin typeface="Courier New" pitchFamily="-106" charset="0"/>
              </a:rPr>
              <a:t> </a:t>
            </a:r>
            <a:r>
              <a:rPr lang="en-US" b="1" dirty="0" smtClean="0">
                <a:solidFill>
                  <a:srgbClr val="C00000"/>
                </a:solidFill>
                <a:latin typeface="Courier New" pitchFamily="-106" charset="0"/>
              </a:rPr>
              <a:t>fun</a:t>
            </a:r>
            <a:r>
              <a:rPr lang="en-US" b="1" dirty="0" smtClean="0">
                <a:latin typeface="Courier New" pitchFamily="-106" charset="0"/>
              </a:rPr>
              <a:t>(</a:t>
            </a:r>
            <a:r>
              <a:rPr lang="en-US" b="1" dirty="0" smtClean="0">
                <a:solidFill>
                  <a:srgbClr val="0000FF"/>
                </a:solidFill>
                <a:latin typeface="Courier New" pitchFamily="-106" charset="0"/>
              </a:rPr>
              <a:t>r1</a:t>
            </a:r>
            <a:r>
              <a:rPr lang="en-US" b="1" dirty="0" smtClean="0">
                <a:latin typeface="Courier New" pitchFamily="-106" charset="0"/>
              </a:rPr>
              <a:t>):</a:t>
            </a:r>
            <a:endParaRPr lang="en-US" b="1" dirty="0">
              <a:solidFill>
                <a:srgbClr val="C00000"/>
              </a:solidFill>
              <a:latin typeface="Courier New" pitchFamily="-106" charset="0"/>
            </a:endParaRPr>
          </a:p>
          <a:p>
            <a:pPr algn="l">
              <a:lnSpc>
                <a:spcPct val="60000"/>
              </a:lnSpc>
              <a:spcBef>
                <a:spcPct val="50000"/>
              </a:spcBef>
            </a:pPr>
            <a:r>
              <a:rPr lang="en-US" b="1" dirty="0">
                <a:latin typeface="Courier New" pitchFamily="-106" charset="0"/>
              </a:rPr>
              <a:t>   </a:t>
            </a:r>
            <a:r>
              <a:rPr lang="en-US" b="1" dirty="0">
                <a:solidFill>
                  <a:srgbClr val="09AC20"/>
                </a:solidFill>
                <a:latin typeface="Courier New" pitchFamily="-106" charset="0"/>
              </a:rPr>
              <a:t>r13</a:t>
            </a:r>
            <a:r>
              <a:rPr lang="en-US" b="1" dirty="0">
                <a:latin typeface="Courier New" pitchFamily="-106" charset="0"/>
              </a:rPr>
              <a:t> = </a:t>
            </a:r>
            <a:r>
              <a:rPr lang="en-US" b="1" dirty="0">
                <a:solidFill>
                  <a:srgbClr val="0000FF"/>
                </a:solidFill>
                <a:latin typeface="Courier New" pitchFamily="-106" charset="0"/>
              </a:rPr>
              <a:t>r1</a:t>
            </a:r>
            <a:r>
              <a:rPr lang="en-US" b="1" dirty="0">
                <a:latin typeface="Courier New" pitchFamily="-106" charset="0"/>
              </a:rPr>
              <a:t>*(</a:t>
            </a:r>
            <a:r>
              <a:rPr lang="en-US" b="1" dirty="0">
                <a:solidFill>
                  <a:srgbClr val="0000FF"/>
                </a:solidFill>
                <a:latin typeface="Courier New" pitchFamily="-106" charset="0"/>
              </a:rPr>
              <a:t>r1</a:t>
            </a:r>
            <a:r>
              <a:rPr lang="en-US" b="1" dirty="0">
                <a:latin typeface="Courier New" pitchFamily="-106" charset="0"/>
              </a:rPr>
              <a:t>-1)</a:t>
            </a:r>
          </a:p>
          <a:p>
            <a:pPr algn="l">
              <a:lnSpc>
                <a:spcPct val="60000"/>
              </a:lnSpc>
              <a:spcBef>
                <a:spcPct val="50000"/>
              </a:spcBef>
            </a:pPr>
            <a:r>
              <a:rPr lang="en-US" b="1" dirty="0">
                <a:latin typeface="Courier New" pitchFamily="-106" charset="0"/>
              </a:rPr>
              <a:t>   </a:t>
            </a:r>
            <a:r>
              <a:rPr lang="en-US" b="1" dirty="0">
                <a:solidFill>
                  <a:srgbClr val="D18006"/>
                </a:solidFill>
                <a:latin typeface="Courier New" pitchFamily="-106" charset="0"/>
              </a:rPr>
              <a:t>return </a:t>
            </a:r>
            <a:r>
              <a:rPr lang="en-US" b="1" dirty="0">
                <a:solidFill>
                  <a:srgbClr val="09AC20"/>
                </a:solidFill>
                <a:latin typeface="Courier New" pitchFamily="-106" charset="0"/>
              </a:rPr>
              <a:t>r13</a:t>
            </a:r>
          </a:p>
        </p:txBody>
      </p:sp>
      <p:sp>
        <p:nvSpPr>
          <p:cNvPr id="12296" name="Rounded Rectangle 35"/>
          <p:cNvSpPr>
            <a:spLocks noChangeArrowheads="1"/>
          </p:cNvSpPr>
          <p:nvPr/>
        </p:nvSpPr>
        <p:spPr bwMode="auto">
          <a:xfrm>
            <a:off x="5715000" y="1371600"/>
            <a:ext cx="2895600" cy="1676400"/>
          </a:xfrm>
          <a:prstGeom prst="roundRect">
            <a:avLst>
              <a:gd name="adj" fmla="val 16667"/>
            </a:avLst>
          </a:prstGeom>
          <a:solidFill>
            <a:srgbClr val="CCECFF"/>
          </a:solidFill>
          <a:ln w="19050" algn="ctr">
            <a:solidFill>
              <a:srgbClr val="0000FF"/>
            </a:solidFill>
            <a:round/>
            <a:headEnd/>
            <a:tailEnd/>
          </a:ln>
        </p:spPr>
        <p:txBody>
          <a:bodyPr>
            <a:spAutoFit/>
          </a:bodyPr>
          <a:lstStyle/>
          <a:p>
            <a:endParaRPr lang="en-US"/>
          </a:p>
        </p:txBody>
      </p:sp>
      <p:sp>
        <p:nvSpPr>
          <p:cNvPr id="12297" name="Text Box 196"/>
          <p:cNvSpPr txBox="1">
            <a:spLocks noChangeArrowheads="1"/>
          </p:cNvSpPr>
          <p:nvPr/>
        </p:nvSpPr>
        <p:spPr bwMode="auto">
          <a:xfrm>
            <a:off x="5867400" y="2073275"/>
            <a:ext cx="2627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dirty="0">
                <a:solidFill>
                  <a:srgbClr val="000000"/>
                </a:solidFill>
                <a:latin typeface="Calibri" pitchFamily="-106" charset="0"/>
              </a:rPr>
              <a:t>let's agree to put the </a:t>
            </a:r>
            <a:r>
              <a:rPr lang="en-US" sz="2100" b="1" i="1" dirty="0">
                <a:solidFill>
                  <a:srgbClr val="000000"/>
                </a:solidFill>
                <a:latin typeface="Calibri" pitchFamily="-106" charset="0"/>
              </a:rPr>
              <a:t>function </a:t>
            </a:r>
            <a:r>
              <a:rPr lang="en-US" sz="2100" b="1" i="1" dirty="0" smtClean="0">
                <a:solidFill>
                  <a:srgbClr val="000000"/>
                </a:solidFill>
                <a:latin typeface="Calibri" pitchFamily="-106" charset="0"/>
              </a:rPr>
              <a:t>arg. into </a:t>
            </a:r>
            <a:r>
              <a:rPr lang="en-US" sz="2100" b="1" i="1" dirty="0">
                <a:solidFill>
                  <a:srgbClr val="000000"/>
                </a:solidFill>
                <a:latin typeface="Calibri" pitchFamily="-106" charset="0"/>
              </a:rPr>
              <a:t>r1</a:t>
            </a:r>
            <a:endParaRPr lang="en-US" sz="2100" dirty="0">
              <a:solidFill>
                <a:srgbClr val="000000"/>
              </a:solidFill>
              <a:latin typeface="Calibri" pitchFamily="-106" charset="0"/>
            </a:endParaRPr>
          </a:p>
        </p:txBody>
      </p:sp>
      <p:sp>
        <p:nvSpPr>
          <p:cNvPr id="12298" name="Rectangle 37"/>
          <p:cNvSpPr>
            <a:spLocks noChangeArrowheads="1"/>
          </p:cNvSpPr>
          <p:nvPr/>
        </p:nvSpPr>
        <p:spPr bwMode="auto">
          <a:xfrm>
            <a:off x="6826250" y="1489075"/>
            <a:ext cx="679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0000FF"/>
                </a:solidFill>
                <a:latin typeface="Courier New" pitchFamily="-106" charset="0"/>
                <a:cs typeface="Courier New" pitchFamily="-106" charset="0"/>
              </a:rPr>
              <a:t>r1</a:t>
            </a:r>
            <a:endParaRPr lang="en-US">
              <a:solidFill>
                <a:srgbClr val="0000FF"/>
              </a:solidFill>
            </a:endParaRPr>
          </a:p>
        </p:txBody>
      </p:sp>
      <p:cxnSp>
        <p:nvCxnSpPr>
          <p:cNvPr id="12299" name="Straight Arrow Connector 38"/>
          <p:cNvCxnSpPr>
            <a:cxnSpLocks noChangeShapeType="1"/>
          </p:cNvCxnSpPr>
          <p:nvPr/>
        </p:nvCxnSpPr>
        <p:spPr bwMode="auto">
          <a:xfrm flipV="1">
            <a:off x="4114800" y="1752600"/>
            <a:ext cx="1981200" cy="838200"/>
          </a:xfrm>
          <a:prstGeom prst="straightConnector1">
            <a:avLst/>
          </a:prstGeom>
          <a:noFill/>
          <a:ln w="28575" algn="ctr">
            <a:solidFill>
              <a:srgbClr val="0000FF"/>
            </a:solidFill>
            <a:round/>
            <a:headEnd/>
            <a:tailEnd type="arrow" w="med" len="med"/>
          </a:ln>
          <a:extLst>
            <a:ext uri="{909E8E84-426E-40DD-AFC4-6F175D3DCCD1}">
              <a14:hiddenFill xmlns:a14="http://schemas.microsoft.com/office/drawing/2010/main">
                <a:noFill/>
              </a14:hiddenFill>
            </a:ext>
          </a:extLst>
        </p:spPr>
      </p:cxnSp>
      <p:grpSp>
        <p:nvGrpSpPr>
          <p:cNvPr id="12300" name="Group 190"/>
          <p:cNvGrpSpPr>
            <a:grpSpLocks/>
          </p:cNvGrpSpPr>
          <p:nvPr>
            <p:custDataLst>
              <p:tags r:id="rId1"/>
            </p:custDataLst>
          </p:nvPr>
        </p:nvGrpSpPr>
        <p:grpSpPr bwMode="auto">
          <a:xfrm>
            <a:off x="269875" y="6096000"/>
            <a:ext cx="530225" cy="550863"/>
            <a:chOff x="2928" y="1051"/>
            <a:chExt cx="840" cy="957"/>
          </a:xfrm>
        </p:grpSpPr>
        <p:sp>
          <p:nvSpPr>
            <p:cNvPr id="12307" name="Freeform 191"/>
            <p:cNvSpPr>
              <a:spLocks/>
            </p:cNvSpPr>
            <p:nvPr>
              <p:custDataLst>
                <p:tags r:id="rId3"/>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308" name="Oval 192"/>
            <p:cNvSpPr>
              <a:spLocks noChangeArrowheads="1"/>
            </p:cNvSpPr>
            <p:nvPr>
              <p:custDataLst>
                <p:tags r:id="rId4"/>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309" name="Oval 193"/>
            <p:cNvSpPr>
              <a:spLocks noChangeArrowheads="1"/>
            </p:cNvSpPr>
            <p:nvPr>
              <p:custDataLst>
                <p:tags r:id="rId5"/>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10" name="Oval 194"/>
            <p:cNvSpPr>
              <a:spLocks noChangeArrowheads="1"/>
            </p:cNvSpPr>
            <p:nvPr>
              <p:custDataLst>
                <p:tags r:id="rId6"/>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11" name="Oval 195"/>
            <p:cNvSpPr>
              <a:spLocks noChangeArrowheads="1"/>
            </p:cNvSpPr>
            <p:nvPr>
              <p:custDataLst>
                <p:tags r:id="rId7"/>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12" name="Oval 196"/>
            <p:cNvSpPr>
              <a:spLocks noChangeArrowheads="1"/>
            </p:cNvSpPr>
            <p:nvPr>
              <p:custDataLst>
                <p:tags r:id="rId8"/>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13" name="Oval 197"/>
            <p:cNvSpPr>
              <a:spLocks noChangeArrowheads="1"/>
            </p:cNvSpPr>
            <p:nvPr>
              <p:custDataLst>
                <p:tags r:id="rId9"/>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14" name="Oval 198"/>
            <p:cNvSpPr>
              <a:spLocks noChangeArrowheads="1"/>
            </p:cNvSpPr>
            <p:nvPr>
              <p:custDataLst>
                <p:tags r:id="rId10"/>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315" name="AutoShape 199"/>
            <p:cNvSpPr>
              <a:spLocks noChangeArrowheads="1"/>
            </p:cNvSpPr>
            <p:nvPr>
              <p:custDataLst>
                <p:tags r:id="rId11"/>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2316" name="Freeform 200"/>
            <p:cNvSpPr>
              <a:spLocks/>
            </p:cNvSpPr>
            <p:nvPr>
              <p:custDataLst>
                <p:tags r:id="rId1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2317" name="Freeform 201"/>
            <p:cNvSpPr>
              <a:spLocks/>
            </p:cNvSpPr>
            <p:nvPr>
              <p:custDataLst>
                <p:tags r:id="rId1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2318" name="Freeform 202"/>
            <p:cNvSpPr>
              <a:spLocks/>
            </p:cNvSpPr>
            <p:nvPr>
              <p:custDataLst>
                <p:tags r:id="rId1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2319" name="Freeform 203"/>
            <p:cNvSpPr>
              <a:spLocks/>
            </p:cNvSpPr>
            <p:nvPr>
              <p:custDataLst>
                <p:tags r:id="rId1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2301" name="Rectangle 41"/>
          <p:cNvSpPr>
            <a:spLocks noChangeArrowheads="1"/>
          </p:cNvSpPr>
          <p:nvPr/>
        </p:nvSpPr>
        <p:spPr bwMode="auto">
          <a:xfrm>
            <a:off x="862013" y="5991225"/>
            <a:ext cx="16525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500">
                <a:solidFill>
                  <a:srgbClr val="008000"/>
                </a:solidFill>
                <a:latin typeface="Calibri" pitchFamily="-106" charset="0"/>
              </a:rPr>
              <a:t>Return </a:t>
            </a:r>
            <a:r>
              <a:rPr lang="en-US" sz="1500" b="1" i="1">
                <a:solidFill>
                  <a:srgbClr val="008000"/>
                </a:solidFill>
                <a:latin typeface="Calibri" pitchFamily="-106" charset="0"/>
              </a:rPr>
              <a:t>there</a:t>
            </a:r>
            <a:r>
              <a:rPr lang="en-US" sz="1500">
                <a:solidFill>
                  <a:srgbClr val="008000"/>
                </a:solidFill>
                <a:latin typeface="Calibri" pitchFamily="-106" charset="0"/>
              </a:rPr>
              <a:t> </a:t>
            </a:r>
            <a:r>
              <a:rPr lang="en-US" sz="1500" i="1">
                <a:solidFill>
                  <a:srgbClr val="008000"/>
                </a:solidFill>
                <a:latin typeface="Calibri" pitchFamily="-106" charset="0"/>
              </a:rPr>
              <a:t>!</a:t>
            </a:r>
            <a:endParaRPr lang="en-US" sz="1500" i="1">
              <a:solidFill>
                <a:srgbClr val="008000"/>
              </a:solidFill>
            </a:endParaRPr>
          </a:p>
        </p:txBody>
      </p:sp>
      <p:sp>
        <p:nvSpPr>
          <p:cNvPr id="12302" name="Rounded Rectangle 33"/>
          <p:cNvSpPr>
            <a:spLocks noChangeArrowheads="1"/>
          </p:cNvSpPr>
          <p:nvPr/>
        </p:nvSpPr>
        <p:spPr bwMode="auto">
          <a:xfrm>
            <a:off x="5737225" y="5029200"/>
            <a:ext cx="2895600" cy="1676400"/>
          </a:xfrm>
          <a:prstGeom prst="roundRect">
            <a:avLst>
              <a:gd name="adj" fmla="val 16667"/>
            </a:avLst>
          </a:prstGeom>
          <a:solidFill>
            <a:srgbClr val="FFE0B3"/>
          </a:solidFill>
          <a:ln w="19050" algn="ctr">
            <a:solidFill>
              <a:srgbClr val="FF0000"/>
            </a:solidFill>
            <a:round/>
            <a:headEnd/>
            <a:tailEnd/>
          </a:ln>
        </p:spPr>
        <p:txBody>
          <a:bodyPr>
            <a:spAutoFit/>
          </a:bodyPr>
          <a:lstStyle/>
          <a:p>
            <a:endParaRPr lang="en-US"/>
          </a:p>
        </p:txBody>
      </p:sp>
      <p:sp>
        <p:nvSpPr>
          <p:cNvPr id="12303" name="Text Box 196"/>
          <p:cNvSpPr txBox="1">
            <a:spLocks noChangeArrowheads="1"/>
          </p:cNvSpPr>
          <p:nvPr/>
        </p:nvSpPr>
        <p:spPr bwMode="auto">
          <a:xfrm>
            <a:off x="5929313" y="5730875"/>
            <a:ext cx="24907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a:solidFill>
                  <a:srgbClr val="000000"/>
                </a:solidFill>
                <a:latin typeface="Calibri" pitchFamily="-106" charset="0"/>
              </a:rPr>
              <a:t>let's agree to put the </a:t>
            </a:r>
            <a:r>
              <a:rPr lang="en-US" sz="2100" b="1" i="1">
                <a:solidFill>
                  <a:srgbClr val="000000"/>
                </a:solidFill>
                <a:latin typeface="Calibri" pitchFamily="-106" charset="0"/>
              </a:rPr>
              <a:t>return line # into r14</a:t>
            </a:r>
            <a:endParaRPr lang="en-US" sz="2100">
              <a:solidFill>
                <a:srgbClr val="000000"/>
              </a:solidFill>
              <a:latin typeface="Calibri" pitchFamily="-106" charset="0"/>
            </a:endParaRPr>
          </a:p>
        </p:txBody>
      </p:sp>
      <p:sp>
        <p:nvSpPr>
          <p:cNvPr id="12304" name="Rectangle 32"/>
          <p:cNvSpPr>
            <a:spLocks noChangeArrowheads="1"/>
          </p:cNvSpPr>
          <p:nvPr/>
        </p:nvSpPr>
        <p:spPr bwMode="auto">
          <a:xfrm>
            <a:off x="6726238" y="5146675"/>
            <a:ext cx="925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Courier New" pitchFamily="-106" charset="0"/>
                <a:cs typeface="Courier New" pitchFamily="-106" charset="0"/>
              </a:rPr>
              <a:t>r14</a:t>
            </a:r>
            <a:endParaRPr lang="en-US">
              <a:solidFill>
                <a:srgbClr val="FF0000"/>
              </a:solidFill>
            </a:endParaRPr>
          </a:p>
        </p:txBody>
      </p:sp>
      <p:sp>
        <p:nvSpPr>
          <p:cNvPr id="12305" name="Freeform 43"/>
          <p:cNvSpPr>
            <a:spLocks/>
          </p:cNvSpPr>
          <p:nvPr/>
        </p:nvSpPr>
        <p:spPr bwMode="auto">
          <a:xfrm>
            <a:off x="2895600" y="2717800"/>
            <a:ext cx="1600200" cy="1031875"/>
          </a:xfrm>
          <a:custGeom>
            <a:avLst/>
            <a:gdLst>
              <a:gd name="T0" fmla="*/ 292658 w 1804051"/>
              <a:gd name="T1" fmla="*/ 0 h 1031966"/>
              <a:gd name="T2" fmla="*/ 326901 w 1804051"/>
              <a:gd name="T3" fmla="*/ 26114 h 1031966"/>
              <a:gd name="T4" fmla="*/ 334802 w 1804051"/>
              <a:gd name="T5" fmla="*/ 39171 h 1031966"/>
              <a:gd name="T6" fmla="*/ 342705 w 1804051"/>
              <a:gd name="T7" fmla="*/ 65278 h 1031966"/>
              <a:gd name="T8" fmla="*/ 347973 w 1804051"/>
              <a:gd name="T9" fmla="*/ 104449 h 1031966"/>
              <a:gd name="T10" fmla="*/ 355876 w 1804051"/>
              <a:gd name="T11" fmla="*/ 143613 h 1031966"/>
              <a:gd name="T12" fmla="*/ 361143 w 1804051"/>
              <a:gd name="T13" fmla="*/ 221949 h 1031966"/>
              <a:gd name="T14" fmla="*/ 363777 w 1804051"/>
              <a:gd name="T15" fmla="*/ 261119 h 1031966"/>
              <a:gd name="T16" fmla="*/ 358510 w 1804051"/>
              <a:gd name="T17" fmla="*/ 430846 h 1031966"/>
              <a:gd name="T18" fmla="*/ 353241 w 1804051"/>
              <a:gd name="T19" fmla="*/ 470017 h 1031966"/>
              <a:gd name="T20" fmla="*/ 345339 w 1804051"/>
              <a:gd name="T21" fmla="*/ 496125 h 1031966"/>
              <a:gd name="T22" fmla="*/ 342705 w 1804051"/>
              <a:gd name="T23" fmla="*/ 535295 h 1031966"/>
              <a:gd name="T24" fmla="*/ 334802 w 1804051"/>
              <a:gd name="T25" fmla="*/ 548352 h 1031966"/>
              <a:gd name="T26" fmla="*/ 326901 w 1804051"/>
              <a:gd name="T27" fmla="*/ 574460 h 1031966"/>
              <a:gd name="T28" fmla="*/ 318998 w 1804051"/>
              <a:gd name="T29" fmla="*/ 587517 h 1031966"/>
              <a:gd name="T30" fmla="*/ 250513 w 1804051"/>
              <a:gd name="T31" fmla="*/ 600573 h 1031966"/>
              <a:gd name="T32" fmla="*/ 239977 w 1804051"/>
              <a:gd name="T33" fmla="*/ 613630 h 1031966"/>
              <a:gd name="T34" fmla="*/ 189929 w 1804051"/>
              <a:gd name="T35" fmla="*/ 639744 h 1031966"/>
              <a:gd name="T36" fmla="*/ 163589 w 1804051"/>
              <a:gd name="T37" fmla="*/ 652797 h 1031966"/>
              <a:gd name="T38" fmla="*/ 116176 w 1804051"/>
              <a:gd name="T39" fmla="*/ 678909 h 1031966"/>
              <a:gd name="T40" fmla="*/ 100371 w 1804051"/>
              <a:gd name="T41" fmla="*/ 691965 h 1031966"/>
              <a:gd name="T42" fmla="*/ 81934 w 1804051"/>
              <a:gd name="T43" fmla="*/ 718079 h 1031966"/>
              <a:gd name="T44" fmla="*/ 66129 w 1804051"/>
              <a:gd name="T45" fmla="*/ 731136 h 1031966"/>
              <a:gd name="T46" fmla="*/ 50325 w 1804051"/>
              <a:gd name="T47" fmla="*/ 757244 h 1031966"/>
              <a:gd name="T48" fmla="*/ 34520 w 1804051"/>
              <a:gd name="T49" fmla="*/ 783357 h 1031966"/>
              <a:gd name="T50" fmla="*/ 26618 w 1804051"/>
              <a:gd name="T51" fmla="*/ 796414 h 1031966"/>
              <a:gd name="T52" fmla="*/ 21350 w 1804051"/>
              <a:gd name="T53" fmla="*/ 835579 h 1031966"/>
              <a:gd name="T54" fmla="*/ 8179 w 1804051"/>
              <a:gd name="T55" fmla="*/ 900863 h 1031966"/>
              <a:gd name="T56" fmla="*/ 2911 w 1804051"/>
              <a:gd name="T57" fmla="*/ 979198 h 1031966"/>
              <a:gd name="T58" fmla="*/ 278 w 1804051"/>
              <a:gd name="T59" fmla="*/ 1031420 h 10319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04051"/>
              <a:gd name="T91" fmla="*/ 0 h 1031966"/>
              <a:gd name="T92" fmla="*/ 1804051 w 1804051"/>
              <a:gd name="T93" fmla="*/ 1031966 h 10319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04051" h="1031966">
                <a:moveTo>
                  <a:pt x="1451354" y="0"/>
                </a:moveTo>
                <a:cubicBezTo>
                  <a:pt x="1514808" y="7932"/>
                  <a:pt x="1561329" y="11165"/>
                  <a:pt x="1621171" y="26126"/>
                </a:cubicBezTo>
                <a:cubicBezTo>
                  <a:pt x="1634529" y="29466"/>
                  <a:pt x="1648043" y="33031"/>
                  <a:pt x="1660359" y="39189"/>
                </a:cubicBezTo>
                <a:cubicBezTo>
                  <a:pt x="1674401" y="46210"/>
                  <a:pt x="1686485" y="56606"/>
                  <a:pt x="1699548" y="65314"/>
                </a:cubicBezTo>
                <a:cubicBezTo>
                  <a:pt x="1708257" y="78377"/>
                  <a:pt x="1715623" y="92442"/>
                  <a:pt x="1725674" y="104503"/>
                </a:cubicBezTo>
                <a:cubicBezTo>
                  <a:pt x="1737500" y="118695"/>
                  <a:pt x="1755891" y="127542"/>
                  <a:pt x="1764862" y="143691"/>
                </a:cubicBezTo>
                <a:cubicBezTo>
                  <a:pt x="1778236" y="167765"/>
                  <a:pt x="1782279" y="195943"/>
                  <a:pt x="1790988" y="222069"/>
                </a:cubicBezTo>
                <a:lnTo>
                  <a:pt x="1804051" y="261257"/>
                </a:lnTo>
                <a:cubicBezTo>
                  <a:pt x="1800304" y="298723"/>
                  <a:pt x="1801464" y="383997"/>
                  <a:pt x="1777925" y="431074"/>
                </a:cubicBezTo>
                <a:cubicBezTo>
                  <a:pt x="1770904" y="445116"/>
                  <a:pt x="1762900" y="459161"/>
                  <a:pt x="1751799" y="470263"/>
                </a:cubicBezTo>
                <a:cubicBezTo>
                  <a:pt x="1740698" y="481364"/>
                  <a:pt x="1725674" y="487680"/>
                  <a:pt x="1712611" y="496389"/>
                </a:cubicBezTo>
                <a:cubicBezTo>
                  <a:pt x="1708257" y="509452"/>
                  <a:pt x="1709284" y="525841"/>
                  <a:pt x="1699548" y="535577"/>
                </a:cubicBezTo>
                <a:cubicBezTo>
                  <a:pt x="1689811" y="545313"/>
                  <a:pt x="1672675" y="542482"/>
                  <a:pt x="1660359" y="548640"/>
                </a:cubicBezTo>
                <a:cubicBezTo>
                  <a:pt x="1646317" y="555661"/>
                  <a:pt x="1635213" y="567745"/>
                  <a:pt x="1621171" y="574766"/>
                </a:cubicBezTo>
                <a:cubicBezTo>
                  <a:pt x="1608855" y="580924"/>
                  <a:pt x="1595719" y="586882"/>
                  <a:pt x="1581982" y="587829"/>
                </a:cubicBezTo>
                <a:cubicBezTo>
                  <a:pt x="1468955" y="595624"/>
                  <a:pt x="1355559" y="596537"/>
                  <a:pt x="1242348" y="600891"/>
                </a:cubicBezTo>
                <a:cubicBezTo>
                  <a:pt x="1224931" y="605245"/>
                  <a:pt x="1207760" y="610742"/>
                  <a:pt x="1190097" y="613954"/>
                </a:cubicBezTo>
                <a:cubicBezTo>
                  <a:pt x="1099013" y="630515"/>
                  <a:pt x="1040341" y="631131"/>
                  <a:pt x="941902" y="640080"/>
                </a:cubicBezTo>
                <a:lnTo>
                  <a:pt x="811274" y="653143"/>
                </a:lnTo>
                <a:cubicBezTo>
                  <a:pt x="704693" y="688670"/>
                  <a:pt x="810983" y="656904"/>
                  <a:pt x="576142" y="679269"/>
                </a:cubicBezTo>
                <a:cubicBezTo>
                  <a:pt x="549775" y="681780"/>
                  <a:pt x="523891" y="687977"/>
                  <a:pt x="497765" y="692331"/>
                </a:cubicBezTo>
                <a:cubicBezTo>
                  <a:pt x="460413" y="704782"/>
                  <a:pt x="447333" y="710255"/>
                  <a:pt x="406325" y="718457"/>
                </a:cubicBezTo>
                <a:cubicBezTo>
                  <a:pt x="380353" y="723651"/>
                  <a:pt x="353643" y="725096"/>
                  <a:pt x="327948" y="731520"/>
                </a:cubicBezTo>
                <a:cubicBezTo>
                  <a:pt x="301231" y="738199"/>
                  <a:pt x="275697" y="748937"/>
                  <a:pt x="249571" y="757646"/>
                </a:cubicBezTo>
                <a:lnTo>
                  <a:pt x="171194" y="783771"/>
                </a:lnTo>
                <a:lnTo>
                  <a:pt x="132005" y="796834"/>
                </a:lnTo>
                <a:cubicBezTo>
                  <a:pt x="123296" y="809897"/>
                  <a:pt x="116980" y="824921"/>
                  <a:pt x="105879" y="836023"/>
                </a:cubicBezTo>
                <a:cubicBezTo>
                  <a:pt x="18791" y="923112"/>
                  <a:pt x="110237" y="796832"/>
                  <a:pt x="40565" y="901337"/>
                </a:cubicBezTo>
                <a:lnTo>
                  <a:pt x="14439" y="979714"/>
                </a:lnTo>
                <a:cubicBezTo>
                  <a:pt x="0" y="1023031"/>
                  <a:pt x="1377" y="1005134"/>
                  <a:pt x="1377" y="1031966"/>
                </a:cubicBezTo>
              </a:path>
            </a:pathLst>
          </a:custGeom>
          <a:noFill/>
          <a:ln w="28575" cap="flat" cmpd="sng" algn="ctr">
            <a:solidFill>
              <a:schemeClr val="tx1"/>
            </a:solidFill>
            <a:prstDash val="solid"/>
            <a:round/>
            <a:headEnd type="none" w="med" len="med"/>
            <a:tailEnd type="triangle" w="lg" len="lg"/>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12306" name="Freeform 44"/>
          <p:cNvSpPr>
            <a:spLocks/>
          </p:cNvSpPr>
          <p:nvPr/>
        </p:nvSpPr>
        <p:spPr bwMode="auto">
          <a:xfrm>
            <a:off x="534988" y="2782888"/>
            <a:ext cx="1593850" cy="2416175"/>
          </a:xfrm>
          <a:custGeom>
            <a:avLst/>
            <a:gdLst>
              <a:gd name="T0" fmla="*/ 1594755 w 1593669"/>
              <a:gd name="T1" fmla="*/ 2087707 h 2416628"/>
              <a:gd name="T2" fmla="*/ 1581686 w 1593669"/>
              <a:gd name="T3" fmla="*/ 2192092 h 2416628"/>
              <a:gd name="T4" fmla="*/ 1529398 w 1593669"/>
              <a:gd name="T5" fmla="*/ 2309524 h 2416628"/>
              <a:gd name="T6" fmla="*/ 1490180 w 1593669"/>
              <a:gd name="T7" fmla="*/ 2348668 h 2416628"/>
              <a:gd name="T8" fmla="*/ 1437892 w 1593669"/>
              <a:gd name="T9" fmla="*/ 2361716 h 2416628"/>
              <a:gd name="T10" fmla="*/ 1398680 w 1593669"/>
              <a:gd name="T11" fmla="*/ 2387814 h 2416628"/>
              <a:gd name="T12" fmla="*/ 1320249 w 1593669"/>
              <a:gd name="T13" fmla="*/ 2413908 h 2416628"/>
              <a:gd name="T14" fmla="*/ 1124174 w 1593669"/>
              <a:gd name="T15" fmla="*/ 2400862 h 2416628"/>
              <a:gd name="T16" fmla="*/ 941168 w 1593669"/>
              <a:gd name="T17" fmla="*/ 2348668 h 2416628"/>
              <a:gd name="T18" fmla="*/ 901949 w 1593669"/>
              <a:gd name="T19" fmla="*/ 2335622 h 2416628"/>
              <a:gd name="T20" fmla="*/ 705874 w 1593669"/>
              <a:gd name="T21" fmla="*/ 2309524 h 2416628"/>
              <a:gd name="T22" fmla="*/ 653587 w 1593669"/>
              <a:gd name="T23" fmla="*/ 2296474 h 2416628"/>
              <a:gd name="T24" fmla="*/ 575156 w 1593669"/>
              <a:gd name="T25" fmla="*/ 2283432 h 2416628"/>
              <a:gd name="T26" fmla="*/ 496725 w 1593669"/>
              <a:gd name="T27" fmla="*/ 2257334 h 2416628"/>
              <a:gd name="T28" fmla="*/ 457512 w 1593669"/>
              <a:gd name="T29" fmla="*/ 2244282 h 2416628"/>
              <a:gd name="T30" fmla="*/ 418295 w 1593669"/>
              <a:gd name="T31" fmla="*/ 2218188 h 2416628"/>
              <a:gd name="T32" fmla="*/ 339868 w 1593669"/>
              <a:gd name="T33" fmla="*/ 2192092 h 2416628"/>
              <a:gd name="T34" fmla="*/ 300650 w 1593669"/>
              <a:gd name="T35" fmla="*/ 2152946 h 2416628"/>
              <a:gd name="T36" fmla="*/ 287581 w 1593669"/>
              <a:gd name="T37" fmla="*/ 2113804 h 2416628"/>
              <a:gd name="T38" fmla="*/ 248362 w 1593669"/>
              <a:gd name="T39" fmla="*/ 2087707 h 2416628"/>
              <a:gd name="T40" fmla="*/ 235294 w 1593669"/>
              <a:gd name="T41" fmla="*/ 2048561 h 2416628"/>
              <a:gd name="T42" fmla="*/ 209150 w 1593669"/>
              <a:gd name="T43" fmla="*/ 2009418 h 2416628"/>
              <a:gd name="T44" fmla="*/ 156862 w 1593669"/>
              <a:gd name="T45" fmla="*/ 1891984 h 2416628"/>
              <a:gd name="T46" fmla="*/ 117644 w 1593669"/>
              <a:gd name="T47" fmla="*/ 1787598 h 2416628"/>
              <a:gd name="T48" fmla="*/ 91500 w 1593669"/>
              <a:gd name="T49" fmla="*/ 1709309 h 2416628"/>
              <a:gd name="T50" fmla="*/ 65356 w 1593669"/>
              <a:gd name="T51" fmla="*/ 1617973 h 2416628"/>
              <a:gd name="T52" fmla="*/ 52288 w 1593669"/>
              <a:gd name="T53" fmla="*/ 1552733 h 2416628"/>
              <a:gd name="T54" fmla="*/ 39213 w 1593669"/>
              <a:gd name="T55" fmla="*/ 1500539 h 2416628"/>
              <a:gd name="T56" fmla="*/ 13069 w 1593669"/>
              <a:gd name="T57" fmla="*/ 1422249 h 2416628"/>
              <a:gd name="T58" fmla="*/ 0 w 1593669"/>
              <a:gd name="T59" fmla="*/ 1213477 h 2416628"/>
              <a:gd name="T60" fmla="*/ 13069 w 1593669"/>
              <a:gd name="T61" fmla="*/ 639360 h 2416628"/>
              <a:gd name="T62" fmla="*/ 26144 w 1593669"/>
              <a:gd name="T63" fmla="*/ 600213 h 2416628"/>
              <a:gd name="T64" fmla="*/ 65356 w 1593669"/>
              <a:gd name="T65" fmla="*/ 456684 h 2416628"/>
              <a:gd name="T66" fmla="*/ 91500 w 1593669"/>
              <a:gd name="T67" fmla="*/ 417543 h 2416628"/>
              <a:gd name="T68" fmla="*/ 104575 w 1593669"/>
              <a:gd name="T69" fmla="*/ 378396 h 2416628"/>
              <a:gd name="T70" fmla="*/ 143788 w 1593669"/>
              <a:gd name="T71" fmla="*/ 339250 h 2416628"/>
              <a:gd name="T72" fmla="*/ 169931 w 1593669"/>
              <a:gd name="T73" fmla="*/ 300109 h 2416628"/>
              <a:gd name="T74" fmla="*/ 209150 w 1593669"/>
              <a:gd name="T75" fmla="*/ 274014 h 2416628"/>
              <a:gd name="T76" fmla="*/ 366012 w 1593669"/>
              <a:gd name="T77" fmla="*/ 143529 h 2416628"/>
              <a:gd name="T78" fmla="*/ 405225 w 1593669"/>
              <a:gd name="T79" fmla="*/ 130482 h 2416628"/>
              <a:gd name="T80" fmla="*/ 758162 w 1593669"/>
              <a:gd name="T81" fmla="*/ 117433 h 2416628"/>
              <a:gd name="T82" fmla="*/ 928093 w 1593669"/>
              <a:gd name="T83" fmla="*/ 91338 h 2416628"/>
              <a:gd name="T84" fmla="*/ 1058812 w 1593669"/>
              <a:gd name="T85" fmla="*/ 52191 h 2416628"/>
              <a:gd name="T86" fmla="*/ 1137243 w 1593669"/>
              <a:gd name="T87" fmla="*/ 26095 h 2416628"/>
              <a:gd name="T88" fmla="*/ 1189530 w 1593669"/>
              <a:gd name="T89" fmla="*/ 0 h 24166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3669"/>
              <a:gd name="T136" fmla="*/ 0 h 2416628"/>
              <a:gd name="T137" fmla="*/ 1593669 w 1593669"/>
              <a:gd name="T138" fmla="*/ 2416628 h 24166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3669" h="2416628">
                <a:moveTo>
                  <a:pt x="1593669" y="2090057"/>
                </a:moveTo>
                <a:cubicBezTo>
                  <a:pt x="1589315" y="2124891"/>
                  <a:pt x="1587962" y="2160234"/>
                  <a:pt x="1580606" y="2194560"/>
                </a:cubicBezTo>
                <a:cubicBezTo>
                  <a:pt x="1570747" y="2240568"/>
                  <a:pt x="1557652" y="2276967"/>
                  <a:pt x="1528354" y="2312125"/>
                </a:cubicBezTo>
                <a:cubicBezTo>
                  <a:pt x="1516527" y="2326317"/>
                  <a:pt x="1505206" y="2342148"/>
                  <a:pt x="1489166" y="2351314"/>
                </a:cubicBezTo>
                <a:cubicBezTo>
                  <a:pt x="1473578" y="2360221"/>
                  <a:pt x="1454331" y="2360023"/>
                  <a:pt x="1436914" y="2364377"/>
                </a:cubicBezTo>
                <a:cubicBezTo>
                  <a:pt x="1423851" y="2373085"/>
                  <a:pt x="1412072" y="2384126"/>
                  <a:pt x="1397726" y="2390502"/>
                </a:cubicBezTo>
                <a:cubicBezTo>
                  <a:pt x="1372561" y="2401687"/>
                  <a:pt x="1319349" y="2416628"/>
                  <a:pt x="1319349" y="2416628"/>
                </a:cubicBezTo>
                <a:cubicBezTo>
                  <a:pt x="1254035" y="2412274"/>
                  <a:pt x="1188316" y="2412031"/>
                  <a:pt x="1123406" y="2403565"/>
                </a:cubicBezTo>
                <a:cubicBezTo>
                  <a:pt x="1069506" y="2396535"/>
                  <a:pt x="993665" y="2369027"/>
                  <a:pt x="940526" y="2351314"/>
                </a:cubicBezTo>
                <a:cubicBezTo>
                  <a:pt x="927463" y="2346960"/>
                  <a:pt x="914839" y="2340951"/>
                  <a:pt x="901337" y="2338251"/>
                </a:cubicBezTo>
                <a:cubicBezTo>
                  <a:pt x="793113" y="2316606"/>
                  <a:pt x="858115" y="2327397"/>
                  <a:pt x="705394" y="2312125"/>
                </a:cubicBezTo>
                <a:cubicBezTo>
                  <a:pt x="687977" y="2307771"/>
                  <a:pt x="670747" y="2302583"/>
                  <a:pt x="653143" y="2299062"/>
                </a:cubicBezTo>
                <a:cubicBezTo>
                  <a:pt x="627171" y="2293868"/>
                  <a:pt x="600461" y="2292424"/>
                  <a:pt x="574766" y="2286000"/>
                </a:cubicBezTo>
                <a:cubicBezTo>
                  <a:pt x="548049" y="2279321"/>
                  <a:pt x="522515" y="2268583"/>
                  <a:pt x="496389" y="2259874"/>
                </a:cubicBezTo>
                <a:lnTo>
                  <a:pt x="457200" y="2246811"/>
                </a:lnTo>
                <a:cubicBezTo>
                  <a:pt x="444137" y="2238102"/>
                  <a:pt x="432358" y="2227061"/>
                  <a:pt x="418012" y="2220685"/>
                </a:cubicBezTo>
                <a:cubicBezTo>
                  <a:pt x="392846" y="2209500"/>
                  <a:pt x="339634" y="2194560"/>
                  <a:pt x="339634" y="2194560"/>
                </a:cubicBezTo>
                <a:cubicBezTo>
                  <a:pt x="326571" y="2181497"/>
                  <a:pt x="310693" y="2170742"/>
                  <a:pt x="300446" y="2155371"/>
                </a:cubicBezTo>
                <a:cubicBezTo>
                  <a:pt x="292808" y="2143914"/>
                  <a:pt x="295985" y="2126934"/>
                  <a:pt x="287383" y="2116182"/>
                </a:cubicBezTo>
                <a:cubicBezTo>
                  <a:pt x="277575" y="2103923"/>
                  <a:pt x="261257" y="2098765"/>
                  <a:pt x="248194" y="2090057"/>
                </a:cubicBezTo>
                <a:cubicBezTo>
                  <a:pt x="243840" y="2076994"/>
                  <a:pt x="241290" y="2063184"/>
                  <a:pt x="235132" y="2050868"/>
                </a:cubicBezTo>
                <a:cubicBezTo>
                  <a:pt x="228111" y="2036826"/>
                  <a:pt x="215382" y="2026026"/>
                  <a:pt x="209006" y="2011680"/>
                </a:cubicBezTo>
                <a:cubicBezTo>
                  <a:pt x="146825" y="1871773"/>
                  <a:pt x="215880" y="1982801"/>
                  <a:pt x="156754" y="1894114"/>
                </a:cubicBezTo>
                <a:cubicBezTo>
                  <a:pt x="128475" y="1780991"/>
                  <a:pt x="163103" y="1903453"/>
                  <a:pt x="117566" y="1789611"/>
                </a:cubicBezTo>
                <a:cubicBezTo>
                  <a:pt x="107338" y="1764042"/>
                  <a:pt x="100149" y="1737360"/>
                  <a:pt x="91440" y="1711234"/>
                </a:cubicBezTo>
                <a:cubicBezTo>
                  <a:pt x="76895" y="1667598"/>
                  <a:pt x="76247" y="1668995"/>
                  <a:pt x="65314" y="1619794"/>
                </a:cubicBezTo>
                <a:cubicBezTo>
                  <a:pt x="60498" y="1598120"/>
                  <a:pt x="57068" y="1576154"/>
                  <a:pt x="52252" y="1554480"/>
                </a:cubicBezTo>
                <a:cubicBezTo>
                  <a:pt x="48357" y="1536954"/>
                  <a:pt x="44348" y="1519424"/>
                  <a:pt x="39189" y="1502228"/>
                </a:cubicBezTo>
                <a:cubicBezTo>
                  <a:pt x="31276" y="1475851"/>
                  <a:pt x="13063" y="1423851"/>
                  <a:pt x="13063" y="1423851"/>
                </a:cubicBezTo>
                <a:cubicBezTo>
                  <a:pt x="8709" y="1354182"/>
                  <a:pt x="0" y="1284650"/>
                  <a:pt x="0" y="1214845"/>
                </a:cubicBezTo>
                <a:cubicBezTo>
                  <a:pt x="0" y="1023207"/>
                  <a:pt x="4915" y="831545"/>
                  <a:pt x="13063" y="640080"/>
                </a:cubicBezTo>
                <a:cubicBezTo>
                  <a:pt x="13648" y="626323"/>
                  <a:pt x="22786" y="614249"/>
                  <a:pt x="26126" y="600891"/>
                </a:cubicBezTo>
                <a:cubicBezTo>
                  <a:pt x="35940" y="561634"/>
                  <a:pt x="42897" y="490826"/>
                  <a:pt x="65314" y="457200"/>
                </a:cubicBezTo>
                <a:cubicBezTo>
                  <a:pt x="74023" y="444137"/>
                  <a:pt x="84419" y="432053"/>
                  <a:pt x="91440" y="418011"/>
                </a:cubicBezTo>
                <a:cubicBezTo>
                  <a:pt x="97598" y="405695"/>
                  <a:pt x="96865" y="390279"/>
                  <a:pt x="104503" y="378822"/>
                </a:cubicBezTo>
                <a:cubicBezTo>
                  <a:pt x="114750" y="363451"/>
                  <a:pt x="131865" y="353826"/>
                  <a:pt x="143692" y="339634"/>
                </a:cubicBezTo>
                <a:cubicBezTo>
                  <a:pt x="153743" y="327573"/>
                  <a:pt x="158716" y="311546"/>
                  <a:pt x="169817" y="300445"/>
                </a:cubicBezTo>
                <a:cubicBezTo>
                  <a:pt x="180918" y="289344"/>
                  <a:pt x="197272" y="284750"/>
                  <a:pt x="209006" y="274320"/>
                </a:cubicBezTo>
                <a:cubicBezTo>
                  <a:pt x="252664" y="235513"/>
                  <a:pt x="305014" y="163940"/>
                  <a:pt x="365760" y="143691"/>
                </a:cubicBezTo>
                <a:cubicBezTo>
                  <a:pt x="378823" y="139337"/>
                  <a:pt x="391210" y="131544"/>
                  <a:pt x="404949" y="130628"/>
                </a:cubicBezTo>
                <a:cubicBezTo>
                  <a:pt x="522335" y="122802"/>
                  <a:pt x="640080" y="121919"/>
                  <a:pt x="757646" y="117565"/>
                </a:cubicBezTo>
                <a:cubicBezTo>
                  <a:pt x="801541" y="111294"/>
                  <a:pt x="882170" y="100498"/>
                  <a:pt x="927463" y="91440"/>
                </a:cubicBezTo>
                <a:cubicBezTo>
                  <a:pt x="976813" y="81570"/>
                  <a:pt x="1008115" y="68910"/>
                  <a:pt x="1058092" y="52251"/>
                </a:cubicBezTo>
                <a:lnTo>
                  <a:pt x="1136469" y="26125"/>
                </a:lnTo>
                <a:cubicBezTo>
                  <a:pt x="1181498" y="11115"/>
                  <a:pt x="1165920" y="22798"/>
                  <a:pt x="1188720" y="0"/>
                </a:cubicBezTo>
              </a:path>
            </a:pathLst>
          </a:custGeom>
          <a:noFill/>
          <a:ln w="28575" cap="flat" cmpd="sng" algn="ctr">
            <a:solidFill>
              <a:srgbClr val="C00000"/>
            </a:solidFill>
            <a:prstDash val="solid"/>
            <a:round/>
            <a:headEnd type="none" w="med" len="med"/>
            <a:tailEnd type="triangle" w="lg" len="lg"/>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2" name="Rectangle 5"/>
          <p:cNvSpPr>
            <a:spLocks noChangeArrowheads="1"/>
          </p:cNvSpPr>
          <p:nvPr>
            <p:custDataLst>
              <p:tags r:id="rId2"/>
            </p:custDataLst>
          </p:nvPr>
        </p:nvSpPr>
        <p:spPr bwMode="auto">
          <a:xfrm>
            <a:off x="533400" y="228600"/>
            <a:ext cx="801400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200" dirty="0" smtClean="0">
                <a:solidFill>
                  <a:schemeClr val="tx2"/>
                </a:solidFill>
                <a:latin typeface="Calibri" pitchFamily="-106" charset="0"/>
              </a:rPr>
              <a:t>Automatic </a:t>
            </a:r>
            <a:r>
              <a:rPr lang="en-US" sz="4200" u="sng" dirty="0" smtClean="0">
                <a:solidFill>
                  <a:schemeClr val="tx2"/>
                </a:solidFill>
                <a:latin typeface="Calibri" pitchFamily="-106" charset="0"/>
              </a:rPr>
              <a:t>assembly</a:t>
            </a:r>
            <a:r>
              <a:rPr lang="en-US" sz="4200" dirty="0" smtClean="0">
                <a:solidFill>
                  <a:schemeClr val="tx2"/>
                </a:solidFill>
                <a:latin typeface="Calibri" pitchFamily="-106" charset="0"/>
              </a:rPr>
              <a:t> of functions…</a:t>
            </a:r>
            <a:endParaRPr lang="en-US" sz="4200" dirty="0">
              <a:solidFill>
                <a:schemeClr val="tx2"/>
              </a:solidFill>
              <a:latin typeface="Calibri" pitchFamily="-10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33400" y="1716088"/>
            <a:ext cx="539750" cy="3313112"/>
          </a:xfrm>
          <a:prstGeom prst="rect">
            <a:avLst/>
          </a:prstGeom>
          <a:solidFill>
            <a:schemeClr val="bg1">
              <a:lumMod val="95000"/>
            </a:schemeClr>
          </a:solidFill>
          <a:ln w="19050" cap="flat" cmpd="sng" algn="ctr">
            <a:noFill/>
            <a:prstDash val="solid"/>
            <a:round/>
            <a:headEnd type="none" w="med" len="med"/>
            <a:tailEnd type="none" w="med" len="med"/>
          </a:ln>
          <a:effectLst/>
        </p:spPr>
        <p:txBody>
          <a:bodyPr>
            <a:spAutoFit/>
          </a:bodyPr>
          <a:lstStyle/>
          <a:p>
            <a:pPr>
              <a:defRPr/>
            </a:pPr>
            <a:endParaRPr lang="en-US">
              <a:latin typeface="Times" pitchFamily="1" charset="0"/>
              <a:ea typeface="ＭＳ Ｐゴシック" pitchFamily="1" charset="-128"/>
            </a:endParaRPr>
          </a:p>
        </p:txBody>
      </p:sp>
      <p:sp>
        <p:nvSpPr>
          <p:cNvPr id="13315" name="Rectangle 5"/>
          <p:cNvSpPr>
            <a:spLocks noChangeArrowheads="1"/>
          </p:cNvSpPr>
          <p:nvPr>
            <p:custDataLst>
              <p:tags r:id="rId1"/>
            </p:custDataLst>
          </p:nvPr>
        </p:nvSpPr>
        <p:spPr bwMode="auto">
          <a:xfrm>
            <a:off x="533400" y="228600"/>
            <a:ext cx="64643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dirty="0" err="1" smtClean="0">
                <a:solidFill>
                  <a:schemeClr val="tx2"/>
                </a:solidFill>
                <a:latin typeface="Calibri" pitchFamily="-106" charset="0"/>
              </a:rPr>
              <a:t>calln</a:t>
            </a:r>
            <a:r>
              <a:rPr lang="en-US" sz="4200" dirty="0" smtClean="0">
                <a:solidFill>
                  <a:schemeClr val="tx2"/>
                </a:solidFill>
                <a:latin typeface="Calibri" pitchFamily="-106" charset="0"/>
              </a:rPr>
              <a:t> </a:t>
            </a:r>
            <a:r>
              <a:rPr lang="en-US" sz="4200" dirty="0" smtClean="0">
                <a:solidFill>
                  <a:schemeClr val="tx2"/>
                </a:solidFill>
                <a:latin typeface="Calibri" pitchFamily="-106" charset="0"/>
              </a:rPr>
              <a:t>and </a:t>
            </a:r>
            <a:r>
              <a:rPr lang="en-US" sz="4200" dirty="0" err="1" smtClean="0">
                <a:solidFill>
                  <a:schemeClr val="tx2"/>
                </a:solidFill>
                <a:latin typeface="Calibri" pitchFamily="-106" charset="0"/>
              </a:rPr>
              <a:t>jumpr</a:t>
            </a:r>
            <a:endParaRPr lang="en-US" sz="4200" dirty="0">
              <a:solidFill>
                <a:schemeClr val="tx2"/>
              </a:solidFill>
              <a:latin typeface="Calibri" pitchFamily="-106" charset="0"/>
            </a:endParaRPr>
          </a:p>
        </p:txBody>
      </p:sp>
      <p:sp>
        <p:nvSpPr>
          <p:cNvPr id="13316" name="Rectangle 11"/>
          <p:cNvSpPr>
            <a:spLocks noChangeArrowheads="1"/>
          </p:cNvSpPr>
          <p:nvPr/>
        </p:nvSpPr>
        <p:spPr bwMode="auto">
          <a:xfrm>
            <a:off x="4783138" y="2590800"/>
            <a:ext cx="2998788" cy="584775"/>
          </a:xfrm>
          <a:prstGeom prst="rect">
            <a:avLst/>
          </a:prstGeom>
          <a:solidFill>
            <a:srgbClr val="FFE0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err="1" smtClean="0">
                <a:latin typeface="Courier New" pitchFamily="-106" charset="0"/>
                <a:cs typeface="Courier New" pitchFamily="-106" charset="0"/>
              </a:rPr>
              <a:t>calln</a:t>
            </a:r>
            <a:r>
              <a:rPr lang="en-US" sz="3200" b="1" dirty="0" smtClean="0">
                <a:latin typeface="Courier New" pitchFamily="-106" charset="0"/>
                <a:cs typeface="Courier New" pitchFamily="-106" charset="0"/>
              </a:rPr>
              <a:t> </a:t>
            </a:r>
            <a:r>
              <a:rPr lang="en-US" sz="3200" b="1" dirty="0">
                <a:solidFill>
                  <a:srgbClr val="C00000"/>
                </a:solidFill>
                <a:latin typeface="Courier New" pitchFamily="-106" charset="0"/>
                <a:cs typeface="Courier New" pitchFamily="-106" charset="0"/>
              </a:rPr>
              <a:t>r14</a:t>
            </a:r>
            <a:r>
              <a:rPr lang="en-US" sz="3200" b="1" dirty="0">
                <a:solidFill>
                  <a:srgbClr val="0B04FF"/>
                </a:solidFill>
                <a:latin typeface="Courier New" pitchFamily="-106" charset="0"/>
                <a:cs typeface="Courier New" pitchFamily="-106" charset="0"/>
              </a:rPr>
              <a:t> </a:t>
            </a:r>
            <a:r>
              <a:rPr lang="en-US" sz="3200" b="1" dirty="0">
                <a:solidFill>
                  <a:srgbClr val="000000"/>
                </a:solidFill>
                <a:latin typeface="Courier New" pitchFamily="-106" charset="0"/>
                <a:cs typeface="Courier New" pitchFamily="-106" charset="0"/>
              </a:rPr>
              <a:t>4 </a:t>
            </a:r>
            <a:endParaRPr lang="en-US" sz="3200" dirty="0"/>
          </a:p>
        </p:txBody>
      </p:sp>
      <p:sp>
        <p:nvSpPr>
          <p:cNvPr id="13317" name="Rectangle 12"/>
          <p:cNvSpPr>
            <a:spLocks noChangeArrowheads="1"/>
          </p:cNvSpPr>
          <p:nvPr/>
        </p:nvSpPr>
        <p:spPr bwMode="auto">
          <a:xfrm>
            <a:off x="381000" y="5427663"/>
            <a:ext cx="2406650" cy="584200"/>
          </a:xfrm>
          <a:prstGeom prst="rect">
            <a:avLst/>
          </a:prstGeom>
          <a:solidFill>
            <a:srgbClr val="FFE0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latin typeface="Courier New" pitchFamily="-106" charset="0"/>
                <a:cs typeface="Courier New" pitchFamily="-106" charset="0"/>
              </a:rPr>
              <a:t>jumpr </a:t>
            </a:r>
            <a:r>
              <a:rPr lang="en-US" sz="3200" b="1">
                <a:solidFill>
                  <a:srgbClr val="C00000"/>
                </a:solidFill>
                <a:latin typeface="Courier New" pitchFamily="-106" charset="0"/>
                <a:cs typeface="Courier New" pitchFamily="-106" charset="0"/>
              </a:rPr>
              <a:t>r14</a:t>
            </a:r>
            <a:endParaRPr lang="en-US" sz="3200">
              <a:solidFill>
                <a:srgbClr val="C00000"/>
              </a:solidFill>
            </a:endParaRPr>
          </a:p>
        </p:txBody>
      </p:sp>
      <p:grpSp>
        <p:nvGrpSpPr>
          <p:cNvPr id="13318" name="Group 190"/>
          <p:cNvGrpSpPr>
            <a:grpSpLocks/>
          </p:cNvGrpSpPr>
          <p:nvPr>
            <p:custDataLst>
              <p:tags r:id="rId2"/>
            </p:custDataLst>
          </p:nvPr>
        </p:nvGrpSpPr>
        <p:grpSpPr bwMode="auto">
          <a:xfrm>
            <a:off x="8435975" y="379413"/>
            <a:ext cx="530225" cy="550862"/>
            <a:chOff x="2928" y="1051"/>
            <a:chExt cx="840" cy="957"/>
          </a:xfrm>
        </p:grpSpPr>
        <p:sp>
          <p:nvSpPr>
            <p:cNvPr id="13329" name="Freeform 191"/>
            <p:cNvSpPr>
              <a:spLocks/>
            </p:cNvSpPr>
            <p:nvPr>
              <p:custDataLst>
                <p:tags r:id="rId3"/>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30" name="Oval 192"/>
            <p:cNvSpPr>
              <a:spLocks noChangeArrowheads="1"/>
            </p:cNvSpPr>
            <p:nvPr>
              <p:custDataLst>
                <p:tags r:id="rId4"/>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331" name="Oval 193"/>
            <p:cNvSpPr>
              <a:spLocks noChangeArrowheads="1"/>
            </p:cNvSpPr>
            <p:nvPr>
              <p:custDataLst>
                <p:tags r:id="rId5"/>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2" name="Oval 194"/>
            <p:cNvSpPr>
              <a:spLocks noChangeArrowheads="1"/>
            </p:cNvSpPr>
            <p:nvPr>
              <p:custDataLst>
                <p:tags r:id="rId6"/>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3" name="Oval 195"/>
            <p:cNvSpPr>
              <a:spLocks noChangeArrowheads="1"/>
            </p:cNvSpPr>
            <p:nvPr>
              <p:custDataLst>
                <p:tags r:id="rId7"/>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4" name="Oval 196"/>
            <p:cNvSpPr>
              <a:spLocks noChangeArrowheads="1"/>
            </p:cNvSpPr>
            <p:nvPr>
              <p:custDataLst>
                <p:tags r:id="rId8"/>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5" name="Oval 197"/>
            <p:cNvSpPr>
              <a:spLocks noChangeArrowheads="1"/>
            </p:cNvSpPr>
            <p:nvPr>
              <p:custDataLst>
                <p:tags r:id="rId9"/>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6" name="Oval 198"/>
            <p:cNvSpPr>
              <a:spLocks noChangeArrowheads="1"/>
            </p:cNvSpPr>
            <p:nvPr>
              <p:custDataLst>
                <p:tags r:id="rId10"/>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37" name="AutoShape 199"/>
            <p:cNvSpPr>
              <a:spLocks noChangeArrowheads="1"/>
            </p:cNvSpPr>
            <p:nvPr>
              <p:custDataLst>
                <p:tags r:id="rId11"/>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38" name="Freeform 200"/>
            <p:cNvSpPr>
              <a:spLocks/>
            </p:cNvSpPr>
            <p:nvPr>
              <p:custDataLst>
                <p:tags r:id="rId1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39" name="Freeform 201"/>
            <p:cNvSpPr>
              <a:spLocks/>
            </p:cNvSpPr>
            <p:nvPr>
              <p:custDataLst>
                <p:tags r:id="rId1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40" name="Freeform 202"/>
            <p:cNvSpPr>
              <a:spLocks/>
            </p:cNvSpPr>
            <p:nvPr>
              <p:custDataLst>
                <p:tags r:id="rId1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41" name="Freeform 203"/>
            <p:cNvSpPr>
              <a:spLocks/>
            </p:cNvSpPr>
            <p:nvPr>
              <p:custDataLst>
                <p:tags r:id="rId1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19" name="Rectangle 41"/>
          <p:cNvSpPr>
            <a:spLocks noChangeArrowheads="1"/>
          </p:cNvSpPr>
          <p:nvPr/>
        </p:nvSpPr>
        <p:spPr bwMode="auto">
          <a:xfrm>
            <a:off x="7315200" y="76200"/>
            <a:ext cx="129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smtClean="0">
                <a:solidFill>
                  <a:srgbClr val="008000"/>
                </a:solidFill>
                <a:latin typeface="Calibri" pitchFamily="-106" charset="0"/>
              </a:rPr>
              <a:t>Where's my </a:t>
            </a:r>
            <a:r>
              <a:rPr lang="en-US" sz="1500" b="1" dirty="0" err="1" smtClean="0">
                <a:solidFill>
                  <a:srgbClr val="008000"/>
                </a:solidFill>
                <a:latin typeface="Courier New" pitchFamily="-106" charset="0"/>
                <a:cs typeface="Courier New" pitchFamily="-106" charset="0"/>
              </a:rPr>
              <a:t>jumpr</a:t>
            </a:r>
            <a:r>
              <a:rPr lang="en-US" sz="1500" dirty="0">
                <a:solidFill>
                  <a:srgbClr val="008000"/>
                </a:solidFill>
                <a:latin typeface="Calibri" pitchFamily="-106" charset="0"/>
              </a:rPr>
              <a:t>?</a:t>
            </a:r>
            <a:endParaRPr lang="en-US" sz="1500" dirty="0">
              <a:solidFill>
                <a:srgbClr val="008000"/>
              </a:solidFill>
            </a:endParaRPr>
          </a:p>
        </p:txBody>
      </p:sp>
      <p:sp>
        <p:nvSpPr>
          <p:cNvPr id="13320" name="Text Box 196"/>
          <p:cNvSpPr txBox="1">
            <a:spLocks noChangeArrowheads="1"/>
          </p:cNvSpPr>
          <p:nvPr/>
        </p:nvSpPr>
        <p:spPr bwMode="auto">
          <a:xfrm>
            <a:off x="4737276" y="3194932"/>
            <a:ext cx="30464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dirty="0">
                <a:solidFill>
                  <a:srgbClr val="000000"/>
                </a:solidFill>
                <a:latin typeface="Calibri" pitchFamily="-106" charset="0"/>
              </a:rPr>
              <a:t>jumps to line 4, but puts the </a:t>
            </a:r>
            <a:r>
              <a:rPr lang="en-US" sz="2100" b="1" i="1" dirty="0" smtClean="0">
                <a:solidFill>
                  <a:srgbClr val="000000"/>
                </a:solidFill>
                <a:latin typeface="Calibri" pitchFamily="-106" charset="0"/>
              </a:rPr>
              <a:t>NEXT</a:t>
            </a:r>
            <a:r>
              <a:rPr lang="en-US" sz="2100" b="1" i="1" dirty="0" smtClean="0">
                <a:solidFill>
                  <a:srgbClr val="000000"/>
                </a:solidFill>
                <a:latin typeface="Calibri" pitchFamily="-106" charset="0"/>
              </a:rPr>
              <a:t> </a:t>
            </a:r>
            <a:r>
              <a:rPr lang="en-US" sz="2100" b="1" i="1" dirty="0">
                <a:solidFill>
                  <a:srgbClr val="000000"/>
                </a:solidFill>
                <a:latin typeface="Calibri" pitchFamily="-106" charset="0"/>
              </a:rPr>
              <a:t>line </a:t>
            </a:r>
            <a:r>
              <a:rPr lang="en-US" sz="2100" b="1" i="1" dirty="0" smtClean="0">
                <a:solidFill>
                  <a:srgbClr val="000000"/>
                </a:solidFill>
                <a:latin typeface="Calibri" pitchFamily="-106" charset="0"/>
              </a:rPr>
              <a:t># </a:t>
            </a:r>
            <a:r>
              <a:rPr lang="en-US" sz="2100" b="1" i="1" dirty="0">
                <a:solidFill>
                  <a:srgbClr val="000000"/>
                </a:solidFill>
                <a:latin typeface="Calibri" pitchFamily="-106" charset="0"/>
              </a:rPr>
              <a:t>into r14</a:t>
            </a:r>
            <a:endParaRPr lang="en-US" sz="2100" dirty="0">
              <a:solidFill>
                <a:srgbClr val="000000"/>
              </a:solidFill>
              <a:latin typeface="Calibri" pitchFamily="-106" charset="0"/>
            </a:endParaRPr>
          </a:p>
        </p:txBody>
      </p:sp>
      <p:sp>
        <p:nvSpPr>
          <p:cNvPr id="13321" name="Text Box 196"/>
          <p:cNvSpPr txBox="1">
            <a:spLocks noChangeArrowheads="1"/>
          </p:cNvSpPr>
          <p:nvPr/>
        </p:nvSpPr>
        <p:spPr bwMode="auto">
          <a:xfrm>
            <a:off x="2679700" y="5356225"/>
            <a:ext cx="18161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dirty="0">
                <a:solidFill>
                  <a:srgbClr val="000000"/>
                </a:solidFill>
                <a:latin typeface="Calibri" pitchFamily="-106" charset="0"/>
              </a:rPr>
              <a:t>jumps to the line </a:t>
            </a:r>
            <a:r>
              <a:rPr lang="en-US" sz="2100" dirty="0" smtClean="0">
                <a:solidFill>
                  <a:srgbClr val="000000"/>
                </a:solidFill>
                <a:latin typeface="Calibri" pitchFamily="-106" charset="0"/>
              </a:rPr>
              <a:t># </a:t>
            </a:r>
            <a:r>
              <a:rPr lang="en-US" sz="2100" b="1" i="1" dirty="0" smtClean="0">
                <a:solidFill>
                  <a:srgbClr val="000000"/>
                </a:solidFill>
                <a:latin typeface="Calibri" pitchFamily="-106" charset="0"/>
              </a:rPr>
              <a:t>in </a:t>
            </a:r>
            <a:r>
              <a:rPr lang="en-US" sz="2100" b="1" i="1" dirty="0">
                <a:solidFill>
                  <a:srgbClr val="000000"/>
                </a:solidFill>
                <a:latin typeface="Calibri" pitchFamily="-106" charset="0"/>
              </a:rPr>
              <a:t>r14</a:t>
            </a:r>
            <a:endParaRPr lang="en-US" sz="2100" dirty="0">
              <a:solidFill>
                <a:srgbClr val="000000"/>
              </a:solidFill>
              <a:latin typeface="Calibri" pitchFamily="-106" charset="0"/>
            </a:endParaRPr>
          </a:p>
        </p:txBody>
      </p:sp>
      <p:sp>
        <p:nvSpPr>
          <p:cNvPr id="13322" name="Text Box 185"/>
          <p:cNvSpPr txBox="1">
            <a:spLocks noChangeArrowheads="1"/>
          </p:cNvSpPr>
          <p:nvPr/>
        </p:nvSpPr>
        <p:spPr bwMode="auto">
          <a:xfrm>
            <a:off x="1143000" y="1752600"/>
            <a:ext cx="5334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b="1" dirty="0" err="1">
                <a:solidFill>
                  <a:srgbClr val="D18006"/>
                </a:solidFill>
                <a:latin typeface="Courier New" pitchFamily="-106" charset="0"/>
              </a:rPr>
              <a:t>def</a:t>
            </a:r>
            <a:r>
              <a:rPr lang="en-US" b="1" dirty="0">
                <a:latin typeface="Courier New" pitchFamily="-106" charset="0"/>
              </a:rPr>
              <a:t> main():</a:t>
            </a:r>
          </a:p>
          <a:p>
            <a:pPr algn="l">
              <a:lnSpc>
                <a:spcPct val="60000"/>
              </a:lnSpc>
              <a:spcBef>
                <a:spcPct val="50000"/>
              </a:spcBef>
            </a:pPr>
            <a:r>
              <a:rPr lang="en-US" b="1" dirty="0">
                <a:latin typeface="Courier New" pitchFamily="-106" charset="0"/>
              </a:rPr>
              <a:t>   r1 = </a:t>
            </a:r>
            <a:r>
              <a:rPr lang="en-US" b="1" dirty="0">
                <a:solidFill>
                  <a:srgbClr val="D18006"/>
                </a:solidFill>
                <a:latin typeface="Courier New" pitchFamily="-106" charset="0"/>
              </a:rPr>
              <a:t>input</a:t>
            </a:r>
            <a:r>
              <a:rPr lang="en-US" b="1" dirty="0">
                <a:latin typeface="Courier New" pitchFamily="-106" charset="0"/>
              </a:rPr>
              <a:t>()</a:t>
            </a:r>
          </a:p>
          <a:p>
            <a:pPr algn="l">
              <a:lnSpc>
                <a:spcPct val="60000"/>
              </a:lnSpc>
              <a:spcBef>
                <a:spcPct val="50000"/>
              </a:spcBef>
            </a:pPr>
            <a:r>
              <a:rPr lang="en-US" b="1" dirty="0">
                <a:latin typeface="Courier New" pitchFamily="-106" charset="0"/>
              </a:rPr>
              <a:t>   r13 = </a:t>
            </a:r>
            <a:r>
              <a:rPr lang="en-US" b="1" dirty="0">
                <a:solidFill>
                  <a:srgbClr val="C00000"/>
                </a:solidFill>
                <a:latin typeface="Courier New" pitchFamily="-106" charset="0"/>
              </a:rPr>
              <a:t>fun</a:t>
            </a:r>
            <a:r>
              <a:rPr lang="en-US" b="1" dirty="0">
                <a:latin typeface="Courier New" pitchFamily="-106" charset="0"/>
              </a:rPr>
              <a:t>(r1)</a:t>
            </a:r>
          </a:p>
          <a:p>
            <a:pPr algn="l">
              <a:lnSpc>
                <a:spcPct val="60000"/>
              </a:lnSpc>
              <a:spcBef>
                <a:spcPct val="50000"/>
              </a:spcBef>
            </a:pPr>
            <a:r>
              <a:rPr lang="en-US" b="1" dirty="0">
                <a:latin typeface="Courier New" pitchFamily="-106" charset="0"/>
              </a:rPr>
              <a:t>   print r13</a:t>
            </a:r>
          </a:p>
          <a:p>
            <a:pPr algn="l">
              <a:lnSpc>
                <a:spcPct val="60000"/>
              </a:lnSpc>
              <a:spcBef>
                <a:spcPct val="50000"/>
              </a:spcBef>
            </a:pPr>
            <a:endParaRPr lang="en-US" b="1" dirty="0">
              <a:latin typeface="Courier New" pitchFamily="-106" charset="0"/>
            </a:endParaRPr>
          </a:p>
          <a:p>
            <a:pPr algn="l">
              <a:lnSpc>
                <a:spcPct val="60000"/>
              </a:lnSpc>
              <a:spcBef>
                <a:spcPct val="50000"/>
              </a:spcBef>
            </a:pPr>
            <a:r>
              <a:rPr lang="en-US" b="1" dirty="0" err="1">
                <a:solidFill>
                  <a:srgbClr val="D18006"/>
                </a:solidFill>
                <a:latin typeface="Courier New" pitchFamily="-106" charset="0"/>
              </a:rPr>
              <a:t>def</a:t>
            </a:r>
            <a:r>
              <a:rPr lang="en-US" b="1" dirty="0">
                <a:latin typeface="Courier New" pitchFamily="-106" charset="0"/>
              </a:rPr>
              <a:t> </a:t>
            </a:r>
            <a:r>
              <a:rPr lang="en-US" b="1" dirty="0" smtClean="0">
                <a:solidFill>
                  <a:srgbClr val="C00000"/>
                </a:solidFill>
                <a:latin typeface="Courier New" pitchFamily="-106" charset="0"/>
              </a:rPr>
              <a:t>fun</a:t>
            </a:r>
            <a:r>
              <a:rPr lang="en-US" b="1" dirty="0" smtClean="0">
                <a:latin typeface="Courier New" pitchFamily="-106" charset="0"/>
              </a:rPr>
              <a:t>(r1):</a:t>
            </a:r>
            <a:endParaRPr lang="en-US" b="1" dirty="0">
              <a:solidFill>
                <a:srgbClr val="C00000"/>
              </a:solidFill>
              <a:latin typeface="Courier New" pitchFamily="-106" charset="0"/>
            </a:endParaRPr>
          </a:p>
          <a:p>
            <a:pPr algn="l">
              <a:lnSpc>
                <a:spcPct val="60000"/>
              </a:lnSpc>
              <a:spcBef>
                <a:spcPct val="50000"/>
              </a:spcBef>
            </a:pPr>
            <a:r>
              <a:rPr lang="en-US" b="1" dirty="0">
                <a:latin typeface="Courier New" pitchFamily="-106" charset="0"/>
              </a:rPr>
              <a:t>   r13 = r1*(r1-1)</a:t>
            </a:r>
          </a:p>
          <a:p>
            <a:pPr algn="l">
              <a:lnSpc>
                <a:spcPct val="60000"/>
              </a:lnSpc>
              <a:spcBef>
                <a:spcPct val="50000"/>
              </a:spcBef>
            </a:pPr>
            <a:r>
              <a:rPr lang="en-US" b="1" dirty="0">
                <a:latin typeface="Courier New" pitchFamily="-106" charset="0"/>
              </a:rPr>
              <a:t>   </a:t>
            </a:r>
            <a:r>
              <a:rPr lang="en-US" b="1" dirty="0">
                <a:solidFill>
                  <a:srgbClr val="D18006"/>
                </a:solidFill>
                <a:latin typeface="Courier New" pitchFamily="-106" charset="0"/>
              </a:rPr>
              <a:t>return </a:t>
            </a:r>
            <a:r>
              <a:rPr lang="en-US" b="1" dirty="0">
                <a:latin typeface="Courier New" pitchFamily="-106" charset="0"/>
              </a:rPr>
              <a:t>r13</a:t>
            </a:r>
          </a:p>
        </p:txBody>
      </p:sp>
      <p:sp>
        <p:nvSpPr>
          <p:cNvPr id="13323" name="Freeform 43"/>
          <p:cNvSpPr>
            <a:spLocks/>
          </p:cNvSpPr>
          <p:nvPr/>
        </p:nvSpPr>
        <p:spPr bwMode="auto">
          <a:xfrm>
            <a:off x="2895600" y="2717800"/>
            <a:ext cx="1600200" cy="1031875"/>
          </a:xfrm>
          <a:custGeom>
            <a:avLst/>
            <a:gdLst>
              <a:gd name="T0" fmla="*/ 292658 w 1804051"/>
              <a:gd name="T1" fmla="*/ 0 h 1031966"/>
              <a:gd name="T2" fmla="*/ 326901 w 1804051"/>
              <a:gd name="T3" fmla="*/ 26114 h 1031966"/>
              <a:gd name="T4" fmla="*/ 334802 w 1804051"/>
              <a:gd name="T5" fmla="*/ 39171 h 1031966"/>
              <a:gd name="T6" fmla="*/ 342705 w 1804051"/>
              <a:gd name="T7" fmla="*/ 65278 h 1031966"/>
              <a:gd name="T8" fmla="*/ 347973 w 1804051"/>
              <a:gd name="T9" fmla="*/ 104449 h 1031966"/>
              <a:gd name="T10" fmla="*/ 355876 w 1804051"/>
              <a:gd name="T11" fmla="*/ 143613 h 1031966"/>
              <a:gd name="T12" fmla="*/ 361143 w 1804051"/>
              <a:gd name="T13" fmla="*/ 221949 h 1031966"/>
              <a:gd name="T14" fmla="*/ 363777 w 1804051"/>
              <a:gd name="T15" fmla="*/ 261119 h 1031966"/>
              <a:gd name="T16" fmla="*/ 358510 w 1804051"/>
              <a:gd name="T17" fmla="*/ 430846 h 1031966"/>
              <a:gd name="T18" fmla="*/ 353241 w 1804051"/>
              <a:gd name="T19" fmla="*/ 470017 h 1031966"/>
              <a:gd name="T20" fmla="*/ 345339 w 1804051"/>
              <a:gd name="T21" fmla="*/ 496125 h 1031966"/>
              <a:gd name="T22" fmla="*/ 342705 w 1804051"/>
              <a:gd name="T23" fmla="*/ 535295 h 1031966"/>
              <a:gd name="T24" fmla="*/ 334802 w 1804051"/>
              <a:gd name="T25" fmla="*/ 548352 h 1031966"/>
              <a:gd name="T26" fmla="*/ 326901 w 1804051"/>
              <a:gd name="T27" fmla="*/ 574460 h 1031966"/>
              <a:gd name="T28" fmla="*/ 318998 w 1804051"/>
              <a:gd name="T29" fmla="*/ 587517 h 1031966"/>
              <a:gd name="T30" fmla="*/ 250513 w 1804051"/>
              <a:gd name="T31" fmla="*/ 600573 h 1031966"/>
              <a:gd name="T32" fmla="*/ 239977 w 1804051"/>
              <a:gd name="T33" fmla="*/ 613630 h 1031966"/>
              <a:gd name="T34" fmla="*/ 189929 w 1804051"/>
              <a:gd name="T35" fmla="*/ 639744 h 1031966"/>
              <a:gd name="T36" fmla="*/ 163589 w 1804051"/>
              <a:gd name="T37" fmla="*/ 652797 h 1031966"/>
              <a:gd name="T38" fmla="*/ 116176 w 1804051"/>
              <a:gd name="T39" fmla="*/ 678909 h 1031966"/>
              <a:gd name="T40" fmla="*/ 100371 w 1804051"/>
              <a:gd name="T41" fmla="*/ 691965 h 1031966"/>
              <a:gd name="T42" fmla="*/ 81934 w 1804051"/>
              <a:gd name="T43" fmla="*/ 718079 h 1031966"/>
              <a:gd name="T44" fmla="*/ 66129 w 1804051"/>
              <a:gd name="T45" fmla="*/ 731136 h 1031966"/>
              <a:gd name="T46" fmla="*/ 50325 w 1804051"/>
              <a:gd name="T47" fmla="*/ 757244 h 1031966"/>
              <a:gd name="T48" fmla="*/ 34520 w 1804051"/>
              <a:gd name="T49" fmla="*/ 783357 h 1031966"/>
              <a:gd name="T50" fmla="*/ 26618 w 1804051"/>
              <a:gd name="T51" fmla="*/ 796414 h 1031966"/>
              <a:gd name="T52" fmla="*/ 21350 w 1804051"/>
              <a:gd name="T53" fmla="*/ 835579 h 1031966"/>
              <a:gd name="T54" fmla="*/ 8179 w 1804051"/>
              <a:gd name="T55" fmla="*/ 900863 h 1031966"/>
              <a:gd name="T56" fmla="*/ 2911 w 1804051"/>
              <a:gd name="T57" fmla="*/ 979198 h 1031966"/>
              <a:gd name="T58" fmla="*/ 278 w 1804051"/>
              <a:gd name="T59" fmla="*/ 1031420 h 10319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04051"/>
              <a:gd name="T91" fmla="*/ 0 h 1031966"/>
              <a:gd name="T92" fmla="*/ 1804051 w 1804051"/>
              <a:gd name="T93" fmla="*/ 1031966 h 10319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04051" h="1031966">
                <a:moveTo>
                  <a:pt x="1451354" y="0"/>
                </a:moveTo>
                <a:cubicBezTo>
                  <a:pt x="1514808" y="7932"/>
                  <a:pt x="1561329" y="11165"/>
                  <a:pt x="1621171" y="26126"/>
                </a:cubicBezTo>
                <a:cubicBezTo>
                  <a:pt x="1634529" y="29466"/>
                  <a:pt x="1648043" y="33031"/>
                  <a:pt x="1660359" y="39189"/>
                </a:cubicBezTo>
                <a:cubicBezTo>
                  <a:pt x="1674401" y="46210"/>
                  <a:pt x="1686485" y="56606"/>
                  <a:pt x="1699548" y="65314"/>
                </a:cubicBezTo>
                <a:cubicBezTo>
                  <a:pt x="1708257" y="78377"/>
                  <a:pt x="1715623" y="92442"/>
                  <a:pt x="1725674" y="104503"/>
                </a:cubicBezTo>
                <a:cubicBezTo>
                  <a:pt x="1737500" y="118695"/>
                  <a:pt x="1755891" y="127542"/>
                  <a:pt x="1764862" y="143691"/>
                </a:cubicBezTo>
                <a:cubicBezTo>
                  <a:pt x="1778236" y="167765"/>
                  <a:pt x="1782279" y="195943"/>
                  <a:pt x="1790988" y="222069"/>
                </a:cubicBezTo>
                <a:lnTo>
                  <a:pt x="1804051" y="261257"/>
                </a:lnTo>
                <a:cubicBezTo>
                  <a:pt x="1800304" y="298723"/>
                  <a:pt x="1801464" y="383997"/>
                  <a:pt x="1777925" y="431074"/>
                </a:cubicBezTo>
                <a:cubicBezTo>
                  <a:pt x="1770904" y="445116"/>
                  <a:pt x="1762900" y="459161"/>
                  <a:pt x="1751799" y="470263"/>
                </a:cubicBezTo>
                <a:cubicBezTo>
                  <a:pt x="1740698" y="481364"/>
                  <a:pt x="1725674" y="487680"/>
                  <a:pt x="1712611" y="496389"/>
                </a:cubicBezTo>
                <a:cubicBezTo>
                  <a:pt x="1708257" y="509452"/>
                  <a:pt x="1709284" y="525841"/>
                  <a:pt x="1699548" y="535577"/>
                </a:cubicBezTo>
                <a:cubicBezTo>
                  <a:pt x="1689811" y="545313"/>
                  <a:pt x="1672675" y="542482"/>
                  <a:pt x="1660359" y="548640"/>
                </a:cubicBezTo>
                <a:cubicBezTo>
                  <a:pt x="1646317" y="555661"/>
                  <a:pt x="1635213" y="567745"/>
                  <a:pt x="1621171" y="574766"/>
                </a:cubicBezTo>
                <a:cubicBezTo>
                  <a:pt x="1608855" y="580924"/>
                  <a:pt x="1595719" y="586882"/>
                  <a:pt x="1581982" y="587829"/>
                </a:cubicBezTo>
                <a:cubicBezTo>
                  <a:pt x="1468955" y="595624"/>
                  <a:pt x="1355559" y="596537"/>
                  <a:pt x="1242348" y="600891"/>
                </a:cubicBezTo>
                <a:cubicBezTo>
                  <a:pt x="1224931" y="605245"/>
                  <a:pt x="1207760" y="610742"/>
                  <a:pt x="1190097" y="613954"/>
                </a:cubicBezTo>
                <a:cubicBezTo>
                  <a:pt x="1099013" y="630515"/>
                  <a:pt x="1040341" y="631131"/>
                  <a:pt x="941902" y="640080"/>
                </a:cubicBezTo>
                <a:lnTo>
                  <a:pt x="811274" y="653143"/>
                </a:lnTo>
                <a:cubicBezTo>
                  <a:pt x="704693" y="688670"/>
                  <a:pt x="810983" y="656904"/>
                  <a:pt x="576142" y="679269"/>
                </a:cubicBezTo>
                <a:cubicBezTo>
                  <a:pt x="549775" y="681780"/>
                  <a:pt x="523891" y="687977"/>
                  <a:pt x="497765" y="692331"/>
                </a:cubicBezTo>
                <a:cubicBezTo>
                  <a:pt x="460413" y="704782"/>
                  <a:pt x="447333" y="710255"/>
                  <a:pt x="406325" y="718457"/>
                </a:cubicBezTo>
                <a:cubicBezTo>
                  <a:pt x="380353" y="723651"/>
                  <a:pt x="353643" y="725096"/>
                  <a:pt x="327948" y="731520"/>
                </a:cubicBezTo>
                <a:cubicBezTo>
                  <a:pt x="301231" y="738199"/>
                  <a:pt x="275697" y="748937"/>
                  <a:pt x="249571" y="757646"/>
                </a:cubicBezTo>
                <a:lnTo>
                  <a:pt x="171194" y="783771"/>
                </a:lnTo>
                <a:lnTo>
                  <a:pt x="132005" y="796834"/>
                </a:lnTo>
                <a:cubicBezTo>
                  <a:pt x="123296" y="809897"/>
                  <a:pt x="116980" y="824921"/>
                  <a:pt x="105879" y="836023"/>
                </a:cubicBezTo>
                <a:cubicBezTo>
                  <a:pt x="18791" y="923112"/>
                  <a:pt x="110237" y="796832"/>
                  <a:pt x="40565" y="901337"/>
                </a:cubicBezTo>
                <a:lnTo>
                  <a:pt x="14439" y="979714"/>
                </a:lnTo>
                <a:cubicBezTo>
                  <a:pt x="0" y="1023031"/>
                  <a:pt x="1377" y="1005134"/>
                  <a:pt x="1377" y="1031966"/>
                </a:cubicBezTo>
              </a:path>
            </a:pathLst>
          </a:custGeom>
          <a:noFill/>
          <a:ln w="28575" cap="flat" cmpd="sng" algn="ctr">
            <a:solidFill>
              <a:schemeClr val="tx1"/>
            </a:solidFill>
            <a:prstDash val="solid"/>
            <a:round/>
            <a:headEnd type="none" w="med" len="med"/>
            <a:tailEnd type="triangle" w="lg" len="lg"/>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13324" name="Rounded Rectangle 33"/>
          <p:cNvSpPr>
            <a:spLocks noChangeArrowheads="1"/>
          </p:cNvSpPr>
          <p:nvPr/>
        </p:nvSpPr>
        <p:spPr bwMode="auto">
          <a:xfrm>
            <a:off x="5867400" y="4267200"/>
            <a:ext cx="2895600" cy="1676400"/>
          </a:xfrm>
          <a:prstGeom prst="roundRect">
            <a:avLst>
              <a:gd name="adj" fmla="val 16667"/>
            </a:avLst>
          </a:prstGeom>
          <a:solidFill>
            <a:srgbClr val="FFE0B3"/>
          </a:solidFill>
          <a:ln w="19050" algn="ctr">
            <a:solidFill>
              <a:srgbClr val="FF0000"/>
            </a:solidFill>
            <a:round/>
            <a:headEnd/>
            <a:tailEnd/>
          </a:ln>
        </p:spPr>
        <p:txBody>
          <a:bodyPr>
            <a:spAutoFit/>
          </a:bodyPr>
          <a:lstStyle/>
          <a:p>
            <a:endParaRPr lang="en-US"/>
          </a:p>
        </p:txBody>
      </p:sp>
      <p:sp>
        <p:nvSpPr>
          <p:cNvPr id="13325" name="Text Box 196"/>
          <p:cNvSpPr txBox="1">
            <a:spLocks noChangeArrowheads="1"/>
          </p:cNvSpPr>
          <p:nvPr/>
        </p:nvSpPr>
        <p:spPr bwMode="auto">
          <a:xfrm>
            <a:off x="6059488" y="5967412"/>
            <a:ext cx="24907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dirty="0" smtClean="0">
                <a:solidFill>
                  <a:srgbClr val="000000"/>
                </a:solidFill>
                <a:latin typeface="Calibri" pitchFamily="-106" charset="0"/>
              </a:rPr>
              <a:t>we agreed </a:t>
            </a:r>
            <a:r>
              <a:rPr lang="en-US" sz="2100" dirty="0">
                <a:solidFill>
                  <a:srgbClr val="000000"/>
                </a:solidFill>
                <a:latin typeface="Calibri" pitchFamily="-106" charset="0"/>
              </a:rPr>
              <a:t>to put the </a:t>
            </a:r>
            <a:r>
              <a:rPr lang="en-US" sz="2100" b="1" i="1" dirty="0" smtClean="0">
                <a:solidFill>
                  <a:srgbClr val="000000"/>
                </a:solidFill>
                <a:latin typeface="Calibri" pitchFamily="-106" charset="0"/>
              </a:rPr>
              <a:t>NEXT</a:t>
            </a:r>
            <a:r>
              <a:rPr lang="en-US" sz="2100" b="1" i="1" dirty="0" smtClean="0">
                <a:solidFill>
                  <a:srgbClr val="000000"/>
                </a:solidFill>
                <a:latin typeface="Calibri" pitchFamily="-106" charset="0"/>
              </a:rPr>
              <a:t> </a:t>
            </a:r>
            <a:r>
              <a:rPr lang="en-US" sz="2100" b="1" i="1" dirty="0" smtClean="0">
                <a:solidFill>
                  <a:srgbClr val="000000"/>
                </a:solidFill>
                <a:latin typeface="Calibri" pitchFamily="-106" charset="0"/>
              </a:rPr>
              <a:t>line </a:t>
            </a:r>
            <a:r>
              <a:rPr lang="en-US" sz="2100" b="1" i="1" dirty="0">
                <a:solidFill>
                  <a:srgbClr val="000000"/>
                </a:solidFill>
                <a:latin typeface="Calibri" pitchFamily="-106" charset="0"/>
              </a:rPr>
              <a:t># into r14</a:t>
            </a:r>
            <a:endParaRPr lang="en-US" sz="2100" dirty="0">
              <a:solidFill>
                <a:srgbClr val="000000"/>
              </a:solidFill>
              <a:latin typeface="Calibri" pitchFamily="-106" charset="0"/>
            </a:endParaRPr>
          </a:p>
        </p:txBody>
      </p:sp>
      <p:sp>
        <p:nvSpPr>
          <p:cNvPr id="13326" name="Rectangle 32"/>
          <p:cNvSpPr>
            <a:spLocks noChangeArrowheads="1"/>
          </p:cNvSpPr>
          <p:nvPr/>
        </p:nvSpPr>
        <p:spPr bwMode="auto">
          <a:xfrm>
            <a:off x="6856413" y="4384675"/>
            <a:ext cx="925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Courier New" pitchFamily="-106" charset="0"/>
                <a:cs typeface="Courier New" pitchFamily="-106" charset="0"/>
              </a:rPr>
              <a:t>r14</a:t>
            </a:r>
            <a:endParaRPr lang="en-US">
              <a:solidFill>
                <a:srgbClr val="FF0000"/>
              </a:solidFill>
            </a:endParaRPr>
          </a:p>
        </p:txBody>
      </p:sp>
      <p:sp>
        <p:nvSpPr>
          <p:cNvPr id="41" name="Text Box 185"/>
          <p:cNvSpPr txBox="1">
            <a:spLocks noChangeArrowheads="1"/>
          </p:cNvSpPr>
          <p:nvPr/>
        </p:nvSpPr>
        <p:spPr bwMode="auto">
          <a:xfrm>
            <a:off x="609600" y="1752600"/>
            <a:ext cx="381000" cy="3157538"/>
          </a:xfrm>
          <a:prstGeom prst="rect">
            <a:avLst/>
          </a:prstGeom>
          <a:solidFill>
            <a:schemeClr val="bg1">
              <a:lumMod val="95000"/>
            </a:schemeClr>
          </a:solidFill>
          <a:ln>
            <a:noFill/>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defRPr/>
            </a:pPr>
            <a:endParaRPr lang="en-US" b="1" dirty="0" smtClean="0">
              <a:latin typeface="Courier New" pitchFamily="-106" charset="0"/>
            </a:endParaRPr>
          </a:p>
          <a:p>
            <a:pPr algn="l">
              <a:lnSpc>
                <a:spcPct val="60000"/>
              </a:lnSpc>
              <a:spcBef>
                <a:spcPct val="50000"/>
              </a:spcBef>
              <a:defRPr/>
            </a:pPr>
            <a:r>
              <a:rPr lang="en-US" b="1" dirty="0">
                <a:latin typeface="Courier New" pitchFamily="-106" charset="0"/>
              </a:rPr>
              <a:t>0</a:t>
            </a:r>
            <a:endParaRPr lang="en-US" b="1" dirty="0" smtClean="0">
              <a:latin typeface="Courier New" pitchFamily="-106" charset="0"/>
            </a:endParaRPr>
          </a:p>
          <a:p>
            <a:pPr algn="l">
              <a:lnSpc>
                <a:spcPct val="60000"/>
              </a:lnSpc>
              <a:spcBef>
                <a:spcPct val="50000"/>
              </a:spcBef>
              <a:defRPr/>
            </a:pPr>
            <a:r>
              <a:rPr lang="en-US" b="1" dirty="0">
                <a:latin typeface="Courier New" pitchFamily="-106" charset="0"/>
              </a:rPr>
              <a:t>1</a:t>
            </a:r>
            <a:endParaRPr lang="en-US" b="1" dirty="0" smtClean="0">
              <a:latin typeface="Courier New" pitchFamily="-106" charset="0"/>
            </a:endParaRPr>
          </a:p>
          <a:p>
            <a:pPr algn="l">
              <a:lnSpc>
                <a:spcPct val="60000"/>
              </a:lnSpc>
              <a:spcBef>
                <a:spcPct val="50000"/>
              </a:spcBef>
              <a:defRPr/>
            </a:pPr>
            <a:r>
              <a:rPr lang="en-US" b="1" dirty="0">
                <a:latin typeface="Courier New" pitchFamily="-106" charset="0"/>
              </a:rPr>
              <a:t>2</a:t>
            </a:r>
            <a:endParaRPr lang="en-US" b="1" dirty="0" smtClean="0">
              <a:latin typeface="Courier New" pitchFamily="-106" charset="0"/>
            </a:endParaRPr>
          </a:p>
          <a:p>
            <a:pPr algn="l">
              <a:lnSpc>
                <a:spcPct val="60000"/>
              </a:lnSpc>
              <a:spcBef>
                <a:spcPct val="50000"/>
              </a:spcBef>
              <a:defRPr/>
            </a:pPr>
            <a:endParaRPr lang="en-US" b="1" dirty="0" smtClean="0">
              <a:latin typeface="Courier New" pitchFamily="-106" charset="0"/>
            </a:endParaRPr>
          </a:p>
          <a:p>
            <a:pPr algn="l">
              <a:lnSpc>
                <a:spcPct val="60000"/>
              </a:lnSpc>
              <a:spcBef>
                <a:spcPct val="50000"/>
              </a:spcBef>
              <a:defRPr/>
            </a:pPr>
            <a:r>
              <a:rPr lang="en-US" b="1" dirty="0" smtClean="0">
                <a:latin typeface="Courier New" pitchFamily="-106" charset="0"/>
              </a:rPr>
              <a:t>4</a:t>
            </a:r>
          </a:p>
          <a:p>
            <a:pPr algn="l">
              <a:lnSpc>
                <a:spcPct val="60000"/>
              </a:lnSpc>
              <a:spcBef>
                <a:spcPct val="50000"/>
              </a:spcBef>
              <a:defRPr/>
            </a:pPr>
            <a:r>
              <a:rPr lang="en-US" b="1" dirty="0" smtClean="0">
                <a:latin typeface="Courier New" pitchFamily="-106" charset="0"/>
              </a:rPr>
              <a:t>5</a:t>
            </a:r>
          </a:p>
          <a:p>
            <a:pPr algn="l">
              <a:lnSpc>
                <a:spcPct val="60000"/>
              </a:lnSpc>
              <a:spcBef>
                <a:spcPct val="50000"/>
              </a:spcBef>
              <a:defRPr/>
            </a:pPr>
            <a:r>
              <a:rPr lang="en-US" b="1" dirty="0" smtClean="0">
                <a:latin typeface="Courier New" pitchFamily="-106" charset="0"/>
              </a:rPr>
              <a:t>6</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3"/>
          <p:cNvSpPr>
            <a:spLocks noChangeArrowheads="1"/>
          </p:cNvSpPr>
          <p:nvPr>
            <p:custDataLst>
              <p:tags r:id="rId1"/>
            </p:custDataLst>
          </p:nvPr>
        </p:nvSpPr>
        <p:spPr bwMode="auto">
          <a:xfrm>
            <a:off x="4953000" y="2130425"/>
            <a:ext cx="25955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1" name="Rectangle 14"/>
          <p:cNvSpPr>
            <a:spLocks noChangeArrowheads="1"/>
          </p:cNvSpPr>
          <p:nvPr>
            <p:custDataLst>
              <p:tags r:id="rId2"/>
            </p:custDataLst>
          </p:nvPr>
        </p:nvSpPr>
        <p:spPr bwMode="auto">
          <a:xfrm>
            <a:off x="4953000" y="2511425"/>
            <a:ext cx="25955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2" name="Rectangle 15"/>
          <p:cNvSpPr>
            <a:spLocks noChangeArrowheads="1"/>
          </p:cNvSpPr>
          <p:nvPr>
            <p:custDataLst>
              <p:tags r:id="rId3"/>
            </p:custDataLst>
          </p:nvPr>
        </p:nvSpPr>
        <p:spPr bwMode="auto">
          <a:xfrm>
            <a:off x="4953000" y="3448755"/>
            <a:ext cx="25955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3" name="Rectangle 16"/>
          <p:cNvSpPr>
            <a:spLocks noChangeArrowheads="1"/>
          </p:cNvSpPr>
          <p:nvPr>
            <p:custDataLst>
              <p:tags r:id="rId4"/>
            </p:custDataLst>
          </p:nvPr>
        </p:nvSpPr>
        <p:spPr bwMode="auto">
          <a:xfrm>
            <a:off x="4953000" y="3829755"/>
            <a:ext cx="25955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4" name="Rectangle 17"/>
          <p:cNvSpPr>
            <a:spLocks noChangeArrowheads="1"/>
          </p:cNvSpPr>
          <p:nvPr>
            <p:custDataLst>
              <p:tags r:id="rId5"/>
            </p:custDataLst>
          </p:nvPr>
        </p:nvSpPr>
        <p:spPr bwMode="auto">
          <a:xfrm>
            <a:off x="4953000" y="4210755"/>
            <a:ext cx="25955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5" name="Rectangle 18"/>
          <p:cNvSpPr>
            <a:spLocks noChangeArrowheads="1"/>
          </p:cNvSpPr>
          <p:nvPr>
            <p:custDataLst>
              <p:tags r:id="rId6"/>
            </p:custDataLst>
          </p:nvPr>
        </p:nvSpPr>
        <p:spPr bwMode="auto">
          <a:xfrm>
            <a:off x="4953000" y="4591755"/>
            <a:ext cx="25955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Rectangle 19"/>
          <p:cNvSpPr>
            <a:spLocks noChangeArrowheads="1"/>
          </p:cNvSpPr>
          <p:nvPr>
            <p:custDataLst>
              <p:tags r:id="rId7"/>
            </p:custDataLst>
          </p:nvPr>
        </p:nvSpPr>
        <p:spPr bwMode="auto">
          <a:xfrm>
            <a:off x="4953000" y="4972755"/>
            <a:ext cx="25955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7" name="Rectangle 20"/>
          <p:cNvSpPr>
            <a:spLocks noChangeArrowheads="1"/>
          </p:cNvSpPr>
          <p:nvPr>
            <p:custDataLst>
              <p:tags r:id="rId8"/>
            </p:custDataLst>
          </p:nvPr>
        </p:nvSpPr>
        <p:spPr bwMode="auto">
          <a:xfrm>
            <a:off x="4953000" y="5353755"/>
            <a:ext cx="25955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0" name="Rectangle 25"/>
          <p:cNvSpPr>
            <a:spLocks noChangeArrowheads="1"/>
          </p:cNvSpPr>
          <p:nvPr>
            <p:custDataLst>
              <p:tags r:id="rId9"/>
            </p:custDataLst>
          </p:nvPr>
        </p:nvSpPr>
        <p:spPr bwMode="auto">
          <a:xfrm>
            <a:off x="5069721" y="2159000"/>
            <a:ext cx="245661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a:solidFill>
                  <a:srgbClr val="000000"/>
                </a:solidFill>
                <a:latin typeface="Courier New" pitchFamily="-106" charset="0"/>
              </a:rPr>
              <a:t>read </a:t>
            </a:r>
            <a:r>
              <a:rPr lang="en-US" sz="1800" b="1" dirty="0" smtClean="0">
                <a:solidFill>
                  <a:srgbClr val="000000"/>
                </a:solidFill>
                <a:latin typeface="Courier New" pitchFamily="-106" charset="0"/>
              </a:rPr>
              <a:t> </a:t>
            </a:r>
            <a:r>
              <a:rPr lang="en-US" sz="1800" b="1" dirty="0" smtClean="0">
                <a:solidFill>
                  <a:srgbClr val="0000FF"/>
                </a:solidFill>
                <a:latin typeface="Courier New" pitchFamily="-106" charset="0"/>
              </a:rPr>
              <a:t>r1</a:t>
            </a:r>
            <a:endParaRPr lang="en-US" sz="1800" dirty="0">
              <a:solidFill>
                <a:srgbClr val="0000FF"/>
              </a:solidFill>
              <a:latin typeface="Arial" charset="0"/>
            </a:endParaRPr>
          </a:p>
        </p:txBody>
      </p:sp>
      <p:sp>
        <p:nvSpPr>
          <p:cNvPr id="14351" name="Text Box 26"/>
          <p:cNvSpPr txBox="1">
            <a:spLocks noChangeArrowheads="1"/>
          </p:cNvSpPr>
          <p:nvPr>
            <p:custDataLst>
              <p:tags r:id="rId10"/>
            </p:custDataLst>
          </p:nvPr>
        </p:nvSpPr>
        <p:spPr bwMode="auto">
          <a:xfrm>
            <a:off x="4270375" y="21478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dirty="0">
                <a:latin typeface="Courier New" pitchFamily="-106" charset="0"/>
                <a:cs typeface="Courier New" pitchFamily="-106" charset="0"/>
              </a:rPr>
              <a:t>0</a:t>
            </a:r>
          </a:p>
        </p:txBody>
      </p:sp>
      <p:sp>
        <p:nvSpPr>
          <p:cNvPr id="14352" name="Text Box 27"/>
          <p:cNvSpPr txBox="1">
            <a:spLocks noChangeArrowheads="1"/>
          </p:cNvSpPr>
          <p:nvPr>
            <p:custDataLst>
              <p:tags r:id="rId11"/>
            </p:custDataLst>
          </p:nvPr>
        </p:nvSpPr>
        <p:spPr bwMode="auto">
          <a:xfrm>
            <a:off x="4267200" y="25257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1</a:t>
            </a:r>
          </a:p>
        </p:txBody>
      </p:sp>
      <p:sp>
        <p:nvSpPr>
          <p:cNvPr id="14353" name="Text Box 28"/>
          <p:cNvSpPr txBox="1">
            <a:spLocks noChangeArrowheads="1"/>
          </p:cNvSpPr>
          <p:nvPr>
            <p:custDataLst>
              <p:tags r:id="rId12"/>
            </p:custDataLst>
          </p:nvPr>
        </p:nvSpPr>
        <p:spPr bwMode="auto">
          <a:xfrm>
            <a:off x="4267200" y="346304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2</a:t>
            </a:r>
          </a:p>
        </p:txBody>
      </p:sp>
      <p:sp>
        <p:nvSpPr>
          <p:cNvPr id="14354" name="Text Box 29"/>
          <p:cNvSpPr txBox="1">
            <a:spLocks noChangeArrowheads="1"/>
          </p:cNvSpPr>
          <p:nvPr>
            <p:custDataLst>
              <p:tags r:id="rId13"/>
            </p:custDataLst>
          </p:nvPr>
        </p:nvSpPr>
        <p:spPr bwMode="auto">
          <a:xfrm>
            <a:off x="4267200" y="384404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3</a:t>
            </a:r>
          </a:p>
        </p:txBody>
      </p:sp>
      <p:sp>
        <p:nvSpPr>
          <p:cNvPr id="14355" name="Rectangle 37"/>
          <p:cNvSpPr>
            <a:spLocks noChangeArrowheads="1"/>
          </p:cNvSpPr>
          <p:nvPr>
            <p:custDataLst>
              <p:tags r:id="rId14"/>
            </p:custDataLst>
          </p:nvPr>
        </p:nvSpPr>
        <p:spPr bwMode="auto">
          <a:xfrm>
            <a:off x="5074942" y="2549525"/>
            <a:ext cx="239742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smtClean="0">
                <a:latin typeface="Courier New" pitchFamily="-106" charset="0"/>
              </a:rPr>
              <a:t>calln</a:t>
            </a:r>
            <a:r>
              <a:rPr lang="en-US" sz="1800" b="1" dirty="0" smtClean="0">
                <a:solidFill>
                  <a:srgbClr val="0B04FF"/>
                </a:solidFill>
                <a:latin typeface="Courier New" pitchFamily="-106" charset="0"/>
              </a:rPr>
              <a:t> </a:t>
            </a:r>
            <a:r>
              <a:rPr lang="en-US" sz="1800" b="1" dirty="0">
                <a:solidFill>
                  <a:srgbClr val="C00000"/>
                </a:solidFill>
                <a:latin typeface="Courier New" pitchFamily="-106" charset="0"/>
              </a:rPr>
              <a:t>r14</a:t>
            </a:r>
            <a:r>
              <a:rPr lang="en-US" sz="1800" b="1" dirty="0">
                <a:solidFill>
                  <a:srgbClr val="000000"/>
                </a:solidFill>
                <a:latin typeface="Courier New" pitchFamily="-106" charset="0"/>
              </a:rPr>
              <a:t> 4</a:t>
            </a:r>
            <a:endParaRPr lang="en-US" sz="1800" dirty="0">
              <a:solidFill>
                <a:srgbClr val="000000"/>
              </a:solidFill>
              <a:latin typeface="Arial" charset="0"/>
            </a:endParaRPr>
          </a:p>
        </p:txBody>
      </p:sp>
      <p:sp>
        <p:nvSpPr>
          <p:cNvPr id="14358" name="Rectangle 40"/>
          <p:cNvSpPr>
            <a:spLocks noChangeArrowheads="1"/>
          </p:cNvSpPr>
          <p:nvPr>
            <p:custDataLst>
              <p:tags r:id="rId15"/>
            </p:custDataLst>
          </p:nvPr>
        </p:nvSpPr>
        <p:spPr bwMode="auto">
          <a:xfrm>
            <a:off x="5074942" y="3470980"/>
            <a:ext cx="239742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a:solidFill>
                  <a:srgbClr val="000000"/>
                </a:solidFill>
                <a:latin typeface="Courier New" pitchFamily="-106" charset="0"/>
              </a:rPr>
              <a:t>write </a:t>
            </a:r>
            <a:r>
              <a:rPr lang="en-US" sz="1800" b="1" dirty="0">
                <a:solidFill>
                  <a:srgbClr val="00B050"/>
                </a:solidFill>
                <a:latin typeface="Courier New" pitchFamily="-106" charset="0"/>
              </a:rPr>
              <a:t>r13</a:t>
            </a:r>
            <a:endParaRPr lang="en-US" sz="1800" dirty="0">
              <a:solidFill>
                <a:srgbClr val="00B050"/>
              </a:solidFill>
              <a:latin typeface="Arial" charset="0"/>
            </a:endParaRPr>
          </a:p>
        </p:txBody>
      </p:sp>
      <p:sp>
        <p:nvSpPr>
          <p:cNvPr id="14359" name="Rectangle 41"/>
          <p:cNvSpPr>
            <a:spLocks noChangeArrowheads="1"/>
          </p:cNvSpPr>
          <p:nvPr>
            <p:custDataLst>
              <p:tags r:id="rId16"/>
            </p:custDataLst>
          </p:nvPr>
        </p:nvSpPr>
        <p:spPr bwMode="auto">
          <a:xfrm>
            <a:off x="5074942" y="3859918"/>
            <a:ext cx="239742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solidFill>
                  <a:srgbClr val="000000"/>
                </a:solidFill>
                <a:latin typeface="Courier New" pitchFamily="-106" charset="0"/>
              </a:rPr>
              <a:t>halt</a:t>
            </a:r>
            <a:endParaRPr lang="en-US" sz="1800">
              <a:solidFill>
                <a:srgbClr val="000000"/>
              </a:solidFill>
              <a:latin typeface="Arial" charset="0"/>
            </a:endParaRPr>
          </a:p>
        </p:txBody>
      </p:sp>
      <p:sp>
        <p:nvSpPr>
          <p:cNvPr id="14360" name="Rectangle 42"/>
          <p:cNvSpPr>
            <a:spLocks noChangeArrowheads="1"/>
          </p:cNvSpPr>
          <p:nvPr>
            <p:custDataLst>
              <p:tags r:id="rId17"/>
            </p:custDataLst>
          </p:nvPr>
        </p:nvSpPr>
        <p:spPr bwMode="auto">
          <a:xfrm>
            <a:off x="5074942" y="4234568"/>
            <a:ext cx="239742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smtClean="0">
                <a:solidFill>
                  <a:srgbClr val="000000"/>
                </a:solidFill>
                <a:latin typeface="Courier New" pitchFamily="-106" charset="0"/>
              </a:rPr>
              <a:t>copy  </a:t>
            </a:r>
            <a:r>
              <a:rPr lang="en-US" sz="1800" b="1" dirty="0">
                <a:solidFill>
                  <a:srgbClr val="00B050"/>
                </a:solidFill>
                <a:latin typeface="Courier New" pitchFamily="-106" charset="0"/>
              </a:rPr>
              <a:t>r13</a:t>
            </a:r>
            <a:r>
              <a:rPr lang="en-US" sz="1800" b="1" dirty="0">
                <a:solidFill>
                  <a:srgbClr val="000000"/>
                </a:solidFill>
                <a:latin typeface="Courier New" pitchFamily="-106" charset="0"/>
              </a:rPr>
              <a:t>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14361" name="Rectangle 43"/>
          <p:cNvSpPr>
            <a:spLocks noChangeArrowheads="1"/>
          </p:cNvSpPr>
          <p:nvPr>
            <p:custDataLst>
              <p:tags r:id="rId18"/>
            </p:custDataLst>
          </p:nvPr>
        </p:nvSpPr>
        <p:spPr bwMode="auto">
          <a:xfrm>
            <a:off x="5286375" y="461398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14362" name="Rectangle 44"/>
          <p:cNvSpPr>
            <a:spLocks noChangeArrowheads="1"/>
          </p:cNvSpPr>
          <p:nvPr>
            <p:custDataLst>
              <p:tags r:id="rId19"/>
            </p:custDataLst>
          </p:nvPr>
        </p:nvSpPr>
        <p:spPr bwMode="auto">
          <a:xfrm>
            <a:off x="5286375" y="499498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14363" name="Rectangle 45"/>
          <p:cNvSpPr>
            <a:spLocks noChangeArrowheads="1"/>
          </p:cNvSpPr>
          <p:nvPr>
            <p:custDataLst>
              <p:tags r:id="rId20"/>
            </p:custDataLst>
          </p:nvPr>
        </p:nvSpPr>
        <p:spPr bwMode="auto">
          <a:xfrm>
            <a:off x="5286375" y="5368043"/>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14364" name="Rectangle 169"/>
          <p:cNvSpPr>
            <a:spLocks noChangeArrowheads="1"/>
          </p:cNvSpPr>
          <p:nvPr>
            <p:custDataLst>
              <p:tags r:id="rId21"/>
            </p:custDataLst>
          </p:nvPr>
        </p:nvSpPr>
        <p:spPr bwMode="auto">
          <a:xfrm>
            <a:off x="5081292" y="4609218"/>
            <a:ext cx="239742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smtClean="0">
                <a:latin typeface="Courier New" pitchFamily="-106" charset="0"/>
              </a:rPr>
              <a:t>addn</a:t>
            </a:r>
            <a:r>
              <a:rPr lang="en-US" sz="1800" b="1" dirty="0" smtClean="0">
                <a:latin typeface="Courier New" pitchFamily="-106" charset="0"/>
              </a:rPr>
              <a:t>  </a:t>
            </a:r>
            <a:r>
              <a:rPr lang="en-US" sz="1800" b="1" dirty="0">
                <a:solidFill>
                  <a:srgbClr val="0000FF"/>
                </a:solidFill>
                <a:latin typeface="Courier New" pitchFamily="-106" charset="0"/>
              </a:rPr>
              <a:t>r1</a:t>
            </a:r>
            <a:r>
              <a:rPr lang="en-US" sz="1800" b="1" dirty="0">
                <a:latin typeface="Courier New" pitchFamily="-106" charset="0"/>
              </a:rPr>
              <a:t> -1</a:t>
            </a:r>
            <a:endParaRPr lang="en-US" sz="1800" dirty="0">
              <a:solidFill>
                <a:srgbClr val="000000"/>
              </a:solidFill>
              <a:latin typeface="Arial" charset="0"/>
            </a:endParaRPr>
          </a:p>
        </p:txBody>
      </p:sp>
      <p:sp>
        <p:nvSpPr>
          <p:cNvPr id="14365" name="Rectangle 170"/>
          <p:cNvSpPr>
            <a:spLocks noChangeArrowheads="1"/>
          </p:cNvSpPr>
          <p:nvPr>
            <p:custDataLst>
              <p:tags r:id="rId22"/>
            </p:custDataLst>
          </p:nvPr>
        </p:nvSpPr>
        <p:spPr bwMode="auto">
          <a:xfrm>
            <a:off x="5081292" y="4990218"/>
            <a:ext cx="239742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a:solidFill>
                  <a:srgbClr val="000000"/>
                </a:solidFill>
                <a:latin typeface="Courier New" pitchFamily="-106" charset="0"/>
              </a:rPr>
              <a:t>mul</a:t>
            </a:r>
            <a:r>
              <a:rPr lang="en-US" sz="1800" b="1" dirty="0">
                <a:solidFill>
                  <a:srgbClr val="000000"/>
                </a:solidFill>
                <a:latin typeface="Courier New" pitchFamily="-106" charset="0"/>
              </a:rPr>
              <a:t> </a:t>
            </a:r>
            <a:r>
              <a:rPr lang="en-US" sz="1800" b="1" dirty="0" smtClean="0">
                <a:solidFill>
                  <a:srgbClr val="000000"/>
                </a:solidFill>
                <a:latin typeface="Courier New" pitchFamily="-106" charset="0"/>
              </a:rPr>
              <a:t>  </a:t>
            </a:r>
            <a:r>
              <a:rPr lang="en-US" sz="1800" b="1" dirty="0" smtClean="0">
                <a:solidFill>
                  <a:srgbClr val="00B050"/>
                </a:solidFill>
                <a:latin typeface="Courier New" pitchFamily="-106" charset="0"/>
              </a:rPr>
              <a:t>r13</a:t>
            </a:r>
            <a:r>
              <a:rPr lang="en-US" sz="1800" b="1" dirty="0" smtClean="0">
                <a:solidFill>
                  <a:srgbClr val="000000"/>
                </a:solidFill>
                <a:latin typeface="Courier New" pitchFamily="-106" charset="0"/>
              </a:rPr>
              <a:t> </a:t>
            </a:r>
            <a:r>
              <a:rPr lang="en-US" sz="1800" b="1" dirty="0" err="1">
                <a:solidFill>
                  <a:srgbClr val="00B050"/>
                </a:solidFill>
                <a:latin typeface="Courier New" pitchFamily="-106" charset="0"/>
              </a:rPr>
              <a:t>r13</a:t>
            </a:r>
            <a:r>
              <a:rPr lang="en-US" sz="1800" b="1" dirty="0">
                <a:solidFill>
                  <a:srgbClr val="000000"/>
                </a:solidFill>
                <a:latin typeface="Courier New" pitchFamily="-106" charset="0"/>
              </a:rPr>
              <a:t>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14366" name="Rectangle 171"/>
          <p:cNvSpPr>
            <a:spLocks noChangeArrowheads="1"/>
          </p:cNvSpPr>
          <p:nvPr>
            <p:custDataLst>
              <p:tags r:id="rId23"/>
            </p:custDataLst>
          </p:nvPr>
        </p:nvSpPr>
        <p:spPr bwMode="auto">
          <a:xfrm>
            <a:off x="5081292" y="5371218"/>
            <a:ext cx="239742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latin typeface="Courier New" pitchFamily="-106" charset="0"/>
              </a:rPr>
              <a:t>jumpr</a:t>
            </a:r>
            <a:r>
              <a:rPr lang="en-US" sz="1800" b="1">
                <a:solidFill>
                  <a:srgbClr val="0B04FF"/>
                </a:solidFill>
                <a:latin typeface="Courier New" pitchFamily="-106" charset="0"/>
              </a:rPr>
              <a:t> </a:t>
            </a:r>
            <a:r>
              <a:rPr lang="en-US" sz="1800" b="1">
                <a:solidFill>
                  <a:srgbClr val="C00000"/>
                </a:solidFill>
                <a:latin typeface="Courier New" pitchFamily="-106" charset="0"/>
              </a:rPr>
              <a:t>r14</a:t>
            </a:r>
            <a:endParaRPr lang="en-US" sz="1800">
              <a:solidFill>
                <a:srgbClr val="C00000"/>
              </a:solidFill>
              <a:latin typeface="Arial" charset="0"/>
            </a:endParaRPr>
          </a:p>
        </p:txBody>
      </p:sp>
      <p:sp>
        <p:nvSpPr>
          <p:cNvPr id="14369" name="Text Box 185"/>
          <p:cNvSpPr txBox="1">
            <a:spLocks noChangeArrowheads="1"/>
          </p:cNvSpPr>
          <p:nvPr/>
        </p:nvSpPr>
        <p:spPr bwMode="auto">
          <a:xfrm>
            <a:off x="7762875" y="2156883"/>
            <a:ext cx="904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dirty="0">
                <a:latin typeface="Cambria" pitchFamily="18" charset="0"/>
              </a:rPr>
              <a:t>input</a:t>
            </a:r>
          </a:p>
        </p:txBody>
      </p:sp>
      <p:sp>
        <p:nvSpPr>
          <p:cNvPr id="14370" name="AutoShape 186"/>
          <p:cNvSpPr>
            <a:spLocks/>
          </p:cNvSpPr>
          <p:nvPr/>
        </p:nvSpPr>
        <p:spPr bwMode="auto">
          <a:xfrm>
            <a:off x="7661275" y="2141538"/>
            <a:ext cx="74613" cy="347662"/>
          </a:xfrm>
          <a:prstGeom prst="rightBrace">
            <a:avLst>
              <a:gd name="adj1" fmla="val 388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4371" name="Text Box 187"/>
          <p:cNvSpPr txBox="1">
            <a:spLocks noChangeArrowheads="1"/>
          </p:cNvSpPr>
          <p:nvPr/>
        </p:nvSpPr>
        <p:spPr bwMode="auto">
          <a:xfrm>
            <a:off x="7543800" y="2536825"/>
            <a:ext cx="1560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ambria" pitchFamily="18" charset="0"/>
              </a:rPr>
              <a:t>function call</a:t>
            </a:r>
          </a:p>
        </p:txBody>
      </p:sp>
      <p:sp>
        <p:nvSpPr>
          <p:cNvPr id="14375" name="Text Box 194"/>
          <p:cNvSpPr txBox="1">
            <a:spLocks noChangeArrowheads="1"/>
          </p:cNvSpPr>
          <p:nvPr/>
        </p:nvSpPr>
        <p:spPr bwMode="auto">
          <a:xfrm>
            <a:off x="7735888" y="4828646"/>
            <a:ext cx="12557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latin typeface="Cambria" pitchFamily="18" charset="0"/>
              </a:rPr>
              <a:t>the function</a:t>
            </a:r>
          </a:p>
        </p:txBody>
      </p:sp>
      <p:sp>
        <p:nvSpPr>
          <p:cNvPr id="14376" name="Text Box 197"/>
          <p:cNvSpPr txBox="1">
            <a:spLocks noChangeArrowheads="1"/>
          </p:cNvSpPr>
          <p:nvPr/>
        </p:nvSpPr>
        <p:spPr bwMode="auto">
          <a:xfrm>
            <a:off x="7731125" y="3633258"/>
            <a:ext cx="1031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dirty="0">
                <a:latin typeface="Cambria" pitchFamily="18" charset="0"/>
              </a:rPr>
              <a:t>output</a:t>
            </a:r>
          </a:p>
        </p:txBody>
      </p:sp>
      <p:sp>
        <p:nvSpPr>
          <p:cNvPr id="14377" name="AutoShape 198"/>
          <p:cNvSpPr>
            <a:spLocks/>
          </p:cNvSpPr>
          <p:nvPr/>
        </p:nvSpPr>
        <p:spPr bwMode="auto">
          <a:xfrm>
            <a:off x="7643813" y="3450343"/>
            <a:ext cx="93662" cy="777875"/>
          </a:xfrm>
          <a:prstGeom prst="rightBrace">
            <a:avLst>
              <a:gd name="adj1" fmla="val 692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4378" name="Text Box 30"/>
          <p:cNvSpPr txBox="1">
            <a:spLocks noChangeArrowheads="1"/>
          </p:cNvSpPr>
          <p:nvPr>
            <p:custDataLst>
              <p:tags r:id="rId24"/>
            </p:custDataLst>
          </p:nvPr>
        </p:nvSpPr>
        <p:spPr bwMode="auto">
          <a:xfrm>
            <a:off x="4267200" y="421710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4</a:t>
            </a:r>
          </a:p>
        </p:txBody>
      </p:sp>
      <p:sp>
        <p:nvSpPr>
          <p:cNvPr id="14379" name="Text Box 31"/>
          <p:cNvSpPr txBox="1">
            <a:spLocks noChangeArrowheads="1"/>
          </p:cNvSpPr>
          <p:nvPr>
            <p:custDataLst>
              <p:tags r:id="rId25"/>
            </p:custDataLst>
          </p:nvPr>
        </p:nvSpPr>
        <p:spPr bwMode="auto">
          <a:xfrm>
            <a:off x="4267200" y="460604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5</a:t>
            </a:r>
          </a:p>
        </p:txBody>
      </p:sp>
      <p:sp>
        <p:nvSpPr>
          <p:cNvPr id="14380" name="Text Box 33"/>
          <p:cNvSpPr txBox="1">
            <a:spLocks noChangeArrowheads="1"/>
          </p:cNvSpPr>
          <p:nvPr>
            <p:custDataLst>
              <p:tags r:id="rId26"/>
            </p:custDataLst>
          </p:nvPr>
        </p:nvSpPr>
        <p:spPr bwMode="auto">
          <a:xfrm>
            <a:off x="4267200" y="498704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6</a:t>
            </a:r>
          </a:p>
        </p:txBody>
      </p:sp>
      <p:sp>
        <p:nvSpPr>
          <p:cNvPr id="14381" name="Text Box 34"/>
          <p:cNvSpPr txBox="1">
            <a:spLocks noChangeArrowheads="1"/>
          </p:cNvSpPr>
          <p:nvPr>
            <p:custDataLst>
              <p:tags r:id="rId27"/>
            </p:custDataLst>
          </p:nvPr>
        </p:nvSpPr>
        <p:spPr bwMode="auto">
          <a:xfrm>
            <a:off x="4267200" y="536804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7</a:t>
            </a:r>
          </a:p>
        </p:txBody>
      </p:sp>
      <p:sp>
        <p:nvSpPr>
          <p:cNvPr id="14382" name="Rectangle 5"/>
          <p:cNvSpPr>
            <a:spLocks noChangeArrowheads="1"/>
          </p:cNvSpPr>
          <p:nvPr>
            <p:custDataLst>
              <p:tags r:id="rId28"/>
            </p:custDataLst>
          </p:nvPr>
        </p:nvSpPr>
        <p:spPr bwMode="auto">
          <a:xfrm>
            <a:off x="609600" y="152400"/>
            <a:ext cx="80581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200" dirty="0">
                <a:solidFill>
                  <a:schemeClr val="tx2"/>
                </a:solidFill>
                <a:latin typeface="Calibri" panose="020F0502020204030204" pitchFamily="34" charset="0"/>
              </a:rPr>
              <a:t>functions  !=  instructions</a:t>
            </a:r>
          </a:p>
        </p:txBody>
      </p:sp>
      <p:sp>
        <p:nvSpPr>
          <p:cNvPr id="14383" name="Text Box 187"/>
          <p:cNvSpPr txBox="1">
            <a:spLocks noChangeArrowheads="1"/>
          </p:cNvSpPr>
          <p:nvPr/>
        </p:nvSpPr>
        <p:spPr bwMode="auto">
          <a:xfrm>
            <a:off x="7772400" y="5382330"/>
            <a:ext cx="1219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dirty="0">
                <a:latin typeface="Cambria" pitchFamily="18" charset="0"/>
              </a:rPr>
              <a:t>"</a:t>
            </a:r>
            <a:r>
              <a:rPr lang="en-US" sz="1800" b="1" i="1" dirty="0">
                <a:latin typeface="Cambria" pitchFamily="18" charset="0"/>
              </a:rPr>
              <a:t>return</a:t>
            </a:r>
            <a:r>
              <a:rPr lang="en-US" sz="1800" b="1" dirty="0">
                <a:latin typeface="Cambria" pitchFamily="18" charset="0"/>
              </a:rPr>
              <a:t>"</a:t>
            </a:r>
          </a:p>
        </p:txBody>
      </p:sp>
      <p:sp>
        <p:nvSpPr>
          <p:cNvPr id="14384" name="AutoShape 198"/>
          <p:cNvSpPr>
            <a:spLocks/>
          </p:cNvSpPr>
          <p:nvPr/>
        </p:nvSpPr>
        <p:spPr bwMode="auto">
          <a:xfrm>
            <a:off x="7643813" y="4301243"/>
            <a:ext cx="119062" cy="1433512"/>
          </a:xfrm>
          <a:prstGeom prst="rightBrace">
            <a:avLst>
              <a:gd name="adj1" fmla="val 69192"/>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
        <p:nvSpPr>
          <p:cNvPr id="14385" name="Rectangle 76"/>
          <p:cNvSpPr>
            <a:spLocks noChangeArrowheads="1"/>
          </p:cNvSpPr>
          <p:nvPr/>
        </p:nvSpPr>
        <p:spPr bwMode="auto">
          <a:xfrm>
            <a:off x="6553200" y="1752600"/>
            <a:ext cx="339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000FF"/>
                </a:solidFill>
                <a:latin typeface="Calibri" pitchFamily="-106" charset="0"/>
              </a:rPr>
              <a:t>7</a:t>
            </a:r>
            <a:endParaRPr lang="en-US" dirty="0">
              <a:solidFill>
                <a:srgbClr val="0000FF"/>
              </a:solidFill>
            </a:endParaRPr>
          </a:p>
        </p:txBody>
      </p:sp>
      <p:cxnSp>
        <p:nvCxnSpPr>
          <p:cNvPr id="14386" name="Straight Arrow Connector 78"/>
          <p:cNvCxnSpPr>
            <a:cxnSpLocks noChangeShapeType="1"/>
          </p:cNvCxnSpPr>
          <p:nvPr/>
        </p:nvCxnSpPr>
        <p:spPr bwMode="auto">
          <a:xfrm flipH="1">
            <a:off x="6400800" y="2133600"/>
            <a:ext cx="228600" cy="152400"/>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a:noFill/>
              </a14:hiddenFill>
            </a:ext>
          </a:extLst>
        </p:spPr>
      </p:cxnSp>
      <p:grpSp>
        <p:nvGrpSpPr>
          <p:cNvPr id="59" name="Group 190"/>
          <p:cNvGrpSpPr>
            <a:grpSpLocks/>
          </p:cNvGrpSpPr>
          <p:nvPr>
            <p:custDataLst>
              <p:tags r:id="rId29"/>
            </p:custDataLst>
          </p:nvPr>
        </p:nvGrpSpPr>
        <p:grpSpPr bwMode="auto">
          <a:xfrm>
            <a:off x="7391400" y="6313488"/>
            <a:ext cx="457200" cy="474662"/>
            <a:chOff x="2928" y="1051"/>
            <a:chExt cx="840" cy="957"/>
          </a:xfrm>
        </p:grpSpPr>
        <p:sp>
          <p:nvSpPr>
            <p:cNvPr id="60" name="Freeform 191"/>
            <p:cNvSpPr>
              <a:spLocks/>
            </p:cNvSpPr>
            <p:nvPr>
              <p:custDataLst>
                <p:tags r:id="rId31"/>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1" name="Oval 192"/>
            <p:cNvSpPr>
              <a:spLocks noChangeArrowheads="1"/>
            </p:cNvSpPr>
            <p:nvPr>
              <p:custDataLst>
                <p:tags r:id="rId32"/>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2" name="Oval 193"/>
            <p:cNvSpPr>
              <a:spLocks noChangeArrowheads="1"/>
            </p:cNvSpPr>
            <p:nvPr>
              <p:custDataLst>
                <p:tags r:id="rId33"/>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3" name="Oval 194"/>
            <p:cNvSpPr>
              <a:spLocks noChangeArrowheads="1"/>
            </p:cNvSpPr>
            <p:nvPr>
              <p:custDataLst>
                <p:tags r:id="rId34"/>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4" name="Oval 195"/>
            <p:cNvSpPr>
              <a:spLocks noChangeArrowheads="1"/>
            </p:cNvSpPr>
            <p:nvPr>
              <p:custDataLst>
                <p:tags r:id="rId35"/>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5" name="Oval 196"/>
            <p:cNvSpPr>
              <a:spLocks noChangeArrowheads="1"/>
            </p:cNvSpPr>
            <p:nvPr>
              <p:custDataLst>
                <p:tags r:id="rId36"/>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6" name="Oval 197"/>
            <p:cNvSpPr>
              <a:spLocks noChangeArrowheads="1"/>
            </p:cNvSpPr>
            <p:nvPr>
              <p:custDataLst>
                <p:tags r:id="rId37"/>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 name="Oval 198"/>
            <p:cNvSpPr>
              <a:spLocks noChangeArrowheads="1"/>
            </p:cNvSpPr>
            <p:nvPr>
              <p:custDataLst>
                <p:tags r:id="rId38"/>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8" name="AutoShape 199"/>
            <p:cNvSpPr>
              <a:spLocks noChangeArrowheads="1"/>
            </p:cNvSpPr>
            <p:nvPr>
              <p:custDataLst>
                <p:tags r:id="rId39"/>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9" name="Freeform 200"/>
            <p:cNvSpPr>
              <a:spLocks/>
            </p:cNvSpPr>
            <p:nvPr>
              <p:custDataLst>
                <p:tags r:id="rId40"/>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0" name="Freeform 201"/>
            <p:cNvSpPr>
              <a:spLocks/>
            </p:cNvSpPr>
            <p:nvPr>
              <p:custDataLst>
                <p:tags r:id="rId41"/>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1" name="Freeform 202"/>
            <p:cNvSpPr>
              <a:spLocks/>
            </p:cNvSpPr>
            <p:nvPr>
              <p:custDataLst>
                <p:tags r:id="rId42"/>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2" name="Freeform 203"/>
            <p:cNvSpPr>
              <a:spLocks/>
            </p:cNvSpPr>
            <p:nvPr>
              <p:custDataLst>
                <p:tags r:id="rId43"/>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3" name="Rectangle 41"/>
          <p:cNvSpPr>
            <a:spLocks noChangeArrowheads="1"/>
          </p:cNvSpPr>
          <p:nvPr/>
        </p:nvSpPr>
        <p:spPr bwMode="auto">
          <a:xfrm>
            <a:off x="4425949" y="6248400"/>
            <a:ext cx="30079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500" dirty="0">
                <a:solidFill>
                  <a:srgbClr val="159627"/>
                </a:solidFill>
                <a:latin typeface="Calibri" pitchFamily="-106" charset="0"/>
              </a:rPr>
              <a:t>We'd need the </a:t>
            </a:r>
            <a:r>
              <a:rPr lang="en-US" sz="1500" b="1" i="1" dirty="0" smtClean="0">
                <a:solidFill>
                  <a:srgbClr val="159627"/>
                </a:solidFill>
                <a:latin typeface="Calibri" pitchFamily="-106" charset="0"/>
              </a:rPr>
              <a:t>earlier</a:t>
            </a:r>
            <a:r>
              <a:rPr lang="en-US" sz="1500" dirty="0" smtClean="0">
                <a:solidFill>
                  <a:srgbClr val="159627"/>
                </a:solidFill>
                <a:latin typeface="Calibri" pitchFamily="-106" charset="0"/>
              </a:rPr>
              <a:t> </a:t>
            </a:r>
            <a:r>
              <a:rPr lang="en-US" sz="1500" dirty="0">
                <a:solidFill>
                  <a:srgbClr val="159627"/>
                </a:solidFill>
                <a:latin typeface="Calibri" pitchFamily="-106" charset="0"/>
              </a:rPr>
              <a:t>value of x (r1) … </a:t>
            </a:r>
            <a:r>
              <a:rPr lang="en-US" sz="1500" b="1" i="1" dirty="0">
                <a:solidFill>
                  <a:srgbClr val="159627"/>
                </a:solidFill>
                <a:latin typeface="Calibri" pitchFamily="-106" charset="0"/>
              </a:rPr>
              <a:t>after</a:t>
            </a:r>
            <a:r>
              <a:rPr lang="en-US" sz="1500" dirty="0">
                <a:solidFill>
                  <a:srgbClr val="159627"/>
                </a:solidFill>
                <a:latin typeface="Calibri" pitchFamily="-106" charset="0"/>
              </a:rPr>
              <a:t> the function call !</a:t>
            </a:r>
            <a:endParaRPr lang="en-US" sz="1500" dirty="0">
              <a:solidFill>
                <a:srgbClr val="159627"/>
              </a:solidFill>
            </a:endParaRPr>
          </a:p>
        </p:txBody>
      </p:sp>
      <p:sp>
        <p:nvSpPr>
          <p:cNvPr id="75" name="Rectangle 40"/>
          <p:cNvSpPr>
            <a:spLocks noChangeArrowheads="1"/>
          </p:cNvSpPr>
          <p:nvPr>
            <p:custDataLst>
              <p:tags r:id="rId30"/>
            </p:custDataLst>
          </p:nvPr>
        </p:nvSpPr>
        <p:spPr bwMode="auto">
          <a:xfrm>
            <a:off x="5105400" y="2986087"/>
            <a:ext cx="2397421" cy="369332"/>
          </a:xfrm>
          <a:prstGeom prst="rect">
            <a:avLst/>
          </a:prstGeom>
          <a:solidFill>
            <a:schemeClr val="bg1">
              <a:lumMod val="95000"/>
            </a:schemeClr>
          </a:solidFill>
          <a:ln>
            <a:noFill/>
          </a:ln>
          <a:extLst/>
        </p:spPr>
        <p:txBody>
          <a:bodyPr wrap="square">
            <a:spAutoFit/>
          </a:bodyPr>
          <a:lstStyle/>
          <a:p>
            <a:pPr algn="l"/>
            <a:r>
              <a:rPr lang="en-US" sz="1800" b="1" dirty="0" smtClean="0">
                <a:solidFill>
                  <a:srgbClr val="000000"/>
                </a:solidFill>
                <a:latin typeface="Courier New" pitchFamily="-106" charset="0"/>
              </a:rPr>
              <a:t>add   </a:t>
            </a:r>
            <a:r>
              <a:rPr lang="en-US" sz="1800" b="1" dirty="0" smtClean="0">
                <a:solidFill>
                  <a:srgbClr val="00B050"/>
                </a:solidFill>
                <a:latin typeface="Courier New" pitchFamily="-106" charset="0"/>
              </a:rPr>
              <a:t>r13 </a:t>
            </a:r>
            <a:r>
              <a:rPr lang="en-US" sz="1800" b="1" dirty="0" err="1" smtClean="0">
                <a:solidFill>
                  <a:srgbClr val="00B050"/>
                </a:solidFill>
                <a:latin typeface="Courier New" pitchFamily="-106" charset="0"/>
              </a:rPr>
              <a:t>r13</a:t>
            </a:r>
            <a:r>
              <a:rPr lang="en-US" sz="1800" b="1" dirty="0" smtClean="0">
                <a:solidFill>
                  <a:srgbClr val="00B050"/>
                </a:solidFill>
                <a:latin typeface="Courier New" pitchFamily="-106" charset="0"/>
              </a:rPr>
              <a:t> </a:t>
            </a:r>
            <a:r>
              <a:rPr lang="en-US" sz="1800" b="1" dirty="0" smtClean="0">
                <a:solidFill>
                  <a:srgbClr val="0000FF"/>
                </a:solidFill>
                <a:latin typeface="Courier New" pitchFamily="-106" charset="0"/>
              </a:rPr>
              <a:t>r1</a:t>
            </a:r>
            <a:endParaRPr lang="en-US" sz="1800" dirty="0">
              <a:solidFill>
                <a:srgbClr val="0000FF"/>
              </a:solidFill>
              <a:latin typeface="Arial" charset="0"/>
            </a:endParaRPr>
          </a:p>
        </p:txBody>
      </p:sp>
      <p:sp>
        <p:nvSpPr>
          <p:cNvPr id="83" name="Rounded Rectangle 82"/>
          <p:cNvSpPr/>
          <p:nvPr/>
        </p:nvSpPr>
        <p:spPr bwMode="auto">
          <a:xfrm>
            <a:off x="228600" y="1219200"/>
            <a:ext cx="4267200" cy="5334000"/>
          </a:xfrm>
          <a:prstGeom prst="round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86" name="Rectangle 85"/>
          <p:cNvSpPr/>
          <p:nvPr/>
        </p:nvSpPr>
        <p:spPr bwMode="auto">
          <a:xfrm>
            <a:off x="2373313" y="3046412"/>
            <a:ext cx="798335" cy="416631"/>
          </a:xfrm>
          <a:prstGeom prst="rect">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87" name="Rectangle 76"/>
          <p:cNvSpPr>
            <a:spLocks noChangeArrowheads="1"/>
          </p:cNvSpPr>
          <p:nvPr/>
        </p:nvSpPr>
        <p:spPr bwMode="auto">
          <a:xfrm>
            <a:off x="3744913" y="1931988"/>
            <a:ext cx="339725" cy="461962"/>
          </a:xfrm>
          <a:prstGeom prst="rect">
            <a:avLst/>
          </a:prstGeom>
          <a:noFill/>
          <a:ln>
            <a:noFill/>
          </a:ln>
        </p:spPr>
        <p:txBody>
          <a:bodyPr wrap="none">
            <a:spAutoFit/>
          </a:bodyPr>
          <a:lstStyle/>
          <a:p>
            <a:pPr>
              <a:defRPr/>
            </a:pPr>
            <a:r>
              <a:rPr lang="en-US" b="1" dirty="0">
                <a:solidFill>
                  <a:srgbClr val="0000FF"/>
                </a:solidFill>
                <a:latin typeface="Calibri" pitchFamily="-106" charset="0"/>
                <a:cs typeface="Calibri" pitchFamily="-106" charset="0"/>
              </a:rPr>
              <a:t>7</a:t>
            </a:r>
            <a:endParaRPr lang="en-US" dirty="0">
              <a:solidFill>
                <a:srgbClr val="0000FF"/>
              </a:solidFill>
            </a:endParaRPr>
          </a:p>
        </p:txBody>
      </p:sp>
      <p:cxnSp>
        <p:nvCxnSpPr>
          <p:cNvPr id="88" name="Straight Arrow Connector 87"/>
          <p:cNvCxnSpPr>
            <a:cxnSpLocks noChangeShapeType="1"/>
          </p:cNvCxnSpPr>
          <p:nvPr/>
        </p:nvCxnSpPr>
        <p:spPr bwMode="auto">
          <a:xfrm flipH="1">
            <a:off x="3522663" y="2228850"/>
            <a:ext cx="228600" cy="152400"/>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85" name="Text Box 185"/>
          <p:cNvSpPr txBox="1">
            <a:spLocks noChangeArrowheads="1"/>
          </p:cNvSpPr>
          <p:nvPr/>
        </p:nvSpPr>
        <p:spPr bwMode="auto">
          <a:xfrm>
            <a:off x="762000" y="1905000"/>
            <a:ext cx="32004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b="1" dirty="0" err="1">
                <a:solidFill>
                  <a:srgbClr val="D18006"/>
                </a:solidFill>
                <a:latin typeface="Courier New" pitchFamily="-106" charset="0"/>
              </a:rPr>
              <a:t>def</a:t>
            </a:r>
            <a:r>
              <a:rPr lang="en-US" b="1" dirty="0">
                <a:solidFill>
                  <a:srgbClr val="000000"/>
                </a:solidFill>
                <a:latin typeface="Courier New" pitchFamily="-106" charset="0"/>
              </a:rPr>
              <a:t> main():</a:t>
            </a:r>
          </a:p>
          <a:p>
            <a:pPr algn="l">
              <a:lnSpc>
                <a:spcPct val="60000"/>
              </a:lnSpc>
              <a:spcBef>
                <a:spcPct val="50000"/>
              </a:spcBef>
            </a:pPr>
            <a:r>
              <a:rPr lang="en-US" b="1" dirty="0">
                <a:solidFill>
                  <a:srgbClr val="000000"/>
                </a:solidFill>
                <a:latin typeface="Courier New" pitchFamily="-106" charset="0"/>
              </a:rPr>
              <a:t>   x = </a:t>
            </a:r>
            <a:r>
              <a:rPr lang="en-US" b="1" dirty="0">
                <a:solidFill>
                  <a:srgbClr val="D18006"/>
                </a:solidFill>
                <a:latin typeface="Courier New" pitchFamily="-106" charset="0"/>
              </a:rPr>
              <a:t>input</a:t>
            </a:r>
            <a:r>
              <a:rPr lang="en-US" b="1" dirty="0">
                <a:solidFill>
                  <a:srgbClr val="000000"/>
                </a:solidFill>
                <a:latin typeface="Courier New" pitchFamily="-106" charset="0"/>
              </a:rPr>
              <a:t>()</a:t>
            </a:r>
          </a:p>
          <a:p>
            <a:pPr algn="l">
              <a:lnSpc>
                <a:spcPct val="60000"/>
              </a:lnSpc>
              <a:spcBef>
                <a:spcPct val="50000"/>
              </a:spcBef>
            </a:pPr>
            <a:r>
              <a:rPr lang="en-US" b="1" dirty="0">
                <a:solidFill>
                  <a:srgbClr val="000000"/>
                </a:solidFill>
                <a:latin typeface="Courier New" pitchFamily="-106" charset="0"/>
              </a:rPr>
              <a:t>   y = </a:t>
            </a:r>
            <a:r>
              <a:rPr lang="en-US" b="1" dirty="0">
                <a:solidFill>
                  <a:srgbClr val="C00000"/>
                </a:solidFill>
                <a:latin typeface="Courier New" pitchFamily="-106" charset="0"/>
              </a:rPr>
              <a:t>fun</a:t>
            </a:r>
            <a:r>
              <a:rPr lang="en-US" b="1" dirty="0">
                <a:solidFill>
                  <a:srgbClr val="000000"/>
                </a:solidFill>
                <a:latin typeface="Courier New" pitchFamily="-106" charset="0"/>
              </a:rPr>
              <a:t>(x)</a:t>
            </a:r>
          </a:p>
          <a:p>
            <a:pPr algn="l">
              <a:lnSpc>
                <a:spcPct val="60000"/>
              </a:lnSpc>
              <a:spcBef>
                <a:spcPct val="50000"/>
              </a:spcBef>
            </a:pPr>
            <a:r>
              <a:rPr lang="en-US" b="1" dirty="0">
                <a:solidFill>
                  <a:srgbClr val="000000"/>
                </a:solidFill>
                <a:latin typeface="Courier New" pitchFamily="-106" charset="0"/>
              </a:rPr>
              <a:t>   </a:t>
            </a:r>
            <a:r>
              <a:rPr lang="en-US" b="1" dirty="0">
                <a:latin typeface="Courier New" pitchFamily="-106" charset="0"/>
              </a:rPr>
              <a:t>print</a:t>
            </a:r>
            <a:r>
              <a:rPr lang="en-US" b="1" dirty="0">
                <a:solidFill>
                  <a:srgbClr val="000000"/>
                </a:solidFill>
                <a:latin typeface="Courier New" pitchFamily="-106" charset="0"/>
              </a:rPr>
              <a:t> </a:t>
            </a:r>
            <a:r>
              <a:rPr lang="en-US" b="1" dirty="0" err="1" smtClean="0">
                <a:latin typeface="Courier New" pitchFamily="-106" charset="0"/>
              </a:rPr>
              <a:t>y+x</a:t>
            </a:r>
            <a:endParaRPr lang="en-US" b="1" dirty="0">
              <a:latin typeface="Courier New" pitchFamily="-106" charset="0"/>
            </a:endParaRPr>
          </a:p>
          <a:p>
            <a:pPr algn="l">
              <a:lnSpc>
                <a:spcPct val="60000"/>
              </a:lnSpc>
              <a:spcBef>
                <a:spcPct val="50000"/>
              </a:spcBef>
            </a:pPr>
            <a:endParaRPr lang="en-US" b="1" dirty="0">
              <a:solidFill>
                <a:srgbClr val="000000"/>
              </a:solidFill>
              <a:latin typeface="Courier New" pitchFamily="-106" charset="0"/>
            </a:endParaRPr>
          </a:p>
          <a:p>
            <a:pPr algn="l">
              <a:lnSpc>
                <a:spcPct val="60000"/>
              </a:lnSpc>
              <a:spcBef>
                <a:spcPct val="50000"/>
              </a:spcBef>
            </a:pPr>
            <a:r>
              <a:rPr lang="en-US" b="1" dirty="0" err="1">
                <a:solidFill>
                  <a:srgbClr val="D18006"/>
                </a:solidFill>
                <a:latin typeface="Courier New" pitchFamily="-106" charset="0"/>
              </a:rPr>
              <a:t>def</a:t>
            </a:r>
            <a:r>
              <a:rPr lang="en-US" b="1" dirty="0">
                <a:solidFill>
                  <a:srgbClr val="000000"/>
                </a:solidFill>
                <a:latin typeface="Courier New" pitchFamily="-106" charset="0"/>
              </a:rPr>
              <a:t> </a:t>
            </a:r>
            <a:r>
              <a:rPr lang="en-US" b="1" dirty="0" smtClean="0">
                <a:solidFill>
                  <a:srgbClr val="C00000"/>
                </a:solidFill>
                <a:latin typeface="Courier New" pitchFamily="-106" charset="0"/>
              </a:rPr>
              <a:t>fun</a:t>
            </a:r>
            <a:r>
              <a:rPr lang="en-US" b="1" dirty="0" smtClean="0">
                <a:solidFill>
                  <a:srgbClr val="000000"/>
                </a:solidFill>
                <a:latin typeface="Courier New" pitchFamily="-106" charset="0"/>
              </a:rPr>
              <a:t>(x):</a:t>
            </a:r>
            <a:endParaRPr lang="en-US" b="1" dirty="0">
              <a:solidFill>
                <a:srgbClr val="C00000"/>
              </a:solidFill>
              <a:latin typeface="Courier New" pitchFamily="-106" charset="0"/>
            </a:endParaRPr>
          </a:p>
          <a:p>
            <a:pPr algn="l">
              <a:lnSpc>
                <a:spcPct val="60000"/>
              </a:lnSpc>
              <a:spcBef>
                <a:spcPct val="50000"/>
              </a:spcBef>
            </a:pPr>
            <a:r>
              <a:rPr lang="en-US" b="1" dirty="0">
                <a:solidFill>
                  <a:srgbClr val="000000"/>
                </a:solidFill>
                <a:latin typeface="Courier New" pitchFamily="-106" charset="0"/>
              </a:rPr>
              <a:t>   y = x*(x-1)</a:t>
            </a:r>
          </a:p>
          <a:p>
            <a:pPr algn="l">
              <a:lnSpc>
                <a:spcPct val="60000"/>
              </a:lnSpc>
              <a:spcBef>
                <a:spcPct val="50000"/>
              </a:spcBef>
            </a:pPr>
            <a:r>
              <a:rPr lang="en-US" b="1" dirty="0">
                <a:solidFill>
                  <a:srgbClr val="000000"/>
                </a:solidFill>
                <a:latin typeface="Courier New" pitchFamily="-106" charset="0"/>
              </a:rPr>
              <a:t>   </a:t>
            </a:r>
            <a:r>
              <a:rPr lang="en-US" b="1" dirty="0">
                <a:solidFill>
                  <a:srgbClr val="D18006"/>
                </a:solidFill>
                <a:latin typeface="Courier New" pitchFamily="-106" charset="0"/>
              </a:rPr>
              <a:t>return </a:t>
            </a:r>
            <a:r>
              <a:rPr lang="en-US" b="1" dirty="0">
                <a:solidFill>
                  <a:srgbClr val="000000"/>
                </a:solidFill>
                <a:latin typeface="Courier New" pitchFamily="-106" charset="0"/>
              </a:rPr>
              <a:t>y</a:t>
            </a:r>
          </a:p>
        </p:txBody>
      </p:sp>
      <p:sp>
        <p:nvSpPr>
          <p:cNvPr id="89" name="Text Box 211"/>
          <p:cNvSpPr txBox="1">
            <a:spLocks noChangeArrowheads="1"/>
          </p:cNvSpPr>
          <p:nvPr/>
        </p:nvSpPr>
        <p:spPr bwMode="auto">
          <a:xfrm>
            <a:off x="609600" y="5483225"/>
            <a:ext cx="3352800" cy="830263"/>
          </a:xfrm>
          <a:prstGeom prst="rect">
            <a:avLst/>
          </a:prstGeom>
          <a:solidFill>
            <a:schemeClr val="bg1"/>
          </a:solidFill>
          <a:ln>
            <a:noFill/>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latin typeface="Calibri" pitchFamily="-106" charset="0"/>
              </a:rPr>
              <a:t>But what if we wanted </a:t>
            </a:r>
            <a:r>
              <a:rPr lang="en-US" b="1" dirty="0">
                <a:latin typeface="Courier New" pitchFamily="-106" charset="0"/>
                <a:cs typeface="Courier New" pitchFamily="-106" charset="0"/>
              </a:rPr>
              <a:t>fun(x) + x </a:t>
            </a:r>
            <a:r>
              <a:rPr lang="en-US" b="1" dirty="0">
                <a:latin typeface="Calibri" pitchFamily="-106" charset="0"/>
              </a:rPr>
              <a:t>?</a:t>
            </a:r>
          </a:p>
        </p:txBody>
      </p:sp>
      <p:sp>
        <p:nvSpPr>
          <p:cNvPr id="3" name="Right Arrow 2"/>
          <p:cNvSpPr/>
          <p:nvPr/>
        </p:nvSpPr>
        <p:spPr bwMode="auto">
          <a:xfrm>
            <a:off x="4038600" y="2966244"/>
            <a:ext cx="836613" cy="399256"/>
          </a:xfrm>
          <a:prstGeom prst="rightArrow">
            <a:avLst/>
          </a:prstGeom>
          <a:solidFill>
            <a:schemeClr val="bg1">
              <a:lumMod val="95000"/>
            </a:schemeClr>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extLst>
      <p:ext uri="{BB962C8B-B14F-4D97-AF65-F5344CB8AC3E}">
        <p14:creationId xmlns:p14="http://schemas.microsoft.com/office/powerpoint/2010/main" val="2686730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custDataLst>
              <p:tags r:id="rId1"/>
            </p:custDataLst>
          </p:nvPr>
        </p:nvSpPr>
        <p:spPr bwMode="auto">
          <a:xfrm>
            <a:off x="989719" y="2354263"/>
            <a:ext cx="2664706" cy="527226"/>
          </a:xfrm>
          <a:prstGeom prst="rect">
            <a:avLst/>
          </a:prstGeom>
          <a:solidFill>
            <a:srgbClr val="CCECFF"/>
          </a:solidFill>
          <a:ln w="9525">
            <a:solidFill>
              <a:schemeClr val="tx1"/>
            </a:solidFill>
            <a:miter lim="800000"/>
            <a:headEnd/>
            <a:tailEnd/>
          </a:ln>
          <a:extLst/>
        </p:spPr>
        <p:txBody>
          <a:bodyPr wrap="none" anchor="ctr"/>
          <a:lstStyle/>
          <a:p>
            <a:endParaRPr lang="en-US"/>
          </a:p>
        </p:txBody>
      </p:sp>
      <p:sp>
        <p:nvSpPr>
          <p:cNvPr id="14339" name="Rectangle 7"/>
          <p:cNvSpPr>
            <a:spLocks noChangeArrowheads="1"/>
          </p:cNvSpPr>
          <p:nvPr>
            <p:custDataLst>
              <p:tags r:id="rId2"/>
            </p:custDataLst>
          </p:nvPr>
        </p:nvSpPr>
        <p:spPr bwMode="auto">
          <a:xfrm>
            <a:off x="989719" y="3663774"/>
            <a:ext cx="2664706" cy="527226"/>
          </a:xfrm>
          <a:prstGeom prst="rect">
            <a:avLst/>
          </a:prstGeom>
          <a:solidFill>
            <a:srgbClr val="CCFFCC"/>
          </a:solidFill>
          <a:ln w="9525">
            <a:solidFill>
              <a:schemeClr val="tx1"/>
            </a:solidFill>
            <a:miter lim="800000"/>
            <a:headEnd/>
            <a:tailEnd/>
          </a:ln>
          <a:extLst/>
        </p:spPr>
        <p:txBody>
          <a:bodyPr wrap="none" anchor="ctr"/>
          <a:lstStyle/>
          <a:p>
            <a:endParaRPr lang="en-US"/>
          </a:p>
        </p:txBody>
      </p:sp>
      <p:sp>
        <p:nvSpPr>
          <p:cNvPr id="14340" name="Rectangle 13"/>
          <p:cNvSpPr>
            <a:spLocks noChangeArrowheads="1"/>
          </p:cNvSpPr>
          <p:nvPr>
            <p:custDataLst>
              <p:tags r:id="rId3"/>
            </p:custDataLst>
          </p:nvPr>
        </p:nvSpPr>
        <p:spPr bwMode="auto">
          <a:xfrm>
            <a:off x="4875214" y="2130425"/>
            <a:ext cx="267335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1" name="Rectangle 14"/>
          <p:cNvSpPr>
            <a:spLocks noChangeArrowheads="1"/>
          </p:cNvSpPr>
          <p:nvPr>
            <p:custDataLst>
              <p:tags r:id="rId4"/>
            </p:custDataLst>
          </p:nvPr>
        </p:nvSpPr>
        <p:spPr bwMode="auto">
          <a:xfrm>
            <a:off x="4875214" y="2511425"/>
            <a:ext cx="267335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2" name="Rectangle 15"/>
          <p:cNvSpPr>
            <a:spLocks noChangeArrowheads="1"/>
          </p:cNvSpPr>
          <p:nvPr>
            <p:custDataLst>
              <p:tags r:id="rId5"/>
            </p:custDataLst>
          </p:nvPr>
        </p:nvSpPr>
        <p:spPr bwMode="auto">
          <a:xfrm>
            <a:off x="4875214" y="3448755"/>
            <a:ext cx="267335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3" name="Rectangle 16"/>
          <p:cNvSpPr>
            <a:spLocks noChangeArrowheads="1"/>
          </p:cNvSpPr>
          <p:nvPr>
            <p:custDataLst>
              <p:tags r:id="rId6"/>
            </p:custDataLst>
          </p:nvPr>
        </p:nvSpPr>
        <p:spPr bwMode="auto">
          <a:xfrm>
            <a:off x="4875214" y="3829755"/>
            <a:ext cx="267335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4" name="Rectangle 17"/>
          <p:cNvSpPr>
            <a:spLocks noChangeArrowheads="1"/>
          </p:cNvSpPr>
          <p:nvPr>
            <p:custDataLst>
              <p:tags r:id="rId7"/>
            </p:custDataLst>
          </p:nvPr>
        </p:nvSpPr>
        <p:spPr bwMode="auto">
          <a:xfrm>
            <a:off x="4875214" y="4210755"/>
            <a:ext cx="267335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5" name="Rectangle 18"/>
          <p:cNvSpPr>
            <a:spLocks noChangeArrowheads="1"/>
          </p:cNvSpPr>
          <p:nvPr>
            <p:custDataLst>
              <p:tags r:id="rId8"/>
            </p:custDataLst>
          </p:nvPr>
        </p:nvSpPr>
        <p:spPr bwMode="auto">
          <a:xfrm>
            <a:off x="4875214" y="4591755"/>
            <a:ext cx="267335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Rectangle 19"/>
          <p:cNvSpPr>
            <a:spLocks noChangeArrowheads="1"/>
          </p:cNvSpPr>
          <p:nvPr>
            <p:custDataLst>
              <p:tags r:id="rId9"/>
            </p:custDataLst>
          </p:nvPr>
        </p:nvSpPr>
        <p:spPr bwMode="auto">
          <a:xfrm>
            <a:off x="4875214" y="4972755"/>
            <a:ext cx="267335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7" name="Rectangle 20"/>
          <p:cNvSpPr>
            <a:spLocks noChangeArrowheads="1"/>
          </p:cNvSpPr>
          <p:nvPr>
            <p:custDataLst>
              <p:tags r:id="rId10"/>
            </p:custDataLst>
          </p:nvPr>
        </p:nvSpPr>
        <p:spPr bwMode="auto">
          <a:xfrm>
            <a:off x="4875214" y="5353755"/>
            <a:ext cx="267335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0" name="Rectangle 25"/>
          <p:cNvSpPr>
            <a:spLocks noChangeArrowheads="1"/>
          </p:cNvSpPr>
          <p:nvPr>
            <p:custDataLst>
              <p:tags r:id="rId11"/>
            </p:custDataLst>
          </p:nvPr>
        </p:nvSpPr>
        <p:spPr bwMode="auto">
          <a:xfrm>
            <a:off x="5016343" y="2159000"/>
            <a:ext cx="250999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smtClean="0">
                <a:solidFill>
                  <a:srgbClr val="000000"/>
                </a:solidFill>
                <a:latin typeface="Courier New" pitchFamily="-106" charset="0"/>
              </a:rPr>
              <a:t>read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14351" name="Text Box 26"/>
          <p:cNvSpPr txBox="1">
            <a:spLocks noChangeArrowheads="1"/>
          </p:cNvSpPr>
          <p:nvPr>
            <p:custDataLst>
              <p:tags r:id="rId12"/>
            </p:custDataLst>
          </p:nvPr>
        </p:nvSpPr>
        <p:spPr bwMode="auto">
          <a:xfrm>
            <a:off x="4265613" y="21478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0</a:t>
            </a:r>
          </a:p>
        </p:txBody>
      </p:sp>
      <p:sp>
        <p:nvSpPr>
          <p:cNvPr id="14352" name="Text Box 27"/>
          <p:cNvSpPr txBox="1">
            <a:spLocks noChangeArrowheads="1"/>
          </p:cNvSpPr>
          <p:nvPr>
            <p:custDataLst>
              <p:tags r:id="rId13"/>
            </p:custDataLst>
          </p:nvPr>
        </p:nvSpPr>
        <p:spPr bwMode="auto">
          <a:xfrm>
            <a:off x="4262438" y="25257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1</a:t>
            </a:r>
          </a:p>
        </p:txBody>
      </p:sp>
      <p:sp>
        <p:nvSpPr>
          <p:cNvPr id="14353" name="Text Box 28"/>
          <p:cNvSpPr txBox="1">
            <a:spLocks noChangeArrowheads="1"/>
          </p:cNvSpPr>
          <p:nvPr>
            <p:custDataLst>
              <p:tags r:id="rId14"/>
            </p:custDataLst>
          </p:nvPr>
        </p:nvSpPr>
        <p:spPr bwMode="auto">
          <a:xfrm>
            <a:off x="4262438" y="346304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2</a:t>
            </a:r>
          </a:p>
        </p:txBody>
      </p:sp>
      <p:sp>
        <p:nvSpPr>
          <p:cNvPr id="14354" name="Text Box 29"/>
          <p:cNvSpPr txBox="1">
            <a:spLocks noChangeArrowheads="1"/>
          </p:cNvSpPr>
          <p:nvPr>
            <p:custDataLst>
              <p:tags r:id="rId15"/>
            </p:custDataLst>
          </p:nvPr>
        </p:nvSpPr>
        <p:spPr bwMode="auto">
          <a:xfrm>
            <a:off x="4262438" y="384404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3</a:t>
            </a:r>
          </a:p>
        </p:txBody>
      </p:sp>
      <p:sp>
        <p:nvSpPr>
          <p:cNvPr id="14355" name="Rectangle 37"/>
          <p:cNvSpPr>
            <a:spLocks noChangeArrowheads="1"/>
          </p:cNvSpPr>
          <p:nvPr>
            <p:custDataLst>
              <p:tags r:id="rId16"/>
            </p:custDataLst>
          </p:nvPr>
        </p:nvSpPr>
        <p:spPr bwMode="auto">
          <a:xfrm>
            <a:off x="5022850" y="2549525"/>
            <a:ext cx="2449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smtClean="0">
                <a:latin typeface="Courier New" pitchFamily="-106" charset="0"/>
              </a:rPr>
              <a:t>calln</a:t>
            </a:r>
            <a:r>
              <a:rPr lang="en-US" sz="1800" b="1" dirty="0" smtClean="0">
                <a:solidFill>
                  <a:srgbClr val="0B04FF"/>
                </a:solidFill>
                <a:latin typeface="Courier New" pitchFamily="-106" charset="0"/>
              </a:rPr>
              <a:t> </a:t>
            </a:r>
            <a:r>
              <a:rPr lang="en-US" sz="1800" b="1" dirty="0">
                <a:solidFill>
                  <a:srgbClr val="C00000"/>
                </a:solidFill>
                <a:latin typeface="Courier New" pitchFamily="-106" charset="0"/>
              </a:rPr>
              <a:t>r14</a:t>
            </a:r>
            <a:r>
              <a:rPr lang="en-US" sz="1800" b="1" dirty="0">
                <a:solidFill>
                  <a:srgbClr val="000000"/>
                </a:solidFill>
                <a:latin typeface="Courier New" pitchFamily="-106" charset="0"/>
              </a:rPr>
              <a:t> 4</a:t>
            </a:r>
            <a:endParaRPr lang="en-US" sz="1800" dirty="0">
              <a:solidFill>
                <a:srgbClr val="000000"/>
              </a:solidFill>
              <a:latin typeface="Arial" charset="0"/>
            </a:endParaRPr>
          </a:p>
        </p:txBody>
      </p:sp>
      <p:sp>
        <p:nvSpPr>
          <p:cNvPr id="14356" name="Text Box 38"/>
          <p:cNvSpPr txBox="1">
            <a:spLocks noChangeArrowheads="1"/>
          </p:cNvSpPr>
          <p:nvPr>
            <p:custDataLst>
              <p:tags r:id="rId17"/>
            </p:custDataLst>
          </p:nvPr>
        </p:nvSpPr>
        <p:spPr bwMode="auto">
          <a:xfrm>
            <a:off x="295981" y="24018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rgbClr val="0000FF"/>
                </a:solidFill>
                <a:latin typeface="Courier New" pitchFamily="-106" charset="0"/>
                <a:cs typeface="Courier New" pitchFamily="-106" charset="0"/>
              </a:rPr>
              <a:t>r1</a:t>
            </a:r>
          </a:p>
        </p:txBody>
      </p:sp>
      <p:sp>
        <p:nvSpPr>
          <p:cNvPr id="14357" name="Text Box 39"/>
          <p:cNvSpPr txBox="1">
            <a:spLocks noChangeArrowheads="1"/>
          </p:cNvSpPr>
          <p:nvPr>
            <p:custDataLst>
              <p:tags r:id="rId18"/>
            </p:custDataLst>
          </p:nvPr>
        </p:nvSpPr>
        <p:spPr bwMode="auto">
          <a:xfrm>
            <a:off x="322969" y="3684411"/>
            <a:ext cx="62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rgbClr val="00B050"/>
                </a:solidFill>
                <a:latin typeface="Courier New" pitchFamily="-106" charset="0"/>
                <a:cs typeface="Courier New" pitchFamily="-106" charset="0"/>
              </a:rPr>
              <a:t>r13</a:t>
            </a:r>
          </a:p>
        </p:txBody>
      </p:sp>
      <p:sp>
        <p:nvSpPr>
          <p:cNvPr id="14358" name="Rectangle 40"/>
          <p:cNvSpPr>
            <a:spLocks noChangeArrowheads="1"/>
          </p:cNvSpPr>
          <p:nvPr>
            <p:custDataLst>
              <p:tags r:id="rId19"/>
            </p:custDataLst>
          </p:nvPr>
        </p:nvSpPr>
        <p:spPr bwMode="auto">
          <a:xfrm>
            <a:off x="5022850" y="3470980"/>
            <a:ext cx="2449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a:solidFill>
                  <a:srgbClr val="000000"/>
                </a:solidFill>
                <a:latin typeface="Courier New" pitchFamily="-106" charset="0"/>
              </a:rPr>
              <a:t>write </a:t>
            </a:r>
            <a:r>
              <a:rPr lang="en-US" sz="1800" b="1" dirty="0">
                <a:solidFill>
                  <a:srgbClr val="00B050"/>
                </a:solidFill>
                <a:latin typeface="Courier New" pitchFamily="-106" charset="0"/>
              </a:rPr>
              <a:t>r13</a:t>
            </a:r>
            <a:endParaRPr lang="en-US" sz="1800" dirty="0">
              <a:solidFill>
                <a:srgbClr val="00B050"/>
              </a:solidFill>
              <a:latin typeface="Arial" charset="0"/>
            </a:endParaRPr>
          </a:p>
        </p:txBody>
      </p:sp>
      <p:sp>
        <p:nvSpPr>
          <p:cNvPr id="14359" name="Rectangle 41"/>
          <p:cNvSpPr>
            <a:spLocks noChangeArrowheads="1"/>
          </p:cNvSpPr>
          <p:nvPr>
            <p:custDataLst>
              <p:tags r:id="rId20"/>
            </p:custDataLst>
          </p:nvPr>
        </p:nvSpPr>
        <p:spPr bwMode="auto">
          <a:xfrm>
            <a:off x="5022850" y="3859918"/>
            <a:ext cx="2449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solidFill>
                  <a:srgbClr val="000000"/>
                </a:solidFill>
                <a:latin typeface="Courier New" pitchFamily="-106" charset="0"/>
              </a:rPr>
              <a:t>halt</a:t>
            </a:r>
            <a:endParaRPr lang="en-US" sz="1800">
              <a:solidFill>
                <a:srgbClr val="000000"/>
              </a:solidFill>
              <a:latin typeface="Arial" charset="0"/>
            </a:endParaRPr>
          </a:p>
        </p:txBody>
      </p:sp>
      <p:sp>
        <p:nvSpPr>
          <p:cNvPr id="14360" name="Rectangle 42"/>
          <p:cNvSpPr>
            <a:spLocks noChangeArrowheads="1"/>
          </p:cNvSpPr>
          <p:nvPr>
            <p:custDataLst>
              <p:tags r:id="rId21"/>
            </p:custDataLst>
          </p:nvPr>
        </p:nvSpPr>
        <p:spPr bwMode="auto">
          <a:xfrm>
            <a:off x="5022850" y="4234568"/>
            <a:ext cx="2449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a:solidFill>
                  <a:srgbClr val="000000"/>
                </a:solidFill>
                <a:latin typeface="Courier New" pitchFamily="-106" charset="0"/>
              </a:rPr>
              <a:t>copy </a:t>
            </a:r>
            <a:r>
              <a:rPr lang="en-US" sz="1800" b="1" dirty="0" smtClean="0">
                <a:solidFill>
                  <a:srgbClr val="000000"/>
                </a:solidFill>
                <a:latin typeface="Courier New" pitchFamily="-106" charset="0"/>
              </a:rPr>
              <a:t> </a:t>
            </a:r>
            <a:r>
              <a:rPr lang="en-US" sz="1800" b="1" dirty="0" smtClean="0">
                <a:solidFill>
                  <a:srgbClr val="00B050"/>
                </a:solidFill>
                <a:latin typeface="Courier New" pitchFamily="-106" charset="0"/>
              </a:rPr>
              <a:t>r13</a:t>
            </a:r>
            <a:r>
              <a:rPr lang="en-US" sz="1800" b="1" dirty="0" smtClean="0">
                <a:solidFill>
                  <a:srgbClr val="000000"/>
                </a:solidFill>
                <a:latin typeface="Courier New" pitchFamily="-106" charset="0"/>
              </a:rPr>
              <a:t>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14361" name="Rectangle 43"/>
          <p:cNvSpPr>
            <a:spLocks noChangeArrowheads="1"/>
          </p:cNvSpPr>
          <p:nvPr>
            <p:custDataLst>
              <p:tags r:id="rId22"/>
            </p:custDataLst>
          </p:nvPr>
        </p:nvSpPr>
        <p:spPr bwMode="auto">
          <a:xfrm>
            <a:off x="5286375" y="461398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14362" name="Rectangle 44"/>
          <p:cNvSpPr>
            <a:spLocks noChangeArrowheads="1"/>
          </p:cNvSpPr>
          <p:nvPr>
            <p:custDataLst>
              <p:tags r:id="rId23"/>
            </p:custDataLst>
          </p:nvPr>
        </p:nvSpPr>
        <p:spPr bwMode="auto">
          <a:xfrm>
            <a:off x="5286375" y="499498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14363" name="Rectangle 45"/>
          <p:cNvSpPr>
            <a:spLocks noChangeArrowheads="1"/>
          </p:cNvSpPr>
          <p:nvPr>
            <p:custDataLst>
              <p:tags r:id="rId24"/>
            </p:custDataLst>
          </p:nvPr>
        </p:nvSpPr>
        <p:spPr bwMode="auto">
          <a:xfrm>
            <a:off x="5286375" y="5368043"/>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14364" name="Rectangle 169"/>
          <p:cNvSpPr>
            <a:spLocks noChangeArrowheads="1"/>
          </p:cNvSpPr>
          <p:nvPr>
            <p:custDataLst>
              <p:tags r:id="rId25"/>
            </p:custDataLst>
          </p:nvPr>
        </p:nvSpPr>
        <p:spPr bwMode="auto">
          <a:xfrm>
            <a:off x="5029200" y="4609218"/>
            <a:ext cx="2449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a:latin typeface="Courier New" pitchFamily="-106" charset="0"/>
              </a:rPr>
              <a:t>addn</a:t>
            </a:r>
            <a:r>
              <a:rPr lang="en-US" sz="1800" b="1" dirty="0">
                <a:latin typeface="Courier New" pitchFamily="-106" charset="0"/>
              </a:rPr>
              <a:t> </a:t>
            </a:r>
            <a:r>
              <a:rPr lang="en-US" sz="1800" b="1" dirty="0" smtClean="0">
                <a:latin typeface="Courier New" pitchFamily="-106" charset="0"/>
              </a:rPr>
              <a:t> </a:t>
            </a:r>
            <a:r>
              <a:rPr lang="en-US" sz="1800" b="1" dirty="0" smtClean="0">
                <a:solidFill>
                  <a:srgbClr val="0000FF"/>
                </a:solidFill>
                <a:latin typeface="Courier New" pitchFamily="-106" charset="0"/>
              </a:rPr>
              <a:t>r1</a:t>
            </a:r>
            <a:r>
              <a:rPr lang="en-US" sz="1800" b="1" dirty="0" smtClean="0">
                <a:latin typeface="Courier New" pitchFamily="-106" charset="0"/>
              </a:rPr>
              <a:t> </a:t>
            </a:r>
            <a:r>
              <a:rPr lang="en-US" sz="1800" b="1" dirty="0">
                <a:latin typeface="Courier New" pitchFamily="-106" charset="0"/>
              </a:rPr>
              <a:t>-1</a:t>
            </a:r>
            <a:endParaRPr lang="en-US" sz="1800" dirty="0">
              <a:solidFill>
                <a:srgbClr val="000000"/>
              </a:solidFill>
              <a:latin typeface="Arial" charset="0"/>
            </a:endParaRPr>
          </a:p>
        </p:txBody>
      </p:sp>
      <p:sp>
        <p:nvSpPr>
          <p:cNvPr id="14365" name="Rectangle 170"/>
          <p:cNvSpPr>
            <a:spLocks noChangeArrowheads="1"/>
          </p:cNvSpPr>
          <p:nvPr>
            <p:custDataLst>
              <p:tags r:id="rId26"/>
            </p:custDataLst>
          </p:nvPr>
        </p:nvSpPr>
        <p:spPr bwMode="auto">
          <a:xfrm>
            <a:off x="5029200" y="4990218"/>
            <a:ext cx="2449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a:solidFill>
                  <a:srgbClr val="000000"/>
                </a:solidFill>
                <a:latin typeface="Courier New" pitchFamily="-106" charset="0"/>
              </a:rPr>
              <a:t>mul</a:t>
            </a:r>
            <a:r>
              <a:rPr lang="en-US" sz="1800" b="1" dirty="0">
                <a:solidFill>
                  <a:srgbClr val="000000"/>
                </a:solidFill>
                <a:latin typeface="Courier New" pitchFamily="-106" charset="0"/>
              </a:rPr>
              <a:t> </a:t>
            </a:r>
            <a:r>
              <a:rPr lang="en-US" sz="1800" b="1" dirty="0" smtClean="0">
                <a:solidFill>
                  <a:srgbClr val="000000"/>
                </a:solidFill>
                <a:latin typeface="Courier New" pitchFamily="-106" charset="0"/>
              </a:rPr>
              <a:t>  </a:t>
            </a:r>
            <a:r>
              <a:rPr lang="en-US" sz="1800" b="1" dirty="0" smtClean="0">
                <a:solidFill>
                  <a:srgbClr val="00B050"/>
                </a:solidFill>
                <a:latin typeface="Courier New" pitchFamily="-106" charset="0"/>
              </a:rPr>
              <a:t>r13</a:t>
            </a:r>
            <a:r>
              <a:rPr lang="en-US" sz="1800" b="1" dirty="0" smtClean="0">
                <a:solidFill>
                  <a:srgbClr val="000000"/>
                </a:solidFill>
                <a:latin typeface="Courier New" pitchFamily="-106" charset="0"/>
              </a:rPr>
              <a:t> </a:t>
            </a:r>
            <a:r>
              <a:rPr lang="en-US" sz="1800" b="1" dirty="0" err="1">
                <a:solidFill>
                  <a:srgbClr val="00B050"/>
                </a:solidFill>
                <a:latin typeface="Courier New" pitchFamily="-106" charset="0"/>
              </a:rPr>
              <a:t>r13</a:t>
            </a:r>
            <a:r>
              <a:rPr lang="en-US" sz="1800" b="1" dirty="0">
                <a:solidFill>
                  <a:srgbClr val="000000"/>
                </a:solidFill>
                <a:latin typeface="Courier New" pitchFamily="-106" charset="0"/>
              </a:rPr>
              <a:t>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14366" name="Rectangle 171"/>
          <p:cNvSpPr>
            <a:spLocks noChangeArrowheads="1"/>
          </p:cNvSpPr>
          <p:nvPr>
            <p:custDataLst>
              <p:tags r:id="rId27"/>
            </p:custDataLst>
          </p:nvPr>
        </p:nvSpPr>
        <p:spPr bwMode="auto">
          <a:xfrm>
            <a:off x="5029200" y="5371218"/>
            <a:ext cx="2449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latin typeface="Courier New" pitchFamily="-106" charset="0"/>
              </a:rPr>
              <a:t>jumpr</a:t>
            </a:r>
            <a:r>
              <a:rPr lang="en-US" sz="1800" b="1">
                <a:solidFill>
                  <a:srgbClr val="0B04FF"/>
                </a:solidFill>
                <a:latin typeface="Courier New" pitchFamily="-106" charset="0"/>
              </a:rPr>
              <a:t> </a:t>
            </a:r>
            <a:r>
              <a:rPr lang="en-US" sz="1800" b="1">
                <a:solidFill>
                  <a:srgbClr val="C00000"/>
                </a:solidFill>
                <a:latin typeface="Courier New" pitchFamily="-106" charset="0"/>
              </a:rPr>
              <a:t>r14</a:t>
            </a:r>
            <a:endParaRPr lang="en-US" sz="1800">
              <a:solidFill>
                <a:srgbClr val="C00000"/>
              </a:solidFill>
              <a:latin typeface="Arial" charset="0"/>
            </a:endParaRPr>
          </a:p>
        </p:txBody>
      </p:sp>
      <p:sp>
        <p:nvSpPr>
          <p:cNvPr id="14367" name="Text Box 174"/>
          <p:cNvSpPr txBox="1">
            <a:spLocks noChangeArrowheads="1"/>
          </p:cNvSpPr>
          <p:nvPr/>
        </p:nvSpPr>
        <p:spPr bwMode="auto">
          <a:xfrm>
            <a:off x="1859669" y="2133600"/>
            <a:ext cx="1789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0000FF"/>
                </a:solidFill>
                <a:latin typeface="Cambria" pitchFamily="18" charset="0"/>
              </a:rPr>
              <a:t>Input value: x</a:t>
            </a:r>
          </a:p>
        </p:txBody>
      </p:sp>
      <p:sp>
        <p:nvSpPr>
          <p:cNvPr id="14368" name="Text Box 175"/>
          <p:cNvSpPr txBox="1">
            <a:spLocks noChangeArrowheads="1"/>
          </p:cNvSpPr>
          <p:nvPr/>
        </p:nvSpPr>
        <p:spPr bwMode="auto">
          <a:xfrm>
            <a:off x="1027819" y="3455811"/>
            <a:ext cx="2614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159627"/>
                </a:solidFill>
                <a:latin typeface="Cambria" pitchFamily="18" charset="0"/>
              </a:rPr>
              <a:t>Final result </a:t>
            </a:r>
            <a:r>
              <a:rPr lang="en-US" sz="1200" dirty="0" smtClean="0">
                <a:solidFill>
                  <a:srgbClr val="159627"/>
                </a:solidFill>
                <a:latin typeface="Cambria" pitchFamily="18" charset="0"/>
              </a:rPr>
              <a:t>– ret. </a:t>
            </a:r>
            <a:r>
              <a:rPr lang="en-US" sz="1200" dirty="0">
                <a:solidFill>
                  <a:srgbClr val="159627"/>
                </a:solidFill>
                <a:latin typeface="Cambria" pitchFamily="18" charset="0"/>
              </a:rPr>
              <a:t>value - </a:t>
            </a:r>
            <a:r>
              <a:rPr lang="en-US" sz="1200" i="1" dirty="0">
                <a:solidFill>
                  <a:srgbClr val="159627"/>
                </a:solidFill>
                <a:latin typeface="Cambria" pitchFamily="18" charset="0"/>
              </a:rPr>
              <a:t>in progress</a:t>
            </a:r>
            <a:endParaRPr lang="en-US" sz="1200" dirty="0">
              <a:solidFill>
                <a:srgbClr val="159627"/>
              </a:solidFill>
              <a:latin typeface="Cambria" pitchFamily="18" charset="0"/>
            </a:endParaRPr>
          </a:p>
        </p:txBody>
      </p:sp>
      <p:sp>
        <p:nvSpPr>
          <p:cNvPr id="14369" name="Text Box 185"/>
          <p:cNvSpPr txBox="1">
            <a:spLocks noChangeArrowheads="1"/>
          </p:cNvSpPr>
          <p:nvPr/>
        </p:nvSpPr>
        <p:spPr bwMode="auto">
          <a:xfrm>
            <a:off x="7762875" y="2156883"/>
            <a:ext cx="904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dirty="0">
                <a:latin typeface="Cambria" pitchFamily="18" charset="0"/>
              </a:rPr>
              <a:t>input</a:t>
            </a:r>
          </a:p>
        </p:txBody>
      </p:sp>
      <p:sp>
        <p:nvSpPr>
          <p:cNvPr id="14370" name="AutoShape 186"/>
          <p:cNvSpPr>
            <a:spLocks/>
          </p:cNvSpPr>
          <p:nvPr/>
        </p:nvSpPr>
        <p:spPr bwMode="auto">
          <a:xfrm>
            <a:off x="7661275" y="2141538"/>
            <a:ext cx="74613" cy="347662"/>
          </a:xfrm>
          <a:prstGeom prst="rightBrace">
            <a:avLst>
              <a:gd name="adj1" fmla="val 388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4371" name="Text Box 187"/>
          <p:cNvSpPr txBox="1">
            <a:spLocks noChangeArrowheads="1"/>
          </p:cNvSpPr>
          <p:nvPr/>
        </p:nvSpPr>
        <p:spPr bwMode="auto">
          <a:xfrm>
            <a:off x="7543800" y="2536825"/>
            <a:ext cx="1560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ambria" pitchFamily="18" charset="0"/>
              </a:rPr>
              <a:t>function call</a:t>
            </a:r>
          </a:p>
        </p:txBody>
      </p:sp>
      <p:sp>
        <p:nvSpPr>
          <p:cNvPr id="14372" name="Rectangle 188"/>
          <p:cNvSpPr>
            <a:spLocks noChangeArrowheads="1"/>
          </p:cNvSpPr>
          <p:nvPr>
            <p:custDataLst>
              <p:tags r:id="rId28"/>
            </p:custDataLst>
          </p:nvPr>
        </p:nvSpPr>
        <p:spPr bwMode="auto">
          <a:xfrm>
            <a:off x="992894" y="4501974"/>
            <a:ext cx="2664706" cy="527226"/>
          </a:xfrm>
          <a:prstGeom prst="rect">
            <a:avLst/>
          </a:prstGeom>
          <a:solidFill>
            <a:srgbClr val="FFCCFF"/>
          </a:solidFill>
          <a:ln w="9525">
            <a:solidFill>
              <a:schemeClr val="tx1"/>
            </a:solidFill>
            <a:miter lim="800000"/>
            <a:headEnd/>
            <a:tailEnd/>
          </a:ln>
          <a:extLst/>
        </p:spPr>
        <p:txBody>
          <a:bodyPr wrap="none" anchor="ctr"/>
          <a:lstStyle/>
          <a:p>
            <a:endParaRPr lang="en-US"/>
          </a:p>
        </p:txBody>
      </p:sp>
      <p:sp>
        <p:nvSpPr>
          <p:cNvPr id="14373" name="Text Box 189"/>
          <p:cNvSpPr txBox="1">
            <a:spLocks noChangeArrowheads="1"/>
          </p:cNvSpPr>
          <p:nvPr>
            <p:custDataLst>
              <p:tags r:id="rId29"/>
            </p:custDataLst>
          </p:nvPr>
        </p:nvSpPr>
        <p:spPr bwMode="auto">
          <a:xfrm>
            <a:off x="326144" y="4522611"/>
            <a:ext cx="62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rgbClr val="C00000"/>
                </a:solidFill>
                <a:latin typeface="Courier New" pitchFamily="-106" charset="0"/>
                <a:cs typeface="Courier New" pitchFamily="-106" charset="0"/>
              </a:rPr>
              <a:t>r14</a:t>
            </a:r>
          </a:p>
        </p:txBody>
      </p:sp>
      <p:sp>
        <p:nvSpPr>
          <p:cNvPr id="14374" name="Text Box 190"/>
          <p:cNvSpPr txBox="1">
            <a:spLocks noChangeArrowheads="1"/>
          </p:cNvSpPr>
          <p:nvPr/>
        </p:nvSpPr>
        <p:spPr bwMode="auto">
          <a:xfrm>
            <a:off x="1856494" y="4294011"/>
            <a:ext cx="1789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C00000"/>
                </a:solidFill>
                <a:latin typeface="Cambria" pitchFamily="18" charset="0"/>
              </a:rPr>
              <a:t>return address register</a:t>
            </a:r>
          </a:p>
        </p:txBody>
      </p:sp>
      <p:sp>
        <p:nvSpPr>
          <p:cNvPr id="14375" name="Text Box 194"/>
          <p:cNvSpPr txBox="1">
            <a:spLocks noChangeArrowheads="1"/>
          </p:cNvSpPr>
          <p:nvPr/>
        </p:nvSpPr>
        <p:spPr bwMode="auto">
          <a:xfrm>
            <a:off x="7735888" y="4828646"/>
            <a:ext cx="12557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latin typeface="Cambria" pitchFamily="18" charset="0"/>
              </a:rPr>
              <a:t>the function</a:t>
            </a:r>
          </a:p>
        </p:txBody>
      </p:sp>
      <p:sp>
        <p:nvSpPr>
          <p:cNvPr id="14376" name="Text Box 197"/>
          <p:cNvSpPr txBox="1">
            <a:spLocks noChangeArrowheads="1"/>
          </p:cNvSpPr>
          <p:nvPr/>
        </p:nvSpPr>
        <p:spPr bwMode="auto">
          <a:xfrm>
            <a:off x="7731125" y="3633258"/>
            <a:ext cx="1031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dirty="0">
                <a:latin typeface="Cambria" pitchFamily="18" charset="0"/>
              </a:rPr>
              <a:t>output</a:t>
            </a:r>
          </a:p>
        </p:txBody>
      </p:sp>
      <p:sp>
        <p:nvSpPr>
          <p:cNvPr id="14377" name="AutoShape 198"/>
          <p:cNvSpPr>
            <a:spLocks/>
          </p:cNvSpPr>
          <p:nvPr/>
        </p:nvSpPr>
        <p:spPr bwMode="auto">
          <a:xfrm>
            <a:off x="7643813" y="3450343"/>
            <a:ext cx="93662" cy="777875"/>
          </a:xfrm>
          <a:prstGeom prst="rightBrace">
            <a:avLst>
              <a:gd name="adj1" fmla="val 692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4378" name="Text Box 30"/>
          <p:cNvSpPr txBox="1">
            <a:spLocks noChangeArrowheads="1"/>
          </p:cNvSpPr>
          <p:nvPr>
            <p:custDataLst>
              <p:tags r:id="rId30"/>
            </p:custDataLst>
          </p:nvPr>
        </p:nvSpPr>
        <p:spPr bwMode="auto">
          <a:xfrm>
            <a:off x="4262438" y="421710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4</a:t>
            </a:r>
          </a:p>
        </p:txBody>
      </p:sp>
      <p:sp>
        <p:nvSpPr>
          <p:cNvPr id="14379" name="Text Box 31"/>
          <p:cNvSpPr txBox="1">
            <a:spLocks noChangeArrowheads="1"/>
          </p:cNvSpPr>
          <p:nvPr>
            <p:custDataLst>
              <p:tags r:id="rId31"/>
            </p:custDataLst>
          </p:nvPr>
        </p:nvSpPr>
        <p:spPr bwMode="auto">
          <a:xfrm>
            <a:off x="4262438" y="460604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5</a:t>
            </a:r>
          </a:p>
        </p:txBody>
      </p:sp>
      <p:sp>
        <p:nvSpPr>
          <p:cNvPr id="14380" name="Text Box 33"/>
          <p:cNvSpPr txBox="1">
            <a:spLocks noChangeArrowheads="1"/>
          </p:cNvSpPr>
          <p:nvPr>
            <p:custDataLst>
              <p:tags r:id="rId32"/>
            </p:custDataLst>
          </p:nvPr>
        </p:nvSpPr>
        <p:spPr bwMode="auto">
          <a:xfrm>
            <a:off x="4262438" y="498704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6</a:t>
            </a:r>
          </a:p>
        </p:txBody>
      </p:sp>
      <p:sp>
        <p:nvSpPr>
          <p:cNvPr id="14381" name="Text Box 34"/>
          <p:cNvSpPr txBox="1">
            <a:spLocks noChangeArrowheads="1"/>
          </p:cNvSpPr>
          <p:nvPr>
            <p:custDataLst>
              <p:tags r:id="rId33"/>
            </p:custDataLst>
          </p:nvPr>
        </p:nvSpPr>
        <p:spPr bwMode="auto">
          <a:xfrm>
            <a:off x="4262438" y="536804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7</a:t>
            </a:r>
          </a:p>
        </p:txBody>
      </p:sp>
      <p:sp>
        <p:nvSpPr>
          <p:cNvPr id="14383" name="Text Box 187"/>
          <p:cNvSpPr txBox="1">
            <a:spLocks noChangeArrowheads="1"/>
          </p:cNvSpPr>
          <p:nvPr/>
        </p:nvSpPr>
        <p:spPr bwMode="auto">
          <a:xfrm>
            <a:off x="7772400" y="5382330"/>
            <a:ext cx="1219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dirty="0">
                <a:latin typeface="Cambria" pitchFamily="18" charset="0"/>
              </a:rPr>
              <a:t>"</a:t>
            </a:r>
            <a:r>
              <a:rPr lang="en-US" sz="1800" b="1" i="1" dirty="0">
                <a:latin typeface="Cambria" pitchFamily="18" charset="0"/>
              </a:rPr>
              <a:t>return</a:t>
            </a:r>
            <a:r>
              <a:rPr lang="en-US" sz="1800" b="1" dirty="0">
                <a:latin typeface="Cambria" pitchFamily="18" charset="0"/>
              </a:rPr>
              <a:t>"</a:t>
            </a:r>
          </a:p>
        </p:txBody>
      </p:sp>
      <p:sp>
        <p:nvSpPr>
          <p:cNvPr id="14384" name="AutoShape 198"/>
          <p:cNvSpPr>
            <a:spLocks/>
          </p:cNvSpPr>
          <p:nvPr/>
        </p:nvSpPr>
        <p:spPr bwMode="auto">
          <a:xfrm>
            <a:off x="7643813" y="4301243"/>
            <a:ext cx="119062" cy="1433512"/>
          </a:xfrm>
          <a:prstGeom prst="rightBrace">
            <a:avLst>
              <a:gd name="adj1" fmla="val 69192"/>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
        <p:nvSpPr>
          <p:cNvPr id="14385" name="Rectangle 76"/>
          <p:cNvSpPr>
            <a:spLocks noChangeArrowheads="1"/>
          </p:cNvSpPr>
          <p:nvPr/>
        </p:nvSpPr>
        <p:spPr bwMode="auto">
          <a:xfrm>
            <a:off x="6400800" y="1752600"/>
            <a:ext cx="339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000FF"/>
                </a:solidFill>
                <a:latin typeface="Calibri" pitchFamily="-106" charset="0"/>
              </a:rPr>
              <a:t>7</a:t>
            </a:r>
            <a:endParaRPr lang="en-US" dirty="0">
              <a:solidFill>
                <a:srgbClr val="0000FF"/>
              </a:solidFill>
            </a:endParaRPr>
          </a:p>
        </p:txBody>
      </p:sp>
      <p:cxnSp>
        <p:nvCxnSpPr>
          <p:cNvPr id="14386" name="Straight Arrow Connector 78"/>
          <p:cNvCxnSpPr>
            <a:cxnSpLocks noChangeShapeType="1"/>
          </p:cNvCxnSpPr>
          <p:nvPr/>
        </p:nvCxnSpPr>
        <p:spPr bwMode="auto">
          <a:xfrm flipH="1">
            <a:off x="6248400" y="2133600"/>
            <a:ext cx="228600" cy="152400"/>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51" name="Rectangle 67"/>
          <p:cNvSpPr>
            <a:spLocks noChangeArrowheads="1"/>
          </p:cNvSpPr>
          <p:nvPr/>
        </p:nvSpPr>
        <p:spPr bwMode="auto">
          <a:xfrm>
            <a:off x="3013075" y="3710869"/>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alibri" pitchFamily="-106" charset="0"/>
              </a:rPr>
              <a:t>7</a:t>
            </a:r>
            <a:endParaRPr lang="en-US" dirty="0"/>
          </a:p>
        </p:txBody>
      </p:sp>
      <p:sp>
        <p:nvSpPr>
          <p:cNvPr id="52" name="Rectangle 67"/>
          <p:cNvSpPr>
            <a:spLocks noChangeArrowheads="1"/>
          </p:cNvSpPr>
          <p:nvPr/>
        </p:nvSpPr>
        <p:spPr bwMode="auto">
          <a:xfrm>
            <a:off x="3001786" y="4563534"/>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alibri" pitchFamily="-106" charset="0"/>
              </a:rPr>
              <a:t>2</a:t>
            </a:r>
            <a:endParaRPr lang="en-US" dirty="0"/>
          </a:p>
        </p:txBody>
      </p:sp>
      <p:sp>
        <p:nvSpPr>
          <p:cNvPr id="54" name="Rectangle 67"/>
          <p:cNvSpPr>
            <a:spLocks noChangeArrowheads="1"/>
          </p:cNvSpPr>
          <p:nvPr/>
        </p:nvSpPr>
        <p:spPr bwMode="auto">
          <a:xfrm>
            <a:off x="2373313" y="3709282"/>
            <a:ext cx="495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alibri" pitchFamily="-106" charset="0"/>
              </a:rPr>
              <a:t>42</a:t>
            </a:r>
            <a:endParaRPr lang="en-US"/>
          </a:p>
        </p:txBody>
      </p:sp>
      <p:sp>
        <p:nvSpPr>
          <p:cNvPr id="55" name="Rectangle 67"/>
          <p:cNvSpPr>
            <a:spLocks noChangeArrowheads="1"/>
          </p:cNvSpPr>
          <p:nvPr/>
        </p:nvSpPr>
        <p:spPr bwMode="auto">
          <a:xfrm>
            <a:off x="2438400" y="2420056"/>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alibri" pitchFamily="-106" charset="0"/>
              </a:rPr>
              <a:t>6</a:t>
            </a:r>
            <a:endParaRPr lang="en-US" dirty="0"/>
          </a:p>
        </p:txBody>
      </p:sp>
      <p:sp>
        <p:nvSpPr>
          <p:cNvPr id="56" name="Rectangle 67"/>
          <p:cNvSpPr>
            <a:spLocks noChangeArrowheads="1"/>
          </p:cNvSpPr>
          <p:nvPr/>
        </p:nvSpPr>
        <p:spPr bwMode="auto">
          <a:xfrm>
            <a:off x="3013074" y="2435225"/>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latin typeface="Calibri" pitchFamily="-106" charset="0"/>
              </a:rPr>
              <a:t>7</a:t>
            </a:r>
            <a:endParaRPr lang="en-US" dirty="0"/>
          </a:p>
        </p:txBody>
      </p:sp>
      <p:sp>
        <p:nvSpPr>
          <p:cNvPr id="75" name="Rectangle 40"/>
          <p:cNvSpPr>
            <a:spLocks noChangeArrowheads="1"/>
          </p:cNvSpPr>
          <p:nvPr>
            <p:custDataLst>
              <p:tags r:id="rId34"/>
            </p:custDataLst>
          </p:nvPr>
        </p:nvSpPr>
        <p:spPr bwMode="auto">
          <a:xfrm>
            <a:off x="5053308" y="2986087"/>
            <a:ext cx="2449513" cy="366713"/>
          </a:xfrm>
          <a:prstGeom prst="rect">
            <a:avLst/>
          </a:prstGeom>
          <a:solidFill>
            <a:schemeClr val="bg1">
              <a:lumMod val="95000"/>
            </a:schemeClr>
          </a:solidFill>
          <a:ln>
            <a:noFill/>
          </a:ln>
          <a:extLst/>
        </p:spPr>
        <p:txBody>
          <a:bodyPr wrap="square">
            <a:spAutoFit/>
          </a:bodyPr>
          <a:lstStyle/>
          <a:p>
            <a:pPr algn="l"/>
            <a:r>
              <a:rPr lang="en-US" sz="1800" b="1" dirty="0" smtClean="0">
                <a:solidFill>
                  <a:srgbClr val="000000"/>
                </a:solidFill>
                <a:latin typeface="Courier New" pitchFamily="-106" charset="0"/>
              </a:rPr>
              <a:t>add   </a:t>
            </a:r>
            <a:r>
              <a:rPr lang="en-US" sz="1800" b="1" dirty="0" smtClean="0">
                <a:solidFill>
                  <a:srgbClr val="00B050"/>
                </a:solidFill>
                <a:latin typeface="Courier New" pitchFamily="-106" charset="0"/>
              </a:rPr>
              <a:t>r13 </a:t>
            </a:r>
            <a:r>
              <a:rPr lang="en-US" sz="1800" b="1" dirty="0" err="1" smtClean="0">
                <a:solidFill>
                  <a:srgbClr val="00B050"/>
                </a:solidFill>
                <a:latin typeface="Courier New" pitchFamily="-106" charset="0"/>
              </a:rPr>
              <a:t>r13</a:t>
            </a:r>
            <a:r>
              <a:rPr lang="en-US" sz="1800" b="1" dirty="0" smtClean="0">
                <a:solidFill>
                  <a:srgbClr val="00B050"/>
                </a:solidFill>
                <a:latin typeface="Courier New" pitchFamily="-106" charset="0"/>
              </a:rPr>
              <a:t> </a:t>
            </a:r>
            <a:r>
              <a:rPr lang="en-US" sz="1800" b="1" dirty="0" smtClean="0">
                <a:solidFill>
                  <a:srgbClr val="0000FF"/>
                </a:solidFill>
                <a:latin typeface="Courier New" pitchFamily="-106" charset="0"/>
              </a:rPr>
              <a:t>r1</a:t>
            </a:r>
            <a:endParaRPr lang="en-US" sz="1800" dirty="0">
              <a:solidFill>
                <a:srgbClr val="0000FF"/>
              </a:solidFill>
              <a:latin typeface="Arial" charset="0"/>
            </a:endParaRPr>
          </a:p>
        </p:txBody>
      </p:sp>
      <p:grpSp>
        <p:nvGrpSpPr>
          <p:cNvPr id="82" name="Group 190"/>
          <p:cNvGrpSpPr>
            <a:grpSpLocks/>
          </p:cNvGrpSpPr>
          <p:nvPr>
            <p:custDataLst>
              <p:tags r:id="rId35"/>
            </p:custDataLst>
          </p:nvPr>
        </p:nvGrpSpPr>
        <p:grpSpPr bwMode="auto">
          <a:xfrm>
            <a:off x="7391400" y="6313488"/>
            <a:ext cx="457200" cy="474662"/>
            <a:chOff x="2928" y="1051"/>
            <a:chExt cx="840" cy="957"/>
          </a:xfrm>
        </p:grpSpPr>
        <p:sp>
          <p:nvSpPr>
            <p:cNvPr id="83" name="Freeform 191"/>
            <p:cNvSpPr>
              <a:spLocks/>
            </p:cNvSpPr>
            <p:nvPr>
              <p:custDataLst>
                <p:tags r:id="rId37"/>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4" name="Oval 192"/>
            <p:cNvSpPr>
              <a:spLocks noChangeArrowheads="1"/>
            </p:cNvSpPr>
            <p:nvPr>
              <p:custDataLst>
                <p:tags r:id="rId3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85" name="Oval 193"/>
            <p:cNvSpPr>
              <a:spLocks noChangeArrowheads="1"/>
            </p:cNvSpPr>
            <p:nvPr>
              <p:custDataLst>
                <p:tags r:id="rId3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6" name="Oval 194"/>
            <p:cNvSpPr>
              <a:spLocks noChangeArrowheads="1"/>
            </p:cNvSpPr>
            <p:nvPr>
              <p:custDataLst>
                <p:tags r:id="rId4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7" name="Oval 195"/>
            <p:cNvSpPr>
              <a:spLocks noChangeArrowheads="1"/>
            </p:cNvSpPr>
            <p:nvPr>
              <p:custDataLst>
                <p:tags r:id="rId4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8" name="Oval 196"/>
            <p:cNvSpPr>
              <a:spLocks noChangeArrowheads="1"/>
            </p:cNvSpPr>
            <p:nvPr>
              <p:custDataLst>
                <p:tags r:id="rId4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9" name="Oval 197"/>
            <p:cNvSpPr>
              <a:spLocks noChangeArrowheads="1"/>
            </p:cNvSpPr>
            <p:nvPr>
              <p:custDataLst>
                <p:tags r:id="rId4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0" name="Oval 198"/>
            <p:cNvSpPr>
              <a:spLocks noChangeArrowheads="1"/>
            </p:cNvSpPr>
            <p:nvPr>
              <p:custDataLst>
                <p:tags r:id="rId4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1" name="AutoShape 199"/>
            <p:cNvSpPr>
              <a:spLocks noChangeArrowheads="1"/>
            </p:cNvSpPr>
            <p:nvPr>
              <p:custDataLst>
                <p:tags r:id="rId4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92" name="Freeform 200"/>
            <p:cNvSpPr>
              <a:spLocks/>
            </p:cNvSpPr>
            <p:nvPr>
              <p:custDataLst>
                <p:tags r:id="rId4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3" name="Freeform 201"/>
            <p:cNvSpPr>
              <a:spLocks/>
            </p:cNvSpPr>
            <p:nvPr>
              <p:custDataLst>
                <p:tags r:id="rId4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4" name="Freeform 202"/>
            <p:cNvSpPr>
              <a:spLocks/>
            </p:cNvSpPr>
            <p:nvPr>
              <p:custDataLst>
                <p:tags r:id="rId4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5" name="Freeform 203"/>
            <p:cNvSpPr>
              <a:spLocks/>
            </p:cNvSpPr>
            <p:nvPr>
              <p:custDataLst>
                <p:tags r:id="rId4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6" name="Rectangle 41"/>
          <p:cNvSpPr>
            <a:spLocks noChangeArrowheads="1"/>
          </p:cNvSpPr>
          <p:nvPr/>
        </p:nvSpPr>
        <p:spPr bwMode="auto">
          <a:xfrm>
            <a:off x="4425949" y="6248400"/>
            <a:ext cx="30079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500" dirty="0">
                <a:solidFill>
                  <a:srgbClr val="159627"/>
                </a:solidFill>
                <a:latin typeface="Calibri" pitchFamily="-106" charset="0"/>
              </a:rPr>
              <a:t>We'd need the </a:t>
            </a:r>
            <a:r>
              <a:rPr lang="en-US" sz="1500" b="1" i="1" dirty="0" smtClean="0">
                <a:solidFill>
                  <a:srgbClr val="159627"/>
                </a:solidFill>
                <a:latin typeface="Calibri" pitchFamily="-106" charset="0"/>
              </a:rPr>
              <a:t>earlier</a:t>
            </a:r>
            <a:r>
              <a:rPr lang="en-US" sz="1500" dirty="0" smtClean="0">
                <a:solidFill>
                  <a:srgbClr val="159627"/>
                </a:solidFill>
                <a:latin typeface="Calibri" pitchFamily="-106" charset="0"/>
              </a:rPr>
              <a:t> </a:t>
            </a:r>
            <a:r>
              <a:rPr lang="en-US" sz="1500" dirty="0">
                <a:solidFill>
                  <a:srgbClr val="159627"/>
                </a:solidFill>
                <a:latin typeface="Calibri" pitchFamily="-106" charset="0"/>
              </a:rPr>
              <a:t>value of x (r1) … </a:t>
            </a:r>
            <a:r>
              <a:rPr lang="en-US" sz="1500" b="1" i="1" dirty="0">
                <a:solidFill>
                  <a:srgbClr val="159627"/>
                </a:solidFill>
                <a:latin typeface="Calibri" pitchFamily="-106" charset="0"/>
              </a:rPr>
              <a:t>after</a:t>
            </a:r>
            <a:r>
              <a:rPr lang="en-US" sz="1500" dirty="0">
                <a:solidFill>
                  <a:srgbClr val="159627"/>
                </a:solidFill>
                <a:latin typeface="Calibri" pitchFamily="-106" charset="0"/>
              </a:rPr>
              <a:t> the function call !</a:t>
            </a:r>
            <a:endParaRPr lang="en-US" sz="1500" dirty="0">
              <a:solidFill>
                <a:srgbClr val="159627"/>
              </a:solidFill>
            </a:endParaRPr>
          </a:p>
        </p:txBody>
      </p:sp>
      <p:sp>
        <p:nvSpPr>
          <p:cNvPr id="97" name="Text Box 211"/>
          <p:cNvSpPr txBox="1">
            <a:spLocks noChangeArrowheads="1"/>
          </p:cNvSpPr>
          <p:nvPr/>
        </p:nvSpPr>
        <p:spPr bwMode="auto">
          <a:xfrm>
            <a:off x="996420" y="5483225"/>
            <a:ext cx="2432580" cy="830263"/>
          </a:xfrm>
          <a:prstGeom prst="rect">
            <a:avLst/>
          </a:prstGeom>
          <a:solidFill>
            <a:schemeClr val="bg1"/>
          </a:solidFill>
          <a:ln>
            <a:noFill/>
          </a:ln>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smtClean="0">
                <a:latin typeface="Calibri" pitchFamily="-106" charset="0"/>
              </a:rPr>
              <a:t>if </a:t>
            </a:r>
            <a:r>
              <a:rPr lang="en-US" b="1" dirty="0">
                <a:latin typeface="Calibri" pitchFamily="-106" charset="0"/>
              </a:rPr>
              <a:t>we wanted </a:t>
            </a:r>
            <a:r>
              <a:rPr lang="en-US" b="1" dirty="0">
                <a:latin typeface="Courier New" pitchFamily="-106" charset="0"/>
                <a:cs typeface="Courier New" pitchFamily="-106" charset="0"/>
              </a:rPr>
              <a:t>fun(x) + x </a:t>
            </a:r>
            <a:r>
              <a:rPr lang="en-US" b="1" dirty="0">
                <a:latin typeface="Calibri" pitchFamily="-106" charset="0"/>
              </a:rPr>
              <a:t>?</a:t>
            </a:r>
          </a:p>
        </p:txBody>
      </p:sp>
      <p:sp>
        <p:nvSpPr>
          <p:cNvPr id="98" name="Right Arrow 97"/>
          <p:cNvSpPr/>
          <p:nvPr/>
        </p:nvSpPr>
        <p:spPr bwMode="auto">
          <a:xfrm>
            <a:off x="4038600" y="2966244"/>
            <a:ext cx="836613" cy="399256"/>
          </a:xfrm>
          <a:prstGeom prst="rightArrow">
            <a:avLst/>
          </a:prstGeom>
          <a:solidFill>
            <a:schemeClr val="bg1">
              <a:lumMod val="95000"/>
            </a:schemeClr>
          </a:solidFill>
          <a:ln w="31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99" name="Rectangle 5"/>
          <p:cNvSpPr>
            <a:spLocks noChangeArrowheads="1"/>
          </p:cNvSpPr>
          <p:nvPr>
            <p:custDataLst>
              <p:tags r:id="rId36"/>
            </p:custDataLst>
          </p:nvPr>
        </p:nvSpPr>
        <p:spPr bwMode="auto">
          <a:xfrm>
            <a:off x="609600" y="152400"/>
            <a:ext cx="80581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200" dirty="0" smtClean="0">
                <a:solidFill>
                  <a:schemeClr val="tx2"/>
                </a:solidFill>
                <a:latin typeface="Calibri" panose="020F0502020204030204" pitchFamily="34" charset="0"/>
              </a:rPr>
              <a:t>functions  !=  instructions</a:t>
            </a:r>
            <a:endParaRPr lang="en-US" sz="4200" dirty="0">
              <a:solidFill>
                <a:schemeClr val="tx2"/>
              </a:solidFill>
              <a:latin typeface="Calibri" panose="020F0502020204030204" pitchFamily="34" charset="0"/>
            </a:endParaRPr>
          </a:p>
        </p:txBody>
      </p:sp>
      <p:sp>
        <p:nvSpPr>
          <p:cNvPr id="3" name="TextBox 2"/>
          <p:cNvSpPr txBox="1"/>
          <p:nvPr/>
        </p:nvSpPr>
        <p:spPr>
          <a:xfrm>
            <a:off x="2971800" y="2433935"/>
            <a:ext cx="389850" cy="461665"/>
          </a:xfrm>
          <a:prstGeom prst="rect">
            <a:avLst/>
          </a:prstGeom>
          <a:noFill/>
        </p:spPr>
        <p:txBody>
          <a:bodyPr wrap="none" rtlCol="0">
            <a:spAutoFit/>
          </a:bodyPr>
          <a:lstStyle/>
          <a:p>
            <a:r>
              <a:rPr lang="en-US" dirty="0" smtClean="0">
                <a:solidFill>
                  <a:srgbClr val="FF0000"/>
                </a:solidFill>
                <a:latin typeface="Arial" panose="020B0604020202020204" pitchFamily="34" charset="0"/>
                <a:cs typeface="Arial" panose="020B0604020202020204" pitchFamily="34" charset="0"/>
              </a:rPr>
              <a:t>X</a:t>
            </a:r>
            <a:endParaRPr lang="en-US" dirty="0">
              <a:solidFill>
                <a:srgbClr val="FF0000"/>
              </a:solidFill>
              <a:latin typeface="Arial" panose="020B0604020202020204" pitchFamily="34" charset="0"/>
              <a:cs typeface="Arial" panose="020B0604020202020204" pitchFamily="34" charset="0"/>
            </a:endParaRPr>
          </a:p>
        </p:txBody>
      </p:sp>
      <p:sp>
        <p:nvSpPr>
          <p:cNvPr id="76" name="TextBox 75"/>
          <p:cNvSpPr txBox="1"/>
          <p:nvPr/>
        </p:nvSpPr>
        <p:spPr>
          <a:xfrm>
            <a:off x="2971800" y="3729335"/>
            <a:ext cx="389850" cy="461665"/>
          </a:xfrm>
          <a:prstGeom prst="rect">
            <a:avLst/>
          </a:prstGeom>
          <a:noFill/>
        </p:spPr>
        <p:txBody>
          <a:bodyPr wrap="none" rtlCol="0">
            <a:spAutoFit/>
          </a:bodyPr>
          <a:lstStyle/>
          <a:p>
            <a:r>
              <a:rPr lang="en-US" dirty="0" smtClean="0">
                <a:solidFill>
                  <a:srgbClr val="FF0000"/>
                </a:solidFill>
                <a:latin typeface="Arial" panose="020B0604020202020204" pitchFamily="34" charset="0"/>
                <a:cs typeface="Arial" panose="020B0604020202020204" pitchFamily="34" charset="0"/>
              </a:rPr>
              <a:t>X</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903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211"/>
          <p:cNvSpPr txBox="1">
            <a:spLocks noChangeArrowheads="1"/>
          </p:cNvSpPr>
          <p:nvPr/>
        </p:nvSpPr>
        <p:spPr bwMode="auto">
          <a:xfrm>
            <a:off x="455172" y="3944938"/>
            <a:ext cx="3849334"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b="1" dirty="0">
                <a:latin typeface="Calibri" pitchFamily="-106" charset="0"/>
              </a:rPr>
              <a:t>Functions </a:t>
            </a:r>
            <a:r>
              <a:rPr lang="en-US" sz="3200" b="1" dirty="0" smtClean="0">
                <a:latin typeface="Calibri" pitchFamily="-106" charset="0"/>
              </a:rPr>
              <a:t>will </a:t>
            </a:r>
            <a:r>
              <a:rPr lang="en-US" sz="3200" b="1" i="1" dirty="0" smtClean="0">
                <a:latin typeface="Calibri" pitchFamily="-106" charset="0"/>
              </a:rPr>
              <a:t>overwrite </a:t>
            </a:r>
            <a:r>
              <a:rPr lang="en-US" sz="3200" b="1" dirty="0" smtClean="0">
                <a:latin typeface="Calibri" pitchFamily="-106" charset="0"/>
              </a:rPr>
              <a:t>registers</a:t>
            </a:r>
            <a:endParaRPr lang="en-US" sz="3200" b="1" dirty="0">
              <a:latin typeface="Calibri" pitchFamily="-106" charset="0"/>
            </a:endParaRPr>
          </a:p>
        </p:txBody>
      </p:sp>
      <p:sp>
        <p:nvSpPr>
          <p:cNvPr id="16388" name="Text Box 17"/>
          <p:cNvSpPr txBox="1">
            <a:spLocks noChangeArrowheads="1"/>
          </p:cNvSpPr>
          <p:nvPr>
            <p:custDataLst>
              <p:tags r:id="rId1"/>
            </p:custDataLst>
          </p:nvPr>
        </p:nvSpPr>
        <p:spPr bwMode="auto">
          <a:xfrm>
            <a:off x="4808538" y="465137"/>
            <a:ext cx="3421062" cy="830263"/>
          </a:xfrm>
          <a:prstGeom prst="rect">
            <a:avLst/>
          </a:prstGeom>
          <a:solidFill>
            <a:srgbClr val="FFE0B3"/>
          </a:solidFill>
          <a:ln>
            <a:noFill/>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alibri" pitchFamily="-106" charset="0"/>
              </a:rPr>
              <a:t>... but we want LOTS of function calls.</a:t>
            </a:r>
          </a:p>
        </p:txBody>
      </p:sp>
      <p:sp>
        <p:nvSpPr>
          <p:cNvPr id="16389" name="Text Box 18"/>
          <p:cNvSpPr txBox="1">
            <a:spLocks noChangeArrowheads="1"/>
          </p:cNvSpPr>
          <p:nvPr>
            <p:custDataLst>
              <p:tags r:id="rId2"/>
            </p:custDataLst>
          </p:nvPr>
        </p:nvSpPr>
        <p:spPr bwMode="auto">
          <a:xfrm>
            <a:off x="777875" y="465137"/>
            <a:ext cx="2808288" cy="830263"/>
          </a:xfrm>
          <a:prstGeom prst="rect">
            <a:avLst/>
          </a:prstGeom>
          <a:solidFill>
            <a:srgbClr val="FFE0B3"/>
          </a:solidFill>
          <a:ln>
            <a:noFill/>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latin typeface="Calibri" pitchFamily="-106" charset="0"/>
              </a:rPr>
              <a:t>There is only ONE set of registers...</a:t>
            </a:r>
          </a:p>
        </p:txBody>
      </p:sp>
      <p:cxnSp>
        <p:nvCxnSpPr>
          <p:cNvPr id="16431" name="Straight Arrow Connector 115"/>
          <p:cNvCxnSpPr>
            <a:cxnSpLocks noChangeShapeType="1"/>
          </p:cNvCxnSpPr>
          <p:nvPr/>
        </p:nvCxnSpPr>
        <p:spPr bwMode="auto">
          <a:xfrm flipH="1" flipV="1">
            <a:off x="3733800" y="3013870"/>
            <a:ext cx="1141413" cy="1516855"/>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6433" name="Text Box 62"/>
          <p:cNvSpPr txBox="1">
            <a:spLocks noChangeArrowheads="1"/>
          </p:cNvSpPr>
          <p:nvPr/>
        </p:nvSpPr>
        <p:spPr bwMode="auto">
          <a:xfrm rot="21418699">
            <a:off x="1865783" y="1211992"/>
            <a:ext cx="3733800" cy="738664"/>
          </a:xfrm>
          <a:prstGeom prst="rect">
            <a:avLst/>
          </a:prstGeom>
          <a:solidFill>
            <a:schemeClr val="bg1"/>
          </a:solidFill>
          <a:ln w="9525">
            <a:solidFill>
              <a:srgbClr val="C00000"/>
            </a:solidFill>
            <a:miter lim="800000"/>
            <a:headEnd/>
            <a:tailEnd/>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i="1" dirty="0">
                <a:latin typeface="Calibri" pitchFamily="-106" charset="0"/>
              </a:rPr>
              <a:t>We want it to SEEM like each function has </a:t>
            </a:r>
            <a:r>
              <a:rPr lang="en-US" sz="2100" i="1" dirty="0">
                <a:solidFill>
                  <a:srgbClr val="FF0000"/>
                </a:solidFill>
                <a:latin typeface="Calibri" pitchFamily="-106" charset="0"/>
              </a:rPr>
              <a:t>its own registers</a:t>
            </a:r>
            <a:r>
              <a:rPr lang="en-US" sz="2100" i="1" dirty="0">
                <a:latin typeface="Calibri" pitchFamily="-106" charset="0"/>
              </a:rPr>
              <a:t>!</a:t>
            </a:r>
          </a:p>
        </p:txBody>
      </p:sp>
      <p:sp>
        <p:nvSpPr>
          <p:cNvPr id="65" name="Rectangle 6"/>
          <p:cNvSpPr>
            <a:spLocks noChangeArrowheads="1"/>
          </p:cNvSpPr>
          <p:nvPr>
            <p:custDataLst>
              <p:tags r:id="rId3"/>
            </p:custDataLst>
          </p:nvPr>
        </p:nvSpPr>
        <p:spPr bwMode="auto">
          <a:xfrm>
            <a:off x="989719" y="2735263"/>
            <a:ext cx="2664706" cy="527226"/>
          </a:xfrm>
          <a:prstGeom prst="rect">
            <a:avLst/>
          </a:prstGeom>
          <a:solidFill>
            <a:srgbClr val="CCECFF"/>
          </a:solidFill>
          <a:ln w="9525">
            <a:solidFill>
              <a:schemeClr val="tx1"/>
            </a:solidFill>
            <a:miter lim="800000"/>
            <a:headEnd/>
            <a:tailEnd/>
          </a:ln>
          <a:extLst/>
        </p:spPr>
        <p:txBody>
          <a:bodyPr wrap="none" anchor="ctr"/>
          <a:lstStyle/>
          <a:p>
            <a:endParaRPr lang="en-US"/>
          </a:p>
        </p:txBody>
      </p:sp>
      <p:sp>
        <p:nvSpPr>
          <p:cNvPr id="67" name="Rectangle 13"/>
          <p:cNvSpPr>
            <a:spLocks noChangeArrowheads="1"/>
          </p:cNvSpPr>
          <p:nvPr>
            <p:custDataLst>
              <p:tags r:id="rId4"/>
            </p:custDataLst>
          </p:nvPr>
        </p:nvSpPr>
        <p:spPr bwMode="auto">
          <a:xfrm>
            <a:off x="4879976" y="2435225"/>
            <a:ext cx="266858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8" name="Rectangle 14"/>
          <p:cNvSpPr>
            <a:spLocks noChangeArrowheads="1"/>
          </p:cNvSpPr>
          <p:nvPr>
            <p:custDataLst>
              <p:tags r:id="rId5"/>
            </p:custDataLst>
          </p:nvPr>
        </p:nvSpPr>
        <p:spPr bwMode="auto">
          <a:xfrm>
            <a:off x="4879976" y="2816225"/>
            <a:ext cx="266858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 name="Rectangle 15"/>
          <p:cNvSpPr>
            <a:spLocks noChangeArrowheads="1"/>
          </p:cNvSpPr>
          <p:nvPr>
            <p:custDataLst>
              <p:tags r:id="rId6"/>
            </p:custDataLst>
          </p:nvPr>
        </p:nvSpPr>
        <p:spPr bwMode="auto">
          <a:xfrm>
            <a:off x="4879976" y="3197225"/>
            <a:ext cx="266858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0" name="Rectangle 16"/>
          <p:cNvSpPr>
            <a:spLocks noChangeArrowheads="1"/>
          </p:cNvSpPr>
          <p:nvPr>
            <p:custDataLst>
              <p:tags r:id="rId7"/>
            </p:custDataLst>
          </p:nvPr>
        </p:nvSpPr>
        <p:spPr bwMode="auto">
          <a:xfrm>
            <a:off x="4879976" y="3578225"/>
            <a:ext cx="266858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 name="Rectangle 17"/>
          <p:cNvSpPr>
            <a:spLocks noChangeArrowheads="1"/>
          </p:cNvSpPr>
          <p:nvPr>
            <p:custDataLst>
              <p:tags r:id="rId8"/>
            </p:custDataLst>
          </p:nvPr>
        </p:nvSpPr>
        <p:spPr bwMode="auto">
          <a:xfrm>
            <a:off x="4879976" y="3959225"/>
            <a:ext cx="266858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 name="Rectangle 19"/>
          <p:cNvSpPr>
            <a:spLocks noChangeArrowheads="1"/>
          </p:cNvSpPr>
          <p:nvPr>
            <p:custDataLst>
              <p:tags r:id="rId9"/>
            </p:custDataLst>
          </p:nvPr>
        </p:nvSpPr>
        <p:spPr bwMode="auto">
          <a:xfrm>
            <a:off x="4879976" y="4721225"/>
            <a:ext cx="266858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 name="Rectangle 20"/>
          <p:cNvSpPr>
            <a:spLocks noChangeArrowheads="1"/>
          </p:cNvSpPr>
          <p:nvPr>
            <p:custDataLst>
              <p:tags r:id="rId10"/>
            </p:custDataLst>
          </p:nvPr>
        </p:nvSpPr>
        <p:spPr bwMode="auto">
          <a:xfrm>
            <a:off x="4879976" y="5102225"/>
            <a:ext cx="2668588"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 name="Rectangle 25"/>
          <p:cNvSpPr>
            <a:spLocks noChangeArrowheads="1"/>
          </p:cNvSpPr>
          <p:nvPr>
            <p:custDataLst>
              <p:tags r:id="rId11"/>
            </p:custDataLst>
          </p:nvPr>
        </p:nvSpPr>
        <p:spPr bwMode="auto">
          <a:xfrm>
            <a:off x="5016343" y="2463800"/>
            <a:ext cx="250999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smtClean="0">
                <a:solidFill>
                  <a:srgbClr val="000000"/>
                </a:solidFill>
                <a:latin typeface="Courier New" pitchFamily="-106" charset="0"/>
              </a:rPr>
              <a:t>read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87" name="Text Box 26"/>
          <p:cNvSpPr txBox="1">
            <a:spLocks noChangeArrowheads="1"/>
          </p:cNvSpPr>
          <p:nvPr>
            <p:custDataLst>
              <p:tags r:id="rId12"/>
            </p:custDataLst>
          </p:nvPr>
        </p:nvSpPr>
        <p:spPr bwMode="auto">
          <a:xfrm>
            <a:off x="4270375" y="2452688"/>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0</a:t>
            </a:r>
          </a:p>
        </p:txBody>
      </p:sp>
      <p:sp>
        <p:nvSpPr>
          <p:cNvPr id="88" name="Text Box 27"/>
          <p:cNvSpPr txBox="1">
            <a:spLocks noChangeArrowheads="1"/>
          </p:cNvSpPr>
          <p:nvPr>
            <p:custDataLst>
              <p:tags r:id="rId13"/>
            </p:custDataLst>
          </p:nvPr>
        </p:nvSpPr>
        <p:spPr bwMode="auto">
          <a:xfrm>
            <a:off x="4267200" y="28305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1</a:t>
            </a:r>
          </a:p>
        </p:txBody>
      </p:sp>
      <p:sp>
        <p:nvSpPr>
          <p:cNvPr id="89" name="Text Box 28"/>
          <p:cNvSpPr txBox="1">
            <a:spLocks noChangeArrowheads="1"/>
          </p:cNvSpPr>
          <p:nvPr>
            <p:custDataLst>
              <p:tags r:id="rId14"/>
            </p:custDataLst>
          </p:nvPr>
        </p:nvSpPr>
        <p:spPr bwMode="auto">
          <a:xfrm>
            <a:off x="4267200" y="32115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2</a:t>
            </a:r>
          </a:p>
        </p:txBody>
      </p:sp>
      <p:sp>
        <p:nvSpPr>
          <p:cNvPr id="97" name="Text Box 29"/>
          <p:cNvSpPr txBox="1">
            <a:spLocks noChangeArrowheads="1"/>
          </p:cNvSpPr>
          <p:nvPr>
            <p:custDataLst>
              <p:tags r:id="rId15"/>
            </p:custDataLst>
          </p:nvPr>
        </p:nvSpPr>
        <p:spPr bwMode="auto">
          <a:xfrm>
            <a:off x="4267200" y="35925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3</a:t>
            </a:r>
          </a:p>
        </p:txBody>
      </p:sp>
      <p:sp>
        <p:nvSpPr>
          <p:cNvPr id="100" name="Rectangle 37"/>
          <p:cNvSpPr>
            <a:spLocks noChangeArrowheads="1"/>
          </p:cNvSpPr>
          <p:nvPr>
            <p:custDataLst>
              <p:tags r:id="rId16"/>
            </p:custDataLst>
          </p:nvPr>
        </p:nvSpPr>
        <p:spPr bwMode="auto">
          <a:xfrm>
            <a:off x="5022850" y="2854325"/>
            <a:ext cx="2449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smtClean="0">
                <a:latin typeface="Courier New" pitchFamily="-106" charset="0"/>
              </a:rPr>
              <a:t>calln</a:t>
            </a:r>
            <a:r>
              <a:rPr lang="en-US" sz="1800" b="1" dirty="0" smtClean="0">
                <a:solidFill>
                  <a:srgbClr val="0B04FF"/>
                </a:solidFill>
                <a:latin typeface="Courier New" pitchFamily="-106" charset="0"/>
              </a:rPr>
              <a:t> </a:t>
            </a:r>
            <a:r>
              <a:rPr lang="en-US" sz="1800" b="1" dirty="0">
                <a:solidFill>
                  <a:srgbClr val="C00000"/>
                </a:solidFill>
                <a:latin typeface="Courier New" pitchFamily="-106" charset="0"/>
              </a:rPr>
              <a:t>r14</a:t>
            </a:r>
            <a:r>
              <a:rPr lang="en-US" sz="1800" b="1" dirty="0">
                <a:solidFill>
                  <a:srgbClr val="000000"/>
                </a:solidFill>
                <a:latin typeface="Courier New" pitchFamily="-106" charset="0"/>
              </a:rPr>
              <a:t> 4</a:t>
            </a:r>
            <a:endParaRPr lang="en-US" sz="1800" dirty="0">
              <a:solidFill>
                <a:srgbClr val="000000"/>
              </a:solidFill>
              <a:latin typeface="Arial" charset="0"/>
            </a:endParaRPr>
          </a:p>
        </p:txBody>
      </p:sp>
      <p:sp>
        <p:nvSpPr>
          <p:cNvPr id="101" name="Text Box 38"/>
          <p:cNvSpPr txBox="1">
            <a:spLocks noChangeArrowheads="1"/>
          </p:cNvSpPr>
          <p:nvPr>
            <p:custDataLst>
              <p:tags r:id="rId17"/>
            </p:custDataLst>
          </p:nvPr>
        </p:nvSpPr>
        <p:spPr bwMode="auto">
          <a:xfrm>
            <a:off x="295981" y="27828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rgbClr val="0000FF"/>
                </a:solidFill>
                <a:latin typeface="Courier New" pitchFamily="-106" charset="0"/>
                <a:cs typeface="Courier New" pitchFamily="-106" charset="0"/>
              </a:rPr>
              <a:t>r1</a:t>
            </a:r>
          </a:p>
        </p:txBody>
      </p:sp>
      <p:sp>
        <p:nvSpPr>
          <p:cNvPr id="103" name="Rectangle 40"/>
          <p:cNvSpPr>
            <a:spLocks noChangeArrowheads="1"/>
          </p:cNvSpPr>
          <p:nvPr>
            <p:custDataLst>
              <p:tags r:id="rId18"/>
            </p:custDataLst>
          </p:nvPr>
        </p:nvSpPr>
        <p:spPr bwMode="auto">
          <a:xfrm>
            <a:off x="5022850" y="3219450"/>
            <a:ext cx="2449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solidFill>
                  <a:srgbClr val="000000"/>
                </a:solidFill>
                <a:latin typeface="Courier New" pitchFamily="-106" charset="0"/>
              </a:rPr>
              <a:t>write </a:t>
            </a:r>
            <a:r>
              <a:rPr lang="en-US" sz="1800" b="1">
                <a:solidFill>
                  <a:srgbClr val="00B050"/>
                </a:solidFill>
                <a:latin typeface="Courier New" pitchFamily="-106" charset="0"/>
              </a:rPr>
              <a:t>r13</a:t>
            </a:r>
            <a:endParaRPr lang="en-US" sz="1800">
              <a:solidFill>
                <a:srgbClr val="00B050"/>
              </a:solidFill>
              <a:latin typeface="Arial" charset="0"/>
            </a:endParaRPr>
          </a:p>
        </p:txBody>
      </p:sp>
      <p:sp>
        <p:nvSpPr>
          <p:cNvPr id="104" name="Rectangle 41"/>
          <p:cNvSpPr>
            <a:spLocks noChangeArrowheads="1"/>
          </p:cNvSpPr>
          <p:nvPr>
            <p:custDataLst>
              <p:tags r:id="rId19"/>
            </p:custDataLst>
          </p:nvPr>
        </p:nvSpPr>
        <p:spPr bwMode="auto">
          <a:xfrm>
            <a:off x="5022850" y="3608388"/>
            <a:ext cx="2449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solidFill>
                  <a:srgbClr val="000000"/>
                </a:solidFill>
                <a:latin typeface="Courier New" pitchFamily="-106" charset="0"/>
              </a:rPr>
              <a:t>halt</a:t>
            </a:r>
            <a:endParaRPr lang="en-US" sz="1800">
              <a:solidFill>
                <a:srgbClr val="000000"/>
              </a:solidFill>
              <a:latin typeface="Arial" charset="0"/>
            </a:endParaRPr>
          </a:p>
        </p:txBody>
      </p:sp>
      <p:sp>
        <p:nvSpPr>
          <p:cNvPr id="105" name="Rectangle 42"/>
          <p:cNvSpPr>
            <a:spLocks noChangeArrowheads="1"/>
          </p:cNvSpPr>
          <p:nvPr>
            <p:custDataLst>
              <p:tags r:id="rId20"/>
            </p:custDataLst>
          </p:nvPr>
        </p:nvSpPr>
        <p:spPr bwMode="auto">
          <a:xfrm>
            <a:off x="5022850" y="3983038"/>
            <a:ext cx="2449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smtClean="0">
                <a:solidFill>
                  <a:srgbClr val="000000"/>
                </a:solidFill>
                <a:latin typeface="Courier New" pitchFamily="-106" charset="0"/>
              </a:rPr>
              <a:t>copy  </a:t>
            </a:r>
            <a:r>
              <a:rPr lang="en-US" sz="1800" b="1" dirty="0">
                <a:solidFill>
                  <a:srgbClr val="00B050"/>
                </a:solidFill>
                <a:latin typeface="Courier New" pitchFamily="-106" charset="0"/>
              </a:rPr>
              <a:t>r13</a:t>
            </a:r>
            <a:r>
              <a:rPr lang="en-US" sz="1800" b="1" dirty="0">
                <a:solidFill>
                  <a:srgbClr val="000000"/>
                </a:solidFill>
                <a:latin typeface="Courier New" pitchFamily="-106" charset="0"/>
              </a:rPr>
              <a:t>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106" name="Rectangle 43"/>
          <p:cNvSpPr>
            <a:spLocks noChangeArrowheads="1"/>
          </p:cNvSpPr>
          <p:nvPr>
            <p:custDataLst>
              <p:tags r:id="rId21"/>
            </p:custDataLst>
          </p:nvPr>
        </p:nvSpPr>
        <p:spPr bwMode="auto">
          <a:xfrm>
            <a:off x="4939871" y="4362450"/>
            <a:ext cx="253249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107" name="Rectangle 44"/>
          <p:cNvSpPr>
            <a:spLocks noChangeArrowheads="1"/>
          </p:cNvSpPr>
          <p:nvPr>
            <p:custDataLst>
              <p:tags r:id="rId22"/>
            </p:custDataLst>
          </p:nvPr>
        </p:nvSpPr>
        <p:spPr bwMode="auto">
          <a:xfrm>
            <a:off x="5286375" y="474345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108" name="Rectangle 45"/>
          <p:cNvSpPr>
            <a:spLocks noChangeArrowheads="1"/>
          </p:cNvSpPr>
          <p:nvPr>
            <p:custDataLst>
              <p:tags r:id="rId23"/>
            </p:custDataLst>
          </p:nvPr>
        </p:nvSpPr>
        <p:spPr bwMode="auto">
          <a:xfrm>
            <a:off x="5286375" y="5116513"/>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109" name="Rectangle 169"/>
          <p:cNvSpPr>
            <a:spLocks noChangeArrowheads="1"/>
          </p:cNvSpPr>
          <p:nvPr>
            <p:custDataLst>
              <p:tags r:id="rId24"/>
            </p:custDataLst>
          </p:nvPr>
        </p:nvSpPr>
        <p:spPr bwMode="auto">
          <a:xfrm>
            <a:off x="5029200" y="4357688"/>
            <a:ext cx="2449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a:latin typeface="Courier New" pitchFamily="-106" charset="0"/>
              </a:rPr>
              <a:t>addn</a:t>
            </a:r>
            <a:r>
              <a:rPr lang="en-US" sz="1800" b="1" dirty="0">
                <a:latin typeface="Courier New" pitchFamily="-106" charset="0"/>
              </a:rPr>
              <a:t> </a:t>
            </a:r>
            <a:r>
              <a:rPr lang="en-US" sz="1800" b="1" dirty="0" smtClean="0">
                <a:latin typeface="Courier New" pitchFamily="-106" charset="0"/>
              </a:rPr>
              <a:t> </a:t>
            </a:r>
            <a:r>
              <a:rPr lang="en-US" sz="1800" b="1" dirty="0" smtClean="0">
                <a:solidFill>
                  <a:srgbClr val="0000FF"/>
                </a:solidFill>
                <a:latin typeface="Courier New" pitchFamily="-106" charset="0"/>
              </a:rPr>
              <a:t>r1</a:t>
            </a:r>
            <a:r>
              <a:rPr lang="en-US" sz="1800" b="1" dirty="0" smtClean="0">
                <a:latin typeface="Courier New" pitchFamily="-106" charset="0"/>
              </a:rPr>
              <a:t> </a:t>
            </a:r>
            <a:r>
              <a:rPr lang="en-US" sz="1800" b="1" dirty="0">
                <a:latin typeface="Courier New" pitchFamily="-106" charset="0"/>
              </a:rPr>
              <a:t>-1</a:t>
            </a:r>
            <a:endParaRPr lang="en-US" sz="1800" dirty="0">
              <a:solidFill>
                <a:srgbClr val="000000"/>
              </a:solidFill>
              <a:latin typeface="Arial" charset="0"/>
            </a:endParaRPr>
          </a:p>
        </p:txBody>
      </p:sp>
      <p:sp>
        <p:nvSpPr>
          <p:cNvPr id="110" name="Rectangle 170"/>
          <p:cNvSpPr>
            <a:spLocks noChangeArrowheads="1"/>
          </p:cNvSpPr>
          <p:nvPr>
            <p:custDataLst>
              <p:tags r:id="rId25"/>
            </p:custDataLst>
          </p:nvPr>
        </p:nvSpPr>
        <p:spPr bwMode="auto">
          <a:xfrm>
            <a:off x="5029200" y="4738688"/>
            <a:ext cx="2449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a:solidFill>
                  <a:srgbClr val="000000"/>
                </a:solidFill>
                <a:latin typeface="Courier New" pitchFamily="-106" charset="0"/>
              </a:rPr>
              <a:t>mul</a:t>
            </a:r>
            <a:r>
              <a:rPr lang="en-US" sz="1800" b="1" dirty="0">
                <a:solidFill>
                  <a:srgbClr val="000000"/>
                </a:solidFill>
                <a:latin typeface="Courier New" pitchFamily="-106" charset="0"/>
              </a:rPr>
              <a:t> </a:t>
            </a:r>
            <a:r>
              <a:rPr lang="en-US" sz="1800" b="1" dirty="0" smtClean="0">
                <a:solidFill>
                  <a:srgbClr val="000000"/>
                </a:solidFill>
                <a:latin typeface="Courier New" pitchFamily="-106" charset="0"/>
              </a:rPr>
              <a:t>  </a:t>
            </a:r>
            <a:r>
              <a:rPr lang="en-US" sz="1800" b="1" dirty="0" smtClean="0">
                <a:solidFill>
                  <a:srgbClr val="00B050"/>
                </a:solidFill>
                <a:latin typeface="Courier New" pitchFamily="-106" charset="0"/>
              </a:rPr>
              <a:t>r13</a:t>
            </a:r>
            <a:r>
              <a:rPr lang="en-US" sz="1800" b="1" dirty="0" smtClean="0">
                <a:solidFill>
                  <a:srgbClr val="000000"/>
                </a:solidFill>
                <a:latin typeface="Courier New" pitchFamily="-106" charset="0"/>
              </a:rPr>
              <a:t> </a:t>
            </a:r>
            <a:r>
              <a:rPr lang="en-US" sz="1800" b="1" dirty="0" err="1">
                <a:solidFill>
                  <a:srgbClr val="00B050"/>
                </a:solidFill>
                <a:latin typeface="Courier New" pitchFamily="-106" charset="0"/>
              </a:rPr>
              <a:t>r13</a:t>
            </a:r>
            <a:r>
              <a:rPr lang="en-US" sz="1800" b="1" dirty="0">
                <a:solidFill>
                  <a:srgbClr val="000000"/>
                </a:solidFill>
                <a:latin typeface="Courier New" pitchFamily="-106" charset="0"/>
              </a:rPr>
              <a:t> </a:t>
            </a:r>
            <a:r>
              <a:rPr lang="en-US" sz="1800" b="1" dirty="0">
                <a:solidFill>
                  <a:srgbClr val="0000FF"/>
                </a:solidFill>
                <a:latin typeface="Courier New" pitchFamily="-106" charset="0"/>
              </a:rPr>
              <a:t>r1</a:t>
            </a:r>
            <a:endParaRPr lang="en-US" sz="1800" dirty="0">
              <a:solidFill>
                <a:srgbClr val="0000FF"/>
              </a:solidFill>
              <a:latin typeface="Arial" charset="0"/>
            </a:endParaRPr>
          </a:p>
        </p:txBody>
      </p:sp>
      <p:sp>
        <p:nvSpPr>
          <p:cNvPr id="111" name="Rectangle 171"/>
          <p:cNvSpPr>
            <a:spLocks noChangeArrowheads="1"/>
          </p:cNvSpPr>
          <p:nvPr>
            <p:custDataLst>
              <p:tags r:id="rId26"/>
            </p:custDataLst>
          </p:nvPr>
        </p:nvSpPr>
        <p:spPr bwMode="auto">
          <a:xfrm>
            <a:off x="5029200" y="5119688"/>
            <a:ext cx="24495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a:latin typeface="Courier New" pitchFamily="-106" charset="0"/>
              </a:rPr>
              <a:t>jumpr</a:t>
            </a:r>
            <a:r>
              <a:rPr lang="en-US" sz="1800" b="1">
                <a:solidFill>
                  <a:srgbClr val="0B04FF"/>
                </a:solidFill>
                <a:latin typeface="Courier New" pitchFamily="-106" charset="0"/>
              </a:rPr>
              <a:t> </a:t>
            </a:r>
            <a:r>
              <a:rPr lang="en-US" sz="1800" b="1">
                <a:solidFill>
                  <a:srgbClr val="C00000"/>
                </a:solidFill>
                <a:latin typeface="Courier New" pitchFamily="-106" charset="0"/>
              </a:rPr>
              <a:t>r14</a:t>
            </a:r>
            <a:endParaRPr lang="en-US" sz="1800">
              <a:solidFill>
                <a:srgbClr val="C00000"/>
              </a:solidFill>
              <a:latin typeface="Arial" charset="0"/>
            </a:endParaRPr>
          </a:p>
        </p:txBody>
      </p:sp>
      <p:sp>
        <p:nvSpPr>
          <p:cNvPr id="112" name="Text Box 174"/>
          <p:cNvSpPr txBox="1">
            <a:spLocks noChangeArrowheads="1"/>
          </p:cNvSpPr>
          <p:nvPr/>
        </p:nvSpPr>
        <p:spPr bwMode="auto">
          <a:xfrm>
            <a:off x="1859669" y="2473656"/>
            <a:ext cx="1789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0000FF"/>
                </a:solidFill>
                <a:latin typeface="Cambria" pitchFamily="18" charset="0"/>
              </a:rPr>
              <a:t>Input value: x</a:t>
            </a:r>
          </a:p>
        </p:txBody>
      </p:sp>
      <p:sp>
        <p:nvSpPr>
          <p:cNvPr id="114" name="Text Box 185"/>
          <p:cNvSpPr txBox="1">
            <a:spLocks noChangeArrowheads="1"/>
          </p:cNvSpPr>
          <p:nvPr/>
        </p:nvSpPr>
        <p:spPr bwMode="auto">
          <a:xfrm>
            <a:off x="7762875" y="2371725"/>
            <a:ext cx="904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a:latin typeface="Cambria" pitchFamily="18" charset="0"/>
              </a:rPr>
              <a:t>input</a:t>
            </a:r>
          </a:p>
        </p:txBody>
      </p:sp>
      <p:sp>
        <p:nvSpPr>
          <p:cNvPr id="115" name="AutoShape 186"/>
          <p:cNvSpPr>
            <a:spLocks/>
          </p:cNvSpPr>
          <p:nvPr/>
        </p:nvSpPr>
        <p:spPr bwMode="auto">
          <a:xfrm>
            <a:off x="7661275" y="2446338"/>
            <a:ext cx="74613" cy="347662"/>
          </a:xfrm>
          <a:prstGeom prst="rightBrace">
            <a:avLst>
              <a:gd name="adj1" fmla="val 3882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16" name="Text Box 187"/>
          <p:cNvSpPr txBox="1">
            <a:spLocks noChangeArrowheads="1"/>
          </p:cNvSpPr>
          <p:nvPr/>
        </p:nvSpPr>
        <p:spPr bwMode="auto">
          <a:xfrm>
            <a:off x="7543800" y="2841625"/>
            <a:ext cx="1560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ambria" pitchFamily="18" charset="0"/>
              </a:rPr>
              <a:t>function call</a:t>
            </a:r>
          </a:p>
        </p:txBody>
      </p:sp>
      <p:sp>
        <p:nvSpPr>
          <p:cNvPr id="120" name="Text Box 194"/>
          <p:cNvSpPr txBox="1">
            <a:spLocks noChangeArrowheads="1"/>
          </p:cNvSpPr>
          <p:nvPr/>
        </p:nvSpPr>
        <p:spPr bwMode="auto">
          <a:xfrm>
            <a:off x="7735888" y="4577116"/>
            <a:ext cx="1255712"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latin typeface="Cambria" pitchFamily="18" charset="0"/>
              </a:rPr>
              <a:t>the function</a:t>
            </a:r>
          </a:p>
        </p:txBody>
      </p:sp>
      <p:sp>
        <p:nvSpPr>
          <p:cNvPr id="121" name="Text Box 197"/>
          <p:cNvSpPr txBox="1">
            <a:spLocks noChangeArrowheads="1"/>
          </p:cNvSpPr>
          <p:nvPr/>
        </p:nvSpPr>
        <p:spPr bwMode="auto">
          <a:xfrm>
            <a:off x="7731125" y="3359150"/>
            <a:ext cx="10318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a:latin typeface="Cambria" pitchFamily="18" charset="0"/>
              </a:rPr>
              <a:t>output</a:t>
            </a:r>
          </a:p>
        </p:txBody>
      </p:sp>
      <p:sp>
        <p:nvSpPr>
          <p:cNvPr id="122" name="AutoShape 198"/>
          <p:cNvSpPr>
            <a:spLocks/>
          </p:cNvSpPr>
          <p:nvPr/>
        </p:nvSpPr>
        <p:spPr bwMode="auto">
          <a:xfrm>
            <a:off x="7643813" y="3198813"/>
            <a:ext cx="93662" cy="777875"/>
          </a:xfrm>
          <a:prstGeom prst="rightBrace">
            <a:avLst>
              <a:gd name="adj1" fmla="val 692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23" name="Text Box 30"/>
          <p:cNvSpPr txBox="1">
            <a:spLocks noChangeArrowheads="1"/>
          </p:cNvSpPr>
          <p:nvPr>
            <p:custDataLst>
              <p:tags r:id="rId27"/>
            </p:custDataLst>
          </p:nvPr>
        </p:nvSpPr>
        <p:spPr bwMode="auto">
          <a:xfrm>
            <a:off x="4267200" y="3965575"/>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4</a:t>
            </a:r>
          </a:p>
        </p:txBody>
      </p:sp>
      <p:sp>
        <p:nvSpPr>
          <p:cNvPr id="124" name="Text Box 31"/>
          <p:cNvSpPr txBox="1">
            <a:spLocks noChangeArrowheads="1"/>
          </p:cNvSpPr>
          <p:nvPr>
            <p:custDataLst>
              <p:tags r:id="rId28"/>
            </p:custDataLst>
          </p:nvPr>
        </p:nvSpPr>
        <p:spPr bwMode="auto">
          <a:xfrm>
            <a:off x="4267200" y="43545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5</a:t>
            </a:r>
          </a:p>
        </p:txBody>
      </p:sp>
      <p:sp>
        <p:nvSpPr>
          <p:cNvPr id="125" name="Text Box 33"/>
          <p:cNvSpPr txBox="1">
            <a:spLocks noChangeArrowheads="1"/>
          </p:cNvSpPr>
          <p:nvPr>
            <p:custDataLst>
              <p:tags r:id="rId29"/>
            </p:custDataLst>
          </p:nvPr>
        </p:nvSpPr>
        <p:spPr bwMode="auto">
          <a:xfrm>
            <a:off x="4267200" y="47355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6</a:t>
            </a:r>
          </a:p>
        </p:txBody>
      </p:sp>
      <p:sp>
        <p:nvSpPr>
          <p:cNvPr id="126" name="Text Box 34"/>
          <p:cNvSpPr txBox="1">
            <a:spLocks noChangeArrowheads="1"/>
          </p:cNvSpPr>
          <p:nvPr>
            <p:custDataLst>
              <p:tags r:id="rId30"/>
            </p:custDataLst>
          </p:nvPr>
        </p:nvSpPr>
        <p:spPr bwMode="auto">
          <a:xfrm>
            <a:off x="4267200" y="5116513"/>
            <a:ext cx="609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latin typeface="Courier New" pitchFamily="-106" charset="0"/>
                <a:cs typeface="Courier New" pitchFamily="-106" charset="0"/>
              </a:rPr>
              <a:t>7</a:t>
            </a:r>
          </a:p>
        </p:txBody>
      </p:sp>
      <p:sp>
        <p:nvSpPr>
          <p:cNvPr id="127" name="Text Box 187"/>
          <p:cNvSpPr txBox="1">
            <a:spLocks noChangeArrowheads="1"/>
          </p:cNvSpPr>
          <p:nvPr/>
        </p:nvSpPr>
        <p:spPr bwMode="auto">
          <a:xfrm>
            <a:off x="7772400" y="5130800"/>
            <a:ext cx="12191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dirty="0">
                <a:latin typeface="Cambria" pitchFamily="18" charset="0"/>
              </a:rPr>
              <a:t>"</a:t>
            </a:r>
            <a:r>
              <a:rPr lang="en-US" sz="1800" b="1" i="1" dirty="0">
                <a:latin typeface="Cambria" pitchFamily="18" charset="0"/>
              </a:rPr>
              <a:t>return</a:t>
            </a:r>
            <a:r>
              <a:rPr lang="en-US" sz="1800" b="1" dirty="0">
                <a:latin typeface="Cambria" pitchFamily="18" charset="0"/>
              </a:rPr>
              <a:t>"</a:t>
            </a:r>
          </a:p>
        </p:txBody>
      </p:sp>
      <p:sp>
        <p:nvSpPr>
          <p:cNvPr id="128" name="AutoShape 198"/>
          <p:cNvSpPr>
            <a:spLocks/>
          </p:cNvSpPr>
          <p:nvPr/>
        </p:nvSpPr>
        <p:spPr bwMode="auto">
          <a:xfrm>
            <a:off x="7643813" y="4049713"/>
            <a:ext cx="119062" cy="1433512"/>
          </a:xfrm>
          <a:prstGeom prst="rightBrace">
            <a:avLst>
              <a:gd name="adj1" fmla="val 69192"/>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p>
        </p:txBody>
      </p:sp>
      <p:sp>
        <p:nvSpPr>
          <p:cNvPr id="129" name="Rectangle 76"/>
          <p:cNvSpPr>
            <a:spLocks noChangeArrowheads="1"/>
          </p:cNvSpPr>
          <p:nvPr/>
        </p:nvSpPr>
        <p:spPr bwMode="auto">
          <a:xfrm>
            <a:off x="6553200" y="2057400"/>
            <a:ext cx="33972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000FF"/>
                </a:solidFill>
                <a:latin typeface="Calibri" pitchFamily="-106" charset="0"/>
              </a:rPr>
              <a:t>7</a:t>
            </a:r>
            <a:endParaRPr lang="en-US" dirty="0">
              <a:solidFill>
                <a:srgbClr val="0000FF"/>
              </a:solidFill>
            </a:endParaRPr>
          </a:p>
        </p:txBody>
      </p:sp>
      <p:cxnSp>
        <p:nvCxnSpPr>
          <p:cNvPr id="130" name="Straight Arrow Connector 78"/>
          <p:cNvCxnSpPr>
            <a:cxnSpLocks noChangeShapeType="1"/>
          </p:cNvCxnSpPr>
          <p:nvPr/>
        </p:nvCxnSpPr>
        <p:spPr bwMode="auto">
          <a:xfrm flipH="1">
            <a:off x="6400800" y="2438400"/>
            <a:ext cx="228600" cy="152400"/>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134" name="Rectangle 67"/>
          <p:cNvSpPr>
            <a:spLocks noChangeArrowheads="1"/>
          </p:cNvSpPr>
          <p:nvPr/>
        </p:nvSpPr>
        <p:spPr bwMode="auto">
          <a:xfrm>
            <a:off x="2438400" y="2801056"/>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alibri" pitchFamily="-106" charset="0"/>
              </a:rPr>
              <a:t>6</a:t>
            </a:r>
            <a:endParaRPr lang="en-US" dirty="0"/>
          </a:p>
        </p:txBody>
      </p:sp>
      <p:sp>
        <p:nvSpPr>
          <p:cNvPr id="135" name="Rectangle 67"/>
          <p:cNvSpPr>
            <a:spLocks noChangeArrowheads="1"/>
          </p:cNvSpPr>
          <p:nvPr/>
        </p:nvSpPr>
        <p:spPr bwMode="auto">
          <a:xfrm>
            <a:off x="3013074" y="2816225"/>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alibri" pitchFamily="-106" charset="0"/>
              </a:rPr>
              <a:t>7</a:t>
            </a:r>
            <a:endParaRPr lang="en-US" dirty="0"/>
          </a:p>
        </p:txBody>
      </p:sp>
      <p:sp>
        <p:nvSpPr>
          <p:cNvPr id="72" name="Rectangle 18"/>
          <p:cNvSpPr>
            <a:spLocks noChangeArrowheads="1"/>
          </p:cNvSpPr>
          <p:nvPr>
            <p:custDataLst>
              <p:tags r:id="rId31"/>
            </p:custDataLst>
          </p:nvPr>
        </p:nvSpPr>
        <p:spPr bwMode="auto">
          <a:xfrm>
            <a:off x="4879976" y="4340225"/>
            <a:ext cx="2668587" cy="381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TextBox 50"/>
          <p:cNvSpPr txBox="1"/>
          <p:nvPr/>
        </p:nvSpPr>
        <p:spPr>
          <a:xfrm>
            <a:off x="2971800" y="2814935"/>
            <a:ext cx="389850" cy="461665"/>
          </a:xfrm>
          <a:prstGeom prst="rect">
            <a:avLst/>
          </a:prstGeom>
          <a:noFill/>
        </p:spPr>
        <p:txBody>
          <a:bodyPr wrap="none" rtlCol="0">
            <a:spAutoFit/>
          </a:bodyPr>
          <a:lstStyle/>
          <a:p>
            <a:r>
              <a:rPr lang="en-US" dirty="0" smtClean="0">
                <a:solidFill>
                  <a:srgbClr val="FF0000"/>
                </a:solidFill>
                <a:latin typeface="Arial" panose="020B0604020202020204" pitchFamily="34" charset="0"/>
                <a:cs typeface="Arial" panose="020B0604020202020204" pitchFamily="34" charset="0"/>
              </a:rPr>
              <a:t>X</a:t>
            </a:r>
            <a:endParaRPr lang="en-US" dirty="0">
              <a:solidFill>
                <a:srgbClr val="FF0000"/>
              </a:solidFill>
              <a:latin typeface="Arial" panose="020B0604020202020204" pitchFamily="34" charset="0"/>
              <a:cs typeface="Arial" panose="020B0604020202020204" pitchFamily="34" charset="0"/>
            </a:endParaRPr>
          </a:p>
        </p:txBody>
      </p:sp>
      <p:sp>
        <p:nvSpPr>
          <p:cNvPr id="16391" name="Rectangle 88"/>
          <p:cNvSpPr>
            <a:spLocks noChangeArrowheads="1"/>
          </p:cNvSpPr>
          <p:nvPr/>
        </p:nvSpPr>
        <p:spPr bwMode="auto">
          <a:xfrm rot="20924213">
            <a:off x="662146" y="3340290"/>
            <a:ext cx="2775183" cy="369332"/>
          </a:xfrm>
          <a:prstGeom prst="rect">
            <a:avLst/>
          </a:prstGeom>
          <a:solidFill>
            <a:schemeClr val="bg1">
              <a:lumMod val="95000"/>
            </a:schemeClr>
          </a:solidFill>
          <a:ln>
            <a:noFill/>
          </a:ln>
          <a:extLst/>
        </p:spPr>
        <p:txBody>
          <a:bodyPr wrap="none">
            <a:spAutoFit/>
          </a:bodyPr>
          <a:lstStyle/>
          <a:p>
            <a:r>
              <a:rPr lang="en-US" sz="1800" i="1" dirty="0" smtClean="0">
                <a:solidFill>
                  <a:srgbClr val="FF0000"/>
                </a:solidFill>
                <a:latin typeface="Calibri" pitchFamily="-106" charset="0"/>
              </a:rPr>
              <a:t>clobbering the </a:t>
            </a:r>
            <a:r>
              <a:rPr lang="en-US" sz="1800" i="1" dirty="0">
                <a:solidFill>
                  <a:srgbClr val="FF0000"/>
                </a:solidFill>
                <a:latin typeface="Calibri" pitchFamily="-106" charset="0"/>
              </a:rPr>
              <a:t>original data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 name="Text Box 17"/>
          <p:cNvSpPr txBox="1">
            <a:spLocks noChangeArrowheads="1"/>
          </p:cNvSpPr>
          <p:nvPr>
            <p:custDataLst>
              <p:tags r:id="rId1"/>
            </p:custDataLst>
          </p:nvPr>
        </p:nvSpPr>
        <p:spPr bwMode="auto">
          <a:xfrm>
            <a:off x="4808538" y="465137"/>
            <a:ext cx="3421062" cy="830263"/>
          </a:xfrm>
          <a:prstGeom prst="rect">
            <a:avLst/>
          </a:prstGeom>
          <a:solidFill>
            <a:srgbClr val="FFE0B3"/>
          </a:solidFill>
          <a:ln>
            <a:noFill/>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a:latin typeface="Calibri" pitchFamily="-106" charset="0"/>
              </a:rPr>
              <a:t>... but we want LOTS of function calls.</a:t>
            </a:r>
          </a:p>
        </p:txBody>
      </p:sp>
      <p:sp>
        <p:nvSpPr>
          <p:cNvPr id="58" name="Text Box 18"/>
          <p:cNvSpPr txBox="1">
            <a:spLocks noChangeArrowheads="1"/>
          </p:cNvSpPr>
          <p:nvPr>
            <p:custDataLst>
              <p:tags r:id="rId2"/>
            </p:custDataLst>
          </p:nvPr>
        </p:nvSpPr>
        <p:spPr bwMode="auto">
          <a:xfrm>
            <a:off x="777875" y="465137"/>
            <a:ext cx="2808288" cy="830263"/>
          </a:xfrm>
          <a:prstGeom prst="rect">
            <a:avLst/>
          </a:prstGeom>
          <a:solidFill>
            <a:srgbClr val="FFE0B3"/>
          </a:solidFill>
          <a:ln>
            <a:noFill/>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latin typeface="Calibri" pitchFamily="-106" charset="0"/>
              </a:rPr>
              <a:t>There is only ONE set of registers...</a:t>
            </a:r>
          </a:p>
        </p:txBody>
      </p:sp>
      <p:sp>
        <p:nvSpPr>
          <p:cNvPr id="59" name="Text Box 62"/>
          <p:cNvSpPr txBox="1">
            <a:spLocks noChangeArrowheads="1"/>
          </p:cNvSpPr>
          <p:nvPr/>
        </p:nvSpPr>
        <p:spPr bwMode="auto">
          <a:xfrm rot="21418699">
            <a:off x="1865783" y="1211992"/>
            <a:ext cx="3733800" cy="738664"/>
          </a:xfrm>
          <a:prstGeom prst="rect">
            <a:avLst/>
          </a:prstGeom>
          <a:solidFill>
            <a:schemeClr val="bg1"/>
          </a:solidFill>
          <a:ln w="9525">
            <a:solidFill>
              <a:srgbClr val="CC6600"/>
            </a:solidFill>
            <a:miter lim="800000"/>
            <a:headEnd/>
            <a:tailEnd/>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i="1" dirty="0">
                <a:latin typeface="Calibri" pitchFamily="-106" charset="0"/>
              </a:rPr>
              <a:t>We want it to SEEM like each function has </a:t>
            </a:r>
            <a:r>
              <a:rPr lang="en-US" sz="2100" i="1" dirty="0">
                <a:solidFill>
                  <a:srgbClr val="FF0000"/>
                </a:solidFill>
                <a:latin typeface="Calibri" pitchFamily="-106" charset="0"/>
              </a:rPr>
              <a:t>its own registers</a:t>
            </a:r>
            <a:r>
              <a:rPr lang="en-US" sz="2100" i="1" dirty="0">
                <a:latin typeface="Calibri" pitchFamily="-106" charset="0"/>
              </a:rPr>
              <a:t>!</a:t>
            </a:r>
          </a:p>
        </p:txBody>
      </p:sp>
      <p:sp>
        <p:nvSpPr>
          <p:cNvPr id="2" name="Right Arrow 1"/>
          <p:cNvSpPr/>
          <p:nvPr/>
        </p:nvSpPr>
        <p:spPr bwMode="auto">
          <a:xfrm>
            <a:off x="1848030" y="5145751"/>
            <a:ext cx="994832" cy="554251"/>
          </a:xfrm>
          <a:prstGeom prst="rightArrow">
            <a:avLst/>
          </a:prstGeom>
          <a:solidFill>
            <a:schemeClr val="bg1">
              <a:lumMod val="85000"/>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39" name="Text Box 23"/>
          <p:cNvSpPr txBox="1">
            <a:spLocks noChangeArrowheads="1"/>
          </p:cNvSpPr>
          <p:nvPr>
            <p:custDataLst>
              <p:tags r:id="rId3"/>
            </p:custDataLst>
          </p:nvPr>
        </p:nvSpPr>
        <p:spPr bwMode="auto">
          <a:xfrm rot="21284277">
            <a:off x="196756" y="5094465"/>
            <a:ext cx="2057400" cy="1061829"/>
          </a:xfrm>
          <a:prstGeom prst="rect">
            <a:avLst/>
          </a:prstGeom>
          <a:solidFill>
            <a:schemeClr val="bg1">
              <a:lumMod val="85000"/>
            </a:schemeClr>
          </a:solidFill>
          <a:ln>
            <a:noFill/>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100" dirty="0" smtClean="0">
                <a:latin typeface="Cambria" pitchFamily="18" charset="0"/>
              </a:rPr>
              <a:t>Even 2017's chips have very few registers…!</a:t>
            </a:r>
            <a:endParaRPr lang="en-US" sz="2100" dirty="0">
              <a:latin typeface="Cambria" pitchFamily="18" charset="0"/>
            </a:endParaRPr>
          </a:p>
        </p:txBody>
      </p:sp>
      <p:pic>
        <p:nvPicPr>
          <p:cNvPr id="1587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0951" y="1938867"/>
            <a:ext cx="4592832" cy="484734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55" descr="Image result for Intel i9 die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14381" r="16053"/>
          <a:stretch/>
        </p:blipFill>
        <p:spPr bwMode="auto">
          <a:xfrm>
            <a:off x="393730" y="3124200"/>
            <a:ext cx="1981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896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37"/>
          <p:cNvSpPr txBox="1">
            <a:spLocks noChangeArrowheads="1"/>
          </p:cNvSpPr>
          <p:nvPr/>
        </p:nvSpPr>
        <p:spPr bwMode="auto">
          <a:xfrm>
            <a:off x="1497331" y="6196092"/>
            <a:ext cx="6445250" cy="507831"/>
          </a:xfrm>
          <a:prstGeom prst="rect">
            <a:avLst/>
          </a:prstGeom>
          <a:solidFill>
            <a:srgbClr val="FFE0B3"/>
          </a:solidFill>
          <a:ln w="19050">
            <a:solidFill>
              <a:schemeClr val="bg1"/>
            </a:solidFill>
            <a:miter lim="800000"/>
            <a:headEnd/>
            <a:tailEnd/>
          </a:ln>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700" b="1" dirty="0" smtClean="0">
                <a:latin typeface="Cambria" pitchFamily="18" charset="0"/>
              </a:rPr>
              <a:t>Instructions</a:t>
            </a:r>
            <a:r>
              <a:rPr lang="en-US" sz="2700" dirty="0" smtClean="0">
                <a:latin typeface="Cambria" pitchFamily="18" charset="0"/>
              </a:rPr>
              <a:t>        vs.      </a:t>
            </a:r>
            <a:r>
              <a:rPr lang="en-US" sz="2700" b="1" dirty="0" smtClean="0">
                <a:latin typeface="Cambria" pitchFamily="18" charset="0"/>
              </a:rPr>
              <a:t>Functions</a:t>
            </a:r>
            <a:endParaRPr lang="en-US" sz="2700" b="1" dirty="0">
              <a:latin typeface="Cambria" pitchFamily="18" charset="0"/>
            </a:endParaRPr>
          </a:p>
        </p:txBody>
      </p:sp>
      <p:pic>
        <p:nvPicPr>
          <p:cNvPr id="19" name="Picture 7"/>
          <p:cNvPicPr>
            <a:picLocks noChangeAspect="1" noChangeArrowheads="1"/>
          </p:cNvPicPr>
          <p:nvPr>
            <p:custDataLst>
              <p:tags r:id="rId1"/>
            </p:custDataLst>
          </p:nvPr>
        </p:nvPicPr>
        <p:blipFill>
          <a:blip r:embed="rId22">
            <a:extLst>
              <a:ext uri="{28A0092B-C50C-407E-A947-70E740481C1C}">
                <a14:useLocalDpi xmlns:a14="http://schemas.microsoft.com/office/drawing/2010/main" val="0"/>
              </a:ext>
            </a:extLst>
          </a:blip>
          <a:srcRect l="18820" r="19992"/>
          <a:stretch>
            <a:fillRect/>
          </a:stretch>
        </p:blipFill>
        <p:spPr bwMode="auto">
          <a:xfrm>
            <a:off x="6649499" y="2194571"/>
            <a:ext cx="2275147" cy="247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vonNeumann"/>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5051" y="2362200"/>
            <a:ext cx="42354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2"/>
          <p:cNvSpPr txBox="1">
            <a:spLocks noChangeArrowheads="1"/>
          </p:cNvSpPr>
          <p:nvPr/>
        </p:nvSpPr>
        <p:spPr bwMode="auto">
          <a:xfrm>
            <a:off x="208501" y="5257800"/>
            <a:ext cx="1873250" cy="553998"/>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smtClean="0">
                <a:latin typeface="Cambria" pitchFamily="18" charset="0"/>
              </a:rPr>
              <a:t>Jon Von </a:t>
            </a:r>
            <a:r>
              <a:rPr lang="en-US" sz="1500" dirty="0">
                <a:latin typeface="Cambria" pitchFamily="18" charset="0"/>
              </a:rPr>
              <a:t>Neumann, advisor</a:t>
            </a:r>
            <a:endParaRPr lang="en-US" sz="1500" i="1" dirty="0">
              <a:latin typeface="Cambria" pitchFamily="18" charset="0"/>
            </a:endParaRPr>
          </a:p>
        </p:txBody>
      </p:sp>
      <p:pic>
        <p:nvPicPr>
          <p:cNvPr id="12" name="Picture 8" descr="Gillies_Donald_B"/>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09101" y="3838686"/>
            <a:ext cx="1371600" cy="182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9"/>
          <p:cNvSpPr txBox="1">
            <a:spLocks noChangeArrowheads="1"/>
          </p:cNvSpPr>
          <p:nvPr/>
        </p:nvSpPr>
        <p:spPr bwMode="auto">
          <a:xfrm>
            <a:off x="5308600" y="5388587"/>
            <a:ext cx="1244600" cy="554038"/>
          </a:xfrm>
          <a:prstGeom prst="rect">
            <a:avLst/>
          </a:prstGeom>
          <a:solidFill>
            <a:srgbClr val="FFE0B3"/>
          </a:solidFill>
          <a:ln>
            <a:solidFill>
              <a:schemeClr val="bg1"/>
            </a:solidFill>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latin typeface="Cambria" pitchFamily="18" charset="0"/>
              </a:rPr>
              <a:t>Don </a:t>
            </a:r>
            <a:r>
              <a:rPr lang="en-US" sz="1500" dirty="0" err="1">
                <a:latin typeface="Cambria" pitchFamily="18" charset="0"/>
              </a:rPr>
              <a:t>Gillies</a:t>
            </a:r>
            <a:r>
              <a:rPr lang="en-US" sz="1500" dirty="0">
                <a:latin typeface="Cambria" pitchFamily="18" charset="0"/>
              </a:rPr>
              <a:t>, </a:t>
            </a:r>
            <a:r>
              <a:rPr lang="en-US" sz="1500" i="1" dirty="0">
                <a:latin typeface="Cambria" pitchFamily="18" charset="0"/>
              </a:rPr>
              <a:t>assembler</a:t>
            </a:r>
            <a:endParaRPr lang="en-US" sz="1500" dirty="0">
              <a:latin typeface="Cambria" pitchFamily="18" charset="0"/>
            </a:endParaRPr>
          </a:p>
        </p:txBody>
      </p:sp>
      <p:sp>
        <p:nvSpPr>
          <p:cNvPr id="16" name="Rectangle 15"/>
          <p:cNvSpPr/>
          <p:nvPr/>
        </p:nvSpPr>
        <p:spPr>
          <a:xfrm>
            <a:off x="3440651" y="2376901"/>
            <a:ext cx="1274131" cy="323165"/>
          </a:xfrm>
          <a:prstGeom prst="rect">
            <a:avLst/>
          </a:prstGeom>
        </p:spPr>
        <p:txBody>
          <a:bodyPr wrap="none">
            <a:spAutoFit/>
          </a:bodyPr>
          <a:lstStyle/>
          <a:p>
            <a:r>
              <a:rPr lang="en-US" sz="1500" b="1" dirty="0" smtClean="0">
                <a:solidFill>
                  <a:schemeClr val="bg1"/>
                </a:solidFill>
                <a:latin typeface="Cambria" pitchFamily="18" charset="0"/>
              </a:rPr>
              <a:t>IAS machine</a:t>
            </a:r>
            <a:endParaRPr lang="en-US" sz="1500" b="1" dirty="0">
              <a:solidFill>
                <a:schemeClr val="bg1"/>
              </a:solidFill>
            </a:endParaRPr>
          </a:p>
        </p:txBody>
      </p:sp>
      <p:sp>
        <p:nvSpPr>
          <p:cNvPr id="20" name="Text Box 9"/>
          <p:cNvSpPr txBox="1">
            <a:spLocks noChangeArrowheads="1"/>
          </p:cNvSpPr>
          <p:nvPr/>
        </p:nvSpPr>
        <p:spPr bwMode="auto">
          <a:xfrm>
            <a:off x="6781800" y="4495800"/>
            <a:ext cx="1981200" cy="1246495"/>
          </a:xfrm>
          <a:prstGeom prst="rect">
            <a:avLst/>
          </a:prstGeom>
          <a:solidFill>
            <a:srgbClr val="FFE0B3"/>
          </a:solidFill>
          <a:ln>
            <a:solidFill>
              <a:schemeClr val="bg1"/>
            </a:solidFill>
          </a:ln>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smtClean="0">
                <a:latin typeface="Cambria" pitchFamily="18" charset="0"/>
              </a:rPr>
              <a:t>Grace Hopper, </a:t>
            </a:r>
            <a:r>
              <a:rPr lang="en-US" sz="1500" i="1" dirty="0" smtClean="0">
                <a:latin typeface="Cambria" pitchFamily="18" charset="0"/>
              </a:rPr>
              <a:t>admiral + author of the first high-level (human-level) language, COBOL</a:t>
            </a:r>
            <a:endParaRPr lang="en-US" sz="1500" dirty="0">
              <a:latin typeface="Cambria" pitchFamily="18" charset="0"/>
            </a:endParaRPr>
          </a:p>
        </p:txBody>
      </p:sp>
      <p:sp>
        <p:nvSpPr>
          <p:cNvPr id="22" name="Text Box 5"/>
          <p:cNvSpPr txBox="1">
            <a:spLocks noChangeArrowheads="1"/>
          </p:cNvSpPr>
          <p:nvPr>
            <p:custDataLst>
              <p:tags r:id="rId2"/>
            </p:custDataLst>
          </p:nvPr>
        </p:nvSpPr>
        <p:spPr bwMode="auto">
          <a:xfrm>
            <a:off x="3667125" y="152400"/>
            <a:ext cx="169414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a:latin typeface="Cambria" pitchFamily="18" charset="0"/>
              </a:rPr>
              <a:t>CS </a:t>
            </a:r>
            <a:r>
              <a:rPr lang="en-US" sz="4200" dirty="0" smtClean="0">
                <a:latin typeface="Cambria" pitchFamily="18" charset="0"/>
              </a:rPr>
              <a:t>5 Today</a:t>
            </a:r>
            <a:endParaRPr lang="en-US" sz="4200" dirty="0">
              <a:latin typeface="Cambria" pitchFamily="18" charset="0"/>
            </a:endParaRPr>
          </a:p>
        </p:txBody>
      </p:sp>
      <p:sp>
        <p:nvSpPr>
          <p:cNvPr id="24" name="Text Box 17"/>
          <p:cNvSpPr txBox="1">
            <a:spLocks noChangeArrowheads="1"/>
          </p:cNvSpPr>
          <p:nvPr>
            <p:custDataLst>
              <p:tags r:id="rId3"/>
            </p:custDataLst>
          </p:nvPr>
        </p:nvSpPr>
        <p:spPr bwMode="auto">
          <a:xfrm>
            <a:off x="634429" y="1289050"/>
            <a:ext cx="19129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80000"/>
              </a:lnSpc>
              <a:spcBef>
                <a:spcPct val="50000"/>
              </a:spcBef>
            </a:pPr>
            <a:r>
              <a:rPr lang="en-US" b="1">
                <a:latin typeface="Cambria" pitchFamily="18" charset="0"/>
              </a:rPr>
              <a:t>Hmmm</a:t>
            </a:r>
          </a:p>
        </p:txBody>
      </p:sp>
      <p:sp>
        <p:nvSpPr>
          <p:cNvPr id="25" name="Text Box 18"/>
          <p:cNvSpPr txBox="1">
            <a:spLocks noChangeArrowheads="1"/>
          </p:cNvSpPr>
          <p:nvPr>
            <p:custDataLst>
              <p:tags r:id="rId4"/>
            </p:custDataLst>
          </p:nvPr>
        </p:nvSpPr>
        <p:spPr bwMode="auto">
          <a:xfrm>
            <a:off x="762000" y="723392"/>
            <a:ext cx="29051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500" dirty="0">
                <a:solidFill>
                  <a:srgbClr val="159627"/>
                </a:solidFill>
                <a:latin typeface="Cambria" pitchFamily="18" charset="0"/>
              </a:rPr>
              <a:t>How does Python </a:t>
            </a:r>
            <a:r>
              <a:rPr lang="en-US" sz="1500" b="1" i="1" dirty="0">
                <a:solidFill>
                  <a:srgbClr val="159627"/>
                </a:solidFill>
                <a:latin typeface="Cambria" pitchFamily="18" charset="0"/>
              </a:rPr>
              <a:t>function</a:t>
            </a:r>
            <a:r>
              <a:rPr lang="en-US" sz="1500" dirty="0">
                <a:solidFill>
                  <a:srgbClr val="159627"/>
                </a:solidFill>
                <a:latin typeface="Cambria" pitchFamily="18" charset="0"/>
              </a:rPr>
              <a:t>?</a:t>
            </a:r>
          </a:p>
        </p:txBody>
      </p:sp>
      <p:sp>
        <p:nvSpPr>
          <p:cNvPr id="27" name="Text Box 34"/>
          <p:cNvSpPr txBox="1">
            <a:spLocks noChangeArrowheads="1"/>
          </p:cNvSpPr>
          <p:nvPr>
            <p:custDataLst>
              <p:tags r:id="rId5"/>
            </p:custDataLst>
          </p:nvPr>
        </p:nvSpPr>
        <p:spPr bwMode="auto">
          <a:xfrm>
            <a:off x="755079" y="228600"/>
            <a:ext cx="1944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lnSpc>
                <a:spcPct val="80000"/>
              </a:lnSpc>
              <a:spcBef>
                <a:spcPct val="50000"/>
              </a:spcBef>
            </a:pPr>
            <a:r>
              <a:rPr lang="en-US" sz="3200" b="1" dirty="0">
                <a:latin typeface="Cambria" pitchFamily="18" charset="0"/>
              </a:rPr>
              <a:t>Python!</a:t>
            </a:r>
          </a:p>
        </p:txBody>
      </p:sp>
      <p:sp>
        <p:nvSpPr>
          <p:cNvPr id="28" name="Freeform 105"/>
          <p:cNvSpPr>
            <a:spLocks/>
          </p:cNvSpPr>
          <p:nvPr/>
        </p:nvSpPr>
        <p:spPr bwMode="auto">
          <a:xfrm>
            <a:off x="597851" y="479778"/>
            <a:ext cx="416344" cy="1032712"/>
          </a:xfrm>
          <a:custGeom>
            <a:avLst/>
            <a:gdLst>
              <a:gd name="T0" fmla="*/ 2147483647 w 90"/>
              <a:gd name="T1" fmla="*/ 2147483647 h 293"/>
              <a:gd name="T2" fmla="*/ 2147483647 w 90"/>
              <a:gd name="T3" fmla="*/ 2147483647 h 293"/>
              <a:gd name="T4" fmla="*/ 2147483647 w 90"/>
              <a:gd name="T5" fmla="*/ 2147483647 h 293"/>
              <a:gd name="T6" fmla="*/ 2147483647 w 90"/>
              <a:gd name="T7" fmla="*/ 2147483647 h 293"/>
              <a:gd name="T8" fmla="*/ 2147483647 w 90"/>
              <a:gd name="T9" fmla="*/ 2147483647 h 293"/>
              <a:gd name="T10" fmla="*/ 2147483647 w 90"/>
              <a:gd name="T11" fmla="*/ 2147483647 h 293"/>
              <a:gd name="T12" fmla="*/ 2147483647 w 90"/>
              <a:gd name="T13" fmla="*/ 0 h 293"/>
              <a:gd name="T14" fmla="*/ 0 60000 65536"/>
              <a:gd name="T15" fmla="*/ 0 60000 65536"/>
              <a:gd name="T16" fmla="*/ 0 60000 65536"/>
              <a:gd name="T17" fmla="*/ 0 60000 65536"/>
              <a:gd name="T18" fmla="*/ 0 60000 65536"/>
              <a:gd name="T19" fmla="*/ 0 60000 65536"/>
              <a:gd name="T20" fmla="*/ 0 60000 65536"/>
              <a:gd name="T21" fmla="*/ 0 w 90"/>
              <a:gd name="T22" fmla="*/ 0 h 293"/>
              <a:gd name="T23" fmla="*/ 90 w 90"/>
              <a:gd name="T24" fmla="*/ 293 h 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293">
                <a:moveTo>
                  <a:pt x="85" y="293"/>
                </a:moveTo>
                <a:cubicBezTo>
                  <a:pt x="59" y="275"/>
                  <a:pt x="38" y="270"/>
                  <a:pt x="21" y="244"/>
                </a:cubicBezTo>
                <a:cubicBezTo>
                  <a:pt x="18" y="232"/>
                  <a:pt x="16" y="220"/>
                  <a:pt x="12" y="210"/>
                </a:cubicBezTo>
                <a:cubicBezTo>
                  <a:pt x="9" y="204"/>
                  <a:pt x="2" y="200"/>
                  <a:pt x="2" y="195"/>
                </a:cubicBezTo>
                <a:cubicBezTo>
                  <a:pt x="0" y="169"/>
                  <a:pt x="5" y="94"/>
                  <a:pt x="26" y="64"/>
                </a:cubicBezTo>
                <a:cubicBezTo>
                  <a:pt x="35" y="50"/>
                  <a:pt x="49" y="27"/>
                  <a:pt x="60" y="15"/>
                </a:cubicBezTo>
                <a:cubicBezTo>
                  <a:pt x="67" y="6"/>
                  <a:pt x="90" y="0"/>
                  <a:pt x="90" y="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square" anchor="ctr">
            <a:spAutoFit/>
          </a:bodyPr>
          <a:lstStyle/>
          <a:p>
            <a:endParaRPr lang="en-US">
              <a:latin typeface="Cambria" pitchFamily="18" charset="0"/>
            </a:endParaRPr>
          </a:p>
        </p:txBody>
      </p:sp>
      <p:grpSp>
        <p:nvGrpSpPr>
          <p:cNvPr id="30" name="Group 19"/>
          <p:cNvGrpSpPr>
            <a:grpSpLocks/>
          </p:cNvGrpSpPr>
          <p:nvPr>
            <p:custDataLst>
              <p:tags r:id="rId6"/>
            </p:custDataLst>
          </p:nvPr>
        </p:nvGrpSpPr>
        <p:grpSpPr bwMode="auto">
          <a:xfrm>
            <a:off x="304800" y="699008"/>
            <a:ext cx="455849" cy="512617"/>
            <a:chOff x="2928" y="1051"/>
            <a:chExt cx="840" cy="957"/>
          </a:xfrm>
        </p:grpSpPr>
        <p:sp>
          <p:nvSpPr>
            <p:cNvPr id="31" name="Freeform 20"/>
            <p:cNvSpPr>
              <a:spLocks/>
            </p:cNvSpPr>
            <p:nvPr>
              <p:custDataLst>
                <p:tags r:id="rId7"/>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2" name="Oval 21"/>
            <p:cNvSpPr>
              <a:spLocks noChangeArrowheads="1"/>
            </p:cNvSpPr>
            <p:nvPr>
              <p:custDataLst>
                <p:tags r:id="rId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3" name="Oval 22"/>
            <p:cNvSpPr>
              <a:spLocks noChangeArrowheads="1"/>
            </p:cNvSpPr>
            <p:nvPr>
              <p:custDataLst>
                <p:tags r:id="rId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4" name="Oval 23"/>
            <p:cNvSpPr>
              <a:spLocks noChangeArrowheads="1"/>
            </p:cNvSpPr>
            <p:nvPr>
              <p:custDataLst>
                <p:tags r:id="rId1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5" name="Oval 24"/>
            <p:cNvSpPr>
              <a:spLocks noChangeArrowheads="1"/>
            </p:cNvSpPr>
            <p:nvPr>
              <p:custDataLst>
                <p:tags r:id="rId1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6" name="Oval 25"/>
            <p:cNvSpPr>
              <a:spLocks noChangeArrowheads="1"/>
            </p:cNvSpPr>
            <p:nvPr>
              <p:custDataLst>
                <p:tags r:id="rId1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 name="Oval 26"/>
            <p:cNvSpPr>
              <a:spLocks noChangeArrowheads="1"/>
            </p:cNvSpPr>
            <p:nvPr>
              <p:custDataLst>
                <p:tags r:id="rId1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 name="Oval 27"/>
            <p:cNvSpPr>
              <a:spLocks noChangeArrowheads="1"/>
            </p:cNvSpPr>
            <p:nvPr>
              <p:custDataLst>
                <p:tags r:id="rId1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 name="AutoShape 28"/>
            <p:cNvSpPr>
              <a:spLocks noChangeArrowheads="1"/>
            </p:cNvSpPr>
            <p:nvPr>
              <p:custDataLst>
                <p:tags r:id="rId1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0" name="Freeform 29"/>
            <p:cNvSpPr>
              <a:spLocks/>
            </p:cNvSpPr>
            <p:nvPr>
              <p:custDataLst>
                <p:tags r:id="rId1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 name="Freeform 30"/>
            <p:cNvSpPr>
              <a:spLocks/>
            </p:cNvSpPr>
            <p:nvPr>
              <p:custDataLst>
                <p:tags r:id="rId1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2" name="Freeform 31"/>
            <p:cNvSpPr>
              <a:spLocks/>
            </p:cNvSpPr>
            <p:nvPr>
              <p:custDataLst>
                <p:tags r:id="rId1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3" name="Freeform 32"/>
            <p:cNvSpPr>
              <a:spLocks/>
            </p:cNvSpPr>
            <p:nvPr>
              <p:custDataLst>
                <p:tags r:id="rId1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4" name="Rounded Rectangle 43"/>
          <p:cNvSpPr/>
          <p:nvPr/>
        </p:nvSpPr>
        <p:spPr bwMode="auto">
          <a:xfrm>
            <a:off x="4872251" y="1787858"/>
            <a:ext cx="4175794" cy="4916066"/>
          </a:xfrm>
          <a:prstGeom prst="roundRect">
            <a:avLst>
              <a:gd name="adj" fmla="val 12398"/>
            </a:avLst>
          </a:prstGeom>
          <a:solidFill>
            <a:srgbClr val="FFCC99">
              <a:alpha val="20000"/>
            </a:srgbClr>
          </a:solidFill>
          <a:ln w="19050" cap="flat" cmpd="sng" algn="ctr">
            <a:solidFill>
              <a:srgbClr val="CC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5" name="TextBox 44"/>
          <p:cNvSpPr txBox="1"/>
          <p:nvPr/>
        </p:nvSpPr>
        <p:spPr>
          <a:xfrm rot="21240741">
            <a:off x="5175378" y="2221498"/>
            <a:ext cx="1568450" cy="1200329"/>
          </a:xfrm>
          <a:prstGeom prst="rect">
            <a:avLst/>
          </a:prstGeom>
          <a:solidFill>
            <a:srgbClr val="FFCC99"/>
          </a:solidFill>
          <a:ln>
            <a:solidFill>
              <a:srgbClr val="CC3300"/>
            </a:solidFill>
          </a:ln>
        </p:spPr>
        <p:txBody>
          <a:bodyPr wrap="square" rtlCol="0">
            <a:spAutoFit/>
          </a:bodyPr>
          <a:lstStyle/>
          <a:p>
            <a:r>
              <a:rPr lang="en-US" dirty="0" smtClean="0">
                <a:latin typeface="Calibri" panose="020F0502020204030204" pitchFamily="34" charset="0"/>
              </a:rPr>
              <a:t>winning side - </a:t>
            </a:r>
            <a:r>
              <a:rPr lang="en-US" b="1" i="1" dirty="0" smtClean="0">
                <a:solidFill>
                  <a:srgbClr val="CC6600"/>
                </a:solidFill>
                <a:latin typeface="Calibri" panose="020F0502020204030204" pitchFamily="34" charset="0"/>
              </a:rPr>
              <a:t>eventually</a:t>
            </a:r>
            <a:endParaRPr lang="en-US" dirty="0">
              <a:solidFill>
                <a:srgbClr val="CC6600"/>
              </a:solidFill>
              <a:latin typeface="Calibri" panose="020F0502020204030204" pitchFamily="34" charset="0"/>
            </a:endParaRPr>
          </a:p>
        </p:txBody>
      </p:sp>
    </p:spTree>
    <p:extLst>
      <p:ext uri="{BB962C8B-B14F-4D97-AF65-F5344CB8AC3E}">
        <p14:creationId xmlns:p14="http://schemas.microsoft.com/office/powerpoint/2010/main" val="116422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782874" y="143934"/>
            <a:ext cx="3199851" cy="1524000"/>
          </a:xfrm>
          <a:prstGeom prst="roundRect">
            <a:avLst/>
          </a:prstGeom>
          <a:solidFill>
            <a:srgbClr val="FFE0B3"/>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7414" name="Text Box 185"/>
          <p:cNvSpPr txBox="1">
            <a:spLocks noChangeArrowheads="1"/>
          </p:cNvSpPr>
          <p:nvPr/>
        </p:nvSpPr>
        <p:spPr bwMode="auto">
          <a:xfrm>
            <a:off x="990600" y="533400"/>
            <a:ext cx="5334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b="1" dirty="0" err="1">
                <a:solidFill>
                  <a:srgbClr val="D18006"/>
                </a:solidFill>
                <a:latin typeface="Courier New" pitchFamily="-106" charset="0"/>
              </a:rPr>
              <a:t>def</a:t>
            </a:r>
            <a:r>
              <a:rPr lang="en-US" b="1" dirty="0">
                <a:latin typeface="Courier New" pitchFamily="-106" charset="0"/>
              </a:rPr>
              <a:t> main():</a:t>
            </a:r>
          </a:p>
          <a:p>
            <a:pPr algn="l">
              <a:lnSpc>
                <a:spcPct val="60000"/>
              </a:lnSpc>
              <a:spcBef>
                <a:spcPct val="50000"/>
              </a:spcBef>
            </a:pPr>
            <a:r>
              <a:rPr lang="en-US" b="1" dirty="0">
                <a:latin typeface="Courier New" pitchFamily="-106" charset="0"/>
              </a:rPr>
              <a:t>   r1 = </a:t>
            </a:r>
            <a:r>
              <a:rPr lang="en-US" b="1" dirty="0">
                <a:solidFill>
                  <a:srgbClr val="D18006"/>
                </a:solidFill>
                <a:latin typeface="Courier New" pitchFamily="-106" charset="0"/>
              </a:rPr>
              <a:t>input</a:t>
            </a:r>
            <a:r>
              <a:rPr lang="en-US" b="1" dirty="0">
                <a:latin typeface="Courier New" pitchFamily="-106" charset="0"/>
              </a:rPr>
              <a:t>()</a:t>
            </a:r>
          </a:p>
          <a:p>
            <a:pPr algn="l">
              <a:lnSpc>
                <a:spcPct val="60000"/>
              </a:lnSpc>
              <a:spcBef>
                <a:spcPct val="50000"/>
              </a:spcBef>
            </a:pPr>
            <a:r>
              <a:rPr lang="en-US" b="1" dirty="0">
                <a:latin typeface="Courier New" pitchFamily="-106" charset="0"/>
              </a:rPr>
              <a:t>   r13 = </a:t>
            </a:r>
            <a:r>
              <a:rPr lang="en-US" b="1" dirty="0">
                <a:solidFill>
                  <a:srgbClr val="C00000"/>
                </a:solidFill>
                <a:latin typeface="Courier New" pitchFamily="-106" charset="0"/>
              </a:rPr>
              <a:t>fun</a:t>
            </a:r>
            <a:r>
              <a:rPr lang="en-US" b="1" dirty="0">
                <a:latin typeface="Courier New" pitchFamily="-106" charset="0"/>
              </a:rPr>
              <a:t>(r1)</a:t>
            </a:r>
          </a:p>
          <a:p>
            <a:pPr algn="l">
              <a:lnSpc>
                <a:spcPct val="60000"/>
              </a:lnSpc>
              <a:spcBef>
                <a:spcPct val="50000"/>
              </a:spcBef>
            </a:pPr>
            <a:r>
              <a:rPr lang="en-US" b="1" dirty="0">
                <a:latin typeface="Courier New" pitchFamily="-106" charset="0"/>
              </a:rPr>
              <a:t>   </a:t>
            </a:r>
            <a:r>
              <a:rPr lang="en-US" b="1" dirty="0">
                <a:solidFill>
                  <a:srgbClr val="D18006"/>
                </a:solidFill>
                <a:latin typeface="Courier New" pitchFamily="-106" charset="0"/>
              </a:rPr>
              <a:t>print</a:t>
            </a:r>
            <a:r>
              <a:rPr lang="en-US" b="1" dirty="0">
                <a:latin typeface="Courier New" pitchFamily="-106" charset="0"/>
              </a:rPr>
              <a:t> r13</a:t>
            </a:r>
          </a:p>
          <a:p>
            <a:pPr algn="l">
              <a:lnSpc>
                <a:spcPct val="60000"/>
              </a:lnSpc>
              <a:spcBef>
                <a:spcPct val="50000"/>
              </a:spcBef>
            </a:pPr>
            <a:endParaRPr lang="en-US" b="1" dirty="0">
              <a:latin typeface="Courier New" pitchFamily="-106" charset="0"/>
            </a:endParaRPr>
          </a:p>
          <a:p>
            <a:pPr algn="l">
              <a:lnSpc>
                <a:spcPct val="60000"/>
              </a:lnSpc>
              <a:spcBef>
                <a:spcPct val="50000"/>
              </a:spcBef>
            </a:pPr>
            <a:r>
              <a:rPr lang="en-US" b="1" dirty="0" err="1">
                <a:solidFill>
                  <a:srgbClr val="D18006"/>
                </a:solidFill>
                <a:latin typeface="Courier New" pitchFamily="-106" charset="0"/>
              </a:rPr>
              <a:t>def</a:t>
            </a:r>
            <a:r>
              <a:rPr lang="en-US" b="1" dirty="0">
                <a:latin typeface="Courier New" pitchFamily="-106" charset="0"/>
              </a:rPr>
              <a:t> </a:t>
            </a:r>
            <a:r>
              <a:rPr lang="en-US" b="1" dirty="0" smtClean="0">
                <a:solidFill>
                  <a:srgbClr val="C00000"/>
                </a:solidFill>
                <a:latin typeface="Courier New" pitchFamily="-106" charset="0"/>
              </a:rPr>
              <a:t>fun</a:t>
            </a:r>
            <a:r>
              <a:rPr lang="en-US" b="1" dirty="0" smtClean="0">
                <a:latin typeface="Courier New" pitchFamily="-106" charset="0"/>
              </a:rPr>
              <a:t>(r1):</a:t>
            </a:r>
            <a:endParaRPr lang="en-US" b="1" dirty="0">
              <a:solidFill>
                <a:srgbClr val="C00000"/>
              </a:solidFill>
              <a:latin typeface="Courier New" pitchFamily="-106" charset="0"/>
            </a:endParaRPr>
          </a:p>
          <a:p>
            <a:pPr algn="l">
              <a:lnSpc>
                <a:spcPct val="60000"/>
              </a:lnSpc>
              <a:spcBef>
                <a:spcPct val="50000"/>
              </a:spcBef>
            </a:pPr>
            <a:r>
              <a:rPr lang="en-US" b="1" dirty="0">
                <a:latin typeface="Courier New" pitchFamily="-106" charset="0"/>
              </a:rPr>
              <a:t>   r13 = r1*(</a:t>
            </a:r>
            <a:r>
              <a:rPr lang="en-US" b="1" dirty="0">
                <a:solidFill>
                  <a:srgbClr val="FF0000"/>
                </a:solidFill>
                <a:latin typeface="Courier New" pitchFamily="-106" charset="0"/>
              </a:rPr>
              <a:t>r1-1</a:t>
            </a:r>
            <a:r>
              <a:rPr lang="en-US" b="1" dirty="0">
                <a:latin typeface="Courier New" pitchFamily="-106" charset="0"/>
              </a:rPr>
              <a:t>)</a:t>
            </a:r>
          </a:p>
          <a:p>
            <a:pPr algn="l">
              <a:lnSpc>
                <a:spcPct val="60000"/>
              </a:lnSpc>
              <a:spcBef>
                <a:spcPct val="50000"/>
              </a:spcBef>
            </a:pPr>
            <a:r>
              <a:rPr lang="en-US" b="1" dirty="0">
                <a:latin typeface="Courier New" pitchFamily="-106" charset="0"/>
              </a:rPr>
              <a:t>   </a:t>
            </a:r>
            <a:r>
              <a:rPr lang="en-US" b="1" dirty="0">
                <a:solidFill>
                  <a:srgbClr val="D18006"/>
                </a:solidFill>
                <a:latin typeface="Courier New" pitchFamily="-106" charset="0"/>
              </a:rPr>
              <a:t>return </a:t>
            </a:r>
            <a:r>
              <a:rPr lang="en-US" b="1" dirty="0">
                <a:latin typeface="Courier New" pitchFamily="-106" charset="0"/>
              </a:rPr>
              <a:t>r13</a:t>
            </a:r>
          </a:p>
        </p:txBody>
      </p:sp>
      <p:sp>
        <p:nvSpPr>
          <p:cNvPr id="17410" name="Rectangle 13"/>
          <p:cNvSpPr>
            <a:spLocks noChangeArrowheads="1"/>
          </p:cNvSpPr>
          <p:nvPr/>
        </p:nvSpPr>
        <p:spPr bwMode="auto">
          <a:xfrm>
            <a:off x="6089650" y="76200"/>
            <a:ext cx="2663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dirty="0" smtClean="0">
                <a:latin typeface="Calibri" pitchFamily="-106" charset="0"/>
              </a:rPr>
              <a:t>Problem</a:t>
            </a:r>
            <a:endParaRPr lang="en-US" sz="4200" dirty="0">
              <a:latin typeface="Calibri" pitchFamily="-106" charset="0"/>
            </a:endParaRPr>
          </a:p>
        </p:txBody>
      </p:sp>
      <p:sp>
        <p:nvSpPr>
          <p:cNvPr id="17411" name="Text Box 196"/>
          <p:cNvSpPr txBox="1">
            <a:spLocks noChangeArrowheads="1"/>
          </p:cNvSpPr>
          <p:nvPr/>
        </p:nvSpPr>
        <p:spPr bwMode="auto">
          <a:xfrm>
            <a:off x="6252369" y="777671"/>
            <a:ext cx="2338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latin typeface="Cambria" pitchFamily="18" charset="0"/>
              </a:rPr>
              <a:t>Functions </a:t>
            </a:r>
            <a:r>
              <a:rPr lang="en-US" dirty="0" smtClean="0">
                <a:latin typeface="Cambria" pitchFamily="18" charset="0"/>
              </a:rPr>
              <a:t>clobber stuff!</a:t>
            </a:r>
            <a:endParaRPr lang="en-US" dirty="0">
              <a:latin typeface="Cambria" pitchFamily="18" charset="0"/>
            </a:endParaRPr>
          </a:p>
        </p:txBody>
      </p:sp>
      <p:sp>
        <p:nvSpPr>
          <p:cNvPr id="17412" name="Rectangle 19"/>
          <p:cNvSpPr>
            <a:spLocks noChangeArrowheads="1"/>
          </p:cNvSpPr>
          <p:nvPr/>
        </p:nvSpPr>
        <p:spPr bwMode="auto">
          <a:xfrm>
            <a:off x="5791200" y="2415064"/>
            <a:ext cx="3260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solidFill>
                  <a:srgbClr val="0000FF"/>
                </a:solidFill>
                <a:latin typeface="Cambria" pitchFamily="18" charset="0"/>
              </a:rPr>
              <a:t>CALL our function and </a:t>
            </a:r>
            <a:r>
              <a:rPr lang="en-US" i="1" dirty="0">
                <a:solidFill>
                  <a:srgbClr val="0000FF"/>
                </a:solidFill>
                <a:latin typeface="Cambria" pitchFamily="18" charset="0"/>
              </a:rPr>
              <a:t>let it </a:t>
            </a:r>
            <a:r>
              <a:rPr lang="en-US" i="1" dirty="0" smtClean="0">
                <a:solidFill>
                  <a:srgbClr val="0000FF"/>
                </a:solidFill>
                <a:latin typeface="Cambria" pitchFamily="18" charset="0"/>
              </a:rPr>
              <a:t>clobber </a:t>
            </a:r>
            <a:r>
              <a:rPr lang="en-US" i="1" dirty="0">
                <a:solidFill>
                  <a:srgbClr val="0000FF"/>
                </a:solidFill>
                <a:latin typeface="Cambria" pitchFamily="18" charset="0"/>
              </a:rPr>
              <a:t>stuff !</a:t>
            </a:r>
          </a:p>
        </p:txBody>
      </p:sp>
      <p:cxnSp>
        <p:nvCxnSpPr>
          <p:cNvPr id="17413" name="Straight Arrow Connector 11"/>
          <p:cNvCxnSpPr>
            <a:cxnSpLocks noChangeShapeType="1"/>
          </p:cNvCxnSpPr>
          <p:nvPr/>
        </p:nvCxnSpPr>
        <p:spPr bwMode="auto">
          <a:xfrm flipH="1">
            <a:off x="4343400" y="2771775"/>
            <a:ext cx="1524000" cy="276225"/>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7417" name="Rectangle 9"/>
          <p:cNvSpPr>
            <a:spLocks noChangeArrowheads="1"/>
          </p:cNvSpPr>
          <p:nvPr/>
        </p:nvSpPr>
        <p:spPr bwMode="auto">
          <a:xfrm>
            <a:off x="4675188" y="3600450"/>
            <a:ext cx="4052887" cy="646113"/>
          </a:xfrm>
          <a:prstGeom prst="rect">
            <a:avLst/>
          </a:prstGeom>
          <a:noFill/>
          <a:ln w="9525">
            <a:noFill/>
            <a:miter lim="800000"/>
            <a:headEnd/>
            <a:tailEnd/>
          </a:ln>
        </p:spPr>
        <p:txBody>
          <a:bodyPr>
            <a:spAutoFit/>
          </a:bodyPr>
          <a:lstStyle/>
          <a:p>
            <a:r>
              <a:rPr lang="en-US" sz="1800" dirty="0">
                <a:latin typeface="Calibri" pitchFamily="-106" charset="0"/>
              </a:rPr>
              <a:t>There's no stopping  the destruction... </a:t>
            </a:r>
            <a:r>
              <a:rPr lang="en-US" sz="1800" i="1" dirty="0">
                <a:latin typeface="Calibri" pitchFamily="-106" charset="0"/>
              </a:rPr>
              <a:t>let's just keep it all in one place</a:t>
            </a:r>
            <a:r>
              <a:rPr lang="en-US" sz="1800" dirty="0">
                <a:latin typeface="Calibri" pitchFamily="-106" charset="0"/>
              </a:rPr>
              <a:t>!</a:t>
            </a:r>
            <a:endParaRPr lang="en-US" sz="1800" dirty="0"/>
          </a:p>
        </p:txBody>
      </p:sp>
      <p:sp>
        <p:nvSpPr>
          <p:cNvPr id="17418" name="Rectangle 13"/>
          <p:cNvSpPr>
            <a:spLocks noChangeArrowheads="1"/>
          </p:cNvSpPr>
          <p:nvPr/>
        </p:nvSpPr>
        <p:spPr bwMode="auto">
          <a:xfrm>
            <a:off x="6089650" y="1676400"/>
            <a:ext cx="2663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dirty="0" smtClean="0">
                <a:solidFill>
                  <a:srgbClr val="0000FF"/>
                </a:solidFill>
                <a:latin typeface="Calibri" pitchFamily="-106" charset="0"/>
              </a:rPr>
              <a:t>Solution</a:t>
            </a:r>
            <a:endParaRPr lang="en-US" sz="4200" dirty="0">
              <a:solidFill>
                <a:srgbClr val="0000FF"/>
              </a:solidFill>
              <a:latin typeface="Calibri" pitchFamily="-106" charset="0"/>
            </a:endParaRPr>
          </a:p>
        </p:txBody>
      </p:sp>
      <p:sp>
        <p:nvSpPr>
          <p:cNvPr id="4" name="Freeform 3"/>
          <p:cNvSpPr/>
          <p:nvPr/>
        </p:nvSpPr>
        <p:spPr bwMode="auto">
          <a:xfrm>
            <a:off x="685118" y="1600200"/>
            <a:ext cx="1306968" cy="2413773"/>
          </a:xfrm>
          <a:custGeom>
            <a:avLst/>
            <a:gdLst>
              <a:gd name="connsiteX0" fmla="*/ 1306968 w 1306968"/>
              <a:gd name="connsiteY0" fmla="*/ 2035629 h 2413773"/>
              <a:gd name="connsiteX1" fmla="*/ 621168 w 1306968"/>
              <a:gd name="connsiteY1" fmla="*/ 2373086 h 2413773"/>
              <a:gd name="connsiteX2" fmla="*/ 682 w 1306968"/>
              <a:gd name="connsiteY2" fmla="*/ 1208314 h 2413773"/>
              <a:gd name="connsiteX3" fmla="*/ 740911 w 1306968"/>
              <a:gd name="connsiteY3" fmla="*/ 0 h 2413773"/>
            </a:gdLst>
            <a:ahLst/>
            <a:cxnLst>
              <a:cxn ang="0">
                <a:pos x="connsiteX0" y="connsiteY0"/>
              </a:cxn>
              <a:cxn ang="0">
                <a:pos x="connsiteX1" y="connsiteY1"/>
              </a:cxn>
              <a:cxn ang="0">
                <a:pos x="connsiteX2" y="connsiteY2"/>
              </a:cxn>
              <a:cxn ang="0">
                <a:pos x="connsiteX3" y="connsiteY3"/>
              </a:cxn>
            </a:cxnLst>
            <a:rect l="l" t="t" r="r" b="b"/>
            <a:pathLst>
              <a:path w="1306968" h="2413773">
                <a:moveTo>
                  <a:pt x="1306968" y="2035629"/>
                </a:moveTo>
                <a:cubicBezTo>
                  <a:pt x="1072925" y="2273300"/>
                  <a:pt x="838882" y="2510972"/>
                  <a:pt x="621168" y="2373086"/>
                </a:cubicBezTo>
                <a:cubicBezTo>
                  <a:pt x="403454" y="2235200"/>
                  <a:pt x="-19275" y="1603828"/>
                  <a:pt x="682" y="1208314"/>
                </a:cubicBezTo>
                <a:cubicBezTo>
                  <a:pt x="20639" y="812800"/>
                  <a:pt x="380775" y="406400"/>
                  <a:pt x="740911" y="0"/>
                </a:cubicBezTo>
              </a:path>
            </a:pathLst>
          </a:custGeom>
          <a:noFill/>
          <a:ln w="31750" cap="flat" cmpd="sng" algn="ctr">
            <a:solidFill>
              <a:srgbClr val="C0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 name="Freeform 5"/>
          <p:cNvSpPr/>
          <p:nvPr/>
        </p:nvSpPr>
        <p:spPr bwMode="auto">
          <a:xfrm>
            <a:off x="2749249" y="1513114"/>
            <a:ext cx="1725061" cy="1034143"/>
          </a:xfrm>
          <a:custGeom>
            <a:avLst/>
            <a:gdLst>
              <a:gd name="connsiteX0" fmla="*/ 1311122 w 1725061"/>
              <a:gd name="connsiteY0" fmla="*/ 0 h 1034143"/>
              <a:gd name="connsiteX1" fmla="*/ 1724780 w 1725061"/>
              <a:gd name="connsiteY1" fmla="*/ 283029 h 1034143"/>
              <a:gd name="connsiteX2" fmla="*/ 1256694 w 1725061"/>
              <a:gd name="connsiteY2" fmla="*/ 762000 h 1034143"/>
              <a:gd name="connsiteX3" fmla="*/ 353180 w 1725061"/>
              <a:gd name="connsiteY3" fmla="*/ 751115 h 1034143"/>
              <a:gd name="connsiteX4" fmla="*/ 48380 w 1725061"/>
              <a:gd name="connsiteY4" fmla="*/ 968829 h 1034143"/>
              <a:gd name="connsiteX5" fmla="*/ 4837 w 1725061"/>
              <a:gd name="connsiteY5" fmla="*/ 1034143 h 10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061" h="1034143">
                <a:moveTo>
                  <a:pt x="1311122" y="0"/>
                </a:moveTo>
                <a:cubicBezTo>
                  <a:pt x="1522486" y="78014"/>
                  <a:pt x="1733851" y="156029"/>
                  <a:pt x="1724780" y="283029"/>
                </a:cubicBezTo>
                <a:cubicBezTo>
                  <a:pt x="1715709" y="410029"/>
                  <a:pt x="1485294" y="683986"/>
                  <a:pt x="1256694" y="762000"/>
                </a:cubicBezTo>
                <a:cubicBezTo>
                  <a:pt x="1028094" y="840014"/>
                  <a:pt x="554566" y="716644"/>
                  <a:pt x="353180" y="751115"/>
                </a:cubicBezTo>
                <a:cubicBezTo>
                  <a:pt x="151794" y="785586"/>
                  <a:pt x="106437" y="921658"/>
                  <a:pt x="48380" y="968829"/>
                </a:cubicBezTo>
                <a:cubicBezTo>
                  <a:pt x="-9677" y="1016000"/>
                  <a:pt x="-2420" y="1025071"/>
                  <a:pt x="4837" y="1034143"/>
                </a:cubicBezTo>
              </a:path>
            </a:pathLst>
          </a:custGeom>
          <a:noFill/>
          <a:ln w="31750"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ounded Rectangle 2"/>
          <p:cNvSpPr/>
          <p:nvPr/>
        </p:nvSpPr>
        <p:spPr bwMode="auto">
          <a:xfrm>
            <a:off x="5782874" y="143934"/>
            <a:ext cx="3199851" cy="1524000"/>
          </a:xfrm>
          <a:prstGeom prst="roundRect">
            <a:avLst/>
          </a:prstGeom>
          <a:solidFill>
            <a:srgbClr val="FFE0B3"/>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7414" name="Text Box 185"/>
          <p:cNvSpPr txBox="1">
            <a:spLocks noChangeArrowheads="1"/>
          </p:cNvSpPr>
          <p:nvPr/>
        </p:nvSpPr>
        <p:spPr bwMode="auto">
          <a:xfrm>
            <a:off x="990600" y="533400"/>
            <a:ext cx="53340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b="1" dirty="0" err="1">
                <a:solidFill>
                  <a:srgbClr val="D18006"/>
                </a:solidFill>
                <a:latin typeface="Courier New" pitchFamily="-106" charset="0"/>
              </a:rPr>
              <a:t>def</a:t>
            </a:r>
            <a:r>
              <a:rPr lang="en-US" b="1" dirty="0">
                <a:latin typeface="Courier New" pitchFamily="-106" charset="0"/>
              </a:rPr>
              <a:t> main():</a:t>
            </a:r>
          </a:p>
          <a:p>
            <a:pPr algn="l">
              <a:lnSpc>
                <a:spcPct val="60000"/>
              </a:lnSpc>
              <a:spcBef>
                <a:spcPct val="50000"/>
              </a:spcBef>
            </a:pPr>
            <a:r>
              <a:rPr lang="en-US" b="1" dirty="0">
                <a:latin typeface="Courier New" pitchFamily="-106" charset="0"/>
              </a:rPr>
              <a:t>   r1 = </a:t>
            </a:r>
            <a:r>
              <a:rPr lang="en-US" b="1" dirty="0">
                <a:solidFill>
                  <a:srgbClr val="D18006"/>
                </a:solidFill>
                <a:latin typeface="Courier New" pitchFamily="-106" charset="0"/>
              </a:rPr>
              <a:t>input</a:t>
            </a:r>
            <a:r>
              <a:rPr lang="en-US" b="1" dirty="0">
                <a:latin typeface="Courier New" pitchFamily="-106" charset="0"/>
              </a:rPr>
              <a:t>()</a:t>
            </a:r>
          </a:p>
          <a:p>
            <a:pPr algn="l">
              <a:lnSpc>
                <a:spcPct val="60000"/>
              </a:lnSpc>
              <a:spcBef>
                <a:spcPct val="50000"/>
              </a:spcBef>
            </a:pPr>
            <a:r>
              <a:rPr lang="en-US" b="1" dirty="0">
                <a:latin typeface="Courier New" pitchFamily="-106" charset="0"/>
              </a:rPr>
              <a:t>   r13 = </a:t>
            </a:r>
            <a:r>
              <a:rPr lang="en-US" b="1" dirty="0">
                <a:solidFill>
                  <a:srgbClr val="C00000"/>
                </a:solidFill>
                <a:latin typeface="Courier New" pitchFamily="-106" charset="0"/>
              </a:rPr>
              <a:t>fun</a:t>
            </a:r>
            <a:r>
              <a:rPr lang="en-US" b="1" dirty="0">
                <a:latin typeface="Courier New" pitchFamily="-106" charset="0"/>
              </a:rPr>
              <a:t>(r1)</a:t>
            </a:r>
          </a:p>
          <a:p>
            <a:pPr algn="l">
              <a:lnSpc>
                <a:spcPct val="60000"/>
              </a:lnSpc>
              <a:spcBef>
                <a:spcPct val="50000"/>
              </a:spcBef>
            </a:pPr>
            <a:r>
              <a:rPr lang="en-US" b="1" dirty="0">
                <a:latin typeface="Courier New" pitchFamily="-106" charset="0"/>
              </a:rPr>
              <a:t>   </a:t>
            </a:r>
            <a:r>
              <a:rPr lang="en-US" b="1" dirty="0">
                <a:solidFill>
                  <a:srgbClr val="D18006"/>
                </a:solidFill>
                <a:latin typeface="Courier New" pitchFamily="-106" charset="0"/>
              </a:rPr>
              <a:t>print</a:t>
            </a:r>
            <a:r>
              <a:rPr lang="en-US" b="1" dirty="0">
                <a:latin typeface="Courier New" pitchFamily="-106" charset="0"/>
              </a:rPr>
              <a:t> r13</a:t>
            </a:r>
          </a:p>
          <a:p>
            <a:pPr algn="l">
              <a:lnSpc>
                <a:spcPct val="60000"/>
              </a:lnSpc>
              <a:spcBef>
                <a:spcPct val="50000"/>
              </a:spcBef>
            </a:pPr>
            <a:endParaRPr lang="en-US" b="1" dirty="0">
              <a:latin typeface="Courier New" pitchFamily="-106" charset="0"/>
            </a:endParaRPr>
          </a:p>
          <a:p>
            <a:pPr algn="l">
              <a:lnSpc>
                <a:spcPct val="60000"/>
              </a:lnSpc>
              <a:spcBef>
                <a:spcPct val="50000"/>
              </a:spcBef>
            </a:pPr>
            <a:r>
              <a:rPr lang="en-US" b="1" dirty="0" err="1">
                <a:solidFill>
                  <a:srgbClr val="D18006"/>
                </a:solidFill>
                <a:latin typeface="Courier New" pitchFamily="-106" charset="0"/>
              </a:rPr>
              <a:t>def</a:t>
            </a:r>
            <a:r>
              <a:rPr lang="en-US" b="1" dirty="0">
                <a:latin typeface="Courier New" pitchFamily="-106" charset="0"/>
              </a:rPr>
              <a:t> </a:t>
            </a:r>
            <a:r>
              <a:rPr lang="en-US" b="1" dirty="0" smtClean="0">
                <a:solidFill>
                  <a:srgbClr val="C00000"/>
                </a:solidFill>
                <a:latin typeface="Courier New" pitchFamily="-106" charset="0"/>
              </a:rPr>
              <a:t>fun</a:t>
            </a:r>
            <a:r>
              <a:rPr lang="en-US" b="1" dirty="0" smtClean="0">
                <a:latin typeface="Courier New" pitchFamily="-106" charset="0"/>
              </a:rPr>
              <a:t>(r1):</a:t>
            </a:r>
            <a:endParaRPr lang="en-US" b="1" dirty="0">
              <a:solidFill>
                <a:srgbClr val="C00000"/>
              </a:solidFill>
              <a:latin typeface="Courier New" pitchFamily="-106" charset="0"/>
            </a:endParaRPr>
          </a:p>
          <a:p>
            <a:pPr algn="l">
              <a:lnSpc>
                <a:spcPct val="60000"/>
              </a:lnSpc>
              <a:spcBef>
                <a:spcPct val="50000"/>
              </a:spcBef>
            </a:pPr>
            <a:r>
              <a:rPr lang="en-US" b="1" dirty="0">
                <a:latin typeface="Courier New" pitchFamily="-106" charset="0"/>
              </a:rPr>
              <a:t>   r13 = r1*(</a:t>
            </a:r>
            <a:r>
              <a:rPr lang="en-US" b="1" dirty="0">
                <a:solidFill>
                  <a:srgbClr val="FF0000"/>
                </a:solidFill>
                <a:latin typeface="Courier New" pitchFamily="-106" charset="0"/>
              </a:rPr>
              <a:t>r1-1</a:t>
            </a:r>
            <a:r>
              <a:rPr lang="en-US" b="1" dirty="0">
                <a:latin typeface="Courier New" pitchFamily="-106" charset="0"/>
              </a:rPr>
              <a:t>)</a:t>
            </a:r>
          </a:p>
          <a:p>
            <a:pPr algn="l">
              <a:lnSpc>
                <a:spcPct val="60000"/>
              </a:lnSpc>
              <a:spcBef>
                <a:spcPct val="50000"/>
              </a:spcBef>
            </a:pPr>
            <a:r>
              <a:rPr lang="en-US" b="1" dirty="0">
                <a:latin typeface="Courier New" pitchFamily="-106" charset="0"/>
              </a:rPr>
              <a:t>   </a:t>
            </a:r>
            <a:r>
              <a:rPr lang="en-US" b="1" dirty="0">
                <a:solidFill>
                  <a:srgbClr val="D18006"/>
                </a:solidFill>
                <a:latin typeface="Courier New" pitchFamily="-106" charset="0"/>
              </a:rPr>
              <a:t>return </a:t>
            </a:r>
            <a:r>
              <a:rPr lang="en-US" b="1" dirty="0">
                <a:latin typeface="Courier New" pitchFamily="-106" charset="0"/>
              </a:rPr>
              <a:t>r13</a:t>
            </a:r>
          </a:p>
        </p:txBody>
      </p:sp>
      <p:sp>
        <p:nvSpPr>
          <p:cNvPr id="17410" name="Rectangle 13"/>
          <p:cNvSpPr>
            <a:spLocks noChangeArrowheads="1"/>
          </p:cNvSpPr>
          <p:nvPr/>
        </p:nvSpPr>
        <p:spPr bwMode="auto">
          <a:xfrm>
            <a:off x="6089650" y="76200"/>
            <a:ext cx="2663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dirty="0" smtClean="0">
                <a:latin typeface="Calibri" pitchFamily="-106" charset="0"/>
              </a:rPr>
              <a:t>Problem</a:t>
            </a:r>
            <a:endParaRPr lang="en-US" sz="4200" dirty="0">
              <a:latin typeface="Calibri" pitchFamily="-106" charset="0"/>
            </a:endParaRPr>
          </a:p>
        </p:txBody>
      </p:sp>
      <p:sp>
        <p:nvSpPr>
          <p:cNvPr id="17411" name="Text Box 196"/>
          <p:cNvSpPr txBox="1">
            <a:spLocks noChangeArrowheads="1"/>
          </p:cNvSpPr>
          <p:nvPr/>
        </p:nvSpPr>
        <p:spPr bwMode="auto">
          <a:xfrm>
            <a:off x="6252369" y="777671"/>
            <a:ext cx="2338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latin typeface="Cambria" pitchFamily="18" charset="0"/>
              </a:rPr>
              <a:t>Functions </a:t>
            </a:r>
            <a:r>
              <a:rPr lang="en-US" dirty="0" smtClean="0">
                <a:latin typeface="Cambria" pitchFamily="18" charset="0"/>
              </a:rPr>
              <a:t>clobber stuff!</a:t>
            </a:r>
            <a:endParaRPr lang="en-US" dirty="0">
              <a:latin typeface="Cambria" pitchFamily="18" charset="0"/>
            </a:endParaRPr>
          </a:p>
        </p:txBody>
      </p:sp>
      <p:sp>
        <p:nvSpPr>
          <p:cNvPr id="17412" name="Rectangle 19"/>
          <p:cNvSpPr>
            <a:spLocks noChangeArrowheads="1"/>
          </p:cNvSpPr>
          <p:nvPr/>
        </p:nvSpPr>
        <p:spPr bwMode="auto">
          <a:xfrm>
            <a:off x="5791200" y="2415064"/>
            <a:ext cx="3260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solidFill>
                  <a:srgbClr val="0000FF"/>
                </a:solidFill>
                <a:latin typeface="Cambria" pitchFamily="18" charset="0"/>
              </a:rPr>
              <a:t>CALL our function and </a:t>
            </a:r>
            <a:r>
              <a:rPr lang="en-US" i="1" dirty="0">
                <a:solidFill>
                  <a:srgbClr val="0000FF"/>
                </a:solidFill>
                <a:latin typeface="Cambria" pitchFamily="18" charset="0"/>
              </a:rPr>
              <a:t>let it </a:t>
            </a:r>
            <a:r>
              <a:rPr lang="en-US" i="1" dirty="0" smtClean="0">
                <a:solidFill>
                  <a:srgbClr val="0000FF"/>
                </a:solidFill>
                <a:latin typeface="Cambria" pitchFamily="18" charset="0"/>
              </a:rPr>
              <a:t>clobber </a:t>
            </a:r>
            <a:r>
              <a:rPr lang="en-US" i="1" dirty="0">
                <a:solidFill>
                  <a:srgbClr val="0000FF"/>
                </a:solidFill>
                <a:latin typeface="Cambria" pitchFamily="18" charset="0"/>
              </a:rPr>
              <a:t>stuff !</a:t>
            </a:r>
          </a:p>
        </p:txBody>
      </p:sp>
      <p:cxnSp>
        <p:nvCxnSpPr>
          <p:cNvPr id="17413" name="Straight Arrow Connector 11"/>
          <p:cNvCxnSpPr>
            <a:cxnSpLocks noChangeShapeType="1"/>
          </p:cNvCxnSpPr>
          <p:nvPr/>
        </p:nvCxnSpPr>
        <p:spPr bwMode="auto">
          <a:xfrm flipH="1">
            <a:off x="4343400" y="2771775"/>
            <a:ext cx="1524000" cy="276225"/>
          </a:xfrm>
          <a:prstGeom prst="straightConnector1">
            <a:avLst/>
          </a:prstGeom>
          <a:noFill/>
          <a:ln w="1905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7417" name="Rectangle 9"/>
          <p:cNvSpPr>
            <a:spLocks noChangeArrowheads="1"/>
          </p:cNvSpPr>
          <p:nvPr/>
        </p:nvSpPr>
        <p:spPr bwMode="auto">
          <a:xfrm>
            <a:off x="4675188" y="3600450"/>
            <a:ext cx="4052887" cy="646113"/>
          </a:xfrm>
          <a:prstGeom prst="rect">
            <a:avLst/>
          </a:prstGeom>
          <a:noFill/>
          <a:ln w="9525">
            <a:noFill/>
            <a:miter lim="800000"/>
            <a:headEnd/>
            <a:tailEnd/>
          </a:ln>
        </p:spPr>
        <p:txBody>
          <a:bodyPr>
            <a:spAutoFit/>
          </a:bodyPr>
          <a:lstStyle/>
          <a:p>
            <a:r>
              <a:rPr lang="en-US" sz="1800" dirty="0">
                <a:latin typeface="Calibri" pitchFamily="-106" charset="0"/>
              </a:rPr>
              <a:t>There's no stopping  the destruction... </a:t>
            </a:r>
            <a:r>
              <a:rPr lang="en-US" sz="1800" i="1" dirty="0">
                <a:latin typeface="Calibri" pitchFamily="-106" charset="0"/>
              </a:rPr>
              <a:t>let's just keep it all in one place</a:t>
            </a:r>
            <a:r>
              <a:rPr lang="en-US" sz="1800" dirty="0">
                <a:latin typeface="Calibri" pitchFamily="-106" charset="0"/>
              </a:rPr>
              <a:t>!</a:t>
            </a:r>
            <a:endParaRPr lang="en-US" sz="1800" dirty="0"/>
          </a:p>
        </p:txBody>
      </p:sp>
      <p:sp>
        <p:nvSpPr>
          <p:cNvPr id="17418" name="Rectangle 13"/>
          <p:cNvSpPr>
            <a:spLocks noChangeArrowheads="1"/>
          </p:cNvSpPr>
          <p:nvPr/>
        </p:nvSpPr>
        <p:spPr bwMode="auto">
          <a:xfrm>
            <a:off x="6089650" y="1676400"/>
            <a:ext cx="2663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dirty="0" smtClean="0">
                <a:solidFill>
                  <a:srgbClr val="0000FF"/>
                </a:solidFill>
                <a:latin typeface="Calibri" pitchFamily="-106" charset="0"/>
              </a:rPr>
              <a:t>Solution</a:t>
            </a:r>
            <a:endParaRPr lang="en-US" sz="4200" dirty="0">
              <a:solidFill>
                <a:srgbClr val="0000FF"/>
              </a:solidFill>
              <a:latin typeface="Calibri" pitchFamily="-106" charset="0"/>
            </a:endParaRPr>
          </a:p>
        </p:txBody>
      </p:sp>
      <p:sp>
        <p:nvSpPr>
          <p:cNvPr id="4" name="Freeform 3"/>
          <p:cNvSpPr/>
          <p:nvPr/>
        </p:nvSpPr>
        <p:spPr bwMode="auto">
          <a:xfrm>
            <a:off x="685118" y="1600200"/>
            <a:ext cx="1306968" cy="2413773"/>
          </a:xfrm>
          <a:custGeom>
            <a:avLst/>
            <a:gdLst>
              <a:gd name="connsiteX0" fmla="*/ 1306968 w 1306968"/>
              <a:gd name="connsiteY0" fmla="*/ 2035629 h 2413773"/>
              <a:gd name="connsiteX1" fmla="*/ 621168 w 1306968"/>
              <a:gd name="connsiteY1" fmla="*/ 2373086 h 2413773"/>
              <a:gd name="connsiteX2" fmla="*/ 682 w 1306968"/>
              <a:gd name="connsiteY2" fmla="*/ 1208314 h 2413773"/>
              <a:gd name="connsiteX3" fmla="*/ 740911 w 1306968"/>
              <a:gd name="connsiteY3" fmla="*/ 0 h 2413773"/>
            </a:gdLst>
            <a:ahLst/>
            <a:cxnLst>
              <a:cxn ang="0">
                <a:pos x="connsiteX0" y="connsiteY0"/>
              </a:cxn>
              <a:cxn ang="0">
                <a:pos x="connsiteX1" y="connsiteY1"/>
              </a:cxn>
              <a:cxn ang="0">
                <a:pos x="connsiteX2" y="connsiteY2"/>
              </a:cxn>
              <a:cxn ang="0">
                <a:pos x="connsiteX3" y="connsiteY3"/>
              </a:cxn>
            </a:cxnLst>
            <a:rect l="l" t="t" r="r" b="b"/>
            <a:pathLst>
              <a:path w="1306968" h="2413773">
                <a:moveTo>
                  <a:pt x="1306968" y="2035629"/>
                </a:moveTo>
                <a:cubicBezTo>
                  <a:pt x="1072925" y="2273300"/>
                  <a:pt x="838882" y="2510972"/>
                  <a:pt x="621168" y="2373086"/>
                </a:cubicBezTo>
                <a:cubicBezTo>
                  <a:pt x="403454" y="2235200"/>
                  <a:pt x="-19275" y="1603828"/>
                  <a:pt x="682" y="1208314"/>
                </a:cubicBezTo>
                <a:cubicBezTo>
                  <a:pt x="20639" y="812800"/>
                  <a:pt x="380775" y="406400"/>
                  <a:pt x="740911" y="0"/>
                </a:cubicBezTo>
              </a:path>
            </a:pathLst>
          </a:custGeom>
          <a:noFill/>
          <a:ln w="31750" cap="flat" cmpd="sng" algn="ctr">
            <a:solidFill>
              <a:srgbClr val="C0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6" name="Freeform 5"/>
          <p:cNvSpPr/>
          <p:nvPr/>
        </p:nvSpPr>
        <p:spPr bwMode="auto">
          <a:xfrm>
            <a:off x="2749249" y="1513114"/>
            <a:ext cx="1725061" cy="1034143"/>
          </a:xfrm>
          <a:custGeom>
            <a:avLst/>
            <a:gdLst>
              <a:gd name="connsiteX0" fmla="*/ 1311122 w 1725061"/>
              <a:gd name="connsiteY0" fmla="*/ 0 h 1034143"/>
              <a:gd name="connsiteX1" fmla="*/ 1724780 w 1725061"/>
              <a:gd name="connsiteY1" fmla="*/ 283029 h 1034143"/>
              <a:gd name="connsiteX2" fmla="*/ 1256694 w 1725061"/>
              <a:gd name="connsiteY2" fmla="*/ 762000 h 1034143"/>
              <a:gd name="connsiteX3" fmla="*/ 353180 w 1725061"/>
              <a:gd name="connsiteY3" fmla="*/ 751115 h 1034143"/>
              <a:gd name="connsiteX4" fmla="*/ 48380 w 1725061"/>
              <a:gd name="connsiteY4" fmla="*/ 968829 h 1034143"/>
              <a:gd name="connsiteX5" fmla="*/ 4837 w 1725061"/>
              <a:gd name="connsiteY5" fmla="*/ 1034143 h 10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061" h="1034143">
                <a:moveTo>
                  <a:pt x="1311122" y="0"/>
                </a:moveTo>
                <a:cubicBezTo>
                  <a:pt x="1522486" y="78014"/>
                  <a:pt x="1733851" y="156029"/>
                  <a:pt x="1724780" y="283029"/>
                </a:cubicBezTo>
                <a:cubicBezTo>
                  <a:pt x="1715709" y="410029"/>
                  <a:pt x="1485294" y="683986"/>
                  <a:pt x="1256694" y="762000"/>
                </a:cubicBezTo>
                <a:cubicBezTo>
                  <a:pt x="1028094" y="840014"/>
                  <a:pt x="554566" y="716644"/>
                  <a:pt x="353180" y="751115"/>
                </a:cubicBezTo>
                <a:cubicBezTo>
                  <a:pt x="151794" y="785586"/>
                  <a:pt x="106437" y="921658"/>
                  <a:pt x="48380" y="968829"/>
                </a:cubicBezTo>
                <a:cubicBezTo>
                  <a:pt x="-9677" y="1016000"/>
                  <a:pt x="-2420" y="1025071"/>
                  <a:pt x="4837" y="1034143"/>
                </a:cubicBezTo>
              </a:path>
            </a:pathLst>
          </a:custGeom>
          <a:noFill/>
          <a:ln w="31750"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2" name="Rectangle 11"/>
          <p:cNvSpPr/>
          <p:nvPr/>
        </p:nvSpPr>
        <p:spPr>
          <a:xfrm>
            <a:off x="2526579" y="6248400"/>
            <a:ext cx="6399701" cy="461665"/>
          </a:xfrm>
          <a:prstGeom prst="rect">
            <a:avLst/>
          </a:prstGeom>
        </p:spPr>
        <p:txBody>
          <a:bodyPr wrap="none">
            <a:spAutoFit/>
          </a:bodyPr>
          <a:lstStyle/>
          <a:p>
            <a:pPr algn="r"/>
            <a:r>
              <a:rPr lang="en-US" i="1" dirty="0" smtClean="0">
                <a:solidFill>
                  <a:schemeClr val="bg1">
                    <a:lumMod val="65000"/>
                  </a:schemeClr>
                </a:solidFill>
                <a:latin typeface="Cambria" pitchFamily="18" charset="0"/>
              </a:rPr>
              <a:t>College administrations like this approach, too…!</a:t>
            </a:r>
            <a:endParaRPr lang="en-US" i="1" dirty="0">
              <a:solidFill>
                <a:schemeClr val="bg1">
                  <a:lumMod val="65000"/>
                </a:schemeClr>
              </a:solidFill>
            </a:endParaRPr>
          </a:p>
        </p:txBody>
      </p:sp>
    </p:spTree>
    <p:extLst>
      <p:ext uri="{BB962C8B-B14F-4D97-AF65-F5344CB8AC3E}">
        <p14:creationId xmlns:p14="http://schemas.microsoft.com/office/powerpoint/2010/main" val="3374920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ounded Rectangle 16"/>
          <p:cNvSpPr/>
          <p:nvPr/>
        </p:nvSpPr>
        <p:spPr bwMode="auto">
          <a:xfrm>
            <a:off x="5782874" y="143934"/>
            <a:ext cx="3199851" cy="1524000"/>
          </a:xfrm>
          <a:prstGeom prst="roundRect">
            <a:avLst/>
          </a:prstGeom>
          <a:solidFill>
            <a:srgbClr val="FFE0B3"/>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pic>
        <p:nvPicPr>
          <p:cNvPr id="18434" name="Picture 8" descr="DSCN2152.JPG"/>
          <p:cNvPicPr>
            <a:picLocks noChangeAspect="1"/>
          </p:cNvPicPr>
          <p:nvPr/>
        </p:nvPicPr>
        <p:blipFill>
          <a:blip r:embed="rId3">
            <a:extLst>
              <a:ext uri="{28A0092B-C50C-407E-A947-70E740481C1C}">
                <a14:useLocalDpi xmlns:a14="http://schemas.microsoft.com/office/drawing/2010/main" val="0"/>
              </a:ext>
            </a:extLst>
          </a:blip>
          <a:srcRect t="18333" b="41667"/>
          <a:stretch>
            <a:fillRect/>
          </a:stretch>
        </p:blipFill>
        <p:spPr bwMode="auto">
          <a:xfrm>
            <a:off x="203200" y="4113213"/>
            <a:ext cx="8636000" cy="25908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8436" name="Text Box 185"/>
          <p:cNvSpPr txBox="1">
            <a:spLocks noChangeArrowheads="1"/>
          </p:cNvSpPr>
          <p:nvPr/>
        </p:nvSpPr>
        <p:spPr bwMode="auto">
          <a:xfrm>
            <a:off x="990600" y="533400"/>
            <a:ext cx="5334000"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b="1" dirty="0" err="1">
                <a:solidFill>
                  <a:srgbClr val="D18006"/>
                </a:solidFill>
                <a:latin typeface="Courier New" pitchFamily="-106" charset="0"/>
              </a:rPr>
              <a:t>def</a:t>
            </a:r>
            <a:r>
              <a:rPr lang="en-US" b="1" dirty="0">
                <a:latin typeface="Courier New" pitchFamily="-106" charset="0"/>
              </a:rPr>
              <a:t> main():</a:t>
            </a:r>
          </a:p>
          <a:p>
            <a:pPr algn="l">
              <a:lnSpc>
                <a:spcPct val="60000"/>
              </a:lnSpc>
              <a:spcBef>
                <a:spcPct val="50000"/>
              </a:spcBef>
            </a:pPr>
            <a:r>
              <a:rPr lang="en-US" b="1" dirty="0">
                <a:latin typeface="Courier New" pitchFamily="-106" charset="0"/>
              </a:rPr>
              <a:t>   r1 = </a:t>
            </a:r>
            <a:r>
              <a:rPr lang="en-US" b="1" dirty="0">
                <a:solidFill>
                  <a:srgbClr val="D18006"/>
                </a:solidFill>
                <a:latin typeface="Courier New" pitchFamily="-106" charset="0"/>
              </a:rPr>
              <a:t>input</a:t>
            </a:r>
            <a:r>
              <a:rPr lang="en-US" b="1" dirty="0">
                <a:latin typeface="Courier New" pitchFamily="-106" charset="0"/>
              </a:rPr>
              <a:t>()</a:t>
            </a:r>
          </a:p>
          <a:p>
            <a:pPr algn="l">
              <a:lnSpc>
                <a:spcPct val="60000"/>
              </a:lnSpc>
              <a:spcBef>
                <a:spcPct val="50000"/>
              </a:spcBef>
            </a:pPr>
            <a:r>
              <a:rPr lang="en-US" b="1" dirty="0">
                <a:latin typeface="Courier New" pitchFamily="-106" charset="0"/>
              </a:rPr>
              <a:t>   r13 = </a:t>
            </a:r>
            <a:r>
              <a:rPr lang="en-US" b="1" dirty="0">
                <a:solidFill>
                  <a:srgbClr val="C00000"/>
                </a:solidFill>
                <a:latin typeface="Courier New" pitchFamily="-106" charset="0"/>
              </a:rPr>
              <a:t>fun</a:t>
            </a:r>
            <a:r>
              <a:rPr lang="en-US" b="1" dirty="0">
                <a:latin typeface="Courier New" pitchFamily="-106" charset="0"/>
              </a:rPr>
              <a:t>(r1)</a:t>
            </a:r>
          </a:p>
          <a:p>
            <a:pPr algn="l">
              <a:lnSpc>
                <a:spcPct val="60000"/>
              </a:lnSpc>
              <a:spcBef>
                <a:spcPct val="50000"/>
              </a:spcBef>
            </a:pPr>
            <a:r>
              <a:rPr lang="en-US" b="1" dirty="0">
                <a:latin typeface="Courier New" pitchFamily="-106" charset="0"/>
              </a:rPr>
              <a:t>   </a:t>
            </a:r>
            <a:r>
              <a:rPr lang="en-US" b="1" dirty="0">
                <a:solidFill>
                  <a:srgbClr val="D18006"/>
                </a:solidFill>
                <a:latin typeface="Courier New" pitchFamily="-106" charset="0"/>
              </a:rPr>
              <a:t>print</a:t>
            </a:r>
            <a:r>
              <a:rPr lang="en-US" b="1" dirty="0">
                <a:latin typeface="Courier New" pitchFamily="-106" charset="0"/>
              </a:rPr>
              <a:t> r13</a:t>
            </a:r>
          </a:p>
          <a:p>
            <a:pPr algn="l">
              <a:lnSpc>
                <a:spcPct val="60000"/>
              </a:lnSpc>
              <a:spcBef>
                <a:spcPct val="50000"/>
              </a:spcBef>
            </a:pPr>
            <a:endParaRPr lang="en-US" b="1" dirty="0">
              <a:latin typeface="Courier New" pitchFamily="-106" charset="0"/>
            </a:endParaRPr>
          </a:p>
          <a:p>
            <a:pPr algn="l">
              <a:lnSpc>
                <a:spcPct val="60000"/>
              </a:lnSpc>
              <a:spcBef>
                <a:spcPct val="50000"/>
              </a:spcBef>
            </a:pPr>
            <a:r>
              <a:rPr lang="en-US" b="1" dirty="0" err="1">
                <a:solidFill>
                  <a:srgbClr val="D18006"/>
                </a:solidFill>
                <a:latin typeface="Courier New" pitchFamily="-106" charset="0"/>
              </a:rPr>
              <a:t>def</a:t>
            </a:r>
            <a:r>
              <a:rPr lang="en-US" b="1" dirty="0">
                <a:latin typeface="Courier New" pitchFamily="-106" charset="0"/>
              </a:rPr>
              <a:t> </a:t>
            </a:r>
            <a:r>
              <a:rPr lang="en-US" b="1" dirty="0" smtClean="0">
                <a:solidFill>
                  <a:srgbClr val="C00000"/>
                </a:solidFill>
                <a:latin typeface="Courier New" pitchFamily="-106" charset="0"/>
              </a:rPr>
              <a:t>fun</a:t>
            </a:r>
            <a:r>
              <a:rPr lang="en-US" b="1" dirty="0" smtClean="0">
                <a:latin typeface="Courier New" pitchFamily="-106" charset="0"/>
              </a:rPr>
              <a:t>(r1):</a:t>
            </a:r>
            <a:endParaRPr lang="en-US" b="1" dirty="0">
              <a:solidFill>
                <a:srgbClr val="C00000"/>
              </a:solidFill>
              <a:latin typeface="Courier New" pitchFamily="-106" charset="0"/>
            </a:endParaRPr>
          </a:p>
          <a:p>
            <a:pPr algn="l">
              <a:lnSpc>
                <a:spcPct val="60000"/>
              </a:lnSpc>
              <a:spcBef>
                <a:spcPct val="50000"/>
              </a:spcBef>
            </a:pPr>
            <a:r>
              <a:rPr lang="en-US" b="1" dirty="0">
                <a:latin typeface="Courier New" pitchFamily="-106" charset="0"/>
              </a:rPr>
              <a:t>   r13 = r1*(r1-1)</a:t>
            </a:r>
          </a:p>
          <a:p>
            <a:pPr algn="l">
              <a:lnSpc>
                <a:spcPct val="60000"/>
              </a:lnSpc>
              <a:spcBef>
                <a:spcPct val="50000"/>
              </a:spcBef>
            </a:pPr>
            <a:r>
              <a:rPr lang="en-US" b="1" dirty="0">
                <a:latin typeface="Courier New" pitchFamily="-106" charset="0"/>
              </a:rPr>
              <a:t>   </a:t>
            </a:r>
            <a:r>
              <a:rPr lang="en-US" b="1" dirty="0">
                <a:solidFill>
                  <a:srgbClr val="D18006"/>
                </a:solidFill>
                <a:latin typeface="Courier New" pitchFamily="-106" charset="0"/>
              </a:rPr>
              <a:t>return </a:t>
            </a:r>
            <a:r>
              <a:rPr lang="en-US" b="1" dirty="0">
                <a:latin typeface="Courier New" pitchFamily="-106" charset="0"/>
              </a:rPr>
              <a:t>r13</a:t>
            </a:r>
          </a:p>
        </p:txBody>
      </p:sp>
      <p:sp>
        <p:nvSpPr>
          <p:cNvPr id="18443" name="Rectangle 9"/>
          <p:cNvSpPr>
            <a:spLocks noChangeArrowheads="1"/>
          </p:cNvSpPr>
          <p:nvPr/>
        </p:nvSpPr>
        <p:spPr bwMode="auto">
          <a:xfrm>
            <a:off x="4675188" y="3600450"/>
            <a:ext cx="4052887" cy="646113"/>
          </a:xfrm>
          <a:prstGeom prst="rect">
            <a:avLst/>
          </a:prstGeom>
          <a:solidFill>
            <a:schemeClr val="bg1"/>
          </a:solidFill>
          <a:ln w="9525">
            <a:solidFill>
              <a:srgbClr val="0000FF"/>
            </a:solidFill>
            <a:miter lim="800000"/>
            <a:headEnd/>
            <a:tailEnd/>
          </a:ln>
        </p:spPr>
        <p:txBody>
          <a:bodyPr>
            <a:spAutoFit/>
          </a:bodyPr>
          <a:lstStyle/>
          <a:p>
            <a:r>
              <a:rPr lang="en-US" sz="1800" dirty="0">
                <a:latin typeface="Calibri" pitchFamily="-106" charset="0"/>
              </a:rPr>
              <a:t>There's no stopping  the destruction... </a:t>
            </a:r>
            <a:r>
              <a:rPr lang="en-US" sz="1800" i="1" dirty="0">
                <a:latin typeface="Calibri" pitchFamily="-106" charset="0"/>
              </a:rPr>
              <a:t>let's just keep it all in one place</a:t>
            </a:r>
            <a:r>
              <a:rPr lang="en-US" sz="1800" dirty="0">
                <a:latin typeface="Calibri" pitchFamily="-106" charset="0"/>
              </a:rPr>
              <a:t>!</a:t>
            </a:r>
            <a:endParaRPr lang="en-US" sz="1800" dirty="0"/>
          </a:p>
        </p:txBody>
      </p:sp>
      <p:sp>
        <p:nvSpPr>
          <p:cNvPr id="12" name="Rectangle 13"/>
          <p:cNvSpPr>
            <a:spLocks noChangeArrowheads="1"/>
          </p:cNvSpPr>
          <p:nvPr/>
        </p:nvSpPr>
        <p:spPr bwMode="auto">
          <a:xfrm>
            <a:off x="6089650" y="76200"/>
            <a:ext cx="26638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dirty="0" smtClean="0">
                <a:latin typeface="Calibri" pitchFamily="-106" charset="0"/>
              </a:rPr>
              <a:t>Problem</a:t>
            </a:r>
            <a:endParaRPr lang="en-US" sz="4200" dirty="0">
              <a:latin typeface="Calibri" pitchFamily="-106" charset="0"/>
            </a:endParaRPr>
          </a:p>
        </p:txBody>
      </p:sp>
      <p:sp>
        <p:nvSpPr>
          <p:cNvPr id="13" name="Text Box 196"/>
          <p:cNvSpPr txBox="1">
            <a:spLocks noChangeArrowheads="1"/>
          </p:cNvSpPr>
          <p:nvPr/>
        </p:nvSpPr>
        <p:spPr bwMode="auto">
          <a:xfrm>
            <a:off x="6252369" y="777671"/>
            <a:ext cx="2338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latin typeface="Cambria" pitchFamily="18" charset="0"/>
              </a:rPr>
              <a:t>Functions </a:t>
            </a:r>
            <a:r>
              <a:rPr lang="en-US" dirty="0" smtClean="0">
                <a:latin typeface="Cambria" pitchFamily="18" charset="0"/>
              </a:rPr>
              <a:t>clobber stuff!</a:t>
            </a:r>
            <a:endParaRPr lang="en-US" dirty="0">
              <a:latin typeface="Cambria" pitchFamily="18" charset="0"/>
            </a:endParaRPr>
          </a:p>
        </p:txBody>
      </p:sp>
      <p:sp>
        <p:nvSpPr>
          <p:cNvPr id="14" name="Rectangle 19"/>
          <p:cNvSpPr>
            <a:spLocks noChangeArrowheads="1"/>
          </p:cNvSpPr>
          <p:nvPr/>
        </p:nvSpPr>
        <p:spPr bwMode="auto">
          <a:xfrm>
            <a:off x="5791200" y="2415064"/>
            <a:ext cx="3260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solidFill>
                  <a:srgbClr val="0000FF"/>
                </a:solidFill>
                <a:latin typeface="Cambria" pitchFamily="18" charset="0"/>
              </a:rPr>
              <a:t>CALL our function and </a:t>
            </a:r>
            <a:r>
              <a:rPr lang="en-US" i="1" dirty="0">
                <a:solidFill>
                  <a:srgbClr val="0000FF"/>
                </a:solidFill>
                <a:latin typeface="Cambria" pitchFamily="18" charset="0"/>
              </a:rPr>
              <a:t>let it </a:t>
            </a:r>
            <a:r>
              <a:rPr lang="en-US" i="1" dirty="0" smtClean="0">
                <a:solidFill>
                  <a:srgbClr val="0000FF"/>
                </a:solidFill>
                <a:latin typeface="Cambria" pitchFamily="18" charset="0"/>
              </a:rPr>
              <a:t>clobber stuff </a:t>
            </a:r>
            <a:r>
              <a:rPr lang="en-US" i="1" dirty="0">
                <a:solidFill>
                  <a:srgbClr val="0000FF"/>
                </a:solidFill>
                <a:latin typeface="Cambria" pitchFamily="18" charset="0"/>
              </a:rPr>
              <a:t>!</a:t>
            </a:r>
          </a:p>
        </p:txBody>
      </p:sp>
      <p:cxnSp>
        <p:nvCxnSpPr>
          <p:cNvPr id="15" name="Straight Arrow Connector 11"/>
          <p:cNvCxnSpPr>
            <a:cxnSpLocks noChangeShapeType="1"/>
          </p:cNvCxnSpPr>
          <p:nvPr/>
        </p:nvCxnSpPr>
        <p:spPr bwMode="auto">
          <a:xfrm flipH="1">
            <a:off x="4343400" y="2771775"/>
            <a:ext cx="1524000" cy="276225"/>
          </a:xfrm>
          <a:prstGeom prst="straightConnector1">
            <a:avLst/>
          </a:prstGeom>
          <a:noFill/>
          <a:ln w="190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16" name="Rectangle 13"/>
          <p:cNvSpPr>
            <a:spLocks noChangeArrowheads="1"/>
          </p:cNvSpPr>
          <p:nvPr/>
        </p:nvSpPr>
        <p:spPr bwMode="auto">
          <a:xfrm>
            <a:off x="6089650" y="1676400"/>
            <a:ext cx="26638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dirty="0" smtClean="0">
                <a:solidFill>
                  <a:srgbClr val="0000FF"/>
                </a:solidFill>
                <a:latin typeface="Calibri" pitchFamily="-106" charset="0"/>
              </a:rPr>
              <a:t>Solution</a:t>
            </a:r>
            <a:endParaRPr lang="en-US" sz="4200" dirty="0">
              <a:solidFill>
                <a:srgbClr val="0000FF"/>
              </a:solidFill>
              <a:latin typeface="Calibri" pitchFamily="-106" charset="0"/>
            </a:endParaRPr>
          </a:p>
        </p:txBody>
      </p:sp>
      <p:sp>
        <p:nvSpPr>
          <p:cNvPr id="18" name="Freeform 17"/>
          <p:cNvSpPr/>
          <p:nvPr/>
        </p:nvSpPr>
        <p:spPr bwMode="auto">
          <a:xfrm>
            <a:off x="685118" y="1600200"/>
            <a:ext cx="1306968" cy="2413773"/>
          </a:xfrm>
          <a:custGeom>
            <a:avLst/>
            <a:gdLst>
              <a:gd name="connsiteX0" fmla="*/ 1306968 w 1306968"/>
              <a:gd name="connsiteY0" fmla="*/ 2035629 h 2413773"/>
              <a:gd name="connsiteX1" fmla="*/ 621168 w 1306968"/>
              <a:gd name="connsiteY1" fmla="*/ 2373086 h 2413773"/>
              <a:gd name="connsiteX2" fmla="*/ 682 w 1306968"/>
              <a:gd name="connsiteY2" fmla="*/ 1208314 h 2413773"/>
              <a:gd name="connsiteX3" fmla="*/ 740911 w 1306968"/>
              <a:gd name="connsiteY3" fmla="*/ 0 h 2413773"/>
            </a:gdLst>
            <a:ahLst/>
            <a:cxnLst>
              <a:cxn ang="0">
                <a:pos x="connsiteX0" y="connsiteY0"/>
              </a:cxn>
              <a:cxn ang="0">
                <a:pos x="connsiteX1" y="connsiteY1"/>
              </a:cxn>
              <a:cxn ang="0">
                <a:pos x="connsiteX2" y="connsiteY2"/>
              </a:cxn>
              <a:cxn ang="0">
                <a:pos x="connsiteX3" y="connsiteY3"/>
              </a:cxn>
            </a:cxnLst>
            <a:rect l="l" t="t" r="r" b="b"/>
            <a:pathLst>
              <a:path w="1306968" h="2413773">
                <a:moveTo>
                  <a:pt x="1306968" y="2035629"/>
                </a:moveTo>
                <a:cubicBezTo>
                  <a:pt x="1072925" y="2273300"/>
                  <a:pt x="838882" y="2510972"/>
                  <a:pt x="621168" y="2373086"/>
                </a:cubicBezTo>
                <a:cubicBezTo>
                  <a:pt x="403454" y="2235200"/>
                  <a:pt x="-19275" y="1603828"/>
                  <a:pt x="682" y="1208314"/>
                </a:cubicBezTo>
                <a:cubicBezTo>
                  <a:pt x="20639" y="812800"/>
                  <a:pt x="380775" y="406400"/>
                  <a:pt x="740911" y="0"/>
                </a:cubicBezTo>
              </a:path>
            </a:pathLst>
          </a:custGeom>
          <a:noFill/>
          <a:ln w="31750" cap="flat" cmpd="sng" algn="ctr">
            <a:solidFill>
              <a:srgbClr val="C0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9" name="Freeform 18"/>
          <p:cNvSpPr/>
          <p:nvPr/>
        </p:nvSpPr>
        <p:spPr bwMode="auto">
          <a:xfrm>
            <a:off x="2749249" y="1513114"/>
            <a:ext cx="1725061" cy="1034143"/>
          </a:xfrm>
          <a:custGeom>
            <a:avLst/>
            <a:gdLst>
              <a:gd name="connsiteX0" fmla="*/ 1311122 w 1725061"/>
              <a:gd name="connsiteY0" fmla="*/ 0 h 1034143"/>
              <a:gd name="connsiteX1" fmla="*/ 1724780 w 1725061"/>
              <a:gd name="connsiteY1" fmla="*/ 283029 h 1034143"/>
              <a:gd name="connsiteX2" fmla="*/ 1256694 w 1725061"/>
              <a:gd name="connsiteY2" fmla="*/ 762000 h 1034143"/>
              <a:gd name="connsiteX3" fmla="*/ 353180 w 1725061"/>
              <a:gd name="connsiteY3" fmla="*/ 751115 h 1034143"/>
              <a:gd name="connsiteX4" fmla="*/ 48380 w 1725061"/>
              <a:gd name="connsiteY4" fmla="*/ 968829 h 1034143"/>
              <a:gd name="connsiteX5" fmla="*/ 4837 w 1725061"/>
              <a:gd name="connsiteY5" fmla="*/ 1034143 h 10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061" h="1034143">
                <a:moveTo>
                  <a:pt x="1311122" y="0"/>
                </a:moveTo>
                <a:cubicBezTo>
                  <a:pt x="1522486" y="78014"/>
                  <a:pt x="1733851" y="156029"/>
                  <a:pt x="1724780" y="283029"/>
                </a:cubicBezTo>
                <a:cubicBezTo>
                  <a:pt x="1715709" y="410029"/>
                  <a:pt x="1485294" y="683986"/>
                  <a:pt x="1256694" y="762000"/>
                </a:cubicBezTo>
                <a:cubicBezTo>
                  <a:pt x="1028094" y="840014"/>
                  <a:pt x="554566" y="716644"/>
                  <a:pt x="353180" y="751115"/>
                </a:cubicBezTo>
                <a:cubicBezTo>
                  <a:pt x="151794" y="785586"/>
                  <a:pt x="106437" y="921658"/>
                  <a:pt x="48380" y="968829"/>
                </a:cubicBezTo>
                <a:cubicBezTo>
                  <a:pt x="-9677" y="1016000"/>
                  <a:pt x="-2420" y="1025071"/>
                  <a:pt x="4837" y="1034143"/>
                </a:cubicBezTo>
              </a:path>
            </a:pathLst>
          </a:custGeom>
          <a:noFill/>
          <a:ln w="31750"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5083112" y="4953953"/>
            <a:ext cx="3829240" cy="1580959"/>
          </a:xfrm>
          <a:prstGeom prst="roundRect">
            <a:avLst/>
          </a:prstGeom>
          <a:solidFill>
            <a:srgbClr val="FFE0B3"/>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 name="Rounded Rectangle 1"/>
          <p:cNvSpPr/>
          <p:nvPr/>
        </p:nvSpPr>
        <p:spPr bwMode="auto">
          <a:xfrm>
            <a:off x="5081016" y="1596136"/>
            <a:ext cx="3586163" cy="1420813"/>
          </a:xfrm>
          <a:prstGeom prst="roundRect">
            <a:avLst/>
          </a:prstGeom>
          <a:solidFill>
            <a:srgbClr val="FFE0B3"/>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19458" name="Text Box 185"/>
          <p:cNvSpPr txBox="1">
            <a:spLocks noChangeArrowheads="1"/>
          </p:cNvSpPr>
          <p:nvPr/>
        </p:nvSpPr>
        <p:spPr bwMode="auto">
          <a:xfrm>
            <a:off x="990600" y="533400"/>
            <a:ext cx="5334000"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b="1" dirty="0" err="1">
                <a:solidFill>
                  <a:srgbClr val="D18006"/>
                </a:solidFill>
                <a:latin typeface="Courier New" pitchFamily="-106" charset="0"/>
              </a:rPr>
              <a:t>def</a:t>
            </a:r>
            <a:r>
              <a:rPr lang="en-US" b="1" dirty="0">
                <a:latin typeface="Courier New" pitchFamily="-106" charset="0"/>
              </a:rPr>
              <a:t> main():</a:t>
            </a:r>
          </a:p>
          <a:p>
            <a:pPr algn="l">
              <a:lnSpc>
                <a:spcPct val="60000"/>
              </a:lnSpc>
              <a:spcBef>
                <a:spcPct val="50000"/>
              </a:spcBef>
            </a:pPr>
            <a:r>
              <a:rPr lang="en-US" b="1" dirty="0">
                <a:latin typeface="Courier New" pitchFamily="-106" charset="0"/>
              </a:rPr>
              <a:t>   r1 = </a:t>
            </a:r>
            <a:r>
              <a:rPr lang="en-US" b="1" dirty="0">
                <a:solidFill>
                  <a:srgbClr val="D18006"/>
                </a:solidFill>
                <a:latin typeface="Courier New" pitchFamily="-106" charset="0"/>
              </a:rPr>
              <a:t>input</a:t>
            </a:r>
            <a:r>
              <a:rPr lang="en-US" b="1" dirty="0">
                <a:latin typeface="Courier New" pitchFamily="-106" charset="0"/>
              </a:rPr>
              <a:t>()</a:t>
            </a:r>
          </a:p>
          <a:p>
            <a:pPr algn="l">
              <a:lnSpc>
                <a:spcPct val="60000"/>
              </a:lnSpc>
              <a:spcBef>
                <a:spcPct val="50000"/>
              </a:spcBef>
            </a:pPr>
            <a:r>
              <a:rPr lang="en-US" b="1" dirty="0">
                <a:latin typeface="Courier New" pitchFamily="-106" charset="0"/>
              </a:rPr>
              <a:t>   r13 = </a:t>
            </a:r>
            <a:r>
              <a:rPr lang="en-US" b="1" dirty="0">
                <a:solidFill>
                  <a:srgbClr val="C00000"/>
                </a:solidFill>
                <a:latin typeface="Courier New" pitchFamily="-106" charset="0"/>
              </a:rPr>
              <a:t>fun</a:t>
            </a:r>
            <a:r>
              <a:rPr lang="en-US" b="1" dirty="0">
                <a:latin typeface="Courier New" pitchFamily="-106" charset="0"/>
              </a:rPr>
              <a:t>(r1)</a:t>
            </a:r>
          </a:p>
          <a:p>
            <a:pPr algn="l">
              <a:lnSpc>
                <a:spcPct val="60000"/>
              </a:lnSpc>
              <a:spcBef>
                <a:spcPct val="50000"/>
              </a:spcBef>
            </a:pPr>
            <a:r>
              <a:rPr lang="en-US" b="1" dirty="0">
                <a:latin typeface="Courier New" pitchFamily="-106" charset="0"/>
              </a:rPr>
              <a:t>   </a:t>
            </a:r>
            <a:r>
              <a:rPr lang="en-US" b="1" dirty="0">
                <a:solidFill>
                  <a:srgbClr val="D18006"/>
                </a:solidFill>
                <a:latin typeface="Courier New" pitchFamily="-106" charset="0"/>
              </a:rPr>
              <a:t>print</a:t>
            </a:r>
            <a:r>
              <a:rPr lang="en-US" b="1" dirty="0">
                <a:latin typeface="Courier New" pitchFamily="-106" charset="0"/>
              </a:rPr>
              <a:t> r13</a:t>
            </a:r>
          </a:p>
          <a:p>
            <a:pPr algn="l">
              <a:lnSpc>
                <a:spcPct val="60000"/>
              </a:lnSpc>
              <a:spcBef>
                <a:spcPct val="50000"/>
              </a:spcBef>
            </a:pPr>
            <a:endParaRPr lang="en-US" b="1" dirty="0">
              <a:latin typeface="Courier New" pitchFamily="-106" charset="0"/>
            </a:endParaRPr>
          </a:p>
          <a:p>
            <a:pPr algn="l">
              <a:lnSpc>
                <a:spcPct val="60000"/>
              </a:lnSpc>
              <a:spcBef>
                <a:spcPct val="50000"/>
              </a:spcBef>
            </a:pPr>
            <a:r>
              <a:rPr lang="en-US" b="1" dirty="0" err="1">
                <a:solidFill>
                  <a:srgbClr val="D18006"/>
                </a:solidFill>
                <a:latin typeface="Courier New" pitchFamily="-106" charset="0"/>
              </a:rPr>
              <a:t>def</a:t>
            </a:r>
            <a:r>
              <a:rPr lang="en-US" b="1" dirty="0">
                <a:latin typeface="Courier New" pitchFamily="-106" charset="0"/>
              </a:rPr>
              <a:t> </a:t>
            </a:r>
            <a:r>
              <a:rPr lang="en-US" b="1" dirty="0" smtClean="0">
                <a:solidFill>
                  <a:srgbClr val="C00000"/>
                </a:solidFill>
                <a:latin typeface="Courier New" pitchFamily="-106" charset="0"/>
              </a:rPr>
              <a:t>fun</a:t>
            </a:r>
            <a:r>
              <a:rPr lang="en-US" b="1" dirty="0" smtClean="0">
                <a:latin typeface="Courier New" pitchFamily="-106" charset="0"/>
              </a:rPr>
              <a:t>(r1):</a:t>
            </a:r>
            <a:endParaRPr lang="en-US" b="1" dirty="0">
              <a:solidFill>
                <a:srgbClr val="C00000"/>
              </a:solidFill>
              <a:latin typeface="Courier New" pitchFamily="-106" charset="0"/>
            </a:endParaRPr>
          </a:p>
          <a:p>
            <a:pPr algn="l">
              <a:lnSpc>
                <a:spcPct val="60000"/>
              </a:lnSpc>
              <a:spcBef>
                <a:spcPct val="50000"/>
              </a:spcBef>
            </a:pPr>
            <a:r>
              <a:rPr lang="en-US" b="1" dirty="0">
                <a:latin typeface="Courier New" pitchFamily="-106" charset="0"/>
              </a:rPr>
              <a:t>   r13 = r1*(r1-1)</a:t>
            </a:r>
          </a:p>
          <a:p>
            <a:pPr algn="l">
              <a:lnSpc>
                <a:spcPct val="60000"/>
              </a:lnSpc>
              <a:spcBef>
                <a:spcPct val="50000"/>
              </a:spcBef>
            </a:pPr>
            <a:r>
              <a:rPr lang="en-US" b="1" dirty="0">
                <a:latin typeface="Courier New" pitchFamily="-106" charset="0"/>
              </a:rPr>
              <a:t>   </a:t>
            </a:r>
            <a:r>
              <a:rPr lang="en-US" b="1" dirty="0">
                <a:solidFill>
                  <a:srgbClr val="D18006"/>
                </a:solidFill>
                <a:latin typeface="Courier New" pitchFamily="-106" charset="0"/>
              </a:rPr>
              <a:t>return </a:t>
            </a:r>
            <a:r>
              <a:rPr lang="en-US" b="1" dirty="0">
                <a:latin typeface="Courier New" pitchFamily="-106" charset="0"/>
              </a:rPr>
              <a:t>r13</a:t>
            </a:r>
          </a:p>
        </p:txBody>
      </p:sp>
      <p:sp>
        <p:nvSpPr>
          <p:cNvPr id="19461" name="Rectangle 15"/>
          <p:cNvSpPr>
            <a:spLocks noChangeArrowheads="1"/>
          </p:cNvSpPr>
          <p:nvPr/>
        </p:nvSpPr>
        <p:spPr bwMode="auto">
          <a:xfrm>
            <a:off x="5762625" y="1657350"/>
            <a:ext cx="28908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a:solidFill>
                  <a:srgbClr val="CC3300"/>
                </a:solidFill>
                <a:latin typeface="Calibri" pitchFamily="-106" charset="0"/>
              </a:rPr>
              <a:t>STORE</a:t>
            </a:r>
            <a:r>
              <a:rPr lang="en-US" dirty="0">
                <a:latin typeface="Calibri" pitchFamily="-106" charset="0"/>
              </a:rPr>
              <a:t> important data beforehand</a:t>
            </a:r>
          </a:p>
        </p:txBody>
      </p:sp>
      <p:sp>
        <p:nvSpPr>
          <p:cNvPr id="19462" name="Rectangle 16"/>
          <p:cNvSpPr>
            <a:spLocks noChangeArrowheads="1"/>
          </p:cNvSpPr>
          <p:nvPr/>
        </p:nvSpPr>
        <p:spPr bwMode="auto">
          <a:xfrm>
            <a:off x="6850063" y="2400300"/>
            <a:ext cx="17526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500" b="1">
                <a:latin typeface="Courier New" pitchFamily="-106" charset="0"/>
              </a:rPr>
              <a:t>r1</a:t>
            </a:r>
            <a:r>
              <a:rPr lang="en-US" sz="1500">
                <a:latin typeface="Calibri" pitchFamily="-106" charset="0"/>
              </a:rPr>
              <a:t> gets stored...</a:t>
            </a:r>
            <a:endParaRPr lang="en-US" sz="1500"/>
          </a:p>
        </p:txBody>
      </p:sp>
      <p:sp>
        <p:nvSpPr>
          <p:cNvPr id="19463" name="Rectangle 17"/>
          <p:cNvSpPr>
            <a:spLocks noChangeArrowheads="1"/>
          </p:cNvSpPr>
          <p:nvPr/>
        </p:nvSpPr>
        <p:spPr bwMode="auto">
          <a:xfrm>
            <a:off x="5119688" y="1762125"/>
            <a:ext cx="73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libri" pitchFamily="-106" charset="0"/>
              </a:rPr>
              <a:t>(1) </a:t>
            </a:r>
            <a:endParaRPr lang="en-US" sz="3200"/>
          </a:p>
        </p:txBody>
      </p:sp>
      <p:sp>
        <p:nvSpPr>
          <p:cNvPr id="19464" name="Rectangle 18"/>
          <p:cNvSpPr>
            <a:spLocks noChangeArrowheads="1"/>
          </p:cNvSpPr>
          <p:nvPr/>
        </p:nvSpPr>
        <p:spPr bwMode="auto">
          <a:xfrm>
            <a:off x="5110163" y="3213100"/>
            <a:ext cx="73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0000FF"/>
                </a:solidFill>
                <a:latin typeface="Calibri" pitchFamily="-106" charset="0"/>
              </a:rPr>
              <a:t>(2) </a:t>
            </a:r>
            <a:endParaRPr lang="en-US" sz="3200">
              <a:solidFill>
                <a:srgbClr val="0000FF"/>
              </a:solidFill>
            </a:endParaRPr>
          </a:p>
        </p:txBody>
      </p:sp>
      <p:sp>
        <p:nvSpPr>
          <p:cNvPr id="19465" name="Rectangle 19"/>
          <p:cNvSpPr>
            <a:spLocks noChangeArrowheads="1"/>
          </p:cNvSpPr>
          <p:nvPr/>
        </p:nvSpPr>
        <p:spPr bwMode="auto">
          <a:xfrm>
            <a:off x="5762624" y="3130550"/>
            <a:ext cx="3008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b="1" dirty="0">
                <a:solidFill>
                  <a:srgbClr val="CC3300"/>
                </a:solidFill>
                <a:latin typeface="Courier New" pitchFamily="-106" charset="0"/>
                <a:cs typeface="Courier New" pitchFamily="-106" charset="0"/>
              </a:rPr>
              <a:t>call</a:t>
            </a:r>
            <a:r>
              <a:rPr lang="en-US" dirty="0">
                <a:solidFill>
                  <a:srgbClr val="0000FF"/>
                </a:solidFill>
                <a:latin typeface="Calibri" pitchFamily="-106" charset="0"/>
              </a:rPr>
              <a:t> our </a:t>
            </a:r>
            <a:r>
              <a:rPr lang="en-US" dirty="0" smtClean="0">
                <a:solidFill>
                  <a:srgbClr val="0000FF"/>
                </a:solidFill>
                <a:latin typeface="Calibri" pitchFamily="-106" charset="0"/>
              </a:rPr>
              <a:t>function </a:t>
            </a:r>
            <a:r>
              <a:rPr lang="en-US" dirty="0">
                <a:solidFill>
                  <a:srgbClr val="0000FF"/>
                </a:solidFill>
                <a:latin typeface="Calibri" pitchFamily="-106" charset="0"/>
              </a:rPr>
              <a:t>and let it destroy stuff!</a:t>
            </a:r>
            <a:endParaRPr lang="en-US" dirty="0">
              <a:solidFill>
                <a:srgbClr val="0000FF"/>
              </a:solidFill>
            </a:endParaRPr>
          </a:p>
        </p:txBody>
      </p:sp>
      <p:sp>
        <p:nvSpPr>
          <p:cNvPr id="19466" name="Rectangle 20"/>
          <p:cNvSpPr>
            <a:spLocks noChangeArrowheads="1"/>
          </p:cNvSpPr>
          <p:nvPr/>
        </p:nvSpPr>
        <p:spPr bwMode="auto">
          <a:xfrm>
            <a:off x="5108575" y="4114800"/>
            <a:ext cx="73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0000FF"/>
                </a:solidFill>
                <a:latin typeface="Calibri" pitchFamily="-106" charset="0"/>
              </a:rPr>
              <a:t>(3) </a:t>
            </a:r>
            <a:endParaRPr lang="en-US" sz="3200">
              <a:solidFill>
                <a:srgbClr val="0000FF"/>
              </a:solidFill>
            </a:endParaRPr>
          </a:p>
        </p:txBody>
      </p:sp>
      <p:sp>
        <p:nvSpPr>
          <p:cNvPr id="19467" name="Rectangle 21"/>
          <p:cNvSpPr>
            <a:spLocks noChangeArrowheads="1"/>
          </p:cNvSpPr>
          <p:nvPr/>
        </p:nvSpPr>
        <p:spPr bwMode="auto">
          <a:xfrm>
            <a:off x="5762625" y="4210050"/>
            <a:ext cx="2928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err="1">
                <a:solidFill>
                  <a:srgbClr val="CC3300"/>
                </a:solidFill>
                <a:latin typeface="Courier New" pitchFamily="-106" charset="0"/>
                <a:cs typeface="Courier New" pitchFamily="-106" charset="0"/>
              </a:rPr>
              <a:t>jumpr</a:t>
            </a:r>
            <a:r>
              <a:rPr lang="en-US" dirty="0">
                <a:solidFill>
                  <a:srgbClr val="0000FF"/>
                </a:solidFill>
                <a:latin typeface="Calibri" pitchFamily="-106" charset="0"/>
              </a:rPr>
              <a:t> back to return</a:t>
            </a:r>
            <a:endParaRPr lang="en-US" dirty="0">
              <a:solidFill>
                <a:srgbClr val="0000FF"/>
              </a:solidFill>
            </a:endParaRPr>
          </a:p>
        </p:txBody>
      </p:sp>
      <p:sp>
        <p:nvSpPr>
          <p:cNvPr id="19468" name="Rectangle 22"/>
          <p:cNvSpPr>
            <a:spLocks noChangeArrowheads="1"/>
          </p:cNvSpPr>
          <p:nvPr/>
        </p:nvSpPr>
        <p:spPr bwMode="auto">
          <a:xfrm>
            <a:off x="5105400" y="5080000"/>
            <a:ext cx="73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libri" pitchFamily="-106" charset="0"/>
              </a:rPr>
              <a:t>(4) </a:t>
            </a:r>
            <a:endParaRPr lang="en-US" sz="3200"/>
          </a:p>
        </p:txBody>
      </p:sp>
      <p:sp>
        <p:nvSpPr>
          <p:cNvPr id="19469" name="Rectangle 23"/>
          <p:cNvSpPr>
            <a:spLocks noChangeArrowheads="1"/>
          </p:cNvSpPr>
          <p:nvPr/>
        </p:nvSpPr>
        <p:spPr bwMode="auto">
          <a:xfrm>
            <a:off x="5762625" y="5014913"/>
            <a:ext cx="29289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b="1" dirty="0">
                <a:solidFill>
                  <a:srgbClr val="CC3300"/>
                </a:solidFill>
                <a:latin typeface="Calibri" pitchFamily="-106" charset="0"/>
              </a:rPr>
              <a:t>LOAD</a:t>
            </a:r>
            <a:r>
              <a:rPr lang="en-US" dirty="0">
                <a:latin typeface="Calibri" pitchFamily="-106" charset="0"/>
              </a:rPr>
              <a:t> important data back afterwards</a:t>
            </a:r>
            <a:endParaRPr lang="en-US" dirty="0"/>
          </a:p>
        </p:txBody>
      </p:sp>
      <p:sp>
        <p:nvSpPr>
          <p:cNvPr id="19470" name="Rectangle 24"/>
          <p:cNvSpPr>
            <a:spLocks noChangeArrowheads="1"/>
          </p:cNvSpPr>
          <p:nvPr/>
        </p:nvSpPr>
        <p:spPr bwMode="auto">
          <a:xfrm>
            <a:off x="6629400" y="5765800"/>
            <a:ext cx="19970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500" b="1">
                <a:latin typeface="Courier New" pitchFamily="-106" charset="0"/>
              </a:rPr>
              <a:t>r1</a:t>
            </a:r>
            <a:r>
              <a:rPr lang="en-US" sz="1500">
                <a:latin typeface="Calibri" pitchFamily="-106" charset="0"/>
              </a:rPr>
              <a:t> is back as before!</a:t>
            </a:r>
            <a:endParaRPr lang="en-US" sz="1500"/>
          </a:p>
        </p:txBody>
      </p:sp>
      <p:sp>
        <p:nvSpPr>
          <p:cNvPr id="19471" name="Rectangle 13"/>
          <p:cNvSpPr>
            <a:spLocks noChangeArrowheads="1"/>
          </p:cNvSpPr>
          <p:nvPr/>
        </p:nvSpPr>
        <p:spPr bwMode="auto">
          <a:xfrm>
            <a:off x="5081016" y="450295"/>
            <a:ext cx="3200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4200" b="1" dirty="0" smtClean="0">
                <a:latin typeface="Calibri" pitchFamily="-106" charset="0"/>
              </a:rPr>
              <a:t>Solution:</a:t>
            </a:r>
            <a:endParaRPr lang="en-US" sz="4200" dirty="0">
              <a:latin typeface="Calibri" pitchFamily="-106" charset="0"/>
            </a:endParaRPr>
          </a:p>
        </p:txBody>
      </p:sp>
      <p:sp>
        <p:nvSpPr>
          <p:cNvPr id="24" name="Text Box 196"/>
          <p:cNvSpPr txBox="1">
            <a:spLocks noChangeArrowheads="1"/>
          </p:cNvSpPr>
          <p:nvPr/>
        </p:nvSpPr>
        <p:spPr bwMode="auto">
          <a:xfrm>
            <a:off x="914400" y="4495800"/>
            <a:ext cx="3219450" cy="1570038"/>
          </a:xfrm>
          <a:prstGeom prst="rect">
            <a:avLst/>
          </a:prstGeom>
          <a:solidFill>
            <a:schemeClr val="accent3">
              <a:lumMod val="85000"/>
            </a:schemeClr>
          </a:solidFill>
          <a:ln w="19050">
            <a:noFill/>
            <a:miter lim="800000"/>
            <a:headEnd/>
            <a:tailEnd/>
          </a:ln>
        </p:spPr>
        <p:txBody>
          <a:bodyPr>
            <a:spAutoFit/>
          </a:bodyPr>
          <a:lstStyle/>
          <a:p>
            <a:pPr>
              <a:spcBef>
                <a:spcPct val="50000"/>
              </a:spcBef>
              <a:defRPr/>
            </a:pPr>
            <a:r>
              <a:rPr lang="en-US" sz="3200" dirty="0">
                <a:latin typeface="Calibri" pitchFamily="34" charset="0"/>
                <a:cs typeface="Calibri" pitchFamily="34" charset="0"/>
              </a:rPr>
              <a:t>Implementing function calls in assembly</a:t>
            </a:r>
          </a:p>
        </p:txBody>
      </p:sp>
      <p:sp>
        <p:nvSpPr>
          <p:cNvPr id="19473" name="Rectangle 16"/>
          <p:cNvSpPr>
            <a:spLocks noChangeArrowheads="1"/>
          </p:cNvSpPr>
          <p:nvPr/>
        </p:nvSpPr>
        <p:spPr bwMode="auto">
          <a:xfrm>
            <a:off x="6846888" y="2597150"/>
            <a:ext cx="17526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500" b="1">
                <a:latin typeface="Courier New" pitchFamily="-106" charset="0"/>
              </a:rPr>
              <a:t>r14</a:t>
            </a:r>
            <a:r>
              <a:rPr lang="en-US" sz="1500">
                <a:latin typeface="Calibri" pitchFamily="-106" charset="0"/>
              </a:rPr>
              <a:t> gets stored...</a:t>
            </a:r>
            <a:endParaRPr lang="en-US" sz="1500"/>
          </a:p>
        </p:txBody>
      </p:sp>
      <p:sp>
        <p:nvSpPr>
          <p:cNvPr id="19474" name="Rectangle 17"/>
          <p:cNvSpPr>
            <a:spLocks noChangeArrowheads="1"/>
          </p:cNvSpPr>
          <p:nvPr/>
        </p:nvSpPr>
        <p:spPr bwMode="auto">
          <a:xfrm>
            <a:off x="6635750" y="5962650"/>
            <a:ext cx="2135187"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500" b="1">
                <a:latin typeface="Courier New" pitchFamily="-106" charset="0"/>
              </a:rPr>
              <a:t>r14</a:t>
            </a:r>
            <a:r>
              <a:rPr lang="en-US" sz="1500">
                <a:latin typeface="Calibri" pitchFamily="-106" charset="0"/>
              </a:rPr>
              <a:t> is back as before!</a:t>
            </a:r>
            <a:endParaRPr lang="en-US" sz="1500"/>
          </a:p>
        </p:txBody>
      </p:sp>
      <p:sp>
        <p:nvSpPr>
          <p:cNvPr id="19475" name="Rectangle 18"/>
          <p:cNvSpPr>
            <a:spLocks noChangeArrowheads="1"/>
          </p:cNvSpPr>
          <p:nvPr/>
        </p:nvSpPr>
        <p:spPr bwMode="auto">
          <a:xfrm>
            <a:off x="6637337" y="6181725"/>
            <a:ext cx="2286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500" b="1" dirty="0">
                <a:latin typeface="Courier New" pitchFamily="-106" charset="0"/>
              </a:rPr>
              <a:t>r13</a:t>
            </a:r>
            <a:r>
              <a:rPr lang="en-US" sz="1500" dirty="0">
                <a:latin typeface="Calibri" pitchFamily="-106" charset="0"/>
              </a:rPr>
              <a:t> </a:t>
            </a:r>
            <a:r>
              <a:rPr lang="en-US" sz="1500" dirty="0" smtClean="0">
                <a:latin typeface="Calibri" pitchFamily="-106" charset="0"/>
              </a:rPr>
              <a:t>now holds </a:t>
            </a:r>
            <a:r>
              <a:rPr lang="en-US" sz="1500" dirty="0">
                <a:latin typeface="Calibri" pitchFamily="-106" charset="0"/>
              </a:rPr>
              <a:t>the result…</a:t>
            </a:r>
            <a:endParaRPr lang="en-US" sz="1500" dirty="0"/>
          </a:p>
        </p:txBody>
      </p:sp>
      <p:sp>
        <p:nvSpPr>
          <p:cNvPr id="25" name="Freeform 24"/>
          <p:cNvSpPr/>
          <p:nvPr/>
        </p:nvSpPr>
        <p:spPr bwMode="auto">
          <a:xfrm>
            <a:off x="685118" y="1600200"/>
            <a:ext cx="1306968" cy="2413773"/>
          </a:xfrm>
          <a:custGeom>
            <a:avLst/>
            <a:gdLst>
              <a:gd name="connsiteX0" fmla="*/ 1306968 w 1306968"/>
              <a:gd name="connsiteY0" fmla="*/ 2035629 h 2413773"/>
              <a:gd name="connsiteX1" fmla="*/ 621168 w 1306968"/>
              <a:gd name="connsiteY1" fmla="*/ 2373086 h 2413773"/>
              <a:gd name="connsiteX2" fmla="*/ 682 w 1306968"/>
              <a:gd name="connsiteY2" fmla="*/ 1208314 h 2413773"/>
              <a:gd name="connsiteX3" fmla="*/ 740911 w 1306968"/>
              <a:gd name="connsiteY3" fmla="*/ 0 h 2413773"/>
            </a:gdLst>
            <a:ahLst/>
            <a:cxnLst>
              <a:cxn ang="0">
                <a:pos x="connsiteX0" y="connsiteY0"/>
              </a:cxn>
              <a:cxn ang="0">
                <a:pos x="connsiteX1" y="connsiteY1"/>
              </a:cxn>
              <a:cxn ang="0">
                <a:pos x="connsiteX2" y="connsiteY2"/>
              </a:cxn>
              <a:cxn ang="0">
                <a:pos x="connsiteX3" y="connsiteY3"/>
              </a:cxn>
            </a:cxnLst>
            <a:rect l="l" t="t" r="r" b="b"/>
            <a:pathLst>
              <a:path w="1306968" h="2413773">
                <a:moveTo>
                  <a:pt x="1306968" y="2035629"/>
                </a:moveTo>
                <a:cubicBezTo>
                  <a:pt x="1072925" y="2273300"/>
                  <a:pt x="838882" y="2510972"/>
                  <a:pt x="621168" y="2373086"/>
                </a:cubicBezTo>
                <a:cubicBezTo>
                  <a:pt x="403454" y="2235200"/>
                  <a:pt x="-19275" y="1603828"/>
                  <a:pt x="682" y="1208314"/>
                </a:cubicBezTo>
                <a:cubicBezTo>
                  <a:pt x="20639" y="812800"/>
                  <a:pt x="380775" y="406400"/>
                  <a:pt x="740911" y="0"/>
                </a:cubicBezTo>
              </a:path>
            </a:pathLst>
          </a:custGeom>
          <a:noFill/>
          <a:ln w="31750" cap="flat" cmpd="sng" algn="ctr">
            <a:solidFill>
              <a:srgbClr val="C0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26" name="Freeform 25"/>
          <p:cNvSpPr/>
          <p:nvPr/>
        </p:nvSpPr>
        <p:spPr bwMode="auto">
          <a:xfrm>
            <a:off x="2749249" y="1513114"/>
            <a:ext cx="1725061" cy="1034143"/>
          </a:xfrm>
          <a:custGeom>
            <a:avLst/>
            <a:gdLst>
              <a:gd name="connsiteX0" fmla="*/ 1311122 w 1725061"/>
              <a:gd name="connsiteY0" fmla="*/ 0 h 1034143"/>
              <a:gd name="connsiteX1" fmla="*/ 1724780 w 1725061"/>
              <a:gd name="connsiteY1" fmla="*/ 283029 h 1034143"/>
              <a:gd name="connsiteX2" fmla="*/ 1256694 w 1725061"/>
              <a:gd name="connsiteY2" fmla="*/ 762000 h 1034143"/>
              <a:gd name="connsiteX3" fmla="*/ 353180 w 1725061"/>
              <a:gd name="connsiteY3" fmla="*/ 751115 h 1034143"/>
              <a:gd name="connsiteX4" fmla="*/ 48380 w 1725061"/>
              <a:gd name="connsiteY4" fmla="*/ 968829 h 1034143"/>
              <a:gd name="connsiteX5" fmla="*/ 4837 w 1725061"/>
              <a:gd name="connsiteY5" fmla="*/ 1034143 h 10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5061" h="1034143">
                <a:moveTo>
                  <a:pt x="1311122" y="0"/>
                </a:moveTo>
                <a:cubicBezTo>
                  <a:pt x="1522486" y="78014"/>
                  <a:pt x="1733851" y="156029"/>
                  <a:pt x="1724780" y="283029"/>
                </a:cubicBezTo>
                <a:cubicBezTo>
                  <a:pt x="1715709" y="410029"/>
                  <a:pt x="1485294" y="683986"/>
                  <a:pt x="1256694" y="762000"/>
                </a:cubicBezTo>
                <a:cubicBezTo>
                  <a:pt x="1028094" y="840014"/>
                  <a:pt x="554566" y="716644"/>
                  <a:pt x="353180" y="751115"/>
                </a:cubicBezTo>
                <a:cubicBezTo>
                  <a:pt x="151794" y="785586"/>
                  <a:pt x="106437" y="921658"/>
                  <a:pt x="48380" y="968829"/>
                </a:cubicBezTo>
                <a:cubicBezTo>
                  <a:pt x="-9677" y="1016000"/>
                  <a:pt x="-2420" y="1025071"/>
                  <a:pt x="4837" y="1034143"/>
                </a:cubicBezTo>
              </a:path>
            </a:pathLst>
          </a:custGeom>
          <a:noFill/>
          <a:ln w="31750" cap="flat" cmpd="sng" algn="ctr">
            <a:solidFill>
              <a:schemeClr val="tx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7725103" cy="6858000"/>
          </a:xfrm>
          <a:prstGeom prst="rect">
            <a:avLst/>
          </a:prstGeom>
        </p:spPr>
      </p:pic>
      <p:sp>
        <p:nvSpPr>
          <p:cNvPr id="20483" name="Rectangle 3"/>
          <p:cNvSpPr>
            <a:spLocks noChangeArrowheads="1"/>
          </p:cNvSpPr>
          <p:nvPr/>
        </p:nvSpPr>
        <p:spPr bwMode="auto">
          <a:xfrm>
            <a:off x="5638800" y="2133600"/>
            <a:ext cx="3175000" cy="1062038"/>
          </a:xfrm>
          <a:prstGeom prst="rect">
            <a:avLst/>
          </a:prstGeom>
          <a:solidFill>
            <a:schemeClr val="bg1"/>
          </a:solidFill>
          <a:ln w="12700">
            <a:solidFill>
              <a:schemeClr val="tx1"/>
            </a:solidFill>
            <a:miter lim="800000"/>
            <a:headEnd/>
            <a:tailEnd/>
          </a:ln>
        </p:spPr>
        <p:txBody>
          <a:bodyPr>
            <a:spAutoFit/>
          </a:bodyPr>
          <a:lstStyle/>
          <a:p>
            <a:r>
              <a:rPr lang="en-US" sz="4200" dirty="0">
                <a:latin typeface="Cambria" pitchFamily="18" charset="0"/>
              </a:rPr>
              <a:t>Hmmm </a:t>
            </a:r>
          </a:p>
          <a:p>
            <a:r>
              <a:rPr lang="en-US" sz="2100" dirty="0">
                <a:latin typeface="Cambria" pitchFamily="18" charset="0"/>
              </a:rPr>
              <a:t>the complete reference</a:t>
            </a:r>
          </a:p>
        </p:txBody>
      </p:sp>
      <p:sp>
        <p:nvSpPr>
          <p:cNvPr id="20484" name="Text Box 15"/>
          <p:cNvSpPr txBox="1">
            <a:spLocks noChangeArrowheads="1"/>
          </p:cNvSpPr>
          <p:nvPr/>
        </p:nvSpPr>
        <p:spPr bwMode="auto">
          <a:xfrm>
            <a:off x="2971800" y="4953000"/>
            <a:ext cx="5791200" cy="690563"/>
          </a:xfrm>
          <a:prstGeom prst="rect">
            <a:avLst/>
          </a:prstGeom>
          <a:solidFill>
            <a:schemeClr val="bg1"/>
          </a:solidFill>
          <a:ln w="38100">
            <a:solidFill>
              <a:srgbClr val="CC6600"/>
            </a:solidFill>
            <a:miter lim="800000"/>
            <a:headEnd/>
            <a:tailEnd/>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nSpc>
                <a:spcPct val="90000"/>
              </a:lnSpc>
              <a:spcBef>
                <a:spcPct val="50000"/>
              </a:spcBef>
            </a:pPr>
            <a:r>
              <a:rPr lang="en-US" sz="4200" b="1" dirty="0" err="1" smtClean="0">
                <a:latin typeface="Courier New" pitchFamily="-106" charset="0"/>
              </a:rPr>
              <a:t>pop</a:t>
            </a:r>
            <a:r>
              <a:rPr lang="en-US" sz="4200" b="1" dirty="0" err="1" smtClean="0">
                <a:latin typeface="Courier New" pitchFamily="-106" charset="0"/>
              </a:rPr>
              <a:t>r</a:t>
            </a:r>
            <a:r>
              <a:rPr lang="en-US" sz="4200" b="1" dirty="0" smtClean="0">
                <a:latin typeface="Courier New" pitchFamily="-106" charset="0"/>
              </a:rPr>
              <a:t> </a:t>
            </a:r>
            <a:r>
              <a:rPr lang="en-US" sz="4200" b="1" dirty="0">
                <a:latin typeface="Courier New" pitchFamily="-106" charset="0"/>
              </a:rPr>
              <a:t>r1 r15</a:t>
            </a:r>
          </a:p>
        </p:txBody>
      </p:sp>
      <p:sp>
        <p:nvSpPr>
          <p:cNvPr id="20485" name="Text Box 15"/>
          <p:cNvSpPr txBox="1">
            <a:spLocks noChangeArrowheads="1"/>
          </p:cNvSpPr>
          <p:nvPr/>
        </p:nvSpPr>
        <p:spPr bwMode="auto">
          <a:xfrm>
            <a:off x="609600" y="4038600"/>
            <a:ext cx="5791200" cy="690563"/>
          </a:xfrm>
          <a:prstGeom prst="rect">
            <a:avLst/>
          </a:prstGeom>
          <a:solidFill>
            <a:schemeClr val="bg1"/>
          </a:solidFill>
          <a:ln w="38100">
            <a:solidFill>
              <a:srgbClr val="0000FF"/>
            </a:solidFill>
            <a:miter lim="800000"/>
            <a:headEnd/>
            <a:tailEnd/>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nSpc>
                <a:spcPct val="90000"/>
              </a:lnSpc>
              <a:spcBef>
                <a:spcPct val="50000"/>
              </a:spcBef>
            </a:pPr>
            <a:r>
              <a:rPr lang="en-US" sz="4200" b="1" dirty="0" err="1" smtClean="0">
                <a:latin typeface="Courier New" pitchFamily="-106" charset="0"/>
              </a:rPr>
              <a:t>pushr</a:t>
            </a:r>
            <a:r>
              <a:rPr lang="en-US" sz="4200" b="1" dirty="0" smtClean="0">
                <a:latin typeface="Courier New" pitchFamily="-106" charset="0"/>
              </a:rPr>
              <a:t> </a:t>
            </a:r>
            <a:r>
              <a:rPr lang="en-US" sz="4200" b="1" dirty="0">
                <a:latin typeface="Courier New" pitchFamily="-106" charset="0"/>
              </a:rPr>
              <a:t>r1 r15</a:t>
            </a:r>
          </a:p>
        </p:txBody>
      </p:sp>
      <p:cxnSp>
        <p:nvCxnSpPr>
          <p:cNvPr id="20486" name="Straight Arrow Connector 6"/>
          <p:cNvCxnSpPr>
            <a:cxnSpLocks noChangeShapeType="1"/>
          </p:cNvCxnSpPr>
          <p:nvPr/>
        </p:nvCxnSpPr>
        <p:spPr bwMode="auto">
          <a:xfrm flipH="1">
            <a:off x="485775" y="4724400"/>
            <a:ext cx="1571625" cy="1744663"/>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20487" name="Straight Arrow Connector 7"/>
          <p:cNvCxnSpPr>
            <a:cxnSpLocks noChangeShapeType="1"/>
            <a:stCxn id="20484" idx="1"/>
          </p:cNvCxnSpPr>
          <p:nvPr/>
        </p:nvCxnSpPr>
        <p:spPr bwMode="auto">
          <a:xfrm flipH="1">
            <a:off x="587375" y="5299075"/>
            <a:ext cx="2384425" cy="1362075"/>
          </a:xfrm>
          <a:prstGeom prst="straightConnector1">
            <a:avLst/>
          </a:prstGeom>
          <a:noFill/>
          <a:ln w="28575" algn="ctr">
            <a:solidFill>
              <a:srgbClr val="159627"/>
            </a:solidFill>
            <a:round/>
            <a:headEnd/>
            <a:tailEnd type="arrow" w="med" len="med"/>
          </a:ln>
          <a:extLst>
            <a:ext uri="{909E8E84-426E-40DD-AFC4-6F175D3DCCD1}">
              <a14:hiddenFill xmlns:a14="http://schemas.microsoft.com/office/drawing/2010/main">
                <a:noFill/>
              </a14:hiddenFill>
            </a:ext>
          </a:extLst>
        </p:spPr>
      </p:cxnSp>
      <p:grpSp>
        <p:nvGrpSpPr>
          <p:cNvPr id="20488" name="Group 7"/>
          <p:cNvGrpSpPr>
            <a:grpSpLocks/>
          </p:cNvGrpSpPr>
          <p:nvPr/>
        </p:nvGrpSpPr>
        <p:grpSpPr bwMode="auto">
          <a:xfrm>
            <a:off x="1020762" y="2887663"/>
            <a:ext cx="3902075" cy="1371600"/>
            <a:chOff x="979488" y="4419600"/>
            <a:chExt cx="3902075" cy="1371600"/>
          </a:xfrm>
        </p:grpSpPr>
        <p:sp>
          <p:nvSpPr>
            <p:cNvPr id="20491" name="Left Arrow 34"/>
            <p:cNvSpPr>
              <a:spLocks noChangeArrowheads="1"/>
            </p:cNvSpPr>
            <p:nvPr/>
          </p:nvSpPr>
          <p:spPr bwMode="auto">
            <a:xfrm flipH="1">
              <a:off x="1155700" y="4419600"/>
              <a:ext cx="3725863" cy="1371600"/>
            </a:xfrm>
            <a:prstGeom prst="leftArrow">
              <a:avLst>
                <a:gd name="adj1" fmla="val 50000"/>
                <a:gd name="adj2" fmla="val 49990"/>
              </a:avLst>
            </a:prstGeom>
            <a:solidFill>
              <a:srgbClr val="CC6600"/>
            </a:solidFill>
            <a:ln w="19050">
              <a:solidFill>
                <a:srgbClr val="CC6600"/>
              </a:solidFill>
              <a:round/>
              <a:headEnd/>
              <a:tailEnd/>
            </a:ln>
          </p:spPr>
          <p:txBody>
            <a:bodyPr>
              <a:spAutoFit/>
            </a:bodyPr>
            <a:lstStyle/>
            <a:p>
              <a:endParaRPr lang="en-US"/>
            </a:p>
          </p:txBody>
        </p:sp>
        <p:sp>
          <p:nvSpPr>
            <p:cNvPr id="20492" name="TextBox 115"/>
            <p:cNvSpPr txBox="1">
              <a:spLocks noChangeArrowheads="1"/>
            </p:cNvSpPr>
            <p:nvPr/>
          </p:nvSpPr>
          <p:spPr bwMode="auto">
            <a:xfrm>
              <a:off x="979488" y="4826000"/>
              <a:ext cx="388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3200" b="1" dirty="0" err="1" smtClean="0">
                  <a:solidFill>
                    <a:schemeClr val="bg1"/>
                  </a:solidFill>
                  <a:latin typeface="Courier New" pitchFamily="-106" charset="0"/>
                  <a:cs typeface="Courier New" pitchFamily="-106" charset="0"/>
                </a:rPr>
                <a:t>push</a:t>
              </a:r>
              <a:r>
                <a:rPr lang="en-US" sz="3200" b="1" dirty="0" err="1" smtClean="0">
                  <a:solidFill>
                    <a:schemeClr val="bg1"/>
                  </a:solidFill>
                  <a:latin typeface="Courier New" pitchFamily="-106" charset="0"/>
                  <a:cs typeface="Courier New" pitchFamily="-106" charset="0"/>
                </a:rPr>
                <a:t>r</a:t>
              </a:r>
              <a:r>
                <a:rPr lang="en-US" sz="3200" b="1" dirty="0" smtClean="0">
                  <a:solidFill>
                    <a:schemeClr val="bg1"/>
                  </a:solidFill>
                  <a:latin typeface="Courier New" pitchFamily="-106" charset="0"/>
                  <a:cs typeface="Courier New" pitchFamily="-106" charset="0"/>
                </a:rPr>
                <a:t> </a:t>
              </a:r>
              <a:r>
                <a:rPr lang="en-US" sz="3200" b="1" dirty="0">
                  <a:solidFill>
                    <a:schemeClr val="bg1"/>
                  </a:solidFill>
                  <a:latin typeface="Courier New" pitchFamily="-106" charset="0"/>
                  <a:cs typeface="Courier New" pitchFamily="-106" charset="0"/>
                </a:rPr>
                <a:t>r1 r15</a:t>
              </a:r>
            </a:p>
          </p:txBody>
        </p:sp>
      </p:grpSp>
      <p:grpSp>
        <p:nvGrpSpPr>
          <p:cNvPr id="3" name="Group 2"/>
          <p:cNvGrpSpPr/>
          <p:nvPr/>
        </p:nvGrpSpPr>
        <p:grpSpPr>
          <a:xfrm>
            <a:off x="4861660" y="5452946"/>
            <a:ext cx="3884613" cy="1371600"/>
            <a:chOff x="628650" y="2895600"/>
            <a:chExt cx="3884613" cy="1371600"/>
          </a:xfrm>
        </p:grpSpPr>
        <p:sp>
          <p:nvSpPr>
            <p:cNvPr id="20489" name="Left Arrow 33"/>
            <p:cNvSpPr>
              <a:spLocks noChangeArrowheads="1"/>
            </p:cNvSpPr>
            <p:nvPr/>
          </p:nvSpPr>
          <p:spPr bwMode="auto">
            <a:xfrm>
              <a:off x="709613" y="2895600"/>
              <a:ext cx="3505200" cy="1371600"/>
            </a:xfrm>
            <a:prstGeom prst="leftArrow">
              <a:avLst>
                <a:gd name="adj1" fmla="val 50000"/>
                <a:gd name="adj2" fmla="val 49999"/>
              </a:avLst>
            </a:prstGeom>
            <a:solidFill>
              <a:srgbClr val="0000FF"/>
            </a:solidFill>
            <a:ln w="19050">
              <a:solidFill>
                <a:srgbClr val="C00000"/>
              </a:solidFill>
              <a:round/>
              <a:headEnd/>
              <a:tailEnd/>
            </a:ln>
          </p:spPr>
          <p:txBody>
            <a:bodyPr>
              <a:spAutoFit/>
            </a:bodyPr>
            <a:lstStyle/>
            <a:p>
              <a:endParaRPr lang="en-US"/>
            </a:p>
          </p:txBody>
        </p:sp>
        <p:sp>
          <p:nvSpPr>
            <p:cNvPr id="20490" name="TextBox 119"/>
            <p:cNvSpPr txBox="1">
              <a:spLocks noChangeArrowheads="1"/>
            </p:cNvSpPr>
            <p:nvPr/>
          </p:nvSpPr>
          <p:spPr bwMode="auto">
            <a:xfrm>
              <a:off x="628650" y="3281363"/>
              <a:ext cx="3884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3200" b="1" dirty="0" err="1" smtClean="0">
                  <a:solidFill>
                    <a:schemeClr val="bg1"/>
                  </a:solidFill>
                  <a:latin typeface="Courier New" pitchFamily="-106" charset="0"/>
                  <a:cs typeface="Courier New" pitchFamily="-106" charset="0"/>
                </a:rPr>
                <a:t>pop</a:t>
              </a:r>
              <a:r>
                <a:rPr lang="en-US" sz="3200" b="1" dirty="0" err="1" smtClean="0">
                  <a:solidFill>
                    <a:schemeClr val="bg1"/>
                  </a:solidFill>
                  <a:latin typeface="Courier New" pitchFamily="-106" charset="0"/>
                  <a:cs typeface="Courier New" pitchFamily="-106" charset="0"/>
                </a:rPr>
                <a:t>r</a:t>
              </a:r>
              <a:r>
                <a:rPr lang="en-US" sz="3200" b="1" dirty="0" smtClean="0">
                  <a:solidFill>
                    <a:schemeClr val="bg1"/>
                  </a:solidFill>
                  <a:latin typeface="Courier New" pitchFamily="-106" charset="0"/>
                  <a:cs typeface="Courier New" pitchFamily="-106" charset="0"/>
                </a:rPr>
                <a:t> </a:t>
              </a:r>
              <a:r>
                <a:rPr lang="en-US" sz="3200" b="1" dirty="0">
                  <a:solidFill>
                    <a:schemeClr val="bg1"/>
                  </a:solidFill>
                  <a:latin typeface="Courier New" pitchFamily="-106" charset="0"/>
                  <a:cs typeface="Courier New" pitchFamily="-106" charset="0"/>
                </a:rPr>
                <a:t>r1 r15</a:t>
              </a: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ChangeArrowheads="1"/>
          </p:cNvSpPr>
          <p:nvPr>
            <p:custDataLst>
              <p:tags r:id="rId1"/>
            </p:custDataLst>
          </p:nvPr>
        </p:nvSpPr>
        <p:spPr bwMode="auto">
          <a:xfrm>
            <a:off x="381000" y="150813"/>
            <a:ext cx="8229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dirty="0" err="1" smtClean="0">
                <a:latin typeface="Courier New" pitchFamily="-106" charset="0"/>
              </a:rPr>
              <a:t>pushr</a:t>
            </a:r>
            <a:r>
              <a:rPr lang="en-US" sz="4200" dirty="0" smtClean="0">
                <a:latin typeface="Times New Roman" pitchFamily="-106" charset="0"/>
              </a:rPr>
              <a:t> </a:t>
            </a:r>
            <a:r>
              <a:rPr lang="en-US" sz="4200" dirty="0" smtClean="0">
                <a:solidFill>
                  <a:schemeClr val="tx2"/>
                </a:solidFill>
                <a:latin typeface="Times New Roman" pitchFamily="-106" charset="0"/>
              </a:rPr>
              <a:t> </a:t>
            </a:r>
            <a:r>
              <a:rPr lang="en-US" sz="4200" dirty="0">
                <a:solidFill>
                  <a:schemeClr val="tx2"/>
                </a:solidFill>
                <a:latin typeface="Cambria" pitchFamily="18" charset="0"/>
              </a:rPr>
              <a:t>stores TO memory</a:t>
            </a:r>
          </a:p>
        </p:txBody>
      </p:sp>
      <p:sp>
        <p:nvSpPr>
          <p:cNvPr id="21508" name="Text Box 25"/>
          <p:cNvSpPr txBox="1">
            <a:spLocks noChangeArrowheads="1"/>
          </p:cNvSpPr>
          <p:nvPr>
            <p:custDataLst>
              <p:tags r:id="rId2"/>
            </p:custDataLst>
          </p:nvPr>
        </p:nvSpPr>
        <p:spPr bwMode="auto">
          <a:xfrm>
            <a:off x="5902325" y="1143000"/>
            <a:ext cx="2090738"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800" dirty="0" smtClean="0">
                <a:latin typeface="Cambria" pitchFamily="18" charset="0"/>
              </a:rPr>
              <a:t>RAM</a:t>
            </a:r>
            <a:endParaRPr lang="en-US" sz="2800" dirty="0">
              <a:latin typeface="Cambria" pitchFamily="18" charset="0"/>
            </a:endParaRPr>
          </a:p>
        </p:txBody>
      </p:sp>
      <p:sp>
        <p:nvSpPr>
          <p:cNvPr id="21509" name="Text Box 26"/>
          <p:cNvSpPr txBox="1">
            <a:spLocks noChangeArrowheads="1"/>
          </p:cNvSpPr>
          <p:nvPr>
            <p:custDataLst>
              <p:tags r:id="rId3"/>
            </p:custDataLst>
          </p:nvPr>
        </p:nvSpPr>
        <p:spPr bwMode="auto">
          <a:xfrm>
            <a:off x="1371600" y="1143000"/>
            <a:ext cx="1828800"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800" dirty="0" smtClean="0">
                <a:latin typeface="Cambria" pitchFamily="18" charset="0"/>
              </a:rPr>
              <a:t>CPU</a:t>
            </a:r>
            <a:endParaRPr lang="en-US" sz="2800" dirty="0">
              <a:latin typeface="Cambria" pitchFamily="18" charset="0"/>
            </a:endParaRPr>
          </a:p>
        </p:txBody>
      </p:sp>
      <p:sp>
        <p:nvSpPr>
          <p:cNvPr id="21514" name="Text Box 267"/>
          <p:cNvSpPr txBox="1">
            <a:spLocks noChangeArrowheads="1"/>
          </p:cNvSpPr>
          <p:nvPr/>
        </p:nvSpPr>
        <p:spPr bwMode="auto">
          <a:xfrm>
            <a:off x="1231900" y="5486400"/>
            <a:ext cx="2828925" cy="1169551"/>
          </a:xfrm>
          <a:prstGeom prst="rect">
            <a:avLst/>
          </a:prstGeom>
          <a:solidFill>
            <a:schemeClr val="accent1">
              <a:lumMod val="90000"/>
            </a:schemeClr>
          </a:solidFill>
          <a:ln w="19050">
            <a:noFill/>
            <a:miter lim="800000"/>
            <a:headEnd/>
            <a:tailEnd/>
          </a:ln>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000" dirty="0">
                <a:latin typeface="Calibri" pitchFamily="34" charset="0"/>
              </a:rPr>
              <a:t>stores r1 into r15's </a:t>
            </a:r>
            <a:r>
              <a:rPr lang="en-US" sz="2000" b="1" dirty="0">
                <a:latin typeface="Calibri" pitchFamily="34" charset="0"/>
              </a:rPr>
              <a:t>MEMORY LOCATION </a:t>
            </a:r>
          </a:p>
          <a:p>
            <a:pPr>
              <a:spcBef>
                <a:spcPct val="50000"/>
              </a:spcBef>
            </a:pPr>
            <a:r>
              <a:rPr lang="en-US" sz="2000" dirty="0">
                <a:latin typeface="Calibri" pitchFamily="34" charset="0"/>
              </a:rPr>
              <a:t>(not into r15 </a:t>
            </a:r>
            <a:r>
              <a:rPr lang="en-US" sz="2000" dirty="0" smtClean="0">
                <a:latin typeface="Calibri" pitchFamily="34" charset="0"/>
              </a:rPr>
              <a:t>itself) </a:t>
            </a:r>
            <a:endParaRPr lang="en-US" sz="2000" dirty="0">
              <a:latin typeface="Calibri" pitchFamily="34" charset="0"/>
            </a:endParaRPr>
          </a:p>
        </p:txBody>
      </p:sp>
      <p:sp>
        <p:nvSpPr>
          <p:cNvPr id="21515" name="Rectangle 16"/>
          <p:cNvSpPr>
            <a:spLocks noChangeArrowheads="1"/>
          </p:cNvSpPr>
          <p:nvPr>
            <p:custDataLst>
              <p:tags r:id="rId4"/>
            </p:custDataLst>
          </p:nvPr>
        </p:nvSpPr>
        <p:spPr bwMode="auto">
          <a:xfrm>
            <a:off x="5816600" y="1811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6" name="Rectangle 17"/>
          <p:cNvSpPr>
            <a:spLocks noChangeArrowheads="1"/>
          </p:cNvSpPr>
          <p:nvPr>
            <p:custDataLst>
              <p:tags r:id="rId5"/>
            </p:custDataLst>
          </p:nvPr>
        </p:nvSpPr>
        <p:spPr bwMode="auto">
          <a:xfrm>
            <a:off x="5816600" y="2192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7" name="Rectangle 18"/>
          <p:cNvSpPr>
            <a:spLocks noChangeArrowheads="1"/>
          </p:cNvSpPr>
          <p:nvPr>
            <p:custDataLst>
              <p:tags r:id="rId6"/>
            </p:custDataLst>
          </p:nvPr>
        </p:nvSpPr>
        <p:spPr bwMode="auto">
          <a:xfrm>
            <a:off x="5816600" y="2586986"/>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8" name="Rectangle 19"/>
          <p:cNvSpPr>
            <a:spLocks noChangeArrowheads="1"/>
          </p:cNvSpPr>
          <p:nvPr>
            <p:custDataLst>
              <p:tags r:id="rId7"/>
            </p:custDataLst>
          </p:nvPr>
        </p:nvSpPr>
        <p:spPr bwMode="auto">
          <a:xfrm>
            <a:off x="5816600" y="2954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9" name="Rectangle 20"/>
          <p:cNvSpPr>
            <a:spLocks noChangeArrowheads="1"/>
          </p:cNvSpPr>
          <p:nvPr>
            <p:custDataLst>
              <p:tags r:id="rId8"/>
            </p:custDataLst>
          </p:nvPr>
        </p:nvSpPr>
        <p:spPr bwMode="auto">
          <a:xfrm>
            <a:off x="5816600" y="3335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0" name="Rectangle 21"/>
          <p:cNvSpPr>
            <a:spLocks noChangeArrowheads="1"/>
          </p:cNvSpPr>
          <p:nvPr>
            <p:custDataLst>
              <p:tags r:id="rId9"/>
            </p:custDataLst>
          </p:nvPr>
        </p:nvSpPr>
        <p:spPr bwMode="auto">
          <a:xfrm>
            <a:off x="5816600" y="3716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1" name="Rectangle 22"/>
          <p:cNvSpPr>
            <a:spLocks noChangeArrowheads="1"/>
          </p:cNvSpPr>
          <p:nvPr>
            <p:custDataLst>
              <p:tags r:id="rId10"/>
            </p:custDataLst>
          </p:nvPr>
        </p:nvSpPr>
        <p:spPr bwMode="auto">
          <a:xfrm>
            <a:off x="5816600" y="4848225"/>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2" name="Rectangle 28"/>
          <p:cNvSpPr>
            <a:spLocks noChangeArrowheads="1"/>
          </p:cNvSpPr>
          <p:nvPr>
            <p:custDataLst>
              <p:tags r:id="rId11"/>
            </p:custDataLst>
          </p:nvPr>
        </p:nvSpPr>
        <p:spPr bwMode="auto">
          <a:xfrm>
            <a:off x="5857875" y="1839913"/>
            <a:ext cx="2239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smtClean="0">
                <a:latin typeface="Courier New" pitchFamily="-106" charset="0"/>
              </a:rPr>
              <a:t>setn</a:t>
            </a:r>
            <a:r>
              <a:rPr lang="en-US" sz="1800" b="1" dirty="0" smtClean="0">
                <a:latin typeface="Courier New" pitchFamily="-106" charset="0"/>
              </a:rPr>
              <a:t>  </a:t>
            </a:r>
            <a:r>
              <a:rPr lang="en-US" sz="1800" b="1" dirty="0">
                <a:latin typeface="Courier New" pitchFamily="-106" charset="0"/>
              </a:rPr>
              <a:t>r1 3</a:t>
            </a:r>
            <a:endParaRPr lang="en-US" sz="1800" dirty="0">
              <a:latin typeface="Arial" charset="0"/>
            </a:endParaRPr>
          </a:p>
        </p:txBody>
      </p:sp>
      <p:sp>
        <p:nvSpPr>
          <p:cNvPr id="21523" name="Text Box 30"/>
          <p:cNvSpPr txBox="1">
            <a:spLocks noChangeArrowheads="1"/>
          </p:cNvSpPr>
          <p:nvPr>
            <p:custDataLst>
              <p:tags r:id="rId12"/>
            </p:custDataLst>
          </p:nvPr>
        </p:nvSpPr>
        <p:spPr bwMode="auto">
          <a:xfrm>
            <a:off x="5220936" y="1851378"/>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0</a:t>
            </a:r>
          </a:p>
        </p:txBody>
      </p:sp>
      <p:sp>
        <p:nvSpPr>
          <p:cNvPr id="21524" name="Text Box 31"/>
          <p:cNvSpPr txBox="1">
            <a:spLocks noChangeArrowheads="1"/>
          </p:cNvSpPr>
          <p:nvPr>
            <p:custDataLst>
              <p:tags r:id="rId13"/>
            </p:custDataLst>
          </p:nvPr>
        </p:nvSpPr>
        <p:spPr bwMode="auto">
          <a:xfrm>
            <a:off x="5217761" y="2229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1</a:t>
            </a:r>
          </a:p>
        </p:txBody>
      </p:sp>
      <p:sp>
        <p:nvSpPr>
          <p:cNvPr id="21525" name="Text Box 32"/>
          <p:cNvSpPr txBox="1">
            <a:spLocks noChangeArrowheads="1"/>
          </p:cNvSpPr>
          <p:nvPr>
            <p:custDataLst>
              <p:tags r:id="rId14"/>
            </p:custDataLst>
          </p:nvPr>
        </p:nvSpPr>
        <p:spPr bwMode="auto">
          <a:xfrm>
            <a:off x="5217761" y="2610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2</a:t>
            </a:r>
          </a:p>
        </p:txBody>
      </p:sp>
      <p:sp>
        <p:nvSpPr>
          <p:cNvPr id="21526" name="Text Box 33"/>
          <p:cNvSpPr txBox="1">
            <a:spLocks noChangeArrowheads="1"/>
          </p:cNvSpPr>
          <p:nvPr>
            <p:custDataLst>
              <p:tags r:id="rId15"/>
            </p:custDataLst>
          </p:nvPr>
        </p:nvSpPr>
        <p:spPr bwMode="auto">
          <a:xfrm>
            <a:off x="5217761" y="2991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3</a:t>
            </a:r>
          </a:p>
        </p:txBody>
      </p:sp>
      <p:sp>
        <p:nvSpPr>
          <p:cNvPr id="21527" name="Text Box 34"/>
          <p:cNvSpPr txBox="1">
            <a:spLocks noChangeArrowheads="1"/>
          </p:cNvSpPr>
          <p:nvPr>
            <p:custDataLst>
              <p:tags r:id="rId16"/>
            </p:custDataLst>
          </p:nvPr>
        </p:nvSpPr>
        <p:spPr bwMode="auto">
          <a:xfrm>
            <a:off x="5217761" y="3364266"/>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4</a:t>
            </a:r>
          </a:p>
        </p:txBody>
      </p:sp>
      <p:sp>
        <p:nvSpPr>
          <p:cNvPr id="21528" name="Text Box 35"/>
          <p:cNvSpPr txBox="1">
            <a:spLocks noChangeArrowheads="1"/>
          </p:cNvSpPr>
          <p:nvPr>
            <p:custDataLst>
              <p:tags r:id="rId17"/>
            </p:custDataLst>
          </p:nvPr>
        </p:nvSpPr>
        <p:spPr bwMode="auto">
          <a:xfrm>
            <a:off x="5217761" y="3753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5</a:t>
            </a:r>
          </a:p>
        </p:txBody>
      </p:sp>
      <p:sp>
        <p:nvSpPr>
          <p:cNvPr id="21529" name="Rectangle 49"/>
          <p:cNvSpPr>
            <a:spLocks noChangeArrowheads="1"/>
          </p:cNvSpPr>
          <p:nvPr>
            <p:custDataLst>
              <p:tags r:id="rId18"/>
            </p:custDataLst>
          </p:nvPr>
        </p:nvSpPr>
        <p:spPr bwMode="auto">
          <a:xfrm>
            <a:off x="5857875" y="2219325"/>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latin typeface="Courier New" pitchFamily="-106" charset="0"/>
              </a:rPr>
              <a:t>setn</a:t>
            </a:r>
            <a:r>
              <a:rPr lang="en-US" sz="1800" b="1" dirty="0">
                <a:latin typeface="Courier New" pitchFamily="-106" charset="0"/>
              </a:rPr>
              <a:t> </a:t>
            </a:r>
            <a:r>
              <a:rPr lang="en-US" sz="1800" b="1" dirty="0" smtClean="0">
                <a:latin typeface="Courier New" pitchFamily="-106" charset="0"/>
              </a:rPr>
              <a:t> r15 </a:t>
            </a:r>
            <a:r>
              <a:rPr lang="en-US" sz="1800" b="1" dirty="0" smtClean="0">
                <a:latin typeface="Courier New" pitchFamily="-106" charset="0"/>
              </a:rPr>
              <a:t>42</a:t>
            </a:r>
            <a:endParaRPr lang="en-US" sz="1800" dirty="0">
              <a:latin typeface="Arial" charset="0"/>
            </a:endParaRPr>
          </a:p>
        </p:txBody>
      </p:sp>
      <p:sp>
        <p:nvSpPr>
          <p:cNvPr id="21530" name="Rectangle 52"/>
          <p:cNvSpPr>
            <a:spLocks noChangeArrowheads="1"/>
          </p:cNvSpPr>
          <p:nvPr>
            <p:custDataLst>
              <p:tags r:id="rId19"/>
            </p:custDataLst>
          </p:nvPr>
        </p:nvSpPr>
        <p:spPr bwMode="auto">
          <a:xfrm>
            <a:off x="5857875" y="3738563"/>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21531" name="Rectangle 53"/>
          <p:cNvSpPr>
            <a:spLocks noChangeArrowheads="1"/>
          </p:cNvSpPr>
          <p:nvPr>
            <p:custDataLst>
              <p:tags r:id="rId20"/>
            </p:custDataLst>
          </p:nvPr>
        </p:nvSpPr>
        <p:spPr bwMode="auto">
          <a:xfrm>
            <a:off x="5857875" y="487045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21532" name="Rectangle 269"/>
          <p:cNvSpPr>
            <a:spLocks noChangeArrowheads="1"/>
          </p:cNvSpPr>
          <p:nvPr>
            <p:custDataLst>
              <p:tags r:id="rId21"/>
            </p:custDataLst>
          </p:nvPr>
        </p:nvSpPr>
        <p:spPr bwMode="auto">
          <a:xfrm>
            <a:off x="5857874" y="2595563"/>
            <a:ext cx="2248896" cy="369332"/>
          </a:xfrm>
          <a:prstGeom prst="rect">
            <a:avLst/>
          </a:prstGeom>
          <a:solidFill>
            <a:srgbClr val="FFE0B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800" b="1" dirty="0" err="1" smtClean="0">
                <a:latin typeface="Courier New" pitchFamily="-106" charset="0"/>
              </a:rPr>
              <a:t>pushr</a:t>
            </a:r>
            <a:r>
              <a:rPr lang="en-US" sz="1800" b="1" dirty="0" smtClean="0">
                <a:latin typeface="Courier New" pitchFamily="-106" charset="0"/>
              </a:rPr>
              <a:t> </a:t>
            </a:r>
            <a:r>
              <a:rPr lang="en-US" sz="1800" b="1" dirty="0">
                <a:latin typeface="Courier New" pitchFamily="-106" charset="0"/>
              </a:rPr>
              <a:t>r1 r15 </a:t>
            </a:r>
            <a:endParaRPr lang="en-US" sz="1800" dirty="0">
              <a:latin typeface="Arial" charset="0"/>
            </a:endParaRPr>
          </a:p>
        </p:txBody>
      </p:sp>
      <p:sp>
        <p:nvSpPr>
          <p:cNvPr id="21533" name="Rectangle 270"/>
          <p:cNvSpPr>
            <a:spLocks noChangeArrowheads="1"/>
          </p:cNvSpPr>
          <p:nvPr>
            <p:custDataLst>
              <p:tags r:id="rId22"/>
            </p:custDataLst>
          </p:nvPr>
        </p:nvSpPr>
        <p:spPr bwMode="auto">
          <a:xfrm>
            <a:off x="5857875" y="298450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latin typeface="Courier New" pitchFamily="-106" charset="0"/>
              </a:rPr>
              <a:t>addn</a:t>
            </a:r>
            <a:r>
              <a:rPr lang="en-US" sz="1800" b="1" dirty="0">
                <a:latin typeface="Courier New" pitchFamily="-106" charset="0"/>
              </a:rPr>
              <a:t> </a:t>
            </a:r>
            <a:r>
              <a:rPr lang="en-US" sz="1800" b="1" dirty="0" smtClean="0">
                <a:latin typeface="Courier New" pitchFamily="-106" charset="0"/>
              </a:rPr>
              <a:t> r1 </a:t>
            </a:r>
            <a:r>
              <a:rPr lang="en-US" sz="1800" b="1" dirty="0">
                <a:latin typeface="Courier New" pitchFamily="-106" charset="0"/>
              </a:rPr>
              <a:t>-1</a:t>
            </a:r>
            <a:endParaRPr lang="en-US" sz="1800" dirty="0">
              <a:latin typeface="Arial" charset="0"/>
            </a:endParaRPr>
          </a:p>
        </p:txBody>
      </p:sp>
      <p:sp>
        <p:nvSpPr>
          <p:cNvPr id="21535" name="Rectangle 51"/>
          <p:cNvSpPr>
            <a:spLocks noChangeArrowheads="1"/>
          </p:cNvSpPr>
          <p:nvPr>
            <p:custDataLst>
              <p:tags r:id="rId23"/>
            </p:custDataLst>
          </p:nvPr>
        </p:nvSpPr>
        <p:spPr bwMode="auto">
          <a:xfrm>
            <a:off x="5857875" y="374015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106" charset="0"/>
              </a:rPr>
              <a:t>write r1</a:t>
            </a:r>
            <a:endParaRPr lang="en-US" sz="1800">
              <a:latin typeface="Arial" charset="0"/>
            </a:endParaRPr>
          </a:p>
        </p:txBody>
      </p:sp>
      <p:sp>
        <p:nvSpPr>
          <p:cNvPr id="21536" name="Rectangle 270"/>
          <p:cNvSpPr>
            <a:spLocks noChangeArrowheads="1"/>
          </p:cNvSpPr>
          <p:nvPr>
            <p:custDataLst>
              <p:tags r:id="rId24"/>
            </p:custDataLst>
          </p:nvPr>
        </p:nvSpPr>
        <p:spPr bwMode="auto">
          <a:xfrm>
            <a:off x="5857875" y="3348038"/>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smtClean="0">
                <a:latin typeface="Courier New" pitchFamily="-106" charset="0"/>
              </a:rPr>
              <a:t>pop</a:t>
            </a:r>
            <a:r>
              <a:rPr lang="en-US" sz="1800" b="1" dirty="0" err="1" smtClean="0">
                <a:latin typeface="Courier New" pitchFamily="-106" charset="0"/>
              </a:rPr>
              <a:t>r</a:t>
            </a:r>
            <a:r>
              <a:rPr lang="en-US" sz="1800" b="1" dirty="0" smtClean="0">
                <a:latin typeface="Courier New" pitchFamily="-106" charset="0"/>
              </a:rPr>
              <a:t>  </a:t>
            </a:r>
            <a:r>
              <a:rPr lang="en-US" sz="1800" b="1" dirty="0">
                <a:latin typeface="Courier New" pitchFamily="-106" charset="0"/>
              </a:rPr>
              <a:t>r1 r15</a:t>
            </a:r>
            <a:endParaRPr lang="en-US" sz="1800" dirty="0">
              <a:latin typeface="Arial" charset="0"/>
            </a:endParaRPr>
          </a:p>
        </p:txBody>
      </p:sp>
      <p:grpSp>
        <p:nvGrpSpPr>
          <p:cNvPr id="21537" name="Group 1"/>
          <p:cNvGrpSpPr>
            <a:grpSpLocks/>
          </p:cNvGrpSpPr>
          <p:nvPr/>
        </p:nvGrpSpPr>
        <p:grpSpPr bwMode="auto">
          <a:xfrm>
            <a:off x="979488" y="4419600"/>
            <a:ext cx="3902075" cy="1371600"/>
            <a:chOff x="979488" y="4419600"/>
            <a:chExt cx="3902075" cy="1371600"/>
          </a:xfrm>
        </p:grpSpPr>
        <p:sp>
          <p:nvSpPr>
            <p:cNvPr id="21605" name="Left Arrow 34"/>
            <p:cNvSpPr>
              <a:spLocks noChangeArrowheads="1"/>
            </p:cNvSpPr>
            <p:nvPr/>
          </p:nvSpPr>
          <p:spPr bwMode="auto">
            <a:xfrm flipH="1">
              <a:off x="1155700" y="4419600"/>
              <a:ext cx="3725863" cy="1371600"/>
            </a:xfrm>
            <a:prstGeom prst="leftArrow">
              <a:avLst>
                <a:gd name="adj1" fmla="val 50000"/>
                <a:gd name="adj2" fmla="val 49990"/>
              </a:avLst>
            </a:prstGeom>
            <a:solidFill>
              <a:srgbClr val="CC6600"/>
            </a:solidFill>
            <a:ln w="19050">
              <a:solidFill>
                <a:srgbClr val="CC6600"/>
              </a:solidFill>
              <a:round/>
              <a:headEnd/>
              <a:tailEnd/>
            </a:ln>
          </p:spPr>
          <p:txBody>
            <a:bodyPr>
              <a:spAutoFit/>
            </a:bodyPr>
            <a:lstStyle/>
            <a:p>
              <a:endParaRPr lang="en-US"/>
            </a:p>
          </p:txBody>
        </p:sp>
        <p:sp>
          <p:nvSpPr>
            <p:cNvPr id="21606" name="TextBox 115"/>
            <p:cNvSpPr txBox="1">
              <a:spLocks noChangeArrowheads="1"/>
            </p:cNvSpPr>
            <p:nvPr/>
          </p:nvSpPr>
          <p:spPr bwMode="auto">
            <a:xfrm>
              <a:off x="979488" y="4826000"/>
              <a:ext cx="388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3200" b="1" dirty="0" err="1" smtClean="0">
                  <a:solidFill>
                    <a:schemeClr val="bg1"/>
                  </a:solidFill>
                  <a:latin typeface="Courier New" pitchFamily="-106" charset="0"/>
                  <a:cs typeface="Courier New" pitchFamily="-106" charset="0"/>
                </a:rPr>
                <a:t>pushr</a:t>
              </a:r>
              <a:r>
                <a:rPr lang="en-US" sz="3200" b="1" dirty="0" smtClean="0">
                  <a:solidFill>
                    <a:schemeClr val="bg1"/>
                  </a:solidFill>
                  <a:latin typeface="Courier New" pitchFamily="-106" charset="0"/>
                  <a:cs typeface="Courier New" pitchFamily="-106" charset="0"/>
                </a:rPr>
                <a:t> </a:t>
              </a:r>
              <a:r>
                <a:rPr lang="en-US" sz="3200" b="1" dirty="0">
                  <a:solidFill>
                    <a:schemeClr val="bg1"/>
                  </a:solidFill>
                  <a:latin typeface="Courier New" pitchFamily="-106" charset="0"/>
                  <a:cs typeface="Courier New" pitchFamily="-106" charset="0"/>
                </a:rPr>
                <a:t>r1 r15</a:t>
              </a:r>
            </a:p>
          </p:txBody>
        </p:sp>
      </p:grpSp>
      <p:sp>
        <p:nvSpPr>
          <p:cNvPr id="21544" name="Text Box 35"/>
          <p:cNvSpPr txBox="1">
            <a:spLocks noChangeArrowheads="1"/>
          </p:cNvSpPr>
          <p:nvPr>
            <p:custDataLst>
              <p:tags r:id="rId25"/>
            </p:custDataLst>
          </p:nvPr>
        </p:nvSpPr>
        <p:spPr bwMode="auto">
          <a:xfrm>
            <a:off x="5216173" y="4913666"/>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42</a:t>
            </a:r>
            <a:endParaRPr lang="en-US" sz="1500" b="1" dirty="0">
              <a:latin typeface="Courier New" pitchFamily="49" charset="0"/>
              <a:cs typeface="Courier New" pitchFamily="49" charset="0"/>
            </a:endParaRPr>
          </a:p>
        </p:txBody>
      </p:sp>
      <p:sp>
        <p:nvSpPr>
          <p:cNvPr id="21545" name="Rectangle 21"/>
          <p:cNvSpPr>
            <a:spLocks noChangeArrowheads="1"/>
          </p:cNvSpPr>
          <p:nvPr>
            <p:custDataLst>
              <p:tags r:id="rId26"/>
            </p:custDataLst>
          </p:nvPr>
        </p:nvSpPr>
        <p:spPr bwMode="auto">
          <a:xfrm>
            <a:off x="5816600" y="410368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46" name="Text Box 35"/>
          <p:cNvSpPr txBox="1">
            <a:spLocks noChangeArrowheads="1"/>
          </p:cNvSpPr>
          <p:nvPr>
            <p:custDataLst>
              <p:tags r:id="rId27"/>
            </p:custDataLst>
          </p:nvPr>
        </p:nvSpPr>
        <p:spPr bwMode="auto">
          <a:xfrm>
            <a:off x="5217761" y="414055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6</a:t>
            </a:r>
          </a:p>
        </p:txBody>
      </p:sp>
      <p:sp>
        <p:nvSpPr>
          <p:cNvPr id="21547" name="Rectangle 52"/>
          <p:cNvSpPr>
            <a:spLocks noChangeArrowheads="1"/>
          </p:cNvSpPr>
          <p:nvPr>
            <p:custDataLst>
              <p:tags r:id="rId28"/>
            </p:custDataLst>
          </p:nvPr>
        </p:nvSpPr>
        <p:spPr bwMode="auto">
          <a:xfrm>
            <a:off x="5857875" y="4125913"/>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21548" name="Rectangle 51"/>
          <p:cNvSpPr>
            <a:spLocks noChangeArrowheads="1"/>
          </p:cNvSpPr>
          <p:nvPr>
            <p:custDataLst>
              <p:tags r:id="rId29"/>
            </p:custDataLst>
          </p:nvPr>
        </p:nvSpPr>
        <p:spPr bwMode="auto">
          <a:xfrm>
            <a:off x="5857875" y="412750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106" charset="0"/>
              </a:rPr>
              <a:t>halt</a:t>
            </a:r>
            <a:endParaRPr lang="en-US" sz="1800">
              <a:latin typeface="Arial" charset="0"/>
            </a:endParaRPr>
          </a:p>
        </p:txBody>
      </p:sp>
      <p:grpSp>
        <p:nvGrpSpPr>
          <p:cNvPr id="21549" name="Group 190"/>
          <p:cNvGrpSpPr>
            <a:grpSpLocks/>
          </p:cNvGrpSpPr>
          <p:nvPr>
            <p:custDataLst>
              <p:tags r:id="rId30"/>
            </p:custDataLst>
          </p:nvPr>
        </p:nvGrpSpPr>
        <p:grpSpPr bwMode="auto">
          <a:xfrm>
            <a:off x="7831138" y="4511675"/>
            <a:ext cx="225425" cy="300038"/>
            <a:chOff x="2928" y="1051"/>
            <a:chExt cx="840" cy="957"/>
          </a:xfrm>
        </p:grpSpPr>
        <p:sp>
          <p:nvSpPr>
            <p:cNvPr id="21592" name="Freeform 191"/>
            <p:cNvSpPr>
              <a:spLocks/>
            </p:cNvSpPr>
            <p:nvPr>
              <p:custDataLst>
                <p:tags r:id="rId77"/>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593" name="Oval 192"/>
            <p:cNvSpPr>
              <a:spLocks noChangeArrowheads="1"/>
            </p:cNvSpPr>
            <p:nvPr>
              <p:custDataLst>
                <p:tags r:id="rId78"/>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594" name="Oval 193"/>
            <p:cNvSpPr>
              <a:spLocks noChangeArrowheads="1"/>
            </p:cNvSpPr>
            <p:nvPr>
              <p:custDataLst>
                <p:tags r:id="rId7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95" name="Oval 194"/>
            <p:cNvSpPr>
              <a:spLocks noChangeArrowheads="1"/>
            </p:cNvSpPr>
            <p:nvPr>
              <p:custDataLst>
                <p:tags r:id="rId8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96" name="Oval 195"/>
            <p:cNvSpPr>
              <a:spLocks noChangeArrowheads="1"/>
            </p:cNvSpPr>
            <p:nvPr>
              <p:custDataLst>
                <p:tags r:id="rId8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97" name="Oval 196"/>
            <p:cNvSpPr>
              <a:spLocks noChangeArrowheads="1"/>
            </p:cNvSpPr>
            <p:nvPr>
              <p:custDataLst>
                <p:tags r:id="rId8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98" name="Oval 197"/>
            <p:cNvSpPr>
              <a:spLocks noChangeArrowheads="1"/>
            </p:cNvSpPr>
            <p:nvPr>
              <p:custDataLst>
                <p:tags r:id="rId8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99" name="Oval 198"/>
            <p:cNvSpPr>
              <a:spLocks noChangeArrowheads="1"/>
            </p:cNvSpPr>
            <p:nvPr>
              <p:custDataLst>
                <p:tags r:id="rId8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0" name="AutoShape 199"/>
            <p:cNvSpPr>
              <a:spLocks noChangeArrowheads="1"/>
            </p:cNvSpPr>
            <p:nvPr>
              <p:custDataLst>
                <p:tags r:id="rId8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601" name="Freeform 200"/>
            <p:cNvSpPr>
              <a:spLocks/>
            </p:cNvSpPr>
            <p:nvPr>
              <p:custDataLst>
                <p:tags r:id="rId8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602" name="Freeform 201"/>
            <p:cNvSpPr>
              <a:spLocks/>
            </p:cNvSpPr>
            <p:nvPr>
              <p:custDataLst>
                <p:tags r:id="rId8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603" name="Freeform 202"/>
            <p:cNvSpPr>
              <a:spLocks/>
            </p:cNvSpPr>
            <p:nvPr>
              <p:custDataLst>
                <p:tags r:id="rId8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604" name="Freeform 203"/>
            <p:cNvSpPr>
              <a:spLocks/>
            </p:cNvSpPr>
            <p:nvPr>
              <p:custDataLst>
                <p:tags r:id="rId8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1550" name="Group 204"/>
          <p:cNvGrpSpPr>
            <a:grpSpLocks/>
          </p:cNvGrpSpPr>
          <p:nvPr>
            <p:custDataLst>
              <p:tags r:id="rId31"/>
            </p:custDataLst>
          </p:nvPr>
        </p:nvGrpSpPr>
        <p:grpSpPr bwMode="auto">
          <a:xfrm>
            <a:off x="7224713" y="4511675"/>
            <a:ext cx="225425" cy="300038"/>
            <a:chOff x="2928" y="1051"/>
            <a:chExt cx="840" cy="957"/>
          </a:xfrm>
        </p:grpSpPr>
        <p:sp>
          <p:nvSpPr>
            <p:cNvPr id="21579" name="Freeform 205"/>
            <p:cNvSpPr>
              <a:spLocks/>
            </p:cNvSpPr>
            <p:nvPr>
              <p:custDataLst>
                <p:tags r:id="rId64"/>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580" name="Oval 206"/>
            <p:cNvSpPr>
              <a:spLocks noChangeArrowheads="1"/>
            </p:cNvSpPr>
            <p:nvPr>
              <p:custDataLst>
                <p:tags r:id="rId65"/>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581" name="Oval 207"/>
            <p:cNvSpPr>
              <a:spLocks noChangeArrowheads="1"/>
            </p:cNvSpPr>
            <p:nvPr>
              <p:custDataLst>
                <p:tags r:id="rId66"/>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2" name="Oval 208"/>
            <p:cNvSpPr>
              <a:spLocks noChangeArrowheads="1"/>
            </p:cNvSpPr>
            <p:nvPr>
              <p:custDataLst>
                <p:tags r:id="rId67"/>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3" name="Oval 209"/>
            <p:cNvSpPr>
              <a:spLocks noChangeArrowheads="1"/>
            </p:cNvSpPr>
            <p:nvPr>
              <p:custDataLst>
                <p:tags r:id="rId68"/>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4" name="Oval 210"/>
            <p:cNvSpPr>
              <a:spLocks noChangeArrowheads="1"/>
            </p:cNvSpPr>
            <p:nvPr>
              <p:custDataLst>
                <p:tags r:id="rId69"/>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5" name="Oval 211"/>
            <p:cNvSpPr>
              <a:spLocks noChangeArrowheads="1"/>
            </p:cNvSpPr>
            <p:nvPr>
              <p:custDataLst>
                <p:tags r:id="rId70"/>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6" name="Oval 212"/>
            <p:cNvSpPr>
              <a:spLocks noChangeArrowheads="1"/>
            </p:cNvSpPr>
            <p:nvPr>
              <p:custDataLst>
                <p:tags r:id="rId71"/>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7" name="AutoShape 213"/>
            <p:cNvSpPr>
              <a:spLocks noChangeArrowheads="1"/>
            </p:cNvSpPr>
            <p:nvPr>
              <p:custDataLst>
                <p:tags r:id="rId72"/>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588" name="Freeform 214"/>
            <p:cNvSpPr>
              <a:spLocks/>
            </p:cNvSpPr>
            <p:nvPr>
              <p:custDataLst>
                <p:tags r:id="rId73"/>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589" name="Freeform 215"/>
            <p:cNvSpPr>
              <a:spLocks/>
            </p:cNvSpPr>
            <p:nvPr>
              <p:custDataLst>
                <p:tags r:id="rId74"/>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590" name="Freeform 216"/>
            <p:cNvSpPr>
              <a:spLocks/>
            </p:cNvSpPr>
            <p:nvPr>
              <p:custDataLst>
                <p:tags r:id="rId75"/>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591" name="Freeform 217"/>
            <p:cNvSpPr>
              <a:spLocks/>
            </p:cNvSpPr>
            <p:nvPr>
              <p:custDataLst>
                <p:tags r:id="rId76"/>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1551" name="Group 218"/>
          <p:cNvGrpSpPr>
            <a:grpSpLocks/>
          </p:cNvGrpSpPr>
          <p:nvPr>
            <p:custDataLst>
              <p:tags r:id="rId32"/>
            </p:custDataLst>
          </p:nvPr>
        </p:nvGrpSpPr>
        <p:grpSpPr bwMode="auto">
          <a:xfrm>
            <a:off x="6943725" y="4511675"/>
            <a:ext cx="225425" cy="300038"/>
            <a:chOff x="2928" y="1051"/>
            <a:chExt cx="840" cy="957"/>
          </a:xfrm>
        </p:grpSpPr>
        <p:sp>
          <p:nvSpPr>
            <p:cNvPr id="21566" name="Freeform 219"/>
            <p:cNvSpPr>
              <a:spLocks/>
            </p:cNvSpPr>
            <p:nvPr>
              <p:custDataLst>
                <p:tags r:id="rId51"/>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567" name="Oval 220"/>
            <p:cNvSpPr>
              <a:spLocks noChangeArrowheads="1"/>
            </p:cNvSpPr>
            <p:nvPr>
              <p:custDataLst>
                <p:tags r:id="rId52"/>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568" name="Oval 221"/>
            <p:cNvSpPr>
              <a:spLocks noChangeArrowheads="1"/>
            </p:cNvSpPr>
            <p:nvPr>
              <p:custDataLst>
                <p:tags r:id="rId53"/>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69" name="Oval 222"/>
            <p:cNvSpPr>
              <a:spLocks noChangeArrowheads="1"/>
            </p:cNvSpPr>
            <p:nvPr>
              <p:custDataLst>
                <p:tags r:id="rId54"/>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0" name="Oval 223"/>
            <p:cNvSpPr>
              <a:spLocks noChangeArrowheads="1"/>
            </p:cNvSpPr>
            <p:nvPr>
              <p:custDataLst>
                <p:tags r:id="rId55"/>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1" name="Oval 224"/>
            <p:cNvSpPr>
              <a:spLocks noChangeArrowheads="1"/>
            </p:cNvSpPr>
            <p:nvPr>
              <p:custDataLst>
                <p:tags r:id="rId56"/>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2" name="Oval 225"/>
            <p:cNvSpPr>
              <a:spLocks noChangeArrowheads="1"/>
            </p:cNvSpPr>
            <p:nvPr>
              <p:custDataLst>
                <p:tags r:id="rId57"/>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3" name="Oval 226"/>
            <p:cNvSpPr>
              <a:spLocks noChangeArrowheads="1"/>
            </p:cNvSpPr>
            <p:nvPr>
              <p:custDataLst>
                <p:tags r:id="rId58"/>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4" name="AutoShape 227"/>
            <p:cNvSpPr>
              <a:spLocks noChangeArrowheads="1"/>
            </p:cNvSpPr>
            <p:nvPr>
              <p:custDataLst>
                <p:tags r:id="rId59"/>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575" name="Freeform 228"/>
            <p:cNvSpPr>
              <a:spLocks/>
            </p:cNvSpPr>
            <p:nvPr>
              <p:custDataLst>
                <p:tags r:id="rId60"/>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576" name="Freeform 229"/>
            <p:cNvSpPr>
              <a:spLocks/>
            </p:cNvSpPr>
            <p:nvPr>
              <p:custDataLst>
                <p:tags r:id="rId61"/>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577" name="Freeform 230"/>
            <p:cNvSpPr>
              <a:spLocks/>
            </p:cNvSpPr>
            <p:nvPr>
              <p:custDataLst>
                <p:tags r:id="rId62"/>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578" name="Freeform 231"/>
            <p:cNvSpPr>
              <a:spLocks/>
            </p:cNvSpPr>
            <p:nvPr>
              <p:custDataLst>
                <p:tags r:id="rId63"/>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1552" name="Group 232"/>
          <p:cNvGrpSpPr>
            <a:grpSpLocks/>
          </p:cNvGrpSpPr>
          <p:nvPr>
            <p:custDataLst>
              <p:tags r:id="rId33"/>
            </p:custDataLst>
          </p:nvPr>
        </p:nvGrpSpPr>
        <p:grpSpPr bwMode="auto">
          <a:xfrm>
            <a:off x="7513638" y="4525963"/>
            <a:ext cx="234950" cy="273050"/>
            <a:chOff x="1824" y="4512"/>
            <a:chExt cx="528" cy="241"/>
          </a:xfrm>
        </p:grpSpPr>
        <p:sp>
          <p:nvSpPr>
            <p:cNvPr id="21554" name="Freeform 233"/>
            <p:cNvSpPr>
              <a:spLocks/>
            </p:cNvSpPr>
            <p:nvPr>
              <p:custDataLst>
                <p:tags r:id="rId39"/>
              </p:custDataLst>
            </p:nvPr>
          </p:nvSpPr>
          <p:spPr bwMode="auto">
            <a:xfrm>
              <a:off x="1824" y="4675"/>
              <a:ext cx="524" cy="78"/>
            </a:xfrm>
            <a:custGeom>
              <a:avLst/>
              <a:gdLst>
                <a:gd name="T0" fmla="*/ 1 w 1048"/>
                <a:gd name="T1" fmla="*/ 0 h 250"/>
                <a:gd name="T2" fmla="*/ 1 w 1048"/>
                <a:gd name="T3" fmla="*/ 0 h 250"/>
                <a:gd name="T4" fmla="*/ 1 w 1048"/>
                <a:gd name="T5" fmla="*/ 0 h 250"/>
                <a:gd name="T6" fmla="*/ 1 w 1048"/>
                <a:gd name="T7" fmla="*/ 0 h 250"/>
                <a:gd name="T8" fmla="*/ 1 w 1048"/>
                <a:gd name="T9" fmla="*/ 0 h 250"/>
                <a:gd name="T10" fmla="*/ 1 w 1048"/>
                <a:gd name="T11" fmla="*/ 0 h 250"/>
                <a:gd name="T12" fmla="*/ 1 w 1048"/>
                <a:gd name="T13" fmla="*/ 0 h 250"/>
                <a:gd name="T14" fmla="*/ 0 w 1048"/>
                <a:gd name="T15" fmla="*/ 0 h 250"/>
                <a:gd name="T16" fmla="*/ 1 w 1048"/>
                <a:gd name="T17" fmla="*/ 0 h 250"/>
                <a:gd name="T18" fmla="*/ 1 w 1048"/>
                <a:gd name="T19" fmla="*/ 0 h 250"/>
                <a:gd name="T20" fmla="*/ 1 w 1048"/>
                <a:gd name="T21" fmla="*/ 0 h 250"/>
                <a:gd name="T22" fmla="*/ 1 w 1048"/>
                <a:gd name="T23" fmla="*/ 0 h 250"/>
                <a:gd name="T24" fmla="*/ 1 w 1048"/>
                <a:gd name="T25" fmla="*/ 0 h 250"/>
                <a:gd name="T26" fmla="*/ 1 w 1048"/>
                <a:gd name="T27" fmla="*/ 0 h 250"/>
                <a:gd name="T28" fmla="*/ 1 w 1048"/>
                <a:gd name="T29" fmla="*/ 0 h 250"/>
                <a:gd name="T30" fmla="*/ 1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21555" name="Oval 234"/>
            <p:cNvSpPr>
              <a:spLocks noChangeArrowheads="1"/>
            </p:cNvSpPr>
            <p:nvPr>
              <p:custDataLst>
                <p:tags r:id="rId40"/>
              </p:custDataLst>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p>
              <a:endParaRPr lang="en-US"/>
            </a:p>
          </p:txBody>
        </p:sp>
        <p:sp>
          <p:nvSpPr>
            <p:cNvPr id="21556" name="Oval 235"/>
            <p:cNvSpPr>
              <a:spLocks noChangeArrowheads="1"/>
            </p:cNvSpPr>
            <p:nvPr>
              <p:custDataLst>
                <p:tags r:id="rId41"/>
              </p:custDataLst>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7" name="Oval 236"/>
            <p:cNvSpPr>
              <a:spLocks noChangeArrowheads="1"/>
            </p:cNvSpPr>
            <p:nvPr>
              <p:custDataLst>
                <p:tags r:id="rId42"/>
              </p:custDataLst>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8" name="Oval 237"/>
            <p:cNvSpPr>
              <a:spLocks noChangeArrowheads="1"/>
            </p:cNvSpPr>
            <p:nvPr>
              <p:custDataLst>
                <p:tags r:id="rId43"/>
              </p:custDataLst>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9" name="Oval 238"/>
            <p:cNvSpPr>
              <a:spLocks noChangeArrowheads="1"/>
            </p:cNvSpPr>
            <p:nvPr>
              <p:custDataLst>
                <p:tags r:id="rId44"/>
              </p:custDataLst>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60" name="Oval 239"/>
            <p:cNvSpPr>
              <a:spLocks noChangeArrowheads="1"/>
            </p:cNvSpPr>
            <p:nvPr>
              <p:custDataLst>
                <p:tags r:id="rId45"/>
              </p:custDataLst>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61" name="Oval 240"/>
            <p:cNvSpPr>
              <a:spLocks noChangeArrowheads="1"/>
            </p:cNvSpPr>
            <p:nvPr>
              <p:custDataLst>
                <p:tags r:id="rId46"/>
              </p:custDataLst>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62" name="Freeform 241"/>
            <p:cNvSpPr>
              <a:spLocks/>
            </p:cNvSpPr>
            <p:nvPr>
              <p:custDataLst>
                <p:tags r:id="rId47"/>
              </p:custDataLst>
            </p:nvPr>
          </p:nvSpPr>
          <p:spPr bwMode="auto">
            <a:xfrm>
              <a:off x="2123" y="4691"/>
              <a:ext cx="147" cy="59"/>
            </a:xfrm>
            <a:custGeom>
              <a:avLst/>
              <a:gdLst>
                <a:gd name="T0" fmla="*/ 1 w 293"/>
                <a:gd name="T1" fmla="*/ 0 h 188"/>
                <a:gd name="T2" fmla="*/ 1 w 293"/>
                <a:gd name="T3" fmla="*/ 0 h 188"/>
                <a:gd name="T4" fmla="*/ 1 w 293"/>
                <a:gd name="T5" fmla="*/ 0 h 188"/>
                <a:gd name="T6" fmla="*/ 1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21563" name="Freeform 242"/>
            <p:cNvSpPr>
              <a:spLocks/>
            </p:cNvSpPr>
            <p:nvPr>
              <p:custDataLst>
                <p:tags r:id="rId48"/>
              </p:custDataLst>
            </p:nvPr>
          </p:nvSpPr>
          <p:spPr bwMode="auto">
            <a:xfrm flipH="1">
              <a:off x="1944" y="4693"/>
              <a:ext cx="146" cy="59"/>
            </a:xfrm>
            <a:custGeom>
              <a:avLst/>
              <a:gdLst>
                <a:gd name="T0" fmla="*/ 0 w 293"/>
                <a:gd name="T1" fmla="*/ 0 h 188"/>
                <a:gd name="T2" fmla="*/ 0 w 293"/>
                <a:gd name="T3" fmla="*/ 0 h 188"/>
                <a:gd name="T4" fmla="*/ 0 w 293"/>
                <a:gd name="T5" fmla="*/ 0 h 188"/>
                <a:gd name="T6" fmla="*/ 0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21564" name="AutoShape 243"/>
            <p:cNvSpPr>
              <a:spLocks noChangeArrowheads="1"/>
            </p:cNvSpPr>
            <p:nvPr>
              <p:custDataLst>
                <p:tags r:id="rId49"/>
              </p:custDataLst>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p>
              <a:endParaRPr lang="en-US"/>
            </a:p>
          </p:txBody>
        </p:sp>
        <p:sp>
          <p:nvSpPr>
            <p:cNvPr id="21565" name="AutoShape 244"/>
            <p:cNvSpPr>
              <a:spLocks noChangeArrowheads="1"/>
            </p:cNvSpPr>
            <p:nvPr>
              <p:custDataLst>
                <p:tags r:id="rId50"/>
              </p:custDataLst>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grpSp>
      <p:sp>
        <p:nvSpPr>
          <p:cNvPr id="109" name="Rectangle 6"/>
          <p:cNvSpPr>
            <a:spLocks noChangeArrowheads="1"/>
          </p:cNvSpPr>
          <p:nvPr>
            <p:custDataLst>
              <p:tags r:id="rId34"/>
            </p:custDataLst>
          </p:nvPr>
        </p:nvSpPr>
        <p:spPr bwMode="auto">
          <a:xfrm>
            <a:off x="989719" y="2354263"/>
            <a:ext cx="2664706" cy="527226"/>
          </a:xfrm>
          <a:prstGeom prst="rect">
            <a:avLst/>
          </a:prstGeom>
          <a:solidFill>
            <a:srgbClr val="FFE0B3"/>
          </a:solidFill>
          <a:ln w="9525">
            <a:solidFill>
              <a:schemeClr val="tx1"/>
            </a:solidFill>
            <a:miter lim="800000"/>
            <a:headEnd/>
            <a:tailEnd/>
          </a:ln>
          <a:extLst/>
        </p:spPr>
        <p:txBody>
          <a:bodyPr wrap="none" anchor="ctr"/>
          <a:lstStyle/>
          <a:p>
            <a:endParaRPr lang="en-US"/>
          </a:p>
        </p:txBody>
      </p:sp>
      <p:sp>
        <p:nvSpPr>
          <p:cNvPr id="110" name="Rectangle 7"/>
          <p:cNvSpPr>
            <a:spLocks noChangeArrowheads="1"/>
          </p:cNvSpPr>
          <p:nvPr>
            <p:custDataLst>
              <p:tags r:id="rId35"/>
            </p:custDataLst>
          </p:nvPr>
        </p:nvSpPr>
        <p:spPr bwMode="auto">
          <a:xfrm>
            <a:off x="989719" y="3192463"/>
            <a:ext cx="2664706" cy="527226"/>
          </a:xfrm>
          <a:prstGeom prst="rect">
            <a:avLst/>
          </a:prstGeom>
          <a:solidFill>
            <a:schemeClr val="bg1">
              <a:lumMod val="85000"/>
            </a:schemeClr>
          </a:solidFill>
          <a:ln w="9525">
            <a:solidFill>
              <a:schemeClr val="tx1"/>
            </a:solidFill>
            <a:miter lim="800000"/>
            <a:headEnd/>
            <a:tailEnd/>
          </a:ln>
          <a:extLst/>
        </p:spPr>
        <p:txBody>
          <a:bodyPr wrap="none" anchor="ctr"/>
          <a:lstStyle/>
          <a:p>
            <a:endParaRPr lang="en-US"/>
          </a:p>
        </p:txBody>
      </p:sp>
      <p:sp>
        <p:nvSpPr>
          <p:cNvPr id="111" name="Text Box 38"/>
          <p:cNvSpPr txBox="1">
            <a:spLocks noChangeArrowheads="1"/>
          </p:cNvSpPr>
          <p:nvPr>
            <p:custDataLst>
              <p:tags r:id="rId36"/>
            </p:custDataLst>
          </p:nvPr>
        </p:nvSpPr>
        <p:spPr bwMode="auto">
          <a:xfrm>
            <a:off x="295981" y="24018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rgbClr val="0000FF"/>
                </a:solidFill>
                <a:latin typeface="Courier New" pitchFamily="-106" charset="0"/>
                <a:cs typeface="Courier New" pitchFamily="-106" charset="0"/>
              </a:rPr>
              <a:t>r1</a:t>
            </a:r>
          </a:p>
        </p:txBody>
      </p:sp>
      <p:sp>
        <p:nvSpPr>
          <p:cNvPr id="112" name="Text Box 39"/>
          <p:cNvSpPr txBox="1">
            <a:spLocks noChangeArrowheads="1"/>
          </p:cNvSpPr>
          <p:nvPr>
            <p:custDataLst>
              <p:tags r:id="rId37"/>
            </p:custDataLst>
          </p:nvPr>
        </p:nvSpPr>
        <p:spPr bwMode="auto">
          <a:xfrm>
            <a:off x="322969" y="3213100"/>
            <a:ext cx="62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dirty="0" smtClean="0">
                <a:latin typeface="Courier New" pitchFamily="-106" charset="0"/>
                <a:cs typeface="Courier New" pitchFamily="-106" charset="0"/>
              </a:rPr>
              <a:t>r15</a:t>
            </a:r>
            <a:endParaRPr lang="en-US" sz="1800" b="1" dirty="0">
              <a:latin typeface="Courier New" pitchFamily="-106" charset="0"/>
              <a:cs typeface="Courier New" pitchFamily="-106" charset="0"/>
            </a:endParaRPr>
          </a:p>
        </p:txBody>
      </p:sp>
      <p:sp>
        <p:nvSpPr>
          <p:cNvPr id="113" name="Text Box 174"/>
          <p:cNvSpPr txBox="1">
            <a:spLocks noChangeArrowheads="1"/>
          </p:cNvSpPr>
          <p:nvPr/>
        </p:nvSpPr>
        <p:spPr bwMode="auto">
          <a:xfrm>
            <a:off x="1859669" y="2133600"/>
            <a:ext cx="1789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0000FF"/>
                </a:solidFill>
                <a:latin typeface="Cambria" pitchFamily="18" charset="0"/>
              </a:rPr>
              <a:t>Input value: x</a:t>
            </a:r>
          </a:p>
        </p:txBody>
      </p:sp>
      <p:sp>
        <p:nvSpPr>
          <p:cNvPr id="114" name="Text Box 175"/>
          <p:cNvSpPr txBox="1">
            <a:spLocks noChangeArrowheads="1"/>
          </p:cNvSpPr>
          <p:nvPr/>
        </p:nvSpPr>
        <p:spPr bwMode="auto">
          <a:xfrm>
            <a:off x="1027819" y="2984500"/>
            <a:ext cx="2614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smtClean="0">
                <a:latin typeface="Cambria" pitchFamily="18" charset="0"/>
              </a:rPr>
              <a:t>Stack pointer</a:t>
            </a:r>
            <a:endParaRPr lang="en-US" sz="1200" dirty="0">
              <a:latin typeface="Cambria" pitchFamily="18" charset="0"/>
            </a:endParaRPr>
          </a:p>
        </p:txBody>
      </p:sp>
      <p:sp>
        <p:nvSpPr>
          <p:cNvPr id="3" name="TextBox 2"/>
          <p:cNvSpPr txBox="1"/>
          <p:nvPr/>
        </p:nvSpPr>
        <p:spPr>
          <a:xfrm>
            <a:off x="3185231" y="2387043"/>
            <a:ext cx="457200" cy="461665"/>
          </a:xfrm>
          <a:prstGeom prst="rect">
            <a:avLst/>
          </a:prstGeom>
          <a:noFill/>
        </p:spPr>
        <p:txBody>
          <a:bodyPr wrap="square" rtlCol="0">
            <a:spAutoFit/>
          </a:bodyPr>
          <a:lstStyle/>
          <a:p>
            <a:r>
              <a:rPr lang="en-US" b="1" dirty="0" smtClean="0">
                <a:latin typeface="Calibri" pitchFamily="34" charset="0"/>
              </a:rPr>
              <a:t>3</a:t>
            </a:r>
            <a:endParaRPr lang="en-US" b="1" dirty="0">
              <a:latin typeface="Calibri" pitchFamily="34" charset="0"/>
            </a:endParaRPr>
          </a:p>
        </p:txBody>
      </p:sp>
      <p:sp>
        <p:nvSpPr>
          <p:cNvPr id="116" name="TextBox 115"/>
          <p:cNvSpPr txBox="1"/>
          <p:nvPr/>
        </p:nvSpPr>
        <p:spPr>
          <a:xfrm>
            <a:off x="3052498" y="3234267"/>
            <a:ext cx="562769" cy="461665"/>
          </a:xfrm>
          <a:prstGeom prst="rect">
            <a:avLst/>
          </a:prstGeom>
          <a:noFill/>
        </p:spPr>
        <p:txBody>
          <a:bodyPr wrap="square" rtlCol="0">
            <a:spAutoFit/>
          </a:bodyPr>
          <a:lstStyle/>
          <a:p>
            <a:r>
              <a:rPr lang="en-US" b="1" dirty="0" smtClean="0">
                <a:latin typeface="Calibri" pitchFamily="34" charset="0"/>
              </a:rPr>
              <a:t>42</a:t>
            </a:r>
            <a:endParaRPr lang="en-US" b="1" dirty="0">
              <a:latin typeface="Calibri" pitchFamily="34" charset="0"/>
            </a:endParaRPr>
          </a:p>
        </p:txBody>
      </p:sp>
      <p:sp>
        <p:nvSpPr>
          <p:cNvPr id="99" name="Rectangle 16"/>
          <p:cNvSpPr>
            <a:spLocks noChangeArrowheads="1"/>
          </p:cNvSpPr>
          <p:nvPr>
            <p:custDataLst>
              <p:tags r:id="rId38"/>
            </p:custDataLst>
          </p:nvPr>
        </p:nvSpPr>
        <p:spPr bwMode="auto">
          <a:xfrm>
            <a:off x="5822641" y="2590800"/>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TextBox 1"/>
          <p:cNvSpPr txBox="1"/>
          <p:nvPr/>
        </p:nvSpPr>
        <p:spPr>
          <a:xfrm>
            <a:off x="4191000" y="6019800"/>
            <a:ext cx="4377609" cy="461665"/>
          </a:xfrm>
          <a:prstGeom prst="rect">
            <a:avLst/>
          </a:prstGeom>
          <a:solidFill>
            <a:schemeClr val="accent1">
              <a:lumMod val="90000"/>
            </a:schemeClr>
          </a:solidFill>
        </p:spPr>
        <p:txBody>
          <a:bodyPr wrap="none" rtlCol="0">
            <a:spAutoFit/>
          </a:bodyPr>
          <a:lstStyle/>
          <a:p>
            <a:pPr algn="l"/>
            <a:r>
              <a:rPr lang="en-US" i="1" dirty="0" smtClean="0">
                <a:latin typeface="Calibri" panose="020F0502020204030204" pitchFamily="34" charset="0"/>
                <a:cs typeface="Calibri" panose="020F0502020204030204" pitchFamily="34" charset="0"/>
              </a:rPr>
              <a:t>And</a:t>
            </a:r>
            <a:r>
              <a:rPr lang="en-US" dirty="0" smtClean="0">
                <a:latin typeface="Calibri" panose="020F0502020204030204" pitchFamily="34" charset="0"/>
                <a:cs typeface="Calibri" panose="020F0502020204030204" pitchFamily="34" charset="0"/>
              </a:rPr>
              <a:t> </a:t>
            </a:r>
            <a:r>
              <a:rPr lang="en-US" i="1" dirty="0" smtClean="0">
                <a:latin typeface="Calibri" panose="020F0502020204030204" pitchFamily="34" charset="0"/>
                <a:cs typeface="Calibri" panose="020F0502020204030204" pitchFamily="34" charset="0"/>
              </a:rPr>
              <a:t>then</a:t>
            </a:r>
            <a:r>
              <a:rPr lang="en-US" dirty="0" smtClean="0">
                <a:latin typeface="Calibri" panose="020F0502020204030204" pitchFamily="34" charset="0"/>
                <a:cs typeface="Calibri" panose="020F0502020204030204" pitchFamily="34" charset="0"/>
              </a:rPr>
              <a:t> </a:t>
            </a:r>
            <a:r>
              <a:rPr lang="en-US" b="1" dirty="0" err="1" smtClean="0">
                <a:latin typeface="Courier New" panose="02070309020205020404" pitchFamily="49" charset="0"/>
                <a:cs typeface="Courier New" panose="02070309020205020404" pitchFamily="49" charset="0"/>
              </a:rPr>
              <a:t>pushr</a:t>
            </a:r>
            <a:r>
              <a:rPr lang="en-US" dirty="0" smtClean="0">
                <a:latin typeface="Calibri" panose="020F0502020204030204" pitchFamily="34" charset="0"/>
                <a:cs typeface="Calibri" panose="020F0502020204030204" pitchFamily="34" charset="0"/>
              </a:rPr>
              <a:t> increments r15!</a:t>
            </a:r>
            <a:endParaRPr 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ChangeArrowheads="1"/>
          </p:cNvSpPr>
          <p:nvPr>
            <p:custDataLst>
              <p:tags r:id="rId1"/>
            </p:custDataLst>
          </p:nvPr>
        </p:nvSpPr>
        <p:spPr bwMode="auto">
          <a:xfrm>
            <a:off x="381000" y="150813"/>
            <a:ext cx="8229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dirty="0" err="1" smtClean="0">
                <a:latin typeface="Courier New" pitchFamily="-106" charset="0"/>
              </a:rPr>
              <a:t>popr</a:t>
            </a:r>
            <a:r>
              <a:rPr lang="en-US" sz="4200" dirty="0" smtClean="0">
                <a:latin typeface="Times New Roman" pitchFamily="-106" charset="0"/>
              </a:rPr>
              <a:t> </a:t>
            </a:r>
            <a:r>
              <a:rPr lang="en-US" sz="4200" dirty="0" smtClean="0">
                <a:solidFill>
                  <a:schemeClr val="tx2"/>
                </a:solidFill>
                <a:latin typeface="Times New Roman" pitchFamily="-106" charset="0"/>
              </a:rPr>
              <a:t> </a:t>
            </a:r>
            <a:r>
              <a:rPr lang="en-US" sz="4200" dirty="0" smtClean="0">
                <a:solidFill>
                  <a:schemeClr val="tx2"/>
                </a:solidFill>
                <a:latin typeface="Cambria" pitchFamily="18" charset="0"/>
              </a:rPr>
              <a:t>loads FROM </a:t>
            </a:r>
            <a:r>
              <a:rPr lang="en-US" sz="4200" dirty="0">
                <a:solidFill>
                  <a:schemeClr val="tx2"/>
                </a:solidFill>
                <a:latin typeface="Cambria" pitchFamily="18" charset="0"/>
              </a:rPr>
              <a:t>memory</a:t>
            </a:r>
          </a:p>
        </p:txBody>
      </p:sp>
      <p:sp>
        <p:nvSpPr>
          <p:cNvPr id="21508" name="Text Box 25"/>
          <p:cNvSpPr txBox="1">
            <a:spLocks noChangeArrowheads="1"/>
          </p:cNvSpPr>
          <p:nvPr>
            <p:custDataLst>
              <p:tags r:id="rId2"/>
            </p:custDataLst>
          </p:nvPr>
        </p:nvSpPr>
        <p:spPr bwMode="auto">
          <a:xfrm>
            <a:off x="5902325" y="1143000"/>
            <a:ext cx="2090738"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800" dirty="0" smtClean="0">
                <a:latin typeface="Cambria" pitchFamily="18" charset="0"/>
              </a:rPr>
              <a:t>RAM</a:t>
            </a:r>
            <a:endParaRPr lang="en-US" sz="2800" dirty="0">
              <a:latin typeface="Cambria" pitchFamily="18" charset="0"/>
            </a:endParaRPr>
          </a:p>
        </p:txBody>
      </p:sp>
      <p:sp>
        <p:nvSpPr>
          <p:cNvPr id="21509" name="Text Box 26"/>
          <p:cNvSpPr txBox="1">
            <a:spLocks noChangeArrowheads="1"/>
          </p:cNvSpPr>
          <p:nvPr>
            <p:custDataLst>
              <p:tags r:id="rId3"/>
            </p:custDataLst>
          </p:nvPr>
        </p:nvSpPr>
        <p:spPr bwMode="auto">
          <a:xfrm>
            <a:off x="1371600" y="1143000"/>
            <a:ext cx="1828800"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800" dirty="0" smtClean="0">
                <a:latin typeface="Cambria" pitchFamily="18" charset="0"/>
              </a:rPr>
              <a:t>CPU</a:t>
            </a:r>
            <a:endParaRPr lang="en-US" sz="2800" dirty="0">
              <a:latin typeface="Cambria" pitchFamily="18" charset="0"/>
            </a:endParaRPr>
          </a:p>
        </p:txBody>
      </p:sp>
      <p:sp>
        <p:nvSpPr>
          <p:cNvPr id="21515" name="Rectangle 16"/>
          <p:cNvSpPr>
            <a:spLocks noChangeArrowheads="1"/>
          </p:cNvSpPr>
          <p:nvPr>
            <p:custDataLst>
              <p:tags r:id="rId4"/>
            </p:custDataLst>
          </p:nvPr>
        </p:nvSpPr>
        <p:spPr bwMode="auto">
          <a:xfrm>
            <a:off x="5816600" y="1811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6" name="Rectangle 17"/>
          <p:cNvSpPr>
            <a:spLocks noChangeArrowheads="1"/>
          </p:cNvSpPr>
          <p:nvPr>
            <p:custDataLst>
              <p:tags r:id="rId5"/>
            </p:custDataLst>
          </p:nvPr>
        </p:nvSpPr>
        <p:spPr bwMode="auto">
          <a:xfrm>
            <a:off x="5816600" y="2192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7" name="Rectangle 18"/>
          <p:cNvSpPr>
            <a:spLocks noChangeArrowheads="1"/>
          </p:cNvSpPr>
          <p:nvPr>
            <p:custDataLst>
              <p:tags r:id="rId6"/>
            </p:custDataLst>
          </p:nvPr>
        </p:nvSpPr>
        <p:spPr bwMode="auto">
          <a:xfrm>
            <a:off x="5816600" y="2573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8" name="Rectangle 19"/>
          <p:cNvSpPr>
            <a:spLocks noChangeArrowheads="1"/>
          </p:cNvSpPr>
          <p:nvPr>
            <p:custDataLst>
              <p:tags r:id="rId7"/>
            </p:custDataLst>
          </p:nvPr>
        </p:nvSpPr>
        <p:spPr bwMode="auto">
          <a:xfrm>
            <a:off x="5816600" y="2954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9" name="Rectangle 20"/>
          <p:cNvSpPr>
            <a:spLocks noChangeArrowheads="1"/>
          </p:cNvSpPr>
          <p:nvPr>
            <p:custDataLst>
              <p:tags r:id="rId8"/>
            </p:custDataLst>
          </p:nvPr>
        </p:nvSpPr>
        <p:spPr bwMode="auto">
          <a:xfrm>
            <a:off x="5816600" y="3335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0" name="Rectangle 21"/>
          <p:cNvSpPr>
            <a:spLocks noChangeArrowheads="1"/>
          </p:cNvSpPr>
          <p:nvPr>
            <p:custDataLst>
              <p:tags r:id="rId9"/>
            </p:custDataLst>
          </p:nvPr>
        </p:nvSpPr>
        <p:spPr bwMode="auto">
          <a:xfrm>
            <a:off x="5816600" y="3716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1" name="Rectangle 22"/>
          <p:cNvSpPr>
            <a:spLocks noChangeArrowheads="1"/>
          </p:cNvSpPr>
          <p:nvPr>
            <p:custDataLst>
              <p:tags r:id="rId10"/>
            </p:custDataLst>
          </p:nvPr>
        </p:nvSpPr>
        <p:spPr bwMode="auto">
          <a:xfrm>
            <a:off x="5816600" y="4848225"/>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2" name="Rectangle 28"/>
          <p:cNvSpPr>
            <a:spLocks noChangeArrowheads="1"/>
          </p:cNvSpPr>
          <p:nvPr>
            <p:custDataLst>
              <p:tags r:id="rId11"/>
            </p:custDataLst>
          </p:nvPr>
        </p:nvSpPr>
        <p:spPr bwMode="auto">
          <a:xfrm>
            <a:off x="5857875" y="1839913"/>
            <a:ext cx="2239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latin typeface="Courier New" pitchFamily="-106" charset="0"/>
              </a:rPr>
              <a:t>setn</a:t>
            </a:r>
            <a:r>
              <a:rPr lang="en-US" sz="1800" b="1" dirty="0">
                <a:latin typeface="Courier New" pitchFamily="-106" charset="0"/>
              </a:rPr>
              <a:t> </a:t>
            </a:r>
            <a:r>
              <a:rPr lang="en-US" sz="1800" b="1" dirty="0" smtClean="0">
                <a:latin typeface="Courier New" pitchFamily="-106" charset="0"/>
              </a:rPr>
              <a:t> r1 </a:t>
            </a:r>
            <a:r>
              <a:rPr lang="en-US" sz="1800" b="1" dirty="0">
                <a:latin typeface="Courier New" pitchFamily="-106" charset="0"/>
              </a:rPr>
              <a:t>3</a:t>
            </a:r>
            <a:endParaRPr lang="en-US" sz="1800" dirty="0">
              <a:latin typeface="Arial" charset="0"/>
            </a:endParaRPr>
          </a:p>
        </p:txBody>
      </p:sp>
      <p:sp>
        <p:nvSpPr>
          <p:cNvPr id="21523" name="Text Box 30"/>
          <p:cNvSpPr txBox="1">
            <a:spLocks noChangeArrowheads="1"/>
          </p:cNvSpPr>
          <p:nvPr>
            <p:custDataLst>
              <p:tags r:id="rId12"/>
            </p:custDataLst>
          </p:nvPr>
        </p:nvSpPr>
        <p:spPr bwMode="auto">
          <a:xfrm>
            <a:off x="5220936" y="1851378"/>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0</a:t>
            </a:r>
          </a:p>
        </p:txBody>
      </p:sp>
      <p:sp>
        <p:nvSpPr>
          <p:cNvPr id="21524" name="Text Box 31"/>
          <p:cNvSpPr txBox="1">
            <a:spLocks noChangeArrowheads="1"/>
          </p:cNvSpPr>
          <p:nvPr>
            <p:custDataLst>
              <p:tags r:id="rId13"/>
            </p:custDataLst>
          </p:nvPr>
        </p:nvSpPr>
        <p:spPr bwMode="auto">
          <a:xfrm>
            <a:off x="5217761" y="2229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1</a:t>
            </a:r>
          </a:p>
        </p:txBody>
      </p:sp>
      <p:sp>
        <p:nvSpPr>
          <p:cNvPr id="21525" name="Text Box 32"/>
          <p:cNvSpPr txBox="1">
            <a:spLocks noChangeArrowheads="1"/>
          </p:cNvSpPr>
          <p:nvPr>
            <p:custDataLst>
              <p:tags r:id="rId14"/>
            </p:custDataLst>
          </p:nvPr>
        </p:nvSpPr>
        <p:spPr bwMode="auto">
          <a:xfrm>
            <a:off x="5217761" y="2610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2</a:t>
            </a:r>
          </a:p>
        </p:txBody>
      </p:sp>
      <p:sp>
        <p:nvSpPr>
          <p:cNvPr id="21526" name="Text Box 33"/>
          <p:cNvSpPr txBox="1">
            <a:spLocks noChangeArrowheads="1"/>
          </p:cNvSpPr>
          <p:nvPr>
            <p:custDataLst>
              <p:tags r:id="rId15"/>
            </p:custDataLst>
          </p:nvPr>
        </p:nvSpPr>
        <p:spPr bwMode="auto">
          <a:xfrm>
            <a:off x="5217761" y="2991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3</a:t>
            </a:r>
          </a:p>
        </p:txBody>
      </p:sp>
      <p:sp>
        <p:nvSpPr>
          <p:cNvPr id="21527" name="Text Box 34"/>
          <p:cNvSpPr txBox="1">
            <a:spLocks noChangeArrowheads="1"/>
          </p:cNvSpPr>
          <p:nvPr>
            <p:custDataLst>
              <p:tags r:id="rId16"/>
            </p:custDataLst>
          </p:nvPr>
        </p:nvSpPr>
        <p:spPr bwMode="auto">
          <a:xfrm>
            <a:off x="5217761" y="3364266"/>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4</a:t>
            </a:r>
          </a:p>
        </p:txBody>
      </p:sp>
      <p:sp>
        <p:nvSpPr>
          <p:cNvPr id="21528" name="Text Box 35"/>
          <p:cNvSpPr txBox="1">
            <a:spLocks noChangeArrowheads="1"/>
          </p:cNvSpPr>
          <p:nvPr>
            <p:custDataLst>
              <p:tags r:id="rId17"/>
            </p:custDataLst>
          </p:nvPr>
        </p:nvSpPr>
        <p:spPr bwMode="auto">
          <a:xfrm>
            <a:off x="5217761" y="3753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5</a:t>
            </a:r>
          </a:p>
        </p:txBody>
      </p:sp>
      <p:sp>
        <p:nvSpPr>
          <p:cNvPr id="21529" name="Rectangle 49"/>
          <p:cNvSpPr>
            <a:spLocks noChangeArrowheads="1"/>
          </p:cNvSpPr>
          <p:nvPr>
            <p:custDataLst>
              <p:tags r:id="rId18"/>
            </p:custDataLst>
          </p:nvPr>
        </p:nvSpPr>
        <p:spPr bwMode="auto">
          <a:xfrm>
            <a:off x="5857875" y="2219325"/>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latin typeface="Courier New" pitchFamily="-106" charset="0"/>
              </a:rPr>
              <a:t>setn</a:t>
            </a:r>
            <a:r>
              <a:rPr lang="en-US" sz="1800" b="1" dirty="0">
                <a:latin typeface="Courier New" pitchFamily="-106" charset="0"/>
              </a:rPr>
              <a:t> </a:t>
            </a:r>
            <a:r>
              <a:rPr lang="en-US" sz="1800" b="1" dirty="0" smtClean="0">
                <a:latin typeface="Courier New" pitchFamily="-106" charset="0"/>
              </a:rPr>
              <a:t> r15 </a:t>
            </a:r>
            <a:r>
              <a:rPr lang="en-US" sz="1800" b="1" dirty="0" smtClean="0">
                <a:latin typeface="Courier New" pitchFamily="-106" charset="0"/>
              </a:rPr>
              <a:t>42</a:t>
            </a:r>
            <a:endParaRPr lang="en-US" sz="1800" dirty="0">
              <a:latin typeface="Arial" charset="0"/>
            </a:endParaRPr>
          </a:p>
        </p:txBody>
      </p:sp>
      <p:sp>
        <p:nvSpPr>
          <p:cNvPr id="21530" name="Rectangle 52"/>
          <p:cNvSpPr>
            <a:spLocks noChangeArrowheads="1"/>
          </p:cNvSpPr>
          <p:nvPr>
            <p:custDataLst>
              <p:tags r:id="rId19"/>
            </p:custDataLst>
          </p:nvPr>
        </p:nvSpPr>
        <p:spPr bwMode="auto">
          <a:xfrm>
            <a:off x="5857875" y="3738563"/>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21531" name="Rectangle 53"/>
          <p:cNvSpPr>
            <a:spLocks noChangeArrowheads="1"/>
          </p:cNvSpPr>
          <p:nvPr>
            <p:custDataLst>
              <p:tags r:id="rId20"/>
            </p:custDataLst>
          </p:nvPr>
        </p:nvSpPr>
        <p:spPr bwMode="auto">
          <a:xfrm>
            <a:off x="5857875" y="487045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21532" name="Rectangle 269"/>
          <p:cNvSpPr>
            <a:spLocks noChangeArrowheads="1"/>
          </p:cNvSpPr>
          <p:nvPr>
            <p:custDataLst>
              <p:tags r:id="rId21"/>
            </p:custDataLst>
          </p:nvPr>
        </p:nvSpPr>
        <p:spPr bwMode="auto">
          <a:xfrm>
            <a:off x="5857874" y="2595563"/>
            <a:ext cx="2239963" cy="366712"/>
          </a:xfrm>
          <a:prstGeom prst="rect">
            <a:avLst/>
          </a:prstGeom>
          <a:noFill/>
          <a:ln>
            <a:noFill/>
          </a:ln>
          <a:extLst/>
        </p:spPr>
        <p:txBody>
          <a:bodyPr wrap="square">
            <a:spAutoFit/>
          </a:bodyPr>
          <a:lstStyle/>
          <a:p>
            <a:pPr algn="l"/>
            <a:r>
              <a:rPr lang="en-US" sz="1800" b="1" dirty="0" err="1" smtClean="0">
                <a:latin typeface="Courier New" pitchFamily="-106" charset="0"/>
              </a:rPr>
              <a:t>push</a:t>
            </a:r>
            <a:r>
              <a:rPr lang="en-US" sz="1800" b="1" dirty="0" err="1" smtClean="0">
                <a:latin typeface="Courier New" pitchFamily="-106" charset="0"/>
              </a:rPr>
              <a:t>r</a:t>
            </a:r>
            <a:r>
              <a:rPr lang="en-US" sz="1800" b="1" dirty="0" smtClean="0">
                <a:latin typeface="Courier New" pitchFamily="-106" charset="0"/>
              </a:rPr>
              <a:t> </a:t>
            </a:r>
            <a:r>
              <a:rPr lang="en-US" sz="1800" b="1" dirty="0">
                <a:latin typeface="Courier New" pitchFamily="-106" charset="0"/>
              </a:rPr>
              <a:t>r1 r15 </a:t>
            </a:r>
            <a:endParaRPr lang="en-US" sz="1800" dirty="0">
              <a:latin typeface="Arial" charset="0"/>
            </a:endParaRPr>
          </a:p>
        </p:txBody>
      </p:sp>
      <p:sp>
        <p:nvSpPr>
          <p:cNvPr id="21533" name="Rectangle 270"/>
          <p:cNvSpPr>
            <a:spLocks noChangeArrowheads="1"/>
          </p:cNvSpPr>
          <p:nvPr>
            <p:custDataLst>
              <p:tags r:id="rId22"/>
            </p:custDataLst>
          </p:nvPr>
        </p:nvSpPr>
        <p:spPr bwMode="auto">
          <a:xfrm>
            <a:off x="5857875" y="298450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latin typeface="Courier New" pitchFamily="-106" charset="0"/>
              </a:rPr>
              <a:t>addn</a:t>
            </a:r>
            <a:r>
              <a:rPr lang="en-US" sz="1800" b="1" dirty="0">
                <a:latin typeface="Courier New" pitchFamily="-106" charset="0"/>
              </a:rPr>
              <a:t> </a:t>
            </a:r>
            <a:r>
              <a:rPr lang="en-US" sz="1800" b="1" dirty="0" smtClean="0">
                <a:latin typeface="Courier New" pitchFamily="-106" charset="0"/>
              </a:rPr>
              <a:t> r1 </a:t>
            </a:r>
            <a:r>
              <a:rPr lang="en-US" sz="1800" b="1" dirty="0">
                <a:latin typeface="Courier New" pitchFamily="-106" charset="0"/>
              </a:rPr>
              <a:t>-1</a:t>
            </a:r>
            <a:endParaRPr lang="en-US" sz="1800" dirty="0">
              <a:latin typeface="Arial" charset="0"/>
            </a:endParaRPr>
          </a:p>
        </p:txBody>
      </p:sp>
      <p:sp>
        <p:nvSpPr>
          <p:cNvPr id="21535" name="Rectangle 51"/>
          <p:cNvSpPr>
            <a:spLocks noChangeArrowheads="1"/>
          </p:cNvSpPr>
          <p:nvPr>
            <p:custDataLst>
              <p:tags r:id="rId23"/>
            </p:custDataLst>
          </p:nvPr>
        </p:nvSpPr>
        <p:spPr bwMode="auto">
          <a:xfrm>
            <a:off x="5857875" y="374015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106" charset="0"/>
              </a:rPr>
              <a:t>write r1</a:t>
            </a:r>
            <a:endParaRPr lang="en-US" sz="1800">
              <a:latin typeface="Arial" charset="0"/>
            </a:endParaRPr>
          </a:p>
        </p:txBody>
      </p:sp>
      <p:sp>
        <p:nvSpPr>
          <p:cNvPr id="21544" name="Text Box 35"/>
          <p:cNvSpPr txBox="1">
            <a:spLocks noChangeArrowheads="1"/>
          </p:cNvSpPr>
          <p:nvPr>
            <p:custDataLst>
              <p:tags r:id="rId24"/>
            </p:custDataLst>
          </p:nvPr>
        </p:nvSpPr>
        <p:spPr bwMode="auto">
          <a:xfrm>
            <a:off x="5216173" y="4913666"/>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42</a:t>
            </a:r>
            <a:endParaRPr lang="en-US" sz="1500" b="1" dirty="0">
              <a:latin typeface="Courier New" pitchFamily="49" charset="0"/>
              <a:cs typeface="Courier New" pitchFamily="49" charset="0"/>
            </a:endParaRPr>
          </a:p>
        </p:txBody>
      </p:sp>
      <p:sp>
        <p:nvSpPr>
          <p:cNvPr id="21545" name="Rectangle 21"/>
          <p:cNvSpPr>
            <a:spLocks noChangeArrowheads="1"/>
          </p:cNvSpPr>
          <p:nvPr>
            <p:custDataLst>
              <p:tags r:id="rId25"/>
            </p:custDataLst>
          </p:nvPr>
        </p:nvSpPr>
        <p:spPr bwMode="auto">
          <a:xfrm>
            <a:off x="5816600" y="410368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46" name="Text Box 35"/>
          <p:cNvSpPr txBox="1">
            <a:spLocks noChangeArrowheads="1"/>
          </p:cNvSpPr>
          <p:nvPr>
            <p:custDataLst>
              <p:tags r:id="rId26"/>
            </p:custDataLst>
          </p:nvPr>
        </p:nvSpPr>
        <p:spPr bwMode="auto">
          <a:xfrm>
            <a:off x="5217761" y="414055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6</a:t>
            </a:r>
          </a:p>
        </p:txBody>
      </p:sp>
      <p:sp>
        <p:nvSpPr>
          <p:cNvPr id="21547" name="Rectangle 52"/>
          <p:cNvSpPr>
            <a:spLocks noChangeArrowheads="1"/>
          </p:cNvSpPr>
          <p:nvPr>
            <p:custDataLst>
              <p:tags r:id="rId27"/>
            </p:custDataLst>
          </p:nvPr>
        </p:nvSpPr>
        <p:spPr bwMode="auto">
          <a:xfrm>
            <a:off x="5857875" y="4125913"/>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21548" name="Rectangle 51"/>
          <p:cNvSpPr>
            <a:spLocks noChangeArrowheads="1"/>
          </p:cNvSpPr>
          <p:nvPr>
            <p:custDataLst>
              <p:tags r:id="rId28"/>
            </p:custDataLst>
          </p:nvPr>
        </p:nvSpPr>
        <p:spPr bwMode="auto">
          <a:xfrm>
            <a:off x="5857875" y="412750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106" charset="0"/>
              </a:rPr>
              <a:t>halt</a:t>
            </a:r>
            <a:endParaRPr lang="en-US" sz="1800">
              <a:latin typeface="Arial" charset="0"/>
            </a:endParaRPr>
          </a:p>
        </p:txBody>
      </p:sp>
      <p:grpSp>
        <p:nvGrpSpPr>
          <p:cNvPr id="21549" name="Group 190"/>
          <p:cNvGrpSpPr>
            <a:grpSpLocks/>
          </p:cNvGrpSpPr>
          <p:nvPr>
            <p:custDataLst>
              <p:tags r:id="rId29"/>
            </p:custDataLst>
          </p:nvPr>
        </p:nvGrpSpPr>
        <p:grpSpPr bwMode="auto">
          <a:xfrm>
            <a:off x="7831138" y="4511675"/>
            <a:ext cx="225425" cy="300038"/>
            <a:chOff x="2928" y="1051"/>
            <a:chExt cx="840" cy="957"/>
          </a:xfrm>
        </p:grpSpPr>
        <p:sp>
          <p:nvSpPr>
            <p:cNvPr id="21592" name="Freeform 191"/>
            <p:cNvSpPr>
              <a:spLocks/>
            </p:cNvSpPr>
            <p:nvPr>
              <p:custDataLst>
                <p:tags r:id="rId76"/>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593" name="Oval 192"/>
            <p:cNvSpPr>
              <a:spLocks noChangeArrowheads="1"/>
            </p:cNvSpPr>
            <p:nvPr>
              <p:custDataLst>
                <p:tags r:id="rId77"/>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594" name="Oval 193"/>
            <p:cNvSpPr>
              <a:spLocks noChangeArrowheads="1"/>
            </p:cNvSpPr>
            <p:nvPr>
              <p:custDataLst>
                <p:tags r:id="rId78"/>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95" name="Oval 194"/>
            <p:cNvSpPr>
              <a:spLocks noChangeArrowheads="1"/>
            </p:cNvSpPr>
            <p:nvPr>
              <p:custDataLst>
                <p:tags r:id="rId79"/>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96" name="Oval 195"/>
            <p:cNvSpPr>
              <a:spLocks noChangeArrowheads="1"/>
            </p:cNvSpPr>
            <p:nvPr>
              <p:custDataLst>
                <p:tags r:id="rId80"/>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97" name="Oval 196"/>
            <p:cNvSpPr>
              <a:spLocks noChangeArrowheads="1"/>
            </p:cNvSpPr>
            <p:nvPr>
              <p:custDataLst>
                <p:tags r:id="rId81"/>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98" name="Oval 197"/>
            <p:cNvSpPr>
              <a:spLocks noChangeArrowheads="1"/>
            </p:cNvSpPr>
            <p:nvPr>
              <p:custDataLst>
                <p:tags r:id="rId82"/>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99" name="Oval 198"/>
            <p:cNvSpPr>
              <a:spLocks noChangeArrowheads="1"/>
            </p:cNvSpPr>
            <p:nvPr>
              <p:custDataLst>
                <p:tags r:id="rId83"/>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0" name="AutoShape 199"/>
            <p:cNvSpPr>
              <a:spLocks noChangeArrowheads="1"/>
            </p:cNvSpPr>
            <p:nvPr>
              <p:custDataLst>
                <p:tags r:id="rId84"/>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601" name="Freeform 200"/>
            <p:cNvSpPr>
              <a:spLocks/>
            </p:cNvSpPr>
            <p:nvPr>
              <p:custDataLst>
                <p:tags r:id="rId8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602" name="Freeform 201"/>
            <p:cNvSpPr>
              <a:spLocks/>
            </p:cNvSpPr>
            <p:nvPr>
              <p:custDataLst>
                <p:tags r:id="rId8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603" name="Freeform 202"/>
            <p:cNvSpPr>
              <a:spLocks/>
            </p:cNvSpPr>
            <p:nvPr>
              <p:custDataLst>
                <p:tags r:id="rId8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604" name="Freeform 203"/>
            <p:cNvSpPr>
              <a:spLocks/>
            </p:cNvSpPr>
            <p:nvPr>
              <p:custDataLst>
                <p:tags r:id="rId8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1550" name="Group 204"/>
          <p:cNvGrpSpPr>
            <a:grpSpLocks/>
          </p:cNvGrpSpPr>
          <p:nvPr>
            <p:custDataLst>
              <p:tags r:id="rId30"/>
            </p:custDataLst>
          </p:nvPr>
        </p:nvGrpSpPr>
        <p:grpSpPr bwMode="auto">
          <a:xfrm>
            <a:off x="7224713" y="4511675"/>
            <a:ext cx="225425" cy="300038"/>
            <a:chOff x="2928" y="1051"/>
            <a:chExt cx="840" cy="957"/>
          </a:xfrm>
        </p:grpSpPr>
        <p:sp>
          <p:nvSpPr>
            <p:cNvPr id="21579" name="Freeform 205"/>
            <p:cNvSpPr>
              <a:spLocks/>
            </p:cNvSpPr>
            <p:nvPr>
              <p:custDataLst>
                <p:tags r:id="rId63"/>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580" name="Oval 206"/>
            <p:cNvSpPr>
              <a:spLocks noChangeArrowheads="1"/>
            </p:cNvSpPr>
            <p:nvPr>
              <p:custDataLst>
                <p:tags r:id="rId64"/>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581" name="Oval 207"/>
            <p:cNvSpPr>
              <a:spLocks noChangeArrowheads="1"/>
            </p:cNvSpPr>
            <p:nvPr>
              <p:custDataLst>
                <p:tags r:id="rId65"/>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2" name="Oval 208"/>
            <p:cNvSpPr>
              <a:spLocks noChangeArrowheads="1"/>
            </p:cNvSpPr>
            <p:nvPr>
              <p:custDataLst>
                <p:tags r:id="rId66"/>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3" name="Oval 209"/>
            <p:cNvSpPr>
              <a:spLocks noChangeArrowheads="1"/>
            </p:cNvSpPr>
            <p:nvPr>
              <p:custDataLst>
                <p:tags r:id="rId67"/>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4" name="Oval 210"/>
            <p:cNvSpPr>
              <a:spLocks noChangeArrowheads="1"/>
            </p:cNvSpPr>
            <p:nvPr>
              <p:custDataLst>
                <p:tags r:id="rId68"/>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5" name="Oval 211"/>
            <p:cNvSpPr>
              <a:spLocks noChangeArrowheads="1"/>
            </p:cNvSpPr>
            <p:nvPr>
              <p:custDataLst>
                <p:tags r:id="rId69"/>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6" name="Oval 212"/>
            <p:cNvSpPr>
              <a:spLocks noChangeArrowheads="1"/>
            </p:cNvSpPr>
            <p:nvPr>
              <p:custDataLst>
                <p:tags r:id="rId70"/>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7" name="AutoShape 213"/>
            <p:cNvSpPr>
              <a:spLocks noChangeArrowheads="1"/>
            </p:cNvSpPr>
            <p:nvPr>
              <p:custDataLst>
                <p:tags r:id="rId71"/>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588" name="Freeform 214"/>
            <p:cNvSpPr>
              <a:spLocks/>
            </p:cNvSpPr>
            <p:nvPr>
              <p:custDataLst>
                <p:tags r:id="rId7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589" name="Freeform 215"/>
            <p:cNvSpPr>
              <a:spLocks/>
            </p:cNvSpPr>
            <p:nvPr>
              <p:custDataLst>
                <p:tags r:id="rId7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590" name="Freeform 216"/>
            <p:cNvSpPr>
              <a:spLocks/>
            </p:cNvSpPr>
            <p:nvPr>
              <p:custDataLst>
                <p:tags r:id="rId7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591" name="Freeform 217"/>
            <p:cNvSpPr>
              <a:spLocks/>
            </p:cNvSpPr>
            <p:nvPr>
              <p:custDataLst>
                <p:tags r:id="rId7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1551" name="Group 218"/>
          <p:cNvGrpSpPr>
            <a:grpSpLocks/>
          </p:cNvGrpSpPr>
          <p:nvPr>
            <p:custDataLst>
              <p:tags r:id="rId31"/>
            </p:custDataLst>
          </p:nvPr>
        </p:nvGrpSpPr>
        <p:grpSpPr bwMode="auto">
          <a:xfrm>
            <a:off x="6943725" y="4511675"/>
            <a:ext cx="225425" cy="300038"/>
            <a:chOff x="2928" y="1051"/>
            <a:chExt cx="840" cy="957"/>
          </a:xfrm>
        </p:grpSpPr>
        <p:sp>
          <p:nvSpPr>
            <p:cNvPr id="21566" name="Freeform 219"/>
            <p:cNvSpPr>
              <a:spLocks/>
            </p:cNvSpPr>
            <p:nvPr>
              <p:custDataLst>
                <p:tags r:id="rId50"/>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567" name="Oval 220"/>
            <p:cNvSpPr>
              <a:spLocks noChangeArrowheads="1"/>
            </p:cNvSpPr>
            <p:nvPr>
              <p:custDataLst>
                <p:tags r:id="rId51"/>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568" name="Oval 221"/>
            <p:cNvSpPr>
              <a:spLocks noChangeArrowheads="1"/>
            </p:cNvSpPr>
            <p:nvPr>
              <p:custDataLst>
                <p:tags r:id="rId52"/>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69" name="Oval 222"/>
            <p:cNvSpPr>
              <a:spLocks noChangeArrowheads="1"/>
            </p:cNvSpPr>
            <p:nvPr>
              <p:custDataLst>
                <p:tags r:id="rId53"/>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0" name="Oval 223"/>
            <p:cNvSpPr>
              <a:spLocks noChangeArrowheads="1"/>
            </p:cNvSpPr>
            <p:nvPr>
              <p:custDataLst>
                <p:tags r:id="rId54"/>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1" name="Oval 224"/>
            <p:cNvSpPr>
              <a:spLocks noChangeArrowheads="1"/>
            </p:cNvSpPr>
            <p:nvPr>
              <p:custDataLst>
                <p:tags r:id="rId55"/>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2" name="Oval 225"/>
            <p:cNvSpPr>
              <a:spLocks noChangeArrowheads="1"/>
            </p:cNvSpPr>
            <p:nvPr>
              <p:custDataLst>
                <p:tags r:id="rId56"/>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3" name="Oval 226"/>
            <p:cNvSpPr>
              <a:spLocks noChangeArrowheads="1"/>
            </p:cNvSpPr>
            <p:nvPr>
              <p:custDataLst>
                <p:tags r:id="rId57"/>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4" name="AutoShape 227"/>
            <p:cNvSpPr>
              <a:spLocks noChangeArrowheads="1"/>
            </p:cNvSpPr>
            <p:nvPr>
              <p:custDataLst>
                <p:tags r:id="rId58"/>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575" name="Freeform 228"/>
            <p:cNvSpPr>
              <a:spLocks/>
            </p:cNvSpPr>
            <p:nvPr>
              <p:custDataLst>
                <p:tags r:id="rId59"/>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576" name="Freeform 229"/>
            <p:cNvSpPr>
              <a:spLocks/>
            </p:cNvSpPr>
            <p:nvPr>
              <p:custDataLst>
                <p:tags r:id="rId60"/>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577" name="Freeform 230"/>
            <p:cNvSpPr>
              <a:spLocks/>
            </p:cNvSpPr>
            <p:nvPr>
              <p:custDataLst>
                <p:tags r:id="rId61"/>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578" name="Freeform 231"/>
            <p:cNvSpPr>
              <a:spLocks/>
            </p:cNvSpPr>
            <p:nvPr>
              <p:custDataLst>
                <p:tags r:id="rId62"/>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1552" name="Group 232"/>
          <p:cNvGrpSpPr>
            <a:grpSpLocks/>
          </p:cNvGrpSpPr>
          <p:nvPr>
            <p:custDataLst>
              <p:tags r:id="rId32"/>
            </p:custDataLst>
          </p:nvPr>
        </p:nvGrpSpPr>
        <p:grpSpPr bwMode="auto">
          <a:xfrm>
            <a:off x="7513638" y="4525963"/>
            <a:ext cx="234950" cy="273050"/>
            <a:chOff x="1824" y="4512"/>
            <a:chExt cx="528" cy="241"/>
          </a:xfrm>
        </p:grpSpPr>
        <p:sp>
          <p:nvSpPr>
            <p:cNvPr id="21554" name="Freeform 233"/>
            <p:cNvSpPr>
              <a:spLocks/>
            </p:cNvSpPr>
            <p:nvPr>
              <p:custDataLst>
                <p:tags r:id="rId38"/>
              </p:custDataLst>
            </p:nvPr>
          </p:nvSpPr>
          <p:spPr bwMode="auto">
            <a:xfrm>
              <a:off x="1824" y="4675"/>
              <a:ext cx="524" cy="78"/>
            </a:xfrm>
            <a:custGeom>
              <a:avLst/>
              <a:gdLst>
                <a:gd name="T0" fmla="*/ 1 w 1048"/>
                <a:gd name="T1" fmla="*/ 0 h 250"/>
                <a:gd name="T2" fmla="*/ 1 w 1048"/>
                <a:gd name="T3" fmla="*/ 0 h 250"/>
                <a:gd name="T4" fmla="*/ 1 w 1048"/>
                <a:gd name="T5" fmla="*/ 0 h 250"/>
                <a:gd name="T6" fmla="*/ 1 w 1048"/>
                <a:gd name="T7" fmla="*/ 0 h 250"/>
                <a:gd name="T8" fmla="*/ 1 w 1048"/>
                <a:gd name="T9" fmla="*/ 0 h 250"/>
                <a:gd name="T10" fmla="*/ 1 w 1048"/>
                <a:gd name="T11" fmla="*/ 0 h 250"/>
                <a:gd name="T12" fmla="*/ 1 w 1048"/>
                <a:gd name="T13" fmla="*/ 0 h 250"/>
                <a:gd name="T14" fmla="*/ 0 w 1048"/>
                <a:gd name="T15" fmla="*/ 0 h 250"/>
                <a:gd name="T16" fmla="*/ 1 w 1048"/>
                <a:gd name="T17" fmla="*/ 0 h 250"/>
                <a:gd name="T18" fmla="*/ 1 w 1048"/>
                <a:gd name="T19" fmla="*/ 0 h 250"/>
                <a:gd name="T20" fmla="*/ 1 w 1048"/>
                <a:gd name="T21" fmla="*/ 0 h 250"/>
                <a:gd name="T22" fmla="*/ 1 w 1048"/>
                <a:gd name="T23" fmla="*/ 0 h 250"/>
                <a:gd name="T24" fmla="*/ 1 w 1048"/>
                <a:gd name="T25" fmla="*/ 0 h 250"/>
                <a:gd name="T26" fmla="*/ 1 w 1048"/>
                <a:gd name="T27" fmla="*/ 0 h 250"/>
                <a:gd name="T28" fmla="*/ 1 w 1048"/>
                <a:gd name="T29" fmla="*/ 0 h 250"/>
                <a:gd name="T30" fmla="*/ 1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21555" name="Oval 234"/>
            <p:cNvSpPr>
              <a:spLocks noChangeArrowheads="1"/>
            </p:cNvSpPr>
            <p:nvPr>
              <p:custDataLst>
                <p:tags r:id="rId39"/>
              </p:custDataLst>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p>
              <a:endParaRPr lang="en-US"/>
            </a:p>
          </p:txBody>
        </p:sp>
        <p:sp>
          <p:nvSpPr>
            <p:cNvPr id="21556" name="Oval 235"/>
            <p:cNvSpPr>
              <a:spLocks noChangeArrowheads="1"/>
            </p:cNvSpPr>
            <p:nvPr>
              <p:custDataLst>
                <p:tags r:id="rId40"/>
              </p:custDataLst>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7" name="Oval 236"/>
            <p:cNvSpPr>
              <a:spLocks noChangeArrowheads="1"/>
            </p:cNvSpPr>
            <p:nvPr>
              <p:custDataLst>
                <p:tags r:id="rId41"/>
              </p:custDataLst>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8" name="Oval 237"/>
            <p:cNvSpPr>
              <a:spLocks noChangeArrowheads="1"/>
            </p:cNvSpPr>
            <p:nvPr>
              <p:custDataLst>
                <p:tags r:id="rId42"/>
              </p:custDataLst>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9" name="Oval 238"/>
            <p:cNvSpPr>
              <a:spLocks noChangeArrowheads="1"/>
            </p:cNvSpPr>
            <p:nvPr>
              <p:custDataLst>
                <p:tags r:id="rId43"/>
              </p:custDataLst>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60" name="Oval 239"/>
            <p:cNvSpPr>
              <a:spLocks noChangeArrowheads="1"/>
            </p:cNvSpPr>
            <p:nvPr>
              <p:custDataLst>
                <p:tags r:id="rId44"/>
              </p:custDataLst>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61" name="Oval 240"/>
            <p:cNvSpPr>
              <a:spLocks noChangeArrowheads="1"/>
            </p:cNvSpPr>
            <p:nvPr>
              <p:custDataLst>
                <p:tags r:id="rId45"/>
              </p:custDataLst>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62" name="Freeform 241"/>
            <p:cNvSpPr>
              <a:spLocks/>
            </p:cNvSpPr>
            <p:nvPr>
              <p:custDataLst>
                <p:tags r:id="rId46"/>
              </p:custDataLst>
            </p:nvPr>
          </p:nvSpPr>
          <p:spPr bwMode="auto">
            <a:xfrm>
              <a:off x="2123" y="4691"/>
              <a:ext cx="147" cy="59"/>
            </a:xfrm>
            <a:custGeom>
              <a:avLst/>
              <a:gdLst>
                <a:gd name="T0" fmla="*/ 1 w 293"/>
                <a:gd name="T1" fmla="*/ 0 h 188"/>
                <a:gd name="T2" fmla="*/ 1 w 293"/>
                <a:gd name="T3" fmla="*/ 0 h 188"/>
                <a:gd name="T4" fmla="*/ 1 w 293"/>
                <a:gd name="T5" fmla="*/ 0 h 188"/>
                <a:gd name="T6" fmla="*/ 1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21563" name="Freeform 242"/>
            <p:cNvSpPr>
              <a:spLocks/>
            </p:cNvSpPr>
            <p:nvPr>
              <p:custDataLst>
                <p:tags r:id="rId47"/>
              </p:custDataLst>
            </p:nvPr>
          </p:nvSpPr>
          <p:spPr bwMode="auto">
            <a:xfrm flipH="1">
              <a:off x="1944" y="4693"/>
              <a:ext cx="146" cy="59"/>
            </a:xfrm>
            <a:custGeom>
              <a:avLst/>
              <a:gdLst>
                <a:gd name="T0" fmla="*/ 0 w 293"/>
                <a:gd name="T1" fmla="*/ 0 h 188"/>
                <a:gd name="T2" fmla="*/ 0 w 293"/>
                <a:gd name="T3" fmla="*/ 0 h 188"/>
                <a:gd name="T4" fmla="*/ 0 w 293"/>
                <a:gd name="T5" fmla="*/ 0 h 188"/>
                <a:gd name="T6" fmla="*/ 0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21564" name="AutoShape 243"/>
            <p:cNvSpPr>
              <a:spLocks noChangeArrowheads="1"/>
            </p:cNvSpPr>
            <p:nvPr>
              <p:custDataLst>
                <p:tags r:id="rId48"/>
              </p:custDataLst>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p>
              <a:endParaRPr lang="en-US"/>
            </a:p>
          </p:txBody>
        </p:sp>
        <p:sp>
          <p:nvSpPr>
            <p:cNvPr id="21565" name="AutoShape 244"/>
            <p:cNvSpPr>
              <a:spLocks noChangeArrowheads="1"/>
            </p:cNvSpPr>
            <p:nvPr>
              <p:custDataLst>
                <p:tags r:id="rId49"/>
              </p:custDataLst>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grpSp>
      <p:sp>
        <p:nvSpPr>
          <p:cNvPr id="109" name="Rectangle 6"/>
          <p:cNvSpPr>
            <a:spLocks noChangeArrowheads="1"/>
          </p:cNvSpPr>
          <p:nvPr>
            <p:custDataLst>
              <p:tags r:id="rId33"/>
            </p:custDataLst>
          </p:nvPr>
        </p:nvSpPr>
        <p:spPr bwMode="auto">
          <a:xfrm>
            <a:off x="989719" y="2354263"/>
            <a:ext cx="2664706" cy="527226"/>
          </a:xfrm>
          <a:prstGeom prst="rect">
            <a:avLst/>
          </a:prstGeom>
          <a:solidFill>
            <a:srgbClr val="CCECFF"/>
          </a:solidFill>
          <a:ln w="9525">
            <a:solidFill>
              <a:schemeClr val="tx1"/>
            </a:solidFill>
            <a:miter lim="800000"/>
            <a:headEnd/>
            <a:tailEnd/>
          </a:ln>
          <a:extLst/>
        </p:spPr>
        <p:txBody>
          <a:bodyPr wrap="none" anchor="ctr"/>
          <a:lstStyle/>
          <a:p>
            <a:endParaRPr lang="en-US"/>
          </a:p>
        </p:txBody>
      </p:sp>
      <p:sp>
        <p:nvSpPr>
          <p:cNvPr id="110" name="Rectangle 7"/>
          <p:cNvSpPr>
            <a:spLocks noChangeArrowheads="1"/>
          </p:cNvSpPr>
          <p:nvPr>
            <p:custDataLst>
              <p:tags r:id="rId34"/>
            </p:custDataLst>
          </p:nvPr>
        </p:nvSpPr>
        <p:spPr bwMode="auto">
          <a:xfrm>
            <a:off x="989719" y="3192463"/>
            <a:ext cx="2664706" cy="527226"/>
          </a:xfrm>
          <a:prstGeom prst="rect">
            <a:avLst/>
          </a:prstGeom>
          <a:solidFill>
            <a:schemeClr val="bg1">
              <a:lumMod val="85000"/>
            </a:schemeClr>
          </a:solidFill>
          <a:ln w="9525">
            <a:solidFill>
              <a:schemeClr val="tx1"/>
            </a:solidFill>
            <a:miter lim="800000"/>
            <a:headEnd/>
            <a:tailEnd/>
          </a:ln>
          <a:extLst/>
        </p:spPr>
        <p:txBody>
          <a:bodyPr wrap="none" anchor="ctr"/>
          <a:lstStyle/>
          <a:p>
            <a:endParaRPr lang="en-US"/>
          </a:p>
        </p:txBody>
      </p:sp>
      <p:sp>
        <p:nvSpPr>
          <p:cNvPr id="111" name="Text Box 38"/>
          <p:cNvSpPr txBox="1">
            <a:spLocks noChangeArrowheads="1"/>
          </p:cNvSpPr>
          <p:nvPr>
            <p:custDataLst>
              <p:tags r:id="rId35"/>
            </p:custDataLst>
          </p:nvPr>
        </p:nvSpPr>
        <p:spPr bwMode="auto">
          <a:xfrm>
            <a:off x="295981" y="24018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rgbClr val="0000FF"/>
                </a:solidFill>
                <a:latin typeface="Courier New" pitchFamily="-106" charset="0"/>
                <a:cs typeface="Courier New" pitchFamily="-106" charset="0"/>
              </a:rPr>
              <a:t>r1</a:t>
            </a:r>
          </a:p>
        </p:txBody>
      </p:sp>
      <p:sp>
        <p:nvSpPr>
          <p:cNvPr id="112" name="Text Box 39"/>
          <p:cNvSpPr txBox="1">
            <a:spLocks noChangeArrowheads="1"/>
          </p:cNvSpPr>
          <p:nvPr>
            <p:custDataLst>
              <p:tags r:id="rId36"/>
            </p:custDataLst>
          </p:nvPr>
        </p:nvSpPr>
        <p:spPr bwMode="auto">
          <a:xfrm>
            <a:off x="322969" y="3213100"/>
            <a:ext cx="62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dirty="0" smtClean="0">
                <a:latin typeface="Courier New" pitchFamily="-106" charset="0"/>
                <a:cs typeface="Courier New" pitchFamily="-106" charset="0"/>
              </a:rPr>
              <a:t>r15</a:t>
            </a:r>
            <a:endParaRPr lang="en-US" sz="1800" b="1" dirty="0">
              <a:latin typeface="Courier New" pitchFamily="-106" charset="0"/>
              <a:cs typeface="Courier New" pitchFamily="-106" charset="0"/>
            </a:endParaRPr>
          </a:p>
        </p:txBody>
      </p:sp>
      <p:sp>
        <p:nvSpPr>
          <p:cNvPr id="113" name="Text Box 174"/>
          <p:cNvSpPr txBox="1">
            <a:spLocks noChangeArrowheads="1"/>
          </p:cNvSpPr>
          <p:nvPr/>
        </p:nvSpPr>
        <p:spPr bwMode="auto">
          <a:xfrm>
            <a:off x="1859669" y="2133600"/>
            <a:ext cx="1789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0000FF"/>
                </a:solidFill>
                <a:latin typeface="Cambria" pitchFamily="18" charset="0"/>
              </a:rPr>
              <a:t>Input value: x</a:t>
            </a:r>
          </a:p>
        </p:txBody>
      </p:sp>
      <p:sp>
        <p:nvSpPr>
          <p:cNvPr id="114" name="Text Box 175"/>
          <p:cNvSpPr txBox="1">
            <a:spLocks noChangeArrowheads="1"/>
          </p:cNvSpPr>
          <p:nvPr/>
        </p:nvSpPr>
        <p:spPr bwMode="auto">
          <a:xfrm>
            <a:off x="1027819" y="2984500"/>
            <a:ext cx="2614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smtClean="0">
                <a:latin typeface="Cambria" pitchFamily="18" charset="0"/>
              </a:rPr>
              <a:t>Stack pointer</a:t>
            </a:r>
            <a:endParaRPr lang="en-US" sz="1200" dirty="0">
              <a:latin typeface="Cambria" pitchFamily="18" charset="0"/>
            </a:endParaRPr>
          </a:p>
        </p:txBody>
      </p:sp>
      <p:sp>
        <p:nvSpPr>
          <p:cNvPr id="3" name="TextBox 2"/>
          <p:cNvSpPr txBox="1"/>
          <p:nvPr/>
        </p:nvSpPr>
        <p:spPr>
          <a:xfrm>
            <a:off x="3185231" y="2387043"/>
            <a:ext cx="457200" cy="461665"/>
          </a:xfrm>
          <a:prstGeom prst="rect">
            <a:avLst/>
          </a:prstGeom>
          <a:noFill/>
        </p:spPr>
        <p:txBody>
          <a:bodyPr wrap="square" rtlCol="0">
            <a:spAutoFit/>
          </a:bodyPr>
          <a:lstStyle/>
          <a:p>
            <a:r>
              <a:rPr lang="en-US" b="1" dirty="0" smtClean="0">
                <a:latin typeface="Calibri" pitchFamily="34" charset="0"/>
              </a:rPr>
              <a:t>3</a:t>
            </a:r>
            <a:endParaRPr lang="en-US" b="1" dirty="0">
              <a:latin typeface="Calibri" pitchFamily="34" charset="0"/>
            </a:endParaRPr>
          </a:p>
        </p:txBody>
      </p:sp>
      <p:sp>
        <p:nvSpPr>
          <p:cNvPr id="116" name="TextBox 115"/>
          <p:cNvSpPr txBox="1"/>
          <p:nvPr/>
        </p:nvSpPr>
        <p:spPr>
          <a:xfrm>
            <a:off x="3052498" y="3234267"/>
            <a:ext cx="562769" cy="461665"/>
          </a:xfrm>
          <a:prstGeom prst="rect">
            <a:avLst/>
          </a:prstGeom>
          <a:noFill/>
        </p:spPr>
        <p:txBody>
          <a:bodyPr wrap="square" rtlCol="0">
            <a:spAutoFit/>
          </a:bodyPr>
          <a:lstStyle/>
          <a:p>
            <a:r>
              <a:rPr lang="en-US" b="1" dirty="0" smtClean="0">
                <a:latin typeface="Calibri" pitchFamily="34" charset="0"/>
              </a:rPr>
              <a:t>42</a:t>
            </a:r>
            <a:endParaRPr lang="en-US" b="1" dirty="0">
              <a:latin typeface="Calibri" pitchFamily="34" charset="0"/>
            </a:endParaRPr>
          </a:p>
        </p:txBody>
      </p:sp>
      <p:sp>
        <p:nvSpPr>
          <p:cNvPr id="98" name="Left Arrow 33"/>
          <p:cNvSpPr>
            <a:spLocks noChangeArrowheads="1"/>
          </p:cNvSpPr>
          <p:nvPr/>
        </p:nvSpPr>
        <p:spPr bwMode="auto">
          <a:xfrm>
            <a:off x="1300163" y="4343400"/>
            <a:ext cx="3505200" cy="1371600"/>
          </a:xfrm>
          <a:prstGeom prst="leftArrow">
            <a:avLst>
              <a:gd name="adj1" fmla="val 50000"/>
              <a:gd name="adj2" fmla="val 49999"/>
            </a:avLst>
          </a:prstGeom>
          <a:solidFill>
            <a:srgbClr val="0000FF"/>
          </a:solidFill>
          <a:ln w="19050">
            <a:solidFill>
              <a:srgbClr val="0000FF"/>
            </a:solidFill>
            <a:round/>
            <a:headEnd/>
            <a:tailEnd/>
          </a:ln>
        </p:spPr>
        <p:txBody>
          <a:bodyPr>
            <a:spAutoFit/>
          </a:bodyPr>
          <a:lstStyle/>
          <a:p>
            <a:endParaRPr lang="en-US"/>
          </a:p>
        </p:txBody>
      </p:sp>
      <p:sp>
        <p:nvSpPr>
          <p:cNvPr id="99" name="TextBox 119"/>
          <p:cNvSpPr txBox="1">
            <a:spLocks noChangeArrowheads="1"/>
          </p:cNvSpPr>
          <p:nvPr/>
        </p:nvSpPr>
        <p:spPr bwMode="auto">
          <a:xfrm>
            <a:off x="1219200" y="4729163"/>
            <a:ext cx="3884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3200" b="1" dirty="0" err="1" smtClean="0">
                <a:solidFill>
                  <a:schemeClr val="bg1"/>
                </a:solidFill>
                <a:latin typeface="Courier New" pitchFamily="-106" charset="0"/>
                <a:cs typeface="Courier New" pitchFamily="-106" charset="0"/>
              </a:rPr>
              <a:t>pop</a:t>
            </a:r>
            <a:r>
              <a:rPr lang="en-US" sz="3200" b="1" dirty="0" err="1" smtClean="0">
                <a:solidFill>
                  <a:schemeClr val="bg1"/>
                </a:solidFill>
                <a:latin typeface="Courier New" pitchFamily="-106" charset="0"/>
                <a:cs typeface="Courier New" pitchFamily="-106" charset="0"/>
              </a:rPr>
              <a:t>r</a:t>
            </a:r>
            <a:r>
              <a:rPr lang="en-US" sz="3200" b="1" dirty="0" smtClean="0">
                <a:solidFill>
                  <a:schemeClr val="bg1"/>
                </a:solidFill>
                <a:latin typeface="Courier New" pitchFamily="-106" charset="0"/>
                <a:cs typeface="Courier New" pitchFamily="-106" charset="0"/>
              </a:rPr>
              <a:t> </a:t>
            </a:r>
            <a:r>
              <a:rPr lang="en-US" sz="3200" b="1" dirty="0">
                <a:solidFill>
                  <a:schemeClr val="bg1"/>
                </a:solidFill>
                <a:latin typeface="Courier New" pitchFamily="-106" charset="0"/>
                <a:cs typeface="Courier New" pitchFamily="-106" charset="0"/>
              </a:rPr>
              <a:t>r1 r15</a:t>
            </a:r>
          </a:p>
        </p:txBody>
      </p:sp>
      <p:sp>
        <p:nvSpPr>
          <p:cNvPr id="100" name="Text Box 247"/>
          <p:cNvSpPr txBox="1">
            <a:spLocks noChangeArrowheads="1"/>
          </p:cNvSpPr>
          <p:nvPr/>
        </p:nvSpPr>
        <p:spPr bwMode="auto">
          <a:xfrm>
            <a:off x="4952999" y="5334000"/>
            <a:ext cx="3168395" cy="1477328"/>
          </a:xfrm>
          <a:prstGeom prst="rect">
            <a:avLst/>
          </a:prstGeom>
          <a:solidFill>
            <a:schemeClr val="accent1">
              <a:lumMod val="90000"/>
            </a:schemeClr>
          </a:solidFill>
          <a:ln w="19050">
            <a:noFill/>
            <a:miter lim="800000"/>
            <a:headEnd/>
            <a:tailEnd/>
          </a:ln>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000" dirty="0" smtClean="0">
                <a:latin typeface="Calibri" pitchFamily="34" charset="0"/>
              </a:rPr>
              <a:t>Then it loads </a:t>
            </a:r>
            <a:r>
              <a:rPr lang="en-US" sz="2000" dirty="0">
                <a:latin typeface="Calibri" pitchFamily="34" charset="0"/>
              </a:rPr>
              <a:t>data into r1 from </a:t>
            </a:r>
            <a:r>
              <a:rPr lang="en-US" sz="2000" dirty="0" smtClean="0">
                <a:latin typeface="Calibri" pitchFamily="34" charset="0"/>
              </a:rPr>
              <a:t>r15's  </a:t>
            </a:r>
            <a:r>
              <a:rPr lang="en-US" sz="2000" b="1" dirty="0">
                <a:latin typeface="Calibri" pitchFamily="34" charset="0"/>
              </a:rPr>
              <a:t>MEMORY LOCATION </a:t>
            </a:r>
          </a:p>
          <a:p>
            <a:pPr>
              <a:spcBef>
                <a:spcPct val="50000"/>
              </a:spcBef>
            </a:pPr>
            <a:r>
              <a:rPr lang="en-US" sz="2000" dirty="0">
                <a:latin typeface="Calibri" pitchFamily="34" charset="0"/>
              </a:rPr>
              <a:t>(not </a:t>
            </a:r>
            <a:r>
              <a:rPr lang="en-US" sz="2000" dirty="0" smtClean="0">
                <a:latin typeface="Calibri" pitchFamily="34" charset="0"/>
              </a:rPr>
              <a:t>from r15 </a:t>
            </a:r>
            <a:r>
              <a:rPr lang="en-US" sz="2000" dirty="0">
                <a:latin typeface="Calibri" pitchFamily="34" charset="0"/>
              </a:rPr>
              <a:t>itself)</a:t>
            </a:r>
          </a:p>
        </p:txBody>
      </p:sp>
      <p:sp>
        <p:nvSpPr>
          <p:cNvPr id="102" name="Rectangle 269"/>
          <p:cNvSpPr>
            <a:spLocks noChangeArrowheads="1"/>
          </p:cNvSpPr>
          <p:nvPr>
            <p:custDataLst>
              <p:tags r:id="rId37"/>
            </p:custDataLst>
          </p:nvPr>
        </p:nvSpPr>
        <p:spPr bwMode="auto">
          <a:xfrm>
            <a:off x="5849774" y="3341688"/>
            <a:ext cx="2239963" cy="366712"/>
          </a:xfrm>
          <a:prstGeom prst="rect">
            <a:avLst/>
          </a:prstGeom>
          <a:solidFill>
            <a:srgbClr val="CCECFF"/>
          </a:solidFill>
          <a:ln>
            <a:noFill/>
          </a:ln>
          <a:extLst/>
        </p:spPr>
        <p:txBody>
          <a:bodyPr wrap="square">
            <a:spAutoFit/>
          </a:bodyPr>
          <a:lstStyle/>
          <a:p>
            <a:pPr algn="l"/>
            <a:r>
              <a:rPr lang="en-US" sz="1800" b="1" dirty="0" err="1" smtClean="0">
                <a:latin typeface="Courier New" pitchFamily="-106" charset="0"/>
              </a:rPr>
              <a:t>pop</a:t>
            </a:r>
            <a:r>
              <a:rPr lang="en-US" sz="1800" b="1" dirty="0" err="1" smtClean="0">
                <a:latin typeface="Courier New" pitchFamily="-106" charset="0"/>
              </a:rPr>
              <a:t>r</a:t>
            </a:r>
            <a:r>
              <a:rPr lang="en-US" sz="1800" b="1" dirty="0" smtClean="0">
                <a:latin typeface="Courier New" pitchFamily="-106" charset="0"/>
              </a:rPr>
              <a:t>  r1 </a:t>
            </a:r>
            <a:r>
              <a:rPr lang="en-US" sz="1800" b="1" dirty="0">
                <a:latin typeface="Courier New" pitchFamily="-106" charset="0"/>
              </a:rPr>
              <a:t>r15 </a:t>
            </a:r>
            <a:endParaRPr lang="en-US" sz="1800" dirty="0">
              <a:latin typeface="Arial" charset="0"/>
            </a:endParaRPr>
          </a:p>
        </p:txBody>
      </p:sp>
      <p:sp>
        <p:nvSpPr>
          <p:cNvPr id="104" name="TextBox 103"/>
          <p:cNvSpPr txBox="1"/>
          <p:nvPr/>
        </p:nvSpPr>
        <p:spPr>
          <a:xfrm>
            <a:off x="7664195" y="4805550"/>
            <a:ext cx="457200" cy="461665"/>
          </a:xfrm>
          <a:prstGeom prst="rect">
            <a:avLst/>
          </a:prstGeom>
          <a:noFill/>
        </p:spPr>
        <p:txBody>
          <a:bodyPr wrap="square" rtlCol="0">
            <a:spAutoFit/>
          </a:bodyPr>
          <a:lstStyle/>
          <a:p>
            <a:r>
              <a:rPr lang="en-US" b="1" dirty="0" smtClean="0">
                <a:latin typeface="Calibri" pitchFamily="34" charset="0"/>
              </a:rPr>
              <a:t>3</a:t>
            </a:r>
            <a:endParaRPr lang="en-US" b="1" dirty="0">
              <a:latin typeface="Calibri" pitchFamily="34" charset="0"/>
            </a:endParaRPr>
          </a:p>
        </p:txBody>
      </p:sp>
      <p:sp>
        <p:nvSpPr>
          <p:cNvPr id="101" name="TextBox 100"/>
          <p:cNvSpPr txBox="1"/>
          <p:nvPr/>
        </p:nvSpPr>
        <p:spPr>
          <a:xfrm>
            <a:off x="2704306" y="2394614"/>
            <a:ext cx="457200" cy="461665"/>
          </a:xfrm>
          <a:prstGeom prst="rect">
            <a:avLst/>
          </a:prstGeom>
          <a:noFill/>
        </p:spPr>
        <p:txBody>
          <a:bodyPr wrap="square" rtlCol="0">
            <a:spAutoFit/>
          </a:bodyPr>
          <a:lstStyle/>
          <a:p>
            <a:r>
              <a:rPr lang="en-US" b="1" dirty="0" smtClean="0">
                <a:latin typeface="Calibri" pitchFamily="34" charset="0"/>
              </a:rPr>
              <a:t>2</a:t>
            </a:r>
            <a:endParaRPr lang="en-US" b="1" dirty="0">
              <a:latin typeface="Calibri" pitchFamily="34" charset="0"/>
            </a:endParaRPr>
          </a:p>
        </p:txBody>
      </p:sp>
      <p:sp>
        <p:nvSpPr>
          <p:cNvPr id="103" name="TextBox 102"/>
          <p:cNvSpPr txBox="1"/>
          <p:nvPr/>
        </p:nvSpPr>
        <p:spPr>
          <a:xfrm>
            <a:off x="3191550" y="2405744"/>
            <a:ext cx="389850" cy="461665"/>
          </a:xfrm>
          <a:prstGeom prst="rect">
            <a:avLst/>
          </a:prstGeom>
          <a:noFill/>
        </p:spPr>
        <p:txBody>
          <a:bodyPr wrap="none" rtlCol="0">
            <a:spAutoFit/>
          </a:bodyPr>
          <a:lstStyle/>
          <a:p>
            <a:r>
              <a:rPr lang="en-US" dirty="0" smtClean="0">
                <a:solidFill>
                  <a:srgbClr val="FF0000"/>
                </a:solidFill>
                <a:latin typeface="Arial" panose="020B0604020202020204" pitchFamily="34" charset="0"/>
                <a:cs typeface="Arial" panose="020B0604020202020204" pitchFamily="34" charset="0"/>
              </a:rPr>
              <a:t>X</a:t>
            </a:r>
            <a:endParaRPr lang="en-US" dirty="0">
              <a:solidFill>
                <a:srgbClr val="FF0000"/>
              </a:solidFill>
              <a:latin typeface="Arial" panose="020B0604020202020204" pitchFamily="34" charset="0"/>
              <a:cs typeface="Arial" panose="020B0604020202020204" pitchFamily="34" charset="0"/>
            </a:endParaRPr>
          </a:p>
        </p:txBody>
      </p:sp>
      <p:sp>
        <p:nvSpPr>
          <p:cNvPr id="106" name="TextBox 105"/>
          <p:cNvSpPr txBox="1"/>
          <p:nvPr/>
        </p:nvSpPr>
        <p:spPr>
          <a:xfrm>
            <a:off x="597832" y="5862935"/>
            <a:ext cx="3668825" cy="461665"/>
          </a:xfrm>
          <a:prstGeom prst="rect">
            <a:avLst/>
          </a:prstGeom>
          <a:solidFill>
            <a:schemeClr val="accent1">
              <a:lumMod val="90000"/>
            </a:schemeClr>
          </a:solidFill>
        </p:spPr>
        <p:txBody>
          <a:bodyPr wrap="none" rtlCol="0">
            <a:spAutoFit/>
          </a:bodyPr>
          <a:lstStyle/>
          <a:p>
            <a:pPr algn="l"/>
            <a:r>
              <a:rPr lang="en-US" i="1" dirty="0" smtClean="0">
                <a:latin typeface="Calibri" panose="020F0502020204030204" pitchFamily="34" charset="0"/>
                <a:cs typeface="Calibri" panose="020F0502020204030204" pitchFamily="34" charset="0"/>
              </a:rPr>
              <a:t>First </a:t>
            </a:r>
            <a:r>
              <a:rPr lang="en-US" b="1" dirty="0" err="1" smtClean="0">
                <a:latin typeface="Courier New" panose="02070309020205020404" pitchFamily="49" charset="0"/>
                <a:cs typeface="Courier New" panose="02070309020205020404" pitchFamily="49" charset="0"/>
              </a:rPr>
              <a:t>popr</a:t>
            </a:r>
            <a:r>
              <a:rPr lang="en-US" dirty="0" smtClean="0">
                <a:latin typeface="Calibri" panose="020F0502020204030204" pitchFamily="34" charset="0"/>
                <a:cs typeface="Calibri" panose="020F0502020204030204" pitchFamily="34" charset="0"/>
              </a:rPr>
              <a:t> decrements r15</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53190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ChangeArrowheads="1"/>
          </p:cNvSpPr>
          <p:nvPr>
            <p:custDataLst>
              <p:tags r:id="rId1"/>
            </p:custDataLst>
          </p:nvPr>
        </p:nvSpPr>
        <p:spPr bwMode="auto">
          <a:xfrm>
            <a:off x="381000" y="150813"/>
            <a:ext cx="8229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dirty="0" smtClean="0">
                <a:solidFill>
                  <a:schemeClr val="tx2"/>
                </a:solidFill>
                <a:latin typeface="Cambria" pitchFamily="18" charset="0"/>
              </a:rPr>
              <a:t>What’s the Point?</a:t>
            </a:r>
            <a:endParaRPr lang="en-US" sz="4200" dirty="0">
              <a:solidFill>
                <a:schemeClr val="tx2"/>
              </a:solidFill>
              <a:latin typeface="Cambria" pitchFamily="18" charset="0"/>
            </a:endParaRPr>
          </a:p>
        </p:txBody>
      </p:sp>
      <p:sp>
        <p:nvSpPr>
          <p:cNvPr id="21508" name="Text Box 25"/>
          <p:cNvSpPr txBox="1">
            <a:spLocks noChangeArrowheads="1"/>
          </p:cNvSpPr>
          <p:nvPr>
            <p:custDataLst>
              <p:tags r:id="rId2"/>
            </p:custDataLst>
          </p:nvPr>
        </p:nvSpPr>
        <p:spPr bwMode="auto">
          <a:xfrm>
            <a:off x="5902325" y="1143000"/>
            <a:ext cx="2090738"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800" dirty="0" smtClean="0">
                <a:latin typeface="Cambria" pitchFamily="18" charset="0"/>
              </a:rPr>
              <a:t>RAM</a:t>
            </a:r>
            <a:endParaRPr lang="en-US" sz="2800" dirty="0">
              <a:latin typeface="Cambria" pitchFamily="18" charset="0"/>
            </a:endParaRPr>
          </a:p>
        </p:txBody>
      </p:sp>
      <p:sp>
        <p:nvSpPr>
          <p:cNvPr id="21515" name="Rectangle 16"/>
          <p:cNvSpPr>
            <a:spLocks noChangeArrowheads="1"/>
          </p:cNvSpPr>
          <p:nvPr>
            <p:custDataLst>
              <p:tags r:id="rId3"/>
            </p:custDataLst>
          </p:nvPr>
        </p:nvSpPr>
        <p:spPr bwMode="auto">
          <a:xfrm>
            <a:off x="5816600" y="1811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6" name="Rectangle 17"/>
          <p:cNvSpPr>
            <a:spLocks noChangeArrowheads="1"/>
          </p:cNvSpPr>
          <p:nvPr>
            <p:custDataLst>
              <p:tags r:id="rId4"/>
            </p:custDataLst>
          </p:nvPr>
        </p:nvSpPr>
        <p:spPr bwMode="auto">
          <a:xfrm>
            <a:off x="5816600" y="2192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sz="1800" b="1" dirty="0">
              <a:latin typeface="Courier New" panose="02070309020205020404" pitchFamily="49" charset="0"/>
              <a:cs typeface="Courier New" panose="02070309020205020404" pitchFamily="49" charset="0"/>
            </a:endParaRPr>
          </a:p>
        </p:txBody>
      </p:sp>
      <p:sp>
        <p:nvSpPr>
          <p:cNvPr id="21517" name="Rectangle 18"/>
          <p:cNvSpPr>
            <a:spLocks noChangeArrowheads="1"/>
          </p:cNvSpPr>
          <p:nvPr>
            <p:custDataLst>
              <p:tags r:id="rId5"/>
            </p:custDataLst>
          </p:nvPr>
        </p:nvSpPr>
        <p:spPr bwMode="auto">
          <a:xfrm>
            <a:off x="5816600" y="2573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8" name="Rectangle 19"/>
          <p:cNvSpPr>
            <a:spLocks noChangeArrowheads="1"/>
          </p:cNvSpPr>
          <p:nvPr>
            <p:custDataLst>
              <p:tags r:id="rId6"/>
            </p:custDataLst>
          </p:nvPr>
        </p:nvSpPr>
        <p:spPr bwMode="auto">
          <a:xfrm>
            <a:off x="5816600" y="2954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sz="1800" b="1">
              <a:latin typeface="Courier New" panose="02070309020205020404" pitchFamily="49" charset="0"/>
              <a:cs typeface="Courier New" panose="02070309020205020404" pitchFamily="49" charset="0"/>
            </a:endParaRPr>
          </a:p>
        </p:txBody>
      </p:sp>
      <p:sp>
        <p:nvSpPr>
          <p:cNvPr id="21519" name="Rectangle 20"/>
          <p:cNvSpPr>
            <a:spLocks noChangeArrowheads="1"/>
          </p:cNvSpPr>
          <p:nvPr>
            <p:custDataLst>
              <p:tags r:id="rId7"/>
            </p:custDataLst>
          </p:nvPr>
        </p:nvSpPr>
        <p:spPr bwMode="auto">
          <a:xfrm>
            <a:off x="5816600" y="3335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sz="1800" b="1">
              <a:latin typeface="Courier New" panose="02070309020205020404" pitchFamily="49" charset="0"/>
              <a:cs typeface="Courier New" panose="02070309020205020404" pitchFamily="49" charset="0"/>
            </a:endParaRPr>
          </a:p>
        </p:txBody>
      </p:sp>
      <p:sp>
        <p:nvSpPr>
          <p:cNvPr id="21520" name="Rectangle 21"/>
          <p:cNvSpPr>
            <a:spLocks noChangeArrowheads="1"/>
          </p:cNvSpPr>
          <p:nvPr>
            <p:custDataLst>
              <p:tags r:id="rId8"/>
            </p:custDataLst>
          </p:nvPr>
        </p:nvSpPr>
        <p:spPr bwMode="auto">
          <a:xfrm>
            <a:off x="5816600" y="3716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sz="1800" b="1">
              <a:latin typeface="Courier New" panose="02070309020205020404" pitchFamily="49" charset="0"/>
              <a:cs typeface="Courier New" panose="02070309020205020404" pitchFamily="49" charset="0"/>
            </a:endParaRPr>
          </a:p>
        </p:txBody>
      </p:sp>
      <p:sp>
        <p:nvSpPr>
          <p:cNvPr id="21523" name="Text Box 30"/>
          <p:cNvSpPr txBox="1">
            <a:spLocks noChangeArrowheads="1"/>
          </p:cNvSpPr>
          <p:nvPr>
            <p:custDataLst>
              <p:tags r:id="rId9"/>
            </p:custDataLst>
          </p:nvPr>
        </p:nvSpPr>
        <p:spPr bwMode="auto">
          <a:xfrm>
            <a:off x="5220936" y="1851378"/>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42</a:t>
            </a:r>
            <a:endParaRPr lang="en-US" sz="1500" b="1" dirty="0">
              <a:latin typeface="Courier New" pitchFamily="49" charset="0"/>
              <a:cs typeface="Courier New" pitchFamily="49" charset="0"/>
            </a:endParaRPr>
          </a:p>
        </p:txBody>
      </p:sp>
      <p:sp>
        <p:nvSpPr>
          <p:cNvPr id="21524" name="Text Box 31"/>
          <p:cNvSpPr txBox="1">
            <a:spLocks noChangeArrowheads="1"/>
          </p:cNvSpPr>
          <p:nvPr>
            <p:custDataLst>
              <p:tags r:id="rId10"/>
            </p:custDataLst>
          </p:nvPr>
        </p:nvSpPr>
        <p:spPr bwMode="auto">
          <a:xfrm>
            <a:off x="5217761" y="2229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43</a:t>
            </a:r>
            <a:endParaRPr lang="en-US" sz="1500" b="1" dirty="0">
              <a:latin typeface="Courier New" pitchFamily="49" charset="0"/>
              <a:cs typeface="Courier New" pitchFamily="49" charset="0"/>
            </a:endParaRPr>
          </a:p>
        </p:txBody>
      </p:sp>
      <p:sp>
        <p:nvSpPr>
          <p:cNvPr id="21525" name="Text Box 32"/>
          <p:cNvSpPr txBox="1">
            <a:spLocks noChangeArrowheads="1"/>
          </p:cNvSpPr>
          <p:nvPr>
            <p:custDataLst>
              <p:tags r:id="rId11"/>
            </p:custDataLst>
          </p:nvPr>
        </p:nvSpPr>
        <p:spPr bwMode="auto">
          <a:xfrm>
            <a:off x="5217761" y="2610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44</a:t>
            </a:r>
            <a:endParaRPr lang="en-US" sz="1500" b="1" dirty="0">
              <a:latin typeface="Courier New" pitchFamily="49" charset="0"/>
              <a:cs typeface="Courier New" pitchFamily="49" charset="0"/>
            </a:endParaRPr>
          </a:p>
        </p:txBody>
      </p:sp>
      <p:sp>
        <p:nvSpPr>
          <p:cNvPr id="21526" name="Text Box 33"/>
          <p:cNvSpPr txBox="1">
            <a:spLocks noChangeArrowheads="1"/>
          </p:cNvSpPr>
          <p:nvPr>
            <p:custDataLst>
              <p:tags r:id="rId12"/>
            </p:custDataLst>
          </p:nvPr>
        </p:nvSpPr>
        <p:spPr bwMode="auto">
          <a:xfrm>
            <a:off x="5217761" y="2991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45</a:t>
            </a:r>
            <a:endParaRPr lang="en-US" sz="1500" b="1" dirty="0">
              <a:latin typeface="Courier New" pitchFamily="49" charset="0"/>
              <a:cs typeface="Courier New" pitchFamily="49" charset="0"/>
            </a:endParaRPr>
          </a:p>
        </p:txBody>
      </p:sp>
      <p:sp>
        <p:nvSpPr>
          <p:cNvPr id="21527" name="Text Box 34"/>
          <p:cNvSpPr txBox="1">
            <a:spLocks noChangeArrowheads="1"/>
          </p:cNvSpPr>
          <p:nvPr>
            <p:custDataLst>
              <p:tags r:id="rId13"/>
            </p:custDataLst>
          </p:nvPr>
        </p:nvSpPr>
        <p:spPr bwMode="auto">
          <a:xfrm>
            <a:off x="5217761" y="3364266"/>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46</a:t>
            </a:r>
            <a:endParaRPr lang="en-US" sz="1500" b="1" dirty="0">
              <a:latin typeface="Courier New" pitchFamily="49" charset="0"/>
              <a:cs typeface="Courier New" pitchFamily="49" charset="0"/>
            </a:endParaRPr>
          </a:p>
        </p:txBody>
      </p:sp>
      <p:sp>
        <p:nvSpPr>
          <p:cNvPr id="21528" name="Text Box 35"/>
          <p:cNvSpPr txBox="1">
            <a:spLocks noChangeArrowheads="1"/>
          </p:cNvSpPr>
          <p:nvPr>
            <p:custDataLst>
              <p:tags r:id="rId14"/>
            </p:custDataLst>
          </p:nvPr>
        </p:nvSpPr>
        <p:spPr bwMode="auto">
          <a:xfrm>
            <a:off x="5217761" y="3753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47</a:t>
            </a:r>
            <a:endParaRPr lang="en-US" sz="1500" b="1" dirty="0">
              <a:latin typeface="Courier New" pitchFamily="49" charset="0"/>
              <a:cs typeface="Courier New" pitchFamily="49" charset="0"/>
            </a:endParaRPr>
          </a:p>
        </p:txBody>
      </p:sp>
      <p:sp>
        <p:nvSpPr>
          <p:cNvPr id="21530" name="Rectangle 52"/>
          <p:cNvSpPr>
            <a:spLocks noChangeArrowheads="1"/>
          </p:cNvSpPr>
          <p:nvPr>
            <p:custDataLst>
              <p:tags r:id="rId15"/>
            </p:custDataLst>
          </p:nvPr>
        </p:nvSpPr>
        <p:spPr bwMode="auto">
          <a:xfrm>
            <a:off x="5857875" y="3738563"/>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21532" name="Rectangle 269"/>
          <p:cNvSpPr>
            <a:spLocks noChangeArrowheads="1"/>
          </p:cNvSpPr>
          <p:nvPr>
            <p:custDataLst>
              <p:tags r:id="rId16"/>
            </p:custDataLst>
          </p:nvPr>
        </p:nvSpPr>
        <p:spPr bwMode="auto">
          <a:xfrm>
            <a:off x="5857874" y="2595563"/>
            <a:ext cx="2239963" cy="366712"/>
          </a:xfrm>
          <a:prstGeom prst="rect">
            <a:avLst/>
          </a:prstGeom>
          <a:noFill/>
          <a:ln>
            <a:noFill/>
          </a:ln>
          <a:extLst/>
        </p:spPr>
        <p:txBody>
          <a:bodyPr wrap="square">
            <a:spAutoFit/>
          </a:bodyPr>
          <a:lstStyle/>
          <a:p>
            <a:pPr algn="r"/>
            <a:r>
              <a:rPr lang="en-US" sz="1800" b="1" dirty="0" smtClean="0">
                <a:latin typeface="Courier New" panose="02070309020205020404" pitchFamily="49" charset="0"/>
                <a:cs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p:txBody>
      </p:sp>
      <p:sp>
        <p:nvSpPr>
          <p:cNvPr id="21545" name="Rectangle 21"/>
          <p:cNvSpPr>
            <a:spLocks noChangeArrowheads="1"/>
          </p:cNvSpPr>
          <p:nvPr>
            <p:custDataLst>
              <p:tags r:id="rId17"/>
            </p:custDataLst>
          </p:nvPr>
        </p:nvSpPr>
        <p:spPr bwMode="auto">
          <a:xfrm>
            <a:off x="5816600" y="410368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sz="1800" b="1">
              <a:latin typeface="Courier New" panose="02070309020205020404" pitchFamily="49" charset="0"/>
              <a:cs typeface="Courier New" panose="02070309020205020404" pitchFamily="49" charset="0"/>
            </a:endParaRPr>
          </a:p>
        </p:txBody>
      </p:sp>
      <p:sp>
        <p:nvSpPr>
          <p:cNvPr id="21546" name="Text Box 35"/>
          <p:cNvSpPr txBox="1">
            <a:spLocks noChangeArrowheads="1"/>
          </p:cNvSpPr>
          <p:nvPr>
            <p:custDataLst>
              <p:tags r:id="rId18"/>
            </p:custDataLst>
          </p:nvPr>
        </p:nvSpPr>
        <p:spPr bwMode="auto">
          <a:xfrm>
            <a:off x="5217761" y="414055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48</a:t>
            </a:r>
            <a:endParaRPr lang="en-US" sz="1500" b="1" dirty="0">
              <a:latin typeface="Courier New" pitchFamily="49" charset="0"/>
              <a:cs typeface="Courier New" pitchFamily="49" charset="0"/>
            </a:endParaRPr>
          </a:p>
        </p:txBody>
      </p:sp>
      <p:sp>
        <p:nvSpPr>
          <p:cNvPr id="21547" name="Rectangle 52"/>
          <p:cNvSpPr>
            <a:spLocks noChangeArrowheads="1"/>
          </p:cNvSpPr>
          <p:nvPr>
            <p:custDataLst>
              <p:tags r:id="rId19"/>
            </p:custDataLst>
          </p:nvPr>
        </p:nvSpPr>
        <p:spPr bwMode="auto">
          <a:xfrm>
            <a:off x="5857875" y="4125913"/>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105" name="Rectangle 6"/>
          <p:cNvSpPr>
            <a:spLocks noChangeArrowheads="1"/>
          </p:cNvSpPr>
          <p:nvPr>
            <p:custDataLst>
              <p:tags r:id="rId20"/>
            </p:custDataLst>
          </p:nvPr>
        </p:nvSpPr>
        <p:spPr bwMode="auto">
          <a:xfrm>
            <a:off x="989719" y="2354263"/>
            <a:ext cx="2664706" cy="527226"/>
          </a:xfrm>
          <a:prstGeom prst="rect">
            <a:avLst/>
          </a:prstGeom>
          <a:solidFill>
            <a:srgbClr val="FFE0B3"/>
          </a:solidFill>
          <a:ln w="9525">
            <a:solidFill>
              <a:schemeClr val="tx1"/>
            </a:solidFill>
            <a:miter lim="800000"/>
            <a:headEnd/>
            <a:tailEnd/>
          </a:ln>
          <a:extLst/>
        </p:spPr>
        <p:txBody>
          <a:bodyPr wrap="none" anchor="ctr"/>
          <a:lstStyle/>
          <a:p>
            <a:pPr algn="r"/>
            <a:endParaRPr lang="en-US" b="1" dirty="0">
              <a:latin typeface="Courier New" panose="02070309020205020404" pitchFamily="49" charset="0"/>
              <a:cs typeface="Courier New" panose="02070309020205020404" pitchFamily="49" charset="0"/>
            </a:endParaRPr>
          </a:p>
        </p:txBody>
      </p:sp>
      <p:sp>
        <p:nvSpPr>
          <p:cNvPr id="107" name="Rectangle 7"/>
          <p:cNvSpPr>
            <a:spLocks noChangeArrowheads="1"/>
          </p:cNvSpPr>
          <p:nvPr>
            <p:custDataLst>
              <p:tags r:id="rId21"/>
            </p:custDataLst>
          </p:nvPr>
        </p:nvSpPr>
        <p:spPr bwMode="auto">
          <a:xfrm>
            <a:off x="989719" y="3879674"/>
            <a:ext cx="2664706" cy="527226"/>
          </a:xfrm>
          <a:prstGeom prst="rect">
            <a:avLst/>
          </a:prstGeom>
          <a:solidFill>
            <a:schemeClr val="bg1">
              <a:lumMod val="85000"/>
            </a:schemeClr>
          </a:solidFill>
          <a:ln w="9525">
            <a:solidFill>
              <a:schemeClr val="tx1"/>
            </a:solidFill>
            <a:miter lim="800000"/>
            <a:headEnd/>
            <a:tailEnd/>
          </a:ln>
          <a:extLst/>
        </p:spPr>
        <p:txBody>
          <a:bodyPr wrap="none" anchor="ctr"/>
          <a:lstStyle/>
          <a:p>
            <a:pPr algn="r"/>
            <a:r>
              <a:rPr lang="en-US" b="1" dirty="0" smtClean="0">
                <a:latin typeface="Courier New" panose="02070309020205020404" pitchFamily="49" charset="0"/>
                <a:cs typeface="Courier New" panose="02070309020205020404" pitchFamily="49" charset="0"/>
              </a:rPr>
              <a:t>42</a:t>
            </a:r>
            <a:endParaRPr lang="en-US" b="1" dirty="0">
              <a:latin typeface="Courier New" panose="02070309020205020404" pitchFamily="49" charset="0"/>
              <a:cs typeface="Courier New" panose="02070309020205020404" pitchFamily="49" charset="0"/>
            </a:endParaRPr>
          </a:p>
        </p:txBody>
      </p:sp>
      <p:sp>
        <p:nvSpPr>
          <p:cNvPr id="108" name="Text Box 38"/>
          <p:cNvSpPr txBox="1">
            <a:spLocks noChangeArrowheads="1"/>
          </p:cNvSpPr>
          <p:nvPr>
            <p:custDataLst>
              <p:tags r:id="rId22"/>
            </p:custDataLst>
          </p:nvPr>
        </p:nvSpPr>
        <p:spPr bwMode="auto">
          <a:xfrm>
            <a:off x="295981" y="24018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rgbClr val="0000FF"/>
                </a:solidFill>
                <a:latin typeface="Courier New" pitchFamily="-106" charset="0"/>
                <a:cs typeface="Courier New" pitchFamily="-106" charset="0"/>
              </a:rPr>
              <a:t>r1</a:t>
            </a:r>
          </a:p>
        </p:txBody>
      </p:sp>
      <p:sp>
        <p:nvSpPr>
          <p:cNvPr id="115" name="Text Box 39"/>
          <p:cNvSpPr txBox="1">
            <a:spLocks noChangeArrowheads="1"/>
          </p:cNvSpPr>
          <p:nvPr>
            <p:custDataLst>
              <p:tags r:id="rId23"/>
            </p:custDataLst>
          </p:nvPr>
        </p:nvSpPr>
        <p:spPr bwMode="auto">
          <a:xfrm>
            <a:off x="322969" y="3976687"/>
            <a:ext cx="62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dirty="0" smtClean="0">
                <a:latin typeface="Courier New" pitchFamily="-106" charset="0"/>
                <a:cs typeface="Courier New" pitchFamily="-106" charset="0"/>
              </a:rPr>
              <a:t>r15</a:t>
            </a:r>
            <a:endParaRPr lang="en-US" sz="1800" b="1" dirty="0">
              <a:latin typeface="Courier New" pitchFamily="-106" charset="0"/>
              <a:cs typeface="Courier New" pitchFamily="-106" charset="0"/>
            </a:endParaRPr>
          </a:p>
        </p:txBody>
      </p:sp>
      <p:sp>
        <p:nvSpPr>
          <p:cNvPr id="117" name="Text Box 175"/>
          <p:cNvSpPr txBox="1">
            <a:spLocks noChangeArrowheads="1"/>
          </p:cNvSpPr>
          <p:nvPr/>
        </p:nvSpPr>
        <p:spPr bwMode="auto">
          <a:xfrm>
            <a:off x="1027819" y="3649939"/>
            <a:ext cx="2614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smtClean="0">
                <a:latin typeface="Cambria" pitchFamily="18" charset="0"/>
              </a:rPr>
              <a:t>Stack pointer</a:t>
            </a:r>
            <a:endParaRPr lang="en-US" sz="1200" dirty="0">
              <a:latin typeface="Cambria" pitchFamily="18" charset="0"/>
            </a:endParaRPr>
          </a:p>
        </p:txBody>
      </p:sp>
      <p:sp>
        <p:nvSpPr>
          <p:cNvPr id="118" name="Rectangle 6"/>
          <p:cNvSpPr>
            <a:spLocks noChangeArrowheads="1"/>
          </p:cNvSpPr>
          <p:nvPr>
            <p:custDataLst>
              <p:tags r:id="rId24"/>
            </p:custDataLst>
          </p:nvPr>
        </p:nvSpPr>
        <p:spPr bwMode="auto">
          <a:xfrm>
            <a:off x="998538" y="3054174"/>
            <a:ext cx="2664706" cy="527226"/>
          </a:xfrm>
          <a:prstGeom prst="rect">
            <a:avLst/>
          </a:prstGeom>
          <a:solidFill>
            <a:srgbClr val="FFE0B3"/>
          </a:solidFill>
          <a:ln w="9525">
            <a:solidFill>
              <a:schemeClr val="tx1"/>
            </a:solidFill>
            <a:miter lim="800000"/>
            <a:headEnd/>
            <a:tailEnd/>
          </a:ln>
          <a:extLst/>
        </p:spPr>
        <p:txBody>
          <a:bodyPr wrap="none" anchor="ctr"/>
          <a:lstStyle/>
          <a:p>
            <a:pPr algn="r"/>
            <a:endParaRPr lang="en-US" b="1" dirty="0">
              <a:latin typeface="Courier New" panose="02070309020205020404" pitchFamily="49" charset="0"/>
              <a:cs typeface="Courier New" panose="02070309020205020404" pitchFamily="49" charset="0"/>
            </a:endParaRPr>
          </a:p>
        </p:txBody>
      </p:sp>
      <p:sp>
        <p:nvSpPr>
          <p:cNvPr id="119" name="Text Box 38"/>
          <p:cNvSpPr txBox="1">
            <a:spLocks noChangeArrowheads="1"/>
          </p:cNvSpPr>
          <p:nvPr>
            <p:custDataLst>
              <p:tags r:id="rId25"/>
            </p:custDataLst>
          </p:nvPr>
        </p:nvSpPr>
        <p:spPr bwMode="auto">
          <a:xfrm>
            <a:off x="304800" y="3101799"/>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dirty="0" smtClean="0">
                <a:solidFill>
                  <a:srgbClr val="0000FF"/>
                </a:solidFill>
                <a:latin typeface="Courier New" pitchFamily="-106" charset="0"/>
                <a:cs typeface="Courier New" pitchFamily="-106" charset="0"/>
              </a:rPr>
              <a:t>r2</a:t>
            </a:r>
            <a:endParaRPr lang="en-US" sz="1800" b="1" dirty="0">
              <a:solidFill>
                <a:srgbClr val="0000FF"/>
              </a:solidFill>
              <a:latin typeface="Courier New" pitchFamily="-106" charset="0"/>
              <a:cs typeface="Courier New" pitchFamily="-106" charset="0"/>
            </a:endParaRPr>
          </a:p>
        </p:txBody>
      </p:sp>
      <p:sp>
        <p:nvSpPr>
          <p:cNvPr id="120" name="TextBox 119"/>
          <p:cNvSpPr txBox="1"/>
          <p:nvPr/>
        </p:nvSpPr>
        <p:spPr>
          <a:xfrm>
            <a:off x="3203031" y="3928123"/>
            <a:ext cx="389850" cy="461665"/>
          </a:xfrm>
          <a:prstGeom prst="rect">
            <a:avLst/>
          </a:prstGeom>
          <a:noFill/>
        </p:spPr>
        <p:txBody>
          <a:bodyPr wrap="none" rtlCol="0">
            <a:spAutoFit/>
          </a:bodyPr>
          <a:lstStyle/>
          <a:p>
            <a:r>
              <a:rPr lang="en-US" dirty="0" smtClean="0">
                <a:solidFill>
                  <a:srgbClr val="FF0000"/>
                </a:solidFill>
                <a:latin typeface="Arial" panose="020B0604020202020204" pitchFamily="34" charset="0"/>
                <a:cs typeface="Arial" panose="020B0604020202020204" pitchFamily="34" charset="0"/>
              </a:rPr>
              <a:t>X</a:t>
            </a:r>
            <a:endParaRPr lang="en-US" dirty="0">
              <a:solidFill>
                <a:srgbClr val="FF0000"/>
              </a:solidFill>
              <a:latin typeface="Arial" panose="020B0604020202020204" pitchFamily="34" charset="0"/>
              <a:cs typeface="Arial" panose="020B0604020202020204" pitchFamily="34" charset="0"/>
            </a:endParaRPr>
          </a:p>
        </p:txBody>
      </p:sp>
      <p:sp>
        <p:nvSpPr>
          <p:cNvPr id="122" name="TextBox 121"/>
          <p:cNvSpPr txBox="1"/>
          <p:nvPr/>
        </p:nvSpPr>
        <p:spPr>
          <a:xfrm>
            <a:off x="2667000" y="3928123"/>
            <a:ext cx="389850" cy="461665"/>
          </a:xfrm>
          <a:prstGeom prst="rect">
            <a:avLst/>
          </a:prstGeom>
          <a:noFill/>
        </p:spPr>
        <p:txBody>
          <a:bodyPr wrap="none" rtlCol="0">
            <a:spAutoFit/>
          </a:bodyPr>
          <a:lstStyle/>
          <a:p>
            <a:r>
              <a:rPr lang="en-US" dirty="0" smtClean="0">
                <a:solidFill>
                  <a:srgbClr val="FF0000"/>
                </a:solidFill>
                <a:latin typeface="Arial" panose="020B0604020202020204" pitchFamily="34" charset="0"/>
                <a:cs typeface="Arial" panose="020B0604020202020204" pitchFamily="34" charset="0"/>
              </a:rPr>
              <a:t>X</a:t>
            </a:r>
            <a:endParaRPr lang="en-US"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3886200" y="4765343"/>
            <a:ext cx="1659429" cy="461665"/>
          </a:xfrm>
          <a:prstGeom prst="rect">
            <a:avLst/>
          </a:prstGeom>
          <a:noFill/>
        </p:spPr>
        <p:txBody>
          <a:bodyPr wrap="none" rtlCol="0">
            <a:spAutoFit/>
          </a:bodyPr>
          <a:lstStyle/>
          <a:p>
            <a:pPr algn="l"/>
            <a:r>
              <a:rPr lang="en-US" b="1" dirty="0" err="1" smtClean="0">
                <a:latin typeface="Courier New" panose="02070309020205020404" pitchFamily="49" charset="0"/>
                <a:cs typeface="Courier New" panose="02070309020205020404" pitchFamily="49" charset="0"/>
              </a:rPr>
              <a:t>pushr</a:t>
            </a:r>
            <a:r>
              <a:rPr lang="en-US" b="1" dirty="0" smtClean="0">
                <a:latin typeface="Courier New" panose="02070309020205020404" pitchFamily="49" charset="0"/>
                <a:cs typeface="Courier New" panose="02070309020205020404" pitchFamily="49" charset="0"/>
              </a:rPr>
              <a:t> r1</a:t>
            </a:r>
            <a:endParaRPr lang="en-US" b="1" dirty="0">
              <a:latin typeface="Courier New" panose="02070309020205020404" pitchFamily="49" charset="0"/>
              <a:cs typeface="Courier New" panose="02070309020205020404" pitchFamily="49" charset="0"/>
            </a:endParaRPr>
          </a:p>
        </p:txBody>
      </p:sp>
      <p:sp>
        <p:nvSpPr>
          <p:cNvPr id="124" name="TextBox 123"/>
          <p:cNvSpPr txBox="1"/>
          <p:nvPr/>
        </p:nvSpPr>
        <p:spPr>
          <a:xfrm>
            <a:off x="3886200" y="5096891"/>
            <a:ext cx="1659429" cy="461665"/>
          </a:xfrm>
          <a:prstGeom prst="rect">
            <a:avLst/>
          </a:prstGeom>
          <a:noFill/>
        </p:spPr>
        <p:txBody>
          <a:bodyPr wrap="none" rtlCol="0">
            <a:spAutoFit/>
          </a:bodyPr>
          <a:lstStyle/>
          <a:p>
            <a:pPr algn="l"/>
            <a:r>
              <a:rPr lang="en-US" b="1" dirty="0" err="1" smtClean="0">
                <a:latin typeface="Courier New" panose="02070309020205020404" pitchFamily="49" charset="0"/>
                <a:cs typeface="Courier New" panose="02070309020205020404" pitchFamily="49" charset="0"/>
              </a:rPr>
              <a:t>pushr</a:t>
            </a:r>
            <a:r>
              <a:rPr lang="en-US" b="1" dirty="0" smtClean="0">
                <a:latin typeface="Courier New" panose="02070309020205020404" pitchFamily="49" charset="0"/>
                <a:cs typeface="Courier New" panose="02070309020205020404" pitchFamily="49" charset="0"/>
              </a:rPr>
              <a:t> r2</a:t>
            </a:r>
            <a:endParaRPr lang="en-US" b="1" dirty="0">
              <a:latin typeface="Courier New" panose="02070309020205020404" pitchFamily="49" charset="0"/>
              <a:cs typeface="Courier New" panose="02070309020205020404" pitchFamily="49" charset="0"/>
            </a:endParaRPr>
          </a:p>
        </p:txBody>
      </p:sp>
      <p:sp>
        <p:nvSpPr>
          <p:cNvPr id="125" name="TextBox 124"/>
          <p:cNvSpPr txBox="1"/>
          <p:nvPr/>
        </p:nvSpPr>
        <p:spPr>
          <a:xfrm>
            <a:off x="3886200" y="5759987"/>
            <a:ext cx="1659429" cy="461665"/>
          </a:xfrm>
          <a:prstGeom prst="rect">
            <a:avLst/>
          </a:prstGeom>
          <a:noFill/>
        </p:spPr>
        <p:txBody>
          <a:bodyPr wrap="none" rtlCol="0">
            <a:spAutoFit/>
          </a:bodyPr>
          <a:lstStyle/>
          <a:p>
            <a:pPr algn="l"/>
            <a:r>
              <a:rPr lang="en-US" b="1" dirty="0" err="1" smtClean="0">
                <a:latin typeface="Courier New" panose="02070309020205020404" pitchFamily="49" charset="0"/>
                <a:cs typeface="Courier New" panose="02070309020205020404" pitchFamily="49" charset="0"/>
              </a:rPr>
              <a:t>popr</a:t>
            </a:r>
            <a:r>
              <a:rPr lang="en-US" b="1" dirty="0" smtClean="0">
                <a:latin typeface="Courier New" panose="02070309020205020404" pitchFamily="49" charset="0"/>
                <a:cs typeface="Courier New" panose="02070309020205020404" pitchFamily="49" charset="0"/>
              </a:rPr>
              <a:t>  r2</a:t>
            </a:r>
            <a:endParaRPr lang="en-US" b="1" dirty="0">
              <a:latin typeface="Courier New" panose="02070309020205020404" pitchFamily="49" charset="0"/>
              <a:cs typeface="Courier New" panose="02070309020205020404" pitchFamily="49" charset="0"/>
            </a:endParaRPr>
          </a:p>
        </p:txBody>
      </p:sp>
      <p:sp>
        <p:nvSpPr>
          <p:cNvPr id="126" name="TextBox 125"/>
          <p:cNvSpPr txBox="1"/>
          <p:nvPr/>
        </p:nvSpPr>
        <p:spPr>
          <a:xfrm>
            <a:off x="3886200" y="6091535"/>
            <a:ext cx="1659429" cy="461665"/>
          </a:xfrm>
          <a:prstGeom prst="rect">
            <a:avLst/>
          </a:prstGeom>
          <a:noFill/>
        </p:spPr>
        <p:txBody>
          <a:bodyPr wrap="none" rtlCol="0">
            <a:spAutoFit/>
          </a:bodyPr>
          <a:lstStyle/>
          <a:p>
            <a:pPr algn="l"/>
            <a:r>
              <a:rPr lang="en-US" b="1" dirty="0" err="1" smtClean="0">
                <a:latin typeface="Courier New" panose="02070309020205020404" pitchFamily="49" charset="0"/>
                <a:cs typeface="Courier New" panose="02070309020205020404" pitchFamily="49" charset="0"/>
              </a:rPr>
              <a:t>popr</a:t>
            </a:r>
            <a:r>
              <a:rPr lang="en-US" b="1" dirty="0" smtClean="0">
                <a:latin typeface="Courier New" panose="02070309020205020404" pitchFamily="49" charset="0"/>
                <a:cs typeface="Courier New" panose="02070309020205020404" pitchFamily="49" charset="0"/>
              </a:rPr>
              <a:t>  r1</a:t>
            </a:r>
            <a:endParaRPr lang="en-US" b="1" dirty="0">
              <a:latin typeface="Courier New" panose="02070309020205020404" pitchFamily="49" charset="0"/>
              <a:cs typeface="Courier New" panose="02070309020205020404" pitchFamily="49" charset="0"/>
            </a:endParaRPr>
          </a:p>
        </p:txBody>
      </p:sp>
      <p:sp>
        <p:nvSpPr>
          <p:cNvPr id="127" name="TextBox 126"/>
          <p:cNvSpPr txBox="1"/>
          <p:nvPr/>
        </p:nvSpPr>
        <p:spPr>
          <a:xfrm>
            <a:off x="2570843" y="3928123"/>
            <a:ext cx="553357"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43</a:t>
            </a:r>
            <a:endParaRPr lang="en-US" b="1" dirty="0">
              <a:latin typeface="Courier New" panose="02070309020205020404" pitchFamily="49" charset="0"/>
              <a:cs typeface="Courier New" panose="02070309020205020404" pitchFamily="49" charset="0"/>
            </a:endParaRPr>
          </a:p>
        </p:txBody>
      </p:sp>
      <p:sp>
        <p:nvSpPr>
          <p:cNvPr id="128" name="TextBox 127"/>
          <p:cNvSpPr txBox="1"/>
          <p:nvPr/>
        </p:nvSpPr>
        <p:spPr>
          <a:xfrm>
            <a:off x="2037443" y="3928123"/>
            <a:ext cx="553357"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44</a:t>
            </a:r>
            <a:endParaRPr lang="en-US" b="1" dirty="0">
              <a:latin typeface="Courier New" panose="02070309020205020404" pitchFamily="49" charset="0"/>
              <a:cs typeface="Courier New" panose="02070309020205020404" pitchFamily="49" charset="0"/>
            </a:endParaRPr>
          </a:p>
        </p:txBody>
      </p:sp>
      <p:cxnSp>
        <p:nvCxnSpPr>
          <p:cNvPr id="5" name="Straight Arrow Connector 4"/>
          <p:cNvCxnSpPr/>
          <p:nvPr/>
        </p:nvCxnSpPr>
        <p:spPr bwMode="auto">
          <a:xfrm flipV="1">
            <a:off x="3733800" y="2023269"/>
            <a:ext cx="1676400" cy="2117284"/>
          </a:xfrm>
          <a:prstGeom prst="straightConnector1">
            <a:avLst/>
          </a:prstGeom>
          <a:noFill/>
          <a:ln w="19050" cap="flat" cmpd="sng" algn="ctr">
            <a:solidFill>
              <a:schemeClr val="tx1"/>
            </a:solidFill>
            <a:prstDash val="solid"/>
            <a:round/>
            <a:headEnd type="none" w="med" len="med"/>
            <a:tailEnd type="arrow"/>
          </a:ln>
          <a:effectLst/>
        </p:spPr>
      </p:cxnSp>
      <p:sp>
        <p:nvSpPr>
          <p:cNvPr id="6" name="TextBox 5"/>
          <p:cNvSpPr txBox="1"/>
          <p:nvPr/>
        </p:nvSpPr>
        <p:spPr>
          <a:xfrm>
            <a:off x="7744807" y="1827789"/>
            <a:ext cx="322524" cy="369332"/>
          </a:xfrm>
          <a:prstGeom prst="rect">
            <a:avLst/>
          </a:prstGeom>
          <a:noFill/>
        </p:spPr>
        <p:txBody>
          <a:bodyPr wrap="none" rtlCol="0">
            <a:spAutoFit/>
          </a:bodyPr>
          <a:lstStyle/>
          <a:p>
            <a:pPr algn="r"/>
            <a:r>
              <a:rPr lang="en-US" sz="1800" b="1" dirty="0">
                <a:latin typeface="Courier New" panose="02070309020205020404" pitchFamily="49" charset="0"/>
                <a:cs typeface="Courier New" panose="02070309020205020404" pitchFamily="49" charset="0"/>
              </a:rPr>
              <a:t>5</a:t>
            </a:r>
          </a:p>
        </p:txBody>
      </p:sp>
      <p:sp>
        <p:nvSpPr>
          <p:cNvPr id="129" name="TextBox 128"/>
          <p:cNvSpPr txBox="1"/>
          <p:nvPr/>
        </p:nvSpPr>
        <p:spPr>
          <a:xfrm>
            <a:off x="7606949" y="2204006"/>
            <a:ext cx="460382" cy="369332"/>
          </a:xfrm>
          <a:prstGeom prst="rect">
            <a:avLst/>
          </a:prstGeom>
          <a:noFill/>
        </p:spPr>
        <p:txBody>
          <a:bodyPr wrap="none" rtlCol="0">
            <a:spAutoFit/>
          </a:bodyPr>
          <a:lstStyle/>
          <a:p>
            <a:pPr algn="r"/>
            <a:r>
              <a:rPr lang="en-US" sz="1800" b="1" dirty="0" smtClean="0">
                <a:latin typeface="Courier New" panose="02070309020205020404" pitchFamily="49" charset="0"/>
                <a:cs typeface="Courier New" panose="02070309020205020404" pitchFamily="49" charset="0"/>
              </a:rPr>
              <a:t>19</a:t>
            </a:r>
            <a:endParaRPr lang="en-US" sz="1800" b="1" dirty="0">
              <a:latin typeface="Courier New" panose="02070309020205020404" pitchFamily="49" charset="0"/>
              <a:cs typeface="Courier New" panose="02070309020205020404" pitchFamily="49" charset="0"/>
            </a:endParaRPr>
          </a:p>
        </p:txBody>
      </p:sp>
      <p:cxnSp>
        <p:nvCxnSpPr>
          <p:cNvPr id="8" name="Straight Arrow Connector 7"/>
          <p:cNvCxnSpPr/>
          <p:nvPr/>
        </p:nvCxnSpPr>
        <p:spPr bwMode="auto">
          <a:xfrm flipV="1">
            <a:off x="3733800" y="2401888"/>
            <a:ext cx="1676400" cy="1758155"/>
          </a:xfrm>
          <a:prstGeom prst="straightConnector1">
            <a:avLst/>
          </a:prstGeom>
          <a:noFill/>
          <a:ln w="1905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V="1">
            <a:off x="3733800" y="2763838"/>
            <a:ext cx="1676400" cy="1379449"/>
          </a:xfrm>
          <a:prstGeom prst="straightConnector1">
            <a:avLst/>
          </a:prstGeom>
          <a:noFill/>
          <a:ln w="19050" cap="flat" cmpd="sng" algn="ctr">
            <a:solidFill>
              <a:schemeClr val="tx1"/>
            </a:solidFill>
            <a:prstDash val="solid"/>
            <a:round/>
            <a:headEnd type="none" w="med" len="med"/>
            <a:tailEnd type="arrow"/>
          </a:ln>
          <a:effectLst/>
        </p:spPr>
      </p:cxnSp>
      <p:sp>
        <p:nvSpPr>
          <p:cNvPr id="130" name="TextBox 129"/>
          <p:cNvSpPr txBox="1"/>
          <p:nvPr/>
        </p:nvSpPr>
        <p:spPr>
          <a:xfrm>
            <a:off x="-304800" y="-681798"/>
            <a:ext cx="1659429" cy="461665"/>
          </a:xfrm>
          <a:prstGeom prst="rect">
            <a:avLst/>
          </a:prstGeom>
          <a:noFill/>
        </p:spPr>
        <p:txBody>
          <a:bodyPr wrap="none" rtlCol="0">
            <a:spAutoFit/>
          </a:bodyPr>
          <a:lstStyle/>
          <a:p>
            <a:pPr algn="l"/>
            <a:r>
              <a:rPr lang="en-US" b="1" dirty="0" smtClean="0">
                <a:solidFill>
                  <a:srgbClr val="009A46"/>
                </a:solidFill>
                <a:latin typeface="Courier New" panose="02070309020205020404" pitchFamily="49" charset="0"/>
                <a:cs typeface="Courier New" panose="02070309020205020404" pitchFamily="49" charset="0"/>
              </a:rPr>
              <a:t>CLOBBER!</a:t>
            </a:r>
            <a:endParaRPr lang="en-US" b="1" dirty="0">
              <a:solidFill>
                <a:srgbClr val="009A46"/>
              </a:solidFill>
              <a:latin typeface="Courier New" panose="02070309020205020404" pitchFamily="49" charset="0"/>
              <a:cs typeface="Courier New" panose="02070309020205020404" pitchFamily="49" charset="0"/>
            </a:endParaRPr>
          </a:p>
        </p:txBody>
      </p:sp>
      <p:sp>
        <p:nvSpPr>
          <p:cNvPr id="11" name="TextBox 10"/>
          <p:cNvSpPr txBox="1"/>
          <p:nvPr/>
        </p:nvSpPr>
        <p:spPr>
          <a:xfrm>
            <a:off x="3084680" y="3101799"/>
            <a:ext cx="553357" cy="461665"/>
          </a:xfrm>
          <a:prstGeom prst="rect">
            <a:avLst/>
          </a:prstGeom>
          <a:noFill/>
        </p:spPr>
        <p:txBody>
          <a:bodyPr wrap="none" rtlCol="0">
            <a:spAutoFit/>
          </a:bodyPr>
          <a:lstStyle/>
          <a:p>
            <a:pPr algn="r"/>
            <a:r>
              <a:rPr lang="en-US" b="1" dirty="0" smtClean="0">
                <a:latin typeface="Courier New" panose="02070309020205020404" pitchFamily="49" charset="0"/>
                <a:cs typeface="Courier New" panose="02070309020205020404" pitchFamily="49" charset="0"/>
              </a:rPr>
              <a:t>19</a:t>
            </a:r>
            <a:endParaRPr lang="en-US" b="1" dirty="0">
              <a:latin typeface="Courier New" panose="02070309020205020404" pitchFamily="49" charset="0"/>
              <a:cs typeface="Courier New" panose="02070309020205020404" pitchFamily="49" charset="0"/>
            </a:endParaRPr>
          </a:p>
        </p:txBody>
      </p:sp>
      <p:sp>
        <p:nvSpPr>
          <p:cNvPr id="131" name="TextBox 130"/>
          <p:cNvSpPr txBox="1"/>
          <p:nvPr/>
        </p:nvSpPr>
        <p:spPr>
          <a:xfrm>
            <a:off x="3269025" y="2390785"/>
            <a:ext cx="369012" cy="461665"/>
          </a:xfrm>
          <a:prstGeom prst="rect">
            <a:avLst/>
          </a:prstGeom>
          <a:noFill/>
        </p:spPr>
        <p:txBody>
          <a:bodyPr wrap="none" rtlCol="0">
            <a:spAutoFit/>
          </a:bodyPr>
          <a:lstStyle/>
          <a:p>
            <a:pPr algn="r"/>
            <a:r>
              <a:rPr lang="en-US" b="1" dirty="0">
                <a:latin typeface="Courier New" panose="02070309020205020404" pitchFamily="49" charset="0"/>
                <a:cs typeface="Courier New" panose="02070309020205020404" pitchFamily="49" charset="0"/>
              </a:rPr>
              <a:t>5</a:t>
            </a:r>
          </a:p>
        </p:txBody>
      </p:sp>
      <p:pic>
        <p:nvPicPr>
          <p:cNvPr id="12" name="Picture 1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600200" y="-1176337"/>
            <a:ext cx="1434306" cy="956204"/>
          </a:xfrm>
          <a:prstGeom prst="rect">
            <a:avLst/>
          </a:prstGeom>
        </p:spPr>
      </p:pic>
    </p:spTree>
    <p:extLst>
      <p:ext uri="{BB962C8B-B14F-4D97-AF65-F5344CB8AC3E}">
        <p14:creationId xmlns:p14="http://schemas.microsoft.com/office/powerpoint/2010/main" val="350170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9" presetClass="path" presetSubtype="0" accel="50000" decel="50000" fill="hold" grpId="0" nodeType="clickEffect">
                                  <p:stCondLst>
                                    <p:cond delay="0"/>
                                  </p:stCondLst>
                                  <p:childTnLst>
                                    <p:animMotion origin="layout" path="M -3.33333E-6 4.99537E-6 L 0.475 0.52173 " pathEditMode="relative" rAng="0" ptsTypes="AA">
                                      <p:cBhvr>
                                        <p:cTn id="42" dur="2000" fill="hold"/>
                                        <p:tgtEl>
                                          <p:spTgt spid="130"/>
                                        </p:tgtEl>
                                        <p:attrNameLst>
                                          <p:attrName>ppt_x</p:attrName>
                                          <p:attrName>ppt_y</p:attrName>
                                        </p:attrNameLst>
                                      </p:cBhvr>
                                      <p:rCtr x="23750" y="26087"/>
                                    </p:animMotion>
                                  </p:childTnLst>
                                </p:cTn>
                              </p:par>
                              <p:par>
                                <p:cTn id="43" presetID="49" presetClass="path" presetSubtype="0" accel="50000" decel="50000" fill="hold" nodeType="withEffect">
                                  <p:stCondLst>
                                    <p:cond delay="0"/>
                                  </p:stCondLst>
                                  <p:childTnLst>
                                    <p:animMotion origin="layout" path="M -8.33333E-7 -2.36818E-6 L 0.46406 0.54579 " pathEditMode="relative" rAng="0" ptsTypes="AA">
                                      <p:cBhvr>
                                        <p:cTn id="44" dur="2000" fill="hold"/>
                                        <p:tgtEl>
                                          <p:spTgt spid="12"/>
                                        </p:tgtEl>
                                        <p:attrNameLst>
                                          <p:attrName>ppt_x</p:attrName>
                                          <p:attrName>ppt_y</p:attrName>
                                        </p:attrNameLst>
                                      </p:cBhvr>
                                      <p:rCtr x="23194" y="27290"/>
                                    </p:animMotion>
                                  </p:childTnLst>
                                </p:cTn>
                              </p:par>
                            </p:childTnLst>
                          </p:cTn>
                        </p:par>
                        <p:par>
                          <p:cTn id="45" fill="hold">
                            <p:stCondLst>
                              <p:cond delay="2000"/>
                            </p:stCondLst>
                            <p:childTnLst>
                              <p:par>
                                <p:cTn id="46" presetID="1" presetClass="exit"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131"/>
                                        </p:tgtEl>
                                        <p:attrNameLst>
                                          <p:attrName>style.visibility</p:attrName>
                                        </p:attrNameLst>
                                      </p:cBhvr>
                                      <p:to>
                                        <p:strVal val="hidden"/>
                                      </p:to>
                                    </p:set>
                                  </p:childTnLst>
                                </p:cTn>
                              </p:par>
                            </p:childTnLst>
                          </p:cTn>
                        </p:par>
                        <p:par>
                          <p:cTn id="50" fill="hold">
                            <p:stCondLst>
                              <p:cond delay="2000"/>
                            </p:stCondLst>
                            <p:childTnLst>
                              <p:par>
                                <p:cTn id="51" presetID="1" presetClass="exit" presetSubtype="0" fill="hold" grpId="1" nodeType="afterEffect">
                                  <p:stCondLst>
                                    <p:cond delay="0"/>
                                  </p:stCondLst>
                                  <p:childTnLst>
                                    <p:set>
                                      <p:cBhvr>
                                        <p:cTn id="52" dur="1" fill="hold">
                                          <p:stCondLst>
                                            <p:cond delay="0"/>
                                          </p:stCondLst>
                                        </p:cTn>
                                        <p:tgtEl>
                                          <p:spTgt spid="130"/>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28"/>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0"/>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22"/>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1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127"/>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20"/>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8"/>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0" grpId="1"/>
      <p:bldP spid="122" grpId="0"/>
      <p:bldP spid="122" grpId="1"/>
      <p:bldP spid="2" grpId="0"/>
      <p:bldP spid="124" grpId="0"/>
      <p:bldP spid="125" grpId="0"/>
      <p:bldP spid="126" grpId="0"/>
      <p:bldP spid="127" grpId="0"/>
      <p:bldP spid="127" grpId="1"/>
      <p:bldP spid="128" grpId="0"/>
      <p:bldP spid="128" grpId="1"/>
      <p:bldP spid="6" grpId="0"/>
      <p:bldP spid="129" grpId="0"/>
      <p:bldP spid="130" grpId="0"/>
      <p:bldP spid="130" grpId="1"/>
      <p:bldP spid="11" grpId="0"/>
      <p:bldP spid="11" grpId="1"/>
      <p:bldP spid="13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ChangeArrowheads="1"/>
          </p:cNvSpPr>
          <p:nvPr>
            <p:custDataLst>
              <p:tags r:id="rId1"/>
            </p:custDataLst>
          </p:nvPr>
        </p:nvSpPr>
        <p:spPr bwMode="auto">
          <a:xfrm>
            <a:off x="381000" y="150813"/>
            <a:ext cx="8229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dirty="0" smtClean="0">
                <a:solidFill>
                  <a:schemeClr val="tx2"/>
                </a:solidFill>
                <a:latin typeface="Cambria" pitchFamily="18" charset="0"/>
              </a:rPr>
              <a:t>What’s the Point?</a:t>
            </a:r>
            <a:endParaRPr lang="en-US" sz="4200" dirty="0">
              <a:solidFill>
                <a:schemeClr val="tx2"/>
              </a:solidFill>
              <a:latin typeface="Cambria" pitchFamily="18" charset="0"/>
            </a:endParaRPr>
          </a:p>
        </p:txBody>
      </p:sp>
      <p:sp>
        <p:nvSpPr>
          <p:cNvPr id="21508" name="Text Box 25"/>
          <p:cNvSpPr txBox="1">
            <a:spLocks noChangeArrowheads="1"/>
          </p:cNvSpPr>
          <p:nvPr>
            <p:custDataLst>
              <p:tags r:id="rId2"/>
            </p:custDataLst>
          </p:nvPr>
        </p:nvSpPr>
        <p:spPr bwMode="auto">
          <a:xfrm>
            <a:off x="5902325" y="1143000"/>
            <a:ext cx="2090738"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800" dirty="0" smtClean="0">
                <a:latin typeface="Cambria" pitchFamily="18" charset="0"/>
              </a:rPr>
              <a:t>RAM</a:t>
            </a:r>
            <a:endParaRPr lang="en-US" sz="2800" dirty="0">
              <a:latin typeface="Cambria" pitchFamily="18" charset="0"/>
            </a:endParaRPr>
          </a:p>
        </p:txBody>
      </p:sp>
      <p:sp>
        <p:nvSpPr>
          <p:cNvPr id="21515" name="Rectangle 16"/>
          <p:cNvSpPr>
            <a:spLocks noChangeArrowheads="1"/>
          </p:cNvSpPr>
          <p:nvPr>
            <p:custDataLst>
              <p:tags r:id="rId3"/>
            </p:custDataLst>
          </p:nvPr>
        </p:nvSpPr>
        <p:spPr bwMode="auto">
          <a:xfrm>
            <a:off x="5816600" y="1811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6" name="Rectangle 17"/>
          <p:cNvSpPr>
            <a:spLocks noChangeArrowheads="1"/>
          </p:cNvSpPr>
          <p:nvPr>
            <p:custDataLst>
              <p:tags r:id="rId4"/>
            </p:custDataLst>
          </p:nvPr>
        </p:nvSpPr>
        <p:spPr bwMode="auto">
          <a:xfrm>
            <a:off x="5816600" y="2192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sz="1800" b="1" dirty="0">
              <a:latin typeface="Courier New" panose="02070309020205020404" pitchFamily="49" charset="0"/>
              <a:cs typeface="Courier New" panose="02070309020205020404" pitchFamily="49" charset="0"/>
            </a:endParaRPr>
          </a:p>
        </p:txBody>
      </p:sp>
      <p:sp>
        <p:nvSpPr>
          <p:cNvPr id="21517" name="Rectangle 18"/>
          <p:cNvSpPr>
            <a:spLocks noChangeArrowheads="1"/>
          </p:cNvSpPr>
          <p:nvPr>
            <p:custDataLst>
              <p:tags r:id="rId5"/>
            </p:custDataLst>
          </p:nvPr>
        </p:nvSpPr>
        <p:spPr bwMode="auto">
          <a:xfrm>
            <a:off x="5816600" y="2573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8" name="Rectangle 19"/>
          <p:cNvSpPr>
            <a:spLocks noChangeArrowheads="1"/>
          </p:cNvSpPr>
          <p:nvPr>
            <p:custDataLst>
              <p:tags r:id="rId6"/>
            </p:custDataLst>
          </p:nvPr>
        </p:nvSpPr>
        <p:spPr bwMode="auto">
          <a:xfrm>
            <a:off x="5816600" y="2954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sz="1800" b="1">
              <a:latin typeface="Courier New" panose="02070309020205020404" pitchFamily="49" charset="0"/>
              <a:cs typeface="Courier New" panose="02070309020205020404" pitchFamily="49" charset="0"/>
            </a:endParaRPr>
          </a:p>
        </p:txBody>
      </p:sp>
      <p:sp>
        <p:nvSpPr>
          <p:cNvPr id="21519" name="Rectangle 20"/>
          <p:cNvSpPr>
            <a:spLocks noChangeArrowheads="1"/>
          </p:cNvSpPr>
          <p:nvPr>
            <p:custDataLst>
              <p:tags r:id="rId7"/>
            </p:custDataLst>
          </p:nvPr>
        </p:nvSpPr>
        <p:spPr bwMode="auto">
          <a:xfrm>
            <a:off x="5816600" y="3335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sz="1800" b="1">
              <a:latin typeface="Courier New" panose="02070309020205020404" pitchFamily="49" charset="0"/>
              <a:cs typeface="Courier New" panose="02070309020205020404" pitchFamily="49" charset="0"/>
            </a:endParaRPr>
          </a:p>
        </p:txBody>
      </p:sp>
      <p:sp>
        <p:nvSpPr>
          <p:cNvPr id="21520" name="Rectangle 21"/>
          <p:cNvSpPr>
            <a:spLocks noChangeArrowheads="1"/>
          </p:cNvSpPr>
          <p:nvPr>
            <p:custDataLst>
              <p:tags r:id="rId8"/>
            </p:custDataLst>
          </p:nvPr>
        </p:nvSpPr>
        <p:spPr bwMode="auto">
          <a:xfrm>
            <a:off x="5816600" y="3716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sz="1800" b="1">
              <a:latin typeface="Courier New" panose="02070309020205020404" pitchFamily="49" charset="0"/>
              <a:cs typeface="Courier New" panose="02070309020205020404" pitchFamily="49" charset="0"/>
            </a:endParaRPr>
          </a:p>
        </p:txBody>
      </p:sp>
      <p:sp>
        <p:nvSpPr>
          <p:cNvPr id="21523" name="Text Box 30"/>
          <p:cNvSpPr txBox="1">
            <a:spLocks noChangeArrowheads="1"/>
          </p:cNvSpPr>
          <p:nvPr>
            <p:custDataLst>
              <p:tags r:id="rId9"/>
            </p:custDataLst>
          </p:nvPr>
        </p:nvSpPr>
        <p:spPr bwMode="auto">
          <a:xfrm>
            <a:off x="5220936" y="1851378"/>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42</a:t>
            </a:r>
            <a:endParaRPr lang="en-US" sz="1500" b="1" dirty="0">
              <a:latin typeface="Courier New" pitchFamily="49" charset="0"/>
              <a:cs typeface="Courier New" pitchFamily="49" charset="0"/>
            </a:endParaRPr>
          </a:p>
        </p:txBody>
      </p:sp>
      <p:sp>
        <p:nvSpPr>
          <p:cNvPr id="21524" name="Text Box 31"/>
          <p:cNvSpPr txBox="1">
            <a:spLocks noChangeArrowheads="1"/>
          </p:cNvSpPr>
          <p:nvPr>
            <p:custDataLst>
              <p:tags r:id="rId10"/>
            </p:custDataLst>
          </p:nvPr>
        </p:nvSpPr>
        <p:spPr bwMode="auto">
          <a:xfrm>
            <a:off x="5217761" y="2229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43</a:t>
            </a:r>
            <a:endParaRPr lang="en-US" sz="1500" b="1" dirty="0">
              <a:latin typeface="Courier New" pitchFamily="49" charset="0"/>
              <a:cs typeface="Courier New" pitchFamily="49" charset="0"/>
            </a:endParaRPr>
          </a:p>
        </p:txBody>
      </p:sp>
      <p:sp>
        <p:nvSpPr>
          <p:cNvPr id="21525" name="Text Box 32"/>
          <p:cNvSpPr txBox="1">
            <a:spLocks noChangeArrowheads="1"/>
          </p:cNvSpPr>
          <p:nvPr>
            <p:custDataLst>
              <p:tags r:id="rId11"/>
            </p:custDataLst>
          </p:nvPr>
        </p:nvSpPr>
        <p:spPr bwMode="auto">
          <a:xfrm>
            <a:off x="5217761" y="2610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44</a:t>
            </a:r>
            <a:endParaRPr lang="en-US" sz="1500" b="1" dirty="0">
              <a:latin typeface="Courier New" pitchFamily="49" charset="0"/>
              <a:cs typeface="Courier New" pitchFamily="49" charset="0"/>
            </a:endParaRPr>
          </a:p>
        </p:txBody>
      </p:sp>
      <p:sp>
        <p:nvSpPr>
          <p:cNvPr id="21526" name="Text Box 33"/>
          <p:cNvSpPr txBox="1">
            <a:spLocks noChangeArrowheads="1"/>
          </p:cNvSpPr>
          <p:nvPr>
            <p:custDataLst>
              <p:tags r:id="rId12"/>
            </p:custDataLst>
          </p:nvPr>
        </p:nvSpPr>
        <p:spPr bwMode="auto">
          <a:xfrm>
            <a:off x="5217761" y="2991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45</a:t>
            </a:r>
            <a:endParaRPr lang="en-US" sz="1500" b="1" dirty="0">
              <a:latin typeface="Courier New" pitchFamily="49" charset="0"/>
              <a:cs typeface="Courier New" pitchFamily="49" charset="0"/>
            </a:endParaRPr>
          </a:p>
        </p:txBody>
      </p:sp>
      <p:sp>
        <p:nvSpPr>
          <p:cNvPr id="21527" name="Text Box 34"/>
          <p:cNvSpPr txBox="1">
            <a:spLocks noChangeArrowheads="1"/>
          </p:cNvSpPr>
          <p:nvPr>
            <p:custDataLst>
              <p:tags r:id="rId13"/>
            </p:custDataLst>
          </p:nvPr>
        </p:nvSpPr>
        <p:spPr bwMode="auto">
          <a:xfrm>
            <a:off x="5217761" y="3364266"/>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46</a:t>
            </a:r>
            <a:endParaRPr lang="en-US" sz="1500" b="1" dirty="0">
              <a:latin typeface="Courier New" pitchFamily="49" charset="0"/>
              <a:cs typeface="Courier New" pitchFamily="49" charset="0"/>
            </a:endParaRPr>
          </a:p>
        </p:txBody>
      </p:sp>
      <p:sp>
        <p:nvSpPr>
          <p:cNvPr id="21528" name="Text Box 35"/>
          <p:cNvSpPr txBox="1">
            <a:spLocks noChangeArrowheads="1"/>
          </p:cNvSpPr>
          <p:nvPr>
            <p:custDataLst>
              <p:tags r:id="rId14"/>
            </p:custDataLst>
          </p:nvPr>
        </p:nvSpPr>
        <p:spPr bwMode="auto">
          <a:xfrm>
            <a:off x="5217761" y="3753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47</a:t>
            </a:r>
            <a:endParaRPr lang="en-US" sz="1500" b="1" dirty="0">
              <a:latin typeface="Courier New" pitchFamily="49" charset="0"/>
              <a:cs typeface="Courier New" pitchFamily="49" charset="0"/>
            </a:endParaRPr>
          </a:p>
        </p:txBody>
      </p:sp>
      <p:sp>
        <p:nvSpPr>
          <p:cNvPr id="21530" name="Rectangle 52"/>
          <p:cNvSpPr>
            <a:spLocks noChangeArrowheads="1"/>
          </p:cNvSpPr>
          <p:nvPr>
            <p:custDataLst>
              <p:tags r:id="rId15"/>
            </p:custDataLst>
          </p:nvPr>
        </p:nvSpPr>
        <p:spPr bwMode="auto">
          <a:xfrm>
            <a:off x="5857875" y="3738563"/>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21532" name="Rectangle 269"/>
          <p:cNvSpPr>
            <a:spLocks noChangeArrowheads="1"/>
          </p:cNvSpPr>
          <p:nvPr>
            <p:custDataLst>
              <p:tags r:id="rId16"/>
            </p:custDataLst>
          </p:nvPr>
        </p:nvSpPr>
        <p:spPr bwMode="auto">
          <a:xfrm>
            <a:off x="5857874" y="2595563"/>
            <a:ext cx="2239963" cy="366712"/>
          </a:xfrm>
          <a:prstGeom prst="rect">
            <a:avLst/>
          </a:prstGeom>
          <a:noFill/>
          <a:ln>
            <a:noFill/>
          </a:ln>
          <a:extLst/>
        </p:spPr>
        <p:txBody>
          <a:bodyPr wrap="square">
            <a:spAutoFit/>
          </a:bodyPr>
          <a:lstStyle/>
          <a:p>
            <a:pPr algn="r"/>
            <a:r>
              <a:rPr lang="en-US" sz="1800" b="1" dirty="0" smtClean="0">
                <a:latin typeface="Courier New" panose="02070309020205020404" pitchFamily="49" charset="0"/>
                <a:cs typeface="Courier New" panose="02070309020205020404" pitchFamily="49" charset="0"/>
              </a:rPr>
              <a:t> </a:t>
            </a:r>
            <a:endParaRPr lang="en-US" sz="1800" b="1" dirty="0">
              <a:latin typeface="Courier New" panose="02070309020205020404" pitchFamily="49" charset="0"/>
              <a:cs typeface="Courier New" panose="02070309020205020404" pitchFamily="49" charset="0"/>
            </a:endParaRPr>
          </a:p>
        </p:txBody>
      </p:sp>
      <p:sp>
        <p:nvSpPr>
          <p:cNvPr id="21545" name="Rectangle 21"/>
          <p:cNvSpPr>
            <a:spLocks noChangeArrowheads="1"/>
          </p:cNvSpPr>
          <p:nvPr>
            <p:custDataLst>
              <p:tags r:id="rId17"/>
            </p:custDataLst>
          </p:nvPr>
        </p:nvSpPr>
        <p:spPr bwMode="auto">
          <a:xfrm>
            <a:off x="5816600" y="410368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r"/>
            <a:endParaRPr lang="en-US" sz="1800" b="1">
              <a:latin typeface="Courier New" panose="02070309020205020404" pitchFamily="49" charset="0"/>
              <a:cs typeface="Courier New" panose="02070309020205020404" pitchFamily="49" charset="0"/>
            </a:endParaRPr>
          </a:p>
        </p:txBody>
      </p:sp>
      <p:sp>
        <p:nvSpPr>
          <p:cNvPr id="21546" name="Text Box 35"/>
          <p:cNvSpPr txBox="1">
            <a:spLocks noChangeArrowheads="1"/>
          </p:cNvSpPr>
          <p:nvPr>
            <p:custDataLst>
              <p:tags r:id="rId18"/>
            </p:custDataLst>
          </p:nvPr>
        </p:nvSpPr>
        <p:spPr bwMode="auto">
          <a:xfrm>
            <a:off x="5217761" y="414055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48</a:t>
            </a:r>
            <a:endParaRPr lang="en-US" sz="1500" b="1" dirty="0">
              <a:latin typeface="Courier New" pitchFamily="49" charset="0"/>
              <a:cs typeface="Courier New" pitchFamily="49" charset="0"/>
            </a:endParaRPr>
          </a:p>
        </p:txBody>
      </p:sp>
      <p:sp>
        <p:nvSpPr>
          <p:cNvPr id="21547" name="Rectangle 52"/>
          <p:cNvSpPr>
            <a:spLocks noChangeArrowheads="1"/>
          </p:cNvSpPr>
          <p:nvPr>
            <p:custDataLst>
              <p:tags r:id="rId19"/>
            </p:custDataLst>
          </p:nvPr>
        </p:nvSpPr>
        <p:spPr bwMode="auto">
          <a:xfrm>
            <a:off x="5857875" y="4125913"/>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105" name="Rectangle 6"/>
          <p:cNvSpPr>
            <a:spLocks noChangeArrowheads="1"/>
          </p:cNvSpPr>
          <p:nvPr>
            <p:custDataLst>
              <p:tags r:id="rId20"/>
            </p:custDataLst>
          </p:nvPr>
        </p:nvSpPr>
        <p:spPr bwMode="auto">
          <a:xfrm>
            <a:off x="989719" y="2354263"/>
            <a:ext cx="2664706" cy="527226"/>
          </a:xfrm>
          <a:prstGeom prst="rect">
            <a:avLst/>
          </a:prstGeom>
          <a:solidFill>
            <a:srgbClr val="FFE0B3"/>
          </a:solidFill>
          <a:ln w="9525">
            <a:solidFill>
              <a:schemeClr val="tx1"/>
            </a:solidFill>
            <a:miter lim="800000"/>
            <a:headEnd/>
            <a:tailEnd/>
          </a:ln>
          <a:extLst/>
        </p:spPr>
        <p:txBody>
          <a:bodyPr wrap="none" anchor="ctr"/>
          <a:lstStyle/>
          <a:p>
            <a:pPr algn="r"/>
            <a:endParaRPr lang="en-US" b="1" dirty="0">
              <a:latin typeface="Courier New" panose="02070309020205020404" pitchFamily="49" charset="0"/>
              <a:cs typeface="Courier New" panose="02070309020205020404" pitchFamily="49" charset="0"/>
            </a:endParaRPr>
          </a:p>
        </p:txBody>
      </p:sp>
      <p:sp>
        <p:nvSpPr>
          <p:cNvPr id="107" name="Rectangle 7"/>
          <p:cNvSpPr>
            <a:spLocks noChangeArrowheads="1"/>
          </p:cNvSpPr>
          <p:nvPr>
            <p:custDataLst>
              <p:tags r:id="rId21"/>
            </p:custDataLst>
          </p:nvPr>
        </p:nvSpPr>
        <p:spPr bwMode="auto">
          <a:xfrm>
            <a:off x="989719" y="3879674"/>
            <a:ext cx="2664706" cy="527226"/>
          </a:xfrm>
          <a:prstGeom prst="rect">
            <a:avLst/>
          </a:prstGeom>
          <a:solidFill>
            <a:schemeClr val="bg1">
              <a:lumMod val="85000"/>
            </a:schemeClr>
          </a:solidFill>
          <a:ln w="9525">
            <a:solidFill>
              <a:schemeClr val="tx1"/>
            </a:solidFill>
            <a:miter lim="800000"/>
            <a:headEnd/>
            <a:tailEnd/>
          </a:ln>
          <a:extLst/>
        </p:spPr>
        <p:txBody>
          <a:bodyPr wrap="none" anchor="ctr"/>
          <a:lstStyle/>
          <a:p>
            <a:pPr algn="r"/>
            <a:r>
              <a:rPr lang="en-US" b="1" dirty="0" smtClean="0">
                <a:latin typeface="Courier New" panose="02070309020205020404" pitchFamily="49" charset="0"/>
                <a:cs typeface="Courier New" panose="02070309020205020404" pitchFamily="49" charset="0"/>
              </a:rPr>
              <a:t>42</a:t>
            </a:r>
            <a:endParaRPr lang="en-US" b="1" dirty="0">
              <a:latin typeface="Courier New" panose="02070309020205020404" pitchFamily="49" charset="0"/>
              <a:cs typeface="Courier New" panose="02070309020205020404" pitchFamily="49" charset="0"/>
            </a:endParaRPr>
          </a:p>
        </p:txBody>
      </p:sp>
      <p:sp>
        <p:nvSpPr>
          <p:cNvPr id="108" name="Text Box 38"/>
          <p:cNvSpPr txBox="1">
            <a:spLocks noChangeArrowheads="1"/>
          </p:cNvSpPr>
          <p:nvPr>
            <p:custDataLst>
              <p:tags r:id="rId22"/>
            </p:custDataLst>
          </p:nvPr>
        </p:nvSpPr>
        <p:spPr bwMode="auto">
          <a:xfrm>
            <a:off x="295981" y="24018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rgbClr val="0000FF"/>
                </a:solidFill>
                <a:latin typeface="Courier New" pitchFamily="-106" charset="0"/>
                <a:cs typeface="Courier New" pitchFamily="-106" charset="0"/>
              </a:rPr>
              <a:t>r1</a:t>
            </a:r>
          </a:p>
        </p:txBody>
      </p:sp>
      <p:sp>
        <p:nvSpPr>
          <p:cNvPr id="115" name="Text Box 39"/>
          <p:cNvSpPr txBox="1">
            <a:spLocks noChangeArrowheads="1"/>
          </p:cNvSpPr>
          <p:nvPr>
            <p:custDataLst>
              <p:tags r:id="rId23"/>
            </p:custDataLst>
          </p:nvPr>
        </p:nvSpPr>
        <p:spPr bwMode="auto">
          <a:xfrm>
            <a:off x="322969" y="3976687"/>
            <a:ext cx="62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dirty="0" smtClean="0">
                <a:latin typeface="Courier New" pitchFamily="-106" charset="0"/>
                <a:cs typeface="Courier New" pitchFamily="-106" charset="0"/>
              </a:rPr>
              <a:t>r15</a:t>
            </a:r>
            <a:endParaRPr lang="en-US" sz="1800" b="1" dirty="0">
              <a:latin typeface="Courier New" pitchFamily="-106" charset="0"/>
              <a:cs typeface="Courier New" pitchFamily="-106" charset="0"/>
            </a:endParaRPr>
          </a:p>
        </p:txBody>
      </p:sp>
      <p:sp>
        <p:nvSpPr>
          <p:cNvPr id="117" name="Text Box 175"/>
          <p:cNvSpPr txBox="1">
            <a:spLocks noChangeArrowheads="1"/>
          </p:cNvSpPr>
          <p:nvPr/>
        </p:nvSpPr>
        <p:spPr bwMode="auto">
          <a:xfrm>
            <a:off x="1027819" y="3649939"/>
            <a:ext cx="2614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smtClean="0">
                <a:latin typeface="Cambria" pitchFamily="18" charset="0"/>
              </a:rPr>
              <a:t>Stack pointer</a:t>
            </a:r>
            <a:endParaRPr lang="en-US" sz="1200" dirty="0">
              <a:latin typeface="Cambria" pitchFamily="18" charset="0"/>
            </a:endParaRPr>
          </a:p>
        </p:txBody>
      </p:sp>
      <p:sp>
        <p:nvSpPr>
          <p:cNvPr id="118" name="Rectangle 6"/>
          <p:cNvSpPr>
            <a:spLocks noChangeArrowheads="1"/>
          </p:cNvSpPr>
          <p:nvPr>
            <p:custDataLst>
              <p:tags r:id="rId24"/>
            </p:custDataLst>
          </p:nvPr>
        </p:nvSpPr>
        <p:spPr bwMode="auto">
          <a:xfrm>
            <a:off x="998538" y="3054174"/>
            <a:ext cx="2664706" cy="527226"/>
          </a:xfrm>
          <a:prstGeom prst="rect">
            <a:avLst/>
          </a:prstGeom>
          <a:solidFill>
            <a:srgbClr val="FFE0B3"/>
          </a:solidFill>
          <a:ln w="9525">
            <a:solidFill>
              <a:schemeClr val="tx1"/>
            </a:solidFill>
            <a:miter lim="800000"/>
            <a:headEnd/>
            <a:tailEnd/>
          </a:ln>
          <a:extLst/>
        </p:spPr>
        <p:txBody>
          <a:bodyPr wrap="none" anchor="ctr"/>
          <a:lstStyle/>
          <a:p>
            <a:pPr algn="r"/>
            <a:endParaRPr lang="en-US" b="1" dirty="0">
              <a:latin typeface="Courier New" panose="02070309020205020404" pitchFamily="49" charset="0"/>
              <a:cs typeface="Courier New" panose="02070309020205020404" pitchFamily="49" charset="0"/>
            </a:endParaRPr>
          </a:p>
        </p:txBody>
      </p:sp>
      <p:sp>
        <p:nvSpPr>
          <p:cNvPr id="119" name="Text Box 38"/>
          <p:cNvSpPr txBox="1">
            <a:spLocks noChangeArrowheads="1"/>
          </p:cNvSpPr>
          <p:nvPr>
            <p:custDataLst>
              <p:tags r:id="rId25"/>
            </p:custDataLst>
          </p:nvPr>
        </p:nvSpPr>
        <p:spPr bwMode="auto">
          <a:xfrm>
            <a:off x="304800" y="3101799"/>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dirty="0" smtClean="0">
                <a:solidFill>
                  <a:srgbClr val="0000FF"/>
                </a:solidFill>
                <a:latin typeface="Courier New" pitchFamily="-106" charset="0"/>
                <a:cs typeface="Courier New" pitchFamily="-106" charset="0"/>
              </a:rPr>
              <a:t>r2</a:t>
            </a:r>
            <a:endParaRPr lang="en-US" sz="1800" b="1" dirty="0">
              <a:solidFill>
                <a:srgbClr val="0000FF"/>
              </a:solidFill>
              <a:latin typeface="Courier New" pitchFamily="-106" charset="0"/>
              <a:cs typeface="Courier New" pitchFamily="-106" charset="0"/>
            </a:endParaRPr>
          </a:p>
        </p:txBody>
      </p:sp>
      <p:sp>
        <p:nvSpPr>
          <p:cNvPr id="2" name="TextBox 1"/>
          <p:cNvSpPr txBox="1"/>
          <p:nvPr/>
        </p:nvSpPr>
        <p:spPr>
          <a:xfrm>
            <a:off x="3886200" y="4765343"/>
            <a:ext cx="1659429" cy="461665"/>
          </a:xfrm>
          <a:prstGeom prst="rect">
            <a:avLst/>
          </a:prstGeom>
          <a:noFill/>
        </p:spPr>
        <p:txBody>
          <a:bodyPr wrap="none" rtlCol="0">
            <a:spAutoFit/>
          </a:bodyPr>
          <a:lstStyle/>
          <a:p>
            <a:pPr algn="l"/>
            <a:r>
              <a:rPr lang="en-US" b="1" dirty="0" err="1" smtClean="0">
                <a:latin typeface="Courier New" panose="02070309020205020404" pitchFamily="49" charset="0"/>
                <a:cs typeface="Courier New" panose="02070309020205020404" pitchFamily="49" charset="0"/>
              </a:rPr>
              <a:t>pushr</a:t>
            </a:r>
            <a:r>
              <a:rPr lang="en-US" b="1" dirty="0" smtClean="0">
                <a:latin typeface="Courier New" panose="02070309020205020404" pitchFamily="49" charset="0"/>
                <a:cs typeface="Courier New" panose="02070309020205020404" pitchFamily="49" charset="0"/>
              </a:rPr>
              <a:t> r1</a:t>
            </a:r>
            <a:endParaRPr lang="en-US" b="1" dirty="0">
              <a:latin typeface="Courier New" panose="02070309020205020404" pitchFamily="49" charset="0"/>
              <a:cs typeface="Courier New" panose="02070309020205020404" pitchFamily="49" charset="0"/>
            </a:endParaRPr>
          </a:p>
        </p:txBody>
      </p:sp>
      <p:sp>
        <p:nvSpPr>
          <p:cNvPr id="124" name="TextBox 123"/>
          <p:cNvSpPr txBox="1"/>
          <p:nvPr/>
        </p:nvSpPr>
        <p:spPr>
          <a:xfrm>
            <a:off x="3886200" y="5096891"/>
            <a:ext cx="1659429" cy="461665"/>
          </a:xfrm>
          <a:prstGeom prst="rect">
            <a:avLst/>
          </a:prstGeom>
          <a:noFill/>
        </p:spPr>
        <p:txBody>
          <a:bodyPr wrap="none" rtlCol="0">
            <a:spAutoFit/>
          </a:bodyPr>
          <a:lstStyle/>
          <a:p>
            <a:pPr algn="l"/>
            <a:r>
              <a:rPr lang="en-US" b="1" dirty="0" err="1" smtClean="0">
                <a:latin typeface="Courier New" panose="02070309020205020404" pitchFamily="49" charset="0"/>
                <a:cs typeface="Courier New" panose="02070309020205020404" pitchFamily="49" charset="0"/>
              </a:rPr>
              <a:t>pushr</a:t>
            </a:r>
            <a:r>
              <a:rPr lang="en-US" b="1" dirty="0" smtClean="0">
                <a:latin typeface="Courier New" panose="02070309020205020404" pitchFamily="49" charset="0"/>
                <a:cs typeface="Courier New" panose="02070309020205020404" pitchFamily="49" charset="0"/>
              </a:rPr>
              <a:t> r2</a:t>
            </a:r>
            <a:endParaRPr lang="en-US" b="1" dirty="0">
              <a:latin typeface="Courier New" panose="02070309020205020404" pitchFamily="49" charset="0"/>
              <a:cs typeface="Courier New" panose="02070309020205020404" pitchFamily="49" charset="0"/>
            </a:endParaRPr>
          </a:p>
        </p:txBody>
      </p:sp>
      <p:sp>
        <p:nvSpPr>
          <p:cNvPr id="125" name="TextBox 124"/>
          <p:cNvSpPr txBox="1"/>
          <p:nvPr/>
        </p:nvSpPr>
        <p:spPr>
          <a:xfrm>
            <a:off x="3886200" y="5759987"/>
            <a:ext cx="1659429" cy="461665"/>
          </a:xfrm>
          <a:prstGeom prst="rect">
            <a:avLst/>
          </a:prstGeom>
          <a:noFill/>
        </p:spPr>
        <p:txBody>
          <a:bodyPr wrap="none" rtlCol="0">
            <a:spAutoFit/>
          </a:bodyPr>
          <a:lstStyle/>
          <a:p>
            <a:pPr algn="l"/>
            <a:r>
              <a:rPr lang="en-US" b="1" dirty="0" err="1" smtClean="0">
                <a:latin typeface="Courier New" panose="02070309020205020404" pitchFamily="49" charset="0"/>
                <a:cs typeface="Courier New" panose="02070309020205020404" pitchFamily="49" charset="0"/>
              </a:rPr>
              <a:t>popr</a:t>
            </a:r>
            <a:r>
              <a:rPr lang="en-US" b="1" dirty="0" smtClean="0">
                <a:latin typeface="Courier New" panose="02070309020205020404" pitchFamily="49" charset="0"/>
                <a:cs typeface="Courier New" panose="02070309020205020404" pitchFamily="49" charset="0"/>
              </a:rPr>
              <a:t>  r2</a:t>
            </a:r>
            <a:endParaRPr lang="en-US" b="1" dirty="0">
              <a:latin typeface="Courier New" panose="02070309020205020404" pitchFamily="49" charset="0"/>
              <a:cs typeface="Courier New" panose="02070309020205020404" pitchFamily="49" charset="0"/>
            </a:endParaRPr>
          </a:p>
        </p:txBody>
      </p:sp>
      <p:sp>
        <p:nvSpPr>
          <p:cNvPr id="126" name="TextBox 125"/>
          <p:cNvSpPr txBox="1"/>
          <p:nvPr/>
        </p:nvSpPr>
        <p:spPr>
          <a:xfrm>
            <a:off x="3886200" y="6091535"/>
            <a:ext cx="1659429" cy="461665"/>
          </a:xfrm>
          <a:prstGeom prst="rect">
            <a:avLst/>
          </a:prstGeom>
          <a:noFill/>
        </p:spPr>
        <p:txBody>
          <a:bodyPr wrap="none" rtlCol="0">
            <a:spAutoFit/>
          </a:bodyPr>
          <a:lstStyle/>
          <a:p>
            <a:pPr algn="l"/>
            <a:r>
              <a:rPr lang="en-US" b="1" dirty="0" err="1" smtClean="0">
                <a:latin typeface="Courier New" panose="02070309020205020404" pitchFamily="49" charset="0"/>
                <a:cs typeface="Courier New" panose="02070309020205020404" pitchFamily="49" charset="0"/>
              </a:rPr>
              <a:t>popr</a:t>
            </a:r>
            <a:r>
              <a:rPr lang="en-US" b="1" dirty="0" smtClean="0">
                <a:latin typeface="Courier New" panose="02070309020205020404" pitchFamily="49" charset="0"/>
                <a:cs typeface="Courier New" panose="02070309020205020404" pitchFamily="49" charset="0"/>
              </a:rPr>
              <a:t>  r1</a:t>
            </a:r>
            <a:endParaRPr lang="en-US" b="1" dirty="0">
              <a:latin typeface="Courier New" panose="02070309020205020404" pitchFamily="49" charset="0"/>
              <a:cs typeface="Courier New" panose="02070309020205020404" pitchFamily="49" charset="0"/>
            </a:endParaRPr>
          </a:p>
        </p:txBody>
      </p:sp>
      <p:cxnSp>
        <p:nvCxnSpPr>
          <p:cNvPr id="5" name="Straight Arrow Connector 4"/>
          <p:cNvCxnSpPr/>
          <p:nvPr/>
        </p:nvCxnSpPr>
        <p:spPr bwMode="auto">
          <a:xfrm flipV="1">
            <a:off x="3733800" y="2023269"/>
            <a:ext cx="1676400" cy="2117284"/>
          </a:xfrm>
          <a:prstGeom prst="straightConnector1">
            <a:avLst/>
          </a:prstGeom>
          <a:noFill/>
          <a:ln w="19050" cap="flat" cmpd="sng" algn="ctr">
            <a:solidFill>
              <a:schemeClr val="tx1"/>
            </a:solidFill>
            <a:prstDash val="solid"/>
            <a:round/>
            <a:headEnd type="none" w="med" len="med"/>
            <a:tailEnd type="arrow"/>
          </a:ln>
          <a:effectLst/>
        </p:spPr>
      </p:cxnSp>
      <p:sp>
        <p:nvSpPr>
          <p:cNvPr id="6" name="TextBox 5"/>
          <p:cNvSpPr txBox="1"/>
          <p:nvPr/>
        </p:nvSpPr>
        <p:spPr>
          <a:xfrm>
            <a:off x="7744807" y="1827789"/>
            <a:ext cx="322524" cy="369332"/>
          </a:xfrm>
          <a:prstGeom prst="rect">
            <a:avLst/>
          </a:prstGeom>
          <a:noFill/>
        </p:spPr>
        <p:txBody>
          <a:bodyPr wrap="none" rtlCol="0">
            <a:spAutoFit/>
          </a:bodyPr>
          <a:lstStyle/>
          <a:p>
            <a:pPr algn="r"/>
            <a:r>
              <a:rPr lang="en-US" sz="1800" b="1" dirty="0">
                <a:latin typeface="Courier New" panose="02070309020205020404" pitchFamily="49" charset="0"/>
                <a:cs typeface="Courier New" panose="02070309020205020404" pitchFamily="49" charset="0"/>
              </a:rPr>
              <a:t>5</a:t>
            </a:r>
          </a:p>
        </p:txBody>
      </p:sp>
      <p:sp>
        <p:nvSpPr>
          <p:cNvPr id="129" name="TextBox 128"/>
          <p:cNvSpPr txBox="1"/>
          <p:nvPr/>
        </p:nvSpPr>
        <p:spPr>
          <a:xfrm>
            <a:off x="7606949" y="2204006"/>
            <a:ext cx="460382" cy="369332"/>
          </a:xfrm>
          <a:prstGeom prst="rect">
            <a:avLst/>
          </a:prstGeom>
          <a:noFill/>
        </p:spPr>
        <p:txBody>
          <a:bodyPr wrap="none" rtlCol="0">
            <a:spAutoFit/>
          </a:bodyPr>
          <a:lstStyle/>
          <a:p>
            <a:pPr algn="r"/>
            <a:r>
              <a:rPr lang="en-US" sz="1800" b="1" dirty="0" smtClean="0">
                <a:latin typeface="Courier New" panose="02070309020205020404" pitchFamily="49" charset="0"/>
                <a:cs typeface="Courier New" panose="02070309020205020404" pitchFamily="49" charset="0"/>
              </a:rPr>
              <a:t>19</a:t>
            </a:r>
            <a:endParaRPr lang="en-US" sz="1800" b="1" dirty="0">
              <a:latin typeface="Courier New" panose="02070309020205020404" pitchFamily="49" charset="0"/>
              <a:cs typeface="Courier New" panose="02070309020205020404" pitchFamily="49" charset="0"/>
            </a:endParaRPr>
          </a:p>
        </p:txBody>
      </p:sp>
      <p:sp>
        <p:nvSpPr>
          <p:cNvPr id="11" name="TextBox 10"/>
          <p:cNvSpPr txBox="1"/>
          <p:nvPr/>
        </p:nvSpPr>
        <p:spPr>
          <a:xfrm>
            <a:off x="3084680" y="3101799"/>
            <a:ext cx="553357" cy="461665"/>
          </a:xfrm>
          <a:prstGeom prst="rect">
            <a:avLst/>
          </a:prstGeom>
          <a:noFill/>
        </p:spPr>
        <p:txBody>
          <a:bodyPr wrap="none" rtlCol="0">
            <a:spAutoFit/>
          </a:bodyPr>
          <a:lstStyle/>
          <a:p>
            <a:pPr algn="r"/>
            <a:r>
              <a:rPr lang="en-US" b="1" dirty="0" smtClean="0">
                <a:latin typeface="Courier New" panose="02070309020205020404" pitchFamily="49" charset="0"/>
                <a:cs typeface="Courier New" panose="02070309020205020404" pitchFamily="49" charset="0"/>
              </a:rPr>
              <a:t>19</a:t>
            </a:r>
            <a:endParaRPr lang="en-US" b="1" dirty="0">
              <a:latin typeface="Courier New" panose="02070309020205020404" pitchFamily="49" charset="0"/>
              <a:cs typeface="Courier New" panose="02070309020205020404" pitchFamily="49" charset="0"/>
            </a:endParaRPr>
          </a:p>
        </p:txBody>
      </p:sp>
      <p:sp>
        <p:nvSpPr>
          <p:cNvPr id="131" name="TextBox 130"/>
          <p:cNvSpPr txBox="1"/>
          <p:nvPr/>
        </p:nvSpPr>
        <p:spPr>
          <a:xfrm>
            <a:off x="3269025" y="2390785"/>
            <a:ext cx="369012" cy="461665"/>
          </a:xfrm>
          <a:prstGeom prst="rect">
            <a:avLst/>
          </a:prstGeom>
          <a:noFill/>
        </p:spPr>
        <p:txBody>
          <a:bodyPr wrap="none" rtlCol="0">
            <a:spAutoFit/>
          </a:bodyPr>
          <a:lstStyle/>
          <a:p>
            <a:pPr algn="r"/>
            <a:r>
              <a:rPr lang="en-US" b="1" dirty="0">
                <a:latin typeface="Courier New" panose="02070309020205020404" pitchFamily="49" charset="0"/>
                <a:cs typeface="Courier New" panose="02070309020205020404" pitchFamily="49" charset="0"/>
              </a:rPr>
              <a:t>5</a:t>
            </a:r>
          </a:p>
        </p:txBody>
      </p:sp>
    </p:spTree>
    <p:extLst>
      <p:ext uri="{BB962C8B-B14F-4D97-AF65-F5344CB8AC3E}">
        <p14:creationId xmlns:p14="http://schemas.microsoft.com/office/powerpoint/2010/main" val="40041563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ChangeArrowheads="1"/>
          </p:cNvSpPr>
          <p:nvPr>
            <p:custDataLst>
              <p:tags r:id="rId1"/>
            </p:custDataLst>
          </p:nvPr>
        </p:nvSpPr>
        <p:spPr bwMode="auto">
          <a:xfrm>
            <a:off x="381000" y="150813"/>
            <a:ext cx="8229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dirty="0" err="1" smtClean="0">
                <a:latin typeface="Courier New" pitchFamily="-106" charset="0"/>
              </a:rPr>
              <a:t>pop</a:t>
            </a:r>
            <a:r>
              <a:rPr lang="en-US" sz="4200" b="1" dirty="0" err="1" smtClean="0">
                <a:latin typeface="Courier New" pitchFamily="-106" charset="0"/>
              </a:rPr>
              <a:t>r</a:t>
            </a:r>
            <a:r>
              <a:rPr lang="en-US" sz="4200" dirty="0" smtClean="0">
                <a:latin typeface="Times New Roman" pitchFamily="-106" charset="0"/>
              </a:rPr>
              <a:t> </a:t>
            </a:r>
            <a:r>
              <a:rPr lang="en-US" sz="4200" dirty="0" smtClean="0">
                <a:solidFill>
                  <a:schemeClr val="tx2"/>
                </a:solidFill>
                <a:latin typeface="Times New Roman" pitchFamily="-106" charset="0"/>
              </a:rPr>
              <a:t> </a:t>
            </a:r>
            <a:r>
              <a:rPr lang="en-US" sz="4200" dirty="0" smtClean="0">
                <a:solidFill>
                  <a:schemeClr val="tx2"/>
                </a:solidFill>
                <a:latin typeface="Cambria" pitchFamily="18" charset="0"/>
              </a:rPr>
              <a:t>loads FROM </a:t>
            </a:r>
            <a:r>
              <a:rPr lang="en-US" sz="4200" dirty="0">
                <a:solidFill>
                  <a:schemeClr val="tx2"/>
                </a:solidFill>
                <a:latin typeface="Cambria" pitchFamily="18" charset="0"/>
              </a:rPr>
              <a:t>memory</a:t>
            </a:r>
          </a:p>
        </p:txBody>
      </p:sp>
      <p:sp>
        <p:nvSpPr>
          <p:cNvPr id="21508" name="Text Box 25"/>
          <p:cNvSpPr txBox="1">
            <a:spLocks noChangeArrowheads="1"/>
          </p:cNvSpPr>
          <p:nvPr>
            <p:custDataLst>
              <p:tags r:id="rId2"/>
            </p:custDataLst>
          </p:nvPr>
        </p:nvSpPr>
        <p:spPr bwMode="auto">
          <a:xfrm>
            <a:off x="5902325" y="1143000"/>
            <a:ext cx="2090738"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800" dirty="0" smtClean="0">
                <a:latin typeface="Cambria" pitchFamily="18" charset="0"/>
              </a:rPr>
              <a:t>RAM</a:t>
            </a:r>
            <a:endParaRPr lang="en-US" sz="2800" dirty="0">
              <a:latin typeface="Cambria" pitchFamily="18" charset="0"/>
            </a:endParaRPr>
          </a:p>
        </p:txBody>
      </p:sp>
      <p:sp>
        <p:nvSpPr>
          <p:cNvPr id="21509" name="Text Box 26"/>
          <p:cNvSpPr txBox="1">
            <a:spLocks noChangeArrowheads="1"/>
          </p:cNvSpPr>
          <p:nvPr>
            <p:custDataLst>
              <p:tags r:id="rId3"/>
            </p:custDataLst>
          </p:nvPr>
        </p:nvSpPr>
        <p:spPr bwMode="auto">
          <a:xfrm>
            <a:off x="1371600" y="1143000"/>
            <a:ext cx="1828800"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800" dirty="0" smtClean="0">
                <a:latin typeface="Cambria" pitchFamily="18" charset="0"/>
              </a:rPr>
              <a:t>CPU</a:t>
            </a:r>
            <a:endParaRPr lang="en-US" sz="2800" dirty="0">
              <a:latin typeface="Cambria" pitchFamily="18" charset="0"/>
            </a:endParaRPr>
          </a:p>
        </p:txBody>
      </p:sp>
      <p:sp>
        <p:nvSpPr>
          <p:cNvPr id="21515" name="Rectangle 16"/>
          <p:cNvSpPr>
            <a:spLocks noChangeArrowheads="1"/>
          </p:cNvSpPr>
          <p:nvPr>
            <p:custDataLst>
              <p:tags r:id="rId4"/>
            </p:custDataLst>
          </p:nvPr>
        </p:nvSpPr>
        <p:spPr bwMode="auto">
          <a:xfrm>
            <a:off x="5816600" y="1811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6" name="Rectangle 17"/>
          <p:cNvSpPr>
            <a:spLocks noChangeArrowheads="1"/>
          </p:cNvSpPr>
          <p:nvPr>
            <p:custDataLst>
              <p:tags r:id="rId5"/>
            </p:custDataLst>
          </p:nvPr>
        </p:nvSpPr>
        <p:spPr bwMode="auto">
          <a:xfrm>
            <a:off x="5816600" y="2192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7" name="Rectangle 18"/>
          <p:cNvSpPr>
            <a:spLocks noChangeArrowheads="1"/>
          </p:cNvSpPr>
          <p:nvPr>
            <p:custDataLst>
              <p:tags r:id="rId6"/>
            </p:custDataLst>
          </p:nvPr>
        </p:nvSpPr>
        <p:spPr bwMode="auto">
          <a:xfrm>
            <a:off x="5816600" y="2573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8" name="Rectangle 19"/>
          <p:cNvSpPr>
            <a:spLocks noChangeArrowheads="1"/>
          </p:cNvSpPr>
          <p:nvPr>
            <p:custDataLst>
              <p:tags r:id="rId7"/>
            </p:custDataLst>
          </p:nvPr>
        </p:nvSpPr>
        <p:spPr bwMode="auto">
          <a:xfrm>
            <a:off x="5816600" y="2954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9" name="Rectangle 20"/>
          <p:cNvSpPr>
            <a:spLocks noChangeArrowheads="1"/>
          </p:cNvSpPr>
          <p:nvPr>
            <p:custDataLst>
              <p:tags r:id="rId8"/>
            </p:custDataLst>
          </p:nvPr>
        </p:nvSpPr>
        <p:spPr bwMode="auto">
          <a:xfrm>
            <a:off x="5816600" y="3335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0" name="Rectangle 21"/>
          <p:cNvSpPr>
            <a:spLocks noChangeArrowheads="1"/>
          </p:cNvSpPr>
          <p:nvPr>
            <p:custDataLst>
              <p:tags r:id="rId9"/>
            </p:custDataLst>
          </p:nvPr>
        </p:nvSpPr>
        <p:spPr bwMode="auto">
          <a:xfrm>
            <a:off x="5816600" y="371633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1" name="Rectangle 22"/>
          <p:cNvSpPr>
            <a:spLocks noChangeArrowheads="1"/>
          </p:cNvSpPr>
          <p:nvPr>
            <p:custDataLst>
              <p:tags r:id="rId10"/>
            </p:custDataLst>
          </p:nvPr>
        </p:nvSpPr>
        <p:spPr bwMode="auto">
          <a:xfrm>
            <a:off x="5816600" y="4848225"/>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2" name="Rectangle 28"/>
          <p:cNvSpPr>
            <a:spLocks noChangeArrowheads="1"/>
          </p:cNvSpPr>
          <p:nvPr>
            <p:custDataLst>
              <p:tags r:id="rId11"/>
            </p:custDataLst>
          </p:nvPr>
        </p:nvSpPr>
        <p:spPr bwMode="auto">
          <a:xfrm>
            <a:off x="5857875" y="1839913"/>
            <a:ext cx="22399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latin typeface="Courier New" pitchFamily="-106" charset="0"/>
              </a:rPr>
              <a:t>setn</a:t>
            </a:r>
            <a:r>
              <a:rPr lang="en-US" sz="1800" b="1" dirty="0">
                <a:latin typeface="Courier New" pitchFamily="-106" charset="0"/>
              </a:rPr>
              <a:t> </a:t>
            </a:r>
            <a:r>
              <a:rPr lang="en-US" sz="1800" b="1" dirty="0" smtClean="0">
                <a:latin typeface="Courier New" pitchFamily="-106" charset="0"/>
              </a:rPr>
              <a:t> r1 </a:t>
            </a:r>
            <a:r>
              <a:rPr lang="en-US" sz="1800" b="1" dirty="0">
                <a:latin typeface="Courier New" pitchFamily="-106" charset="0"/>
              </a:rPr>
              <a:t>3</a:t>
            </a:r>
            <a:endParaRPr lang="en-US" sz="1800" dirty="0">
              <a:latin typeface="Arial" charset="0"/>
            </a:endParaRPr>
          </a:p>
        </p:txBody>
      </p:sp>
      <p:sp>
        <p:nvSpPr>
          <p:cNvPr id="21523" name="Text Box 30"/>
          <p:cNvSpPr txBox="1">
            <a:spLocks noChangeArrowheads="1"/>
          </p:cNvSpPr>
          <p:nvPr>
            <p:custDataLst>
              <p:tags r:id="rId12"/>
            </p:custDataLst>
          </p:nvPr>
        </p:nvSpPr>
        <p:spPr bwMode="auto">
          <a:xfrm>
            <a:off x="5220936" y="1851378"/>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0</a:t>
            </a:r>
          </a:p>
        </p:txBody>
      </p:sp>
      <p:sp>
        <p:nvSpPr>
          <p:cNvPr id="21524" name="Text Box 31"/>
          <p:cNvSpPr txBox="1">
            <a:spLocks noChangeArrowheads="1"/>
          </p:cNvSpPr>
          <p:nvPr>
            <p:custDataLst>
              <p:tags r:id="rId13"/>
            </p:custDataLst>
          </p:nvPr>
        </p:nvSpPr>
        <p:spPr bwMode="auto">
          <a:xfrm>
            <a:off x="5217761" y="2229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1</a:t>
            </a:r>
          </a:p>
        </p:txBody>
      </p:sp>
      <p:sp>
        <p:nvSpPr>
          <p:cNvPr id="21525" name="Text Box 32"/>
          <p:cNvSpPr txBox="1">
            <a:spLocks noChangeArrowheads="1"/>
          </p:cNvSpPr>
          <p:nvPr>
            <p:custDataLst>
              <p:tags r:id="rId14"/>
            </p:custDataLst>
          </p:nvPr>
        </p:nvSpPr>
        <p:spPr bwMode="auto">
          <a:xfrm>
            <a:off x="5217761" y="2610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2</a:t>
            </a:r>
          </a:p>
        </p:txBody>
      </p:sp>
      <p:sp>
        <p:nvSpPr>
          <p:cNvPr id="21526" name="Text Box 33"/>
          <p:cNvSpPr txBox="1">
            <a:spLocks noChangeArrowheads="1"/>
          </p:cNvSpPr>
          <p:nvPr>
            <p:custDataLst>
              <p:tags r:id="rId15"/>
            </p:custDataLst>
          </p:nvPr>
        </p:nvSpPr>
        <p:spPr bwMode="auto">
          <a:xfrm>
            <a:off x="5217761" y="2991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3</a:t>
            </a:r>
          </a:p>
        </p:txBody>
      </p:sp>
      <p:sp>
        <p:nvSpPr>
          <p:cNvPr id="21527" name="Text Box 34"/>
          <p:cNvSpPr txBox="1">
            <a:spLocks noChangeArrowheads="1"/>
          </p:cNvSpPr>
          <p:nvPr>
            <p:custDataLst>
              <p:tags r:id="rId16"/>
            </p:custDataLst>
          </p:nvPr>
        </p:nvSpPr>
        <p:spPr bwMode="auto">
          <a:xfrm>
            <a:off x="5217761" y="3364266"/>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4</a:t>
            </a:r>
          </a:p>
        </p:txBody>
      </p:sp>
      <p:sp>
        <p:nvSpPr>
          <p:cNvPr id="21528" name="Text Box 35"/>
          <p:cNvSpPr txBox="1">
            <a:spLocks noChangeArrowheads="1"/>
          </p:cNvSpPr>
          <p:nvPr>
            <p:custDataLst>
              <p:tags r:id="rId17"/>
            </p:custDataLst>
          </p:nvPr>
        </p:nvSpPr>
        <p:spPr bwMode="auto">
          <a:xfrm>
            <a:off x="5217761" y="375320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5</a:t>
            </a:r>
          </a:p>
        </p:txBody>
      </p:sp>
      <p:sp>
        <p:nvSpPr>
          <p:cNvPr id="21529" name="Rectangle 49"/>
          <p:cNvSpPr>
            <a:spLocks noChangeArrowheads="1"/>
          </p:cNvSpPr>
          <p:nvPr>
            <p:custDataLst>
              <p:tags r:id="rId18"/>
            </p:custDataLst>
          </p:nvPr>
        </p:nvSpPr>
        <p:spPr bwMode="auto">
          <a:xfrm>
            <a:off x="5857875" y="2219325"/>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a:latin typeface="Courier New" pitchFamily="-106" charset="0"/>
              </a:rPr>
              <a:t>setn</a:t>
            </a:r>
            <a:r>
              <a:rPr lang="en-US" sz="1800" b="1" dirty="0">
                <a:latin typeface="Courier New" pitchFamily="-106" charset="0"/>
              </a:rPr>
              <a:t> </a:t>
            </a:r>
            <a:r>
              <a:rPr lang="en-US" sz="1800" b="1" dirty="0" smtClean="0">
                <a:latin typeface="Courier New" pitchFamily="-106" charset="0"/>
              </a:rPr>
              <a:t> r15 </a:t>
            </a:r>
            <a:r>
              <a:rPr lang="en-US" sz="1800" b="1" dirty="0" smtClean="0">
                <a:latin typeface="Courier New" pitchFamily="-106" charset="0"/>
              </a:rPr>
              <a:t>42</a:t>
            </a:r>
            <a:endParaRPr lang="en-US" sz="1800" dirty="0">
              <a:latin typeface="Arial" charset="0"/>
            </a:endParaRPr>
          </a:p>
        </p:txBody>
      </p:sp>
      <p:sp>
        <p:nvSpPr>
          <p:cNvPr id="21530" name="Rectangle 52"/>
          <p:cNvSpPr>
            <a:spLocks noChangeArrowheads="1"/>
          </p:cNvSpPr>
          <p:nvPr>
            <p:custDataLst>
              <p:tags r:id="rId19"/>
            </p:custDataLst>
          </p:nvPr>
        </p:nvSpPr>
        <p:spPr bwMode="auto">
          <a:xfrm>
            <a:off x="5857875" y="3738563"/>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21531" name="Rectangle 53"/>
          <p:cNvSpPr>
            <a:spLocks noChangeArrowheads="1"/>
          </p:cNvSpPr>
          <p:nvPr>
            <p:custDataLst>
              <p:tags r:id="rId20"/>
            </p:custDataLst>
          </p:nvPr>
        </p:nvSpPr>
        <p:spPr bwMode="auto">
          <a:xfrm>
            <a:off x="5857875" y="487045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21532" name="Rectangle 269"/>
          <p:cNvSpPr>
            <a:spLocks noChangeArrowheads="1"/>
          </p:cNvSpPr>
          <p:nvPr>
            <p:custDataLst>
              <p:tags r:id="rId21"/>
            </p:custDataLst>
          </p:nvPr>
        </p:nvSpPr>
        <p:spPr bwMode="auto">
          <a:xfrm>
            <a:off x="5857874" y="2595563"/>
            <a:ext cx="2239963" cy="366712"/>
          </a:xfrm>
          <a:prstGeom prst="rect">
            <a:avLst/>
          </a:prstGeom>
          <a:noFill/>
          <a:ln>
            <a:noFill/>
          </a:ln>
          <a:extLst/>
        </p:spPr>
        <p:txBody>
          <a:bodyPr wrap="square">
            <a:spAutoFit/>
          </a:bodyPr>
          <a:lstStyle/>
          <a:p>
            <a:pPr algn="l"/>
            <a:r>
              <a:rPr lang="en-US" sz="1800" b="1" dirty="0" err="1" smtClean="0">
                <a:latin typeface="Courier New" pitchFamily="-106" charset="0"/>
              </a:rPr>
              <a:t>push</a:t>
            </a:r>
            <a:r>
              <a:rPr lang="en-US" sz="1800" b="1" dirty="0" err="1" smtClean="0">
                <a:latin typeface="Courier New" pitchFamily="-106" charset="0"/>
              </a:rPr>
              <a:t>r</a:t>
            </a:r>
            <a:r>
              <a:rPr lang="en-US" sz="1800" b="1" dirty="0" smtClean="0">
                <a:latin typeface="Courier New" pitchFamily="-106" charset="0"/>
              </a:rPr>
              <a:t> </a:t>
            </a:r>
            <a:r>
              <a:rPr lang="en-US" sz="1800" b="1" dirty="0">
                <a:latin typeface="Courier New" pitchFamily="-106" charset="0"/>
              </a:rPr>
              <a:t>r1 r15 </a:t>
            </a:r>
            <a:endParaRPr lang="en-US" sz="1800" dirty="0">
              <a:latin typeface="Arial" charset="0"/>
            </a:endParaRPr>
          </a:p>
        </p:txBody>
      </p:sp>
      <p:sp>
        <p:nvSpPr>
          <p:cNvPr id="21533" name="Rectangle 270"/>
          <p:cNvSpPr>
            <a:spLocks noChangeArrowheads="1"/>
          </p:cNvSpPr>
          <p:nvPr>
            <p:custDataLst>
              <p:tags r:id="rId22"/>
            </p:custDataLst>
          </p:nvPr>
        </p:nvSpPr>
        <p:spPr bwMode="auto">
          <a:xfrm>
            <a:off x="5857875" y="298450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dirty="0" err="1" smtClean="0">
                <a:latin typeface="Courier New" pitchFamily="-106" charset="0"/>
              </a:rPr>
              <a:t>addn</a:t>
            </a:r>
            <a:r>
              <a:rPr lang="en-US" sz="1800" b="1" dirty="0" smtClean="0">
                <a:latin typeface="Courier New" pitchFamily="-106" charset="0"/>
              </a:rPr>
              <a:t>  </a:t>
            </a:r>
            <a:r>
              <a:rPr lang="en-US" sz="1800" b="1" dirty="0">
                <a:latin typeface="Courier New" pitchFamily="-106" charset="0"/>
              </a:rPr>
              <a:t>r1 -1</a:t>
            </a:r>
            <a:endParaRPr lang="en-US" sz="1800" dirty="0">
              <a:latin typeface="Arial" charset="0"/>
            </a:endParaRPr>
          </a:p>
        </p:txBody>
      </p:sp>
      <p:sp>
        <p:nvSpPr>
          <p:cNvPr id="21535" name="Rectangle 51"/>
          <p:cNvSpPr>
            <a:spLocks noChangeArrowheads="1"/>
          </p:cNvSpPr>
          <p:nvPr>
            <p:custDataLst>
              <p:tags r:id="rId23"/>
            </p:custDataLst>
          </p:nvPr>
        </p:nvSpPr>
        <p:spPr bwMode="auto">
          <a:xfrm>
            <a:off x="5857875" y="374015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106" charset="0"/>
              </a:rPr>
              <a:t>write r1</a:t>
            </a:r>
            <a:endParaRPr lang="en-US" sz="1800">
              <a:latin typeface="Arial" charset="0"/>
            </a:endParaRPr>
          </a:p>
        </p:txBody>
      </p:sp>
      <p:sp>
        <p:nvSpPr>
          <p:cNvPr id="21544" name="Text Box 35"/>
          <p:cNvSpPr txBox="1">
            <a:spLocks noChangeArrowheads="1"/>
          </p:cNvSpPr>
          <p:nvPr>
            <p:custDataLst>
              <p:tags r:id="rId24"/>
            </p:custDataLst>
          </p:nvPr>
        </p:nvSpPr>
        <p:spPr bwMode="auto">
          <a:xfrm>
            <a:off x="5216173" y="4913666"/>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dirty="0" smtClean="0">
                <a:latin typeface="Courier New" pitchFamily="49" charset="0"/>
                <a:cs typeface="Courier New" pitchFamily="49" charset="0"/>
              </a:rPr>
              <a:t>42</a:t>
            </a:r>
            <a:endParaRPr lang="en-US" sz="1500" b="1" dirty="0">
              <a:latin typeface="Courier New" pitchFamily="49" charset="0"/>
              <a:cs typeface="Courier New" pitchFamily="49" charset="0"/>
            </a:endParaRPr>
          </a:p>
        </p:txBody>
      </p:sp>
      <p:sp>
        <p:nvSpPr>
          <p:cNvPr id="21545" name="Rectangle 21"/>
          <p:cNvSpPr>
            <a:spLocks noChangeArrowheads="1"/>
          </p:cNvSpPr>
          <p:nvPr>
            <p:custDataLst>
              <p:tags r:id="rId25"/>
            </p:custDataLst>
          </p:nvPr>
        </p:nvSpPr>
        <p:spPr bwMode="auto">
          <a:xfrm>
            <a:off x="5816600" y="4103688"/>
            <a:ext cx="2303463"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46" name="Text Box 35"/>
          <p:cNvSpPr txBox="1">
            <a:spLocks noChangeArrowheads="1"/>
          </p:cNvSpPr>
          <p:nvPr>
            <p:custDataLst>
              <p:tags r:id="rId26"/>
            </p:custDataLst>
          </p:nvPr>
        </p:nvSpPr>
        <p:spPr bwMode="auto">
          <a:xfrm>
            <a:off x="5217761" y="4140553"/>
            <a:ext cx="60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500" b="1">
                <a:latin typeface="Courier New" pitchFamily="49" charset="0"/>
                <a:cs typeface="Courier New" pitchFamily="49" charset="0"/>
              </a:rPr>
              <a:t>6</a:t>
            </a:r>
          </a:p>
        </p:txBody>
      </p:sp>
      <p:sp>
        <p:nvSpPr>
          <p:cNvPr id="21547" name="Rectangle 52"/>
          <p:cNvSpPr>
            <a:spLocks noChangeArrowheads="1"/>
          </p:cNvSpPr>
          <p:nvPr>
            <p:custDataLst>
              <p:tags r:id="rId27"/>
            </p:custDataLst>
          </p:nvPr>
        </p:nvSpPr>
        <p:spPr bwMode="auto">
          <a:xfrm>
            <a:off x="5857875" y="4125913"/>
            <a:ext cx="218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solidFill>
                  <a:srgbClr val="0A04EB"/>
                </a:solidFill>
                <a:latin typeface="Courier New" pitchFamily="-106" charset="0"/>
              </a:rPr>
              <a:t> </a:t>
            </a:r>
            <a:endParaRPr lang="en-US" sz="1800">
              <a:solidFill>
                <a:srgbClr val="0A04EB"/>
              </a:solidFill>
              <a:latin typeface="Arial" charset="0"/>
            </a:endParaRPr>
          </a:p>
        </p:txBody>
      </p:sp>
      <p:sp>
        <p:nvSpPr>
          <p:cNvPr id="21548" name="Rectangle 51"/>
          <p:cNvSpPr>
            <a:spLocks noChangeArrowheads="1"/>
          </p:cNvSpPr>
          <p:nvPr>
            <p:custDataLst>
              <p:tags r:id="rId28"/>
            </p:custDataLst>
          </p:nvPr>
        </p:nvSpPr>
        <p:spPr bwMode="auto">
          <a:xfrm>
            <a:off x="5857875" y="4127500"/>
            <a:ext cx="218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800" b="1">
                <a:latin typeface="Courier New" pitchFamily="-106" charset="0"/>
              </a:rPr>
              <a:t>halt</a:t>
            </a:r>
            <a:endParaRPr lang="en-US" sz="1800">
              <a:latin typeface="Arial" charset="0"/>
            </a:endParaRPr>
          </a:p>
        </p:txBody>
      </p:sp>
      <p:grpSp>
        <p:nvGrpSpPr>
          <p:cNvPr id="21549" name="Group 190"/>
          <p:cNvGrpSpPr>
            <a:grpSpLocks/>
          </p:cNvGrpSpPr>
          <p:nvPr>
            <p:custDataLst>
              <p:tags r:id="rId29"/>
            </p:custDataLst>
          </p:nvPr>
        </p:nvGrpSpPr>
        <p:grpSpPr bwMode="auto">
          <a:xfrm>
            <a:off x="7831138" y="4511675"/>
            <a:ext cx="225425" cy="300038"/>
            <a:chOff x="2928" y="1051"/>
            <a:chExt cx="840" cy="957"/>
          </a:xfrm>
        </p:grpSpPr>
        <p:sp>
          <p:nvSpPr>
            <p:cNvPr id="21592" name="Freeform 191"/>
            <p:cNvSpPr>
              <a:spLocks/>
            </p:cNvSpPr>
            <p:nvPr>
              <p:custDataLst>
                <p:tags r:id="rId76"/>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593" name="Oval 192"/>
            <p:cNvSpPr>
              <a:spLocks noChangeArrowheads="1"/>
            </p:cNvSpPr>
            <p:nvPr>
              <p:custDataLst>
                <p:tags r:id="rId77"/>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594" name="Oval 193"/>
            <p:cNvSpPr>
              <a:spLocks noChangeArrowheads="1"/>
            </p:cNvSpPr>
            <p:nvPr>
              <p:custDataLst>
                <p:tags r:id="rId78"/>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95" name="Oval 194"/>
            <p:cNvSpPr>
              <a:spLocks noChangeArrowheads="1"/>
            </p:cNvSpPr>
            <p:nvPr>
              <p:custDataLst>
                <p:tags r:id="rId79"/>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96" name="Oval 195"/>
            <p:cNvSpPr>
              <a:spLocks noChangeArrowheads="1"/>
            </p:cNvSpPr>
            <p:nvPr>
              <p:custDataLst>
                <p:tags r:id="rId80"/>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97" name="Oval 196"/>
            <p:cNvSpPr>
              <a:spLocks noChangeArrowheads="1"/>
            </p:cNvSpPr>
            <p:nvPr>
              <p:custDataLst>
                <p:tags r:id="rId81"/>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98" name="Oval 197"/>
            <p:cNvSpPr>
              <a:spLocks noChangeArrowheads="1"/>
            </p:cNvSpPr>
            <p:nvPr>
              <p:custDataLst>
                <p:tags r:id="rId82"/>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99" name="Oval 198"/>
            <p:cNvSpPr>
              <a:spLocks noChangeArrowheads="1"/>
            </p:cNvSpPr>
            <p:nvPr>
              <p:custDataLst>
                <p:tags r:id="rId83"/>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600" name="AutoShape 199"/>
            <p:cNvSpPr>
              <a:spLocks noChangeArrowheads="1"/>
            </p:cNvSpPr>
            <p:nvPr>
              <p:custDataLst>
                <p:tags r:id="rId84"/>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601" name="Freeform 200"/>
            <p:cNvSpPr>
              <a:spLocks/>
            </p:cNvSpPr>
            <p:nvPr>
              <p:custDataLst>
                <p:tags r:id="rId8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602" name="Freeform 201"/>
            <p:cNvSpPr>
              <a:spLocks/>
            </p:cNvSpPr>
            <p:nvPr>
              <p:custDataLst>
                <p:tags r:id="rId8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603" name="Freeform 202"/>
            <p:cNvSpPr>
              <a:spLocks/>
            </p:cNvSpPr>
            <p:nvPr>
              <p:custDataLst>
                <p:tags r:id="rId8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604" name="Freeform 203"/>
            <p:cNvSpPr>
              <a:spLocks/>
            </p:cNvSpPr>
            <p:nvPr>
              <p:custDataLst>
                <p:tags r:id="rId8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1550" name="Group 204"/>
          <p:cNvGrpSpPr>
            <a:grpSpLocks/>
          </p:cNvGrpSpPr>
          <p:nvPr>
            <p:custDataLst>
              <p:tags r:id="rId30"/>
            </p:custDataLst>
          </p:nvPr>
        </p:nvGrpSpPr>
        <p:grpSpPr bwMode="auto">
          <a:xfrm>
            <a:off x="7224713" y="4511675"/>
            <a:ext cx="225425" cy="300038"/>
            <a:chOff x="2928" y="1051"/>
            <a:chExt cx="840" cy="957"/>
          </a:xfrm>
        </p:grpSpPr>
        <p:sp>
          <p:nvSpPr>
            <p:cNvPr id="21579" name="Freeform 205"/>
            <p:cNvSpPr>
              <a:spLocks/>
            </p:cNvSpPr>
            <p:nvPr>
              <p:custDataLst>
                <p:tags r:id="rId63"/>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580" name="Oval 206"/>
            <p:cNvSpPr>
              <a:spLocks noChangeArrowheads="1"/>
            </p:cNvSpPr>
            <p:nvPr>
              <p:custDataLst>
                <p:tags r:id="rId64"/>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581" name="Oval 207"/>
            <p:cNvSpPr>
              <a:spLocks noChangeArrowheads="1"/>
            </p:cNvSpPr>
            <p:nvPr>
              <p:custDataLst>
                <p:tags r:id="rId65"/>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2" name="Oval 208"/>
            <p:cNvSpPr>
              <a:spLocks noChangeArrowheads="1"/>
            </p:cNvSpPr>
            <p:nvPr>
              <p:custDataLst>
                <p:tags r:id="rId66"/>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3" name="Oval 209"/>
            <p:cNvSpPr>
              <a:spLocks noChangeArrowheads="1"/>
            </p:cNvSpPr>
            <p:nvPr>
              <p:custDataLst>
                <p:tags r:id="rId67"/>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4" name="Oval 210"/>
            <p:cNvSpPr>
              <a:spLocks noChangeArrowheads="1"/>
            </p:cNvSpPr>
            <p:nvPr>
              <p:custDataLst>
                <p:tags r:id="rId68"/>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5" name="Oval 211"/>
            <p:cNvSpPr>
              <a:spLocks noChangeArrowheads="1"/>
            </p:cNvSpPr>
            <p:nvPr>
              <p:custDataLst>
                <p:tags r:id="rId69"/>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6" name="Oval 212"/>
            <p:cNvSpPr>
              <a:spLocks noChangeArrowheads="1"/>
            </p:cNvSpPr>
            <p:nvPr>
              <p:custDataLst>
                <p:tags r:id="rId70"/>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87" name="AutoShape 213"/>
            <p:cNvSpPr>
              <a:spLocks noChangeArrowheads="1"/>
            </p:cNvSpPr>
            <p:nvPr>
              <p:custDataLst>
                <p:tags r:id="rId71"/>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588" name="Freeform 214"/>
            <p:cNvSpPr>
              <a:spLocks/>
            </p:cNvSpPr>
            <p:nvPr>
              <p:custDataLst>
                <p:tags r:id="rId72"/>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589" name="Freeform 215"/>
            <p:cNvSpPr>
              <a:spLocks/>
            </p:cNvSpPr>
            <p:nvPr>
              <p:custDataLst>
                <p:tags r:id="rId73"/>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590" name="Freeform 216"/>
            <p:cNvSpPr>
              <a:spLocks/>
            </p:cNvSpPr>
            <p:nvPr>
              <p:custDataLst>
                <p:tags r:id="rId74"/>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591" name="Freeform 217"/>
            <p:cNvSpPr>
              <a:spLocks/>
            </p:cNvSpPr>
            <p:nvPr>
              <p:custDataLst>
                <p:tags r:id="rId75"/>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1551" name="Group 218"/>
          <p:cNvGrpSpPr>
            <a:grpSpLocks/>
          </p:cNvGrpSpPr>
          <p:nvPr>
            <p:custDataLst>
              <p:tags r:id="rId31"/>
            </p:custDataLst>
          </p:nvPr>
        </p:nvGrpSpPr>
        <p:grpSpPr bwMode="auto">
          <a:xfrm>
            <a:off x="6943725" y="4511675"/>
            <a:ext cx="225425" cy="300038"/>
            <a:chOff x="2928" y="1051"/>
            <a:chExt cx="840" cy="957"/>
          </a:xfrm>
        </p:grpSpPr>
        <p:sp>
          <p:nvSpPr>
            <p:cNvPr id="21566" name="Freeform 219"/>
            <p:cNvSpPr>
              <a:spLocks/>
            </p:cNvSpPr>
            <p:nvPr>
              <p:custDataLst>
                <p:tags r:id="rId50"/>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1567" name="Oval 220"/>
            <p:cNvSpPr>
              <a:spLocks noChangeArrowheads="1"/>
            </p:cNvSpPr>
            <p:nvPr>
              <p:custDataLst>
                <p:tags r:id="rId51"/>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1568" name="Oval 221"/>
            <p:cNvSpPr>
              <a:spLocks noChangeArrowheads="1"/>
            </p:cNvSpPr>
            <p:nvPr>
              <p:custDataLst>
                <p:tags r:id="rId52"/>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69" name="Oval 222"/>
            <p:cNvSpPr>
              <a:spLocks noChangeArrowheads="1"/>
            </p:cNvSpPr>
            <p:nvPr>
              <p:custDataLst>
                <p:tags r:id="rId53"/>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0" name="Oval 223"/>
            <p:cNvSpPr>
              <a:spLocks noChangeArrowheads="1"/>
            </p:cNvSpPr>
            <p:nvPr>
              <p:custDataLst>
                <p:tags r:id="rId54"/>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1" name="Oval 224"/>
            <p:cNvSpPr>
              <a:spLocks noChangeArrowheads="1"/>
            </p:cNvSpPr>
            <p:nvPr>
              <p:custDataLst>
                <p:tags r:id="rId55"/>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2" name="Oval 225"/>
            <p:cNvSpPr>
              <a:spLocks noChangeArrowheads="1"/>
            </p:cNvSpPr>
            <p:nvPr>
              <p:custDataLst>
                <p:tags r:id="rId56"/>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3" name="Oval 226"/>
            <p:cNvSpPr>
              <a:spLocks noChangeArrowheads="1"/>
            </p:cNvSpPr>
            <p:nvPr>
              <p:custDataLst>
                <p:tags r:id="rId57"/>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74" name="AutoShape 227"/>
            <p:cNvSpPr>
              <a:spLocks noChangeArrowheads="1"/>
            </p:cNvSpPr>
            <p:nvPr>
              <p:custDataLst>
                <p:tags r:id="rId58"/>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1575" name="Freeform 228"/>
            <p:cNvSpPr>
              <a:spLocks/>
            </p:cNvSpPr>
            <p:nvPr>
              <p:custDataLst>
                <p:tags r:id="rId59"/>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1576" name="Freeform 229"/>
            <p:cNvSpPr>
              <a:spLocks/>
            </p:cNvSpPr>
            <p:nvPr>
              <p:custDataLst>
                <p:tags r:id="rId60"/>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577" name="Freeform 230"/>
            <p:cNvSpPr>
              <a:spLocks/>
            </p:cNvSpPr>
            <p:nvPr>
              <p:custDataLst>
                <p:tags r:id="rId61"/>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1578" name="Freeform 231"/>
            <p:cNvSpPr>
              <a:spLocks/>
            </p:cNvSpPr>
            <p:nvPr>
              <p:custDataLst>
                <p:tags r:id="rId62"/>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21552" name="Group 232"/>
          <p:cNvGrpSpPr>
            <a:grpSpLocks/>
          </p:cNvGrpSpPr>
          <p:nvPr>
            <p:custDataLst>
              <p:tags r:id="rId32"/>
            </p:custDataLst>
          </p:nvPr>
        </p:nvGrpSpPr>
        <p:grpSpPr bwMode="auto">
          <a:xfrm>
            <a:off x="7513638" y="4525963"/>
            <a:ext cx="234950" cy="273050"/>
            <a:chOff x="1824" y="4512"/>
            <a:chExt cx="528" cy="241"/>
          </a:xfrm>
        </p:grpSpPr>
        <p:sp>
          <p:nvSpPr>
            <p:cNvPr id="21554" name="Freeform 233"/>
            <p:cNvSpPr>
              <a:spLocks/>
            </p:cNvSpPr>
            <p:nvPr>
              <p:custDataLst>
                <p:tags r:id="rId38"/>
              </p:custDataLst>
            </p:nvPr>
          </p:nvSpPr>
          <p:spPr bwMode="auto">
            <a:xfrm>
              <a:off x="1824" y="4675"/>
              <a:ext cx="524" cy="78"/>
            </a:xfrm>
            <a:custGeom>
              <a:avLst/>
              <a:gdLst>
                <a:gd name="T0" fmla="*/ 1 w 1048"/>
                <a:gd name="T1" fmla="*/ 0 h 250"/>
                <a:gd name="T2" fmla="*/ 1 w 1048"/>
                <a:gd name="T3" fmla="*/ 0 h 250"/>
                <a:gd name="T4" fmla="*/ 1 w 1048"/>
                <a:gd name="T5" fmla="*/ 0 h 250"/>
                <a:gd name="T6" fmla="*/ 1 w 1048"/>
                <a:gd name="T7" fmla="*/ 0 h 250"/>
                <a:gd name="T8" fmla="*/ 1 w 1048"/>
                <a:gd name="T9" fmla="*/ 0 h 250"/>
                <a:gd name="T10" fmla="*/ 1 w 1048"/>
                <a:gd name="T11" fmla="*/ 0 h 250"/>
                <a:gd name="T12" fmla="*/ 1 w 1048"/>
                <a:gd name="T13" fmla="*/ 0 h 250"/>
                <a:gd name="T14" fmla="*/ 0 w 1048"/>
                <a:gd name="T15" fmla="*/ 0 h 250"/>
                <a:gd name="T16" fmla="*/ 1 w 1048"/>
                <a:gd name="T17" fmla="*/ 0 h 250"/>
                <a:gd name="T18" fmla="*/ 1 w 1048"/>
                <a:gd name="T19" fmla="*/ 0 h 250"/>
                <a:gd name="T20" fmla="*/ 1 w 1048"/>
                <a:gd name="T21" fmla="*/ 0 h 250"/>
                <a:gd name="T22" fmla="*/ 1 w 1048"/>
                <a:gd name="T23" fmla="*/ 0 h 250"/>
                <a:gd name="T24" fmla="*/ 1 w 1048"/>
                <a:gd name="T25" fmla="*/ 0 h 250"/>
                <a:gd name="T26" fmla="*/ 1 w 1048"/>
                <a:gd name="T27" fmla="*/ 0 h 250"/>
                <a:gd name="T28" fmla="*/ 1 w 1048"/>
                <a:gd name="T29" fmla="*/ 0 h 250"/>
                <a:gd name="T30" fmla="*/ 1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21555" name="Oval 234"/>
            <p:cNvSpPr>
              <a:spLocks noChangeArrowheads="1"/>
            </p:cNvSpPr>
            <p:nvPr>
              <p:custDataLst>
                <p:tags r:id="rId39"/>
              </p:custDataLst>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p>
              <a:endParaRPr lang="en-US"/>
            </a:p>
          </p:txBody>
        </p:sp>
        <p:sp>
          <p:nvSpPr>
            <p:cNvPr id="21556" name="Oval 235"/>
            <p:cNvSpPr>
              <a:spLocks noChangeArrowheads="1"/>
            </p:cNvSpPr>
            <p:nvPr>
              <p:custDataLst>
                <p:tags r:id="rId40"/>
              </p:custDataLst>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7" name="Oval 236"/>
            <p:cNvSpPr>
              <a:spLocks noChangeArrowheads="1"/>
            </p:cNvSpPr>
            <p:nvPr>
              <p:custDataLst>
                <p:tags r:id="rId41"/>
              </p:custDataLst>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8" name="Oval 237"/>
            <p:cNvSpPr>
              <a:spLocks noChangeArrowheads="1"/>
            </p:cNvSpPr>
            <p:nvPr>
              <p:custDataLst>
                <p:tags r:id="rId42"/>
              </p:custDataLst>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59" name="Oval 238"/>
            <p:cNvSpPr>
              <a:spLocks noChangeArrowheads="1"/>
            </p:cNvSpPr>
            <p:nvPr>
              <p:custDataLst>
                <p:tags r:id="rId43"/>
              </p:custDataLst>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60" name="Oval 239"/>
            <p:cNvSpPr>
              <a:spLocks noChangeArrowheads="1"/>
            </p:cNvSpPr>
            <p:nvPr>
              <p:custDataLst>
                <p:tags r:id="rId44"/>
              </p:custDataLst>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61" name="Oval 240"/>
            <p:cNvSpPr>
              <a:spLocks noChangeArrowheads="1"/>
            </p:cNvSpPr>
            <p:nvPr>
              <p:custDataLst>
                <p:tags r:id="rId45"/>
              </p:custDataLst>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62" name="Freeform 241"/>
            <p:cNvSpPr>
              <a:spLocks/>
            </p:cNvSpPr>
            <p:nvPr>
              <p:custDataLst>
                <p:tags r:id="rId46"/>
              </p:custDataLst>
            </p:nvPr>
          </p:nvSpPr>
          <p:spPr bwMode="auto">
            <a:xfrm>
              <a:off x="2123" y="4691"/>
              <a:ext cx="147" cy="59"/>
            </a:xfrm>
            <a:custGeom>
              <a:avLst/>
              <a:gdLst>
                <a:gd name="T0" fmla="*/ 1 w 293"/>
                <a:gd name="T1" fmla="*/ 0 h 188"/>
                <a:gd name="T2" fmla="*/ 1 w 293"/>
                <a:gd name="T3" fmla="*/ 0 h 188"/>
                <a:gd name="T4" fmla="*/ 1 w 293"/>
                <a:gd name="T5" fmla="*/ 0 h 188"/>
                <a:gd name="T6" fmla="*/ 1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21563" name="Freeform 242"/>
            <p:cNvSpPr>
              <a:spLocks/>
            </p:cNvSpPr>
            <p:nvPr>
              <p:custDataLst>
                <p:tags r:id="rId47"/>
              </p:custDataLst>
            </p:nvPr>
          </p:nvSpPr>
          <p:spPr bwMode="auto">
            <a:xfrm flipH="1">
              <a:off x="1944" y="4693"/>
              <a:ext cx="146" cy="59"/>
            </a:xfrm>
            <a:custGeom>
              <a:avLst/>
              <a:gdLst>
                <a:gd name="T0" fmla="*/ 0 w 293"/>
                <a:gd name="T1" fmla="*/ 0 h 188"/>
                <a:gd name="T2" fmla="*/ 0 w 293"/>
                <a:gd name="T3" fmla="*/ 0 h 188"/>
                <a:gd name="T4" fmla="*/ 0 w 293"/>
                <a:gd name="T5" fmla="*/ 0 h 188"/>
                <a:gd name="T6" fmla="*/ 0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21564" name="AutoShape 243"/>
            <p:cNvSpPr>
              <a:spLocks noChangeArrowheads="1"/>
            </p:cNvSpPr>
            <p:nvPr>
              <p:custDataLst>
                <p:tags r:id="rId48"/>
              </p:custDataLst>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p>
              <a:endParaRPr lang="en-US"/>
            </a:p>
          </p:txBody>
        </p:sp>
        <p:sp>
          <p:nvSpPr>
            <p:cNvPr id="21565" name="AutoShape 244"/>
            <p:cNvSpPr>
              <a:spLocks noChangeArrowheads="1"/>
            </p:cNvSpPr>
            <p:nvPr>
              <p:custDataLst>
                <p:tags r:id="rId49"/>
              </p:custDataLst>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grpSp>
      <p:sp>
        <p:nvSpPr>
          <p:cNvPr id="109" name="Rectangle 6"/>
          <p:cNvSpPr>
            <a:spLocks noChangeArrowheads="1"/>
          </p:cNvSpPr>
          <p:nvPr>
            <p:custDataLst>
              <p:tags r:id="rId33"/>
            </p:custDataLst>
          </p:nvPr>
        </p:nvSpPr>
        <p:spPr bwMode="auto">
          <a:xfrm>
            <a:off x="989719" y="2354263"/>
            <a:ext cx="2664706" cy="527226"/>
          </a:xfrm>
          <a:prstGeom prst="rect">
            <a:avLst/>
          </a:prstGeom>
          <a:solidFill>
            <a:srgbClr val="CCECFF"/>
          </a:solidFill>
          <a:ln w="9525">
            <a:solidFill>
              <a:schemeClr val="tx1"/>
            </a:solidFill>
            <a:miter lim="800000"/>
            <a:headEnd/>
            <a:tailEnd/>
          </a:ln>
          <a:extLst/>
        </p:spPr>
        <p:txBody>
          <a:bodyPr wrap="none" anchor="ctr"/>
          <a:lstStyle/>
          <a:p>
            <a:endParaRPr lang="en-US"/>
          </a:p>
        </p:txBody>
      </p:sp>
      <p:sp>
        <p:nvSpPr>
          <p:cNvPr id="110" name="Rectangle 7"/>
          <p:cNvSpPr>
            <a:spLocks noChangeArrowheads="1"/>
          </p:cNvSpPr>
          <p:nvPr>
            <p:custDataLst>
              <p:tags r:id="rId34"/>
            </p:custDataLst>
          </p:nvPr>
        </p:nvSpPr>
        <p:spPr bwMode="auto">
          <a:xfrm>
            <a:off x="989719" y="3192463"/>
            <a:ext cx="2664706" cy="527226"/>
          </a:xfrm>
          <a:prstGeom prst="rect">
            <a:avLst/>
          </a:prstGeom>
          <a:solidFill>
            <a:schemeClr val="bg1">
              <a:lumMod val="85000"/>
            </a:schemeClr>
          </a:solidFill>
          <a:ln w="9525">
            <a:solidFill>
              <a:schemeClr val="tx1"/>
            </a:solidFill>
            <a:miter lim="800000"/>
            <a:headEnd/>
            <a:tailEnd/>
          </a:ln>
          <a:extLst/>
        </p:spPr>
        <p:txBody>
          <a:bodyPr wrap="none" anchor="ctr"/>
          <a:lstStyle/>
          <a:p>
            <a:endParaRPr lang="en-US"/>
          </a:p>
        </p:txBody>
      </p:sp>
      <p:sp>
        <p:nvSpPr>
          <p:cNvPr id="111" name="Text Box 38"/>
          <p:cNvSpPr txBox="1">
            <a:spLocks noChangeArrowheads="1"/>
          </p:cNvSpPr>
          <p:nvPr>
            <p:custDataLst>
              <p:tags r:id="rId35"/>
            </p:custDataLst>
          </p:nvPr>
        </p:nvSpPr>
        <p:spPr bwMode="auto">
          <a:xfrm>
            <a:off x="295981" y="2401888"/>
            <a:ext cx="62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a:solidFill>
                  <a:srgbClr val="0000FF"/>
                </a:solidFill>
                <a:latin typeface="Courier New" pitchFamily="-106" charset="0"/>
                <a:cs typeface="Courier New" pitchFamily="-106" charset="0"/>
              </a:rPr>
              <a:t>r1</a:t>
            </a:r>
          </a:p>
        </p:txBody>
      </p:sp>
      <p:sp>
        <p:nvSpPr>
          <p:cNvPr id="112" name="Text Box 39"/>
          <p:cNvSpPr txBox="1">
            <a:spLocks noChangeArrowheads="1"/>
          </p:cNvSpPr>
          <p:nvPr>
            <p:custDataLst>
              <p:tags r:id="rId36"/>
            </p:custDataLst>
          </p:nvPr>
        </p:nvSpPr>
        <p:spPr bwMode="auto">
          <a:xfrm>
            <a:off x="322969" y="3213100"/>
            <a:ext cx="625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800" b="1" dirty="0" smtClean="0">
                <a:latin typeface="Courier New" pitchFamily="-106" charset="0"/>
                <a:cs typeface="Courier New" pitchFamily="-106" charset="0"/>
              </a:rPr>
              <a:t>r15</a:t>
            </a:r>
            <a:endParaRPr lang="en-US" sz="1800" b="1" dirty="0">
              <a:latin typeface="Courier New" pitchFamily="-106" charset="0"/>
              <a:cs typeface="Courier New" pitchFamily="-106" charset="0"/>
            </a:endParaRPr>
          </a:p>
        </p:txBody>
      </p:sp>
      <p:sp>
        <p:nvSpPr>
          <p:cNvPr id="113" name="Text Box 174"/>
          <p:cNvSpPr txBox="1">
            <a:spLocks noChangeArrowheads="1"/>
          </p:cNvSpPr>
          <p:nvPr/>
        </p:nvSpPr>
        <p:spPr bwMode="auto">
          <a:xfrm>
            <a:off x="1859669" y="2133600"/>
            <a:ext cx="17891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solidFill>
                  <a:srgbClr val="0000FF"/>
                </a:solidFill>
                <a:latin typeface="Cambria" pitchFamily="18" charset="0"/>
              </a:rPr>
              <a:t>Input value: x</a:t>
            </a:r>
          </a:p>
        </p:txBody>
      </p:sp>
      <p:sp>
        <p:nvSpPr>
          <p:cNvPr id="114" name="Text Box 175"/>
          <p:cNvSpPr txBox="1">
            <a:spLocks noChangeArrowheads="1"/>
          </p:cNvSpPr>
          <p:nvPr/>
        </p:nvSpPr>
        <p:spPr bwMode="auto">
          <a:xfrm>
            <a:off x="1027819" y="2984500"/>
            <a:ext cx="26146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smtClean="0">
                <a:latin typeface="Cambria" pitchFamily="18" charset="0"/>
              </a:rPr>
              <a:t>Stack pointer</a:t>
            </a:r>
            <a:endParaRPr lang="en-US" sz="1200" dirty="0">
              <a:latin typeface="Cambria" pitchFamily="18" charset="0"/>
            </a:endParaRPr>
          </a:p>
        </p:txBody>
      </p:sp>
      <p:sp>
        <p:nvSpPr>
          <p:cNvPr id="3" name="TextBox 2"/>
          <p:cNvSpPr txBox="1"/>
          <p:nvPr/>
        </p:nvSpPr>
        <p:spPr>
          <a:xfrm>
            <a:off x="3185231" y="2387043"/>
            <a:ext cx="457200" cy="461665"/>
          </a:xfrm>
          <a:prstGeom prst="rect">
            <a:avLst/>
          </a:prstGeom>
          <a:noFill/>
        </p:spPr>
        <p:txBody>
          <a:bodyPr wrap="square" rtlCol="0">
            <a:spAutoFit/>
          </a:bodyPr>
          <a:lstStyle/>
          <a:p>
            <a:r>
              <a:rPr lang="en-US" b="1" dirty="0" smtClean="0">
                <a:latin typeface="Calibri" pitchFamily="34" charset="0"/>
              </a:rPr>
              <a:t>3</a:t>
            </a:r>
            <a:endParaRPr lang="en-US" b="1" dirty="0">
              <a:latin typeface="Calibri" pitchFamily="34" charset="0"/>
            </a:endParaRPr>
          </a:p>
        </p:txBody>
      </p:sp>
      <p:sp>
        <p:nvSpPr>
          <p:cNvPr id="116" name="TextBox 115"/>
          <p:cNvSpPr txBox="1"/>
          <p:nvPr/>
        </p:nvSpPr>
        <p:spPr>
          <a:xfrm>
            <a:off x="3052498" y="3234267"/>
            <a:ext cx="562769" cy="461665"/>
          </a:xfrm>
          <a:prstGeom prst="rect">
            <a:avLst/>
          </a:prstGeom>
          <a:noFill/>
        </p:spPr>
        <p:txBody>
          <a:bodyPr wrap="square" rtlCol="0">
            <a:spAutoFit/>
          </a:bodyPr>
          <a:lstStyle/>
          <a:p>
            <a:r>
              <a:rPr lang="en-US" b="1" dirty="0" smtClean="0">
                <a:latin typeface="Calibri" pitchFamily="34" charset="0"/>
              </a:rPr>
              <a:t>42</a:t>
            </a:r>
            <a:endParaRPr lang="en-US" b="1" dirty="0">
              <a:latin typeface="Calibri" pitchFamily="34" charset="0"/>
            </a:endParaRPr>
          </a:p>
        </p:txBody>
      </p:sp>
      <p:sp>
        <p:nvSpPr>
          <p:cNvPr id="98" name="Left Arrow 33"/>
          <p:cNvSpPr>
            <a:spLocks noChangeArrowheads="1"/>
          </p:cNvSpPr>
          <p:nvPr/>
        </p:nvSpPr>
        <p:spPr bwMode="auto">
          <a:xfrm>
            <a:off x="1300163" y="4343400"/>
            <a:ext cx="3505200" cy="1371600"/>
          </a:xfrm>
          <a:prstGeom prst="leftArrow">
            <a:avLst>
              <a:gd name="adj1" fmla="val 50000"/>
              <a:gd name="adj2" fmla="val 49999"/>
            </a:avLst>
          </a:prstGeom>
          <a:solidFill>
            <a:srgbClr val="0000FF"/>
          </a:solidFill>
          <a:ln w="19050">
            <a:solidFill>
              <a:srgbClr val="C00000"/>
            </a:solidFill>
            <a:round/>
            <a:headEnd/>
            <a:tailEnd/>
          </a:ln>
        </p:spPr>
        <p:txBody>
          <a:bodyPr>
            <a:spAutoFit/>
          </a:bodyPr>
          <a:lstStyle/>
          <a:p>
            <a:endParaRPr lang="en-US"/>
          </a:p>
        </p:txBody>
      </p:sp>
      <p:sp>
        <p:nvSpPr>
          <p:cNvPr id="99" name="TextBox 119"/>
          <p:cNvSpPr txBox="1">
            <a:spLocks noChangeArrowheads="1"/>
          </p:cNvSpPr>
          <p:nvPr/>
        </p:nvSpPr>
        <p:spPr bwMode="auto">
          <a:xfrm>
            <a:off x="1219200" y="4729163"/>
            <a:ext cx="3884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r>
              <a:rPr lang="en-US" sz="3200" b="1" dirty="0" err="1" smtClean="0">
                <a:solidFill>
                  <a:schemeClr val="bg1"/>
                </a:solidFill>
                <a:latin typeface="Courier New" pitchFamily="-106" charset="0"/>
                <a:cs typeface="Courier New" pitchFamily="-106" charset="0"/>
              </a:rPr>
              <a:t>pop</a:t>
            </a:r>
            <a:r>
              <a:rPr lang="en-US" sz="3200" b="1" dirty="0" err="1" smtClean="0">
                <a:solidFill>
                  <a:schemeClr val="bg1"/>
                </a:solidFill>
                <a:latin typeface="Courier New" pitchFamily="-106" charset="0"/>
                <a:cs typeface="Courier New" pitchFamily="-106" charset="0"/>
              </a:rPr>
              <a:t>r</a:t>
            </a:r>
            <a:r>
              <a:rPr lang="en-US" sz="3200" b="1" dirty="0" smtClean="0">
                <a:solidFill>
                  <a:schemeClr val="bg1"/>
                </a:solidFill>
                <a:latin typeface="Courier New" pitchFamily="-106" charset="0"/>
                <a:cs typeface="Courier New" pitchFamily="-106" charset="0"/>
              </a:rPr>
              <a:t> </a:t>
            </a:r>
            <a:r>
              <a:rPr lang="en-US" sz="3200" b="1" dirty="0">
                <a:solidFill>
                  <a:schemeClr val="bg1"/>
                </a:solidFill>
                <a:latin typeface="Courier New" pitchFamily="-106" charset="0"/>
                <a:cs typeface="Courier New" pitchFamily="-106" charset="0"/>
              </a:rPr>
              <a:t>r1 r15</a:t>
            </a:r>
          </a:p>
        </p:txBody>
      </p:sp>
      <p:sp>
        <p:nvSpPr>
          <p:cNvPr id="100" name="Text Box 247"/>
          <p:cNvSpPr txBox="1">
            <a:spLocks noChangeArrowheads="1"/>
          </p:cNvSpPr>
          <p:nvPr/>
        </p:nvSpPr>
        <p:spPr bwMode="auto">
          <a:xfrm>
            <a:off x="1880306" y="5486400"/>
            <a:ext cx="3067050" cy="116955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2000" dirty="0">
                <a:latin typeface="Calibri" pitchFamily="34" charset="0"/>
              </a:rPr>
              <a:t>loads data into r1 from </a:t>
            </a:r>
            <a:r>
              <a:rPr lang="en-US" sz="2000" dirty="0" smtClean="0">
                <a:latin typeface="Calibri" pitchFamily="34" charset="0"/>
              </a:rPr>
              <a:t>r15's  </a:t>
            </a:r>
            <a:r>
              <a:rPr lang="en-US" sz="2000" b="1" dirty="0">
                <a:latin typeface="Calibri" pitchFamily="34" charset="0"/>
              </a:rPr>
              <a:t>MEMORY LOCATION </a:t>
            </a:r>
          </a:p>
          <a:p>
            <a:pPr>
              <a:spcBef>
                <a:spcPct val="50000"/>
              </a:spcBef>
            </a:pPr>
            <a:r>
              <a:rPr lang="en-US" sz="2000" dirty="0">
                <a:latin typeface="Calibri" pitchFamily="34" charset="0"/>
              </a:rPr>
              <a:t>(not </a:t>
            </a:r>
            <a:r>
              <a:rPr lang="en-US" sz="2000" dirty="0" smtClean="0">
                <a:latin typeface="Calibri" pitchFamily="34" charset="0"/>
              </a:rPr>
              <a:t>from r15 </a:t>
            </a:r>
            <a:r>
              <a:rPr lang="en-US" sz="2000" dirty="0">
                <a:latin typeface="Calibri" pitchFamily="34" charset="0"/>
              </a:rPr>
              <a:t>itself)</a:t>
            </a:r>
          </a:p>
        </p:txBody>
      </p:sp>
      <p:sp>
        <p:nvSpPr>
          <p:cNvPr id="102" name="Rectangle 269"/>
          <p:cNvSpPr>
            <a:spLocks noChangeArrowheads="1"/>
          </p:cNvSpPr>
          <p:nvPr>
            <p:custDataLst>
              <p:tags r:id="rId37"/>
            </p:custDataLst>
          </p:nvPr>
        </p:nvSpPr>
        <p:spPr bwMode="auto">
          <a:xfrm>
            <a:off x="5849774" y="3341688"/>
            <a:ext cx="2239963" cy="366712"/>
          </a:xfrm>
          <a:prstGeom prst="rect">
            <a:avLst/>
          </a:prstGeom>
          <a:solidFill>
            <a:srgbClr val="FFCCFF"/>
          </a:solidFill>
          <a:ln>
            <a:noFill/>
          </a:ln>
          <a:extLst/>
        </p:spPr>
        <p:txBody>
          <a:bodyPr wrap="square">
            <a:spAutoFit/>
          </a:bodyPr>
          <a:lstStyle/>
          <a:p>
            <a:pPr algn="l"/>
            <a:r>
              <a:rPr lang="en-US" sz="1800" b="1" dirty="0" err="1" smtClean="0">
                <a:latin typeface="Courier New" pitchFamily="-106" charset="0"/>
              </a:rPr>
              <a:t>popr</a:t>
            </a:r>
            <a:r>
              <a:rPr lang="en-US" sz="1800" b="1" dirty="0" smtClean="0">
                <a:latin typeface="Courier New" pitchFamily="-106" charset="0"/>
              </a:rPr>
              <a:t>  </a:t>
            </a:r>
            <a:r>
              <a:rPr lang="en-US" sz="1800" b="1" dirty="0">
                <a:latin typeface="Courier New" pitchFamily="-106" charset="0"/>
              </a:rPr>
              <a:t>r1 r15 </a:t>
            </a:r>
            <a:endParaRPr lang="en-US" sz="1800" dirty="0">
              <a:latin typeface="Arial" charset="0"/>
            </a:endParaRPr>
          </a:p>
        </p:txBody>
      </p:sp>
      <p:sp>
        <p:nvSpPr>
          <p:cNvPr id="104" name="TextBox 103"/>
          <p:cNvSpPr txBox="1"/>
          <p:nvPr/>
        </p:nvSpPr>
        <p:spPr>
          <a:xfrm>
            <a:off x="7664195" y="4805550"/>
            <a:ext cx="457200" cy="461665"/>
          </a:xfrm>
          <a:prstGeom prst="rect">
            <a:avLst/>
          </a:prstGeom>
          <a:noFill/>
        </p:spPr>
        <p:txBody>
          <a:bodyPr wrap="square" rtlCol="0">
            <a:spAutoFit/>
          </a:bodyPr>
          <a:lstStyle/>
          <a:p>
            <a:r>
              <a:rPr lang="en-US" b="1" dirty="0" smtClean="0">
                <a:latin typeface="Calibri" pitchFamily="34" charset="0"/>
              </a:rPr>
              <a:t>3</a:t>
            </a:r>
            <a:endParaRPr lang="en-US" b="1" dirty="0">
              <a:latin typeface="Calibri" pitchFamily="34" charset="0"/>
            </a:endParaRPr>
          </a:p>
        </p:txBody>
      </p:sp>
      <p:sp>
        <p:nvSpPr>
          <p:cNvPr id="101" name="TextBox 100"/>
          <p:cNvSpPr txBox="1"/>
          <p:nvPr/>
        </p:nvSpPr>
        <p:spPr>
          <a:xfrm>
            <a:off x="2704306" y="2394614"/>
            <a:ext cx="457200" cy="461665"/>
          </a:xfrm>
          <a:prstGeom prst="rect">
            <a:avLst/>
          </a:prstGeom>
          <a:noFill/>
        </p:spPr>
        <p:txBody>
          <a:bodyPr wrap="square" rtlCol="0">
            <a:spAutoFit/>
          </a:bodyPr>
          <a:lstStyle/>
          <a:p>
            <a:r>
              <a:rPr lang="en-US" b="1" dirty="0" smtClean="0">
                <a:latin typeface="Calibri" pitchFamily="34" charset="0"/>
              </a:rPr>
              <a:t>2</a:t>
            </a:r>
            <a:endParaRPr lang="en-US" b="1" dirty="0">
              <a:latin typeface="Calibri" pitchFamily="34" charset="0"/>
            </a:endParaRPr>
          </a:p>
        </p:txBody>
      </p:sp>
      <p:sp>
        <p:nvSpPr>
          <p:cNvPr id="103" name="TextBox 102"/>
          <p:cNvSpPr txBox="1"/>
          <p:nvPr/>
        </p:nvSpPr>
        <p:spPr>
          <a:xfrm>
            <a:off x="3202436" y="2390391"/>
            <a:ext cx="389850" cy="461665"/>
          </a:xfrm>
          <a:prstGeom prst="rect">
            <a:avLst/>
          </a:prstGeom>
          <a:noFill/>
        </p:spPr>
        <p:txBody>
          <a:bodyPr wrap="none" rtlCol="0">
            <a:spAutoFit/>
          </a:bodyPr>
          <a:lstStyle/>
          <a:p>
            <a:r>
              <a:rPr lang="en-US" dirty="0" smtClean="0">
                <a:solidFill>
                  <a:srgbClr val="FF0000"/>
                </a:solidFill>
                <a:latin typeface="Arial" panose="020B0604020202020204" pitchFamily="34" charset="0"/>
                <a:cs typeface="Arial" panose="020B0604020202020204" pitchFamily="34" charset="0"/>
              </a:rPr>
              <a:t>X</a:t>
            </a:r>
            <a:endParaRPr lang="en-US"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rot="20909174">
            <a:off x="797672" y="2129882"/>
            <a:ext cx="7867837" cy="2677656"/>
          </a:xfrm>
          <a:prstGeom prst="rect">
            <a:avLst/>
          </a:prstGeom>
          <a:solidFill>
            <a:schemeClr val="bg1">
              <a:lumMod val="95000"/>
            </a:schemeClr>
          </a:solidFill>
          <a:ln>
            <a:solidFill>
              <a:srgbClr val="E109E1"/>
            </a:solidFill>
          </a:ln>
        </p:spPr>
        <p:txBody>
          <a:bodyPr wrap="square" rtlCol="0">
            <a:spAutoFit/>
          </a:bodyPr>
          <a:lstStyle/>
          <a:p>
            <a:r>
              <a:rPr lang="en-US" sz="4200" dirty="0" smtClean="0">
                <a:latin typeface="Cambria" panose="02040503050406030204" pitchFamily="18" charset="0"/>
              </a:rPr>
              <a:t>With </a:t>
            </a:r>
            <a:r>
              <a:rPr lang="en-US" sz="4200" b="1" dirty="0" smtClean="0">
                <a:latin typeface="Courier New" panose="02070309020205020404" pitchFamily="49" charset="0"/>
                <a:cs typeface="Courier New" panose="02070309020205020404" pitchFamily="49" charset="0"/>
              </a:rPr>
              <a:t>call</a:t>
            </a:r>
            <a:r>
              <a:rPr lang="en-US" sz="4200" dirty="0" smtClean="0">
                <a:latin typeface="Cambria" panose="02040503050406030204" pitchFamily="18" charset="0"/>
              </a:rPr>
              <a:t>, </a:t>
            </a:r>
            <a:r>
              <a:rPr lang="en-US" sz="4200" b="1" dirty="0" err="1" smtClean="0">
                <a:latin typeface="Courier New" panose="02070309020205020404" pitchFamily="49" charset="0"/>
                <a:cs typeface="Courier New" panose="02070309020205020404" pitchFamily="49" charset="0"/>
              </a:rPr>
              <a:t>jumpr</a:t>
            </a:r>
            <a:r>
              <a:rPr lang="en-US" sz="4200" dirty="0" smtClean="0">
                <a:latin typeface="Cambria" panose="02040503050406030204" pitchFamily="18" charset="0"/>
              </a:rPr>
              <a:t>, </a:t>
            </a:r>
            <a:r>
              <a:rPr lang="en-US" sz="4200" b="1" dirty="0" err="1" smtClean="0">
                <a:latin typeface="Courier New" panose="02070309020205020404" pitchFamily="49" charset="0"/>
                <a:cs typeface="Courier New" panose="02070309020205020404" pitchFamily="49" charset="0"/>
              </a:rPr>
              <a:t>push</a:t>
            </a:r>
            <a:r>
              <a:rPr lang="en-US" sz="4200" b="1" dirty="0" err="1" smtClean="0">
                <a:latin typeface="Courier New" panose="02070309020205020404" pitchFamily="49" charset="0"/>
                <a:cs typeface="Courier New" panose="02070309020205020404" pitchFamily="49" charset="0"/>
              </a:rPr>
              <a:t>r</a:t>
            </a:r>
            <a:r>
              <a:rPr lang="en-US" sz="4200" dirty="0" smtClean="0">
                <a:latin typeface="Cambria" panose="02040503050406030204" pitchFamily="18" charset="0"/>
              </a:rPr>
              <a:t>, and </a:t>
            </a:r>
            <a:r>
              <a:rPr lang="en-US" sz="4200" b="1" dirty="0" err="1" smtClean="0">
                <a:latin typeface="Courier New" panose="02070309020205020404" pitchFamily="49" charset="0"/>
                <a:cs typeface="Courier New" panose="02070309020205020404" pitchFamily="49" charset="0"/>
              </a:rPr>
              <a:t>pop</a:t>
            </a:r>
            <a:r>
              <a:rPr lang="en-US" sz="4200" b="1" dirty="0" err="1" smtClean="0">
                <a:latin typeface="Courier New" panose="02070309020205020404" pitchFamily="49" charset="0"/>
                <a:cs typeface="Courier New" panose="02070309020205020404" pitchFamily="49" charset="0"/>
              </a:rPr>
              <a:t>r</a:t>
            </a:r>
            <a:r>
              <a:rPr lang="en-US" sz="4200" dirty="0" smtClean="0">
                <a:latin typeface="Cambria" panose="02040503050406030204" pitchFamily="18" charset="0"/>
              </a:rPr>
              <a:t>, we can now implement </a:t>
            </a:r>
            <a:r>
              <a:rPr lang="en-US" sz="4200" dirty="0" smtClean="0">
                <a:latin typeface="Cambria" panose="02040503050406030204" pitchFamily="18" charset="0"/>
              </a:rPr>
              <a:t>functions—</a:t>
            </a:r>
            <a:r>
              <a:rPr lang="en-US" sz="4200" i="1" dirty="0" smtClean="0">
                <a:latin typeface="Cambria" panose="02040503050406030204" pitchFamily="18" charset="0"/>
              </a:rPr>
              <a:t>and </a:t>
            </a:r>
            <a:r>
              <a:rPr lang="en-US" sz="4200" i="1" dirty="0" smtClean="0">
                <a:latin typeface="Cambria" panose="02040503050406030204" pitchFamily="18" charset="0"/>
              </a:rPr>
              <a:t>Python and anything </a:t>
            </a:r>
            <a:r>
              <a:rPr lang="en-US" sz="4200" i="1" dirty="0" smtClean="0">
                <a:latin typeface="Cambria" panose="02040503050406030204" pitchFamily="18" charset="0"/>
              </a:rPr>
              <a:t>else—</a:t>
            </a:r>
            <a:r>
              <a:rPr lang="en-US" sz="4200" dirty="0" smtClean="0">
                <a:latin typeface="Cambria" panose="02040503050406030204" pitchFamily="18" charset="0"/>
              </a:rPr>
              <a:t>in assembly!</a:t>
            </a:r>
            <a:endParaRPr lang="en-US" sz="4200" dirty="0">
              <a:latin typeface="Cambria" panose="02040503050406030204" pitchFamily="18" charset="0"/>
            </a:endParaRPr>
          </a:p>
        </p:txBody>
      </p:sp>
      <p:sp>
        <p:nvSpPr>
          <p:cNvPr id="106" name="TextBox 105"/>
          <p:cNvSpPr txBox="1"/>
          <p:nvPr/>
        </p:nvSpPr>
        <p:spPr>
          <a:xfrm>
            <a:off x="797403" y="5275076"/>
            <a:ext cx="5370438" cy="738664"/>
          </a:xfrm>
          <a:prstGeom prst="rect">
            <a:avLst/>
          </a:prstGeom>
          <a:solidFill>
            <a:srgbClr val="FFCC99"/>
          </a:solidFill>
          <a:ln w="28575">
            <a:solidFill>
              <a:srgbClr val="CC3300"/>
            </a:solidFill>
          </a:ln>
        </p:spPr>
        <p:txBody>
          <a:bodyPr wrap="square" rtlCol="0">
            <a:spAutoFit/>
          </a:bodyPr>
          <a:lstStyle/>
          <a:p>
            <a:r>
              <a:rPr lang="en-US" sz="4200" dirty="0" smtClean="0">
                <a:latin typeface="Calibri" panose="020F0502020204030204" pitchFamily="34" charset="0"/>
              </a:rPr>
              <a:t>Let's see it in action...</a:t>
            </a:r>
            <a:endParaRPr lang="en-US" sz="4200" dirty="0">
              <a:latin typeface="Calibri" panose="020F0502020204030204" pitchFamily="34" charset="0"/>
            </a:endParaRPr>
          </a:p>
        </p:txBody>
      </p:sp>
    </p:spTree>
    <p:extLst>
      <p:ext uri="{BB962C8B-B14F-4D97-AF65-F5344CB8AC3E}">
        <p14:creationId xmlns:p14="http://schemas.microsoft.com/office/powerpoint/2010/main" val="359880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7" descr="Picture 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0"/>
            <a:ext cx="79549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9" descr="Picture 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6113" y="533400"/>
            <a:ext cx="6999287"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315913" y="1366838"/>
            <a:ext cx="133032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8917" name="TextBox 11"/>
          <p:cNvSpPr txBox="1">
            <a:spLocks noChangeArrowheads="1"/>
          </p:cNvSpPr>
          <p:nvPr/>
        </p:nvSpPr>
        <p:spPr bwMode="auto">
          <a:xfrm>
            <a:off x="315913" y="3048000"/>
            <a:ext cx="1330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34" charset="-128"/>
              </a:defRPr>
            </a:lvl1pPr>
            <a:lvl2pPr marL="742950" indent="-285750">
              <a:defRPr sz="2400">
                <a:solidFill>
                  <a:schemeClr val="tx1"/>
                </a:solidFill>
                <a:latin typeface="Times" pitchFamily="-106" charset="0"/>
                <a:ea typeface="ＭＳ Ｐゴシック" pitchFamily="34" charset="-128"/>
              </a:defRPr>
            </a:lvl2pPr>
            <a:lvl3pPr marL="1143000" indent="-228600">
              <a:defRPr sz="2400">
                <a:solidFill>
                  <a:schemeClr val="tx1"/>
                </a:solidFill>
                <a:latin typeface="Times" pitchFamily="-106" charset="0"/>
                <a:ea typeface="ＭＳ Ｐゴシック" pitchFamily="34" charset="-128"/>
              </a:defRPr>
            </a:lvl3pPr>
            <a:lvl4pPr marL="1600200" indent="-228600">
              <a:defRPr sz="2400">
                <a:solidFill>
                  <a:schemeClr val="tx1"/>
                </a:solidFill>
                <a:latin typeface="Times" pitchFamily="-106" charset="0"/>
                <a:ea typeface="ＭＳ Ｐゴシック" pitchFamily="34" charset="-128"/>
              </a:defRPr>
            </a:lvl4pPr>
            <a:lvl5pPr marL="2057400" indent="-228600">
              <a:defRPr sz="2400">
                <a:solidFill>
                  <a:schemeClr val="tx1"/>
                </a:solidFill>
                <a:latin typeface="Times" pitchFamily="-106"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34" charset="-128"/>
              </a:defRPr>
            </a:lvl9pPr>
          </a:lstStyle>
          <a:p>
            <a:r>
              <a:rPr lang="en-US"/>
              <a:t>Jon V.N. </a:t>
            </a:r>
          </a:p>
        </p:txBody>
      </p:sp>
      <p:sp>
        <p:nvSpPr>
          <p:cNvPr id="2" name="TextBox 1"/>
          <p:cNvSpPr txBox="1"/>
          <p:nvPr/>
        </p:nvSpPr>
        <p:spPr>
          <a:xfrm rot="21121774">
            <a:off x="495698" y="3567192"/>
            <a:ext cx="2301081" cy="830997"/>
          </a:xfrm>
          <a:prstGeom prst="rect">
            <a:avLst/>
          </a:prstGeom>
          <a:solidFill>
            <a:srgbClr val="FFCC99"/>
          </a:solidFill>
        </p:spPr>
        <p:txBody>
          <a:bodyPr wrap="square" rtlCol="0">
            <a:spAutoFit/>
          </a:bodyPr>
          <a:lstStyle/>
          <a:p>
            <a:r>
              <a:rPr lang="en-US" dirty="0" smtClean="0">
                <a:latin typeface="Calibri" panose="020F0502020204030204" pitchFamily="34" charset="0"/>
              </a:rPr>
              <a:t>too close to the machine… ?!</a:t>
            </a:r>
            <a:endParaRPr lang="en-US" dirty="0">
              <a:latin typeface="Calibri" panose="020F0502020204030204" pitchFamily="34" charset="0"/>
            </a:endParaRPr>
          </a:p>
        </p:txBody>
      </p:sp>
    </p:spTree>
    <p:extLst>
      <p:ext uri="{BB962C8B-B14F-4D97-AF65-F5344CB8AC3E}">
        <p14:creationId xmlns:p14="http://schemas.microsoft.com/office/powerpoint/2010/main" val="499006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bwMode="auto">
          <a:xfrm>
            <a:off x="498122" y="2993345"/>
            <a:ext cx="3163887" cy="3167062"/>
          </a:xfrm>
          <a:prstGeom prst="roundRect">
            <a:avLst>
              <a:gd name="adj" fmla="val 9174"/>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Times" pitchFamily="1" charset="0"/>
              <a:ea typeface="ＭＳ Ｐゴシック" pitchFamily="1" charset="-128"/>
            </a:endParaRPr>
          </a:p>
        </p:txBody>
      </p:sp>
      <p:sp>
        <p:nvSpPr>
          <p:cNvPr id="3" name="Rounded Rectangle 2"/>
          <p:cNvSpPr/>
          <p:nvPr/>
        </p:nvSpPr>
        <p:spPr bwMode="auto">
          <a:xfrm>
            <a:off x="5867400" y="3722335"/>
            <a:ext cx="3163887" cy="2451453"/>
          </a:xfrm>
          <a:prstGeom prst="roundRect">
            <a:avLst>
              <a:gd name="adj" fmla="val 9174"/>
            </a:avLst>
          </a:prstGeom>
          <a:solidFill>
            <a:srgbClr val="CCECF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endParaRPr lang="en-US" smtClean="0">
              <a:solidFill>
                <a:srgbClr val="000000"/>
              </a:solidFill>
              <a:latin typeface="Times" pitchFamily="1" charset="0"/>
              <a:ea typeface="ＭＳ Ｐゴシック" pitchFamily="1" charset="-128"/>
            </a:endParaRPr>
          </a:p>
        </p:txBody>
      </p:sp>
      <p:sp>
        <p:nvSpPr>
          <p:cNvPr id="31" name="Rounded Rectangle 30"/>
          <p:cNvSpPr/>
          <p:nvPr/>
        </p:nvSpPr>
        <p:spPr bwMode="auto">
          <a:xfrm>
            <a:off x="6019800" y="5640388"/>
            <a:ext cx="2057400" cy="408967"/>
          </a:xfrm>
          <a:prstGeom prst="roundRect">
            <a:avLst/>
          </a:prstGeom>
          <a:solidFill>
            <a:schemeClr val="accent3">
              <a:lumMod val="85000"/>
            </a:schemeClr>
          </a:solidFill>
          <a:ln w="19050" cap="flat" cmpd="sng" algn="ctr">
            <a:noFill/>
            <a:prstDash val="solid"/>
            <a:round/>
            <a:headEnd type="none" w="med" len="med"/>
            <a:tailEnd type="none" w="med" len="med"/>
          </a:ln>
          <a:effectLst/>
        </p:spPr>
        <p:txBody>
          <a:bodyPr>
            <a:noAutofit/>
          </a:bodyPr>
          <a:lstStyle/>
          <a:p>
            <a:pPr>
              <a:defRPr/>
            </a:pPr>
            <a:endParaRPr lang="en-US">
              <a:solidFill>
                <a:srgbClr val="000000"/>
              </a:solidFill>
              <a:latin typeface="Times" pitchFamily="1" charset="0"/>
              <a:ea typeface="ＭＳ Ｐゴシック" pitchFamily="1" charset="-128"/>
            </a:endParaRPr>
          </a:p>
        </p:txBody>
      </p:sp>
      <p:sp>
        <p:nvSpPr>
          <p:cNvPr id="30" name="Rounded Rectangle 29"/>
          <p:cNvSpPr/>
          <p:nvPr/>
        </p:nvSpPr>
        <p:spPr bwMode="auto">
          <a:xfrm>
            <a:off x="6008688" y="4357688"/>
            <a:ext cx="2057400" cy="441423"/>
          </a:xfrm>
          <a:prstGeom prst="roundRect">
            <a:avLst/>
          </a:prstGeom>
          <a:solidFill>
            <a:schemeClr val="accent3">
              <a:lumMod val="85000"/>
            </a:schemeClr>
          </a:solidFill>
          <a:ln w="19050" cap="flat" cmpd="sng" algn="ctr">
            <a:noFill/>
            <a:prstDash val="solid"/>
            <a:round/>
            <a:headEnd type="none" w="med" len="med"/>
            <a:tailEnd type="none" w="med" len="med"/>
          </a:ln>
          <a:effectLst/>
        </p:spPr>
        <p:txBody>
          <a:bodyPr>
            <a:noAutofit/>
          </a:bodyPr>
          <a:lstStyle/>
          <a:p>
            <a:pPr>
              <a:defRPr/>
            </a:pPr>
            <a:endParaRPr lang="en-US">
              <a:solidFill>
                <a:srgbClr val="000000"/>
              </a:solidFill>
              <a:latin typeface="Times" pitchFamily="1" charset="0"/>
              <a:ea typeface="ＭＳ Ｐゴシック" pitchFamily="1" charset="-128"/>
            </a:endParaRPr>
          </a:p>
        </p:txBody>
      </p:sp>
      <p:sp>
        <p:nvSpPr>
          <p:cNvPr id="36868" name="Text Box 5"/>
          <p:cNvSpPr txBox="1">
            <a:spLocks noChangeArrowheads="1"/>
          </p:cNvSpPr>
          <p:nvPr/>
        </p:nvSpPr>
        <p:spPr bwMode="auto">
          <a:xfrm>
            <a:off x="785813" y="1344613"/>
            <a:ext cx="2979737"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sz="1800" b="1" dirty="0">
                <a:solidFill>
                  <a:srgbClr val="000000"/>
                </a:solidFill>
                <a:latin typeface="Courier New" pitchFamily="-106" charset="0"/>
              </a:rPr>
              <a:t>x = </a:t>
            </a:r>
            <a:r>
              <a:rPr lang="en-US" sz="1800" b="1" dirty="0" err="1" smtClean="0">
                <a:solidFill>
                  <a:srgbClr val="000000"/>
                </a:solidFill>
                <a:latin typeface="Courier New" pitchFamily="-106" charset="0"/>
              </a:rPr>
              <a:t>int</a:t>
            </a:r>
            <a:r>
              <a:rPr lang="en-US" sz="1800" b="1" dirty="0" smtClean="0">
                <a:solidFill>
                  <a:srgbClr val="000000"/>
                </a:solidFill>
                <a:latin typeface="Courier New" pitchFamily="-106" charset="0"/>
              </a:rPr>
              <a:t>(</a:t>
            </a:r>
            <a:r>
              <a:rPr lang="en-US" sz="1800" b="1" dirty="0" smtClean="0">
                <a:solidFill>
                  <a:srgbClr val="660066"/>
                </a:solidFill>
                <a:latin typeface="Courier New" pitchFamily="-106" charset="0"/>
              </a:rPr>
              <a:t>input</a:t>
            </a:r>
            <a:r>
              <a:rPr lang="en-US" sz="1800" b="1" dirty="0" smtClean="0">
                <a:solidFill>
                  <a:srgbClr val="000000"/>
                </a:solidFill>
                <a:latin typeface="Courier New" pitchFamily="-106" charset="0"/>
              </a:rPr>
              <a:t>())</a:t>
            </a:r>
            <a:endParaRPr lang="en-US" sz="1800" b="1" dirty="0">
              <a:solidFill>
                <a:srgbClr val="000000"/>
              </a:solidFill>
              <a:latin typeface="Courier New" pitchFamily="-106" charset="0"/>
            </a:endParaRPr>
          </a:p>
          <a:p>
            <a:pPr algn="l">
              <a:lnSpc>
                <a:spcPct val="60000"/>
              </a:lnSpc>
              <a:spcBef>
                <a:spcPct val="50000"/>
              </a:spcBef>
            </a:pPr>
            <a:endParaRPr lang="en-US" sz="1800" b="1" dirty="0">
              <a:solidFill>
                <a:srgbClr val="000000"/>
              </a:solidFill>
              <a:latin typeface="Courier New" pitchFamily="-106" charset="0"/>
            </a:endParaRPr>
          </a:p>
          <a:p>
            <a:pPr algn="l">
              <a:lnSpc>
                <a:spcPct val="60000"/>
              </a:lnSpc>
              <a:spcBef>
                <a:spcPct val="50000"/>
              </a:spcBef>
            </a:pPr>
            <a:r>
              <a:rPr lang="en-US" sz="1800" b="1" dirty="0">
                <a:solidFill>
                  <a:srgbClr val="000000"/>
                </a:solidFill>
                <a:latin typeface="Courier New" pitchFamily="-106" charset="0"/>
              </a:rPr>
              <a:t>y = </a:t>
            </a:r>
            <a:r>
              <a:rPr lang="en-US" sz="1800" b="1" dirty="0" err="1">
                <a:solidFill>
                  <a:srgbClr val="FF0000"/>
                </a:solidFill>
                <a:latin typeface="Courier New" pitchFamily="-106" charset="0"/>
              </a:rPr>
              <a:t>fac</a:t>
            </a:r>
            <a:r>
              <a:rPr lang="en-US" sz="1800" b="1" dirty="0">
                <a:solidFill>
                  <a:srgbClr val="000000"/>
                </a:solidFill>
                <a:latin typeface="Courier New" pitchFamily="-106" charset="0"/>
              </a:rPr>
              <a:t>(x)</a:t>
            </a:r>
          </a:p>
          <a:p>
            <a:pPr algn="l">
              <a:lnSpc>
                <a:spcPct val="60000"/>
              </a:lnSpc>
              <a:spcBef>
                <a:spcPct val="50000"/>
              </a:spcBef>
            </a:pPr>
            <a:endParaRPr lang="en-US" sz="1800" b="1" dirty="0">
              <a:solidFill>
                <a:srgbClr val="660066"/>
              </a:solidFill>
              <a:latin typeface="Courier New" pitchFamily="-106" charset="0"/>
            </a:endParaRPr>
          </a:p>
          <a:p>
            <a:pPr algn="l">
              <a:lnSpc>
                <a:spcPct val="60000"/>
              </a:lnSpc>
              <a:spcBef>
                <a:spcPct val="50000"/>
              </a:spcBef>
            </a:pPr>
            <a:r>
              <a:rPr lang="en-US" sz="1800" b="1" dirty="0">
                <a:solidFill>
                  <a:srgbClr val="660066"/>
                </a:solidFill>
                <a:latin typeface="Courier New" pitchFamily="-106" charset="0"/>
              </a:rPr>
              <a:t>print </a:t>
            </a:r>
            <a:r>
              <a:rPr lang="en-US" sz="1800" b="1" dirty="0">
                <a:solidFill>
                  <a:srgbClr val="000000"/>
                </a:solidFill>
                <a:latin typeface="Courier New" pitchFamily="-106" charset="0"/>
              </a:rPr>
              <a:t>y</a:t>
            </a:r>
          </a:p>
          <a:p>
            <a:pPr algn="l">
              <a:lnSpc>
                <a:spcPct val="60000"/>
              </a:lnSpc>
              <a:spcBef>
                <a:spcPct val="50000"/>
              </a:spcBef>
            </a:pPr>
            <a:endParaRPr lang="en-US" sz="1800" b="1" dirty="0">
              <a:solidFill>
                <a:srgbClr val="000000"/>
              </a:solidFill>
              <a:latin typeface="Courier New" pitchFamily="-106" charset="0"/>
            </a:endParaRPr>
          </a:p>
          <a:p>
            <a:pPr algn="l">
              <a:lnSpc>
                <a:spcPct val="60000"/>
              </a:lnSpc>
              <a:spcBef>
                <a:spcPct val="50000"/>
              </a:spcBef>
            </a:pPr>
            <a:endParaRPr lang="en-US" sz="1800" b="1" dirty="0">
              <a:solidFill>
                <a:srgbClr val="FF6600"/>
              </a:solidFill>
              <a:latin typeface="Courier New" pitchFamily="-106" charset="0"/>
            </a:endParaRPr>
          </a:p>
          <a:p>
            <a:pPr algn="l">
              <a:lnSpc>
                <a:spcPct val="60000"/>
              </a:lnSpc>
              <a:spcBef>
                <a:spcPct val="50000"/>
              </a:spcBef>
            </a:pPr>
            <a:r>
              <a:rPr lang="en-US" sz="1800" b="1" dirty="0" err="1">
                <a:solidFill>
                  <a:srgbClr val="FF6600"/>
                </a:solidFill>
                <a:latin typeface="Courier New" pitchFamily="-106" charset="0"/>
              </a:rPr>
              <a:t>def</a:t>
            </a:r>
            <a:r>
              <a:rPr lang="en-US" sz="1800" b="1" dirty="0">
                <a:solidFill>
                  <a:srgbClr val="FF6600"/>
                </a:solidFill>
                <a:latin typeface="Courier New" pitchFamily="-106" charset="0"/>
              </a:rPr>
              <a:t> </a:t>
            </a:r>
            <a:r>
              <a:rPr lang="en-US" sz="1800" b="1" dirty="0" err="1">
                <a:solidFill>
                  <a:srgbClr val="FF0000"/>
                </a:solidFill>
                <a:latin typeface="Courier New" pitchFamily="-106" charset="0"/>
              </a:rPr>
              <a:t>fac</a:t>
            </a:r>
            <a:r>
              <a:rPr lang="en-US" sz="1800" b="1" dirty="0">
                <a:solidFill>
                  <a:srgbClr val="000000"/>
                </a:solidFill>
                <a:latin typeface="Courier New" pitchFamily="-106" charset="0"/>
              </a:rPr>
              <a:t>(x):</a:t>
            </a:r>
          </a:p>
          <a:p>
            <a:pPr algn="l">
              <a:lnSpc>
                <a:spcPct val="60000"/>
              </a:lnSpc>
              <a:spcBef>
                <a:spcPct val="50000"/>
              </a:spcBef>
            </a:pPr>
            <a:r>
              <a:rPr lang="en-US" sz="1800" b="1" dirty="0">
                <a:solidFill>
                  <a:srgbClr val="000000"/>
                </a:solidFill>
                <a:latin typeface="Courier New" pitchFamily="-106" charset="0"/>
              </a:rPr>
              <a:t>  </a:t>
            </a:r>
            <a:r>
              <a:rPr lang="en-US" sz="1800" b="1" dirty="0">
                <a:solidFill>
                  <a:srgbClr val="FF6600"/>
                </a:solidFill>
                <a:latin typeface="Courier New" pitchFamily="-106" charset="0"/>
              </a:rPr>
              <a:t>if </a:t>
            </a:r>
            <a:r>
              <a:rPr lang="en-US" sz="1800" b="1" dirty="0">
                <a:solidFill>
                  <a:srgbClr val="000000"/>
                </a:solidFill>
                <a:latin typeface="Courier New" pitchFamily="-106" charset="0"/>
              </a:rPr>
              <a:t>x==0: </a:t>
            </a:r>
          </a:p>
          <a:p>
            <a:pPr algn="l">
              <a:lnSpc>
                <a:spcPct val="60000"/>
              </a:lnSpc>
              <a:spcBef>
                <a:spcPct val="50000"/>
              </a:spcBef>
            </a:pPr>
            <a:r>
              <a:rPr lang="en-US" sz="1800" b="1" dirty="0">
                <a:solidFill>
                  <a:srgbClr val="660066"/>
                </a:solidFill>
                <a:latin typeface="Courier New" pitchFamily="-106" charset="0"/>
              </a:rPr>
              <a:t>    return </a:t>
            </a:r>
            <a:r>
              <a:rPr lang="en-US" sz="1800" b="1" dirty="0">
                <a:solidFill>
                  <a:srgbClr val="000000"/>
                </a:solidFill>
                <a:latin typeface="Courier New" pitchFamily="-106" charset="0"/>
              </a:rPr>
              <a:t>1</a:t>
            </a:r>
          </a:p>
          <a:p>
            <a:pPr algn="l">
              <a:lnSpc>
                <a:spcPct val="60000"/>
              </a:lnSpc>
              <a:spcBef>
                <a:spcPct val="50000"/>
              </a:spcBef>
            </a:pPr>
            <a:endParaRPr lang="en-US" sz="1800" b="1" dirty="0">
              <a:solidFill>
                <a:srgbClr val="000000"/>
              </a:solidFill>
              <a:latin typeface="Courier New" pitchFamily="-106" charset="0"/>
            </a:endParaRPr>
          </a:p>
          <a:p>
            <a:pPr algn="l">
              <a:lnSpc>
                <a:spcPct val="60000"/>
              </a:lnSpc>
              <a:spcBef>
                <a:spcPct val="50000"/>
              </a:spcBef>
            </a:pPr>
            <a:r>
              <a:rPr lang="en-US" sz="1800" b="1" dirty="0">
                <a:solidFill>
                  <a:srgbClr val="000000"/>
                </a:solidFill>
                <a:latin typeface="Courier New" pitchFamily="-106" charset="0"/>
              </a:rPr>
              <a:t>  </a:t>
            </a:r>
            <a:r>
              <a:rPr lang="en-US" sz="1800" b="1" dirty="0">
                <a:solidFill>
                  <a:srgbClr val="FF6600"/>
                </a:solidFill>
                <a:latin typeface="Courier New" pitchFamily="-106" charset="0"/>
              </a:rPr>
              <a:t>else</a:t>
            </a:r>
            <a:r>
              <a:rPr lang="en-US" sz="1800" b="1" dirty="0">
                <a:solidFill>
                  <a:srgbClr val="000000"/>
                </a:solidFill>
                <a:latin typeface="Courier New" pitchFamily="-106" charset="0"/>
              </a:rPr>
              <a:t>:</a:t>
            </a:r>
          </a:p>
          <a:p>
            <a:pPr algn="l">
              <a:lnSpc>
                <a:spcPct val="60000"/>
              </a:lnSpc>
              <a:spcBef>
                <a:spcPct val="50000"/>
              </a:spcBef>
            </a:pPr>
            <a:r>
              <a:rPr lang="en-US" sz="1800" b="1" dirty="0">
                <a:solidFill>
                  <a:srgbClr val="000000"/>
                </a:solidFill>
                <a:latin typeface="Courier New" pitchFamily="-106" charset="0"/>
              </a:rPr>
              <a:t>    RES = </a:t>
            </a:r>
            <a:r>
              <a:rPr lang="en-US" sz="1800" b="1" dirty="0" err="1">
                <a:solidFill>
                  <a:srgbClr val="FF0000"/>
                </a:solidFill>
                <a:latin typeface="Courier New" pitchFamily="-106" charset="0"/>
              </a:rPr>
              <a:t>fac</a:t>
            </a:r>
            <a:r>
              <a:rPr lang="en-US" sz="1800" b="1" dirty="0">
                <a:solidFill>
                  <a:srgbClr val="000000"/>
                </a:solidFill>
                <a:latin typeface="Courier New" pitchFamily="-106" charset="0"/>
              </a:rPr>
              <a:t>(x-1)</a:t>
            </a:r>
          </a:p>
          <a:p>
            <a:pPr algn="l">
              <a:lnSpc>
                <a:spcPct val="60000"/>
              </a:lnSpc>
              <a:spcBef>
                <a:spcPct val="50000"/>
              </a:spcBef>
            </a:pPr>
            <a:r>
              <a:rPr lang="en-US" sz="1800" b="1" dirty="0">
                <a:solidFill>
                  <a:srgbClr val="000000"/>
                </a:solidFill>
                <a:latin typeface="Courier New" pitchFamily="-106" charset="0"/>
              </a:rPr>
              <a:t>    </a:t>
            </a:r>
            <a:r>
              <a:rPr lang="en-US" sz="1800" b="1" dirty="0">
                <a:solidFill>
                  <a:srgbClr val="660066"/>
                </a:solidFill>
                <a:latin typeface="Courier New" pitchFamily="-106" charset="0"/>
              </a:rPr>
              <a:t>return </a:t>
            </a:r>
            <a:r>
              <a:rPr lang="en-US" sz="1800" b="1" dirty="0">
                <a:solidFill>
                  <a:srgbClr val="000000"/>
                </a:solidFill>
                <a:latin typeface="Courier New" pitchFamily="-106" charset="0"/>
              </a:rPr>
              <a:t>x*RES</a:t>
            </a:r>
          </a:p>
        </p:txBody>
      </p:sp>
      <p:sp>
        <p:nvSpPr>
          <p:cNvPr id="36869" name="Rectangle 63"/>
          <p:cNvSpPr>
            <a:spLocks noChangeArrowheads="1"/>
          </p:cNvSpPr>
          <p:nvPr/>
        </p:nvSpPr>
        <p:spPr bwMode="auto">
          <a:xfrm>
            <a:off x="5980113" y="2590800"/>
            <a:ext cx="225962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l"/>
            <a:r>
              <a:rPr lang="en-US" sz="1400" b="1" dirty="0">
                <a:solidFill>
                  <a:srgbClr val="000000"/>
                </a:solidFill>
                <a:latin typeface="Courier New" pitchFamily="-106" charset="0"/>
              </a:rPr>
              <a:t>00 </a:t>
            </a:r>
            <a:r>
              <a:rPr lang="en-US" sz="1400" b="1" dirty="0" smtClean="0">
                <a:solidFill>
                  <a:srgbClr val="000000"/>
                </a:solidFill>
                <a:latin typeface="Courier New" pitchFamily="-106" charset="0"/>
              </a:rPr>
              <a:t>read  </a:t>
            </a:r>
            <a:r>
              <a:rPr lang="en-US" sz="1400" b="1" dirty="0">
                <a:solidFill>
                  <a:srgbClr val="000000"/>
                </a:solidFill>
                <a:latin typeface="Courier New" pitchFamily="-106" charset="0"/>
              </a:rPr>
              <a:t>r1          </a:t>
            </a:r>
          </a:p>
          <a:p>
            <a:pPr algn="l"/>
            <a:r>
              <a:rPr lang="en-US" sz="1400" b="1" dirty="0">
                <a:solidFill>
                  <a:srgbClr val="000000"/>
                </a:solidFill>
                <a:latin typeface="Courier New" pitchFamily="-106" charset="0"/>
              </a:rPr>
              <a:t>01 </a:t>
            </a:r>
            <a:r>
              <a:rPr lang="en-US" sz="1400" b="1" dirty="0" err="1" smtClean="0">
                <a:solidFill>
                  <a:srgbClr val="000000"/>
                </a:solidFill>
                <a:latin typeface="Courier New" pitchFamily="-106" charset="0"/>
              </a:rPr>
              <a:t>setn</a:t>
            </a:r>
            <a:r>
              <a:rPr lang="en-US" sz="1400" b="1" dirty="0" smtClean="0">
                <a:solidFill>
                  <a:srgbClr val="000000"/>
                </a:solidFill>
                <a:latin typeface="Courier New" pitchFamily="-106" charset="0"/>
              </a:rPr>
              <a:t>  </a:t>
            </a:r>
            <a:r>
              <a:rPr lang="en-US" sz="1400" b="1" dirty="0">
                <a:solidFill>
                  <a:srgbClr val="000000"/>
                </a:solidFill>
                <a:latin typeface="Courier New" pitchFamily="-106" charset="0"/>
              </a:rPr>
              <a:t>r15 42</a:t>
            </a:r>
          </a:p>
          <a:p>
            <a:pPr algn="l"/>
            <a:r>
              <a:rPr lang="en-US" sz="1400" b="1" dirty="0">
                <a:solidFill>
                  <a:srgbClr val="000000"/>
                </a:solidFill>
                <a:latin typeface="Courier New" pitchFamily="-106" charset="0"/>
              </a:rPr>
              <a:t>02 </a:t>
            </a:r>
            <a:r>
              <a:rPr lang="en-US" sz="1400" b="1" dirty="0" err="1" smtClean="0">
                <a:solidFill>
                  <a:srgbClr val="000000"/>
                </a:solidFill>
                <a:latin typeface="Courier New" pitchFamily="-106" charset="0"/>
              </a:rPr>
              <a:t>calln</a:t>
            </a:r>
            <a:r>
              <a:rPr lang="en-US" sz="1400" b="1" dirty="0" smtClean="0">
                <a:solidFill>
                  <a:srgbClr val="000000"/>
                </a:solidFill>
                <a:latin typeface="Courier New" pitchFamily="-106" charset="0"/>
              </a:rPr>
              <a:t> </a:t>
            </a:r>
            <a:r>
              <a:rPr lang="en-US" sz="1400" b="1" dirty="0">
                <a:solidFill>
                  <a:srgbClr val="000000"/>
                </a:solidFill>
                <a:latin typeface="Courier New" pitchFamily="-106" charset="0"/>
              </a:rPr>
              <a:t>r14 5</a:t>
            </a:r>
          </a:p>
          <a:p>
            <a:pPr algn="l"/>
            <a:r>
              <a:rPr lang="en-US" sz="1400" b="1" dirty="0">
                <a:solidFill>
                  <a:srgbClr val="000000"/>
                </a:solidFill>
                <a:latin typeface="Courier New" pitchFamily="-106" charset="0"/>
              </a:rPr>
              <a:t>03 </a:t>
            </a:r>
            <a:r>
              <a:rPr lang="en-US" sz="1400" b="1" dirty="0" smtClean="0">
                <a:solidFill>
                  <a:srgbClr val="000000"/>
                </a:solidFill>
                <a:latin typeface="Courier New" pitchFamily="-106" charset="0"/>
              </a:rPr>
              <a:t>write r13</a:t>
            </a:r>
            <a:endParaRPr lang="en-US" sz="1400" b="1" dirty="0">
              <a:solidFill>
                <a:srgbClr val="000000"/>
              </a:solidFill>
              <a:latin typeface="Courier New" pitchFamily="-106" charset="0"/>
            </a:endParaRPr>
          </a:p>
          <a:p>
            <a:pPr algn="l"/>
            <a:r>
              <a:rPr lang="en-US" sz="1400" b="1" dirty="0">
                <a:solidFill>
                  <a:srgbClr val="000000"/>
                </a:solidFill>
                <a:latin typeface="Courier New" pitchFamily="-106" charset="0"/>
              </a:rPr>
              <a:t>04 </a:t>
            </a:r>
            <a:r>
              <a:rPr lang="en-US" sz="1400" b="1" dirty="0" smtClean="0">
                <a:solidFill>
                  <a:srgbClr val="000000"/>
                </a:solidFill>
                <a:latin typeface="Courier New" pitchFamily="-106" charset="0"/>
              </a:rPr>
              <a:t>halt</a:t>
            </a:r>
            <a:endParaRPr lang="en-US" sz="1400" b="1" dirty="0">
              <a:solidFill>
                <a:srgbClr val="000000"/>
              </a:solidFill>
              <a:latin typeface="Courier New" pitchFamily="-106" charset="0"/>
            </a:endParaRPr>
          </a:p>
          <a:p>
            <a:pPr algn="l"/>
            <a:r>
              <a:rPr lang="en-US" sz="1400" b="1" dirty="0">
                <a:solidFill>
                  <a:srgbClr val="000000"/>
                </a:solidFill>
                <a:latin typeface="Courier New" pitchFamily="-106" charset="0"/>
              </a:rPr>
              <a:t>05 </a:t>
            </a:r>
            <a:r>
              <a:rPr lang="en-US" sz="1400" b="1" dirty="0" err="1">
                <a:solidFill>
                  <a:srgbClr val="000000"/>
                </a:solidFill>
                <a:latin typeface="Courier New" pitchFamily="-106" charset="0"/>
              </a:rPr>
              <a:t>jnezn</a:t>
            </a:r>
            <a:r>
              <a:rPr lang="en-US" sz="1400" b="1" dirty="0">
                <a:solidFill>
                  <a:srgbClr val="000000"/>
                </a:solidFill>
                <a:latin typeface="Courier New" pitchFamily="-106" charset="0"/>
              </a:rPr>
              <a:t> r1 8</a:t>
            </a:r>
          </a:p>
          <a:p>
            <a:pPr algn="l"/>
            <a:r>
              <a:rPr lang="en-US" sz="1400" b="1" dirty="0">
                <a:solidFill>
                  <a:srgbClr val="000000"/>
                </a:solidFill>
                <a:latin typeface="Courier New" pitchFamily="-106" charset="0"/>
              </a:rPr>
              <a:t>06 </a:t>
            </a:r>
            <a:r>
              <a:rPr lang="en-US" sz="1400" b="1" dirty="0" err="1" smtClean="0">
                <a:solidFill>
                  <a:srgbClr val="000000"/>
                </a:solidFill>
                <a:latin typeface="Courier New" pitchFamily="-106" charset="0"/>
              </a:rPr>
              <a:t>setn</a:t>
            </a:r>
            <a:r>
              <a:rPr lang="en-US" sz="1400" b="1" dirty="0" smtClean="0">
                <a:solidFill>
                  <a:srgbClr val="000000"/>
                </a:solidFill>
                <a:latin typeface="Courier New" pitchFamily="-106" charset="0"/>
              </a:rPr>
              <a:t>  </a:t>
            </a:r>
            <a:r>
              <a:rPr lang="en-US" sz="1400" b="1" dirty="0">
                <a:solidFill>
                  <a:srgbClr val="000000"/>
                </a:solidFill>
                <a:latin typeface="Courier New" pitchFamily="-106" charset="0"/>
              </a:rPr>
              <a:t>r13 1</a:t>
            </a:r>
          </a:p>
          <a:p>
            <a:pPr algn="l"/>
            <a:r>
              <a:rPr lang="en-US" sz="1400" b="1" dirty="0">
                <a:solidFill>
                  <a:srgbClr val="000000"/>
                </a:solidFill>
                <a:latin typeface="Courier New" pitchFamily="-106" charset="0"/>
              </a:rPr>
              <a:t>07 </a:t>
            </a:r>
            <a:r>
              <a:rPr lang="en-US" sz="1400" b="1" dirty="0" err="1">
                <a:solidFill>
                  <a:srgbClr val="000000"/>
                </a:solidFill>
                <a:latin typeface="Courier New" pitchFamily="-106" charset="0"/>
              </a:rPr>
              <a:t>jumpr</a:t>
            </a:r>
            <a:r>
              <a:rPr lang="en-US" sz="1400" b="1" dirty="0">
                <a:solidFill>
                  <a:srgbClr val="000000"/>
                </a:solidFill>
                <a:latin typeface="Courier New" pitchFamily="-106" charset="0"/>
              </a:rPr>
              <a:t> r14</a:t>
            </a:r>
          </a:p>
          <a:p>
            <a:pPr algn="l"/>
            <a:r>
              <a:rPr lang="en-US" sz="1400" b="1" dirty="0">
                <a:solidFill>
                  <a:srgbClr val="000000"/>
                </a:solidFill>
                <a:latin typeface="Courier New" pitchFamily="-106" charset="0"/>
              </a:rPr>
              <a:t>08 </a:t>
            </a:r>
            <a:r>
              <a:rPr lang="en-US" sz="1400" b="1" dirty="0" err="1" smtClean="0">
                <a:solidFill>
                  <a:srgbClr val="000000"/>
                </a:solidFill>
                <a:latin typeface="Courier New" pitchFamily="-106" charset="0"/>
              </a:rPr>
              <a:t>push</a:t>
            </a:r>
            <a:r>
              <a:rPr lang="en-US" sz="1400" b="1" dirty="0" err="1" smtClean="0">
                <a:solidFill>
                  <a:srgbClr val="000000"/>
                </a:solidFill>
                <a:latin typeface="Courier New" pitchFamily="-106" charset="0"/>
              </a:rPr>
              <a:t>r</a:t>
            </a:r>
            <a:r>
              <a:rPr lang="en-US" sz="1400" b="1" dirty="0" smtClean="0">
                <a:solidFill>
                  <a:srgbClr val="000000"/>
                </a:solidFill>
                <a:latin typeface="Courier New" pitchFamily="-106" charset="0"/>
              </a:rPr>
              <a:t> </a:t>
            </a:r>
            <a:r>
              <a:rPr lang="en-US" sz="1400" b="1" dirty="0">
                <a:solidFill>
                  <a:srgbClr val="000000"/>
                </a:solidFill>
                <a:latin typeface="Courier New" pitchFamily="-106" charset="0"/>
              </a:rPr>
              <a:t>r1 </a:t>
            </a:r>
            <a:r>
              <a:rPr lang="en-US" sz="1400" b="1" dirty="0" smtClean="0">
                <a:solidFill>
                  <a:srgbClr val="000000"/>
                </a:solidFill>
                <a:latin typeface="Courier New" pitchFamily="-106" charset="0"/>
              </a:rPr>
              <a:t> r15</a:t>
            </a:r>
            <a:endParaRPr lang="en-US" sz="1400" b="1" dirty="0">
              <a:solidFill>
                <a:srgbClr val="000000"/>
              </a:solidFill>
              <a:latin typeface="Courier New" pitchFamily="-106" charset="0"/>
            </a:endParaRPr>
          </a:p>
          <a:p>
            <a:pPr algn="l"/>
            <a:r>
              <a:rPr lang="en-US" sz="1400" b="1" dirty="0" smtClean="0">
                <a:solidFill>
                  <a:srgbClr val="000000"/>
                </a:solidFill>
                <a:latin typeface="Courier New" pitchFamily="-106" charset="0"/>
              </a:rPr>
              <a:t>09 </a:t>
            </a:r>
            <a:r>
              <a:rPr lang="en-US" sz="1400" b="1" dirty="0" err="1" smtClean="0">
                <a:solidFill>
                  <a:srgbClr val="000000"/>
                </a:solidFill>
                <a:latin typeface="Courier New" pitchFamily="-106" charset="0"/>
              </a:rPr>
              <a:t>push</a:t>
            </a:r>
            <a:r>
              <a:rPr lang="en-US" sz="1400" b="1" dirty="0" err="1" smtClean="0">
                <a:solidFill>
                  <a:srgbClr val="000000"/>
                </a:solidFill>
                <a:latin typeface="Courier New" pitchFamily="-106" charset="0"/>
              </a:rPr>
              <a:t>r</a:t>
            </a:r>
            <a:r>
              <a:rPr lang="en-US" sz="1400" b="1" dirty="0" smtClean="0">
                <a:solidFill>
                  <a:srgbClr val="000000"/>
                </a:solidFill>
                <a:latin typeface="Courier New" pitchFamily="-106" charset="0"/>
              </a:rPr>
              <a:t> </a:t>
            </a:r>
            <a:r>
              <a:rPr lang="en-US" sz="1400" b="1" dirty="0">
                <a:solidFill>
                  <a:srgbClr val="000000"/>
                </a:solidFill>
                <a:latin typeface="Courier New" pitchFamily="-106" charset="0"/>
              </a:rPr>
              <a:t>r14 r15</a:t>
            </a:r>
          </a:p>
          <a:p>
            <a:pPr algn="l"/>
            <a:r>
              <a:rPr lang="en-US" sz="1400" b="1" dirty="0" smtClean="0">
                <a:solidFill>
                  <a:srgbClr val="000000"/>
                </a:solidFill>
                <a:latin typeface="Courier New" pitchFamily="-106" charset="0"/>
              </a:rPr>
              <a:t>10 </a:t>
            </a:r>
            <a:r>
              <a:rPr lang="en-US" sz="1400" b="1" dirty="0" err="1">
                <a:solidFill>
                  <a:srgbClr val="000000"/>
                </a:solidFill>
                <a:latin typeface="Courier New" pitchFamily="-106" charset="0"/>
              </a:rPr>
              <a:t>addn</a:t>
            </a:r>
            <a:r>
              <a:rPr lang="en-US" sz="1400" b="1" dirty="0">
                <a:solidFill>
                  <a:srgbClr val="000000"/>
                </a:solidFill>
                <a:latin typeface="Courier New" pitchFamily="-106" charset="0"/>
              </a:rPr>
              <a:t> </a:t>
            </a:r>
            <a:r>
              <a:rPr lang="en-US" sz="1400" b="1" dirty="0" smtClean="0">
                <a:solidFill>
                  <a:srgbClr val="000000"/>
                </a:solidFill>
                <a:latin typeface="Courier New" pitchFamily="-106" charset="0"/>
              </a:rPr>
              <a:t> r1 </a:t>
            </a:r>
            <a:r>
              <a:rPr lang="en-US" sz="1400" b="1" dirty="0">
                <a:solidFill>
                  <a:srgbClr val="000000"/>
                </a:solidFill>
                <a:latin typeface="Courier New" pitchFamily="-106" charset="0"/>
              </a:rPr>
              <a:t>-1</a:t>
            </a:r>
          </a:p>
          <a:p>
            <a:pPr algn="l"/>
            <a:r>
              <a:rPr lang="en-US" sz="1400" b="1" dirty="0" smtClean="0">
                <a:solidFill>
                  <a:srgbClr val="000000"/>
                </a:solidFill>
                <a:latin typeface="Courier New" pitchFamily="-106" charset="0"/>
              </a:rPr>
              <a:t>11 </a:t>
            </a:r>
            <a:r>
              <a:rPr lang="en-US" sz="1400" b="1" dirty="0">
                <a:solidFill>
                  <a:srgbClr val="000000"/>
                </a:solidFill>
                <a:latin typeface="Courier New" pitchFamily="-106" charset="0"/>
              </a:rPr>
              <a:t>call </a:t>
            </a:r>
            <a:r>
              <a:rPr lang="en-US" sz="1400" b="1" dirty="0" smtClean="0">
                <a:solidFill>
                  <a:srgbClr val="000000"/>
                </a:solidFill>
                <a:latin typeface="Courier New" pitchFamily="-106" charset="0"/>
              </a:rPr>
              <a:t> r14 </a:t>
            </a:r>
            <a:r>
              <a:rPr lang="en-US" sz="1400" b="1" dirty="0">
                <a:solidFill>
                  <a:srgbClr val="000000"/>
                </a:solidFill>
                <a:latin typeface="Courier New" pitchFamily="-106" charset="0"/>
              </a:rPr>
              <a:t>5</a:t>
            </a:r>
          </a:p>
          <a:p>
            <a:pPr algn="l"/>
            <a:r>
              <a:rPr lang="en-US" sz="1400" b="1" dirty="0" smtClean="0">
                <a:solidFill>
                  <a:srgbClr val="000000"/>
                </a:solidFill>
                <a:latin typeface="Courier New" pitchFamily="-106" charset="0"/>
              </a:rPr>
              <a:t>12 </a:t>
            </a:r>
            <a:r>
              <a:rPr lang="en-US" sz="1400" b="1" dirty="0" err="1" smtClean="0">
                <a:solidFill>
                  <a:srgbClr val="000000"/>
                </a:solidFill>
                <a:latin typeface="Courier New" pitchFamily="-106" charset="0"/>
              </a:rPr>
              <a:t>popr</a:t>
            </a:r>
            <a:r>
              <a:rPr lang="en-US" sz="1400" b="1" dirty="0" smtClean="0">
                <a:solidFill>
                  <a:srgbClr val="000000"/>
                </a:solidFill>
                <a:latin typeface="Courier New" pitchFamily="-106" charset="0"/>
              </a:rPr>
              <a:t>  r14 </a:t>
            </a:r>
            <a:r>
              <a:rPr lang="en-US" sz="1400" b="1" dirty="0">
                <a:solidFill>
                  <a:srgbClr val="000000"/>
                </a:solidFill>
                <a:latin typeface="Courier New" pitchFamily="-106" charset="0"/>
              </a:rPr>
              <a:t>r15</a:t>
            </a:r>
          </a:p>
          <a:p>
            <a:pPr algn="l"/>
            <a:r>
              <a:rPr lang="en-US" sz="1400" b="1" dirty="0" smtClean="0">
                <a:solidFill>
                  <a:srgbClr val="000000"/>
                </a:solidFill>
                <a:latin typeface="Courier New" pitchFamily="-106" charset="0"/>
              </a:rPr>
              <a:t>13 </a:t>
            </a:r>
            <a:r>
              <a:rPr lang="en-US" sz="1400" b="1" dirty="0" err="1" smtClean="0">
                <a:solidFill>
                  <a:srgbClr val="000000"/>
                </a:solidFill>
                <a:latin typeface="Courier New" pitchFamily="-106" charset="0"/>
              </a:rPr>
              <a:t>popr</a:t>
            </a:r>
            <a:r>
              <a:rPr lang="en-US" sz="1400" b="1" dirty="0" smtClean="0">
                <a:solidFill>
                  <a:srgbClr val="000000"/>
                </a:solidFill>
                <a:latin typeface="Courier New" pitchFamily="-106" charset="0"/>
              </a:rPr>
              <a:t>  r1 </a:t>
            </a:r>
            <a:r>
              <a:rPr lang="en-US" sz="1400" b="1" dirty="0">
                <a:solidFill>
                  <a:srgbClr val="000000"/>
                </a:solidFill>
                <a:latin typeface="Courier New" pitchFamily="-106" charset="0"/>
              </a:rPr>
              <a:t>r15</a:t>
            </a:r>
          </a:p>
          <a:p>
            <a:pPr algn="l"/>
            <a:r>
              <a:rPr lang="en-US" sz="1400" b="1" dirty="0" smtClean="0">
                <a:solidFill>
                  <a:srgbClr val="000000"/>
                </a:solidFill>
                <a:latin typeface="Courier New" pitchFamily="-106" charset="0"/>
              </a:rPr>
              <a:t>14 </a:t>
            </a:r>
            <a:r>
              <a:rPr lang="en-US" sz="1400" b="1" dirty="0" err="1">
                <a:solidFill>
                  <a:srgbClr val="000000"/>
                </a:solidFill>
                <a:latin typeface="Courier New" pitchFamily="-106" charset="0"/>
              </a:rPr>
              <a:t>mul</a:t>
            </a:r>
            <a:r>
              <a:rPr lang="en-US" sz="1400" b="1" dirty="0">
                <a:solidFill>
                  <a:srgbClr val="000000"/>
                </a:solidFill>
                <a:latin typeface="Courier New" pitchFamily="-106" charset="0"/>
              </a:rPr>
              <a:t> </a:t>
            </a:r>
            <a:r>
              <a:rPr lang="en-US" sz="1400" b="1" dirty="0" smtClean="0">
                <a:solidFill>
                  <a:srgbClr val="000000"/>
                </a:solidFill>
                <a:latin typeface="Courier New" pitchFamily="-106" charset="0"/>
              </a:rPr>
              <a:t>  r13 </a:t>
            </a:r>
            <a:r>
              <a:rPr lang="en-US" sz="1400" b="1" dirty="0" err="1">
                <a:solidFill>
                  <a:srgbClr val="000000"/>
                </a:solidFill>
                <a:latin typeface="Courier New" pitchFamily="-106" charset="0"/>
              </a:rPr>
              <a:t>r13</a:t>
            </a:r>
            <a:r>
              <a:rPr lang="en-US" sz="1400" b="1" dirty="0">
                <a:solidFill>
                  <a:srgbClr val="000000"/>
                </a:solidFill>
                <a:latin typeface="Courier New" pitchFamily="-106" charset="0"/>
              </a:rPr>
              <a:t> r1</a:t>
            </a:r>
          </a:p>
          <a:p>
            <a:pPr algn="l"/>
            <a:r>
              <a:rPr lang="en-US" sz="1400" b="1" dirty="0" smtClean="0">
                <a:solidFill>
                  <a:srgbClr val="000000"/>
                </a:solidFill>
                <a:latin typeface="Courier New" pitchFamily="-106" charset="0"/>
              </a:rPr>
              <a:t>15 </a:t>
            </a:r>
            <a:r>
              <a:rPr lang="en-US" sz="1400" b="1" dirty="0" err="1">
                <a:solidFill>
                  <a:srgbClr val="000000"/>
                </a:solidFill>
                <a:latin typeface="Courier New" pitchFamily="-106" charset="0"/>
              </a:rPr>
              <a:t>jumpr</a:t>
            </a:r>
            <a:r>
              <a:rPr lang="en-US" sz="1400" b="1" dirty="0">
                <a:solidFill>
                  <a:srgbClr val="000000"/>
                </a:solidFill>
                <a:latin typeface="Courier New" pitchFamily="-106" charset="0"/>
              </a:rPr>
              <a:t> </a:t>
            </a:r>
            <a:r>
              <a:rPr lang="en-US" sz="1400" b="1" dirty="0" smtClean="0">
                <a:solidFill>
                  <a:srgbClr val="000000"/>
                </a:solidFill>
                <a:latin typeface="Courier New" pitchFamily="-106" charset="0"/>
              </a:rPr>
              <a:t>r14</a:t>
            </a:r>
            <a:endParaRPr lang="en-US" sz="1400" b="1" dirty="0">
              <a:solidFill>
                <a:srgbClr val="000000"/>
              </a:solidFill>
              <a:latin typeface="Courier New" pitchFamily="-106" charset="0"/>
            </a:endParaRPr>
          </a:p>
        </p:txBody>
      </p:sp>
      <p:sp>
        <p:nvSpPr>
          <p:cNvPr id="36870" name="Text Box 4"/>
          <p:cNvSpPr txBox="1">
            <a:spLocks noChangeArrowheads="1"/>
          </p:cNvSpPr>
          <p:nvPr>
            <p:custDataLst>
              <p:tags r:id="rId1"/>
            </p:custDataLst>
          </p:nvPr>
        </p:nvSpPr>
        <p:spPr bwMode="auto">
          <a:xfrm>
            <a:off x="1050925" y="152400"/>
            <a:ext cx="1828800" cy="738187"/>
          </a:xfrm>
          <a:prstGeom prst="rect">
            <a:avLst/>
          </a:prstGeom>
          <a:solidFill>
            <a:schemeClr val="bg1"/>
          </a:solidFill>
          <a:ln w="9525">
            <a:noFill/>
            <a:miter lim="800000"/>
            <a:headEnd/>
            <a:tailEnd/>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dirty="0">
                <a:solidFill>
                  <a:srgbClr val="000000"/>
                </a:solidFill>
                <a:latin typeface="Cambria" pitchFamily="18" charset="0"/>
              </a:rPr>
              <a:t>Python</a:t>
            </a:r>
          </a:p>
        </p:txBody>
      </p:sp>
      <p:sp>
        <p:nvSpPr>
          <p:cNvPr id="36871" name="Text Box 62"/>
          <p:cNvSpPr txBox="1">
            <a:spLocks noChangeArrowheads="1"/>
          </p:cNvSpPr>
          <p:nvPr>
            <p:custDataLst>
              <p:tags r:id="rId2"/>
            </p:custDataLst>
          </p:nvPr>
        </p:nvSpPr>
        <p:spPr bwMode="auto">
          <a:xfrm>
            <a:off x="5853113" y="152400"/>
            <a:ext cx="2090737" cy="738187"/>
          </a:xfrm>
          <a:prstGeom prst="rect">
            <a:avLst/>
          </a:prstGeom>
          <a:solidFill>
            <a:schemeClr val="bg1"/>
          </a:solidFill>
          <a:ln w="9525">
            <a:noFill/>
            <a:miter lim="800000"/>
            <a:headEnd/>
            <a:tailEnd/>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200">
                <a:solidFill>
                  <a:srgbClr val="000000"/>
                </a:solidFill>
                <a:latin typeface="Cambria" pitchFamily="18" charset="0"/>
              </a:rPr>
              <a:t>Hmmm</a:t>
            </a:r>
          </a:p>
        </p:txBody>
      </p:sp>
      <p:sp>
        <p:nvSpPr>
          <p:cNvPr id="36882" name="Left Bracket 21"/>
          <p:cNvSpPr>
            <a:spLocks/>
          </p:cNvSpPr>
          <p:nvPr/>
        </p:nvSpPr>
        <p:spPr bwMode="auto">
          <a:xfrm>
            <a:off x="350838" y="1331913"/>
            <a:ext cx="136525" cy="1497012"/>
          </a:xfrm>
          <a:prstGeom prst="leftBracket">
            <a:avLst>
              <a:gd name="adj" fmla="val 8376"/>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6883" name="Left Bracket 22"/>
          <p:cNvSpPr>
            <a:spLocks/>
          </p:cNvSpPr>
          <p:nvPr/>
        </p:nvSpPr>
        <p:spPr bwMode="auto">
          <a:xfrm>
            <a:off x="333375" y="3048000"/>
            <a:ext cx="150813" cy="3065463"/>
          </a:xfrm>
          <a:prstGeom prst="leftBracket">
            <a:avLst>
              <a:gd name="adj" fmla="val 8375"/>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6884" name="Left Bracket 23"/>
          <p:cNvSpPr>
            <a:spLocks/>
          </p:cNvSpPr>
          <p:nvPr/>
        </p:nvSpPr>
        <p:spPr bwMode="auto">
          <a:xfrm>
            <a:off x="647700" y="4521200"/>
            <a:ext cx="131763" cy="1320800"/>
          </a:xfrm>
          <a:prstGeom prst="leftBracket">
            <a:avLst>
              <a:gd name="adj" fmla="val 8261"/>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6885" name="Text Box 131"/>
          <p:cNvSpPr txBox="1">
            <a:spLocks noChangeArrowheads="1"/>
          </p:cNvSpPr>
          <p:nvPr/>
        </p:nvSpPr>
        <p:spPr bwMode="auto">
          <a:xfrm rot="-5400000">
            <a:off x="-196056" y="4429919"/>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factorial</a:t>
            </a:r>
          </a:p>
        </p:txBody>
      </p:sp>
      <p:sp>
        <p:nvSpPr>
          <p:cNvPr id="36886" name="Text Box 134"/>
          <p:cNvSpPr txBox="1">
            <a:spLocks noChangeArrowheads="1"/>
          </p:cNvSpPr>
          <p:nvPr/>
        </p:nvSpPr>
        <p:spPr bwMode="auto">
          <a:xfrm rot="-5400000">
            <a:off x="234950" y="4983163"/>
            <a:ext cx="800100" cy="4000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recursive step</a:t>
            </a:r>
          </a:p>
        </p:txBody>
      </p:sp>
      <p:sp>
        <p:nvSpPr>
          <p:cNvPr id="36887" name="Text Box 141"/>
          <p:cNvSpPr txBox="1">
            <a:spLocks noChangeArrowheads="1"/>
          </p:cNvSpPr>
          <p:nvPr/>
        </p:nvSpPr>
        <p:spPr bwMode="auto">
          <a:xfrm rot="-5400000">
            <a:off x="10319" y="1837531"/>
            <a:ext cx="630238"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36888" name="Rectangle 27"/>
          <p:cNvSpPr>
            <a:spLocks noChangeArrowheads="1"/>
          </p:cNvSpPr>
          <p:nvPr/>
        </p:nvSpPr>
        <p:spPr bwMode="auto">
          <a:xfrm rot="-5400000">
            <a:off x="480219" y="3891757"/>
            <a:ext cx="469900"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solidFill>
                <a:srgbClr val="000000"/>
              </a:solidFill>
            </a:endParaRPr>
          </a:p>
        </p:txBody>
      </p:sp>
      <p:sp>
        <p:nvSpPr>
          <p:cNvPr id="36889" name="Left Bracket 28"/>
          <p:cNvSpPr>
            <a:spLocks/>
          </p:cNvSpPr>
          <p:nvPr/>
        </p:nvSpPr>
        <p:spPr bwMode="auto">
          <a:xfrm>
            <a:off x="652463" y="3632200"/>
            <a:ext cx="130175" cy="796925"/>
          </a:xfrm>
          <a:prstGeom prst="leftBracket">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solidFill>
                <a:srgbClr val="000000"/>
              </a:solidFill>
            </a:endParaRPr>
          </a:p>
        </p:txBody>
      </p:sp>
      <p:sp>
        <p:nvSpPr>
          <p:cNvPr id="36890" name="Text Box 137"/>
          <p:cNvSpPr txBox="1">
            <a:spLocks noChangeArrowheads="1"/>
          </p:cNvSpPr>
          <p:nvPr/>
        </p:nvSpPr>
        <p:spPr bwMode="auto">
          <a:xfrm rot="-5400000">
            <a:off x="311151" y="3902075"/>
            <a:ext cx="501650"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solidFill>
                  <a:srgbClr val="000000"/>
                </a:solidFill>
                <a:latin typeface="Arial" charset="0"/>
              </a:rPr>
              <a:t>base</a:t>
            </a:r>
          </a:p>
        </p:txBody>
      </p:sp>
      <p:sp>
        <p:nvSpPr>
          <p:cNvPr id="36892" name="Text Box 73"/>
          <p:cNvSpPr txBox="1">
            <a:spLocks noChangeArrowheads="1"/>
          </p:cNvSpPr>
          <p:nvPr/>
        </p:nvSpPr>
        <p:spPr bwMode="auto">
          <a:xfrm>
            <a:off x="8203671" y="4419600"/>
            <a:ext cx="559329" cy="307777"/>
          </a:xfrm>
          <a:prstGeom prst="rect">
            <a:avLst/>
          </a:prstGeom>
          <a:solidFill>
            <a:srgbClr val="CCFFCC"/>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smtClean="0">
                <a:solidFill>
                  <a:srgbClr val="000000"/>
                </a:solidFill>
                <a:latin typeface="Calibri" pitchFamily="-106" charset="0"/>
              </a:rPr>
              <a:t>store</a:t>
            </a:r>
            <a:endParaRPr lang="en-US" sz="1400" dirty="0">
              <a:solidFill>
                <a:srgbClr val="000000"/>
              </a:solidFill>
              <a:latin typeface="Calibri" pitchFamily="-106" charset="0"/>
            </a:endParaRPr>
          </a:p>
        </p:txBody>
      </p:sp>
      <p:sp>
        <p:nvSpPr>
          <p:cNvPr id="36893" name="Text Box 73"/>
          <p:cNvSpPr txBox="1">
            <a:spLocks noChangeArrowheads="1"/>
          </p:cNvSpPr>
          <p:nvPr/>
        </p:nvSpPr>
        <p:spPr bwMode="auto">
          <a:xfrm>
            <a:off x="8196263" y="5715000"/>
            <a:ext cx="566737" cy="307777"/>
          </a:xfrm>
          <a:prstGeom prst="rect">
            <a:avLst/>
          </a:prstGeom>
          <a:solidFill>
            <a:srgbClr val="FFCCFF"/>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smtClean="0">
                <a:solidFill>
                  <a:srgbClr val="000000"/>
                </a:solidFill>
                <a:latin typeface="Calibri" pitchFamily="-106" charset="0"/>
              </a:rPr>
              <a:t>load</a:t>
            </a:r>
            <a:endParaRPr lang="en-US" sz="1400" dirty="0">
              <a:solidFill>
                <a:srgbClr val="000000"/>
              </a:solidFill>
              <a:latin typeface="Calibri" pitchFamily="-106" charset="0"/>
            </a:endParaRPr>
          </a:p>
        </p:txBody>
      </p:sp>
      <p:sp>
        <p:nvSpPr>
          <p:cNvPr id="32" name="Text Box 73"/>
          <p:cNvSpPr txBox="1">
            <a:spLocks noChangeArrowheads="1"/>
          </p:cNvSpPr>
          <p:nvPr/>
        </p:nvSpPr>
        <p:spPr bwMode="auto">
          <a:xfrm>
            <a:off x="8073761" y="3722335"/>
            <a:ext cx="957526" cy="523220"/>
          </a:xfrm>
          <a:prstGeom prst="rect">
            <a:avLst/>
          </a:prstGeom>
          <a:solidFill>
            <a:srgbClr val="CCECFF"/>
          </a:solidFill>
          <a:ln>
            <a:noFill/>
          </a:ln>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smtClean="0">
                <a:solidFill>
                  <a:srgbClr val="0000FF"/>
                </a:solidFill>
                <a:latin typeface="Calibri" pitchFamily="-106" charset="0"/>
              </a:rPr>
              <a:t>factorial function</a:t>
            </a:r>
            <a:endParaRPr lang="en-US" sz="1400" dirty="0">
              <a:solidFill>
                <a:srgbClr val="0000FF"/>
              </a:solidFill>
              <a:latin typeface="Calibri" pitchFamily="-106" charset="0"/>
            </a:endParaRPr>
          </a:p>
        </p:txBody>
      </p:sp>
      <p:sp>
        <p:nvSpPr>
          <p:cNvPr id="34" name="Text Box 73"/>
          <p:cNvSpPr txBox="1">
            <a:spLocks noChangeArrowheads="1"/>
          </p:cNvSpPr>
          <p:nvPr/>
        </p:nvSpPr>
        <p:spPr bwMode="auto">
          <a:xfrm>
            <a:off x="2704483" y="2993345"/>
            <a:ext cx="957526" cy="523220"/>
          </a:xfrm>
          <a:prstGeom prst="rect">
            <a:avLst/>
          </a:prstGeom>
          <a:solidFill>
            <a:srgbClr val="CCECFF"/>
          </a:solidFill>
          <a:ln>
            <a:noFill/>
          </a:ln>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dirty="0" smtClean="0">
                <a:solidFill>
                  <a:srgbClr val="0000FF"/>
                </a:solidFill>
                <a:latin typeface="Calibri" pitchFamily="-106" charset="0"/>
              </a:rPr>
              <a:t>factorial function</a:t>
            </a:r>
            <a:endParaRPr lang="en-US" sz="1400" dirty="0">
              <a:solidFill>
                <a:srgbClr val="0000FF"/>
              </a:solidFill>
              <a:latin typeface="Calibri" pitchFamily="-106" charset="0"/>
            </a:endParaRPr>
          </a:p>
        </p:txBody>
      </p:sp>
      <p:sp>
        <p:nvSpPr>
          <p:cNvPr id="25" name="Line 64"/>
          <p:cNvSpPr>
            <a:spLocks noChangeShapeType="1"/>
          </p:cNvSpPr>
          <p:nvPr/>
        </p:nvSpPr>
        <p:spPr bwMode="auto">
          <a:xfrm>
            <a:off x="2514600" y="1447800"/>
            <a:ext cx="3465513"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solidFill>
                <a:srgbClr val="000000"/>
              </a:solidFill>
            </a:endParaRPr>
          </a:p>
        </p:txBody>
      </p:sp>
      <p:sp>
        <p:nvSpPr>
          <p:cNvPr id="26" name="Line 65"/>
          <p:cNvSpPr>
            <a:spLocks noChangeShapeType="1"/>
          </p:cNvSpPr>
          <p:nvPr/>
        </p:nvSpPr>
        <p:spPr bwMode="auto">
          <a:xfrm>
            <a:off x="2316164" y="2051050"/>
            <a:ext cx="3663950" cy="10731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solidFill>
                <a:srgbClr val="000000"/>
              </a:solidFill>
            </a:endParaRPr>
          </a:p>
        </p:txBody>
      </p:sp>
      <p:sp>
        <p:nvSpPr>
          <p:cNvPr id="27" name="Text Box 73"/>
          <p:cNvSpPr txBox="1">
            <a:spLocks noChangeArrowheads="1"/>
          </p:cNvSpPr>
          <p:nvPr/>
        </p:nvSpPr>
        <p:spPr bwMode="auto">
          <a:xfrm rot="1151937">
            <a:off x="3566319" y="1839118"/>
            <a:ext cx="963612" cy="304800"/>
          </a:xfrm>
          <a:prstGeom prst="rect">
            <a:avLst/>
          </a:prstGeom>
          <a:solidFill>
            <a:schemeClr val="accent3">
              <a:lumMod val="85000"/>
            </a:schemeClr>
          </a:solidFill>
          <a:ln w="19050">
            <a:noFill/>
            <a:miter lim="800000"/>
            <a:headEnd/>
            <a:tailEnd/>
          </a:ln>
        </p:spPr>
        <p:txBody>
          <a:bodyPr>
            <a:spAutoFit/>
          </a:bodyPr>
          <a:lstStyle/>
          <a:p>
            <a:pPr>
              <a:spcBef>
                <a:spcPct val="50000"/>
              </a:spcBef>
              <a:defRPr/>
            </a:pPr>
            <a:r>
              <a:rPr lang="en-US" sz="1400" b="1" dirty="0">
                <a:solidFill>
                  <a:srgbClr val="000000"/>
                </a:solidFill>
                <a:latin typeface="Calibri" pitchFamily="-106" charset="0"/>
                <a:cs typeface="Calibri" pitchFamily="-106" charset="0"/>
              </a:rPr>
              <a:t>input</a:t>
            </a:r>
          </a:p>
        </p:txBody>
      </p:sp>
      <p:sp>
        <p:nvSpPr>
          <p:cNvPr id="28" name="Text Box 74"/>
          <p:cNvSpPr txBox="1">
            <a:spLocks noChangeArrowheads="1"/>
          </p:cNvSpPr>
          <p:nvPr/>
        </p:nvSpPr>
        <p:spPr bwMode="auto">
          <a:xfrm rot="900000">
            <a:off x="3200400" y="2438400"/>
            <a:ext cx="1695450" cy="304800"/>
          </a:xfrm>
          <a:prstGeom prst="rect">
            <a:avLst/>
          </a:prstGeom>
          <a:solidFill>
            <a:schemeClr val="accent3">
              <a:lumMod val="85000"/>
            </a:schemeClr>
          </a:solidFill>
          <a:ln w="19050">
            <a:noFill/>
            <a:miter lim="800000"/>
            <a:headEnd/>
            <a:tailEnd/>
          </a:ln>
        </p:spPr>
        <p:txBody>
          <a:bodyPr>
            <a:spAutoFit/>
          </a:bodyPr>
          <a:lstStyle/>
          <a:p>
            <a:pPr>
              <a:spcBef>
                <a:spcPct val="50000"/>
              </a:spcBef>
              <a:defRPr/>
            </a:pPr>
            <a:r>
              <a:rPr lang="en-US" sz="1400" b="1" dirty="0">
                <a:solidFill>
                  <a:srgbClr val="000000"/>
                </a:solidFill>
                <a:latin typeface="Calibri" pitchFamily="-106" charset="0"/>
                <a:cs typeface="Calibri" pitchFamily="-106" charset="0"/>
              </a:rPr>
              <a:t>function call</a:t>
            </a:r>
          </a:p>
        </p:txBody>
      </p:sp>
      <p:sp>
        <p:nvSpPr>
          <p:cNvPr id="39" name="Line 72"/>
          <p:cNvSpPr>
            <a:spLocks noChangeShapeType="1"/>
          </p:cNvSpPr>
          <p:nvPr/>
        </p:nvSpPr>
        <p:spPr bwMode="auto">
          <a:xfrm>
            <a:off x="1965324" y="2667001"/>
            <a:ext cx="4014789"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solidFill>
                <a:srgbClr val="000000"/>
              </a:solidFill>
            </a:endParaRPr>
          </a:p>
        </p:txBody>
      </p:sp>
      <p:sp>
        <p:nvSpPr>
          <p:cNvPr id="40" name="Text Box 73"/>
          <p:cNvSpPr txBox="1">
            <a:spLocks noChangeArrowheads="1"/>
          </p:cNvSpPr>
          <p:nvPr/>
        </p:nvSpPr>
        <p:spPr bwMode="auto">
          <a:xfrm rot="323493">
            <a:off x="4506540" y="3062689"/>
            <a:ext cx="963612" cy="304800"/>
          </a:xfrm>
          <a:prstGeom prst="rect">
            <a:avLst/>
          </a:prstGeom>
          <a:solidFill>
            <a:schemeClr val="accent3">
              <a:lumMod val="85000"/>
            </a:schemeClr>
          </a:solidFill>
          <a:ln w="19050">
            <a:noFill/>
            <a:miter lim="800000"/>
            <a:headEnd/>
            <a:tailEnd/>
          </a:ln>
        </p:spPr>
        <p:txBody>
          <a:bodyPr>
            <a:spAutoFit/>
          </a:bodyPr>
          <a:lstStyle/>
          <a:p>
            <a:pPr>
              <a:spcBef>
                <a:spcPct val="50000"/>
              </a:spcBef>
              <a:defRPr/>
            </a:pPr>
            <a:r>
              <a:rPr lang="en-US" sz="1400" b="1" dirty="0">
                <a:solidFill>
                  <a:srgbClr val="000000"/>
                </a:solidFill>
                <a:latin typeface="Calibri" pitchFamily="-106" charset="0"/>
                <a:cs typeface="Calibri" pitchFamily="-106" charset="0"/>
              </a:rPr>
              <a:t>output</a:t>
            </a:r>
          </a:p>
        </p:txBody>
      </p:sp>
      <p:sp>
        <p:nvSpPr>
          <p:cNvPr id="41" name="Line 67"/>
          <p:cNvSpPr>
            <a:spLocks noChangeShapeType="1"/>
          </p:cNvSpPr>
          <p:nvPr/>
        </p:nvSpPr>
        <p:spPr bwMode="auto">
          <a:xfrm>
            <a:off x="2613025" y="3768725"/>
            <a:ext cx="3178175" cy="6607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solidFill>
                <a:srgbClr val="000000"/>
              </a:solidFill>
            </a:endParaRPr>
          </a:p>
        </p:txBody>
      </p:sp>
      <p:sp>
        <p:nvSpPr>
          <p:cNvPr id="45" name="Line 67"/>
          <p:cNvSpPr>
            <a:spLocks noChangeShapeType="1"/>
          </p:cNvSpPr>
          <p:nvPr/>
        </p:nvSpPr>
        <p:spPr bwMode="auto">
          <a:xfrm>
            <a:off x="2613025" y="4071937"/>
            <a:ext cx="3367088" cy="17361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solidFill>
                <a:srgbClr val="000000"/>
              </a:solidFill>
            </a:endParaRPr>
          </a:p>
        </p:txBody>
      </p:sp>
      <p:sp>
        <p:nvSpPr>
          <p:cNvPr id="44" name="Text Box 73"/>
          <p:cNvSpPr txBox="1">
            <a:spLocks noChangeArrowheads="1"/>
          </p:cNvSpPr>
          <p:nvPr/>
        </p:nvSpPr>
        <p:spPr bwMode="auto">
          <a:xfrm rot="19805892">
            <a:off x="3964635" y="3877501"/>
            <a:ext cx="963612" cy="304800"/>
          </a:xfrm>
          <a:prstGeom prst="rect">
            <a:avLst/>
          </a:prstGeom>
          <a:solidFill>
            <a:schemeClr val="accent3">
              <a:lumMod val="85000"/>
            </a:schemeClr>
          </a:solidFill>
          <a:ln w="19050">
            <a:noFill/>
            <a:miter lim="800000"/>
            <a:headEnd/>
            <a:tailEnd/>
          </a:ln>
        </p:spPr>
        <p:txBody>
          <a:bodyPr>
            <a:spAutoFit/>
          </a:bodyPr>
          <a:lstStyle/>
          <a:p>
            <a:pPr>
              <a:spcBef>
                <a:spcPct val="50000"/>
              </a:spcBef>
              <a:defRPr/>
            </a:pPr>
            <a:r>
              <a:rPr lang="en-US" sz="1400" b="1" dirty="0" smtClean="0">
                <a:solidFill>
                  <a:srgbClr val="000000"/>
                </a:solidFill>
                <a:latin typeface="Calibri" pitchFamily="-106" charset="0"/>
                <a:cs typeface="Calibri" pitchFamily="-106" charset="0"/>
              </a:rPr>
              <a:t>base case</a:t>
            </a:r>
            <a:endParaRPr lang="en-US" sz="1400" b="1" dirty="0">
              <a:solidFill>
                <a:srgbClr val="000000"/>
              </a:solidFill>
              <a:latin typeface="Calibri" pitchFamily="-106" charset="0"/>
              <a:cs typeface="Calibri" pitchFamily="-106" charset="0"/>
            </a:endParaRPr>
          </a:p>
        </p:txBody>
      </p:sp>
      <p:sp>
        <p:nvSpPr>
          <p:cNvPr id="5" name="Isosceles Triangle 4"/>
          <p:cNvSpPr/>
          <p:nvPr/>
        </p:nvSpPr>
        <p:spPr bwMode="auto">
          <a:xfrm rot="16200000">
            <a:off x="3995341" y="3766739"/>
            <a:ext cx="1087437" cy="2504284"/>
          </a:xfrm>
          <a:prstGeom prst="triangle">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sp>
        <p:nvSpPr>
          <p:cNvPr id="4" name="TextBox 3"/>
          <p:cNvSpPr txBox="1"/>
          <p:nvPr/>
        </p:nvSpPr>
        <p:spPr>
          <a:xfrm>
            <a:off x="4202112" y="4862937"/>
            <a:ext cx="1152431" cy="307777"/>
          </a:xfrm>
          <a:prstGeom prst="rect">
            <a:avLst/>
          </a:prstGeom>
          <a:noFill/>
        </p:spPr>
        <p:txBody>
          <a:bodyPr wrap="none" rtlCol="0">
            <a:spAutoFit/>
          </a:bodyPr>
          <a:lstStyle/>
          <a:p>
            <a:r>
              <a:rPr lang="en-US" sz="1400" b="1" dirty="0" smtClean="0">
                <a:latin typeface="Calibri" panose="020F0502020204030204" pitchFamily="34" charset="0"/>
                <a:cs typeface="Calibri" panose="020F0502020204030204" pitchFamily="34" charset="0"/>
              </a:rPr>
              <a:t>recursive call</a:t>
            </a:r>
            <a:endParaRPr lang="en-US" sz="1400" b="1" dirty="0">
              <a:latin typeface="Calibri" panose="020F0502020204030204" pitchFamily="34" charset="0"/>
              <a:cs typeface="Calibri" panose="020F0502020204030204" pitchFamily="34" charset="0"/>
            </a:endParaRPr>
          </a:p>
        </p:txBody>
      </p:sp>
      <p:sp>
        <p:nvSpPr>
          <p:cNvPr id="46" name="Line 67"/>
          <p:cNvSpPr>
            <a:spLocks noChangeShapeType="1"/>
          </p:cNvSpPr>
          <p:nvPr/>
        </p:nvSpPr>
        <p:spPr bwMode="auto">
          <a:xfrm>
            <a:off x="3183246" y="5382406"/>
            <a:ext cx="2669867" cy="3325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square" anchor="ctr">
            <a:spAutoFit/>
          </a:bodyPr>
          <a:lstStyle/>
          <a:p>
            <a:endParaRPr lang="en-US">
              <a:solidFill>
                <a:srgbClr val="000000"/>
              </a:solidFill>
            </a:endParaRPr>
          </a:p>
        </p:txBody>
      </p:sp>
      <p:sp>
        <p:nvSpPr>
          <p:cNvPr id="47" name="Text Box 73"/>
          <p:cNvSpPr txBox="1">
            <a:spLocks noChangeArrowheads="1"/>
          </p:cNvSpPr>
          <p:nvPr/>
        </p:nvSpPr>
        <p:spPr bwMode="auto">
          <a:xfrm rot="323493">
            <a:off x="3649743" y="5474022"/>
            <a:ext cx="1836519" cy="307777"/>
          </a:xfrm>
          <a:prstGeom prst="rect">
            <a:avLst/>
          </a:prstGeom>
          <a:solidFill>
            <a:schemeClr val="accent3">
              <a:lumMod val="85000"/>
            </a:schemeClr>
          </a:solidFill>
          <a:ln w="19050">
            <a:noFill/>
            <a:miter lim="800000"/>
            <a:headEnd/>
            <a:tailEnd/>
          </a:ln>
        </p:spPr>
        <p:txBody>
          <a:bodyPr wrap="square">
            <a:spAutoFit/>
          </a:bodyPr>
          <a:lstStyle/>
          <a:p>
            <a:pPr>
              <a:spcBef>
                <a:spcPct val="50000"/>
              </a:spcBef>
              <a:defRPr/>
            </a:pPr>
            <a:r>
              <a:rPr lang="en-US" sz="1400" b="1" dirty="0" smtClean="0">
                <a:solidFill>
                  <a:srgbClr val="000000"/>
                </a:solidFill>
                <a:latin typeface="Calibri" pitchFamily="-106" charset="0"/>
                <a:cs typeface="Calibri" pitchFamily="-106" charset="0"/>
              </a:rPr>
              <a:t>calculate final result</a:t>
            </a:r>
            <a:endParaRPr lang="en-US" sz="1400" b="1" dirty="0">
              <a:solidFill>
                <a:srgbClr val="000000"/>
              </a:solidFill>
              <a:latin typeface="Calibri" pitchFamily="-106" charset="0"/>
              <a:cs typeface="Calibri" pitchFamily="-106" charset="0"/>
            </a:endParaRPr>
          </a:p>
        </p:txBody>
      </p:sp>
    </p:spTree>
    <p:extLst>
      <p:ext uri="{BB962C8B-B14F-4D97-AF65-F5344CB8AC3E}">
        <p14:creationId xmlns:p14="http://schemas.microsoft.com/office/powerpoint/2010/main" val="36815046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bwMode="auto">
          <a:xfrm>
            <a:off x="1103313" y="4393092"/>
            <a:ext cx="2057400" cy="460376"/>
          </a:xfrm>
          <a:prstGeom prst="roundRect">
            <a:avLst/>
          </a:prstGeom>
          <a:solidFill>
            <a:schemeClr val="accent3">
              <a:lumMod val="85000"/>
            </a:schemeClr>
          </a:solidFill>
          <a:ln w="19050" cap="flat" cmpd="sng" algn="ctr">
            <a:noFill/>
            <a:prstDash val="solid"/>
            <a:round/>
            <a:headEnd type="none" w="med" len="med"/>
            <a:tailEnd type="none" w="med" len="med"/>
          </a:ln>
          <a:effectLst/>
        </p:spPr>
        <p:txBody>
          <a:bodyPr>
            <a:noAutofit/>
          </a:bodyPr>
          <a:lstStyle/>
          <a:p>
            <a:pPr>
              <a:defRPr/>
            </a:pPr>
            <a:endParaRPr lang="en-US">
              <a:latin typeface="Times" pitchFamily="1" charset="0"/>
              <a:ea typeface="ＭＳ Ｐゴシック" pitchFamily="1" charset="-128"/>
            </a:endParaRPr>
          </a:p>
        </p:txBody>
      </p:sp>
      <p:sp>
        <p:nvSpPr>
          <p:cNvPr id="101" name="Rounded Rectangle 100"/>
          <p:cNvSpPr/>
          <p:nvPr/>
        </p:nvSpPr>
        <p:spPr bwMode="auto">
          <a:xfrm>
            <a:off x="1092200" y="3050520"/>
            <a:ext cx="2057400" cy="505619"/>
          </a:xfrm>
          <a:prstGeom prst="roundRect">
            <a:avLst/>
          </a:prstGeom>
          <a:solidFill>
            <a:schemeClr val="accent3">
              <a:lumMod val="85000"/>
            </a:schemeClr>
          </a:solidFill>
          <a:ln w="19050" cap="flat" cmpd="sng" algn="ctr">
            <a:noFill/>
            <a:prstDash val="solid"/>
            <a:round/>
            <a:headEnd type="none" w="med" len="med"/>
            <a:tailEnd type="none" w="med" len="med"/>
          </a:ln>
          <a:effectLst/>
        </p:spPr>
        <p:txBody>
          <a:bodyPr>
            <a:noAutofit/>
          </a:bodyPr>
          <a:lstStyle/>
          <a:p>
            <a:pPr>
              <a:defRPr/>
            </a:pPr>
            <a:endParaRPr lang="en-US">
              <a:latin typeface="Times" pitchFamily="1" charset="0"/>
              <a:ea typeface="ＭＳ Ｐゴシック" pitchFamily="1" charset="-128"/>
            </a:endParaRPr>
          </a:p>
        </p:txBody>
      </p:sp>
      <p:sp>
        <p:nvSpPr>
          <p:cNvPr id="37892" name="Left Bracket 117"/>
          <p:cNvSpPr>
            <a:spLocks/>
          </p:cNvSpPr>
          <p:nvPr/>
        </p:nvSpPr>
        <p:spPr bwMode="auto">
          <a:xfrm>
            <a:off x="236538" y="1236008"/>
            <a:ext cx="147637" cy="885825"/>
          </a:xfrm>
          <a:prstGeom prst="leftBracket">
            <a:avLst>
              <a:gd name="adj" fmla="val 8389"/>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7893" name="Left Bracket 116"/>
          <p:cNvSpPr>
            <a:spLocks/>
          </p:cNvSpPr>
          <p:nvPr/>
        </p:nvSpPr>
        <p:spPr bwMode="auto">
          <a:xfrm>
            <a:off x="236538" y="2171046"/>
            <a:ext cx="144462" cy="3322637"/>
          </a:xfrm>
          <a:prstGeom prst="leftBracket">
            <a:avLst>
              <a:gd name="adj" fmla="val 8392"/>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37894" name="Left Bracket 114"/>
          <p:cNvSpPr>
            <a:spLocks/>
          </p:cNvSpPr>
          <p:nvPr/>
        </p:nvSpPr>
        <p:spPr bwMode="auto">
          <a:xfrm>
            <a:off x="546100" y="3074334"/>
            <a:ext cx="133350" cy="2419350"/>
          </a:xfrm>
          <a:prstGeom prst="leftBracket">
            <a:avLst>
              <a:gd name="adj" fmla="val 838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37895" name="Text Box 74"/>
          <p:cNvSpPr txBox="1">
            <a:spLocks noChangeArrowheads="1"/>
          </p:cNvSpPr>
          <p:nvPr>
            <p:custDataLst>
              <p:tags r:id="rId1"/>
            </p:custDataLst>
          </p:nvPr>
        </p:nvSpPr>
        <p:spPr bwMode="auto">
          <a:xfrm>
            <a:off x="304800" y="737533"/>
            <a:ext cx="3886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i="1" dirty="0">
                <a:latin typeface="Cambria" pitchFamily="18" charset="0"/>
              </a:rPr>
              <a:t>For an input of </a:t>
            </a:r>
            <a:r>
              <a:rPr lang="en-US" sz="1400" b="1" i="1" dirty="0" smtClean="0">
                <a:latin typeface="Cambria" pitchFamily="18" charset="0"/>
              </a:rPr>
              <a:t> </a:t>
            </a:r>
            <a:r>
              <a:rPr lang="en-US" sz="1400" b="1" i="1" dirty="0" smtClean="0">
                <a:solidFill>
                  <a:srgbClr val="FF0513"/>
                </a:solidFill>
                <a:latin typeface="Cambria" pitchFamily="18" charset="0"/>
              </a:rPr>
              <a:t>0</a:t>
            </a:r>
            <a:r>
              <a:rPr lang="en-US" sz="1400" b="1" i="1" dirty="0">
                <a:latin typeface="Cambria" pitchFamily="18" charset="0"/>
              </a:rPr>
              <a:t>,  </a:t>
            </a:r>
            <a:r>
              <a:rPr lang="en-US" sz="1400" dirty="0">
                <a:latin typeface="Cambria" pitchFamily="18" charset="0"/>
              </a:rPr>
              <a:t>trace what </a:t>
            </a:r>
            <a:r>
              <a:rPr lang="en-US" sz="1400" dirty="0" smtClean="0">
                <a:latin typeface="Cambria" pitchFamily="18" charset="0"/>
              </a:rPr>
              <a:t>happens here …</a:t>
            </a:r>
            <a:endParaRPr lang="en-US" sz="1400" dirty="0">
              <a:latin typeface="Cambria" pitchFamily="18" charset="0"/>
            </a:endParaRPr>
          </a:p>
        </p:txBody>
      </p:sp>
      <p:sp>
        <p:nvSpPr>
          <p:cNvPr id="37896" name="Rectangle 123"/>
          <p:cNvSpPr>
            <a:spLocks noChangeArrowheads="1"/>
          </p:cNvSpPr>
          <p:nvPr/>
        </p:nvSpPr>
        <p:spPr bwMode="auto">
          <a:xfrm>
            <a:off x="1066800" y="1161395"/>
            <a:ext cx="2362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l"/>
            <a:r>
              <a:rPr lang="en-US" sz="1400" b="1" dirty="0">
                <a:solidFill>
                  <a:srgbClr val="FF0513"/>
                </a:solidFill>
                <a:latin typeface="Courier New" pitchFamily="-106" charset="0"/>
              </a:rPr>
              <a:t>00 read </a:t>
            </a:r>
            <a:r>
              <a:rPr lang="en-US" sz="1400" b="1" dirty="0" smtClean="0">
                <a:solidFill>
                  <a:srgbClr val="FF0513"/>
                </a:solidFill>
                <a:latin typeface="Courier New" pitchFamily="-106" charset="0"/>
              </a:rPr>
              <a:t> r1          </a:t>
            </a:r>
            <a:endParaRPr lang="en-US" sz="1400" b="1" dirty="0">
              <a:solidFill>
                <a:srgbClr val="FF0513"/>
              </a:solidFill>
              <a:latin typeface="Courier New" pitchFamily="-106" charset="0"/>
            </a:endParaRPr>
          </a:p>
          <a:p>
            <a:pPr algn="l"/>
            <a:r>
              <a:rPr lang="en-US" sz="1400" b="1" dirty="0">
                <a:latin typeface="Courier New" pitchFamily="-106" charset="0"/>
              </a:rPr>
              <a:t>01 </a:t>
            </a:r>
            <a:r>
              <a:rPr lang="en-US" sz="1400" b="1" dirty="0" err="1">
                <a:latin typeface="Courier New" pitchFamily="-106" charset="0"/>
              </a:rPr>
              <a:t>setn</a:t>
            </a:r>
            <a:r>
              <a:rPr lang="en-US" sz="1400" b="1" dirty="0">
                <a:latin typeface="Courier New" pitchFamily="-106" charset="0"/>
              </a:rPr>
              <a:t> </a:t>
            </a:r>
            <a:r>
              <a:rPr lang="en-US" sz="1400" b="1" dirty="0" smtClean="0">
                <a:latin typeface="Courier New" pitchFamily="-106" charset="0"/>
              </a:rPr>
              <a:t> r15 </a:t>
            </a:r>
            <a:r>
              <a:rPr lang="en-US" sz="1400" b="1" dirty="0">
                <a:latin typeface="Courier New" pitchFamily="-106" charset="0"/>
              </a:rPr>
              <a:t>42</a:t>
            </a:r>
          </a:p>
          <a:p>
            <a:pPr algn="l"/>
            <a:r>
              <a:rPr lang="en-US" sz="1400" b="1" dirty="0">
                <a:latin typeface="Courier New" pitchFamily="-106" charset="0"/>
              </a:rPr>
              <a:t>02 </a:t>
            </a:r>
            <a:r>
              <a:rPr lang="en-US" sz="1400" b="1" dirty="0" err="1" smtClean="0">
                <a:latin typeface="Courier New" pitchFamily="-106" charset="0"/>
              </a:rPr>
              <a:t>calln</a:t>
            </a:r>
            <a:r>
              <a:rPr lang="en-US" sz="1400" b="1" dirty="0" smtClean="0">
                <a:latin typeface="Courier New" pitchFamily="-106" charset="0"/>
              </a:rPr>
              <a:t> </a:t>
            </a:r>
            <a:r>
              <a:rPr lang="en-US" sz="1400" b="1" dirty="0">
                <a:latin typeface="Courier New" pitchFamily="-106" charset="0"/>
              </a:rPr>
              <a:t>r14 5</a:t>
            </a:r>
          </a:p>
          <a:p>
            <a:pPr algn="l"/>
            <a:r>
              <a:rPr lang="en-US" sz="1400" b="1" dirty="0">
                <a:latin typeface="Courier New" pitchFamily="-106" charset="0"/>
              </a:rPr>
              <a:t>03 </a:t>
            </a:r>
            <a:r>
              <a:rPr lang="en-US" sz="1400" b="1" dirty="0" smtClean="0">
                <a:latin typeface="Courier New" pitchFamily="-106" charset="0"/>
              </a:rPr>
              <a:t>write r13</a:t>
            </a:r>
          </a:p>
          <a:p>
            <a:pPr algn="l"/>
            <a:r>
              <a:rPr lang="en-US" sz="1400" b="1" dirty="0" smtClean="0">
                <a:latin typeface="Courier New" pitchFamily="-106" charset="0"/>
              </a:rPr>
              <a:t>04 halt</a:t>
            </a:r>
            <a:endParaRPr lang="en-US" sz="1400" b="1" dirty="0">
              <a:latin typeface="Courier New" pitchFamily="-106" charset="0"/>
            </a:endParaRPr>
          </a:p>
          <a:p>
            <a:pPr algn="l"/>
            <a:r>
              <a:rPr lang="en-US" sz="1400" b="1" dirty="0">
                <a:latin typeface="Courier New" pitchFamily="-106" charset="0"/>
              </a:rPr>
              <a:t>05 </a:t>
            </a:r>
            <a:r>
              <a:rPr lang="en-US" sz="1400" b="1" dirty="0" err="1">
                <a:latin typeface="Courier New" pitchFamily="-106" charset="0"/>
              </a:rPr>
              <a:t>jnezn</a:t>
            </a:r>
            <a:r>
              <a:rPr lang="en-US" sz="1400" b="1" dirty="0">
                <a:latin typeface="Courier New" pitchFamily="-106" charset="0"/>
              </a:rPr>
              <a:t> r1 8</a:t>
            </a:r>
          </a:p>
          <a:p>
            <a:pPr algn="l"/>
            <a:r>
              <a:rPr lang="en-US" sz="1400" b="1" dirty="0">
                <a:latin typeface="Courier New" pitchFamily="-106" charset="0"/>
              </a:rPr>
              <a:t>06 </a:t>
            </a:r>
            <a:r>
              <a:rPr lang="en-US" sz="1400" b="1" dirty="0" err="1">
                <a:latin typeface="Courier New" pitchFamily="-106" charset="0"/>
              </a:rPr>
              <a:t>setn</a:t>
            </a:r>
            <a:r>
              <a:rPr lang="en-US" sz="1400" b="1" dirty="0">
                <a:latin typeface="Courier New" pitchFamily="-106" charset="0"/>
              </a:rPr>
              <a:t> </a:t>
            </a:r>
            <a:r>
              <a:rPr lang="en-US" sz="1400" b="1" dirty="0" smtClean="0">
                <a:latin typeface="Courier New" pitchFamily="-106" charset="0"/>
              </a:rPr>
              <a:t> r13 </a:t>
            </a:r>
            <a:r>
              <a:rPr lang="en-US" sz="1400" b="1" dirty="0">
                <a:latin typeface="Courier New" pitchFamily="-106" charset="0"/>
              </a:rPr>
              <a:t>1</a:t>
            </a:r>
          </a:p>
          <a:p>
            <a:pPr algn="l"/>
            <a:r>
              <a:rPr lang="en-US" sz="1400" b="1" dirty="0">
                <a:latin typeface="Courier New" pitchFamily="-106" charset="0"/>
              </a:rPr>
              <a:t>07 </a:t>
            </a:r>
            <a:r>
              <a:rPr lang="en-US" sz="1400" b="1" dirty="0" err="1">
                <a:latin typeface="Courier New" pitchFamily="-106" charset="0"/>
              </a:rPr>
              <a:t>jumpr</a:t>
            </a:r>
            <a:r>
              <a:rPr lang="en-US" sz="1400" b="1" dirty="0">
                <a:latin typeface="Courier New" pitchFamily="-106" charset="0"/>
              </a:rPr>
              <a:t> r14</a:t>
            </a:r>
          </a:p>
          <a:p>
            <a:pPr algn="l"/>
            <a:endParaRPr lang="en-US" sz="1400" b="1" dirty="0">
              <a:latin typeface="Courier New" pitchFamily="-106" charset="0"/>
            </a:endParaRPr>
          </a:p>
          <a:p>
            <a:pPr algn="l"/>
            <a:r>
              <a:rPr lang="en-US" sz="1400" b="1" dirty="0" smtClean="0">
                <a:latin typeface="Courier New" pitchFamily="-106" charset="0"/>
              </a:rPr>
              <a:t>08 </a:t>
            </a:r>
            <a:r>
              <a:rPr lang="en-US" sz="1400" b="1" dirty="0" err="1" smtClean="0">
                <a:latin typeface="Courier New" pitchFamily="-106" charset="0"/>
              </a:rPr>
              <a:t>pushr</a:t>
            </a:r>
            <a:r>
              <a:rPr lang="en-US" sz="1400" b="1" dirty="0" smtClean="0">
                <a:latin typeface="Courier New" pitchFamily="-106" charset="0"/>
              </a:rPr>
              <a:t> </a:t>
            </a:r>
            <a:r>
              <a:rPr lang="en-US" sz="1400" b="1" dirty="0">
                <a:latin typeface="Courier New" pitchFamily="-106" charset="0"/>
              </a:rPr>
              <a:t>r1 </a:t>
            </a:r>
            <a:r>
              <a:rPr lang="en-US" sz="1400" b="1" dirty="0" smtClean="0">
                <a:latin typeface="Courier New" pitchFamily="-106" charset="0"/>
              </a:rPr>
              <a:t>r15</a:t>
            </a:r>
          </a:p>
          <a:p>
            <a:pPr algn="l"/>
            <a:r>
              <a:rPr lang="en-US" sz="1400" b="1" dirty="0" smtClean="0">
                <a:latin typeface="Courier New" pitchFamily="-106" charset="0"/>
              </a:rPr>
              <a:t>09 </a:t>
            </a:r>
            <a:r>
              <a:rPr lang="en-US" sz="1400" b="1" dirty="0" err="1" smtClean="0">
                <a:latin typeface="Courier New" pitchFamily="-106" charset="0"/>
              </a:rPr>
              <a:t>pushr</a:t>
            </a:r>
            <a:r>
              <a:rPr lang="en-US" sz="1400" b="1" dirty="0" smtClean="0">
                <a:latin typeface="Courier New" pitchFamily="-106" charset="0"/>
              </a:rPr>
              <a:t> </a:t>
            </a:r>
            <a:r>
              <a:rPr lang="en-US" sz="1400" b="1" dirty="0">
                <a:latin typeface="Courier New" pitchFamily="-106" charset="0"/>
              </a:rPr>
              <a:t>r14 </a:t>
            </a:r>
            <a:r>
              <a:rPr lang="en-US" sz="1400" b="1" dirty="0" smtClean="0">
                <a:latin typeface="Courier New" pitchFamily="-106" charset="0"/>
              </a:rPr>
              <a:t>r15</a:t>
            </a:r>
          </a:p>
          <a:p>
            <a:pPr algn="l"/>
            <a:endParaRPr lang="en-US" sz="1400" b="1" dirty="0">
              <a:latin typeface="Courier New" pitchFamily="-106" charset="0"/>
            </a:endParaRPr>
          </a:p>
          <a:p>
            <a:pPr algn="l"/>
            <a:r>
              <a:rPr lang="en-US" sz="1400" b="1" dirty="0" smtClean="0">
                <a:latin typeface="Courier New" pitchFamily="-106" charset="0"/>
              </a:rPr>
              <a:t>10 </a:t>
            </a:r>
            <a:r>
              <a:rPr lang="en-US" sz="1400" b="1" dirty="0" err="1" smtClean="0">
                <a:latin typeface="Courier New" pitchFamily="-106" charset="0"/>
              </a:rPr>
              <a:t>addn</a:t>
            </a:r>
            <a:r>
              <a:rPr lang="en-US" sz="1400" b="1" dirty="0" smtClean="0">
                <a:latin typeface="Courier New" pitchFamily="-106" charset="0"/>
              </a:rPr>
              <a:t>  </a:t>
            </a:r>
            <a:r>
              <a:rPr lang="en-US" sz="1400" b="1" dirty="0">
                <a:latin typeface="Courier New" pitchFamily="-106" charset="0"/>
              </a:rPr>
              <a:t>r1 -1</a:t>
            </a:r>
          </a:p>
          <a:p>
            <a:pPr algn="l"/>
            <a:r>
              <a:rPr lang="en-US" sz="1400" b="1" dirty="0" smtClean="0">
                <a:latin typeface="Courier New" pitchFamily="-106" charset="0"/>
              </a:rPr>
              <a:t>11 </a:t>
            </a:r>
            <a:r>
              <a:rPr lang="en-US" sz="1400" b="1" dirty="0" err="1" smtClean="0">
                <a:latin typeface="Courier New" pitchFamily="-106" charset="0"/>
              </a:rPr>
              <a:t>calln</a:t>
            </a:r>
            <a:r>
              <a:rPr lang="en-US" sz="1400" b="1" dirty="0" smtClean="0">
                <a:latin typeface="Courier New" pitchFamily="-106" charset="0"/>
              </a:rPr>
              <a:t> </a:t>
            </a:r>
            <a:r>
              <a:rPr lang="en-US" sz="1400" b="1" dirty="0">
                <a:latin typeface="Courier New" pitchFamily="-106" charset="0"/>
              </a:rPr>
              <a:t>r14 5</a:t>
            </a:r>
          </a:p>
          <a:p>
            <a:pPr algn="l"/>
            <a:endParaRPr lang="en-US" sz="1400" b="1" dirty="0" smtClean="0">
              <a:latin typeface="Courier New" pitchFamily="-106" charset="0"/>
            </a:endParaRPr>
          </a:p>
          <a:p>
            <a:pPr algn="l"/>
            <a:r>
              <a:rPr lang="en-US" sz="1400" b="1" dirty="0" smtClean="0">
                <a:latin typeface="Courier New" pitchFamily="-106" charset="0"/>
              </a:rPr>
              <a:t>12 </a:t>
            </a:r>
            <a:r>
              <a:rPr lang="en-US" sz="1400" b="1" dirty="0" err="1" smtClean="0">
                <a:latin typeface="Courier New" pitchFamily="-106" charset="0"/>
              </a:rPr>
              <a:t>popr</a:t>
            </a:r>
            <a:r>
              <a:rPr lang="en-US" sz="1400" b="1" dirty="0" smtClean="0">
                <a:latin typeface="Courier New" pitchFamily="-106" charset="0"/>
              </a:rPr>
              <a:t>  r14 r15</a:t>
            </a:r>
          </a:p>
          <a:p>
            <a:pPr algn="l"/>
            <a:r>
              <a:rPr lang="en-US" sz="1400" b="1" dirty="0" smtClean="0">
                <a:latin typeface="Courier New" pitchFamily="-106" charset="0"/>
              </a:rPr>
              <a:t>13 </a:t>
            </a:r>
            <a:r>
              <a:rPr lang="en-US" sz="1400" b="1" dirty="0" err="1" smtClean="0">
                <a:latin typeface="Courier New" pitchFamily="-106" charset="0"/>
              </a:rPr>
              <a:t>pop</a:t>
            </a:r>
            <a:r>
              <a:rPr lang="en-US" sz="1400" b="1" dirty="0" err="1" smtClean="0">
                <a:latin typeface="Courier New" pitchFamily="-106" charset="0"/>
              </a:rPr>
              <a:t>r</a:t>
            </a:r>
            <a:r>
              <a:rPr lang="en-US" sz="1400" b="1" dirty="0" smtClean="0">
                <a:latin typeface="Courier New" pitchFamily="-106" charset="0"/>
              </a:rPr>
              <a:t>  </a:t>
            </a:r>
            <a:r>
              <a:rPr lang="en-US" sz="1400" b="1" dirty="0">
                <a:latin typeface="Courier New" pitchFamily="-106" charset="0"/>
              </a:rPr>
              <a:t>r1 r15</a:t>
            </a:r>
          </a:p>
          <a:p>
            <a:pPr algn="l"/>
            <a:endParaRPr lang="en-US" sz="1400" b="1" dirty="0">
              <a:latin typeface="Courier New" pitchFamily="-106" charset="0"/>
            </a:endParaRPr>
          </a:p>
          <a:p>
            <a:pPr algn="l"/>
            <a:r>
              <a:rPr lang="en-US" sz="1400" b="1" dirty="0" smtClean="0">
                <a:latin typeface="Courier New" pitchFamily="-106" charset="0"/>
              </a:rPr>
              <a:t>14 </a:t>
            </a:r>
            <a:r>
              <a:rPr lang="en-US" sz="1400" b="1" dirty="0" err="1">
                <a:latin typeface="Courier New" pitchFamily="-106" charset="0"/>
              </a:rPr>
              <a:t>mul</a:t>
            </a:r>
            <a:r>
              <a:rPr lang="en-US" sz="1400" b="1" dirty="0">
                <a:latin typeface="Courier New" pitchFamily="-106" charset="0"/>
              </a:rPr>
              <a:t> </a:t>
            </a:r>
            <a:r>
              <a:rPr lang="en-US" sz="1400" b="1" dirty="0" smtClean="0">
                <a:latin typeface="Courier New" pitchFamily="-106" charset="0"/>
              </a:rPr>
              <a:t>  r13 </a:t>
            </a:r>
            <a:r>
              <a:rPr lang="en-US" sz="1400" b="1" dirty="0" err="1">
                <a:latin typeface="Courier New" pitchFamily="-106" charset="0"/>
              </a:rPr>
              <a:t>r13</a:t>
            </a:r>
            <a:r>
              <a:rPr lang="en-US" sz="1400" b="1" dirty="0">
                <a:latin typeface="Courier New" pitchFamily="-106" charset="0"/>
              </a:rPr>
              <a:t> r1</a:t>
            </a:r>
          </a:p>
          <a:p>
            <a:pPr algn="l"/>
            <a:r>
              <a:rPr lang="en-US" sz="1400" b="1" dirty="0" smtClean="0">
                <a:latin typeface="Courier New" pitchFamily="-106" charset="0"/>
              </a:rPr>
              <a:t>15 </a:t>
            </a:r>
            <a:r>
              <a:rPr lang="en-US" sz="1400" b="1" dirty="0" err="1">
                <a:latin typeface="Courier New" pitchFamily="-106" charset="0"/>
              </a:rPr>
              <a:t>jumpr</a:t>
            </a:r>
            <a:r>
              <a:rPr lang="en-US" sz="1400" b="1" dirty="0">
                <a:latin typeface="Courier New" pitchFamily="-106" charset="0"/>
              </a:rPr>
              <a:t> </a:t>
            </a:r>
            <a:r>
              <a:rPr lang="en-US" sz="1400" b="1" dirty="0" smtClean="0">
                <a:latin typeface="Courier New" pitchFamily="-106" charset="0"/>
              </a:rPr>
              <a:t>r14</a:t>
            </a:r>
            <a:endParaRPr lang="en-US" sz="1400" b="1" dirty="0">
              <a:latin typeface="Courier New" pitchFamily="-106" charset="0"/>
            </a:endParaRPr>
          </a:p>
        </p:txBody>
      </p:sp>
      <p:sp>
        <p:nvSpPr>
          <p:cNvPr id="37897" name="Text Box 131"/>
          <p:cNvSpPr txBox="1">
            <a:spLocks noChangeArrowheads="1"/>
          </p:cNvSpPr>
          <p:nvPr/>
        </p:nvSpPr>
        <p:spPr bwMode="auto">
          <a:xfrm rot="-5400000">
            <a:off x="-299243" y="3510101"/>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dirty="0">
                <a:solidFill>
                  <a:srgbClr val="0F02E4"/>
                </a:solidFill>
                <a:latin typeface="Arial" charset="0"/>
              </a:rPr>
              <a:t>factorial</a:t>
            </a:r>
          </a:p>
        </p:txBody>
      </p:sp>
      <p:sp>
        <p:nvSpPr>
          <p:cNvPr id="37898" name="Text Box 134"/>
          <p:cNvSpPr txBox="1">
            <a:spLocks noChangeArrowheads="1"/>
          </p:cNvSpPr>
          <p:nvPr/>
        </p:nvSpPr>
        <p:spPr bwMode="auto">
          <a:xfrm rot="-5400000">
            <a:off x="-34925" y="4114145"/>
            <a:ext cx="1114425" cy="2444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latin typeface="Arial" charset="0"/>
              </a:rPr>
              <a:t>recursive step</a:t>
            </a:r>
          </a:p>
        </p:txBody>
      </p:sp>
      <p:sp>
        <p:nvSpPr>
          <p:cNvPr id="37899" name="Text Box 141"/>
          <p:cNvSpPr txBox="1">
            <a:spLocks noChangeArrowheads="1"/>
          </p:cNvSpPr>
          <p:nvPr/>
        </p:nvSpPr>
        <p:spPr bwMode="auto">
          <a:xfrm rot="-5400000">
            <a:off x="-93662" y="1524933"/>
            <a:ext cx="631825"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37900" name="Text Box 144"/>
          <p:cNvSpPr txBox="1">
            <a:spLocks noChangeArrowheads="1"/>
          </p:cNvSpPr>
          <p:nvPr/>
        </p:nvSpPr>
        <p:spPr bwMode="auto">
          <a:xfrm rot="-5400000">
            <a:off x="533059" y="3242721"/>
            <a:ext cx="506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dirty="0">
                <a:solidFill>
                  <a:srgbClr val="09AC20"/>
                </a:solidFill>
                <a:latin typeface="Arial" charset="0"/>
              </a:rPr>
              <a:t>store</a:t>
            </a:r>
          </a:p>
        </p:txBody>
      </p:sp>
      <p:sp>
        <p:nvSpPr>
          <p:cNvPr id="37901" name="Rectangle 145"/>
          <p:cNvSpPr>
            <a:spLocks noChangeArrowheads="1"/>
          </p:cNvSpPr>
          <p:nvPr/>
        </p:nvSpPr>
        <p:spPr bwMode="auto">
          <a:xfrm rot="-5400000">
            <a:off x="706891" y="3249864"/>
            <a:ext cx="4968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800" dirty="0">
                <a:solidFill>
                  <a:srgbClr val="09AC20"/>
                </a:solidFill>
                <a:latin typeface="Times New Roman" pitchFamily="-106" charset="0"/>
              </a:rPr>
              <a:t>to stack</a:t>
            </a:r>
          </a:p>
        </p:txBody>
      </p:sp>
      <p:sp>
        <p:nvSpPr>
          <p:cNvPr id="37902" name="Text Box 146"/>
          <p:cNvSpPr txBox="1">
            <a:spLocks noChangeArrowheads="1"/>
          </p:cNvSpPr>
          <p:nvPr/>
        </p:nvSpPr>
        <p:spPr bwMode="auto">
          <a:xfrm rot="-5400000">
            <a:off x="563110" y="4554791"/>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dirty="0">
                <a:solidFill>
                  <a:srgbClr val="09AC20"/>
                </a:solidFill>
                <a:latin typeface="Arial" charset="0"/>
              </a:rPr>
              <a:t>load</a:t>
            </a:r>
          </a:p>
        </p:txBody>
      </p:sp>
      <p:sp>
        <p:nvSpPr>
          <p:cNvPr id="37903" name="Rectangle 147"/>
          <p:cNvSpPr>
            <a:spLocks noChangeArrowheads="1"/>
          </p:cNvSpPr>
          <p:nvPr/>
        </p:nvSpPr>
        <p:spPr bwMode="auto">
          <a:xfrm rot="-5400000">
            <a:off x="690904" y="4528597"/>
            <a:ext cx="6159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800" dirty="0">
                <a:solidFill>
                  <a:srgbClr val="09AC20"/>
                </a:solidFill>
                <a:latin typeface="Times New Roman" pitchFamily="-106" charset="0"/>
              </a:rPr>
              <a:t>from stack</a:t>
            </a:r>
          </a:p>
        </p:txBody>
      </p:sp>
      <p:sp>
        <p:nvSpPr>
          <p:cNvPr id="2" name="Rectangle 151"/>
          <p:cNvSpPr>
            <a:spLocks noChangeArrowheads="1"/>
          </p:cNvSpPr>
          <p:nvPr/>
        </p:nvSpPr>
        <p:spPr bwMode="auto">
          <a:xfrm>
            <a:off x="2819400" y="6218238"/>
            <a:ext cx="3438525" cy="563562"/>
          </a:xfrm>
          <a:prstGeom prst="rect">
            <a:avLst/>
          </a:prstGeom>
          <a:solidFill>
            <a:schemeClr val="bg1"/>
          </a:solidFill>
          <a:ln w="19050">
            <a:noFill/>
            <a:miter lim="800000"/>
            <a:headEnd/>
            <a:tailEnd/>
          </a:ln>
        </p:spPr>
        <p:txBody>
          <a:bodyPr>
            <a:spAutoFit/>
          </a:bodyPr>
          <a:lstStyle/>
          <a:p>
            <a:pPr>
              <a:defRPr/>
            </a:pPr>
            <a:r>
              <a:rPr lang="en-US" sz="1500" dirty="0">
                <a:solidFill>
                  <a:schemeClr val="bg1">
                    <a:lumMod val="65000"/>
                  </a:schemeClr>
                </a:solidFill>
                <a:latin typeface="Times New Roman" pitchFamily="-106" charset="0"/>
              </a:rPr>
              <a:t>How many lines of assembly code get executed, in total, when the input is 0?</a:t>
            </a:r>
          </a:p>
        </p:txBody>
      </p:sp>
      <p:sp>
        <p:nvSpPr>
          <p:cNvPr id="37905" name="Rectangle 111"/>
          <p:cNvSpPr>
            <a:spLocks noChangeArrowheads="1"/>
          </p:cNvSpPr>
          <p:nvPr/>
        </p:nvSpPr>
        <p:spPr bwMode="auto">
          <a:xfrm rot="-5400000">
            <a:off x="377032" y="2482988"/>
            <a:ext cx="469900" cy="246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p>
        </p:txBody>
      </p:sp>
      <p:sp>
        <p:nvSpPr>
          <p:cNvPr id="37906" name="Left Bracket 112"/>
          <p:cNvSpPr>
            <a:spLocks/>
          </p:cNvSpPr>
          <p:nvPr/>
        </p:nvSpPr>
        <p:spPr bwMode="auto">
          <a:xfrm>
            <a:off x="869950" y="3179108"/>
            <a:ext cx="120650" cy="377031"/>
          </a:xfrm>
          <a:prstGeom prst="leftBracket">
            <a:avLst>
              <a:gd name="adj" fmla="val 8352"/>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37907" name="Left Bracket 113"/>
          <p:cNvSpPr>
            <a:spLocks/>
          </p:cNvSpPr>
          <p:nvPr/>
        </p:nvSpPr>
        <p:spPr bwMode="auto">
          <a:xfrm>
            <a:off x="930276" y="4371320"/>
            <a:ext cx="60324" cy="523875"/>
          </a:xfrm>
          <a:prstGeom prst="leftBracket">
            <a:avLst>
              <a:gd name="adj" fmla="val 8352"/>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37908" name="Left Bracket 115"/>
          <p:cNvSpPr>
            <a:spLocks/>
          </p:cNvSpPr>
          <p:nvPr/>
        </p:nvSpPr>
        <p:spPr bwMode="auto">
          <a:xfrm>
            <a:off x="547688" y="2221845"/>
            <a:ext cx="131762" cy="796925"/>
          </a:xfrm>
          <a:prstGeom prst="leftBracket">
            <a:avLst>
              <a:gd name="adj" fmla="val 8232"/>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7909" name="Text Box 137"/>
          <p:cNvSpPr txBox="1">
            <a:spLocks noChangeArrowheads="1"/>
          </p:cNvSpPr>
          <p:nvPr/>
        </p:nvSpPr>
        <p:spPr bwMode="auto">
          <a:xfrm rot="-5400000">
            <a:off x="207169" y="2492514"/>
            <a:ext cx="503237"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latin typeface="Arial" charset="0"/>
              </a:rPr>
              <a:t>base</a:t>
            </a:r>
          </a:p>
        </p:txBody>
      </p:sp>
      <p:cxnSp>
        <p:nvCxnSpPr>
          <p:cNvPr id="37911" name="Straight Arrow Connector 98"/>
          <p:cNvCxnSpPr>
            <a:cxnSpLocks noChangeShapeType="1"/>
          </p:cNvCxnSpPr>
          <p:nvPr/>
        </p:nvCxnSpPr>
        <p:spPr bwMode="auto">
          <a:xfrm>
            <a:off x="1708150" y="974070"/>
            <a:ext cx="379413" cy="249238"/>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7912" name="Text Box 76"/>
          <p:cNvSpPr txBox="1">
            <a:spLocks noChangeArrowheads="1"/>
          </p:cNvSpPr>
          <p:nvPr>
            <p:custDataLst>
              <p:tags r:id="rId2"/>
            </p:custDataLst>
          </p:nvPr>
        </p:nvSpPr>
        <p:spPr bwMode="auto">
          <a:xfrm>
            <a:off x="4371975" y="1909763"/>
            <a:ext cx="219233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endParaRPr lang="en-US" sz="1800" b="1">
              <a:latin typeface="Courier New" pitchFamily="-106" charset="0"/>
            </a:endParaRPr>
          </a:p>
        </p:txBody>
      </p:sp>
      <p:sp>
        <p:nvSpPr>
          <p:cNvPr id="37913" name="Text Box 77"/>
          <p:cNvSpPr txBox="1">
            <a:spLocks noChangeArrowheads="1"/>
          </p:cNvSpPr>
          <p:nvPr>
            <p:custDataLst>
              <p:tags r:id="rId3"/>
            </p:custDataLst>
          </p:nvPr>
        </p:nvSpPr>
        <p:spPr bwMode="auto">
          <a:xfrm>
            <a:off x="4371975" y="2730500"/>
            <a:ext cx="2192338"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endParaRPr lang="en-US" sz="1800" b="1">
              <a:latin typeface="Courier New" pitchFamily="-106" charset="0"/>
            </a:endParaRPr>
          </a:p>
        </p:txBody>
      </p:sp>
      <p:sp>
        <p:nvSpPr>
          <p:cNvPr id="37914" name="Text Box 78"/>
          <p:cNvSpPr txBox="1">
            <a:spLocks noChangeArrowheads="1"/>
          </p:cNvSpPr>
          <p:nvPr>
            <p:custDataLst>
              <p:tags r:id="rId4"/>
            </p:custDataLst>
          </p:nvPr>
        </p:nvSpPr>
        <p:spPr bwMode="auto">
          <a:xfrm>
            <a:off x="4371975" y="3592513"/>
            <a:ext cx="219233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endParaRPr lang="en-US" sz="1800" b="1">
              <a:latin typeface="Courier New" pitchFamily="-106" charset="0"/>
            </a:endParaRPr>
          </a:p>
        </p:txBody>
      </p:sp>
      <p:sp>
        <p:nvSpPr>
          <p:cNvPr id="37915" name="Text Box 80"/>
          <p:cNvSpPr txBox="1">
            <a:spLocks noChangeArrowheads="1"/>
          </p:cNvSpPr>
          <p:nvPr>
            <p:custDataLst>
              <p:tags r:id="rId5"/>
            </p:custDataLst>
          </p:nvPr>
        </p:nvSpPr>
        <p:spPr bwMode="auto">
          <a:xfrm>
            <a:off x="3581400" y="1857375"/>
            <a:ext cx="7794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100" b="1">
                <a:solidFill>
                  <a:srgbClr val="0B04FF"/>
                </a:solidFill>
                <a:latin typeface="Courier New" pitchFamily="-106" charset="0"/>
              </a:rPr>
              <a:t>r1</a:t>
            </a:r>
          </a:p>
        </p:txBody>
      </p:sp>
      <p:sp>
        <p:nvSpPr>
          <p:cNvPr id="37916" name="Text Box 81"/>
          <p:cNvSpPr txBox="1">
            <a:spLocks noChangeArrowheads="1"/>
          </p:cNvSpPr>
          <p:nvPr>
            <p:custDataLst>
              <p:tags r:id="rId6"/>
            </p:custDataLst>
          </p:nvPr>
        </p:nvSpPr>
        <p:spPr bwMode="auto">
          <a:xfrm>
            <a:off x="3581400" y="2690813"/>
            <a:ext cx="7794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100" b="1">
                <a:solidFill>
                  <a:srgbClr val="09AC20"/>
                </a:solidFill>
                <a:latin typeface="Courier New" pitchFamily="-106" charset="0"/>
              </a:rPr>
              <a:t>r13</a:t>
            </a:r>
          </a:p>
        </p:txBody>
      </p:sp>
      <p:sp>
        <p:nvSpPr>
          <p:cNvPr id="37917" name="Text Box 82"/>
          <p:cNvSpPr txBox="1">
            <a:spLocks noChangeArrowheads="1"/>
          </p:cNvSpPr>
          <p:nvPr>
            <p:custDataLst>
              <p:tags r:id="rId7"/>
            </p:custDataLst>
          </p:nvPr>
        </p:nvSpPr>
        <p:spPr bwMode="auto">
          <a:xfrm>
            <a:off x="3581400" y="3573463"/>
            <a:ext cx="7794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100" b="1">
                <a:solidFill>
                  <a:srgbClr val="C00000"/>
                </a:solidFill>
                <a:latin typeface="Courier New" pitchFamily="-106" charset="0"/>
              </a:rPr>
              <a:t>r14</a:t>
            </a:r>
          </a:p>
        </p:txBody>
      </p:sp>
      <p:grpSp>
        <p:nvGrpSpPr>
          <p:cNvPr id="37918" name="Group 83"/>
          <p:cNvGrpSpPr>
            <a:grpSpLocks/>
          </p:cNvGrpSpPr>
          <p:nvPr>
            <p:custDataLst>
              <p:tags r:id="rId8"/>
            </p:custDataLst>
          </p:nvPr>
        </p:nvGrpSpPr>
        <p:grpSpPr bwMode="auto">
          <a:xfrm>
            <a:off x="8736013" y="6434138"/>
            <a:ext cx="255587" cy="328612"/>
            <a:chOff x="2928" y="1051"/>
            <a:chExt cx="840" cy="957"/>
          </a:xfrm>
        </p:grpSpPr>
        <p:sp>
          <p:nvSpPr>
            <p:cNvPr id="37946" name="Freeform 84"/>
            <p:cNvSpPr>
              <a:spLocks/>
            </p:cNvSpPr>
            <p:nvPr>
              <p:custDataLst>
                <p:tags r:id="rId27"/>
              </p:custDataLst>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7947" name="Oval 85"/>
            <p:cNvSpPr>
              <a:spLocks noChangeArrowheads="1"/>
            </p:cNvSpPr>
            <p:nvPr>
              <p:custDataLst>
                <p:tags r:id="rId28"/>
              </p:custDataLst>
            </p:nvPr>
          </p:nvSpPr>
          <p:spPr bwMode="auto">
            <a:xfrm>
              <a:off x="2970"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7948" name="Oval 86"/>
            <p:cNvSpPr>
              <a:spLocks noChangeArrowheads="1"/>
            </p:cNvSpPr>
            <p:nvPr>
              <p:custDataLst>
                <p:tags r:id="rId2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49" name="Oval 87"/>
            <p:cNvSpPr>
              <a:spLocks noChangeArrowheads="1"/>
            </p:cNvSpPr>
            <p:nvPr>
              <p:custDataLst>
                <p:tags r:id="rId3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50" name="Oval 88"/>
            <p:cNvSpPr>
              <a:spLocks noChangeArrowheads="1"/>
            </p:cNvSpPr>
            <p:nvPr>
              <p:custDataLst>
                <p:tags r:id="rId3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51" name="Oval 89"/>
            <p:cNvSpPr>
              <a:spLocks noChangeArrowheads="1"/>
            </p:cNvSpPr>
            <p:nvPr>
              <p:custDataLst>
                <p:tags r:id="rId3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52" name="Oval 90"/>
            <p:cNvSpPr>
              <a:spLocks noChangeArrowheads="1"/>
            </p:cNvSpPr>
            <p:nvPr>
              <p:custDataLst>
                <p:tags r:id="rId3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53" name="Oval 91"/>
            <p:cNvSpPr>
              <a:spLocks noChangeArrowheads="1"/>
            </p:cNvSpPr>
            <p:nvPr>
              <p:custDataLst>
                <p:tags r:id="rId3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54" name="AutoShape 92"/>
            <p:cNvSpPr>
              <a:spLocks noChangeArrowheads="1"/>
            </p:cNvSpPr>
            <p:nvPr>
              <p:custDataLst>
                <p:tags r:id="rId3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7955" name="Freeform 93"/>
            <p:cNvSpPr>
              <a:spLocks/>
            </p:cNvSpPr>
            <p:nvPr>
              <p:custDataLst>
                <p:tags r:id="rId3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7956" name="Freeform 94"/>
            <p:cNvSpPr>
              <a:spLocks/>
            </p:cNvSpPr>
            <p:nvPr>
              <p:custDataLst>
                <p:tags r:id="rId3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7957" name="Freeform 95"/>
            <p:cNvSpPr>
              <a:spLocks/>
            </p:cNvSpPr>
            <p:nvPr>
              <p:custDataLst>
                <p:tags r:id="rId3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958" name="Freeform 96"/>
            <p:cNvSpPr>
              <a:spLocks/>
            </p:cNvSpPr>
            <p:nvPr>
              <p:custDataLst>
                <p:tags r:id="rId3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7919" name="Text Box 97"/>
          <p:cNvSpPr txBox="1">
            <a:spLocks noChangeArrowheads="1"/>
          </p:cNvSpPr>
          <p:nvPr>
            <p:custDataLst>
              <p:tags r:id="rId9"/>
            </p:custDataLst>
          </p:nvPr>
        </p:nvSpPr>
        <p:spPr bwMode="auto">
          <a:xfrm>
            <a:off x="7367016" y="2089150"/>
            <a:ext cx="747141"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0" name="Text Box 98"/>
          <p:cNvSpPr txBox="1">
            <a:spLocks noChangeArrowheads="1"/>
          </p:cNvSpPr>
          <p:nvPr>
            <p:custDataLst>
              <p:tags r:id="rId10"/>
            </p:custDataLst>
          </p:nvPr>
        </p:nvSpPr>
        <p:spPr bwMode="auto">
          <a:xfrm>
            <a:off x="7367016" y="2460625"/>
            <a:ext cx="747141"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1" name="Text Box 99"/>
          <p:cNvSpPr txBox="1">
            <a:spLocks noChangeArrowheads="1"/>
          </p:cNvSpPr>
          <p:nvPr>
            <p:custDataLst>
              <p:tags r:id="rId11"/>
            </p:custDataLst>
          </p:nvPr>
        </p:nvSpPr>
        <p:spPr bwMode="auto">
          <a:xfrm>
            <a:off x="7367016" y="2841625"/>
            <a:ext cx="747141"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2" name="Text Box 100"/>
          <p:cNvSpPr txBox="1">
            <a:spLocks noChangeArrowheads="1"/>
          </p:cNvSpPr>
          <p:nvPr>
            <p:custDataLst>
              <p:tags r:id="rId12"/>
            </p:custDataLst>
          </p:nvPr>
        </p:nvSpPr>
        <p:spPr bwMode="auto">
          <a:xfrm>
            <a:off x="7367016" y="3214688"/>
            <a:ext cx="747141"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3" name="Text Box 101"/>
          <p:cNvSpPr txBox="1">
            <a:spLocks noChangeArrowheads="1"/>
          </p:cNvSpPr>
          <p:nvPr>
            <p:custDataLst>
              <p:tags r:id="rId13"/>
            </p:custDataLst>
          </p:nvPr>
        </p:nvSpPr>
        <p:spPr bwMode="auto">
          <a:xfrm>
            <a:off x="7367016" y="3590925"/>
            <a:ext cx="747141"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4" name="Text Box 102"/>
          <p:cNvSpPr txBox="1">
            <a:spLocks noChangeArrowheads="1"/>
          </p:cNvSpPr>
          <p:nvPr>
            <p:custDataLst>
              <p:tags r:id="rId14"/>
            </p:custDataLst>
          </p:nvPr>
        </p:nvSpPr>
        <p:spPr bwMode="auto">
          <a:xfrm>
            <a:off x="7367016" y="3967163"/>
            <a:ext cx="747141"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5" name="Text Box 104"/>
          <p:cNvSpPr txBox="1">
            <a:spLocks noChangeArrowheads="1"/>
          </p:cNvSpPr>
          <p:nvPr>
            <p:custDataLst>
              <p:tags r:id="rId15"/>
            </p:custDataLst>
          </p:nvPr>
        </p:nvSpPr>
        <p:spPr bwMode="auto">
          <a:xfrm>
            <a:off x="8129016" y="2142554"/>
            <a:ext cx="528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dirty="0">
                <a:latin typeface="Calibri" panose="020F0502020204030204" pitchFamily="34" charset="0"/>
                <a:cs typeface="Courier New" pitchFamily="-106" charset="0"/>
              </a:rPr>
              <a:t>42</a:t>
            </a:r>
          </a:p>
        </p:txBody>
      </p:sp>
      <p:sp>
        <p:nvSpPr>
          <p:cNvPr id="37926" name="Rectangle 105"/>
          <p:cNvSpPr>
            <a:spLocks noChangeArrowheads="1"/>
          </p:cNvSpPr>
          <p:nvPr>
            <p:custDataLst>
              <p:tags r:id="rId16"/>
            </p:custDataLst>
          </p:nvPr>
        </p:nvSpPr>
        <p:spPr bwMode="auto">
          <a:xfrm>
            <a:off x="7046586" y="830637"/>
            <a:ext cx="1553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dirty="0" smtClean="0">
                <a:latin typeface="Calibri" pitchFamily="-106" charset="0"/>
              </a:rPr>
              <a:t>Main Memory</a:t>
            </a:r>
            <a:endParaRPr lang="en-US" sz="1800" b="1" dirty="0">
              <a:latin typeface="Calibri" pitchFamily="-106" charset="0"/>
            </a:endParaRPr>
          </a:p>
        </p:txBody>
      </p:sp>
      <p:sp>
        <p:nvSpPr>
          <p:cNvPr id="37927" name="Rectangle 109"/>
          <p:cNvSpPr>
            <a:spLocks noChangeArrowheads="1"/>
          </p:cNvSpPr>
          <p:nvPr>
            <p:custDataLst>
              <p:tags r:id="rId17"/>
            </p:custDataLst>
          </p:nvPr>
        </p:nvSpPr>
        <p:spPr bwMode="auto">
          <a:xfrm>
            <a:off x="4644171" y="856456"/>
            <a:ext cx="1660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dirty="0">
                <a:latin typeface="Calibri" pitchFamily="-106" charset="0"/>
              </a:rPr>
              <a:t>CPU </a:t>
            </a:r>
            <a:r>
              <a:rPr lang="en-US" sz="1800" b="1" dirty="0" smtClean="0">
                <a:latin typeface="Calibri" pitchFamily="-106" charset="0"/>
              </a:rPr>
              <a:t>+ Registers</a:t>
            </a:r>
            <a:endParaRPr lang="en-US" sz="1800" b="1" dirty="0">
              <a:latin typeface="Calibri" pitchFamily="-106" charset="0"/>
            </a:endParaRPr>
          </a:p>
        </p:txBody>
      </p:sp>
      <p:sp>
        <p:nvSpPr>
          <p:cNvPr id="37928" name="Text Box 110"/>
          <p:cNvSpPr txBox="1">
            <a:spLocks noChangeArrowheads="1"/>
          </p:cNvSpPr>
          <p:nvPr>
            <p:custDataLst>
              <p:tags r:id="rId18"/>
            </p:custDataLst>
          </p:nvPr>
        </p:nvSpPr>
        <p:spPr bwMode="auto">
          <a:xfrm>
            <a:off x="8129016" y="2499741"/>
            <a:ext cx="609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43</a:t>
            </a:r>
          </a:p>
        </p:txBody>
      </p:sp>
      <p:sp>
        <p:nvSpPr>
          <p:cNvPr id="37929" name="Text Box 111"/>
          <p:cNvSpPr txBox="1">
            <a:spLocks noChangeArrowheads="1"/>
          </p:cNvSpPr>
          <p:nvPr>
            <p:custDataLst>
              <p:tags r:id="rId19"/>
            </p:custDataLst>
          </p:nvPr>
        </p:nvSpPr>
        <p:spPr bwMode="auto">
          <a:xfrm>
            <a:off x="8129016" y="2880741"/>
            <a:ext cx="609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44</a:t>
            </a:r>
          </a:p>
        </p:txBody>
      </p:sp>
      <p:sp>
        <p:nvSpPr>
          <p:cNvPr id="37930" name="Text Box 112"/>
          <p:cNvSpPr txBox="1">
            <a:spLocks noChangeArrowheads="1"/>
          </p:cNvSpPr>
          <p:nvPr>
            <p:custDataLst>
              <p:tags r:id="rId20"/>
            </p:custDataLst>
          </p:nvPr>
        </p:nvSpPr>
        <p:spPr bwMode="auto">
          <a:xfrm>
            <a:off x="8129016" y="3261741"/>
            <a:ext cx="685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45</a:t>
            </a:r>
          </a:p>
        </p:txBody>
      </p:sp>
      <p:sp>
        <p:nvSpPr>
          <p:cNvPr id="37931" name="Text Box 113"/>
          <p:cNvSpPr txBox="1">
            <a:spLocks noChangeArrowheads="1"/>
          </p:cNvSpPr>
          <p:nvPr>
            <p:custDataLst>
              <p:tags r:id="rId21"/>
            </p:custDataLst>
          </p:nvPr>
        </p:nvSpPr>
        <p:spPr bwMode="auto">
          <a:xfrm>
            <a:off x="8129016" y="3642741"/>
            <a:ext cx="685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46</a:t>
            </a:r>
          </a:p>
        </p:txBody>
      </p:sp>
      <p:sp>
        <p:nvSpPr>
          <p:cNvPr id="37932" name="Text Box 114"/>
          <p:cNvSpPr txBox="1">
            <a:spLocks noChangeArrowheads="1"/>
          </p:cNvSpPr>
          <p:nvPr>
            <p:custDataLst>
              <p:tags r:id="rId22"/>
            </p:custDataLst>
          </p:nvPr>
        </p:nvSpPr>
        <p:spPr bwMode="auto">
          <a:xfrm>
            <a:off x="8129016" y="4023741"/>
            <a:ext cx="609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47</a:t>
            </a:r>
          </a:p>
        </p:txBody>
      </p:sp>
      <p:sp>
        <p:nvSpPr>
          <p:cNvPr id="37933" name="Text Box 120"/>
          <p:cNvSpPr txBox="1">
            <a:spLocks noChangeArrowheads="1"/>
          </p:cNvSpPr>
          <p:nvPr>
            <p:custDataLst>
              <p:tags r:id="rId23"/>
            </p:custDataLst>
          </p:nvPr>
        </p:nvSpPr>
        <p:spPr bwMode="auto">
          <a:xfrm>
            <a:off x="4378325" y="4479925"/>
            <a:ext cx="2192338" cy="376238"/>
          </a:xfrm>
          <a:prstGeom prst="rect">
            <a:avLst/>
          </a:prstGeom>
          <a:solidFill>
            <a:schemeClr val="bg1">
              <a:lumMod val="85000"/>
            </a:schemeClr>
          </a:solidFill>
          <a:ln w="9525">
            <a:solidFill>
              <a:schemeClr val="tx1"/>
            </a:solid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endParaRPr lang="en-US" sz="1800" b="1">
              <a:latin typeface="Courier New" pitchFamily="-106" charset="0"/>
            </a:endParaRPr>
          </a:p>
        </p:txBody>
      </p:sp>
      <p:sp>
        <p:nvSpPr>
          <p:cNvPr id="37934" name="Text Box 121"/>
          <p:cNvSpPr txBox="1">
            <a:spLocks noChangeArrowheads="1"/>
          </p:cNvSpPr>
          <p:nvPr>
            <p:custDataLst>
              <p:tags r:id="rId24"/>
            </p:custDataLst>
          </p:nvPr>
        </p:nvSpPr>
        <p:spPr bwMode="auto">
          <a:xfrm>
            <a:off x="3587750" y="4460875"/>
            <a:ext cx="7794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100" b="1">
                <a:latin typeface="Courier New" pitchFamily="-106" charset="0"/>
              </a:rPr>
              <a:t>r15</a:t>
            </a:r>
          </a:p>
        </p:txBody>
      </p:sp>
      <p:sp>
        <p:nvSpPr>
          <p:cNvPr id="37935" name="Rectangle 122"/>
          <p:cNvSpPr>
            <a:spLocks noChangeArrowheads="1"/>
          </p:cNvSpPr>
          <p:nvPr>
            <p:custDataLst>
              <p:tags r:id="rId25"/>
            </p:custDataLst>
          </p:nvPr>
        </p:nvSpPr>
        <p:spPr bwMode="auto">
          <a:xfrm>
            <a:off x="7190494" y="1166304"/>
            <a:ext cx="1246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dirty="0">
                <a:latin typeface="Calibri" pitchFamily="-106" charset="0"/>
              </a:rPr>
              <a:t>"</a:t>
            </a:r>
            <a:r>
              <a:rPr lang="en-US" sz="1800" i="1" dirty="0">
                <a:latin typeface="Calibri" pitchFamily="-106" charset="0"/>
              </a:rPr>
              <a:t>the stack</a:t>
            </a:r>
            <a:r>
              <a:rPr lang="en-US" sz="1800" dirty="0">
                <a:latin typeface="Calibri" pitchFamily="-106" charset="0"/>
              </a:rPr>
              <a:t>"</a:t>
            </a:r>
          </a:p>
        </p:txBody>
      </p:sp>
      <p:sp>
        <p:nvSpPr>
          <p:cNvPr id="37936" name="Text Box 124"/>
          <p:cNvSpPr txBox="1">
            <a:spLocks noChangeArrowheads="1"/>
          </p:cNvSpPr>
          <p:nvPr/>
        </p:nvSpPr>
        <p:spPr bwMode="auto">
          <a:xfrm>
            <a:off x="6821642" y="6324600"/>
            <a:ext cx="2098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900" dirty="0">
                <a:latin typeface="Times New Roman" pitchFamily="-106" charset="0"/>
                <a:cs typeface="Times New Roman" pitchFamily="-106" charset="0"/>
              </a:rPr>
              <a:t>Yesterday </a:t>
            </a:r>
            <a:r>
              <a:rPr lang="en-US" sz="900" dirty="0" smtClean="0">
                <a:latin typeface="Times New Roman" pitchFamily="-106" charset="0"/>
                <a:cs typeface="Times New Roman" pitchFamily="-106" charset="0"/>
              </a:rPr>
              <a:t>I'd never heard of </a:t>
            </a:r>
            <a:r>
              <a:rPr lang="en-US" sz="900" i="1" dirty="0">
                <a:latin typeface="Times New Roman" pitchFamily="-106" charset="0"/>
                <a:cs typeface="Times New Roman" pitchFamily="-106" charset="0"/>
              </a:rPr>
              <a:t>Recursive </a:t>
            </a:r>
            <a:r>
              <a:rPr lang="en-US" sz="900" i="1" dirty="0" smtClean="0">
                <a:latin typeface="Times New Roman" pitchFamily="-106" charset="0"/>
                <a:cs typeface="Times New Roman" pitchFamily="-106" charset="0"/>
              </a:rPr>
              <a:t>Assembly</a:t>
            </a:r>
            <a:r>
              <a:rPr lang="en-US" sz="900" dirty="0" smtClean="0">
                <a:latin typeface="Times New Roman" pitchFamily="-106" charset="0"/>
                <a:cs typeface="Times New Roman" pitchFamily="-106" charset="0"/>
              </a:rPr>
              <a:t>, </a:t>
            </a:r>
            <a:r>
              <a:rPr lang="en-US" sz="900" dirty="0">
                <a:latin typeface="Times New Roman" pitchFamily="-106" charset="0"/>
                <a:cs typeface="Times New Roman" pitchFamily="-106" charset="0"/>
              </a:rPr>
              <a:t>but today  I </a:t>
            </a:r>
            <a:r>
              <a:rPr lang="en-US" sz="900" b="1" dirty="0">
                <a:latin typeface="Courier New" pitchFamily="-106" charset="0"/>
                <a:cs typeface="Courier New" pitchFamily="-106" charset="0"/>
              </a:rPr>
              <a:t>r</a:t>
            </a:r>
            <a:r>
              <a:rPr lang="en-US" sz="900" b="1" dirty="0">
                <a:latin typeface="Times New Roman" pitchFamily="-106" charset="0"/>
                <a:cs typeface="Times New Roman" pitchFamily="-106" charset="0"/>
              </a:rPr>
              <a:t>1</a:t>
            </a:r>
            <a:r>
              <a:rPr lang="en-US" sz="900" dirty="0">
                <a:latin typeface="Times New Roman" pitchFamily="-106" charset="0"/>
                <a:cs typeface="Times New Roman" pitchFamily="-106" charset="0"/>
              </a:rPr>
              <a:t>.</a:t>
            </a:r>
          </a:p>
        </p:txBody>
      </p:sp>
      <p:sp>
        <p:nvSpPr>
          <p:cNvPr id="37937" name="Text Box 125"/>
          <p:cNvSpPr txBox="1">
            <a:spLocks noChangeArrowheads="1"/>
          </p:cNvSpPr>
          <p:nvPr/>
        </p:nvSpPr>
        <p:spPr bwMode="auto">
          <a:xfrm>
            <a:off x="4849813" y="1679575"/>
            <a:ext cx="1789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a:solidFill>
                  <a:srgbClr val="0000FF"/>
                </a:solidFill>
                <a:latin typeface="Calibri" pitchFamily="-106" charset="0"/>
              </a:rPr>
              <a:t>Input: x</a:t>
            </a:r>
          </a:p>
        </p:txBody>
      </p:sp>
      <p:sp>
        <p:nvSpPr>
          <p:cNvPr id="37938" name="Text Box 126"/>
          <p:cNvSpPr txBox="1">
            <a:spLocks noChangeArrowheads="1"/>
          </p:cNvSpPr>
          <p:nvPr/>
        </p:nvSpPr>
        <p:spPr bwMode="auto">
          <a:xfrm>
            <a:off x="4621213" y="2501900"/>
            <a:ext cx="2039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a:solidFill>
                  <a:srgbClr val="09AC20"/>
                </a:solidFill>
                <a:latin typeface="Calibri" pitchFamily="-106" charset="0"/>
              </a:rPr>
              <a:t>return value (the "result")</a:t>
            </a:r>
          </a:p>
        </p:txBody>
      </p:sp>
      <p:sp>
        <p:nvSpPr>
          <p:cNvPr id="37939" name="Text Box 127"/>
          <p:cNvSpPr txBox="1">
            <a:spLocks noChangeArrowheads="1"/>
          </p:cNvSpPr>
          <p:nvPr/>
        </p:nvSpPr>
        <p:spPr bwMode="auto">
          <a:xfrm>
            <a:off x="4864100" y="3371850"/>
            <a:ext cx="1789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a:solidFill>
                  <a:srgbClr val="C00000"/>
                </a:solidFill>
                <a:latin typeface="Calibri" pitchFamily="-106" charset="0"/>
              </a:rPr>
              <a:t>return address (line #)</a:t>
            </a:r>
          </a:p>
        </p:txBody>
      </p:sp>
      <p:sp>
        <p:nvSpPr>
          <p:cNvPr id="37940" name="Text Box 128"/>
          <p:cNvSpPr txBox="1">
            <a:spLocks noChangeArrowheads="1"/>
          </p:cNvSpPr>
          <p:nvPr/>
        </p:nvSpPr>
        <p:spPr bwMode="auto">
          <a:xfrm>
            <a:off x="4851400" y="4257675"/>
            <a:ext cx="1789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latin typeface="Calibri" pitchFamily="-106" charset="0"/>
              </a:rPr>
              <a:t>the stack pointer</a:t>
            </a:r>
          </a:p>
        </p:txBody>
      </p:sp>
      <p:sp>
        <p:nvSpPr>
          <p:cNvPr id="37943" name="Text Box 121"/>
          <p:cNvSpPr txBox="1">
            <a:spLocks noChangeArrowheads="1"/>
          </p:cNvSpPr>
          <p:nvPr>
            <p:custDataLst>
              <p:tags r:id="rId26"/>
            </p:custDataLst>
          </p:nvPr>
        </p:nvSpPr>
        <p:spPr bwMode="auto">
          <a:xfrm>
            <a:off x="8458200" y="1982216"/>
            <a:ext cx="600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latin typeface="Courier New" pitchFamily="-106" charset="0"/>
              </a:rPr>
              <a:t>r15</a:t>
            </a:r>
          </a:p>
        </p:txBody>
      </p:sp>
      <p:cxnSp>
        <p:nvCxnSpPr>
          <p:cNvPr id="37944" name="Straight Arrow Connector 148"/>
          <p:cNvCxnSpPr>
            <a:cxnSpLocks noChangeShapeType="1"/>
          </p:cNvCxnSpPr>
          <p:nvPr/>
        </p:nvCxnSpPr>
        <p:spPr bwMode="auto">
          <a:xfrm flipH="1">
            <a:off x="8478838" y="2253679"/>
            <a:ext cx="512762"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9" name="TextBox 68"/>
          <p:cNvSpPr txBox="1"/>
          <p:nvPr/>
        </p:nvSpPr>
        <p:spPr>
          <a:xfrm rot="20999949">
            <a:off x="5120481" y="4689021"/>
            <a:ext cx="3846512" cy="1323439"/>
          </a:xfrm>
          <a:prstGeom prst="rect">
            <a:avLst/>
          </a:prstGeom>
          <a:solidFill>
            <a:schemeClr val="bg1"/>
          </a:solidFill>
          <a:ln>
            <a:solidFill>
              <a:srgbClr val="CC6600"/>
            </a:solidFill>
          </a:ln>
        </p:spPr>
        <p:txBody>
          <a:bodyPr wrap="square" rtlCol="0">
            <a:spAutoFit/>
          </a:bodyPr>
          <a:lstStyle/>
          <a:p>
            <a:r>
              <a:rPr lang="en-US" sz="4000" b="1" dirty="0" smtClean="0">
                <a:solidFill>
                  <a:srgbClr val="CC6600"/>
                </a:solidFill>
                <a:latin typeface="Cambria" panose="02040503050406030204" pitchFamily="18" charset="0"/>
              </a:rPr>
              <a:t>running </a:t>
            </a:r>
            <a:r>
              <a:rPr lang="en-US" sz="4000" b="1" dirty="0" err="1" smtClean="0">
                <a:solidFill>
                  <a:srgbClr val="CC6600"/>
                </a:solidFill>
                <a:latin typeface="Cambria" panose="02040503050406030204" pitchFamily="18" charset="0"/>
              </a:rPr>
              <a:t>fac</a:t>
            </a:r>
            <a:r>
              <a:rPr lang="en-US" sz="4000" b="1" dirty="0" smtClean="0">
                <a:solidFill>
                  <a:srgbClr val="CC6600"/>
                </a:solidFill>
                <a:latin typeface="Cambria" panose="02040503050406030204" pitchFamily="18" charset="0"/>
              </a:rPr>
              <a:t>(0) in Hmmm</a:t>
            </a:r>
            <a:endParaRPr lang="en-US" sz="4000" dirty="0">
              <a:solidFill>
                <a:srgbClr val="CC6600"/>
              </a:solidFill>
              <a:latin typeface="Cambria" panose="02040503050406030204" pitchFamily="18" charset="0"/>
            </a:endParaRPr>
          </a:p>
        </p:txBody>
      </p:sp>
    </p:spTree>
    <p:extLst>
      <p:ext uri="{BB962C8B-B14F-4D97-AF65-F5344CB8AC3E}">
        <p14:creationId xmlns:p14="http://schemas.microsoft.com/office/powerpoint/2010/main" val="11855754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bwMode="auto">
          <a:xfrm>
            <a:off x="1103313" y="4393092"/>
            <a:ext cx="2057400" cy="460376"/>
          </a:xfrm>
          <a:prstGeom prst="roundRect">
            <a:avLst/>
          </a:prstGeom>
          <a:solidFill>
            <a:schemeClr val="accent3">
              <a:lumMod val="85000"/>
            </a:schemeClr>
          </a:solidFill>
          <a:ln w="19050" cap="flat" cmpd="sng" algn="ctr">
            <a:noFill/>
            <a:prstDash val="solid"/>
            <a:round/>
            <a:headEnd type="none" w="med" len="med"/>
            <a:tailEnd type="none" w="med" len="med"/>
          </a:ln>
          <a:effectLst/>
        </p:spPr>
        <p:txBody>
          <a:bodyPr>
            <a:noAutofit/>
          </a:bodyPr>
          <a:lstStyle/>
          <a:p>
            <a:pPr>
              <a:defRPr/>
            </a:pPr>
            <a:endParaRPr lang="en-US">
              <a:latin typeface="Times" pitchFamily="1" charset="0"/>
              <a:ea typeface="ＭＳ Ｐゴシック" pitchFamily="1" charset="-128"/>
            </a:endParaRPr>
          </a:p>
        </p:txBody>
      </p:sp>
      <p:sp>
        <p:nvSpPr>
          <p:cNvPr id="101" name="Rounded Rectangle 100"/>
          <p:cNvSpPr/>
          <p:nvPr/>
        </p:nvSpPr>
        <p:spPr bwMode="auto">
          <a:xfrm>
            <a:off x="1092200" y="3050520"/>
            <a:ext cx="2057400" cy="505619"/>
          </a:xfrm>
          <a:prstGeom prst="roundRect">
            <a:avLst/>
          </a:prstGeom>
          <a:solidFill>
            <a:schemeClr val="accent3">
              <a:lumMod val="85000"/>
            </a:schemeClr>
          </a:solidFill>
          <a:ln w="19050" cap="flat" cmpd="sng" algn="ctr">
            <a:noFill/>
            <a:prstDash val="solid"/>
            <a:round/>
            <a:headEnd type="none" w="med" len="med"/>
            <a:tailEnd type="none" w="med" len="med"/>
          </a:ln>
          <a:effectLst/>
        </p:spPr>
        <p:txBody>
          <a:bodyPr>
            <a:noAutofit/>
          </a:bodyPr>
          <a:lstStyle/>
          <a:p>
            <a:pPr>
              <a:defRPr/>
            </a:pPr>
            <a:endParaRPr lang="en-US">
              <a:latin typeface="Times" pitchFamily="1" charset="0"/>
              <a:ea typeface="ＭＳ Ｐゴシック" pitchFamily="1" charset="-128"/>
            </a:endParaRPr>
          </a:p>
        </p:txBody>
      </p:sp>
      <p:sp>
        <p:nvSpPr>
          <p:cNvPr id="37892" name="Left Bracket 117"/>
          <p:cNvSpPr>
            <a:spLocks/>
          </p:cNvSpPr>
          <p:nvPr/>
        </p:nvSpPr>
        <p:spPr bwMode="auto">
          <a:xfrm>
            <a:off x="236538" y="1236008"/>
            <a:ext cx="147637" cy="885825"/>
          </a:xfrm>
          <a:prstGeom prst="leftBracket">
            <a:avLst>
              <a:gd name="adj" fmla="val 8389"/>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7893" name="Left Bracket 116"/>
          <p:cNvSpPr>
            <a:spLocks/>
          </p:cNvSpPr>
          <p:nvPr/>
        </p:nvSpPr>
        <p:spPr bwMode="auto">
          <a:xfrm>
            <a:off x="236538" y="2171046"/>
            <a:ext cx="144462" cy="3322637"/>
          </a:xfrm>
          <a:prstGeom prst="leftBracket">
            <a:avLst>
              <a:gd name="adj" fmla="val 8392"/>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37894" name="Left Bracket 114"/>
          <p:cNvSpPr>
            <a:spLocks/>
          </p:cNvSpPr>
          <p:nvPr/>
        </p:nvSpPr>
        <p:spPr bwMode="auto">
          <a:xfrm>
            <a:off x="546100" y="3074334"/>
            <a:ext cx="133350" cy="2419350"/>
          </a:xfrm>
          <a:prstGeom prst="leftBracket">
            <a:avLst>
              <a:gd name="adj" fmla="val 838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37895" name="Text Box 74"/>
          <p:cNvSpPr txBox="1">
            <a:spLocks noChangeArrowheads="1"/>
          </p:cNvSpPr>
          <p:nvPr>
            <p:custDataLst>
              <p:tags r:id="rId1"/>
            </p:custDataLst>
          </p:nvPr>
        </p:nvSpPr>
        <p:spPr bwMode="auto">
          <a:xfrm>
            <a:off x="304800" y="737533"/>
            <a:ext cx="3886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i="1" dirty="0">
                <a:latin typeface="Cambria" pitchFamily="18" charset="0"/>
              </a:rPr>
              <a:t>For an input of </a:t>
            </a:r>
            <a:r>
              <a:rPr lang="en-US" sz="1400" b="1" i="1" dirty="0" smtClean="0">
                <a:latin typeface="Cambria" pitchFamily="18" charset="0"/>
              </a:rPr>
              <a:t> </a:t>
            </a:r>
            <a:r>
              <a:rPr lang="en-US" sz="1400" b="1" i="1" dirty="0" smtClean="0">
                <a:solidFill>
                  <a:srgbClr val="FF0513"/>
                </a:solidFill>
                <a:latin typeface="Cambria" pitchFamily="18" charset="0"/>
              </a:rPr>
              <a:t>0</a:t>
            </a:r>
            <a:r>
              <a:rPr lang="en-US" sz="1400" b="1" i="1" dirty="0">
                <a:latin typeface="Cambria" pitchFamily="18" charset="0"/>
              </a:rPr>
              <a:t>,  </a:t>
            </a:r>
            <a:r>
              <a:rPr lang="en-US" sz="1400" dirty="0">
                <a:latin typeface="Cambria" pitchFamily="18" charset="0"/>
              </a:rPr>
              <a:t>trace what </a:t>
            </a:r>
            <a:r>
              <a:rPr lang="en-US" sz="1400" dirty="0" smtClean="0">
                <a:latin typeface="Cambria" pitchFamily="18" charset="0"/>
              </a:rPr>
              <a:t>happens here …</a:t>
            </a:r>
            <a:endParaRPr lang="en-US" sz="1400" dirty="0">
              <a:latin typeface="Cambria" pitchFamily="18" charset="0"/>
            </a:endParaRPr>
          </a:p>
        </p:txBody>
      </p:sp>
      <p:sp>
        <p:nvSpPr>
          <p:cNvPr id="37896" name="Rectangle 123"/>
          <p:cNvSpPr>
            <a:spLocks noChangeArrowheads="1"/>
          </p:cNvSpPr>
          <p:nvPr/>
        </p:nvSpPr>
        <p:spPr bwMode="auto">
          <a:xfrm>
            <a:off x="1066800" y="1161395"/>
            <a:ext cx="2362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l"/>
            <a:r>
              <a:rPr lang="en-US" sz="1400" b="1" dirty="0">
                <a:solidFill>
                  <a:srgbClr val="FF0513"/>
                </a:solidFill>
                <a:latin typeface="Courier New" pitchFamily="-106" charset="0"/>
              </a:rPr>
              <a:t>00 read </a:t>
            </a:r>
            <a:r>
              <a:rPr lang="en-US" sz="1400" b="1" dirty="0" smtClean="0">
                <a:solidFill>
                  <a:srgbClr val="FF0513"/>
                </a:solidFill>
                <a:latin typeface="Courier New" pitchFamily="-106" charset="0"/>
              </a:rPr>
              <a:t> r1          </a:t>
            </a:r>
            <a:endParaRPr lang="en-US" sz="1400" b="1" dirty="0">
              <a:solidFill>
                <a:srgbClr val="FF0513"/>
              </a:solidFill>
              <a:latin typeface="Courier New" pitchFamily="-106" charset="0"/>
            </a:endParaRPr>
          </a:p>
          <a:p>
            <a:pPr algn="l"/>
            <a:r>
              <a:rPr lang="en-US" sz="1400" b="1" dirty="0">
                <a:latin typeface="Courier New" pitchFamily="-106" charset="0"/>
              </a:rPr>
              <a:t>01 </a:t>
            </a:r>
            <a:r>
              <a:rPr lang="en-US" sz="1400" b="1" dirty="0" err="1">
                <a:latin typeface="Courier New" pitchFamily="-106" charset="0"/>
              </a:rPr>
              <a:t>setn</a:t>
            </a:r>
            <a:r>
              <a:rPr lang="en-US" sz="1400" b="1" dirty="0">
                <a:latin typeface="Courier New" pitchFamily="-106" charset="0"/>
              </a:rPr>
              <a:t> </a:t>
            </a:r>
            <a:r>
              <a:rPr lang="en-US" sz="1400" b="1" dirty="0" smtClean="0">
                <a:latin typeface="Courier New" pitchFamily="-106" charset="0"/>
              </a:rPr>
              <a:t> r15 </a:t>
            </a:r>
            <a:r>
              <a:rPr lang="en-US" sz="1400" b="1" dirty="0">
                <a:latin typeface="Courier New" pitchFamily="-106" charset="0"/>
              </a:rPr>
              <a:t>42</a:t>
            </a:r>
          </a:p>
          <a:p>
            <a:pPr algn="l"/>
            <a:r>
              <a:rPr lang="en-US" sz="1400" b="1" dirty="0">
                <a:latin typeface="Courier New" pitchFamily="-106" charset="0"/>
              </a:rPr>
              <a:t>02 </a:t>
            </a:r>
            <a:r>
              <a:rPr lang="en-US" sz="1400" b="1" dirty="0" err="1" smtClean="0">
                <a:latin typeface="Courier New" pitchFamily="-106" charset="0"/>
              </a:rPr>
              <a:t>calln</a:t>
            </a:r>
            <a:r>
              <a:rPr lang="en-US" sz="1400" b="1" dirty="0" smtClean="0">
                <a:latin typeface="Courier New" pitchFamily="-106" charset="0"/>
              </a:rPr>
              <a:t> </a:t>
            </a:r>
            <a:r>
              <a:rPr lang="en-US" sz="1400" b="1" dirty="0">
                <a:latin typeface="Courier New" pitchFamily="-106" charset="0"/>
              </a:rPr>
              <a:t>r14 5</a:t>
            </a:r>
          </a:p>
          <a:p>
            <a:pPr algn="l"/>
            <a:r>
              <a:rPr lang="en-US" sz="1400" b="1" dirty="0">
                <a:latin typeface="Courier New" pitchFamily="-106" charset="0"/>
              </a:rPr>
              <a:t>03 </a:t>
            </a:r>
            <a:r>
              <a:rPr lang="en-US" sz="1400" b="1" dirty="0" smtClean="0">
                <a:latin typeface="Courier New" pitchFamily="-106" charset="0"/>
              </a:rPr>
              <a:t>write r13</a:t>
            </a:r>
          </a:p>
          <a:p>
            <a:pPr algn="l"/>
            <a:r>
              <a:rPr lang="en-US" sz="1400" b="1" dirty="0" smtClean="0">
                <a:latin typeface="Courier New" pitchFamily="-106" charset="0"/>
              </a:rPr>
              <a:t>04 halt</a:t>
            </a:r>
            <a:endParaRPr lang="en-US" sz="1400" b="1" dirty="0">
              <a:latin typeface="Courier New" pitchFamily="-106" charset="0"/>
            </a:endParaRPr>
          </a:p>
          <a:p>
            <a:pPr algn="l"/>
            <a:r>
              <a:rPr lang="en-US" sz="1400" b="1" dirty="0">
                <a:latin typeface="Courier New" pitchFamily="-106" charset="0"/>
              </a:rPr>
              <a:t>05 </a:t>
            </a:r>
            <a:r>
              <a:rPr lang="en-US" sz="1400" b="1" dirty="0" err="1">
                <a:latin typeface="Courier New" pitchFamily="-106" charset="0"/>
              </a:rPr>
              <a:t>jnezn</a:t>
            </a:r>
            <a:r>
              <a:rPr lang="en-US" sz="1400" b="1" dirty="0">
                <a:latin typeface="Courier New" pitchFamily="-106" charset="0"/>
              </a:rPr>
              <a:t> r1 8</a:t>
            </a:r>
          </a:p>
          <a:p>
            <a:pPr algn="l"/>
            <a:r>
              <a:rPr lang="en-US" sz="1400" b="1" dirty="0">
                <a:latin typeface="Courier New" pitchFamily="-106" charset="0"/>
              </a:rPr>
              <a:t>06 </a:t>
            </a:r>
            <a:r>
              <a:rPr lang="en-US" sz="1400" b="1" dirty="0" err="1">
                <a:latin typeface="Courier New" pitchFamily="-106" charset="0"/>
              </a:rPr>
              <a:t>setn</a:t>
            </a:r>
            <a:r>
              <a:rPr lang="en-US" sz="1400" b="1" dirty="0">
                <a:latin typeface="Courier New" pitchFamily="-106" charset="0"/>
              </a:rPr>
              <a:t> </a:t>
            </a:r>
            <a:r>
              <a:rPr lang="en-US" sz="1400" b="1" dirty="0" smtClean="0">
                <a:latin typeface="Courier New" pitchFamily="-106" charset="0"/>
              </a:rPr>
              <a:t> r13 </a:t>
            </a:r>
            <a:r>
              <a:rPr lang="en-US" sz="1400" b="1" dirty="0">
                <a:latin typeface="Courier New" pitchFamily="-106" charset="0"/>
              </a:rPr>
              <a:t>1</a:t>
            </a:r>
          </a:p>
          <a:p>
            <a:pPr algn="l"/>
            <a:r>
              <a:rPr lang="en-US" sz="1400" b="1" dirty="0">
                <a:latin typeface="Courier New" pitchFamily="-106" charset="0"/>
              </a:rPr>
              <a:t>07 </a:t>
            </a:r>
            <a:r>
              <a:rPr lang="en-US" sz="1400" b="1" dirty="0" err="1">
                <a:latin typeface="Courier New" pitchFamily="-106" charset="0"/>
              </a:rPr>
              <a:t>jumpr</a:t>
            </a:r>
            <a:r>
              <a:rPr lang="en-US" sz="1400" b="1" dirty="0">
                <a:latin typeface="Courier New" pitchFamily="-106" charset="0"/>
              </a:rPr>
              <a:t> r14</a:t>
            </a:r>
          </a:p>
          <a:p>
            <a:pPr algn="l"/>
            <a:endParaRPr lang="en-US" sz="1400" b="1" dirty="0">
              <a:latin typeface="Courier New" pitchFamily="-106" charset="0"/>
            </a:endParaRPr>
          </a:p>
          <a:p>
            <a:pPr algn="l"/>
            <a:r>
              <a:rPr lang="en-US" sz="1400" b="1" dirty="0" smtClean="0">
                <a:latin typeface="Courier New" pitchFamily="-106" charset="0"/>
              </a:rPr>
              <a:t>08 </a:t>
            </a:r>
            <a:r>
              <a:rPr lang="en-US" sz="1400" b="1" dirty="0" err="1" smtClean="0">
                <a:latin typeface="Courier New" pitchFamily="-106" charset="0"/>
              </a:rPr>
              <a:t>pushr</a:t>
            </a:r>
            <a:r>
              <a:rPr lang="en-US" sz="1400" b="1" dirty="0" smtClean="0">
                <a:latin typeface="Courier New" pitchFamily="-106" charset="0"/>
              </a:rPr>
              <a:t> </a:t>
            </a:r>
            <a:r>
              <a:rPr lang="en-US" sz="1400" b="1" dirty="0">
                <a:latin typeface="Courier New" pitchFamily="-106" charset="0"/>
              </a:rPr>
              <a:t>r1 </a:t>
            </a:r>
            <a:r>
              <a:rPr lang="en-US" sz="1400" b="1" dirty="0" smtClean="0">
                <a:latin typeface="Courier New" pitchFamily="-106" charset="0"/>
              </a:rPr>
              <a:t>r15</a:t>
            </a:r>
          </a:p>
          <a:p>
            <a:pPr algn="l"/>
            <a:r>
              <a:rPr lang="en-US" sz="1400" b="1" dirty="0" smtClean="0">
                <a:latin typeface="Courier New" pitchFamily="-106" charset="0"/>
              </a:rPr>
              <a:t>09 </a:t>
            </a:r>
            <a:r>
              <a:rPr lang="en-US" sz="1400" b="1" dirty="0" err="1" smtClean="0">
                <a:latin typeface="Courier New" pitchFamily="-106" charset="0"/>
              </a:rPr>
              <a:t>pushr</a:t>
            </a:r>
            <a:r>
              <a:rPr lang="en-US" sz="1400" b="1" dirty="0" smtClean="0">
                <a:latin typeface="Courier New" pitchFamily="-106" charset="0"/>
              </a:rPr>
              <a:t> </a:t>
            </a:r>
            <a:r>
              <a:rPr lang="en-US" sz="1400" b="1" dirty="0">
                <a:latin typeface="Courier New" pitchFamily="-106" charset="0"/>
              </a:rPr>
              <a:t>r14 </a:t>
            </a:r>
            <a:r>
              <a:rPr lang="en-US" sz="1400" b="1" dirty="0" smtClean="0">
                <a:latin typeface="Courier New" pitchFamily="-106" charset="0"/>
              </a:rPr>
              <a:t>r15</a:t>
            </a:r>
          </a:p>
          <a:p>
            <a:pPr algn="l"/>
            <a:endParaRPr lang="en-US" sz="1400" b="1" dirty="0">
              <a:latin typeface="Courier New" pitchFamily="-106" charset="0"/>
            </a:endParaRPr>
          </a:p>
          <a:p>
            <a:pPr algn="l"/>
            <a:r>
              <a:rPr lang="en-US" sz="1400" b="1" dirty="0" smtClean="0">
                <a:latin typeface="Courier New" pitchFamily="-106" charset="0"/>
              </a:rPr>
              <a:t>10 </a:t>
            </a:r>
            <a:r>
              <a:rPr lang="en-US" sz="1400" b="1" dirty="0" err="1" smtClean="0">
                <a:latin typeface="Courier New" pitchFamily="-106" charset="0"/>
              </a:rPr>
              <a:t>addn</a:t>
            </a:r>
            <a:r>
              <a:rPr lang="en-US" sz="1400" b="1" dirty="0" smtClean="0">
                <a:latin typeface="Courier New" pitchFamily="-106" charset="0"/>
              </a:rPr>
              <a:t>  </a:t>
            </a:r>
            <a:r>
              <a:rPr lang="en-US" sz="1400" b="1" dirty="0">
                <a:latin typeface="Courier New" pitchFamily="-106" charset="0"/>
              </a:rPr>
              <a:t>r1 -1</a:t>
            </a:r>
          </a:p>
          <a:p>
            <a:pPr algn="l"/>
            <a:r>
              <a:rPr lang="en-US" sz="1400" b="1" dirty="0" smtClean="0">
                <a:latin typeface="Courier New" pitchFamily="-106" charset="0"/>
              </a:rPr>
              <a:t>11 </a:t>
            </a:r>
            <a:r>
              <a:rPr lang="en-US" sz="1400" b="1" dirty="0" err="1" smtClean="0">
                <a:latin typeface="Courier New" pitchFamily="-106" charset="0"/>
              </a:rPr>
              <a:t>calln</a:t>
            </a:r>
            <a:r>
              <a:rPr lang="en-US" sz="1400" b="1" dirty="0" smtClean="0">
                <a:latin typeface="Courier New" pitchFamily="-106" charset="0"/>
              </a:rPr>
              <a:t> </a:t>
            </a:r>
            <a:r>
              <a:rPr lang="en-US" sz="1400" b="1" dirty="0">
                <a:latin typeface="Courier New" pitchFamily="-106" charset="0"/>
              </a:rPr>
              <a:t>r14 5</a:t>
            </a:r>
          </a:p>
          <a:p>
            <a:pPr algn="l"/>
            <a:endParaRPr lang="en-US" sz="1400" b="1" dirty="0" smtClean="0">
              <a:latin typeface="Courier New" pitchFamily="-106" charset="0"/>
            </a:endParaRPr>
          </a:p>
          <a:p>
            <a:pPr algn="l"/>
            <a:r>
              <a:rPr lang="en-US" sz="1400" b="1" dirty="0" smtClean="0">
                <a:latin typeface="Courier New" pitchFamily="-106" charset="0"/>
              </a:rPr>
              <a:t>12 </a:t>
            </a:r>
            <a:r>
              <a:rPr lang="en-US" sz="1400" b="1" dirty="0" err="1" smtClean="0">
                <a:latin typeface="Courier New" pitchFamily="-106" charset="0"/>
              </a:rPr>
              <a:t>popr</a:t>
            </a:r>
            <a:r>
              <a:rPr lang="en-US" sz="1400" b="1" dirty="0" smtClean="0">
                <a:latin typeface="Courier New" pitchFamily="-106" charset="0"/>
              </a:rPr>
              <a:t>  r14 r15</a:t>
            </a:r>
          </a:p>
          <a:p>
            <a:pPr algn="l"/>
            <a:r>
              <a:rPr lang="en-US" sz="1400" b="1" dirty="0" smtClean="0">
                <a:latin typeface="Courier New" pitchFamily="-106" charset="0"/>
              </a:rPr>
              <a:t>13 </a:t>
            </a:r>
            <a:r>
              <a:rPr lang="en-US" sz="1400" b="1" dirty="0" err="1" smtClean="0">
                <a:latin typeface="Courier New" pitchFamily="-106" charset="0"/>
              </a:rPr>
              <a:t>pop</a:t>
            </a:r>
            <a:r>
              <a:rPr lang="en-US" sz="1400" b="1" dirty="0" err="1" smtClean="0">
                <a:latin typeface="Courier New" pitchFamily="-106" charset="0"/>
              </a:rPr>
              <a:t>r</a:t>
            </a:r>
            <a:r>
              <a:rPr lang="en-US" sz="1400" b="1" dirty="0" smtClean="0">
                <a:latin typeface="Courier New" pitchFamily="-106" charset="0"/>
              </a:rPr>
              <a:t>  </a:t>
            </a:r>
            <a:r>
              <a:rPr lang="en-US" sz="1400" b="1" dirty="0">
                <a:latin typeface="Courier New" pitchFamily="-106" charset="0"/>
              </a:rPr>
              <a:t>r1 r15</a:t>
            </a:r>
          </a:p>
          <a:p>
            <a:pPr algn="l"/>
            <a:endParaRPr lang="en-US" sz="1400" b="1" dirty="0">
              <a:latin typeface="Courier New" pitchFamily="-106" charset="0"/>
            </a:endParaRPr>
          </a:p>
          <a:p>
            <a:pPr algn="l"/>
            <a:r>
              <a:rPr lang="en-US" sz="1400" b="1" dirty="0" smtClean="0">
                <a:latin typeface="Courier New" pitchFamily="-106" charset="0"/>
              </a:rPr>
              <a:t>14 </a:t>
            </a:r>
            <a:r>
              <a:rPr lang="en-US" sz="1400" b="1" dirty="0" err="1">
                <a:latin typeface="Courier New" pitchFamily="-106" charset="0"/>
              </a:rPr>
              <a:t>mul</a:t>
            </a:r>
            <a:r>
              <a:rPr lang="en-US" sz="1400" b="1" dirty="0">
                <a:latin typeface="Courier New" pitchFamily="-106" charset="0"/>
              </a:rPr>
              <a:t> </a:t>
            </a:r>
            <a:r>
              <a:rPr lang="en-US" sz="1400" b="1" dirty="0" smtClean="0">
                <a:latin typeface="Courier New" pitchFamily="-106" charset="0"/>
              </a:rPr>
              <a:t>  r13 </a:t>
            </a:r>
            <a:r>
              <a:rPr lang="en-US" sz="1400" b="1" dirty="0" err="1">
                <a:latin typeface="Courier New" pitchFamily="-106" charset="0"/>
              </a:rPr>
              <a:t>r13</a:t>
            </a:r>
            <a:r>
              <a:rPr lang="en-US" sz="1400" b="1" dirty="0">
                <a:latin typeface="Courier New" pitchFamily="-106" charset="0"/>
              </a:rPr>
              <a:t> r1</a:t>
            </a:r>
          </a:p>
          <a:p>
            <a:pPr algn="l"/>
            <a:r>
              <a:rPr lang="en-US" sz="1400" b="1" dirty="0" smtClean="0">
                <a:latin typeface="Courier New" pitchFamily="-106" charset="0"/>
              </a:rPr>
              <a:t>15 </a:t>
            </a:r>
            <a:r>
              <a:rPr lang="en-US" sz="1400" b="1" dirty="0" err="1">
                <a:latin typeface="Courier New" pitchFamily="-106" charset="0"/>
              </a:rPr>
              <a:t>jumpr</a:t>
            </a:r>
            <a:r>
              <a:rPr lang="en-US" sz="1400" b="1" dirty="0">
                <a:latin typeface="Courier New" pitchFamily="-106" charset="0"/>
              </a:rPr>
              <a:t> </a:t>
            </a:r>
            <a:r>
              <a:rPr lang="en-US" sz="1400" b="1" dirty="0" smtClean="0">
                <a:latin typeface="Courier New" pitchFamily="-106" charset="0"/>
              </a:rPr>
              <a:t>r14</a:t>
            </a:r>
            <a:endParaRPr lang="en-US" sz="1400" b="1" dirty="0">
              <a:latin typeface="Courier New" pitchFamily="-106" charset="0"/>
            </a:endParaRPr>
          </a:p>
        </p:txBody>
      </p:sp>
      <p:sp>
        <p:nvSpPr>
          <p:cNvPr id="37897" name="Text Box 131"/>
          <p:cNvSpPr txBox="1">
            <a:spLocks noChangeArrowheads="1"/>
          </p:cNvSpPr>
          <p:nvPr/>
        </p:nvSpPr>
        <p:spPr bwMode="auto">
          <a:xfrm rot="-5400000">
            <a:off x="-299243" y="3510101"/>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dirty="0">
                <a:solidFill>
                  <a:srgbClr val="0F02E4"/>
                </a:solidFill>
                <a:latin typeface="Arial" charset="0"/>
              </a:rPr>
              <a:t>factorial</a:t>
            </a:r>
          </a:p>
        </p:txBody>
      </p:sp>
      <p:sp>
        <p:nvSpPr>
          <p:cNvPr id="37898" name="Text Box 134"/>
          <p:cNvSpPr txBox="1">
            <a:spLocks noChangeArrowheads="1"/>
          </p:cNvSpPr>
          <p:nvPr/>
        </p:nvSpPr>
        <p:spPr bwMode="auto">
          <a:xfrm rot="-5400000">
            <a:off x="-34925" y="4114145"/>
            <a:ext cx="1114425" cy="2444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latin typeface="Arial" charset="0"/>
              </a:rPr>
              <a:t>recursive step</a:t>
            </a:r>
          </a:p>
        </p:txBody>
      </p:sp>
      <p:sp>
        <p:nvSpPr>
          <p:cNvPr id="37899" name="Text Box 141"/>
          <p:cNvSpPr txBox="1">
            <a:spLocks noChangeArrowheads="1"/>
          </p:cNvSpPr>
          <p:nvPr/>
        </p:nvSpPr>
        <p:spPr bwMode="auto">
          <a:xfrm rot="-5400000">
            <a:off x="-93662" y="1524933"/>
            <a:ext cx="631825"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37900" name="Text Box 144"/>
          <p:cNvSpPr txBox="1">
            <a:spLocks noChangeArrowheads="1"/>
          </p:cNvSpPr>
          <p:nvPr/>
        </p:nvSpPr>
        <p:spPr bwMode="auto">
          <a:xfrm rot="-5400000">
            <a:off x="533059" y="3242721"/>
            <a:ext cx="506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dirty="0">
                <a:solidFill>
                  <a:srgbClr val="09AC20"/>
                </a:solidFill>
                <a:latin typeface="Arial" charset="0"/>
              </a:rPr>
              <a:t>store</a:t>
            </a:r>
          </a:p>
        </p:txBody>
      </p:sp>
      <p:sp>
        <p:nvSpPr>
          <p:cNvPr id="37901" name="Rectangle 145"/>
          <p:cNvSpPr>
            <a:spLocks noChangeArrowheads="1"/>
          </p:cNvSpPr>
          <p:nvPr/>
        </p:nvSpPr>
        <p:spPr bwMode="auto">
          <a:xfrm rot="-5400000">
            <a:off x="706891" y="3249864"/>
            <a:ext cx="4968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800" dirty="0">
                <a:solidFill>
                  <a:srgbClr val="09AC20"/>
                </a:solidFill>
                <a:latin typeface="Times New Roman" pitchFamily="-106" charset="0"/>
              </a:rPr>
              <a:t>to stack</a:t>
            </a:r>
          </a:p>
        </p:txBody>
      </p:sp>
      <p:sp>
        <p:nvSpPr>
          <p:cNvPr id="37902" name="Text Box 146"/>
          <p:cNvSpPr txBox="1">
            <a:spLocks noChangeArrowheads="1"/>
          </p:cNvSpPr>
          <p:nvPr/>
        </p:nvSpPr>
        <p:spPr bwMode="auto">
          <a:xfrm rot="-5400000">
            <a:off x="563110" y="4554791"/>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dirty="0">
                <a:solidFill>
                  <a:srgbClr val="09AC20"/>
                </a:solidFill>
                <a:latin typeface="Arial" charset="0"/>
              </a:rPr>
              <a:t>load</a:t>
            </a:r>
          </a:p>
        </p:txBody>
      </p:sp>
      <p:sp>
        <p:nvSpPr>
          <p:cNvPr id="37903" name="Rectangle 147"/>
          <p:cNvSpPr>
            <a:spLocks noChangeArrowheads="1"/>
          </p:cNvSpPr>
          <p:nvPr/>
        </p:nvSpPr>
        <p:spPr bwMode="auto">
          <a:xfrm rot="-5400000">
            <a:off x="690904" y="4528597"/>
            <a:ext cx="6159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800" dirty="0">
                <a:solidFill>
                  <a:srgbClr val="09AC20"/>
                </a:solidFill>
                <a:latin typeface="Times New Roman" pitchFamily="-106" charset="0"/>
              </a:rPr>
              <a:t>from stack</a:t>
            </a:r>
          </a:p>
        </p:txBody>
      </p:sp>
      <p:sp>
        <p:nvSpPr>
          <p:cNvPr id="2" name="Rectangle 151"/>
          <p:cNvSpPr>
            <a:spLocks noChangeArrowheads="1"/>
          </p:cNvSpPr>
          <p:nvPr/>
        </p:nvSpPr>
        <p:spPr bwMode="auto">
          <a:xfrm>
            <a:off x="2819400" y="6218238"/>
            <a:ext cx="3438525" cy="563562"/>
          </a:xfrm>
          <a:prstGeom prst="rect">
            <a:avLst/>
          </a:prstGeom>
          <a:solidFill>
            <a:schemeClr val="bg1"/>
          </a:solidFill>
          <a:ln w="19050">
            <a:noFill/>
            <a:miter lim="800000"/>
            <a:headEnd/>
            <a:tailEnd/>
          </a:ln>
        </p:spPr>
        <p:txBody>
          <a:bodyPr>
            <a:spAutoFit/>
          </a:bodyPr>
          <a:lstStyle/>
          <a:p>
            <a:pPr>
              <a:defRPr/>
            </a:pPr>
            <a:r>
              <a:rPr lang="en-US" sz="1500" dirty="0">
                <a:solidFill>
                  <a:schemeClr val="bg1">
                    <a:lumMod val="65000"/>
                  </a:schemeClr>
                </a:solidFill>
                <a:latin typeface="Times New Roman" pitchFamily="-106" charset="0"/>
              </a:rPr>
              <a:t>How many lines of assembly code get executed, in total, when the input is 0?</a:t>
            </a:r>
          </a:p>
        </p:txBody>
      </p:sp>
      <p:sp>
        <p:nvSpPr>
          <p:cNvPr id="37905" name="Rectangle 111"/>
          <p:cNvSpPr>
            <a:spLocks noChangeArrowheads="1"/>
          </p:cNvSpPr>
          <p:nvPr/>
        </p:nvSpPr>
        <p:spPr bwMode="auto">
          <a:xfrm rot="-5400000">
            <a:off x="377032" y="2482988"/>
            <a:ext cx="469900" cy="246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p>
        </p:txBody>
      </p:sp>
      <p:sp>
        <p:nvSpPr>
          <p:cNvPr id="37906" name="Left Bracket 112"/>
          <p:cNvSpPr>
            <a:spLocks/>
          </p:cNvSpPr>
          <p:nvPr/>
        </p:nvSpPr>
        <p:spPr bwMode="auto">
          <a:xfrm>
            <a:off x="869950" y="3179108"/>
            <a:ext cx="120650" cy="377031"/>
          </a:xfrm>
          <a:prstGeom prst="leftBracket">
            <a:avLst>
              <a:gd name="adj" fmla="val 8352"/>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37907" name="Left Bracket 113"/>
          <p:cNvSpPr>
            <a:spLocks/>
          </p:cNvSpPr>
          <p:nvPr/>
        </p:nvSpPr>
        <p:spPr bwMode="auto">
          <a:xfrm>
            <a:off x="930276" y="4371320"/>
            <a:ext cx="60324" cy="523875"/>
          </a:xfrm>
          <a:prstGeom prst="leftBracket">
            <a:avLst>
              <a:gd name="adj" fmla="val 8352"/>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37908" name="Left Bracket 115"/>
          <p:cNvSpPr>
            <a:spLocks/>
          </p:cNvSpPr>
          <p:nvPr/>
        </p:nvSpPr>
        <p:spPr bwMode="auto">
          <a:xfrm>
            <a:off x="547688" y="2221845"/>
            <a:ext cx="131762" cy="796925"/>
          </a:xfrm>
          <a:prstGeom prst="leftBracket">
            <a:avLst>
              <a:gd name="adj" fmla="val 8232"/>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7909" name="Text Box 137"/>
          <p:cNvSpPr txBox="1">
            <a:spLocks noChangeArrowheads="1"/>
          </p:cNvSpPr>
          <p:nvPr/>
        </p:nvSpPr>
        <p:spPr bwMode="auto">
          <a:xfrm rot="-5400000">
            <a:off x="207169" y="2492514"/>
            <a:ext cx="503237"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latin typeface="Arial" charset="0"/>
              </a:rPr>
              <a:t>base</a:t>
            </a:r>
          </a:p>
        </p:txBody>
      </p:sp>
      <p:cxnSp>
        <p:nvCxnSpPr>
          <p:cNvPr id="37911" name="Straight Arrow Connector 98"/>
          <p:cNvCxnSpPr>
            <a:cxnSpLocks noChangeShapeType="1"/>
          </p:cNvCxnSpPr>
          <p:nvPr/>
        </p:nvCxnSpPr>
        <p:spPr bwMode="auto">
          <a:xfrm>
            <a:off x="1708150" y="974070"/>
            <a:ext cx="379413" cy="249238"/>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7912" name="Text Box 76"/>
          <p:cNvSpPr txBox="1">
            <a:spLocks noChangeArrowheads="1"/>
          </p:cNvSpPr>
          <p:nvPr>
            <p:custDataLst>
              <p:tags r:id="rId2"/>
            </p:custDataLst>
          </p:nvPr>
        </p:nvSpPr>
        <p:spPr bwMode="auto">
          <a:xfrm>
            <a:off x="4371975" y="1909763"/>
            <a:ext cx="219233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endParaRPr lang="en-US" sz="1800" b="1">
              <a:latin typeface="Courier New" pitchFamily="-106" charset="0"/>
            </a:endParaRPr>
          </a:p>
        </p:txBody>
      </p:sp>
      <p:sp>
        <p:nvSpPr>
          <p:cNvPr id="37913" name="Text Box 77"/>
          <p:cNvSpPr txBox="1">
            <a:spLocks noChangeArrowheads="1"/>
          </p:cNvSpPr>
          <p:nvPr>
            <p:custDataLst>
              <p:tags r:id="rId3"/>
            </p:custDataLst>
          </p:nvPr>
        </p:nvSpPr>
        <p:spPr bwMode="auto">
          <a:xfrm>
            <a:off x="4371975" y="2730500"/>
            <a:ext cx="2192338"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endParaRPr lang="en-US" sz="1800" b="1">
              <a:latin typeface="Courier New" pitchFamily="-106" charset="0"/>
            </a:endParaRPr>
          </a:p>
        </p:txBody>
      </p:sp>
      <p:sp>
        <p:nvSpPr>
          <p:cNvPr id="37914" name="Text Box 78"/>
          <p:cNvSpPr txBox="1">
            <a:spLocks noChangeArrowheads="1"/>
          </p:cNvSpPr>
          <p:nvPr>
            <p:custDataLst>
              <p:tags r:id="rId4"/>
            </p:custDataLst>
          </p:nvPr>
        </p:nvSpPr>
        <p:spPr bwMode="auto">
          <a:xfrm>
            <a:off x="4371975" y="3592513"/>
            <a:ext cx="219233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endParaRPr lang="en-US" sz="1800" b="1">
              <a:latin typeface="Courier New" pitchFamily="-106" charset="0"/>
            </a:endParaRPr>
          </a:p>
        </p:txBody>
      </p:sp>
      <p:sp>
        <p:nvSpPr>
          <p:cNvPr id="37915" name="Text Box 80"/>
          <p:cNvSpPr txBox="1">
            <a:spLocks noChangeArrowheads="1"/>
          </p:cNvSpPr>
          <p:nvPr>
            <p:custDataLst>
              <p:tags r:id="rId5"/>
            </p:custDataLst>
          </p:nvPr>
        </p:nvSpPr>
        <p:spPr bwMode="auto">
          <a:xfrm>
            <a:off x="3581400" y="1857375"/>
            <a:ext cx="7794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100" b="1">
                <a:solidFill>
                  <a:srgbClr val="0B04FF"/>
                </a:solidFill>
                <a:latin typeface="Courier New" pitchFamily="-106" charset="0"/>
              </a:rPr>
              <a:t>r1</a:t>
            </a:r>
          </a:p>
        </p:txBody>
      </p:sp>
      <p:sp>
        <p:nvSpPr>
          <p:cNvPr id="37916" name="Text Box 81"/>
          <p:cNvSpPr txBox="1">
            <a:spLocks noChangeArrowheads="1"/>
          </p:cNvSpPr>
          <p:nvPr>
            <p:custDataLst>
              <p:tags r:id="rId6"/>
            </p:custDataLst>
          </p:nvPr>
        </p:nvSpPr>
        <p:spPr bwMode="auto">
          <a:xfrm>
            <a:off x="3581400" y="2690813"/>
            <a:ext cx="7794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100" b="1">
                <a:solidFill>
                  <a:srgbClr val="09AC20"/>
                </a:solidFill>
                <a:latin typeface="Courier New" pitchFamily="-106" charset="0"/>
              </a:rPr>
              <a:t>r13</a:t>
            </a:r>
          </a:p>
        </p:txBody>
      </p:sp>
      <p:sp>
        <p:nvSpPr>
          <p:cNvPr id="37917" name="Text Box 82"/>
          <p:cNvSpPr txBox="1">
            <a:spLocks noChangeArrowheads="1"/>
          </p:cNvSpPr>
          <p:nvPr>
            <p:custDataLst>
              <p:tags r:id="rId7"/>
            </p:custDataLst>
          </p:nvPr>
        </p:nvSpPr>
        <p:spPr bwMode="auto">
          <a:xfrm>
            <a:off x="3581400" y="3573463"/>
            <a:ext cx="7794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100" b="1">
                <a:solidFill>
                  <a:srgbClr val="C00000"/>
                </a:solidFill>
                <a:latin typeface="Courier New" pitchFamily="-106" charset="0"/>
              </a:rPr>
              <a:t>r14</a:t>
            </a:r>
          </a:p>
        </p:txBody>
      </p:sp>
      <p:grpSp>
        <p:nvGrpSpPr>
          <p:cNvPr id="37918" name="Group 83"/>
          <p:cNvGrpSpPr>
            <a:grpSpLocks/>
          </p:cNvGrpSpPr>
          <p:nvPr>
            <p:custDataLst>
              <p:tags r:id="rId8"/>
            </p:custDataLst>
          </p:nvPr>
        </p:nvGrpSpPr>
        <p:grpSpPr bwMode="auto">
          <a:xfrm>
            <a:off x="8736013" y="6434138"/>
            <a:ext cx="255587" cy="328612"/>
            <a:chOff x="2928" y="1051"/>
            <a:chExt cx="840" cy="957"/>
          </a:xfrm>
        </p:grpSpPr>
        <p:sp>
          <p:nvSpPr>
            <p:cNvPr id="37946" name="Freeform 84"/>
            <p:cNvSpPr>
              <a:spLocks/>
            </p:cNvSpPr>
            <p:nvPr>
              <p:custDataLst>
                <p:tags r:id="rId27"/>
              </p:custDataLst>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7947" name="Oval 85"/>
            <p:cNvSpPr>
              <a:spLocks noChangeArrowheads="1"/>
            </p:cNvSpPr>
            <p:nvPr>
              <p:custDataLst>
                <p:tags r:id="rId28"/>
              </p:custDataLst>
            </p:nvPr>
          </p:nvSpPr>
          <p:spPr bwMode="auto">
            <a:xfrm>
              <a:off x="2970"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37948" name="Oval 86"/>
            <p:cNvSpPr>
              <a:spLocks noChangeArrowheads="1"/>
            </p:cNvSpPr>
            <p:nvPr>
              <p:custDataLst>
                <p:tags r:id="rId29"/>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49" name="Oval 87"/>
            <p:cNvSpPr>
              <a:spLocks noChangeArrowheads="1"/>
            </p:cNvSpPr>
            <p:nvPr>
              <p:custDataLst>
                <p:tags r:id="rId30"/>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50" name="Oval 88"/>
            <p:cNvSpPr>
              <a:spLocks noChangeArrowheads="1"/>
            </p:cNvSpPr>
            <p:nvPr>
              <p:custDataLst>
                <p:tags r:id="rId31"/>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51" name="Oval 89"/>
            <p:cNvSpPr>
              <a:spLocks noChangeArrowheads="1"/>
            </p:cNvSpPr>
            <p:nvPr>
              <p:custDataLst>
                <p:tags r:id="rId32"/>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52" name="Oval 90"/>
            <p:cNvSpPr>
              <a:spLocks noChangeArrowheads="1"/>
            </p:cNvSpPr>
            <p:nvPr>
              <p:custDataLst>
                <p:tags r:id="rId33"/>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53" name="Oval 91"/>
            <p:cNvSpPr>
              <a:spLocks noChangeArrowheads="1"/>
            </p:cNvSpPr>
            <p:nvPr>
              <p:custDataLst>
                <p:tags r:id="rId34"/>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7954" name="AutoShape 92"/>
            <p:cNvSpPr>
              <a:spLocks noChangeArrowheads="1"/>
            </p:cNvSpPr>
            <p:nvPr>
              <p:custDataLst>
                <p:tags r:id="rId35"/>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7955" name="Freeform 93"/>
            <p:cNvSpPr>
              <a:spLocks/>
            </p:cNvSpPr>
            <p:nvPr>
              <p:custDataLst>
                <p:tags r:id="rId36"/>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7956" name="Freeform 94"/>
            <p:cNvSpPr>
              <a:spLocks/>
            </p:cNvSpPr>
            <p:nvPr>
              <p:custDataLst>
                <p:tags r:id="rId37"/>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7957" name="Freeform 95"/>
            <p:cNvSpPr>
              <a:spLocks/>
            </p:cNvSpPr>
            <p:nvPr>
              <p:custDataLst>
                <p:tags r:id="rId38"/>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958" name="Freeform 96"/>
            <p:cNvSpPr>
              <a:spLocks/>
            </p:cNvSpPr>
            <p:nvPr>
              <p:custDataLst>
                <p:tags r:id="rId39"/>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7919" name="Text Box 97"/>
          <p:cNvSpPr txBox="1">
            <a:spLocks noChangeArrowheads="1"/>
          </p:cNvSpPr>
          <p:nvPr>
            <p:custDataLst>
              <p:tags r:id="rId9"/>
            </p:custDataLst>
          </p:nvPr>
        </p:nvSpPr>
        <p:spPr bwMode="auto">
          <a:xfrm>
            <a:off x="7367016" y="2089150"/>
            <a:ext cx="747141"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0" name="Text Box 98"/>
          <p:cNvSpPr txBox="1">
            <a:spLocks noChangeArrowheads="1"/>
          </p:cNvSpPr>
          <p:nvPr>
            <p:custDataLst>
              <p:tags r:id="rId10"/>
            </p:custDataLst>
          </p:nvPr>
        </p:nvSpPr>
        <p:spPr bwMode="auto">
          <a:xfrm>
            <a:off x="7367016" y="2460625"/>
            <a:ext cx="747141"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1" name="Text Box 99"/>
          <p:cNvSpPr txBox="1">
            <a:spLocks noChangeArrowheads="1"/>
          </p:cNvSpPr>
          <p:nvPr>
            <p:custDataLst>
              <p:tags r:id="rId11"/>
            </p:custDataLst>
          </p:nvPr>
        </p:nvSpPr>
        <p:spPr bwMode="auto">
          <a:xfrm>
            <a:off x="7367016" y="2841625"/>
            <a:ext cx="747141"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2" name="Text Box 100"/>
          <p:cNvSpPr txBox="1">
            <a:spLocks noChangeArrowheads="1"/>
          </p:cNvSpPr>
          <p:nvPr>
            <p:custDataLst>
              <p:tags r:id="rId12"/>
            </p:custDataLst>
          </p:nvPr>
        </p:nvSpPr>
        <p:spPr bwMode="auto">
          <a:xfrm>
            <a:off x="7367016" y="3214688"/>
            <a:ext cx="747141"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3" name="Text Box 101"/>
          <p:cNvSpPr txBox="1">
            <a:spLocks noChangeArrowheads="1"/>
          </p:cNvSpPr>
          <p:nvPr>
            <p:custDataLst>
              <p:tags r:id="rId13"/>
            </p:custDataLst>
          </p:nvPr>
        </p:nvSpPr>
        <p:spPr bwMode="auto">
          <a:xfrm>
            <a:off x="7367016" y="3590925"/>
            <a:ext cx="747141"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4" name="Text Box 102"/>
          <p:cNvSpPr txBox="1">
            <a:spLocks noChangeArrowheads="1"/>
          </p:cNvSpPr>
          <p:nvPr>
            <p:custDataLst>
              <p:tags r:id="rId14"/>
            </p:custDataLst>
          </p:nvPr>
        </p:nvSpPr>
        <p:spPr bwMode="auto">
          <a:xfrm>
            <a:off x="7367016" y="3967163"/>
            <a:ext cx="747141"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5" name="Text Box 104"/>
          <p:cNvSpPr txBox="1">
            <a:spLocks noChangeArrowheads="1"/>
          </p:cNvSpPr>
          <p:nvPr>
            <p:custDataLst>
              <p:tags r:id="rId15"/>
            </p:custDataLst>
          </p:nvPr>
        </p:nvSpPr>
        <p:spPr bwMode="auto">
          <a:xfrm>
            <a:off x="8129016" y="2142554"/>
            <a:ext cx="528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dirty="0">
                <a:latin typeface="Calibri" panose="020F0502020204030204" pitchFamily="34" charset="0"/>
                <a:cs typeface="Courier New" pitchFamily="-106" charset="0"/>
              </a:rPr>
              <a:t>42</a:t>
            </a:r>
          </a:p>
        </p:txBody>
      </p:sp>
      <p:sp>
        <p:nvSpPr>
          <p:cNvPr id="37926" name="Rectangle 105"/>
          <p:cNvSpPr>
            <a:spLocks noChangeArrowheads="1"/>
          </p:cNvSpPr>
          <p:nvPr>
            <p:custDataLst>
              <p:tags r:id="rId16"/>
            </p:custDataLst>
          </p:nvPr>
        </p:nvSpPr>
        <p:spPr bwMode="auto">
          <a:xfrm>
            <a:off x="7046586" y="830637"/>
            <a:ext cx="1553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dirty="0" smtClean="0">
                <a:latin typeface="Calibri" pitchFamily="-106" charset="0"/>
              </a:rPr>
              <a:t>Main Memory</a:t>
            </a:r>
            <a:endParaRPr lang="en-US" sz="1800" b="1" dirty="0">
              <a:latin typeface="Calibri" pitchFamily="-106" charset="0"/>
            </a:endParaRPr>
          </a:p>
        </p:txBody>
      </p:sp>
      <p:sp>
        <p:nvSpPr>
          <p:cNvPr id="37927" name="Rectangle 109"/>
          <p:cNvSpPr>
            <a:spLocks noChangeArrowheads="1"/>
          </p:cNvSpPr>
          <p:nvPr>
            <p:custDataLst>
              <p:tags r:id="rId17"/>
            </p:custDataLst>
          </p:nvPr>
        </p:nvSpPr>
        <p:spPr bwMode="auto">
          <a:xfrm>
            <a:off x="4644171" y="856456"/>
            <a:ext cx="1660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dirty="0">
                <a:latin typeface="Calibri" pitchFamily="-106" charset="0"/>
              </a:rPr>
              <a:t>CPU </a:t>
            </a:r>
            <a:r>
              <a:rPr lang="en-US" sz="1800" b="1" dirty="0" smtClean="0">
                <a:latin typeface="Calibri" pitchFamily="-106" charset="0"/>
              </a:rPr>
              <a:t>+ Registers</a:t>
            </a:r>
            <a:endParaRPr lang="en-US" sz="1800" b="1" dirty="0">
              <a:latin typeface="Calibri" pitchFamily="-106" charset="0"/>
            </a:endParaRPr>
          </a:p>
        </p:txBody>
      </p:sp>
      <p:sp>
        <p:nvSpPr>
          <p:cNvPr id="37928" name="Text Box 110"/>
          <p:cNvSpPr txBox="1">
            <a:spLocks noChangeArrowheads="1"/>
          </p:cNvSpPr>
          <p:nvPr>
            <p:custDataLst>
              <p:tags r:id="rId18"/>
            </p:custDataLst>
          </p:nvPr>
        </p:nvSpPr>
        <p:spPr bwMode="auto">
          <a:xfrm>
            <a:off x="8129016" y="2499741"/>
            <a:ext cx="609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43</a:t>
            </a:r>
          </a:p>
        </p:txBody>
      </p:sp>
      <p:sp>
        <p:nvSpPr>
          <p:cNvPr id="37929" name="Text Box 111"/>
          <p:cNvSpPr txBox="1">
            <a:spLocks noChangeArrowheads="1"/>
          </p:cNvSpPr>
          <p:nvPr>
            <p:custDataLst>
              <p:tags r:id="rId19"/>
            </p:custDataLst>
          </p:nvPr>
        </p:nvSpPr>
        <p:spPr bwMode="auto">
          <a:xfrm>
            <a:off x="8129016" y="2880741"/>
            <a:ext cx="609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44</a:t>
            </a:r>
          </a:p>
        </p:txBody>
      </p:sp>
      <p:sp>
        <p:nvSpPr>
          <p:cNvPr id="37930" name="Text Box 112"/>
          <p:cNvSpPr txBox="1">
            <a:spLocks noChangeArrowheads="1"/>
          </p:cNvSpPr>
          <p:nvPr>
            <p:custDataLst>
              <p:tags r:id="rId20"/>
            </p:custDataLst>
          </p:nvPr>
        </p:nvSpPr>
        <p:spPr bwMode="auto">
          <a:xfrm>
            <a:off x="8129016" y="3261741"/>
            <a:ext cx="685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45</a:t>
            </a:r>
          </a:p>
        </p:txBody>
      </p:sp>
      <p:sp>
        <p:nvSpPr>
          <p:cNvPr id="37931" name="Text Box 113"/>
          <p:cNvSpPr txBox="1">
            <a:spLocks noChangeArrowheads="1"/>
          </p:cNvSpPr>
          <p:nvPr>
            <p:custDataLst>
              <p:tags r:id="rId21"/>
            </p:custDataLst>
          </p:nvPr>
        </p:nvSpPr>
        <p:spPr bwMode="auto">
          <a:xfrm>
            <a:off x="8129016" y="3642741"/>
            <a:ext cx="685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46</a:t>
            </a:r>
          </a:p>
        </p:txBody>
      </p:sp>
      <p:sp>
        <p:nvSpPr>
          <p:cNvPr id="37932" name="Text Box 114"/>
          <p:cNvSpPr txBox="1">
            <a:spLocks noChangeArrowheads="1"/>
          </p:cNvSpPr>
          <p:nvPr>
            <p:custDataLst>
              <p:tags r:id="rId22"/>
            </p:custDataLst>
          </p:nvPr>
        </p:nvSpPr>
        <p:spPr bwMode="auto">
          <a:xfrm>
            <a:off x="8129016" y="4023741"/>
            <a:ext cx="609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47</a:t>
            </a:r>
          </a:p>
        </p:txBody>
      </p:sp>
      <p:sp>
        <p:nvSpPr>
          <p:cNvPr id="37933" name="Text Box 120"/>
          <p:cNvSpPr txBox="1">
            <a:spLocks noChangeArrowheads="1"/>
          </p:cNvSpPr>
          <p:nvPr>
            <p:custDataLst>
              <p:tags r:id="rId23"/>
            </p:custDataLst>
          </p:nvPr>
        </p:nvSpPr>
        <p:spPr bwMode="auto">
          <a:xfrm>
            <a:off x="4378325" y="4479925"/>
            <a:ext cx="2192338" cy="376238"/>
          </a:xfrm>
          <a:prstGeom prst="rect">
            <a:avLst/>
          </a:prstGeom>
          <a:solidFill>
            <a:schemeClr val="bg1">
              <a:lumMod val="85000"/>
            </a:schemeClr>
          </a:solidFill>
          <a:ln w="9525">
            <a:solidFill>
              <a:schemeClr val="tx1"/>
            </a:solid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endParaRPr lang="en-US" sz="1800" b="1">
              <a:latin typeface="Courier New" pitchFamily="-106" charset="0"/>
            </a:endParaRPr>
          </a:p>
        </p:txBody>
      </p:sp>
      <p:sp>
        <p:nvSpPr>
          <p:cNvPr id="37934" name="Text Box 121"/>
          <p:cNvSpPr txBox="1">
            <a:spLocks noChangeArrowheads="1"/>
          </p:cNvSpPr>
          <p:nvPr>
            <p:custDataLst>
              <p:tags r:id="rId24"/>
            </p:custDataLst>
          </p:nvPr>
        </p:nvSpPr>
        <p:spPr bwMode="auto">
          <a:xfrm>
            <a:off x="3587750" y="4460875"/>
            <a:ext cx="7794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100" b="1">
                <a:latin typeface="Courier New" pitchFamily="-106" charset="0"/>
              </a:rPr>
              <a:t>r15</a:t>
            </a:r>
          </a:p>
        </p:txBody>
      </p:sp>
      <p:sp>
        <p:nvSpPr>
          <p:cNvPr id="37935" name="Rectangle 122"/>
          <p:cNvSpPr>
            <a:spLocks noChangeArrowheads="1"/>
          </p:cNvSpPr>
          <p:nvPr>
            <p:custDataLst>
              <p:tags r:id="rId25"/>
            </p:custDataLst>
          </p:nvPr>
        </p:nvSpPr>
        <p:spPr bwMode="auto">
          <a:xfrm>
            <a:off x="7190494" y="1166304"/>
            <a:ext cx="1246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dirty="0">
                <a:latin typeface="Calibri" pitchFamily="-106" charset="0"/>
              </a:rPr>
              <a:t>"</a:t>
            </a:r>
            <a:r>
              <a:rPr lang="en-US" sz="1800" i="1" dirty="0">
                <a:latin typeface="Calibri" pitchFamily="-106" charset="0"/>
              </a:rPr>
              <a:t>the stack</a:t>
            </a:r>
            <a:r>
              <a:rPr lang="en-US" sz="1800" dirty="0">
                <a:latin typeface="Calibri" pitchFamily="-106" charset="0"/>
              </a:rPr>
              <a:t>"</a:t>
            </a:r>
          </a:p>
        </p:txBody>
      </p:sp>
      <p:sp>
        <p:nvSpPr>
          <p:cNvPr id="37936" name="Text Box 124"/>
          <p:cNvSpPr txBox="1">
            <a:spLocks noChangeArrowheads="1"/>
          </p:cNvSpPr>
          <p:nvPr/>
        </p:nvSpPr>
        <p:spPr bwMode="auto">
          <a:xfrm>
            <a:off x="6821642" y="6324600"/>
            <a:ext cx="2098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900" dirty="0">
                <a:latin typeface="Times New Roman" pitchFamily="-106" charset="0"/>
                <a:cs typeface="Times New Roman" pitchFamily="-106" charset="0"/>
              </a:rPr>
              <a:t>Yesterday </a:t>
            </a:r>
            <a:r>
              <a:rPr lang="en-US" sz="900" dirty="0" smtClean="0">
                <a:latin typeface="Times New Roman" pitchFamily="-106" charset="0"/>
                <a:cs typeface="Times New Roman" pitchFamily="-106" charset="0"/>
              </a:rPr>
              <a:t>I'd never heard of </a:t>
            </a:r>
            <a:r>
              <a:rPr lang="en-US" sz="900" i="1" dirty="0">
                <a:latin typeface="Times New Roman" pitchFamily="-106" charset="0"/>
                <a:cs typeface="Times New Roman" pitchFamily="-106" charset="0"/>
              </a:rPr>
              <a:t>Recursive </a:t>
            </a:r>
            <a:r>
              <a:rPr lang="en-US" sz="900" i="1" dirty="0" smtClean="0">
                <a:latin typeface="Times New Roman" pitchFamily="-106" charset="0"/>
                <a:cs typeface="Times New Roman" pitchFamily="-106" charset="0"/>
              </a:rPr>
              <a:t>Assembly</a:t>
            </a:r>
            <a:r>
              <a:rPr lang="en-US" sz="900" dirty="0" smtClean="0">
                <a:latin typeface="Times New Roman" pitchFamily="-106" charset="0"/>
                <a:cs typeface="Times New Roman" pitchFamily="-106" charset="0"/>
              </a:rPr>
              <a:t>, </a:t>
            </a:r>
            <a:r>
              <a:rPr lang="en-US" sz="900" dirty="0">
                <a:latin typeface="Times New Roman" pitchFamily="-106" charset="0"/>
                <a:cs typeface="Times New Roman" pitchFamily="-106" charset="0"/>
              </a:rPr>
              <a:t>but today  I </a:t>
            </a:r>
            <a:r>
              <a:rPr lang="en-US" sz="900" b="1" dirty="0">
                <a:latin typeface="Courier New" pitchFamily="-106" charset="0"/>
                <a:cs typeface="Courier New" pitchFamily="-106" charset="0"/>
              </a:rPr>
              <a:t>r</a:t>
            </a:r>
            <a:r>
              <a:rPr lang="en-US" sz="900" b="1" dirty="0">
                <a:latin typeface="Times New Roman" pitchFamily="-106" charset="0"/>
                <a:cs typeface="Times New Roman" pitchFamily="-106" charset="0"/>
              </a:rPr>
              <a:t>1</a:t>
            </a:r>
            <a:r>
              <a:rPr lang="en-US" sz="900" dirty="0">
                <a:latin typeface="Times New Roman" pitchFamily="-106" charset="0"/>
                <a:cs typeface="Times New Roman" pitchFamily="-106" charset="0"/>
              </a:rPr>
              <a:t>.</a:t>
            </a:r>
          </a:p>
        </p:txBody>
      </p:sp>
      <p:sp>
        <p:nvSpPr>
          <p:cNvPr id="37937" name="Text Box 125"/>
          <p:cNvSpPr txBox="1">
            <a:spLocks noChangeArrowheads="1"/>
          </p:cNvSpPr>
          <p:nvPr/>
        </p:nvSpPr>
        <p:spPr bwMode="auto">
          <a:xfrm>
            <a:off x="4849813" y="1679575"/>
            <a:ext cx="1789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a:solidFill>
                  <a:srgbClr val="0000FF"/>
                </a:solidFill>
                <a:latin typeface="Calibri" pitchFamily="-106" charset="0"/>
              </a:rPr>
              <a:t>Input: x</a:t>
            </a:r>
          </a:p>
        </p:txBody>
      </p:sp>
      <p:sp>
        <p:nvSpPr>
          <p:cNvPr id="37938" name="Text Box 126"/>
          <p:cNvSpPr txBox="1">
            <a:spLocks noChangeArrowheads="1"/>
          </p:cNvSpPr>
          <p:nvPr/>
        </p:nvSpPr>
        <p:spPr bwMode="auto">
          <a:xfrm>
            <a:off x="4621213" y="2501900"/>
            <a:ext cx="2039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a:solidFill>
                  <a:srgbClr val="09AC20"/>
                </a:solidFill>
                <a:latin typeface="Calibri" pitchFamily="-106" charset="0"/>
              </a:rPr>
              <a:t>return value (the "result")</a:t>
            </a:r>
          </a:p>
        </p:txBody>
      </p:sp>
      <p:sp>
        <p:nvSpPr>
          <p:cNvPr id="37939" name="Text Box 127"/>
          <p:cNvSpPr txBox="1">
            <a:spLocks noChangeArrowheads="1"/>
          </p:cNvSpPr>
          <p:nvPr/>
        </p:nvSpPr>
        <p:spPr bwMode="auto">
          <a:xfrm>
            <a:off x="4864100" y="3371850"/>
            <a:ext cx="1789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a:solidFill>
                  <a:srgbClr val="C00000"/>
                </a:solidFill>
                <a:latin typeface="Calibri" pitchFamily="-106" charset="0"/>
              </a:rPr>
              <a:t>return address (line #)</a:t>
            </a:r>
          </a:p>
        </p:txBody>
      </p:sp>
      <p:sp>
        <p:nvSpPr>
          <p:cNvPr id="37940" name="Text Box 128"/>
          <p:cNvSpPr txBox="1">
            <a:spLocks noChangeArrowheads="1"/>
          </p:cNvSpPr>
          <p:nvPr/>
        </p:nvSpPr>
        <p:spPr bwMode="auto">
          <a:xfrm>
            <a:off x="4851400" y="4257675"/>
            <a:ext cx="1789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latin typeface="Calibri" pitchFamily="-106" charset="0"/>
              </a:rPr>
              <a:t>the stack pointer</a:t>
            </a:r>
          </a:p>
        </p:txBody>
      </p:sp>
      <p:sp>
        <p:nvSpPr>
          <p:cNvPr id="37943" name="Text Box 121"/>
          <p:cNvSpPr txBox="1">
            <a:spLocks noChangeArrowheads="1"/>
          </p:cNvSpPr>
          <p:nvPr>
            <p:custDataLst>
              <p:tags r:id="rId26"/>
            </p:custDataLst>
          </p:nvPr>
        </p:nvSpPr>
        <p:spPr bwMode="auto">
          <a:xfrm>
            <a:off x="8458200" y="1982216"/>
            <a:ext cx="600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latin typeface="Courier New" pitchFamily="-106" charset="0"/>
              </a:rPr>
              <a:t>r15</a:t>
            </a:r>
          </a:p>
        </p:txBody>
      </p:sp>
      <p:cxnSp>
        <p:nvCxnSpPr>
          <p:cNvPr id="37944" name="Straight Arrow Connector 148"/>
          <p:cNvCxnSpPr>
            <a:cxnSpLocks noChangeShapeType="1"/>
          </p:cNvCxnSpPr>
          <p:nvPr/>
        </p:nvCxnSpPr>
        <p:spPr bwMode="auto">
          <a:xfrm flipH="1">
            <a:off x="8478838" y="2253679"/>
            <a:ext cx="512762"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353004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bwMode="auto">
          <a:xfrm>
            <a:off x="1103313" y="4393092"/>
            <a:ext cx="2057400" cy="460376"/>
          </a:xfrm>
          <a:prstGeom prst="roundRect">
            <a:avLst/>
          </a:prstGeom>
          <a:solidFill>
            <a:schemeClr val="accent3">
              <a:lumMod val="85000"/>
            </a:schemeClr>
          </a:solidFill>
          <a:ln w="19050" cap="flat" cmpd="sng" algn="ctr">
            <a:noFill/>
            <a:prstDash val="solid"/>
            <a:round/>
            <a:headEnd type="none" w="med" len="med"/>
            <a:tailEnd type="none" w="med" len="med"/>
          </a:ln>
          <a:effectLst/>
        </p:spPr>
        <p:txBody>
          <a:bodyPr>
            <a:noAutofit/>
          </a:bodyPr>
          <a:lstStyle/>
          <a:p>
            <a:pPr>
              <a:defRPr/>
            </a:pPr>
            <a:endParaRPr lang="en-US">
              <a:latin typeface="Times" pitchFamily="1" charset="0"/>
              <a:ea typeface="ＭＳ Ｐゴシック" pitchFamily="1" charset="-128"/>
            </a:endParaRPr>
          </a:p>
        </p:txBody>
      </p:sp>
      <p:sp>
        <p:nvSpPr>
          <p:cNvPr id="101" name="Rounded Rectangle 100"/>
          <p:cNvSpPr/>
          <p:nvPr/>
        </p:nvSpPr>
        <p:spPr bwMode="auto">
          <a:xfrm>
            <a:off x="1092200" y="3050520"/>
            <a:ext cx="2057400" cy="505619"/>
          </a:xfrm>
          <a:prstGeom prst="roundRect">
            <a:avLst/>
          </a:prstGeom>
          <a:solidFill>
            <a:schemeClr val="accent3">
              <a:lumMod val="85000"/>
            </a:schemeClr>
          </a:solidFill>
          <a:ln w="19050" cap="flat" cmpd="sng" algn="ctr">
            <a:noFill/>
            <a:prstDash val="solid"/>
            <a:round/>
            <a:headEnd type="none" w="med" len="med"/>
            <a:tailEnd type="none" w="med" len="med"/>
          </a:ln>
          <a:effectLst/>
        </p:spPr>
        <p:txBody>
          <a:bodyPr>
            <a:noAutofit/>
          </a:bodyPr>
          <a:lstStyle/>
          <a:p>
            <a:pPr>
              <a:defRPr/>
            </a:pPr>
            <a:endParaRPr lang="en-US">
              <a:latin typeface="Times" pitchFamily="1" charset="0"/>
              <a:ea typeface="ＭＳ Ｐゴシック" pitchFamily="1" charset="-128"/>
            </a:endParaRPr>
          </a:p>
        </p:txBody>
      </p:sp>
      <p:sp>
        <p:nvSpPr>
          <p:cNvPr id="37892" name="Left Bracket 117"/>
          <p:cNvSpPr>
            <a:spLocks/>
          </p:cNvSpPr>
          <p:nvPr/>
        </p:nvSpPr>
        <p:spPr bwMode="auto">
          <a:xfrm>
            <a:off x="236538" y="1236008"/>
            <a:ext cx="147637" cy="885825"/>
          </a:xfrm>
          <a:prstGeom prst="leftBracket">
            <a:avLst>
              <a:gd name="adj" fmla="val 8389"/>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7893" name="Left Bracket 116"/>
          <p:cNvSpPr>
            <a:spLocks/>
          </p:cNvSpPr>
          <p:nvPr/>
        </p:nvSpPr>
        <p:spPr bwMode="auto">
          <a:xfrm>
            <a:off x="236538" y="2171046"/>
            <a:ext cx="144462" cy="3322637"/>
          </a:xfrm>
          <a:prstGeom prst="leftBracket">
            <a:avLst>
              <a:gd name="adj" fmla="val 8392"/>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37894" name="Left Bracket 114"/>
          <p:cNvSpPr>
            <a:spLocks/>
          </p:cNvSpPr>
          <p:nvPr/>
        </p:nvSpPr>
        <p:spPr bwMode="auto">
          <a:xfrm>
            <a:off x="546100" y="3074334"/>
            <a:ext cx="133350" cy="2419350"/>
          </a:xfrm>
          <a:prstGeom prst="leftBracket">
            <a:avLst>
              <a:gd name="adj" fmla="val 838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37895" name="Text Box 74"/>
          <p:cNvSpPr txBox="1">
            <a:spLocks noChangeArrowheads="1"/>
          </p:cNvSpPr>
          <p:nvPr>
            <p:custDataLst>
              <p:tags r:id="rId1"/>
            </p:custDataLst>
          </p:nvPr>
        </p:nvSpPr>
        <p:spPr bwMode="auto">
          <a:xfrm>
            <a:off x="304800" y="737533"/>
            <a:ext cx="3886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i="1" dirty="0">
                <a:latin typeface="Cambria" pitchFamily="18" charset="0"/>
              </a:rPr>
              <a:t>For an input of </a:t>
            </a:r>
            <a:r>
              <a:rPr lang="en-US" sz="1400" b="1" i="1" dirty="0" smtClean="0">
                <a:latin typeface="Cambria" pitchFamily="18" charset="0"/>
              </a:rPr>
              <a:t> </a:t>
            </a:r>
            <a:r>
              <a:rPr lang="en-US" sz="1400" b="1" i="1" dirty="0">
                <a:solidFill>
                  <a:srgbClr val="FF0513"/>
                </a:solidFill>
                <a:latin typeface="Cambria" pitchFamily="18" charset="0"/>
              </a:rPr>
              <a:t>3</a:t>
            </a:r>
            <a:r>
              <a:rPr lang="en-US" sz="1400" b="1" i="1" dirty="0" smtClean="0">
                <a:latin typeface="Cambria" pitchFamily="18" charset="0"/>
              </a:rPr>
              <a:t>,  </a:t>
            </a:r>
            <a:r>
              <a:rPr lang="en-US" sz="1400" dirty="0">
                <a:latin typeface="Cambria" pitchFamily="18" charset="0"/>
              </a:rPr>
              <a:t>trace what </a:t>
            </a:r>
            <a:r>
              <a:rPr lang="en-US" sz="1400" dirty="0" smtClean="0">
                <a:latin typeface="Cambria" pitchFamily="18" charset="0"/>
              </a:rPr>
              <a:t>happens here …</a:t>
            </a:r>
            <a:endParaRPr lang="en-US" sz="1400" dirty="0">
              <a:latin typeface="Cambria" pitchFamily="18" charset="0"/>
            </a:endParaRPr>
          </a:p>
        </p:txBody>
      </p:sp>
      <p:sp>
        <p:nvSpPr>
          <p:cNvPr id="37896" name="Rectangle 123"/>
          <p:cNvSpPr>
            <a:spLocks noChangeArrowheads="1"/>
          </p:cNvSpPr>
          <p:nvPr/>
        </p:nvSpPr>
        <p:spPr bwMode="auto">
          <a:xfrm>
            <a:off x="1066800" y="1161395"/>
            <a:ext cx="2362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l"/>
            <a:r>
              <a:rPr lang="en-US" sz="1400" b="1" dirty="0">
                <a:solidFill>
                  <a:srgbClr val="FF0513"/>
                </a:solidFill>
                <a:latin typeface="Courier New" pitchFamily="-106" charset="0"/>
              </a:rPr>
              <a:t>00 read </a:t>
            </a:r>
            <a:r>
              <a:rPr lang="en-US" sz="1400" b="1" dirty="0" smtClean="0">
                <a:solidFill>
                  <a:srgbClr val="FF0513"/>
                </a:solidFill>
                <a:latin typeface="Courier New" pitchFamily="-106" charset="0"/>
              </a:rPr>
              <a:t> r1          </a:t>
            </a:r>
            <a:endParaRPr lang="en-US" sz="1400" b="1" dirty="0">
              <a:solidFill>
                <a:srgbClr val="FF0513"/>
              </a:solidFill>
              <a:latin typeface="Courier New" pitchFamily="-106" charset="0"/>
            </a:endParaRPr>
          </a:p>
          <a:p>
            <a:pPr algn="l"/>
            <a:r>
              <a:rPr lang="en-US" sz="1400" b="1" dirty="0">
                <a:latin typeface="Courier New" pitchFamily="-106" charset="0"/>
              </a:rPr>
              <a:t>01 </a:t>
            </a:r>
            <a:r>
              <a:rPr lang="en-US" sz="1400" b="1" dirty="0" err="1">
                <a:latin typeface="Courier New" pitchFamily="-106" charset="0"/>
              </a:rPr>
              <a:t>setn</a:t>
            </a:r>
            <a:r>
              <a:rPr lang="en-US" sz="1400" b="1" dirty="0">
                <a:latin typeface="Courier New" pitchFamily="-106" charset="0"/>
              </a:rPr>
              <a:t> </a:t>
            </a:r>
            <a:r>
              <a:rPr lang="en-US" sz="1400" b="1" dirty="0" smtClean="0">
                <a:latin typeface="Courier New" pitchFamily="-106" charset="0"/>
              </a:rPr>
              <a:t> r15 </a:t>
            </a:r>
            <a:r>
              <a:rPr lang="en-US" sz="1400" b="1" dirty="0">
                <a:latin typeface="Courier New" pitchFamily="-106" charset="0"/>
              </a:rPr>
              <a:t>42</a:t>
            </a:r>
          </a:p>
          <a:p>
            <a:pPr algn="l"/>
            <a:r>
              <a:rPr lang="en-US" sz="1400" b="1" dirty="0">
                <a:latin typeface="Courier New" pitchFamily="-106" charset="0"/>
              </a:rPr>
              <a:t>02 </a:t>
            </a:r>
            <a:r>
              <a:rPr lang="en-US" sz="1400" b="1" dirty="0" err="1" smtClean="0">
                <a:latin typeface="Courier New" pitchFamily="-106" charset="0"/>
              </a:rPr>
              <a:t>calln</a:t>
            </a:r>
            <a:r>
              <a:rPr lang="en-US" sz="1400" b="1" dirty="0" smtClean="0">
                <a:latin typeface="Courier New" pitchFamily="-106" charset="0"/>
              </a:rPr>
              <a:t> </a:t>
            </a:r>
            <a:r>
              <a:rPr lang="en-US" sz="1400" b="1" dirty="0">
                <a:latin typeface="Courier New" pitchFamily="-106" charset="0"/>
              </a:rPr>
              <a:t>r14 5</a:t>
            </a:r>
          </a:p>
          <a:p>
            <a:pPr algn="l"/>
            <a:r>
              <a:rPr lang="en-US" sz="1400" b="1" dirty="0">
                <a:latin typeface="Courier New" pitchFamily="-106" charset="0"/>
              </a:rPr>
              <a:t>03 </a:t>
            </a:r>
            <a:r>
              <a:rPr lang="en-US" sz="1400" b="1" dirty="0" smtClean="0">
                <a:latin typeface="Courier New" pitchFamily="-106" charset="0"/>
              </a:rPr>
              <a:t>write r13</a:t>
            </a:r>
          </a:p>
          <a:p>
            <a:pPr algn="l"/>
            <a:r>
              <a:rPr lang="en-US" sz="1400" b="1" dirty="0" smtClean="0">
                <a:latin typeface="Courier New" pitchFamily="-106" charset="0"/>
              </a:rPr>
              <a:t>04 halt</a:t>
            </a:r>
            <a:endParaRPr lang="en-US" sz="1400" b="1" dirty="0">
              <a:latin typeface="Courier New" pitchFamily="-106" charset="0"/>
            </a:endParaRPr>
          </a:p>
          <a:p>
            <a:pPr algn="l"/>
            <a:r>
              <a:rPr lang="en-US" sz="1400" b="1" dirty="0">
                <a:latin typeface="Courier New" pitchFamily="-106" charset="0"/>
              </a:rPr>
              <a:t>05 </a:t>
            </a:r>
            <a:r>
              <a:rPr lang="en-US" sz="1400" b="1" dirty="0" err="1">
                <a:latin typeface="Courier New" pitchFamily="-106" charset="0"/>
              </a:rPr>
              <a:t>jnezn</a:t>
            </a:r>
            <a:r>
              <a:rPr lang="en-US" sz="1400" b="1" dirty="0">
                <a:latin typeface="Courier New" pitchFamily="-106" charset="0"/>
              </a:rPr>
              <a:t> r1 8</a:t>
            </a:r>
          </a:p>
          <a:p>
            <a:pPr algn="l"/>
            <a:r>
              <a:rPr lang="en-US" sz="1400" b="1" dirty="0">
                <a:latin typeface="Courier New" pitchFamily="-106" charset="0"/>
              </a:rPr>
              <a:t>06 </a:t>
            </a:r>
            <a:r>
              <a:rPr lang="en-US" sz="1400" b="1" dirty="0" err="1">
                <a:latin typeface="Courier New" pitchFamily="-106" charset="0"/>
              </a:rPr>
              <a:t>setn</a:t>
            </a:r>
            <a:r>
              <a:rPr lang="en-US" sz="1400" b="1" dirty="0">
                <a:latin typeface="Courier New" pitchFamily="-106" charset="0"/>
              </a:rPr>
              <a:t> </a:t>
            </a:r>
            <a:r>
              <a:rPr lang="en-US" sz="1400" b="1" dirty="0" smtClean="0">
                <a:latin typeface="Courier New" pitchFamily="-106" charset="0"/>
              </a:rPr>
              <a:t> r13 </a:t>
            </a:r>
            <a:r>
              <a:rPr lang="en-US" sz="1400" b="1" dirty="0">
                <a:latin typeface="Courier New" pitchFamily="-106" charset="0"/>
              </a:rPr>
              <a:t>1</a:t>
            </a:r>
          </a:p>
          <a:p>
            <a:pPr algn="l"/>
            <a:r>
              <a:rPr lang="en-US" sz="1400" b="1" dirty="0">
                <a:latin typeface="Courier New" pitchFamily="-106" charset="0"/>
              </a:rPr>
              <a:t>07 </a:t>
            </a:r>
            <a:r>
              <a:rPr lang="en-US" sz="1400" b="1" dirty="0" err="1">
                <a:latin typeface="Courier New" pitchFamily="-106" charset="0"/>
              </a:rPr>
              <a:t>jumpr</a:t>
            </a:r>
            <a:r>
              <a:rPr lang="en-US" sz="1400" b="1" dirty="0">
                <a:latin typeface="Courier New" pitchFamily="-106" charset="0"/>
              </a:rPr>
              <a:t> r14</a:t>
            </a:r>
          </a:p>
          <a:p>
            <a:pPr algn="l"/>
            <a:endParaRPr lang="en-US" sz="1400" b="1" dirty="0">
              <a:latin typeface="Courier New" pitchFamily="-106" charset="0"/>
            </a:endParaRPr>
          </a:p>
          <a:p>
            <a:pPr algn="l"/>
            <a:r>
              <a:rPr lang="en-US" sz="1400" b="1" dirty="0" smtClean="0">
                <a:latin typeface="Courier New" pitchFamily="-106" charset="0"/>
              </a:rPr>
              <a:t>08 </a:t>
            </a:r>
            <a:r>
              <a:rPr lang="en-US" sz="1400" b="1" dirty="0" err="1" smtClean="0">
                <a:latin typeface="Courier New" pitchFamily="-106" charset="0"/>
              </a:rPr>
              <a:t>pushr</a:t>
            </a:r>
            <a:r>
              <a:rPr lang="en-US" sz="1400" b="1" dirty="0" smtClean="0">
                <a:latin typeface="Courier New" pitchFamily="-106" charset="0"/>
              </a:rPr>
              <a:t> </a:t>
            </a:r>
            <a:r>
              <a:rPr lang="en-US" sz="1400" b="1" dirty="0">
                <a:latin typeface="Courier New" pitchFamily="-106" charset="0"/>
              </a:rPr>
              <a:t>r1 </a:t>
            </a:r>
            <a:r>
              <a:rPr lang="en-US" sz="1400" b="1" dirty="0" smtClean="0">
                <a:latin typeface="Courier New" pitchFamily="-106" charset="0"/>
              </a:rPr>
              <a:t>r15</a:t>
            </a:r>
          </a:p>
          <a:p>
            <a:pPr algn="l"/>
            <a:r>
              <a:rPr lang="en-US" sz="1400" b="1" dirty="0" smtClean="0">
                <a:latin typeface="Courier New" pitchFamily="-106" charset="0"/>
              </a:rPr>
              <a:t>09 </a:t>
            </a:r>
            <a:r>
              <a:rPr lang="en-US" sz="1400" b="1" dirty="0" err="1" smtClean="0">
                <a:latin typeface="Courier New" pitchFamily="-106" charset="0"/>
              </a:rPr>
              <a:t>pushr</a:t>
            </a:r>
            <a:r>
              <a:rPr lang="en-US" sz="1400" b="1" dirty="0" smtClean="0">
                <a:latin typeface="Courier New" pitchFamily="-106" charset="0"/>
              </a:rPr>
              <a:t> </a:t>
            </a:r>
            <a:r>
              <a:rPr lang="en-US" sz="1400" b="1" dirty="0">
                <a:latin typeface="Courier New" pitchFamily="-106" charset="0"/>
              </a:rPr>
              <a:t>r14 </a:t>
            </a:r>
            <a:r>
              <a:rPr lang="en-US" sz="1400" b="1" dirty="0" smtClean="0">
                <a:latin typeface="Courier New" pitchFamily="-106" charset="0"/>
              </a:rPr>
              <a:t>r15</a:t>
            </a:r>
          </a:p>
          <a:p>
            <a:pPr algn="l"/>
            <a:endParaRPr lang="en-US" sz="1400" b="1" dirty="0">
              <a:latin typeface="Courier New" pitchFamily="-106" charset="0"/>
            </a:endParaRPr>
          </a:p>
          <a:p>
            <a:pPr algn="l"/>
            <a:r>
              <a:rPr lang="en-US" sz="1400" b="1" dirty="0" smtClean="0">
                <a:latin typeface="Courier New" pitchFamily="-106" charset="0"/>
              </a:rPr>
              <a:t>10 </a:t>
            </a:r>
            <a:r>
              <a:rPr lang="en-US" sz="1400" b="1" dirty="0" err="1" smtClean="0">
                <a:latin typeface="Courier New" pitchFamily="-106" charset="0"/>
              </a:rPr>
              <a:t>addn</a:t>
            </a:r>
            <a:r>
              <a:rPr lang="en-US" sz="1400" b="1" dirty="0" smtClean="0">
                <a:latin typeface="Courier New" pitchFamily="-106" charset="0"/>
              </a:rPr>
              <a:t>  </a:t>
            </a:r>
            <a:r>
              <a:rPr lang="en-US" sz="1400" b="1" dirty="0">
                <a:latin typeface="Courier New" pitchFamily="-106" charset="0"/>
              </a:rPr>
              <a:t>r1 -1</a:t>
            </a:r>
          </a:p>
          <a:p>
            <a:pPr algn="l"/>
            <a:r>
              <a:rPr lang="en-US" sz="1400" b="1" dirty="0" smtClean="0">
                <a:latin typeface="Courier New" pitchFamily="-106" charset="0"/>
              </a:rPr>
              <a:t>11 </a:t>
            </a:r>
            <a:r>
              <a:rPr lang="en-US" sz="1400" b="1" dirty="0" err="1" smtClean="0">
                <a:latin typeface="Courier New" pitchFamily="-106" charset="0"/>
              </a:rPr>
              <a:t>calln</a:t>
            </a:r>
            <a:r>
              <a:rPr lang="en-US" sz="1400" b="1" dirty="0" smtClean="0">
                <a:latin typeface="Courier New" pitchFamily="-106" charset="0"/>
              </a:rPr>
              <a:t> </a:t>
            </a:r>
            <a:r>
              <a:rPr lang="en-US" sz="1400" b="1" dirty="0">
                <a:latin typeface="Courier New" pitchFamily="-106" charset="0"/>
              </a:rPr>
              <a:t>r14 5</a:t>
            </a:r>
          </a:p>
          <a:p>
            <a:pPr algn="l"/>
            <a:endParaRPr lang="en-US" sz="1400" b="1" dirty="0" smtClean="0">
              <a:latin typeface="Courier New" pitchFamily="-106" charset="0"/>
            </a:endParaRPr>
          </a:p>
          <a:p>
            <a:pPr algn="l"/>
            <a:r>
              <a:rPr lang="en-US" sz="1400" b="1" dirty="0" smtClean="0">
                <a:latin typeface="Courier New" pitchFamily="-106" charset="0"/>
              </a:rPr>
              <a:t>12 </a:t>
            </a:r>
            <a:r>
              <a:rPr lang="en-US" sz="1400" b="1" dirty="0" err="1" smtClean="0">
                <a:latin typeface="Courier New" pitchFamily="-106" charset="0"/>
              </a:rPr>
              <a:t>popr</a:t>
            </a:r>
            <a:r>
              <a:rPr lang="en-US" sz="1400" b="1" dirty="0" smtClean="0">
                <a:latin typeface="Courier New" pitchFamily="-106" charset="0"/>
              </a:rPr>
              <a:t>  r14 r15</a:t>
            </a:r>
          </a:p>
          <a:p>
            <a:pPr algn="l"/>
            <a:r>
              <a:rPr lang="en-US" sz="1400" b="1" dirty="0" smtClean="0">
                <a:latin typeface="Courier New" pitchFamily="-106" charset="0"/>
              </a:rPr>
              <a:t>13 </a:t>
            </a:r>
            <a:r>
              <a:rPr lang="en-US" sz="1400" b="1" dirty="0" err="1" smtClean="0">
                <a:latin typeface="Courier New" pitchFamily="-106" charset="0"/>
              </a:rPr>
              <a:t>pop</a:t>
            </a:r>
            <a:r>
              <a:rPr lang="en-US" sz="1400" b="1" dirty="0" err="1" smtClean="0">
                <a:latin typeface="Courier New" pitchFamily="-106" charset="0"/>
              </a:rPr>
              <a:t>r</a:t>
            </a:r>
            <a:r>
              <a:rPr lang="en-US" sz="1400" b="1" dirty="0" smtClean="0">
                <a:latin typeface="Courier New" pitchFamily="-106" charset="0"/>
              </a:rPr>
              <a:t>  </a:t>
            </a:r>
            <a:r>
              <a:rPr lang="en-US" sz="1400" b="1" dirty="0">
                <a:latin typeface="Courier New" pitchFamily="-106" charset="0"/>
              </a:rPr>
              <a:t>r1 r15</a:t>
            </a:r>
          </a:p>
          <a:p>
            <a:pPr algn="l"/>
            <a:endParaRPr lang="en-US" sz="1400" b="1" dirty="0">
              <a:latin typeface="Courier New" pitchFamily="-106" charset="0"/>
            </a:endParaRPr>
          </a:p>
          <a:p>
            <a:pPr algn="l"/>
            <a:r>
              <a:rPr lang="en-US" sz="1400" b="1" dirty="0" smtClean="0">
                <a:latin typeface="Courier New" pitchFamily="-106" charset="0"/>
              </a:rPr>
              <a:t>14 </a:t>
            </a:r>
            <a:r>
              <a:rPr lang="en-US" sz="1400" b="1" dirty="0" err="1">
                <a:latin typeface="Courier New" pitchFamily="-106" charset="0"/>
              </a:rPr>
              <a:t>mul</a:t>
            </a:r>
            <a:r>
              <a:rPr lang="en-US" sz="1400" b="1" dirty="0">
                <a:latin typeface="Courier New" pitchFamily="-106" charset="0"/>
              </a:rPr>
              <a:t> </a:t>
            </a:r>
            <a:r>
              <a:rPr lang="en-US" sz="1400" b="1" dirty="0" smtClean="0">
                <a:latin typeface="Courier New" pitchFamily="-106" charset="0"/>
              </a:rPr>
              <a:t>  r13 </a:t>
            </a:r>
            <a:r>
              <a:rPr lang="en-US" sz="1400" b="1" dirty="0" err="1">
                <a:latin typeface="Courier New" pitchFamily="-106" charset="0"/>
              </a:rPr>
              <a:t>r13</a:t>
            </a:r>
            <a:r>
              <a:rPr lang="en-US" sz="1400" b="1" dirty="0">
                <a:latin typeface="Courier New" pitchFamily="-106" charset="0"/>
              </a:rPr>
              <a:t> r1</a:t>
            </a:r>
          </a:p>
          <a:p>
            <a:pPr algn="l"/>
            <a:r>
              <a:rPr lang="en-US" sz="1400" b="1" dirty="0" smtClean="0">
                <a:latin typeface="Courier New" pitchFamily="-106" charset="0"/>
              </a:rPr>
              <a:t>15 </a:t>
            </a:r>
            <a:r>
              <a:rPr lang="en-US" sz="1400" b="1" dirty="0" err="1">
                <a:latin typeface="Courier New" pitchFamily="-106" charset="0"/>
              </a:rPr>
              <a:t>jumpr</a:t>
            </a:r>
            <a:r>
              <a:rPr lang="en-US" sz="1400" b="1" dirty="0">
                <a:latin typeface="Courier New" pitchFamily="-106" charset="0"/>
              </a:rPr>
              <a:t> </a:t>
            </a:r>
            <a:r>
              <a:rPr lang="en-US" sz="1400" b="1" dirty="0" smtClean="0">
                <a:latin typeface="Courier New" pitchFamily="-106" charset="0"/>
              </a:rPr>
              <a:t>r14</a:t>
            </a:r>
            <a:endParaRPr lang="en-US" sz="1400" b="1" dirty="0">
              <a:latin typeface="Courier New" pitchFamily="-106" charset="0"/>
            </a:endParaRPr>
          </a:p>
        </p:txBody>
      </p:sp>
      <p:sp>
        <p:nvSpPr>
          <p:cNvPr id="37897" name="Text Box 131"/>
          <p:cNvSpPr txBox="1">
            <a:spLocks noChangeArrowheads="1"/>
          </p:cNvSpPr>
          <p:nvPr/>
        </p:nvSpPr>
        <p:spPr bwMode="auto">
          <a:xfrm rot="-5400000">
            <a:off x="-299243" y="3510101"/>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dirty="0">
                <a:solidFill>
                  <a:srgbClr val="0F02E4"/>
                </a:solidFill>
                <a:latin typeface="Arial" charset="0"/>
              </a:rPr>
              <a:t>factorial</a:t>
            </a:r>
          </a:p>
        </p:txBody>
      </p:sp>
      <p:sp>
        <p:nvSpPr>
          <p:cNvPr id="37898" name="Text Box 134"/>
          <p:cNvSpPr txBox="1">
            <a:spLocks noChangeArrowheads="1"/>
          </p:cNvSpPr>
          <p:nvPr/>
        </p:nvSpPr>
        <p:spPr bwMode="auto">
          <a:xfrm rot="-5400000">
            <a:off x="-34925" y="4114145"/>
            <a:ext cx="1114425" cy="2444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latin typeface="Arial" charset="0"/>
              </a:rPr>
              <a:t>recursive step</a:t>
            </a:r>
          </a:p>
        </p:txBody>
      </p:sp>
      <p:sp>
        <p:nvSpPr>
          <p:cNvPr id="37899" name="Text Box 141"/>
          <p:cNvSpPr txBox="1">
            <a:spLocks noChangeArrowheads="1"/>
          </p:cNvSpPr>
          <p:nvPr/>
        </p:nvSpPr>
        <p:spPr bwMode="auto">
          <a:xfrm rot="-5400000">
            <a:off x="-93662" y="1524933"/>
            <a:ext cx="631825"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37900" name="Text Box 144"/>
          <p:cNvSpPr txBox="1">
            <a:spLocks noChangeArrowheads="1"/>
          </p:cNvSpPr>
          <p:nvPr/>
        </p:nvSpPr>
        <p:spPr bwMode="auto">
          <a:xfrm rot="-5400000">
            <a:off x="533059" y="3242721"/>
            <a:ext cx="506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dirty="0">
                <a:solidFill>
                  <a:srgbClr val="09AC20"/>
                </a:solidFill>
                <a:latin typeface="Arial" charset="0"/>
              </a:rPr>
              <a:t>store</a:t>
            </a:r>
          </a:p>
        </p:txBody>
      </p:sp>
      <p:sp>
        <p:nvSpPr>
          <p:cNvPr id="37901" name="Rectangle 145"/>
          <p:cNvSpPr>
            <a:spLocks noChangeArrowheads="1"/>
          </p:cNvSpPr>
          <p:nvPr/>
        </p:nvSpPr>
        <p:spPr bwMode="auto">
          <a:xfrm rot="-5400000">
            <a:off x="706891" y="3249864"/>
            <a:ext cx="4968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800" dirty="0">
                <a:solidFill>
                  <a:srgbClr val="09AC20"/>
                </a:solidFill>
                <a:latin typeface="Times New Roman" pitchFamily="-106" charset="0"/>
              </a:rPr>
              <a:t>to stack</a:t>
            </a:r>
          </a:p>
        </p:txBody>
      </p:sp>
      <p:sp>
        <p:nvSpPr>
          <p:cNvPr id="37902" name="Text Box 146"/>
          <p:cNvSpPr txBox="1">
            <a:spLocks noChangeArrowheads="1"/>
          </p:cNvSpPr>
          <p:nvPr/>
        </p:nvSpPr>
        <p:spPr bwMode="auto">
          <a:xfrm rot="-5400000">
            <a:off x="563110" y="4554791"/>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dirty="0">
                <a:solidFill>
                  <a:srgbClr val="09AC20"/>
                </a:solidFill>
                <a:latin typeface="Arial" charset="0"/>
              </a:rPr>
              <a:t>load</a:t>
            </a:r>
          </a:p>
        </p:txBody>
      </p:sp>
      <p:sp>
        <p:nvSpPr>
          <p:cNvPr id="37903" name="Rectangle 147"/>
          <p:cNvSpPr>
            <a:spLocks noChangeArrowheads="1"/>
          </p:cNvSpPr>
          <p:nvPr/>
        </p:nvSpPr>
        <p:spPr bwMode="auto">
          <a:xfrm rot="-5400000">
            <a:off x="690904" y="4528597"/>
            <a:ext cx="6159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800" dirty="0">
                <a:solidFill>
                  <a:srgbClr val="09AC20"/>
                </a:solidFill>
                <a:latin typeface="Times New Roman" pitchFamily="-106" charset="0"/>
              </a:rPr>
              <a:t>from stack</a:t>
            </a:r>
          </a:p>
        </p:txBody>
      </p:sp>
      <p:sp>
        <p:nvSpPr>
          <p:cNvPr id="37905" name="Rectangle 111"/>
          <p:cNvSpPr>
            <a:spLocks noChangeArrowheads="1"/>
          </p:cNvSpPr>
          <p:nvPr/>
        </p:nvSpPr>
        <p:spPr bwMode="auto">
          <a:xfrm rot="-5400000">
            <a:off x="377032" y="2482988"/>
            <a:ext cx="469900" cy="246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p>
        </p:txBody>
      </p:sp>
      <p:sp>
        <p:nvSpPr>
          <p:cNvPr id="37906" name="Left Bracket 112"/>
          <p:cNvSpPr>
            <a:spLocks/>
          </p:cNvSpPr>
          <p:nvPr/>
        </p:nvSpPr>
        <p:spPr bwMode="auto">
          <a:xfrm>
            <a:off x="869950" y="3179108"/>
            <a:ext cx="120650" cy="377031"/>
          </a:xfrm>
          <a:prstGeom prst="leftBracket">
            <a:avLst>
              <a:gd name="adj" fmla="val 8352"/>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37907" name="Left Bracket 113"/>
          <p:cNvSpPr>
            <a:spLocks/>
          </p:cNvSpPr>
          <p:nvPr/>
        </p:nvSpPr>
        <p:spPr bwMode="auto">
          <a:xfrm>
            <a:off x="930276" y="4371320"/>
            <a:ext cx="60324" cy="523875"/>
          </a:xfrm>
          <a:prstGeom prst="leftBracket">
            <a:avLst>
              <a:gd name="adj" fmla="val 8352"/>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37908" name="Left Bracket 115"/>
          <p:cNvSpPr>
            <a:spLocks/>
          </p:cNvSpPr>
          <p:nvPr/>
        </p:nvSpPr>
        <p:spPr bwMode="auto">
          <a:xfrm>
            <a:off x="547688" y="2221845"/>
            <a:ext cx="131762" cy="796925"/>
          </a:xfrm>
          <a:prstGeom prst="leftBracket">
            <a:avLst>
              <a:gd name="adj" fmla="val 8232"/>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7909" name="Text Box 137"/>
          <p:cNvSpPr txBox="1">
            <a:spLocks noChangeArrowheads="1"/>
          </p:cNvSpPr>
          <p:nvPr/>
        </p:nvSpPr>
        <p:spPr bwMode="auto">
          <a:xfrm rot="-5400000">
            <a:off x="207169" y="2492514"/>
            <a:ext cx="503237"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latin typeface="Arial" charset="0"/>
              </a:rPr>
              <a:t>base</a:t>
            </a:r>
          </a:p>
        </p:txBody>
      </p:sp>
      <p:cxnSp>
        <p:nvCxnSpPr>
          <p:cNvPr id="37911" name="Straight Arrow Connector 98"/>
          <p:cNvCxnSpPr>
            <a:cxnSpLocks noChangeShapeType="1"/>
          </p:cNvCxnSpPr>
          <p:nvPr/>
        </p:nvCxnSpPr>
        <p:spPr bwMode="auto">
          <a:xfrm>
            <a:off x="1708150" y="974070"/>
            <a:ext cx="379413" cy="249238"/>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7912" name="Text Box 76"/>
          <p:cNvSpPr txBox="1">
            <a:spLocks noChangeArrowheads="1"/>
          </p:cNvSpPr>
          <p:nvPr>
            <p:custDataLst>
              <p:tags r:id="rId2"/>
            </p:custDataLst>
          </p:nvPr>
        </p:nvSpPr>
        <p:spPr bwMode="auto">
          <a:xfrm>
            <a:off x="4371975" y="1909763"/>
            <a:ext cx="219233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endParaRPr lang="en-US" sz="1800" b="1">
              <a:latin typeface="Courier New" pitchFamily="-106" charset="0"/>
            </a:endParaRPr>
          </a:p>
        </p:txBody>
      </p:sp>
      <p:sp>
        <p:nvSpPr>
          <p:cNvPr id="37913" name="Text Box 77"/>
          <p:cNvSpPr txBox="1">
            <a:spLocks noChangeArrowheads="1"/>
          </p:cNvSpPr>
          <p:nvPr>
            <p:custDataLst>
              <p:tags r:id="rId3"/>
            </p:custDataLst>
          </p:nvPr>
        </p:nvSpPr>
        <p:spPr bwMode="auto">
          <a:xfrm>
            <a:off x="4371975" y="2730500"/>
            <a:ext cx="2192338"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endParaRPr lang="en-US" sz="1800" b="1">
              <a:latin typeface="Courier New" pitchFamily="-106" charset="0"/>
            </a:endParaRPr>
          </a:p>
        </p:txBody>
      </p:sp>
      <p:sp>
        <p:nvSpPr>
          <p:cNvPr id="37914" name="Text Box 78"/>
          <p:cNvSpPr txBox="1">
            <a:spLocks noChangeArrowheads="1"/>
          </p:cNvSpPr>
          <p:nvPr>
            <p:custDataLst>
              <p:tags r:id="rId4"/>
            </p:custDataLst>
          </p:nvPr>
        </p:nvSpPr>
        <p:spPr bwMode="auto">
          <a:xfrm>
            <a:off x="4371975" y="3592513"/>
            <a:ext cx="219233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endParaRPr lang="en-US" sz="1800" b="1">
              <a:latin typeface="Courier New" pitchFamily="-106" charset="0"/>
            </a:endParaRPr>
          </a:p>
        </p:txBody>
      </p:sp>
      <p:sp>
        <p:nvSpPr>
          <p:cNvPr id="37915" name="Text Box 80"/>
          <p:cNvSpPr txBox="1">
            <a:spLocks noChangeArrowheads="1"/>
          </p:cNvSpPr>
          <p:nvPr>
            <p:custDataLst>
              <p:tags r:id="rId5"/>
            </p:custDataLst>
          </p:nvPr>
        </p:nvSpPr>
        <p:spPr bwMode="auto">
          <a:xfrm>
            <a:off x="3581400" y="1857375"/>
            <a:ext cx="7794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100" b="1">
                <a:solidFill>
                  <a:srgbClr val="0B04FF"/>
                </a:solidFill>
                <a:latin typeface="Courier New" pitchFamily="-106" charset="0"/>
              </a:rPr>
              <a:t>r1</a:t>
            </a:r>
          </a:p>
        </p:txBody>
      </p:sp>
      <p:sp>
        <p:nvSpPr>
          <p:cNvPr id="37916" name="Text Box 81"/>
          <p:cNvSpPr txBox="1">
            <a:spLocks noChangeArrowheads="1"/>
          </p:cNvSpPr>
          <p:nvPr>
            <p:custDataLst>
              <p:tags r:id="rId6"/>
            </p:custDataLst>
          </p:nvPr>
        </p:nvSpPr>
        <p:spPr bwMode="auto">
          <a:xfrm>
            <a:off x="3581400" y="2690813"/>
            <a:ext cx="7794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100" b="1">
                <a:solidFill>
                  <a:srgbClr val="09AC20"/>
                </a:solidFill>
                <a:latin typeface="Courier New" pitchFamily="-106" charset="0"/>
              </a:rPr>
              <a:t>r13</a:t>
            </a:r>
          </a:p>
        </p:txBody>
      </p:sp>
      <p:sp>
        <p:nvSpPr>
          <p:cNvPr id="37917" name="Text Box 82"/>
          <p:cNvSpPr txBox="1">
            <a:spLocks noChangeArrowheads="1"/>
          </p:cNvSpPr>
          <p:nvPr>
            <p:custDataLst>
              <p:tags r:id="rId7"/>
            </p:custDataLst>
          </p:nvPr>
        </p:nvSpPr>
        <p:spPr bwMode="auto">
          <a:xfrm>
            <a:off x="3581400" y="3573463"/>
            <a:ext cx="7794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100" b="1">
                <a:solidFill>
                  <a:srgbClr val="C00000"/>
                </a:solidFill>
                <a:latin typeface="Courier New" pitchFamily="-106" charset="0"/>
              </a:rPr>
              <a:t>r14</a:t>
            </a:r>
          </a:p>
        </p:txBody>
      </p:sp>
      <p:sp>
        <p:nvSpPr>
          <p:cNvPr id="37919" name="Text Box 97"/>
          <p:cNvSpPr txBox="1">
            <a:spLocks noChangeArrowheads="1"/>
          </p:cNvSpPr>
          <p:nvPr>
            <p:custDataLst>
              <p:tags r:id="rId8"/>
            </p:custDataLst>
          </p:nvPr>
        </p:nvSpPr>
        <p:spPr bwMode="auto">
          <a:xfrm>
            <a:off x="7367016" y="2089150"/>
            <a:ext cx="747141"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0" name="Text Box 98"/>
          <p:cNvSpPr txBox="1">
            <a:spLocks noChangeArrowheads="1"/>
          </p:cNvSpPr>
          <p:nvPr>
            <p:custDataLst>
              <p:tags r:id="rId9"/>
            </p:custDataLst>
          </p:nvPr>
        </p:nvSpPr>
        <p:spPr bwMode="auto">
          <a:xfrm>
            <a:off x="7367016" y="2460625"/>
            <a:ext cx="747141"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1" name="Text Box 99"/>
          <p:cNvSpPr txBox="1">
            <a:spLocks noChangeArrowheads="1"/>
          </p:cNvSpPr>
          <p:nvPr>
            <p:custDataLst>
              <p:tags r:id="rId10"/>
            </p:custDataLst>
          </p:nvPr>
        </p:nvSpPr>
        <p:spPr bwMode="auto">
          <a:xfrm>
            <a:off x="7367016" y="2841625"/>
            <a:ext cx="747141"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2" name="Text Box 100"/>
          <p:cNvSpPr txBox="1">
            <a:spLocks noChangeArrowheads="1"/>
          </p:cNvSpPr>
          <p:nvPr>
            <p:custDataLst>
              <p:tags r:id="rId11"/>
            </p:custDataLst>
          </p:nvPr>
        </p:nvSpPr>
        <p:spPr bwMode="auto">
          <a:xfrm>
            <a:off x="7367016" y="3214688"/>
            <a:ext cx="747141"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3" name="Text Box 101"/>
          <p:cNvSpPr txBox="1">
            <a:spLocks noChangeArrowheads="1"/>
          </p:cNvSpPr>
          <p:nvPr>
            <p:custDataLst>
              <p:tags r:id="rId12"/>
            </p:custDataLst>
          </p:nvPr>
        </p:nvSpPr>
        <p:spPr bwMode="auto">
          <a:xfrm>
            <a:off x="7367016" y="3590925"/>
            <a:ext cx="747141"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4" name="Text Box 102"/>
          <p:cNvSpPr txBox="1">
            <a:spLocks noChangeArrowheads="1"/>
          </p:cNvSpPr>
          <p:nvPr>
            <p:custDataLst>
              <p:tags r:id="rId13"/>
            </p:custDataLst>
          </p:nvPr>
        </p:nvSpPr>
        <p:spPr bwMode="auto">
          <a:xfrm>
            <a:off x="7367016" y="3967163"/>
            <a:ext cx="747141"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5" name="Text Box 104"/>
          <p:cNvSpPr txBox="1">
            <a:spLocks noChangeArrowheads="1"/>
          </p:cNvSpPr>
          <p:nvPr>
            <p:custDataLst>
              <p:tags r:id="rId14"/>
            </p:custDataLst>
          </p:nvPr>
        </p:nvSpPr>
        <p:spPr bwMode="auto">
          <a:xfrm>
            <a:off x="8129016" y="2142554"/>
            <a:ext cx="528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dirty="0">
                <a:latin typeface="Calibri" panose="020F0502020204030204" pitchFamily="34" charset="0"/>
                <a:cs typeface="Courier New" pitchFamily="-106" charset="0"/>
              </a:rPr>
              <a:t>42</a:t>
            </a:r>
          </a:p>
        </p:txBody>
      </p:sp>
      <p:sp>
        <p:nvSpPr>
          <p:cNvPr id="37926" name="Rectangle 105"/>
          <p:cNvSpPr>
            <a:spLocks noChangeArrowheads="1"/>
          </p:cNvSpPr>
          <p:nvPr>
            <p:custDataLst>
              <p:tags r:id="rId15"/>
            </p:custDataLst>
          </p:nvPr>
        </p:nvSpPr>
        <p:spPr bwMode="auto">
          <a:xfrm>
            <a:off x="7046586" y="830637"/>
            <a:ext cx="1553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dirty="0" smtClean="0">
                <a:latin typeface="Calibri" pitchFamily="-106" charset="0"/>
              </a:rPr>
              <a:t>Main Memory</a:t>
            </a:r>
            <a:endParaRPr lang="en-US" sz="1800" b="1" dirty="0">
              <a:latin typeface="Calibri" pitchFamily="-106" charset="0"/>
            </a:endParaRPr>
          </a:p>
        </p:txBody>
      </p:sp>
      <p:sp>
        <p:nvSpPr>
          <p:cNvPr id="37927" name="Rectangle 109"/>
          <p:cNvSpPr>
            <a:spLocks noChangeArrowheads="1"/>
          </p:cNvSpPr>
          <p:nvPr>
            <p:custDataLst>
              <p:tags r:id="rId16"/>
            </p:custDataLst>
          </p:nvPr>
        </p:nvSpPr>
        <p:spPr bwMode="auto">
          <a:xfrm>
            <a:off x="4644171" y="856456"/>
            <a:ext cx="1660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dirty="0">
                <a:latin typeface="Calibri" pitchFamily="-106" charset="0"/>
              </a:rPr>
              <a:t>CPU </a:t>
            </a:r>
            <a:r>
              <a:rPr lang="en-US" sz="1800" b="1" dirty="0" smtClean="0">
                <a:latin typeface="Calibri" pitchFamily="-106" charset="0"/>
              </a:rPr>
              <a:t>+ Registers</a:t>
            </a:r>
            <a:endParaRPr lang="en-US" sz="1800" b="1" dirty="0">
              <a:latin typeface="Calibri" pitchFamily="-106" charset="0"/>
            </a:endParaRPr>
          </a:p>
        </p:txBody>
      </p:sp>
      <p:sp>
        <p:nvSpPr>
          <p:cNvPr id="37928" name="Text Box 110"/>
          <p:cNvSpPr txBox="1">
            <a:spLocks noChangeArrowheads="1"/>
          </p:cNvSpPr>
          <p:nvPr>
            <p:custDataLst>
              <p:tags r:id="rId17"/>
            </p:custDataLst>
          </p:nvPr>
        </p:nvSpPr>
        <p:spPr bwMode="auto">
          <a:xfrm>
            <a:off x="8129016" y="2499741"/>
            <a:ext cx="609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43</a:t>
            </a:r>
          </a:p>
        </p:txBody>
      </p:sp>
      <p:sp>
        <p:nvSpPr>
          <p:cNvPr id="37929" name="Text Box 111"/>
          <p:cNvSpPr txBox="1">
            <a:spLocks noChangeArrowheads="1"/>
          </p:cNvSpPr>
          <p:nvPr>
            <p:custDataLst>
              <p:tags r:id="rId18"/>
            </p:custDataLst>
          </p:nvPr>
        </p:nvSpPr>
        <p:spPr bwMode="auto">
          <a:xfrm>
            <a:off x="8129016" y="2880741"/>
            <a:ext cx="609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44</a:t>
            </a:r>
          </a:p>
        </p:txBody>
      </p:sp>
      <p:sp>
        <p:nvSpPr>
          <p:cNvPr id="37930" name="Text Box 112"/>
          <p:cNvSpPr txBox="1">
            <a:spLocks noChangeArrowheads="1"/>
          </p:cNvSpPr>
          <p:nvPr>
            <p:custDataLst>
              <p:tags r:id="rId19"/>
            </p:custDataLst>
          </p:nvPr>
        </p:nvSpPr>
        <p:spPr bwMode="auto">
          <a:xfrm>
            <a:off x="8129016" y="3261741"/>
            <a:ext cx="685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45</a:t>
            </a:r>
          </a:p>
        </p:txBody>
      </p:sp>
      <p:sp>
        <p:nvSpPr>
          <p:cNvPr id="37931" name="Text Box 113"/>
          <p:cNvSpPr txBox="1">
            <a:spLocks noChangeArrowheads="1"/>
          </p:cNvSpPr>
          <p:nvPr>
            <p:custDataLst>
              <p:tags r:id="rId20"/>
            </p:custDataLst>
          </p:nvPr>
        </p:nvSpPr>
        <p:spPr bwMode="auto">
          <a:xfrm>
            <a:off x="8129016" y="3642741"/>
            <a:ext cx="685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46</a:t>
            </a:r>
          </a:p>
        </p:txBody>
      </p:sp>
      <p:sp>
        <p:nvSpPr>
          <p:cNvPr id="37932" name="Text Box 114"/>
          <p:cNvSpPr txBox="1">
            <a:spLocks noChangeArrowheads="1"/>
          </p:cNvSpPr>
          <p:nvPr>
            <p:custDataLst>
              <p:tags r:id="rId21"/>
            </p:custDataLst>
          </p:nvPr>
        </p:nvSpPr>
        <p:spPr bwMode="auto">
          <a:xfrm>
            <a:off x="8129016" y="4023741"/>
            <a:ext cx="609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47</a:t>
            </a:r>
          </a:p>
        </p:txBody>
      </p:sp>
      <p:sp>
        <p:nvSpPr>
          <p:cNvPr id="37933" name="Text Box 120"/>
          <p:cNvSpPr txBox="1">
            <a:spLocks noChangeArrowheads="1"/>
          </p:cNvSpPr>
          <p:nvPr>
            <p:custDataLst>
              <p:tags r:id="rId22"/>
            </p:custDataLst>
          </p:nvPr>
        </p:nvSpPr>
        <p:spPr bwMode="auto">
          <a:xfrm>
            <a:off x="4378325" y="4479925"/>
            <a:ext cx="2192338" cy="376238"/>
          </a:xfrm>
          <a:prstGeom prst="rect">
            <a:avLst/>
          </a:prstGeom>
          <a:solidFill>
            <a:schemeClr val="bg1">
              <a:lumMod val="85000"/>
            </a:schemeClr>
          </a:solidFill>
          <a:ln w="9525">
            <a:solidFill>
              <a:schemeClr val="tx1"/>
            </a:solid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endParaRPr lang="en-US" sz="1800" b="1">
              <a:latin typeface="Courier New" pitchFamily="-106" charset="0"/>
            </a:endParaRPr>
          </a:p>
        </p:txBody>
      </p:sp>
      <p:sp>
        <p:nvSpPr>
          <p:cNvPr id="37934" name="Text Box 121"/>
          <p:cNvSpPr txBox="1">
            <a:spLocks noChangeArrowheads="1"/>
          </p:cNvSpPr>
          <p:nvPr>
            <p:custDataLst>
              <p:tags r:id="rId23"/>
            </p:custDataLst>
          </p:nvPr>
        </p:nvSpPr>
        <p:spPr bwMode="auto">
          <a:xfrm>
            <a:off x="3587750" y="4460875"/>
            <a:ext cx="7794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100" b="1">
                <a:latin typeface="Courier New" pitchFamily="-106" charset="0"/>
              </a:rPr>
              <a:t>r15</a:t>
            </a:r>
          </a:p>
        </p:txBody>
      </p:sp>
      <p:sp>
        <p:nvSpPr>
          <p:cNvPr id="37935" name="Rectangle 122"/>
          <p:cNvSpPr>
            <a:spLocks noChangeArrowheads="1"/>
          </p:cNvSpPr>
          <p:nvPr>
            <p:custDataLst>
              <p:tags r:id="rId24"/>
            </p:custDataLst>
          </p:nvPr>
        </p:nvSpPr>
        <p:spPr bwMode="auto">
          <a:xfrm>
            <a:off x="7190494" y="1166304"/>
            <a:ext cx="1246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dirty="0">
                <a:latin typeface="Calibri" pitchFamily="-106" charset="0"/>
              </a:rPr>
              <a:t>"</a:t>
            </a:r>
            <a:r>
              <a:rPr lang="en-US" sz="1800" i="1" dirty="0">
                <a:latin typeface="Calibri" pitchFamily="-106" charset="0"/>
              </a:rPr>
              <a:t>the stack</a:t>
            </a:r>
            <a:r>
              <a:rPr lang="en-US" sz="1800" dirty="0">
                <a:latin typeface="Calibri" pitchFamily="-106" charset="0"/>
              </a:rPr>
              <a:t>"</a:t>
            </a:r>
          </a:p>
        </p:txBody>
      </p:sp>
      <p:sp>
        <p:nvSpPr>
          <p:cNvPr id="37937" name="Text Box 125"/>
          <p:cNvSpPr txBox="1">
            <a:spLocks noChangeArrowheads="1"/>
          </p:cNvSpPr>
          <p:nvPr/>
        </p:nvSpPr>
        <p:spPr bwMode="auto">
          <a:xfrm>
            <a:off x="4849813" y="1679575"/>
            <a:ext cx="1789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a:solidFill>
                  <a:srgbClr val="0000FF"/>
                </a:solidFill>
                <a:latin typeface="Calibri" pitchFamily="-106" charset="0"/>
              </a:rPr>
              <a:t>Input: x</a:t>
            </a:r>
          </a:p>
        </p:txBody>
      </p:sp>
      <p:sp>
        <p:nvSpPr>
          <p:cNvPr id="37938" name="Text Box 126"/>
          <p:cNvSpPr txBox="1">
            <a:spLocks noChangeArrowheads="1"/>
          </p:cNvSpPr>
          <p:nvPr/>
        </p:nvSpPr>
        <p:spPr bwMode="auto">
          <a:xfrm>
            <a:off x="4621213" y="2501900"/>
            <a:ext cx="2039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a:solidFill>
                  <a:srgbClr val="09AC20"/>
                </a:solidFill>
                <a:latin typeface="Calibri" pitchFamily="-106" charset="0"/>
              </a:rPr>
              <a:t>return value (the "result")</a:t>
            </a:r>
          </a:p>
        </p:txBody>
      </p:sp>
      <p:sp>
        <p:nvSpPr>
          <p:cNvPr id="37939" name="Text Box 127"/>
          <p:cNvSpPr txBox="1">
            <a:spLocks noChangeArrowheads="1"/>
          </p:cNvSpPr>
          <p:nvPr/>
        </p:nvSpPr>
        <p:spPr bwMode="auto">
          <a:xfrm>
            <a:off x="4864100" y="3371850"/>
            <a:ext cx="1789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a:solidFill>
                  <a:srgbClr val="C00000"/>
                </a:solidFill>
                <a:latin typeface="Calibri" pitchFamily="-106" charset="0"/>
              </a:rPr>
              <a:t>return address (line #)</a:t>
            </a:r>
          </a:p>
        </p:txBody>
      </p:sp>
      <p:sp>
        <p:nvSpPr>
          <p:cNvPr id="37940" name="Text Box 128"/>
          <p:cNvSpPr txBox="1">
            <a:spLocks noChangeArrowheads="1"/>
          </p:cNvSpPr>
          <p:nvPr/>
        </p:nvSpPr>
        <p:spPr bwMode="auto">
          <a:xfrm>
            <a:off x="4851400" y="4257675"/>
            <a:ext cx="1789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latin typeface="Calibri" pitchFamily="-106" charset="0"/>
              </a:rPr>
              <a:t>the stack pointer</a:t>
            </a:r>
          </a:p>
        </p:txBody>
      </p:sp>
      <p:sp>
        <p:nvSpPr>
          <p:cNvPr id="37943" name="Text Box 121"/>
          <p:cNvSpPr txBox="1">
            <a:spLocks noChangeArrowheads="1"/>
          </p:cNvSpPr>
          <p:nvPr>
            <p:custDataLst>
              <p:tags r:id="rId25"/>
            </p:custDataLst>
          </p:nvPr>
        </p:nvSpPr>
        <p:spPr bwMode="auto">
          <a:xfrm>
            <a:off x="8458200" y="1982216"/>
            <a:ext cx="600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latin typeface="Courier New" pitchFamily="-106" charset="0"/>
              </a:rPr>
              <a:t>r15</a:t>
            </a:r>
          </a:p>
        </p:txBody>
      </p:sp>
      <p:cxnSp>
        <p:nvCxnSpPr>
          <p:cNvPr id="37944" name="Straight Arrow Connector 148"/>
          <p:cNvCxnSpPr>
            <a:cxnSpLocks noChangeShapeType="1"/>
          </p:cNvCxnSpPr>
          <p:nvPr/>
        </p:nvCxnSpPr>
        <p:spPr bwMode="auto">
          <a:xfrm flipH="1">
            <a:off x="8478838" y="2253679"/>
            <a:ext cx="512762"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8" name="Rectangle 150"/>
          <p:cNvSpPr>
            <a:spLocks noChangeArrowheads="1"/>
          </p:cNvSpPr>
          <p:nvPr/>
        </p:nvSpPr>
        <p:spPr bwMode="auto">
          <a:xfrm>
            <a:off x="58738" y="6477000"/>
            <a:ext cx="9042400" cy="228600"/>
          </a:xfrm>
          <a:prstGeom prst="rect">
            <a:avLst/>
          </a:prstGeom>
          <a:solidFill>
            <a:srgbClr val="FFFFCC"/>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b="1" dirty="0">
                <a:latin typeface="Arial" charset="0"/>
              </a:rPr>
              <a:t>0, 1, 2,    5, 8, 9, 10, </a:t>
            </a:r>
            <a:r>
              <a:rPr lang="en-US" sz="900" b="1" dirty="0" smtClean="0">
                <a:latin typeface="Arial" charset="0"/>
              </a:rPr>
              <a:t>11,    </a:t>
            </a:r>
            <a:r>
              <a:rPr lang="en-US" sz="900" b="1" dirty="0">
                <a:latin typeface="Arial" charset="0"/>
              </a:rPr>
              <a:t>5, 8, 9, 10, 11</a:t>
            </a:r>
            <a:r>
              <a:rPr lang="en-US" sz="900" b="1" dirty="0" smtClean="0">
                <a:latin typeface="Arial" charset="0"/>
              </a:rPr>
              <a:t>,,    </a:t>
            </a:r>
            <a:r>
              <a:rPr lang="en-US" sz="900" b="1" dirty="0">
                <a:latin typeface="Arial" charset="0"/>
              </a:rPr>
              <a:t>5, 8, 9, 10, 11</a:t>
            </a:r>
            <a:r>
              <a:rPr lang="en-US" sz="900" b="1" dirty="0" smtClean="0">
                <a:latin typeface="Arial" charset="0"/>
              </a:rPr>
              <a:t>,,    </a:t>
            </a:r>
            <a:r>
              <a:rPr lang="en-US" sz="900" b="1" dirty="0">
                <a:latin typeface="Arial" charset="0"/>
              </a:rPr>
              <a:t>5, 6, 7,    </a:t>
            </a:r>
            <a:r>
              <a:rPr lang="en-US" sz="900" b="1" dirty="0" smtClean="0">
                <a:latin typeface="Arial" charset="0"/>
              </a:rPr>
              <a:t>12, 13, 14</a:t>
            </a:r>
            <a:r>
              <a:rPr lang="en-US" sz="900" b="1" dirty="0">
                <a:latin typeface="Arial" charset="0"/>
              </a:rPr>
              <a:t>, 15, </a:t>
            </a:r>
            <a:r>
              <a:rPr lang="en-US" sz="900" b="1" dirty="0" smtClean="0">
                <a:latin typeface="Arial" charset="0"/>
              </a:rPr>
              <a:t> 12, 13, 14</a:t>
            </a:r>
            <a:r>
              <a:rPr lang="en-US" sz="900" b="1" dirty="0">
                <a:latin typeface="Arial" charset="0"/>
              </a:rPr>
              <a:t>, </a:t>
            </a:r>
            <a:r>
              <a:rPr lang="en-US" sz="900" b="1" dirty="0" smtClean="0">
                <a:latin typeface="Arial" charset="0"/>
              </a:rPr>
              <a:t>15,    12, 13, 14</a:t>
            </a:r>
            <a:r>
              <a:rPr lang="en-US" sz="900" b="1" dirty="0">
                <a:latin typeface="Arial" charset="0"/>
              </a:rPr>
              <a:t>, 15, </a:t>
            </a:r>
            <a:r>
              <a:rPr lang="en-US" sz="900" b="1" dirty="0" smtClean="0">
                <a:latin typeface="Arial" charset="0"/>
              </a:rPr>
              <a:t>   </a:t>
            </a:r>
            <a:r>
              <a:rPr lang="en-US" sz="900" b="1" dirty="0">
                <a:latin typeface="Arial" charset="0"/>
              </a:rPr>
              <a:t>3, </a:t>
            </a:r>
            <a:r>
              <a:rPr lang="en-US" sz="900" b="1" dirty="0">
                <a:latin typeface="Arial" charset="0"/>
              </a:rPr>
              <a:t>4</a:t>
            </a:r>
            <a:r>
              <a:rPr lang="en-US" sz="900" b="1" dirty="0" smtClean="0">
                <a:latin typeface="Arial" charset="0"/>
              </a:rPr>
              <a:t>  </a:t>
            </a:r>
            <a:endParaRPr lang="en-US" sz="900" b="1" dirty="0">
              <a:latin typeface="Arial" charset="0"/>
            </a:endParaRPr>
          </a:p>
        </p:txBody>
      </p:sp>
      <p:sp>
        <p:nvSpPr>
          <p:cNvPr id="70" name="Rectangle 151"/>
          <p:cNvSpPr>
            <a:spLocks noChangeArrowheads="1"/>
          </p:cNvSpPr>
          <p:nvPr/>
        </p:nvSpPr>
        <p:spPr bwMode="auto">
          <a:xfrm>
            <a:off x="2819400" y="6208776"/>
            <a:ext cx="5486400" cy="276999"/>
          </a:xfrm>
          <a:prstGeom prst="rect">
            <a:avLst/>
          </a:prstGeom>
          <a:solidFill>
            <a:srgbClr val="FFFFCC"/>
          </a:solidFill>
          <a:ln>
            <a:noFill/>
          </a:ln>
          <a:extLst/>
        </p:spPr>
        <p:txBody>
          <a:bodyPr wrap="square">
            <a:spAutoFit/>
          </a:bodyPr>
          <a:lstStyle/>
          <a:p>
            <a:r>
              <a:rPr lang="en-US" sz="1200" dirty="0">
                <a:latin typeface="Calibri" pitchFamily="-106" charset="0"/>
              </a:rPr>
              <a:t>It's easy to get lost! </a:t>
            </a:r>
            <a:r>
              <a:rPr lang="en-US" sz="1200" dirty="0" smtClean="0">
                <a:latin typeface="Calibri" pitchFamily="-106" charset="0"/>
              </a:rPr>
              <a:t>     Follow these </a:t>
            </a:r>
            <a:r>
              <a:rPr lang="en-US" sz="1200" dirty="0">
                <a:latin typeface="Calibri" pitchFamily="-106" charset="0"/>
              </a:rPr>
              <a:t>line numbers </a:t>
            </a:r>
            <a:r>
              <a:rPr lang="en-US" sz="1200" dirty="0" smtClean="0">
                <a:latin typeface="Calibri" pitchFamily="-106" charset="0"/>
              </a:rPr>
              <a:t>below to </a:t>
            </a:r>
            <a:r>
              <a:rPr lang="en-US" sz="1200" dirty="0">
                <a:latin typeface="Calibri" pitchFamily="-106" charset="0"/>
              </a:rPr>
              <a:t>stay on track...</a:t>
            </a:r>
          </a:p>
        </p:txBody>
      </p:sp>
      <p:sp>
        <p:nvSpPr>
          <p:cNvPr id="71" name="Rectangle 151"/>
          <p:cNvSpPr>
            <a:spLocks noChangeArrowheads="1"/>
          </p:cNvSpPr>
          <p:nvPr/>
        </p:nvSpPr>
        <p:spPr bwMode="auto">
          <a:xfrm>
            <a:off x="6378607" y="5303210"/>
            <a:ext cx="2642616" cy="646331"/>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r>
              <a:rPr lang="en-US" sz="1200" dirty="0" smtClean="0">
                <a:solidFill>
                  <a:srgbClr val="C00000"/>
                </a:solidFill>
                <a:latin typeface="Calibri" pitchFamily="-106" charset="0"/>
              </a:rPr>
              <a:t>Finished?  </a:t>
            </a:r>
            <a:r>
              <a:rPr lang="en-US" sz="1200" b="1" i="1" dirty="0" smtClean="0">
                <a:solidFill>
                  <a:srgbClr val="C00000"/>
                </a:solidFill>
                <a:latin typeface="Calibri" pitchFamily="-106" charset="0"/>
              </a:rPr>
              <a:t>Extra!</a:t>
            </a:r>
            <a:r>
              <a:rPr lang="en-US" sz="1200" dirty="0" smtClean="0">
                <a:solidFill>
                  <a:srgbClr val="C00000"/>
                </a:solidFill>
                <a:latin typeface="Calibri" pitchFamily="-106" charset="0"/>
              </a:rPr>
              <a:t>   </a:t>
            </a:r>
            <a:r>
              <a:rPr lang="en-US" sz="1200" dirty="0" smtClean="0">
                <a:solidFill>
                  <a:schemeClr val="bg1">
                    <a:lumMod val="65000"/>
                  </a:schemeClr>
                </a:solidFill>
                <a:latin typeface="Calibri" pitchFamily="-106" charset="0"/>
              </a:rPr>
              <a:t>Change the code so that it instead raises r2 to the r1 power  –  you need to change </a:t>
            </a:r>
            <a:r>
              <a:rPr lang="en-US" sz="1200" b="1" i="1" dirty="0" smtClean="0">
                <a:solidFill>
                  <a:schemeClr val="bg1">
                    <a:lumMod val="65000"/>
                  </a:schemeClr>
                </a:solidFill>
                <a:latin typeface="Calibri" pitchFamily="-106" charset="0"/>
              </a:rPr>
              <a:t>very few lines !</a:t>
            </a:r>
            <a:endParaRPr lang="en-US" sz="1200" dirty="0">
              <a:solidFill>
                <a:schemeClr val="bg1">
                  <a:lumMod val="65000"/>
                </a:schemeClr>
              </a:solidFill>
              <a:latin typeface="Calibri" pitchFamily="-106" charset="0"/>
            </a:endParaRPr>
          </a:p>
        </p:txBody>
      </p:sp>
      <p:sp>
        <p:nvSpPr>
          <p:cNvPr id="69" name="TextBox 68"/>
          <p:cNvSpPr txBox="1"/>
          <p:nvPr/>
        </p:nvSpPr>
        <p:spPr>
          <a:xfrm rot="20999949">
            <a:off x="5120481" y="4689021"/>
            <a:ext cx="3846512" cy="1323439"/>
          </a:xfrm>
          <a:prstGeom prst="rect">
            <a:avLst/>
          </a:prstGeom>
          <a:solidFill>
            <a:schemeClr val="bg1"/>
          </a:solidFill>
          <a:ln>
            <a:solidFill>
              <a:srgbClr val="CC6600"/>
            </a:solidFill>
          </a:ln>
        </p:spPr>
        <p:txBody>
          <a:bodyPr wrap="square" rtlCol="0">
            <a:spAutoFit/>
          </a:bodyPr>
          <a:lstStyle/>
          <a:p>
            <a:r>
              <a:rPr lang="en-US" sz="4000" b="1" dirty="0" smtClean="0">
                <a:solidFill>
                  <a:srgbClr val="CC6600"/>
                </a:solidFill>
                <a:latin typeface="Cambria" panose="02040503050406030204" pitchFamily="18" charset="0"/>
              </a:rPr>
              <a:t>running </a:t>
            </a:r>
            <a:r>
              <a:rPr lang="en-US" sz="4000" b="1" dirty="0" err="1" smtClean="0">
                <a:solidFill>
                  <a:srgbClr val="CC6600"/>
                </a:solidFill>
                <a:latin typeface="Cambria" panose="02040503050406030204" pitchFamily="18" charset="0"/>
              </a:rPr>
              <a:t>fac</a:t>
            </a:r>
            <a:r>
              <a:rPr lang="en-US" sz="4000" b="1" dirty="0" smtClean="0">
                <a:solidFill>
                  <a:srgbClr val="CC6600"/>
                </a:solidFill>
                <a:latin typeface="Cambria" panose="02040503050406030204" pitchFamily="18" charset="0"/>
              </a:rPr>
              <a:t>(3) </a:t>
            </a:r>
            <a:r>
              <a:rPr lang="en-US" sz="4000" b="1" dirty="0" smtClean="0">
                <a:solidFill>
                  <a:srgbClr val="CC6600"/>
                </a:solidFill>
                <a:latin typeface="Cambria" panose="02040503050406030204" pitchFamily="18" charset="0"/>
              </a:rPr>
              <a:t>in Hmmm</a:t>
            </a:r>
            <a:endParaRPr lang="en-US" sz="4000" dirty="0">
              <a:solidFill>
                <a:srgbClr val="CC6600"/>
              </a:solidFill>
              <a:latin typeface="Cambria" panose="02040503050406030204" pitchFamily="18" charset="0"/>
            </a:endParaRPr>
          </a:p>
        </p:txBody>
      </p:sp>
    </p:spTree>
    <p:extLst>
      <p:ext uri="{BB962C8B-B14F-4D97-AF65-F5344CB8AC3E}">
        <p14:creationId xmlns:p14="http://schemas.microsoft.com/office/powerpoint/2010/main" val="15012084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99"/>
          <p:cNvSpPr/>
          <p:nvPr/>
        </p:nvSpPr>
        <p:spPr bwMode="auto">
          <a:xfrm>
            <a:off x="1103313" y="4393092"/>
            <a:ext cx="2057400" cy="460376"/>
          </a:xfrm>
          <a:prstGeom prst="roundRect">
            <a:avLst/>
          </a:prstGeom>
          <a:solidFill>
            <a:schemeClr val="accent3">
              <a:lumMod val="85000"/>
            </a:schemeClr>
          </a:solidFill>
          <a:ln w="19050" cap="flat" cmpd="sng" algn="ctr">
            <a:noFill/>
            <a:prstDash val="solid"/>
            <a:round/>
            <a:headEnd type="none" w="med" len="med"/>
            <a:tailEnd type="none" w="med" len="med"/>
          </a:ln>
          <a:effectLst/>
        </p:spPr>
        <p:txBody>
          <a:bodyPr>
            <a:noAutofit/>
          </a:bodyPr>
          <a:lstStyle/>
          <a:p>
            <a:pPr>
              <a:defRPr/>
            </a:pPr>
            <a:endParaRPr lang="en-US">
              <a:latin typeface="Times" pitchFamily="1" charset="0"/>
              <a:ea typeface="ＭＳ Ｐゴシック" pitchFamily="1" charset="-128"/>
            </a:endParaRPr>
          </a:p>
        </p:txBody>
      </p:sp>
      <p:sp>
        <p:nvSpPr>
          <p:cNvPr id="101" name="Rounded Rectangle 100"/>
          <p:cNvSpPr/>
          <p:nvPr/>
        </p:nvSpPr>
        <p:spPr bwMode="auto">
          <a:xfrm>
            <a:off x="1092200" y="3050520"/>
            <a:ext cx="2057400" cy="505619"/>
          </a:xfrm>
          <a:prstGeom prst="roundRect">
            <a:avLst/>
          </a:prstGeom>
          <a:solidFill>
            <a:schemeClr val="accent3">
              <a:lumMod val="85000"/>
            </a:schemeClr>
          </a:solidFill>
          <a:ln w="19050" cap="flat" cmpd="sng" algn="ctr">
            <a:noFill/>
            <a:prstDash val="solid"/>
            <a:round/>
            <a:headEnd type="none" w="med" len="med"/>
            <a:tailEnd type="none" w="med" len="med"/>
          </a:ln>
          <a:effectLst/>
        </p:spPr>
        <p:txBody>
          <a:bodyPr>
            <a:noAutofit/>
          </a:bodyPr>
          <a:lstStyle/>
          <a:p>
            <a:pPr>
              <a:defRPr/>
            </a:pPr>
            <a:endParaRPr lang="en-US">
              <a:latin typeface="Times" pitchFamily="1" charset="0"/>
              <a:ea typeface="ＭＳ Ｐゴシック" pitchFamily="1" charset="-128"/>
            </a:endParaRPr>
          </a:p>
        </p:txBody>
      </p:sp>
      <p:sp>
        <p:nvSpPr>
          <p:cNvPr id="37892" name="Left Bracket 117"/>
          <p:cNvSpPr>
            <a:spLocks/>
          </p:cNvSpPr>
          <p:nvPr/>
        </p:nvSpPr>
        <p:spPr bwMode="auto">
          <a:xfrm>
            <a:off x="236538" y="1236008"/>
            <a:ext cx="147637" cy="885825"/>
          </a:xfrm>
          <a:prstGeom prst="leftBracket">
            <a:avLst>
              <a:gd name="adj" fmla="val 8389"/>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7893" name="Left Bracket 116"/>
          <p:cNvSpPr>
            <a:spLocks/>
          </p:cNvSpPr>
          <p:nvPr/>
        </p:nvSpPr>
        <p:spPr bwMode="auto">
          <a:xfrm>
            <a:off x="236538" y="2171046"/>
            <a:ext cx="144462" cy="3322637"/>
          </a:xfrm>
          <a:prstGeom prst="leftBracket">
            <a:avLst>
              <a:gd name="adj" fmla="val 8392"/>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37894" name="Left Bracket 114"/>
          <p:cNvSpPr>
            <a:spLocks/>
          </p:cNvSpPr>
          <p:nvPr/>
        </p:nvSpPr>
        <p:spPr bwMode="auto">
          <a:xfrm>
            <a:off x="546100" y="3074334"/>
            <a:ext cx="133350" cy="2419350"/>
          </a:xfrm>
          <a:prstGeom prst="leftBracket">
            <a:avLst>
              <a:gd name="adj" fmla="val 838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37895" name="Text Box 74"/>
          <p:cNvSpPr txBox="1">
            <a:spLocks noChangeArrowheads="1"/>
          </p:cNvSpPr>
          <p:nvPr>
            <p:custDataLst>
              <p:tags r:id="rId1"/>
            </p:custDataLst>
          </p:nvPr>
        </p:nvSpPr>
        <p:spPr bwMode="auto">
          <a:xfrm>
            <a:off x="304800" y="737533"/>
            <a:ext cx="3886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400" b="1" i="1" dirty="0">
                <a:latin typeface="Cambria" pitchFamily="18" charset="0"/>
              </a:rPr>
              <a:t>For an input of </a:t>
            </a:r>
            <a:r>
              <a:rPr lang="en-US" sz="1400" b="1" i="1" dirty="0" smtClean="0">
                <a:latin typeface="Cambria" pitchFamily="18" charset="0"/>
              </a:rPr>
              <a:t> </a:t>
            </a:r>
            <a:r>
              <a:rPr lang="en-US" sz="1400" b="1" i="1" dirty="0">
                <a:solidFill>
                  <a:srgbClr val="FF0513"/>
                </a:solidFill>
                <a:latin typeface="Cambria" pitchFamily="18" charset="0"/>
              </a:rPr>
              <a:t>3</a:t>
            </a:r>
            <a:r>
              <a:rPr lang="en-US" sz="1400" b="1" i="1" dirty="0" smtClean="0">
                <a:latin typeface="Cambria" pitchFamily="18" charset="0"/>
              </a:rPr>
              <a:t>,  </a:t>
            </a:r>
            <a:r>
              <a:rPr lang="en-US" sz="1400" dirty="0">
                <a:latin typeface="Cambria" pitchFamily="18" charset="0"/>
              </a:rPr>
              <a:t>trace what </a:t>
            </a:r>
            <a:r>
              <a:rPr lang="en-US" sz="1400" dirty="0" smtClean="0">
                <a:latin typeface="Cambria" pitchFamily="18" charset="0"/>
              </a:rPr>
              <a:t>happens here …</a:t>
            </a:r>
            <a:endParaRPr lang="en-US" sz="1400" dirty="0">
              <a:latin typeface="Cambria" pitchFamily="18" charset="0"/>
            </a:endParaRPr>
          </a:p>
        </p:txBody>
      </p:sp>
      <p:sp>
        <p:nvSpPr>
          <p:cNvPr id="37896" name="Rectangle 123"/>
          <p:cNvSpPr>
            <a:spLocks noChangeArrowheads="1"/>
          </p:cNvSpPr>
          <p:nvPr/>
        </p:nvSpPr>
        <p:spPr bwMode="auto">
          <a:xfrm>
            <a:off x="1066800" y="1161395"/>
            <a:ext cx="2362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pPr algn="l"/>
            <a:r>
              <a:rPr lang="en-US" sz="1400" b="1" dirty="0">
                <a:solidFill>
                  <a:srgbClr val="FF0513"/>
                </a:solidFill>
                <a:latin typeface="Courier New" pitchFamily="-106" charset="0"/>
              </a:rPr>
              <a:t>00 read </a:t>
            </a:r>
            <a:r>
              <a:rPr lang="en-US" sz="1400" b="1" dirty="0" smtClean="0">
                <a:solidFill>
                  <a:srgbClr val="FF0513"/>
                </a:solidFill>
                <a:latin typeface="Courier New" pitchFamily="-106" charset="0"/>
              </a:rPr>
              <a:t> r1          </a:t>
            </a:r>
            <a:endParaRPr lang="en-US" sz="1400" b="1" dirty="0">
              <a:solidFill>
                <a:srgbClr val="FF0513"/>
              </a:solidFill>
              <a:latin typeface="Courier New" pitchFamily="-106" charset="0"/>
            </a:endParaRPr>
          </a:p>
          <a:p>
            <a:pPr algn="l"/>
            <a:r>
              <a:rPr lang="en-US" sz="1400" b="1" dirty="0">
                <a:latin typeface="Courier New" pitchFamily="-106" charset="0"/>
              </a:rPr>
              <a:t>01 </a:t>
            </a:r>
            <a:r>
              <a:rPr lang="en-US" sz="1400" b="1" dirty="0" err="1">
                <a:latin typeface="Courier New" pitchFamily="-106" charset="0"/>
              </a:rPr>
              <a:t>setn</a:t>
            </a:r>
            <a:r>
              <a:rPr lang="en-US" sz="1400" b="1" dirty="0">
                <a:latin typeface="Courier New" pitchFamily="-106" charset="0"/>
              </a:rPr>
              <a:t> </a:t>
            </a:r>
            <a:r>
              <a:rPr lang="en-US" sz="1400" b="1" dirty="0" smtClean="0">
                <a:latin typeface="Courier New" pitchFamily="-106" charset="0"/>
              </a:rPr>
              <a:t> r15 </a:t>
            </a:r>
            <a:r>
              <a:rPr lang="en-US" sz="1400" b="1" dirty="0">
                <a:latin typeface="Courier New" pitchFamily="-106" charset="0"/>
              </a:rPr>
              <a:t>42</a:t>
            </a:r>
          </a:p>
          <a:p>
            <a:pPr algn="l"/>
            <a:r>
              <a:rPr lang="en-US" sz="1400" b="1" dirty="0">
                <a:latin typeface="Courier New" pitchFamily="-106" charset="0"/>
              </a:rPr>
              <a:t>02 </a:t>
            </a:r>
            <a:r>
              <a:rPr lang="en-US" sz="1400" b="1" dirty="0" err="1" smtClean="0">
                <a:latin typeface="Courier New" pitchFamily="-106" charset="0"/>
              </a:rPr>
              <a:t>calln</a:t>
            </a:r>
            <a:r>
              <a:rPr lang="en-US" sz="1400" b="1" dirty="0" smtClean="0">
                <a:latin typeface="Courier New" pitchFamily="-106" charset="0"/>
              </a:rPr>
              <a:t> </a:t>
            </a:r>
            <a:r>
              <a:rPr lang="en-US" sz="1400" b="1" dirty="0">
                <a:latin typeface="Courier New" pitchFamily="-106" charset="0"/>
              </a:rPr>
              <a:t>r14 5</a:t>
            </a:r>
          </a:p>
          <a:p>
            <a:pPr algn="l"/>
            <a:r>
              <a:rPr lang="en-US" sz="1400" b="1" dirty="0">
                <a:latin typeface="Courier New" pitchFamily="-106" charset="0"/>
              </a:rPr>
              <a:t>03 </a:t>
            </a:r>
            <a:r>
              <a:rPr lang="en-US" sz="1400" b="1" dirty="0" smtClean="0">
                <a:latin typeface="Courier New" pitchFamily="-106" charset="0"/>
              </a:rPr>
              <a:t>write r13</a:t>
            </a:r>
          </a:p>
          <a:p>
            <a:pPr algn="l"/>
            <a:r>
              <a:rPr lang="en-US" sz="1400" b="1" dirty="0" smtClean="0">
                <a:latin typeface="Courier New" pitchFamily="-106" charset="0"/>
              </a:rPr>
              <a:t>04 halt</a:t>
            </a:r>
            <a:endParaRPr lang="en-US" sz="1400" b="1" dirty="0">
              <a:latin typeface="Courier New" pitchFamily="-106" charset="0"/>
            </a:endParaRPr>
          </a:p>
          <a:p>
            <a:pPr algn="l"/>
            <a:r>
              <a:rPr lang="en-US" sz="1400" b="1" dirty="0">
                <a:latin typeface="Courier New" pitchFamily="-106" charset="0"/>
              </a:rPr>
              <a:t>05 </a:t>
            </a:r>
            <a:r>
              <a:rPr lang="en-US" sz="1400" b="1" dirty="0" err="1">
                <a:latin typeface="Courier New" pitchFamily="-106" charset="0"/>
              </a:rPr>
              <a:t>jnezn</a:t>
            </a:r>
            <a:r>
              <a:rPr lang="en-US" sz="1400" b="1" dirty="0">
                <a:latin typeface="Courier New" pitchFamily="-106" charset="0"/>
              </a:rPr>
              <a:t> r1 8</a:t>
            </a:r>
          </a:p>
          <a:p>
            <a:pPr algn="l"/>
            <a:r>
              <a:rPr lang="en-US" sz="1400" b="1" dirty="0">
                <a:latin typeface="Courier New" pitchFamily="-106" charset="0"/>
              </a:rPr>
              <a:t>06 </a:t>
            </a:r>
            <a:r>
              <a:rPr lang="en-US" sz="1400" b="1" dirty="0" err="1">
                <a:latin typeface="Courier New" pitchFamily="-106" charset="0"/>
              </a:rPr>
              <a:t>setn</a:t>
            </a:r>
            <a:r>
              <a:rPr lang="en-US" sz="1400" b="1" dirty="0">
                <a:latin typeface="Courier New" pitchFamily="-106" charset="0"/>
              </a:rPr>
              <a:t> </a:t>
            </a:r>
            <a:r>
              <a:rPr lang="en-US" sz="1400" b="1" dirty="0" smtClean="0">
                <a:latin typeface="Courier New" pitchFamily="-106" charset="0"/>
              </a:rPr>
              <a:t> r13 </a:t>
            </a:r>
            <a:r>
              <a:rPr lang="en-US" sz="1400" b="1" dirty="0">
                <a:latin typeface="Courier New" pitchFamily="-106" charset="0"/>
              </a:rPr>
              <a:t>1</a:t>
            </a:r>
          </a:p>
          <a:p>
            <a:pPr algn="l"/>
            <a:r>
              <a:rPr lang="en-US" sz="1400" b="1" dirty="0">
                <a:latin typeface="Courier New" pitchFamily="-106" charset="0"/>
              </a:rPr>
              <a:t>07 </a:t>
            </a:r>
            <a:r>
              <a:rPr lang="en-US" sz="1400" b="1" dirty="0" err="1">
                <a:latin typeface="Courier New" pitchFamily="-106" charset="0"/>
              </a:rPr>
              <a:t>jumpr</a:t>
            </a:r>
            <a:r>
              <a:rPr lang="en-US" sz="1400" b="1" dirty="0">
                <a:latin typeface="Courier New" pitchFamily="-106" charset="0"/>
              </a:rPr>
              <a:t> r14</a:t>
            </a:r>
          </a:p>
          <a:p>
            <a:pPr algn="l"/>
            <a:endParaRPr lang="en-US" sz="1400" b="1" dirty="0">
              <a:latin typeface="Courier New" pitchFamily="-106" charset="0"/>
            </a:endParaRPr>
          </a:p>
          <a:p>
            <a:pPr algn="l"/>
            <a:r>
              <a:rPr lang="en-US" sz="1400" b="1" dirty="0" smtClean="0">
                <a:latin typeface="Courier New" pitchFamily="-106" charset="0"/>
              </a:rPr>
              <a:t>08 </a:t>
            </a:r>
            <a:r>
              <a:rPr lang="en-US" sz="1400" b="1" dirty="0" err="1" smtClean="0">
                <a:latin typeface="Courier New" pitchFamily="-106" charset="0"/>
              </a:rPr>
              <a:t>pushr</a:t>
            </a:r>
            <a:r>
              <a:rPr lang="en-US" sz="1400" b="1" dirty="0" smtClean="0">
                <a:latin typeface="Courier New" pitchFamily="-106" charset="0"/>
              </a:rPr>
              <a:t> </a:t>
            </a:r>
            <a:r>
              <a:rPr lang="en-US" sz="1400" b="1" dirty="0">
                <a:latin typeface="Courier New" pitchFamily="-106" charset="0"/>
              </a:rPr>
              <a:t>r1 </a:t>
            </a:r>
            <a:r>
              <a:rPr lang="en-US" sz="1400" b="1" dirty="0" smtClean="0">
                <a:latin typeface="Courier New" pitchFamily="-106" charset="0"/>
              </a:rPr>
              <a:t>r15</a:t>
            </a:r>
          </a:p>
          <a:p>
            <a:pPr algn="l"/>
            <a:r>
              <a:rPr lang="en-US" sz="1400" b="1" dirty="0" smtClean="0">
                <a:latin typeface="Courier New" pitchFamily="-106" charset="0"/>
              </a:rPr>
              <a:t>09 </a:t>
            </a:r>
            <a:r>
              <a:rPr lang="en-US" sz="1400" b="1" dirty="0" err="1" smtClean="0">
                <a:latin typeface="Courier New" pitchFamily="-106" charset="0"/>
              </a:rPr>
              <a:t>pushr</a:t>
            </a:r>
            <a:r>
              <a:rPr lang="en-US" sz="1400" b="1" dirty="0" smtClean="0">
                <a:latin typeface="Courier New" pitchFamily="-106" charset="0"/>
              </a:rPr>
              <a:t> </a:t>
            </a:r>
            <a:r>
              <a:rPr lang="en-US" sz="1400" b="1" dirty="0">
                <a:latin typeface="Courier New" pitchFamily="-106" charset="0"/>
              </a:rPr>
              <a:t>r14 </a:t>
            </a:r>
            <a:r>
              <a:rPr lang="en-US" sz="1400" b="1" dirty="0" smtClean="0">
                <a:latin typeface="Courier New" pitchFamily="-106" charset="0"/>
              </a:rPr>
              <a:t>r15</a:t>
            </a:r>
          </a:p>
          <a:p>
            <a:pPr algn="l"/>
            <a:endParaRPr lang="en-US" sz="1400" b="1" dirty="0">
              <a:latin typeface="Courier New" pitchFamily="-106" charset="0"/>
            </a:endParaRPr>
          </a:p>
          <a:p>
            <a:pPr algn="l"/>
            <a:r>
              <a:rPr lang="en-US" sz="1400" b="1" dirty="0" smtClean="0">
                <a:latin typeface="Courier New" pitchFamily="-106" charset="0"/>
              </a:rPr>
              <a:t>10 </a:t>
            </a:r>
            <a:r>
              <a:rPr lang="en-US" sz="1400" b="1" dirty="0" err="1" smtClean="0">
                <a:latin typeface="Courier New" pitchFamily="-106" charset="0"/>
              </a:rPr>
              <a:t>addn</a:t>
            </a:r>
            <a:r>
              <a:rPr lang="en-US" sz="1400" b="1" dirty="0" smtClean="0">
                <a:latin typeface="Courier New" pitchFamily="-106" charset="0"/>
              </a:rPr>
              <a:t>  </a:t>
            </a:r>
            <a:r>
              <a:rPr lang="en-US" sz="1400" b="1" dirty="0">
                <a:latin typeface="Courier New" pitchFamily="-106" charset="0"/>
              </a:rPr>
              <a:t>r1 -1</a:t>
            </a:r>
          </a:p>
          <a:p>
            <a:pPr algn="l"/>
            <a:r>
              <a:rPr lang="en-US" sz="1400" b="1" dirty="0" smtClean="0">
                <a:latin typeface="Courier New" pitchFamily="-106" charset="0"/>
              </a:rPr>
              <a:t>11 </a:t>
            </a:r>
            <a:r>
              <a:rPr lang="en-US" sz="1400" b="1" dirty="0" err="1" smtClean="0">
                <a:latin typeface="Courier New" pitchFamily="-106" charset="0"/>
              </a:rPr>
              <a:t>calln</a:t>
            </a:r>
            <a:r>
              <a:rPr lang="en-US" sz="1400" b="1" dirty="0" smtClean="0">
                <a:latin typeface="Courier New" pitchFamily="-106" charset="0"/>
              </a:rPr>
              <a:t> </a:t>
            </a:r>
            <a:r>
              <a:rPr lang="en-US" sz="1400" b="1" dirty="0">
                <a:latin typeface="Courier New" pitchFamily="-106" charset="0"/>
              </a:rPr>
              <a:t>r14 5</a:t>
            </a:r>
          </a:p>
          <a:p>
            <a:pPr algn="l"/>
            <a:endParaRPr lang="en-US" sz="1400" b="1" dirty="0" smtClean="0">
              <a:latin typeface="Courier New" pitchFamily="-106" charset="0"/>
            </a:endParaRPr>
          </a:p>
          <a:p>
            <a:pPr algn="l"/>
            <a:r>
              <a:rPr lang="en-US" sz="1400" b="1" dirty="0" smtClean="0">
                <a:latin typeface="Courier New" pitchFamily="-106" charset="0"/>
              </a:rPr>
              <a:t>12 </a:t>
            </a:r>
            <a:r>
              <a:rPr lang="en-US" sz="1400" b="1" dirty="0" err="1" smtClean="0">
                <a:latin typeface="Courier New" pitchFamily="-106" charset="0"/>
              </a:rPr>
              <a:t>popr</a:t>
            </a:r>
            <a:r>
              <a:rPr lang="en-US" sz="1400" b="1" dirty="0" smtClean="0">
                <a:latin typeface="Courier New" pitchFamily="-106" charset="0"/>
              </a:rPr>
              <a:t>  r14 r15</a:t>
            </a:r>
          </a:p>
          <a:p>
            <a:pPr algn="l"/>
            <a:r>
              <a:rPr lang="en-US" sz="1400" b="1" dirty="0" smtClean="0">
                <a:latin typeface="Courier New" pitchFamily="-106" charset="0"/>
              </a:rPr>
              <a:t>13 </a:t>
            </a:r>
            <a:r>
              <a:rPr lang="en-US" sz="1400" b="1" dirty="0" err="1" smtClean="0">
                <a:latin typeface="Courier New" pitchFamily="-106" charset="0"/>
              </a:rPr>
              <a:t>pop</a:t>
            </a:r>
            <a:r>
              <a:rPr lang="en-US" sz="1400" b="1" dirty="0" err="1" smtClean="0">
                <a:latin typeface="Courier New" pitchFamily="-106" charset="0"/>
              </a:rPr>
              <a:t>r</a:t>
            </a:r>
            <a:r>
              <a:rPr lang="en-US" sz="1400" b="1" dirty="0" smtClean="0">
                <a:latin typeface="Courier New" pitchFamily="-106" charset="0"/>
              </a:rPr>
              <a:t>  </a:t>
            </a:r>
            <a:r>
              <a:rPr lang="en-US" sz="1400" b="1" dirty="0">
                <a:latin typeface="Courier New" pitchFamily="-106" charset="0"/>
              </a:rPr>
              <a:t>r1 r15</a:t>
            </a:r>
          </a:p>
          <a:p>
            <a:pPr algn="l"/>
            <a:endParaRPr lang="en-US" sz="1400" b="1" dirty="0">
              <a:latin typeface="Courier New" pitchFamily="-106" charset="0"/>
            </a:endParaRPr>
          </a:p>
          <a:p>
            <a:pPr algn="l"/>
            <a:r>
              <a:rPr lang="en-US" sz="1400" b="1" dirty="0" smtClean="0">
                <a:latin typeface="Courier New" pitchFamily="-106" charset="0"/>
              </a:rPr>
              <a:t>14 </a:t>
            </a:r>
            <a:r>
              <a:rPr lang="en-US" sz="1400" b="1" dirty="0" err="1">
                <a:latin typeface="Courier New" pitchFamily="-106" charset="0"/>
              </a:rPr>
              <a:t>mul</a:t>
            </a:r>
            <a:r>
              <a:rPr lang="en-US" sz="1400" b="1" dirty="0">
                <a:latin typeface="Courier New" pitchFamily="-106" charset="0"/>
              </a:rPr>
              <a:t> </a:t>
            </a:r>
            <a:r>
              <a:rPr lang="en-US" sz="1400" b="1" dirty="0" smtClean="0">
                <a:latin typeface="Courier New" pitchFamily="-106" charset="0"/>
              </a:rPr>
              <a:t>  r13 </a:t>
            </a:r>
            <a:r>
              <a:rPr lang="en-US" sz="1400" b="1" dirty="0" err="1">
                <a:latin typeface="Courier New" pitchFamily="-106" charset="0"/>
              </a:rPr>
              <a:t>r13</a:t>
            </a:r>
            <a:r>
              <a:rPr lang="en-US" sz="1400" b="1" dirty="0">
                <a:latin typeface="Courier New" pitchFamily="-106" charset="0"/>
              </a:rPr>
              <a:t> r1</a:t>
            </a:r>
          </a:p>
          <a:p>
            <a:pPr algn="l"/>
            <a:r>
              <a:rPr lang="en-US" sz="1400" b="1" dirty="0" smtClean="0">
                <a:latin typeface="Courier New" pitchFamily="-106" charset="0"/>
              </a:rPr>
              <a:t>15 </a:t>
            </a:r>
            <a:r>
              <a:rPr lang="en-US" sz="1400" b="1" dirty="0" err="1">
                <a:latin typeface="Courier New" pitchFamily="-106" charset="0"/>
              </a:rPr>
              <a:t>jumpr</a:t>
            </a:r>
            <a:r>
              <a:rPr lang="en-US" sz="1400" b="1" dirty="0">
                <a:latin typeface="Courier New" pitchFamily="-106" charset="0"/>
              </a:rPr>
              <a:t> </a:t>
            </a:r>
            <a:r>
              <a:rPr lang="en-US" sz="1400" b="1" dirty="0" smtClean="0">
                <a:latin typeface="Courier New" pitchFamily="-106" charset="0"/>
              </a:rPr>
              <a:t>r14</a:t>
            </a:r>
            <a:endParaRPr lang="en-US" sz="1400" b="1" dirty="0">
              <a:latin typeface="Courier New" pitchFamily="-106" charset="0"/>
            </a:endParaRPr>
          </a:p>
        </p:txBody>
      </p:sp>
      <p:sp>
        <p:nvSpPr>
          <p:cNvPr id="37897" name="Text Box 131"/>
          <p:cNvSpPr txBox="1">
            <a:spLocks noChangeArrowheads="1"/>
          </p:cNvSpPr>
          <p:nvPr/>
        </p:nvSpPr>
        <p:spPr bwMode="auto">
          <a:xfrm rot="-5400000">
            <a:off x="-299243" y="3510101"/>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dirty="0">
                <a:solidFill>
                  <a:srgbClr val="0F02E4"/>
                </a:solidFill>
                <a:latin typeface="Arial" charset="0"/>
              </a:rPr>
              <a:t>factorial</a:t>
            </a:r>
          </a:p>
        </p:txBody>
      </p:sp>
      <p:sp>
        <p:nvSpPr>
          <p:cNvPr id="37898" name="Text Box 134"/>
          <p:cNvSpPr txBox="1">
            <a:spLocks noChangeArrowheads="1"/>
          </p:cNvSpPr>
          <p:nvPr/>
        </p:nvSpPr>
        <p:spPr bwMode="auto">
          <a:xfrm rot="-5400000">
            <a:off x="-34925" y="4114145"/>
            <a:ext cx="1114425" cy="2444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latin typeface="Arial" charset="0"/>
              </a:rPr>
              <a:t>recursive step</a:t>
            </a:r>
          </a:p>
        </p:txBody>
      </p:sp>
      <p:sp>
        <p:nvSpPr>
          <p:cNvPr id="37899" name="Text Box 141"/>
          <p:cNvSpPr txBox="1">
            <a:spLocks noChangeArrowheads="1"/>
          </p:cNvSpPr>
          <p:nvPr/>
        </p:nvSpPr>
        <p:spPr bwMode="auto">
          <a:xfrm rot="-5400000">
            <a:off x="-93662" y="1524933"/>
            <a:ext cx="631825"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37900" name="Text Box 144"/>
          <p:cNvSpPr txBox="1">
            <a:spLocks noChangeArrowheads="1"/>
          </p:cNvSpPr>
          <p:nvPr/>
        </p:nvSpPr>
        <p:spPr bwMode="auto">
          <a:xfrm rot="-5400000">
            <a:off x="533059" y="3242721"/>
            <a:ext cx="506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dirty="0">
                <a:solidFill>
                  <a:srgbClr val="09AC20"/>
                </a:solidFill>
                <a:latin typeface="Arial" charset="0"/>
              </a:rPr>
              <a:t>store</a:t>
            </a:r>
          </a:p>
        </p:txBody>
      </p:sp>
      <p:sp>
        <p:nvSpPr>
          <p:cNvPr id="37901" name="Rectangle 145"/>
          <p:cNvSpPr>
            <a:spLocks noChangeArrowheads="1"/>
          </p:cNvSpPr>
          <p:nvPr/>
        </p:nvSpPr>
        <p:spPr bwMode="auto">
          <a:xfrm rot="-5400000">
            <a:off x="706891" y="3249864"/>
            <a:ext cx="4968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800" dirty="0">
                <a:solidFill>
                  <a:srgbClr val="09AC20"/>
                </a:solidFill>
                <a:latin typeface="Times New Roman" pitchFamily="-106" charset="0"/>
              </a:rPr>
              <a:t>to stack</a:t>
            </a:r>
          </a:p>
        </p:txBody>
      </p:sp>
      <p:sp>
        <p:nvSpPr>
          <p:cNvPr id="37902" name="Text Box 146"/>
          <p:cNvSpPr txBox="1">
            <a:spLocks noChangeArrowheads="1"/>
          </p:cNvSpPr>
          <p:nvPr/>
        </p:nvSpPr>
        <p:spPr bwMode="auto">
          <a:xfrm rot="-5400000">
            <a:off x="563110" y="4554791"/>
            <a:ext cx="533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dirty="0">
                <a:solidFill>
                  <a:srgbClr val="09AC20"/>
                </a:solidFill>
                <a:latin typeface="Arial" charset="0"/>
              </a:rPr>
              <a:t>load</a:t>
            </a:r>
          </a:p>
        </p:txBody>
      </p:sp>
      <p:sp>
        <p:nvSpPr>
          <p:cNvPr id="37903" name="Rectangle 147"/>
          <p:cNvSpPr>
            <a:spLocks noChangeArrowheads="1"/>
          </p:cNvSpPr>
          <p:nvPr/>
        </p:nvSpPr>
        <p:spPr bwMode="auto">
          <a:xfrm rot="-5400000">
            <a:off x="690904" y="4528597"/>
            <a:ext cx="6159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800" dirty="0">
                <a:solidFill>
                  <a:srgbClr val="09AC20"/>
                </a:solidFill>
                <a:latin typeface="Times New Roman" pitchFamily="-106" charset="0"/>
              </a:rPr>
              <a:t>from stack</a:t>
            </a:r>
          </a:p>
        </p:txBody>
      </p:sp>
      <p:sp>
        <p:nvSpPr>
          <p:cNvPr id="37905" name="Rectangle 111"/>
          <p:cNvSpPr>
            <a:spLocks noChangeArrowheads="1"/>
          </p:cNvSpPr>
          <p:nvPr/>
        </p:nvSpPr>
        <p:spPr bwMode="auto">
          <a:xfrm rot="-5400000">
            <a:off x="377032" y="2482988"/>
            <a:ext cx="469900" cy="246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p>
        </p:txBody>
      </p:sp>
      <p:sp>
        <p:nvSpPr>
          <p:cNvPr id="37906" name="Left Bracket 112"/>
          <p:cNvSpPr>
            <a:spLocks/>
          </p:cNvSpPr>
          <p:nvPr/>
        </p:nvSpPr>
        <p:spPr bwMode="auto">
          <a:xfrm>
            <a:off x="869950" y="3179108"/>
            <a:ext cx="120650" cy="377031"/>
          </a:xfrm>
          <a:prstGeom prst="leftBracket">
            <a:avLst>
              <a:gd name="adj" fmla="val 8352"/>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37907" name="Left Bracket 113"/>
          <p:cNvSpPr>
            <a:spLocks/>
          </p:cNvSpPr>
          <p:nvPr/>
        </p:nvSpPr>
        <p:spPr bwMode="auto">
          <a:xfrm>
            <a:off x="930276" y="4371320"/>
            <a:ext cx="60324" cy="523875"/>
          </a:xfrm>
          <a:prstGeom prst="leftBracket">
            <a:avLst>
              <a:gd name="adj" fmla="val 8352"/>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US"/>
          </a:p>
        </p:txBody>
      </p:sp>
      <p:sp>
        <p:nvSpPr>
          <p:cNvPr id="37908" name="Left Bracket 115"/>
          <p:cNvSpPr>
            <a:spLocks/>
          </p:cNvSpPr>
          <p:nvPr/>
        </p:nvSpPr>
        <p:spPr bwMode="auto">
          <a:xfrm>
            <a:off x="547688" y="2221845"/>
            <a:ext cx="131762" cy="796925"/>
          </a:xfrm>
          <a:prstGeom prst="leftBracket">
            <a:avLst>
              <a:gd name="adj" fmla="val 8232"/>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37909" name="Text Box 137"/>
          <p:cNvSpPr txBox="1">
            <a:spLocks noChangeArrowheads="1"/>
          </p:cNvSpPr>
          <p:nvPr/>
        </p:nvSpPr>
        <p:spPr bwMode="auto">
          <a:xfrm rot="-5400000">
            <a:off x="207169" y="2492514"/>
            <a:ext cx="503237"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latin typeface="Arial" charset="0"/>
              </a:rPr>
              <a:t>base</a:t>
            </a:r>
          </a:p>
        </p:txBody>
      </p:sp>
      <p:cxnSp>
        <p:nvCxnSpPr>
          <p:cNvPr id="37911" name="Straight Arrow Connector 98"/>
          <p:cNvCxnSpPr>
            <a:cxnSpLocks noChangeShapeType="1"/>
          </p:cNvCxnSpPr>
          <p:nvPr/>
        </p:nvCxnSpPr>
        <p:spPr bwMode="auto">
          <a:xfrm>
            <a:off x="1708150" y="974070"/>
            <a:ext cx="379413" cy="249238"/>
          </a:xfrm>
          <a:prstGeom prst="straightConnector1">
            <a:avLst/>
          </a:prstGeom>
          <a:noFill/>
          <a:ln w="127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7912" name="Text Box 76"/>
          <p:cNvSpPr txBox="1">
            <a:spLocks noChangeArrowheads="1"/>
          </p:cNvSpPr>
          <p:nvPr>
            <p:custDataLst>
              <p:tags r:id="rId2"/>
            </p:custDataLst>
          </p:nvPr>
        </p:nvSpPr>
        <p:spPr bwMode="auto">
          <a:xfrm>
            <a:off x="4371975" y="1909763"/>
            <a:ext cx="219233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endParaRPr lang="en-US" sz="1800" b="1">
              <a:latin typeface="Courier New" pitchFamily="-106" charset="0"/>
            </a:endParaRPr>
          </a:p>
        </p:txBody>
      </p:sp>
      <p:sp>
        <p:nvSpPr>
          <p:cNvPr id="37913" name="Text Box 77"/>
          <p:cNvSpPr txBox="1">
            <a:spLocks noChangeArrowheads="1"/>
          </p:cNvSpPr>
          <p:nvPr>
            <p:custDataLst>
              <p:tags r:id="rId3"/>
            </p:custDataLst>
          </p:nvPr>
        </p:nvSpPr>
        <p:spPr bwMode="auto">
          <a:xfrm>
            <a:off x="4371975" y="2730500"/>
            <a:ext cx="2192338"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endParaRPr lang="en-US" sz="1800" b="1">
              <a:latin typeface="Courier New" pitchFamily="-106" charset="0"/>
            </a:endParaRPr>
          </a:p>
        </p:txBody>
      </p:sp>
      <p:sp>
        <p:nvSpPr>
          <p:cNvPr id="37914" name="Text Box 78"/>
          <p:cNvSpPr txBox="1">
            <a:spLocks noChangeArrowheads="1"/>
          </p:cNvSpPr>
          <p:nvPr>
            <p:custDataLst>
              <p:tags r:id="rId4"/>
            </p:custDataLst>
          </p:nvPr>
        </p:nvSpPr>
        <p:spPr bwMode="auto">
          <a:xfrm>
            <a:off x="4371975" y="3592513"/>
            <a:ext cx="2192338"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endParaRPr lang="en-US" sz="1800" b="1">
              <a:latin typeface="Courier New" pitchFamily="-106" charset="0"/>
            </a:endParaRPr>
          </a:p>
        </p:txBody>
      </p:sp>
      <p:sp>
        <p:nvSpPr>
          <p:cNvPr id="37915" name="Text Box 80"/>
          <p:cNvSpPr txBox="1">
            <a:spLocks noChangeArrowheads="1"/>
          </p:cNvSpPr>
          <p:nvPr>
            <p:custDataLst>
              <p:tags r:id="rId5"/>
            </p:custDataLst>
          </p:nvPr>
        </p:nvSpPr>
        <p:spPr bwMode="auto">
          <a:xfrm>
            <a:off x="3581400" y="1857375"/>
            <a:ext cx="7794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100" b="1">
                <a:solidFill>
                  <a:srgbClr val="0B04FF"/>
                </a:solidFill>
                <a:latin typeface="Courier New" pitchFamily="-106" charset="0"/>
              </a:rPr>
              <a:t>r1</a:t>
            </a:r>
          </a:p>
        </p:txBody>
      </p:sp>
      <p:sp>
        <p:nvSpPr>
          <p:cNvPr id="37916" name="Text Box 81"/>
          <p:cNvSpPr txBox="1">
            <a:spLocks noChangeArrowheads="1"/>
          </p:cNvSpPr>
          <p:nvPr>
            <p:custDataLst>
              <p:tags r:id="rId6"/>
            </p:custDataLst>
          </p:nvPr>
        </p:nvSpPr>
        <p:spPr bwMode="auto">
          <a:xfrm>
            <a:off x="3581400" y="2690813"/>
            <a:ext cx="7794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100" b="1">
                <a:solidFill>
                  <a:srgbClr val="09AC20"/>
                </a:solidFill>
                <a:latin typeface="Courier New" pitchFamily="-106" charset="0"/>
              </a:rPr>
              <a:t>r13</a:t>
            </a:r>
          </a:p>
        </p:txBody>
      </p:sp>
      <p:sp>
        <p:nvSpPr>
          <p:cNvPr id="37917" name="Text Box 82"/>
          <p:cNvSpPr txBox="1">
            <a:spLocks noChangeArrowheads="1"/>
          </p:cNvSpPr>
          <p:nvPr>
            <p:custDataLst>
              <p:tags r:id="rId7"/>
            </p:custDataLst>
          </p:nvPr>
        </p:nvSpPr>
        <p:spPr bwMode="auto">
          <a:xfrm>
            <a:off x="3581400" y="3573463"/>
            <a:ext cx="7794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100" b="1">
                <a:solidFill>
                  <a:srgbClr val="C00000"/>
                </a:solidFill>
                <a:latin typeface="Courier New" pitchFamily="-106" charset="0"/>
              </a:rPr>
              <a:t>r14</a:t>
            </a:r>
          </a:p>
        </p:txBody>
      </p:sp>
      <p:sp>
        <p:nvSpPr>
          <p:cNvPr id="37919" name="Text Box 97"/>
          <p:cNvSpPr txBox="1">
            <a:spLocks noChangeArrowheads="1"/>
          </p:cNvSpPr>
          <p:nvPr>
            <p:custDataLst>
              <p:tags r:id="rId8"/>
            </p:custDataLst>
          </p:nvPr>
        </p:nvSpPr>
        <p:spPr bwMode="auto">
          <a:xfrm>
            <a:off x="7367016" y="2089150"/>
            <a:ext cx="747141"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0" name="Text Box 98"/>
          <p:cNvSpPr txBox="1">
            <a:spLocks noChangeArrowheads="1"/>
          </p:cNvSpPr>
          <p:nvPr>
            <p:custDataLst>
              <p:tags r:id="rId9"/>
            </p:custDataLst>
          </p:nvPr>
        </p:nvSpPr>
        <p:spPr bwMode="auto">
          <a:xfrm>
            <a:off x="7367016" y="2460625"/>
            <a:ext cx="747141"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1" name="Text Box 99"/>
          <p:cNvSpPr txBox="1">
            <a:spLocks noChangeArrowheads="1"/>
          </p:cNvSpPr>
          <p:nvPr>
            <p:custDataLst>
              <p:tags r:id="rId10"/>
            </p:custDataLst>
          </p:nvPr>
        </p:nvSpPr>
        <p:spPr bwMode="auto">
          <a:xfrm>
            <a:off x="7367016" y="2841625"/>
            <a:ext cx="747141"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2" name="Text Box 100"/>
          <p:cNvSpPr txBox="1">
            <a:spLocks noChangeArrowheads="1"/>
          </p:cNvSpPr>
          <p:nvPr>
            <p:custDataLst>
              <p:tags r:id="rId11"/>
            </p:custDataLst>
          </p:nvPr>
        </p:nvSpPr>
        <p:spPr bwMode="auto">
          <a:xfrm>
            <a:off x="7367016" y="3214688"/>
            <a:ext cx="747141"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3" name="Text Box 101"/>
          <p:cNvSpPr txBox="1">
            <a:spLocks noChangeArrowheads="1"/>
          </p:cNvSpPr>
          <p:nvPr>
            <p:custDataLst>
              <p:tags r:id="rId12"/>
            </p:custDataLst>
          </p:nvPr>
        </p:nvSpPr>
        <p:spPr bwMode="auto">
          <a:xfrm>
            <a:off x="7367016" y="3590925"/>
            <a:ext cx="747141"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4" name="Text Box 102"/>
          <p:cNvSpPr txBox="1">
            <a:spLocks noChangeArrowheads="1"/>
          </p:cNvSpPr>
          <p:nvPr>
            <p:custDataLst>
              <p:tags r:id="rId13"/>
            </p:custDataLst>
          </p:nvPr>
        </p:nvSpPr>
        <p:spPr bwMode="auto">
          <a:xfrm>
            <a:off x="7367016" y="3967163"/>
            <a:ext cx="747141"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800" b="1">
                <a:latin typeface="Courier New" pitchFamily="-106" charset="0"/>
              </a:rPr>
              <a:t> </a:t>
            </a:r>
          </a:p>
        </p:txBody>
      </p:sp>
      <p:sp>
        <p:nvSpPr>
          <p:cNvPr id="37925" name="Text Box 104"/>
          <p:cNvSpPr txBox="1">
            <a:spLocks noChangeArrowheads="1"/>
          </p:cNvSpPr>
          <p:nvPr>
            <p:custDataLst>
              <p:tags r:id="rId14"/>
            </p:custDataLst>
          </p:nvPr>
        </p:nvSpPr>
        <p:spPr bwMode="auto">
          <a:xfrm>
            <a:off x="8129016" y="2142554"/>
            <a:ext cx="528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dirty="0">
                <a:latin typeface="Calibri" panose="020F0502020204030204" pitchFamily="34" charset="0"/>
                <a:cs typeface="Courier New" pitchFamily="-106" charset="0"/>
              </a:rPr>
              <a:t>42</a:t>
            </a:r>
          </a:p>
        </p:txBody>
      </p:sp>
      <p:sp>
        <p:nvSpPr>
          <p:cNvPr id="37926" name="Rectangle 105"/>
          <p:cNvSpPr>
            <a:spLocks noChangeArrowheads="1"/>
          </p:cNvSpPr>
          <p:nvPr>
            <p:custDataLst>
              <p:tags r:id="rId15"/>
            </p:custDataLst>
          </p:nvPr>
        </p:nvSpPr>
        <p:spPr bwMode="auto">
          <a:xfrm>
            <a:off x="7046586" y="830637"/>
            <a:ext cx="15530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dirty="0" smtClean="0">
                <a:latin typeface="Calibri" pitchFamily="-106" charset="0"/>
              </a:rPr>
              <a:t>Main Memory</a:t>
            </a:r>
            <a:endParaRPr lang="en-US" sz="1800" b="1" dirty="0">
              <a:latin typeface="Calibri" pitchFamily="-106" charset="0"/>
            </a:endParaRPr>
          </a:p>
        </p:txBody>
      </p:sp>
      <p:sp>
        <p:nvSpPr>
          <p:cNvPr id="37927" name="Rectangle 109"/>
          <p:cNvSpPr>
            <a:spLocks noChangeArrowheads="1"/>
          </p:cNvSpPr>
          <p:nvPr>
            <p:custDataLst>
              <p:tags r:id="rId16"/>
            </p:custDataLst>
          </p:nvPr>
        </p:nvSpPr>
        <p:spPr bwMode="auto">
          <a:xfrm>
            <a:off x="4644171" y="856456"/>
            <a:ext cx="16606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b="1" dirty="0">
                <a:latin typeface="Calibri" pitchFamily="-106" charset="0"/>
              </a:rPr>
              <a:t>CPU </a:t>
            </a:r>
            <a:r>
              <a:rPr lang="en-US" sz="1800" b="1" dirty="0" smtClean="0">
                <a:latin typeface="Calibri" pitchFamily="-106" charset="0"/>
              </a:rPr>
              <a:t>+ Registers</a:t>
            </a:r>
            <a:endParaRPr lang="en-US" sz="1800" b="1" dirty="0">
              <a:latin typeface="Calibri" pitchFamily="-106" charset="0"/>
            </a:endParaRPr>
          </a:p>
        </p:txBody>
      </p:sp>
      <p:sp>
        <p:nvSpPr>
          <p:cNvPr id="37928" name="Text Box 110"/>
          <p:cNvSpPr txBox="1">
            <a:spLocks noChangeArrowheads="1"/>
          </p:cNvSpPr>
          <p:nvPr>
            <p:custDataLst>
              <p:tags r:id="rId17"/>
            </p:custDataLst>
          </p:nvPr>
        </p:nvSpPr>
        <p:spPr bwMode="auto">
          <a:xfrm>
            <a:off x="8129016" y="2499741"/>
            <a:ext cx="609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43</a:t>
            </a:r>
          </a:p>
        </p:txBody>
      </p:sp>
      <p:sp>
        <p:nvSpPr>
          <p:cNvPr id="37929" name="Text Box 111"/>
          <p:cNvSpPr txBox="1">
            <a:spLocks noChangeArrowheads="1"/>
          </p:cNvSpPr>
          <p:nvPr>
            <p:custDataLst>
              <p:tags r:id="rId18"/>
            </p:custDataLst>
          </p:nvPr>
        </p:nvSpPr>
        <p:spPr bwMode="auto">
          <a:xfrm>
            <a:off x="8129016" y="2880741"/>
            <a:ext cx="609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44</a:t>
            </a:r>
          </a:p>
        </p:txBody>
      </p:sp>
      <p:sp>
        <p:nvSpPr>
          <p:cNvPr id="37930" name="Text Box 112"/>
          <p:cNvSpPr txBox="1">
            <a:spLocks noChangeArrowheads="1"/>
          </p:cNvSpPr>
          <p:nvPr>
            <p:custDataLst>
              <p:tags r:id="rId19"/>
            </p:custDataLst>
          </p:nvPr>
        </p:nvSpPr>
        <p:spPr bwMode="auto">
          <a:xfrm>
            <a:off x="8129016" y="3261741"/>
            <a:ext cx="685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45</a:t>
            </a:r>
          </a:p>
        </p:txBody>
      </p:sp>
      <p:sp>
        <p:nvSpPr>
          <p:cNvPr id="37931" name="Text Box 113"/>
          <p:cNvSpPr txBox="1">
            <a:spLocks noChangeArrowheads="1"/>
          </p:cNvSpPr>
          <p:nvPr>
            <p:custDataLst>
              <p:tags r:id="rId20"/>
            </p:custDataLst>
          </p:nvPr>
        </p:nvSpPr>
        <p:spPr bwMode="auto">
          <a:xfrm>
            <a:off x="8129016" y="3642741"/>
            <a:ext cx="685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46</a:t>
            </a:r>
          </a:p>
        </p:txBody>
      </p:sp>
      <p:sp>
        <p:nvSpPr>
          <p:cNvPr id="37932" name="Text Box 114"/>
          <p:cNvSpPr txBox="1">
            <a:spLocks noChangeArrowheads="1"/>
          </p:cNvSpPr>
          <p:nvPr>
            <p:custDataLst>
              <p:tags r:id="rId21"/>
            </p:custDataLst>
          </p:nvPr>
        </p:nvSpPr>
        <p:spPr bwMode="auto">
          <a:xfrm>
            <a:off x="8129016" y="4023741"/>
            <a:ext cx="609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sz="1100" b="1">
                <a:latin typeface="Calibri" panose="020F0502020204030204" pitchFamily="34" charset="0"/>
                <a:cs typeface="Courier New" pitchFamily="-106" charset="0"/>
              </a:rPr>
              <a:t>47</a:t>
            </a:r>
          </a:p>
        </p:txBody>
      </p:sp>
      <p:sp>
        <p:nvSpPr>
          <p:cNvPr id="37933" name="Text Box 120"/>
          <p:cNvSpPr txBox="1">
            <a:spLocks noChangeArrowheads="1"/>
          </p:cNvSpPr>
          <p:nvPr>
            <p:custDataLst>
              <p:tags r:id="rId22"/>
            </p:custDataLst>
          </p:nvPr>
        </p:nvSpPr>
        <p:spPr bwMode="auto">
          <a:xfrm>
            <a:off x="4378325" y="4479925"/>
            <a:ext cx="2192338" cy="376238"/>
          </a:xfrm>
          <a:prstGeom prst="rect">
            <a:avLst/>
          </a:prstGeom>
          <a:solidFill>
            <a:schemeClr val="bg1">
              <a:lumMod val="85000"/>
            </a:schemeClr>
          </a:solidFill>
          <a:ln w="9525">
            <a:solidFill>
              <a:schemeClr val="tx1"/>
            </a:solid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endParaRPr lang="en-US" sz="1800" b="1">
              <a:latin typeface="Courier New" pitchFamily="-106" charset="0"/>
            </a:endParaRPr>
          </a:p>
        </p:txBody>
      </p:sp>
      <p:sp>
        <p:nvSpPr>
          <p:cNvPr id="37934" name="Text Box 121"/>
          <p:cNvSpPr txBox="1">
            <a:spLocks noChangeArrowheads="1"/>
          </p:cNvSpPr>
          <p:nvPr>
            <p:custDataLst>
              <p:tags r:id="rId23"/>
            </p:custDataLst>
          </p:nvPr>
        </p:nvSpPr>
        <p:spPr bwMode="auto">
          <a:xfrm>
            <a:off x="3587750" y="4460875"/>
            <a:ext cx="7794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2100" b="1">
                <a:latin typeface="Courier New" pitchFamily="-106" charset="0"/>
              </a:rPr>
              <a:t>r15</a:t>
            </a:r>
          </a:p>
        </p:txBody>
      </p:sp>
      <p:sp>
        <p:nvSpPr>
          <p:cNvPr id="37935" name="Rectangle 122"/>
          <p:cNvSpPr>
            <a:spLocks noChangeArrowheads="1"/>
          </p:cNvSpPr>
          <p:nvPr>
            <p:custDataLst>
              <p:tags r:id="rId24"/>
            </p:custDataLst>
          </p:nvPr>
        </p:nvSpPr>
        <p:spPr bwMode="auto">
          <a:xfrm>
            <a:off x="7190494" y="1166304"/>
            <a:ext cx="1246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r>
              <a:rPr lang="en-US" sz="1800" dirty="0">
                <a:latin typeface="Calibri" pitchFamily="-106" charset="0"/>
              </a:rPr>
              <a:t>"</a:t>
            </a:r>
            <a:r>
              <a:rPr lang="en-US" sz="1800" i="1" dirty="0">
                <a:latin typeface="Calibri" pitchFamily="-106" charset="0"/>
              </a:rPr>
              <a:t>the stack</a:t>
            </a:r>
            <a:r>
              <a:rPr lang="en-US" sz="1800" dirty="0">
                <a:latin typeface="Calibri" pitchFamily="-106" charset="0"/>
              </a:rPr>
              <a:t>"</a:t>
            </a:r>
          </a:p>
        </p:txBody>
      </p:sp>
      <p:sp>
        <p:nvSpPr>
          <p:cNvPr id="37937" name="Text Box 125"/>
          <p:cNvSpPr txBox="1">
            <a:spLocks noChangeArrowheads="1"/>
          </p:cNvSpPr>
          <p:nvPr/>
        </p:nvSpPr>
        <p:spPr bwMode="auto">
          <a:xfrm>
            <a:off x="4849813" y="1679575"/>
            <a:ext cx="1789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a:solidFill>
                  <a:srgbClr val="0000FF"/>
                </a:solidFill>
                <a:latin typeface="Calibri" pitchFamily="-106" charset="0"/>
              </a:rPr>
              <a:t>Input: x</a:t>
            </a:r>
          </a:p>
        </p:txBody>
      </p:sp>
      <p:sp>
        <p:nvSpPr>
          <p:cNvPr id="37938" name="Text Box 126"/>
          <p:cNvSpPr txBox="1">
            <a:spLocks noChangeArrowheads="1"/>
          </p:cNvSpPr>
          <p:nvPr/>
        </p:nvSpPr>
        <p:spPr bwMode="auto">
          <a:xfrm>
            <a:off x="4621213" y="2501900"/>
            <a:ext cx="2039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a:solidFill>
                  <a:srgbClr val="09AC20"/>
                </a:solidFill>
                <a:latin typeface="Calibri" pitchFamily="-106" charset="0"/>
              </a:rPr>
              <a:t>return value (the "result")</a:t>
            </a:r>
          </a:p>
        </p:txBody>
      </p:sp>
      <p:sp>
        <p:nvSpPr>
          <p:cNvPr id="37939" name="Text Box 127"/>
          <p:cNvSpPr txBox="1">
            <a:spLocks noChangeArrowheads="1"/>
          </p:cNvSpPr>
          <p:nvPr/>
        </p:nvSpPr>
        <p:spPr bwMode="auto">
          <a:xfrm>
            <a:off x="4864100" y="3371850"/>
            <a:ext cx="1789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a:solidFill>
                  <a:srgbClr val="C00000"/>
                </a:solidFill>
                <a:latin typeface="Calibri" pitchFamily="-106" charset="0"/>
              </a:rPr>
              <a:t>return address (line #)</a:t>
            </a:r>
          </a:p>
        </p:txBody>
      </p:sp>
      <p:sp>
        <p:nvSpPr>
          <p:cNvPr id="37940" name="Text Box 128"/>
          <p:cNvSpPr txBox="1">
            <a:spLocks noChangeArrowheads="1"/>
          </p:cNvSpPr>
          <p:nvPr/>
        </p:nvSpPr>
        <p:spPr bwMode="auto">
          <a:xfrm>
            <a:off x="4851400" y="4257675"/>
            <a:ext cx="17891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r">
              <a:spcBef>
                <a:spcPct val="50000"/>
              </a:spcBef>
            </a:pPr>
            <a:r>
              <a:rPr lang="en-US" sz="1200" dirty="0">
                <a:latin typeface="Calibri" pitchFamily="-106" charset="0"/>
              </a:rPr>
              <a:t>the stack pointer</a:t>
            </a:r>
          </a:p>
        </p:txBody>
      </p:sp>
      <p:sp>
        <p:nvSpPr>
          <p:cNvPr id="37943" name="Text Box 121"/>
          <p:cNvSpPr txBox="1">
            <a:spLocks noChangeArrowheads="1"/>
          </p:cNvSpPr>
          <p:nvPr>
            <p:custDataLst>
              <p:tags r:id="rId25"/>
            </p:custDataLst>
          </p:nvPr>
        </p:nvSpPr>
        <p:spPr bwMode="auto">
          <a:xfrm>
            <a:off x="8458200" y="1982216"/>
            <a:ext cx="600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200" b="1">
                <a:latin typeface="Courier New" pitchFamily="-106" charset="0"/>
              </a:rPr>
              <a:t>r15</a:t>
            </a:r>
          </a:p>
        </p:txBody>
      </p:sp>
      <p:cxnSp>
        <p:nvCxnSpPr>
          <p:cNvPr id="37944" name="Straight Arrow Connector 148"/>
          <p:cNvCxnSpPr>
            <a:cxnSpLocks noChangeShapeType="1"/>
          </p:cNvCxnSpPr>
          <p:nvPr/>
        </p:nvCxnSpPr>
        <p:spPr bwMode="auto">
          <a:xfrm flipH="1">
            <a:off x="8478838" y="2253679"/>
            <a:ext cx="512762"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8" name="Rectangle 150"/>
          <p:cNvSpPr>
            <a:spLocks noChangeArrowheads="1"/>
          </p:cNvSpPr>
          <p:nvPr/>
        </p:nvSpPr>
        <p:spPr bwMode="auto">
          <a:xfrm>
            <a:off x="58738" y="6477000"/>
            <a:ext cx="9042400" cy="228600"/>
          </a:xfrm>
          <a:prstGeom prst="rect">
            <a:avLst/>
          </a:prstGeom>
          <a:solidFill>
            <a:srgbClr val="FFFFCC"/>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p>
            <a:r>
              <a:rPr lang="en-US" sz="900" b="1" dirty="0">
                <a:latin typeface="Arial" charset="0"/>
              </a:rPr>
              <a:t>0, 1, 2,    5, 8, 9, 10, </a:t>
            </a:r>
            <a:r>
              <a:rPr lang="en-US" sz="900" b="1" dirty="0" smtClean="0">
                <a:latin typeface="Arial" charset="0"/>
              </a:rPr>
              <a:t>11,    </a:t>
            </a:r>
            <a:r>
              <a:rPr lang="en-US" sz="900" b="1" dirty="0">
                <a:latin typeface="Arial" charset="0"/>
              </a:rPr>
              <a:t>5, 8, 9, 10, 11</a:t>
            </a:r>
            <a:r>
              <a:rPr lang="en-US" sz="900" b="1" dirty="0" smtClean="0">
                <a:latin typeface="Arial" charset="0"/>
              </a:rPr>
              <a:t>,,    </a:t>
            </a:r>
            <a:r>
              <a:rPr lang="en-US" sz="900" b="1" dirty="0">
                <a:latin typeface="Arial" charset="0"/>
              </a:rPr>
              <a:t>5, 8, 9, 10, 11</a:t>
            </a:r>
            <a:r>
              <a:rPr lang="en-US" sz="900" b="1" dirty="0" smtClean="0">
                <a:latin typeface="Arial" charset="0"/>
              </a:rPr>
              <a:t>,,    </a:t>
            </a:r>
            <a:r>
              <a:rPr lang="en-US" sz="900" b="1" dirty="0">
                <a:latin typeface="Arial" charset="0"/>
              </a:rPr>
              <a:t>5, 6, 7,    </a:t>
            </a:r>
            <a:r>
              <a:rPr lang="en-US" sz="900" b="1" dirty="0" smtClean="0">
                <a:latin typeface="Arial" charset="0"/>
              </a:rPr>
              <a:t>12, 13, 14</a:t>
            </a:r>
            <a:r>
              <a:rPr lang="en-US" sz="900" b="1" dirty="0">
                <a:latin typeface="Arial" charset="0"/>
              </a:rPr>
              <a:t>, 15, </a:t>
            </a:r>
            <a:r>
              <a:rPr lang="en-US" sz="900" b="1" dirty="0" smtClean="0">
                <a:latin typeface="Arial" charset="0"/>
              </a:rPr>
              <a:t> 12, 13, 14</a:t>
            </a:r>
            <a:r>
              <a:rPr lang="en-US" sz="900" b="1" dirty="0">
                <a:latin typeface="Arial" charset="0"/>
              </a:rPr>
              <a:t>, </a:t>
            </a:r>
            <a:r>
              <a:rPr lang="en-US" sz="900" b="1" dirty="0" smtClean="0">
                <a:latin typeface="Arial" charset="0"/>
              </a:rPr>
              <a:t>15,    12, 13, 14</a:t>
            </a:r>
            <a:r>
              <a:rPr lang="en-US" sz="900" b="1" dirty="0">
                <a:latin typeface="Arial" charset="0"/>
              </a:rPr>
              <a:t>, 15, </a:t>
            </a:r>
            <a:r>
              <a:rPr lang="en-US" sz="900" b="1" dirty="0" smtClean="0">
                <a:latin typeface="Arial" charset="0"/>
              </a:rPr>
              <a:t>   </a:t>
            </a:r>
            <a:r>
              <a:rPr lang="en-US" sz="900" b="1" dirty="0">
                <a:latin typeface="Arial" charset="0"/>
              </a:rPr>
              <a:t>3, </a:t>
            </a:r>
            <a:r>
              <a:rPr lang="en-US" sz="900" b="1" dirty="0">
                <a:latin typeface="Arial" charset="0"/>
              </a:rPr>
              <a:t>4</a:t>
            </a:r>
            <a:r>
              <a:rPr lang="en-US" sz="900" b="1" dirty="0" smtClean="0">
                <a:latin typeface="Arial" charset="0"/>
              </a:rPr>
              <a:t>  </a:t>
            </a:r>
            <a:endParaRPr lang="en-US" sz="900" b="1" dirty="0">
              <a:latin typeface="Arial" charset="0"/>
            </a:endParaRPr>
          </a:p>
        </p:txBody>
      </p:sp>
      <p:sp>
        <p:nvSpPr>
          <p:cNvPr id="70" name="Rectangle 151"/>
          <p:cNvSpPr>
            <a:spLocks noChangeArrowheads="1"/>
          </p:cNvSpPr>
          <p:nvPr/>
        </p:nvSpPr>
        <p:spPr bwMode="auto">
          <a:xfrm>
            <a:off x="2819400" y="6208776"/>
            <a:ext cx="5486400" cy="276999"/>
          </a:xfrm>
          <a:prstGeom prst="rect">
            <a:avLst/>
          </a:prstGeom>
          <a:solidFill>
            <a:srgbClr val="FFFFCC"/>
          </a:solidFill>
          <a:ln>
            <a:noFill/>
          </a:ln>
          <a:extLst/>
        </p:spPr>
        <p:txBody>
          <a:bodyPr wrap="square">
            <a:spAutoFit/>
          </a:bodyPr>
          <a:lstStyle/>
          <a:p>
            <a:r>
              <a:rPr lang="en-US" sz="1200" dirty="0">
                <a:latin typeface="Calibri" pitchFamily="-106" charset="0"/>
              </a:rPr>
              <a:t>It's easy to get lost! </a:t>
            </a:r>
            <a:r>
              <a:rPr lang="en-US" sz="1200" dirty="0" smtClean="0">
                <a:latin typeface="Calibri" pitchFamily="-106" charset="0"/>
              </a:rPr>
              <a:t>     Follow these </a:t>
            </a:r>
            <a:r>
              <a:rPr lang="en-US" sz="1200" dirty="0">
                <a:latin typeface="Calibri" pitchFamily="-106" charset="0"/>
              </a:rPr>
              <a:t>line numbers </a:t>
            </a:r>
            <a:r>
              <a:rPr lang="en-US" sz="1200" dirty="0" smtClean="0">
                <a:latin typeface="Calibri" pitchFamily="-106" charset="0"/>
              </a:rPr>
              <a:t>below to </a:t>
            </a:r>
            <a:r>
              <a:rPr lang="en-US" sz="1200" dirty="0">
                <a:latin typeface="Calibri" pitchFamily="-106" charset="0"/>
              </a:rPr>
              <a:t>stay on track...</a:t>
            </a:r>
          </a:p>
        </p:txBody>
      </p:sp>
      <p:sp>
        <p:nvSpPr>
          <p:cNvPr id="71" name="Rectangle 151"/>
          <p:cNvSpPr>
            <a:spLocks noChangeArrowheads="1"/>
          </p:cNvSpPr>
          <p:nvPr/>
        </p:nvSpPr>
        <p:spPr bwMode="auto">
          <a:xfrm>
            <a:off x="6378607" y="5303210"/>
            <a:ext cx="2642616" cy="646331"/>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p>
            <a:r>
              <a:rPr lang="en-US" sz="1200" dirty="0" smtClean="0">
                <a:solidFill>
                  <a:srgbClr val="C00000"/>
                </a:solidFill>
                <a:latin typeface="Calibri" pitchFamily="-106" charset="0"/>
              </a:rPr>
              <a:t>Finished?  </a:t>
            </a:r>
            <a:r>
              <a:rPr lang="en-US" sz="1200" b="1" i="1" dirty="0" smtClean="0">
                <a:solidFill>
                  <a:srgbClr val="C00000"/>
                </a:solidFill>
                <a:latin typeface="Calibri" pitchFamily="-106" charset="0"/>
              </a:rPr>
              <a:t>Extra!</a:t>
            </a:r>
            <a:r>
              <a:rPr lang="en-US" sz="1200" dirty="0" smtClean="0">
                <a:solidFill>
                  <a:srgbClr val="C00000"/>
                </a:solidFill>
                <a:latin typeface="Calibri" pitchFamily="-106" charset="0"/>
              </a:rPr>
              <a:t>   </a:t>
            </a:r>
            <a:r>
              <a:rPr lang="en-US" sz="1200" dirty="0" smtClean="0">
                <a:solidFill>
                  <a:schemeClr val="bg1">
                    <a:lumMod val="65000"/>
                  </a:schemeClr>
                </a:solidFill>
                <a:latin typeface="Calibri" pitchFamily="-106" charset="0"/>
              </a:rPr>
              <a:t>Change the code so that it instead raises r2 to the r1 power  –  you need to change </a:t>
            </a:r>
            <a:r>
              <a:rPr lang="en-US" sz="1200" b="1" i="1" dirty="0" smtClean="0">
                <a:solidFill>
                  <a:schemeClr val="bg1">
                    <a:lumMod val="65000"/>
                  </a:schemeClr>
                </a:solidFill>
                <a:latin typeface="Calibri" pitchFamily="-106" charset="0"/>
              </a:rPr>
              <a:t>very few lines !</a:t>
            </a:r>
            <a:endParaRPr lang="en-US" sz="1200" dirty="0">
              <a:solidFill>
                <a:schemeClr val="bg1">
                  <a:lumMod val="65000"/>
                </a:schemeClr>
              </a:solidFill>
              <a:latin typeface="Calibri" pitchFamily="-106" charset="0"/>
            </a:endParaRPr>
          </a:p>
        </p:txBody>
      </p:sp>
    </p:spTree>
    <p:extLst>
      <p:ext uri="{BB962C8B-B14F-4D97-AF65-F5344CB8AC3E}">
        <p14:creationId xmlns:p14="http://schemas.microsoft.com/office/powerpoint/2010/main" val="26308453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custDataLst>
              <p:tags r:id="rId1"/>
            </p:custDataLst>
          </p:nvPr>
        </p:nvSpPr>
        <p:spPr bwMode="auto">
          <a:xfrm>
            <a:off x="5238750" y="1295400"/>
            <a:ext cx="3067050" cy="461963"/>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smtClean="0">
                <a:latin typeface="Cambria" pitchFamily="18" charset="0"/>
              </a:rPr>
              <a:t>Assembly</a:t>
            </a:r>
            <a:endParaRPr lang="en-US" dirty="0">
              <a:latin typeface="Cambria" pitchFamily="18" charset="0"/>
            </a:endParaRPr>
          </a:p>
        </p:txBody>
      </p:sp>
      <p:sp>
        <p:nvSpPr>
          <p:cNvPr id="23556" name="Text Box 4"/>
          <p:cNvSpPr txBox="1">
            <a:spLocks noChangeArrowheads="1"/>
          </p:cNvSpPr>
          <p:nvPr>
            <p:custDataLst>
              <p:tags r:id="rId2"/>
            </p:custDataLst>
          </p:nvPr>
        </p:nvSpPr>
        <p:spPr bwMode="auto">
          <a:xfrm>
            <a:off x="1050925" y="1295400"/>
            <a:ext cx="1828800" cy="466725"/>
          </a:xfrm>
          <a:prstGeom prst="rect">
            <a:avLst/>
          </a:prstGeom>
          <a:solidFill>
            <a:srgbClr val="CCECFF"/>
          </a:solidFill>
          <a:ln w="9525">
            <a:noFill/>
            <a:miter lim="800000"/>
            <a:headEnd/>
            <a:tailEnd/>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dirty="0">
                <a:latin typeface="Cambria" pitchFamily="18" charset="0"/>
              </a:rPr>
              <a:t>Python</a:t>
            </a:r>
          </a:p>
        </p:txBody>
      </p:sp>
      <p:sp>
        <p:nvSpPr>
          <p:cNvPr id="23557" name="Text Box 5"/>
          <p:cNvSpPr txBox="1">
            <a:spLocks noChangeArrowheads="1"/>
          </p:cNvSpPr>
          <p:nvPr/>
        </p:nvSpPr>
        <p:spPr bwMode="auto">
          <a:xfrm>
            <a:off x="838200" y="2286000"/>
            <a:ext cx="29813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lnSpc>
                <a:spcPct val="60000"/>
              </a:lnSpc>
              <a:spcBef>
                <a:spcPct val="50000"/>
              </a:spcBef>
            </a:pPr>
            <a:r>
              <a:rPr lang="en-US" sz="1800" b="1">
                <a:latin typeface="Courier New" pitchFamily="-106" charset="0"/>
              </a:rPr>
              <a:t>x = </a:t>
            </a:r>
            <a:r>
              <a:rPr lang="en-US" sz="1800" b="1">
                <a:solidFill>
                  <a:srgbClr val="660066"/>
                </a:solidFill>
                <a:latin typeface="Courier New" pitchFamily="-106" charset="0"/>
              </a:rPr>
              <a:t>input</a:t>
            </a:r>
            <a:r>
              <a:rPr lang="en-US" sz="1800" b="1">
                <a:latin typeface="Courier New" pitchFamily="-106" charset="0"/>
              </a:rPr>
              <a:t>()</a:t>
            </a:r>
          </a:p>
          <a:p>
            <a:pPr algn="l">
              <a:lnSpc>
                <a:spcPct val="60000"/>
              </a:lnSpc>
              <a:spcBef>
                <a:spcPct val="50000"/>
              </a:spcBef>
            </a:pPr>
            <a:r>
              <a:rPr lang="en-US" sz="1800" b="1">
                <a:latin typeface="Courier New" pitchFamily="-106" charset="0"/>
              </a:rPr>
              <a:t>y = </a:t>
            </a:r>
            <a:r>
              <a:rPr lang="en-US" sz="1800" b="1">
                <a:solidFill>
                  <a:srgbClr val="FF0000"/>
                </a:solidFill>
                <a:latin typeface="Courier New" pitchFamily="-106" charset="0"/>
              </a:rPr>
              <a:t>fac</a:t>
            </a:r>
            <a:r>
              <a:rPr lang="en-US" sz="1800" b="1">
                <a:latin typeface="Courier New" pitchFamily="-106" charset="0"/>
              </a:rPr>
              <a:t>(x)</a:t>
            </a:r>
          </a:p>
          <a:p>
            <a:pPr algn="l">
              <a:lnSpc>
                <a:spcPct val="60000"/>
              </a:lnSpc>
              <a:spcBef>
                <a:spcPct val="50000"/>
              </a:spcBef>
            </a:pPr>
            <a:r>
              <a:rPr lang="en-US" sz="1800" b="1">
                <a:solidFill>
                  <a:srgbClr val="660066"/>
                </a:solidFill>
                <a:latin typeface="Courier New" pitchFamily="-106" charset="0"/>
              </a:rPr>
              <a:t>print </a:t>
            </a:r>
            <a:r>
              <a:rPr lang="en-US" sz="1800" b="1">
                <a:latin typeface="Courier New" pitchFamily="-106" charset="0"/>
              </a:rPr>
              <a:t>y</a:t>
            </a:r>
          </a:p>
          <a:p>
            <a:pPr algn="l">
              <a:lnSpc>
                <a:spcPct val="60000"/>
              </a:lnSpc>
              <a:spcBef>
                <a:spcPct val="50000"/>
              </a:spcBef>
            </a:pPr>
            <a:endParaRPr lang="en-US" sz="1800" b="1">
              <a:latin typeface="Courier New" pitchFamily="-106" charset="0"/>
            </a:endParaRPr>
          </a:p>
          <a:p>
            <a:pPr algn="l">
              <a:lnSpc>
                <a:spcPct val="60000"/>
              </a:lnSpc>
              <a:spcBef>
                <a:spcPct val="50000"/>
              </a:spcBef>
            </a:pPr>
            <a:r>
              <a:rPr lang="en-US" sz="1800" b="1">
                <a:solidFill>
                  <a:srgbClr val="FF6600"/>
                </a:solidFill>
                <a:latin typeface="Courier New" pitchFamily="-106" charset="0"/>
              </a:rPr>
              <a:t>def </a:t>
            </a:r>
            <a:r>
              <a:rPr lang="en-US" sz="1800" b="1">
                <a:solidFill>
                  <a:srgbClr val="FF0000"/>
                </a:solidFill>
                <a:latin typeface="Courier New" pitchFamily="-106" charset="0"/>
              </a:rPr>
              <a:t>fac</a:t>
            </a:r>
            <a:r>
              <a:rPr lang="en-US" sz="1800" b="1">
                <a:latin typeface="Courier New" pitchFamily="-106" charset="0"/>
              </a:rPr>
              <a:t>(x):</a:t>
            </a:r>
          </a:p>
          <a:p>
            <a:pPr algn="l">
              <a:lnSpc>
                <a:spcPct val="60000"/>
              </a:lnSpc>
              <a:spcBef>
                <a:spcPct val="50000"/>
              </a:spcBef>
            </a:pPr>
            <a:r>
              <a:rPr lang="en-US" sz="1800" b="1">
                <a:latin typeface="Courier New" pitchFamily="-106" charset="0"/>
              </a:rPr>
              <a:t>  </a:t>
            </a:r>
            <a:endParaRPr lang="en-US" sz="1800" b="1">
              <a:solidFill>
                <a:schemeClr val="hlink"/>
              </a:solidFill>
              <a:latin typeface="Courier New" pitchFamily="-106" charset="0"/>
            </a:endParaRPr>
          </a:p>
          <a:p>
            <a:pPr algn="l">
              <a:lnSpc>
                <a:spcPct val="60000"/>
              </a:lnSpc>
              <a:spcBef>
                <a:spcPct val="50000"/>
              </a:spcBef>
            </a:pPr>
            <a:endParaRPr lang="en-US" sz="1800" b="1">
              <a:latin typeface="Courier New" pitchFamily="-106" charset="0"/>
            </a:endParaRPr>
          </a:p>
          <a:p>
            <a:pPr algn="l">
              <a:lnSpc>
                <a:spcPct val="60000"/>
              </a:lnSpc>
              <a:spcBef>
                <a:spcPct val="50000"/>
              </a:spcBef>
            </a:pPr>
            <a:r>
              <a:rPr lang="en-US" sz="1800" b="1">
                <a:latin typeface="Courier New" pitchFamily="-106" charset="0"/>
              </a:rPr>
              <a:t>  </a:t>
            </a:r>
            <a:r>
              <a:rPr lang="en-US" sz="1800" b="1">
                <a:solidFill>
                  <a:srgbClr val="FF6600"/>
                </a:solidFill>
                <a:latin typeface="Courier New" pitchFamily="-106" charset="0"/>
              </a:rPr>
              <a:t>if </a:t>
            </a:r>
            <a:r>
              <a:rPr lang="en-US" sz="1800" b="1">
                <a:latin typeface="Courier New" pitchFamily="-106" charset="0"/>
              </a:rPr>
              <a:t>x==0: </a:t>
            </a:r>
            <a:r>
              <a:rPr lang="en-US" sz="1800" b="1">
                <a:solidFill>
                  <a:srgbClr val="660066"/>
                </a:solidFill>
                <a:latin typeface="Courier New" pitchFamily="-106" charset="0"/>
              </a:rPr>
              <a:t>return </a:t>
            </a:r>
            <a:r>
              <a:rPr lang="en-US" sz="1800" b="1">
                <a:latin typeface="Courier New" pitchFamily="-106" charset="0"/>
              </a:rPr>
              <a:t>1</a:t>
            </a:r>
          </a:p>
          <a:p>
            <a:pPr algn="l">
              <a:lnSpc>
                <a:spcPct val="60000"/>
              </a:lnSpc>
              <a:spcBef>
                <a:spcPct val="50000"/>
              </a:spcBef>
            </a:pPr>
            <a:endParaRPr lang="en-US" sz="1800" b="1">
              <a:latin typeface="Courier New" pitchFamily="-106" charset="0"/>
            </a:endParaRPr>
          </a:p>
          <a:p>
            <a:pPr algn="l">
              <a:lnSpc>
                <a:spcPct val="60000"/>
              </a:lnSpc>
              <a:spcBef>
                <a:spcPct val="50000"/>
              </a:spcBef>
            </a:pPr>
            <a:r>
              <a:rPr lang="en-US" sz="1800" b="1">
                <a:latin typeface="Courier New" pitchFamily="-106" charset="0"/>
              </a:rPr>
              <a:t>  </a:t>
            </a:r>
            <a:r>
              <a:rPr lang="en-US" sz="1800" b="1">
                <a:solidFill>
                  <a:srgbClr val="FF6600"/>
                </a:solidFill>
                <a:latin typeface="Courier New" pitchFamily="-106" charset="0"/>
              </a:rPr>
              <a:t>else</a:t>
            </a:r>
            <a:r>
              <a:rPr lang="en-US" sz="1800" b="1">
                <a:latin typeface="Courier New" pitchFamily="-106" charset="0"/>
              </a:rPr>
              <a:t>:</a:t>
            </a:r>
          </a:p>
          <a:p>
            <a:pPr algn="l">
              <a:lnSpc>
                <a:spcPct val="60000"/>
              </a:lnSpc>
              <a:spcBef>
                <a:spcPct val="50000"/>
              </a:spcBef>
            </a:pPr>
            <a:r>
              <a:rPr lang="en-US" sz="1800" b="1">
                <a:latin typeface="Courier New" pitchFamily="-106" charset="0"/>
              </a:rPr>
              <a:t>    RES = </a:t>
            </a:r>
            <a:r>
              <a:rPr lang="en-US" sz="1800" b="1">
                <a:solidFill>
                  <a:srgbClr val="FF0000"/>
                </a:solidFill>
                <a:latin typeface="Courier New" pitchFamily="-106" charset="0"/>
              </a:rPr>
              <a:t>fac</a:t>
            </a:r>
            <a:r>
              <a:rPr lang="en-US" sz="1800" b="1">
                <a:latin typeface="Courier New" pitchFamily="-106" charset="0"/>
              </a:rPr>
              <a:t>(x-1)</a:t>
            </a:r>
          </a:p>
          <a:p>
            <a:pPr algn="l">
              <a:lnSpc>
                <a:spcPct val="60000"/>
              </a:lnSpc>
              <a:spcBef>
                <a:spcPct val="50000"/>
              </a:spcBef>
            </a:pPr>
            <a:r>
              <a:rPr lang="en-US" sz="1800" b="1">
                <a:latin typeface="Courier New" pitchFamily="-106" charset="0"/>
              </a:rPr>
              <a:t>    </a:t>
            </a:r>
            <a:r>
              <a:rPr lang="en-US" sz="1800" b="1">
                <a:solidFill>
                  <a:srgbClr val="660066"/>
                </a:solidFill>
                <a:latin typeface="Courier New" pitchFamily="-106" charset="0"/>
              </a:rPr>
              <a:t>return </a:t>
            </a:r>
            <a:r>
              <a:rPr lang="en-US" sz="1800" b="1">
                <a:latin typeface="Courier New" pitchFamily="-106" charset="0"/>
              </a:rPr>
              <a:t>x*RES</a:t>
            </a:r>
          </a:p>
        </p:txBody>
      </p:sp>
      <p:sp>
        <p:nvSpPr>
          <p:cNvPr id="23558" name="Text Box 66"/>
          <p:cNvSpPr txBox="1">
            <a:spLocks noChangeArrowheads="1"/>
          </p:cNvSpPr>
          <p:nvPr/>
        </p:nvSpPr>
        <p:spPr bwMode="auto">
          <a:xfrm>
            <a:off x="4902200" y="1944688"/>
            <a:ext cx="3175000" cy="584200"/>
          </a:xfrm>
          <a:prstGeom prst="rect">
            <a:avLst/>
          </a:prstGeom>
          <a:solidFill>
            <a:srgbClr val="FFE0B3"/>
          </a:solidFill>
          <a:ln>
            <a:noFill/>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3200" dirty="0">
                <a:latin typeface="Cambria" pitchFamily="18" charset="0"/>
              </a:rPr>
              <a:t>Function call !</a:t>
            </a:r>
          </a:p>
        </p:txBody>
      </p:sp>
      <p:sp>
        <p:nvSpPr>
          <p:cNvPr id="23559" name="Left Bracket 9"/>
          <p:cNvSpPr>
            <a:spLocks/>
          </p:cNvSpPr>
          <p:nvPr/>
        </p:nvSpPr>
        <p:spPr bwMode="auto">
          <a:xfrm>
            <a:off x="339725" y="2324100"/>
            <a:ext cx="147638" cy="885825"/>
          </a:xfrm>
          <a:prstGeom prst="leftBracket">
            <a:avLst>
              <a:gd name="adj" fmla="val 8389"/>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3560" name="Left Bracket 10"/>
          <p:cNvSpPr>
            <a:spLocks/>
          </p:cNvSpPr>
          <p:nvPr/>
        </p:nvSpPr>
        <p:spPr bwMode="auto">
          <a:xfrm>
            <a:off x="333375" y="3429000"/>
            <a:ext cx="150813" cy="3065463"/>
          </a:xfrm>
          <a:prstGeom prst="leftBracket">
            <a:avLst>
              <a:gd name="adj" fmla="val 8375"/>
            </a:avLst>
          </a:prstGeom>
          <a:noFill/>
          <a:ln w="19050">
            <a:solidFill>
              <a:srgbClr val="0B04FF"/>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3561" name="Left Bracket 11"/>
          <p:cNvSpPr>
            <a:spLocks/>
          </p:cNvSpPr>
          <p:nvPr/>
        </p:nvSpPr>
        <p:spPr bwMode="auto">
          <a:xfrm>
            <a:off x="647700" y="4902200"/>
            <a:ext cx="131763" cy="1320800"/>
          </a:xfrm>
          <a:prstGeom prst="leftBracket">
            <a:avLst>
              <a:gd name="adj" fmla="val 8261"/>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3562" name="Text Box 131"/>
          <p:cNvSpPr txBox="1">
            <a:spLocks noChangeArrowheads="1"/>
          </p:cNvSpPr>
          <p:nvPr/>
        </p:nvSpPr>
        <p:spPr bwMode="auto">
          <a:xfrm rot="-5400000">
            <a:off x="-196056" y="4810919"/>
            <a:ext cx="1023937" cy="30797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factorial</a:t>
            </a:r>
          </a:p>
        </p:txBody>
      </p:sp>
      <p:sp>
        <p:nvSpPr>
          <p:cNvPr id="23563" name="Text Box 134"/>
          <p:cNvSpPr txBox="1">
            <a:spLocks noChangeArrowheads="1"/>
          </p:cNvSpPr>
          <p:nvPr/>
        </p:nvSpPr>
        <p:spPr bwMode="auto">
          <a:xfrm rot="-5400000">
            <a:off x="234950" y="5364163"/>
            <a:ext cx="800100" cy="400050"/>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latin typeface="Arial" charset="0"/>
              </a:rPr>
              <a:t>recursive step</a:t>
            </a:r>
          </a:p>
        </p:txBody>
      </p:sp>
      <p:sp>
        <p:nvSpPr>
          <p:cNvPr id="23564" name="Text Box 141"/>
          <p:cNvSpPr txBox="1">
            <a:spLocks noChangeArrowheads="1"/>
          </p:cNvSpPr>
          <p:nvPr/>
        </p:nvSpPr>
        <p:spPr bwMode="auto">
          <a:xfrm rot="-5400000">
            <a:off x="10319" y="2612231"/>
            <a:ext cx="630238" cy="3079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400" b="1">
                <a:solidFill>
                  <a:srgbClr val="0F02E4"/>
                </a:solidFill>
                <a:latin typeface="Arial" charset="0"/>
              </a:rPr>
              <a:t>main</a:t>
            </a:r>
          </a:p>
        </p:txBody>
      </p:sp>
      <p:sp>
        <p:nvSpPr>
          <p:cNvPr id="23565" name="Rectangle 15"/>
          <p:cNvSpPr>
            <a:spLocks noChangeArrowheads="1"/>
          </p:cNvSpPr>
          <p:nvPr/>
        </p:nvSpPr>
        <p:spPr bwMode="auto">
          <a:xfrm rot="-5400000">
            <a:off x="480219" y="4272757"/>
            <a:ext cx="469900" cy="2460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solidFill>
                  <a:srgbClr val="000000"/>
                </a:solidFill>
                <a:latin typeface="Arial" charset="0"/>
              </a:rPr>
              <a:t>case</a:t>
            </a:r>
            <a:endParaRPr lang="en-US"/>
          </a:p>
        </p:txBody>
      </p:sp>
      <p:sp>
        <p:nvSpPr>
          <p:cNvPr id="23566" name="Left Bracket 16"/>
          <p:cNvSpPr>
            <a:spLocks/>
          </p:cNvSpPr>
          <p:nvPr/>
        </p:nvSpPr>
        <p:spPr bwMode="auto">
          <a:xfrm>
            <a:off x="652463" y="4013200"/>
            <a:ext cx="130175" cy="796925"/>
          </a:xfrm>
          <a:prstGeom prst="leftBracket">
            <a:avLst>
              <a:gd name="adj" fmla="val 833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3567" name="Text Box 137"/>
          <p:cNvSpPr txBox="1">
            <a:spLocks noChangeArrowheads="1"/>
          </p:cNvSpPr>
          <p:nvPr/>
        </p:nvSpPr>
        <p:spPr bwMode="auto">
          <a:xfrm rot="-5400000">
            <a:off x="311151" y="4283075"/>
            <a:ext cx="501650" cy="244475"/>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000" b="1">
                <a:latin typeface="Arial" charset="0"/>
              </a:rPr>
              <a:t>base</a:t>
            </a:r>
          </a:p>
        </p:txBody>
      </p:sp>
      <p:sp>
        <p:nvSpPr>
          <p:cNvPr id="23568" name="Line 14"/>
          <p:cNvSpPr>
            <a:spLocks noChangeShapeType="1"/>
          </p:cNvSpPr>
          <p:nvPr/>
        </p:nvSpPr>
        <p:spPr bwMode="auto">
          <a:xfrm flipV="1">
            <a:off x="3429000" y="2451098"/>
            <a:ext cx="1809750" cy="29591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en-US"/>
          </a:p>
        </p:txBody>
      </p:sp>
      <p:sp>
        <p:nvSpPr>
          <p:cNvPr id="23569" name="Text Box 66"/>
          <p:cNvSpPr txBox="1">
            <a:spLocks noChangeArrowheads="1"/>
          </p:cNvSpPr>
          <p:nvPr/>
        </p:nvSpPr>
        <p:spPr bwMode="auto">
          <a:xfrm>
            <a:off x="5257800" y="2590800"/>
            <a:ext cx="3733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buFont typeface="Arial" charset="0"/>
              <a:buChar char="•"/>
            </a:pPr>
            <a:r>
              <a:rPr lang="en-US" sz="2100" dirty="0">
                <a:latin typeface="Cambria" pitchFamily="18" charset="0"/>
              </a:rPr>
              <a:t> </a:t>
            </a:r>
            <a:r>
              <a:rPr lang="en-US" sz="2100" b="1" dirty="0" smtClean="0">
                <a:solidFill>
                  <a:srgbClr val="0000FF"/>
                </a:solidFill>
                <a:latin typeface="Cambria" pitchFamily="18" charset="0"/>
              </a:rPr>
              <a:t>push </a:t>
            </a:r>
            <a:r>
              <a:rPr lang="en-US" sz="2100" dirty="0" smtClean="0">
                <a:latin typeface="Cambria" pitchFamily="18" charset="0"/>
              </a:rPr>
              <a:t>everything </a:t>
            </a:r>
            <a:r>
              <a:rPr lang="en-US" sz="2100" dirty="0">
                <a:latin typeface="Cambria" pitchFamily="18" charset="0"/>
              </a:rPr>
              <a:t>to memory</a:t>
            </a:r>
          </a:p>
        </p:txBody>
      </p:sp>
      <p:sp>
        <p:nvSpPr>
          <p:cNvPr id="23570" name="Text Box 66"/>
          <p:cNvSpPr txBox="1">
            <a:spLocks noChangeArrowheads="1"/>
          </p:cNvSpPr>
          <p:nvPr/>
        </p:nvSpPr>
        <p:spPr bwMode="auto">
          <a:xfrm>
            <a:off x="5257800" y="3119438"/>
            <a:ext cx="3733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buFont typeface="Arial" charset="0"/>
              <a:buChar char="•"/>
            </a:pPr>
            <a:r>
              <a:rPr lang="en-US" sz="2100" dirty="0">
                <a:latin typeface="Cambria" pitchFamily="18" charset="0"/>
              </a:rPr>
              <a:t> make the function </a:t>
            </a:r>
            <a:r>
              <a:rPr lang="en-US" sz="2100" b="1" u="sng" dirty="0">
                <a:latin typeface="Courier New" panose="02070309020205020404" pitchFamily="49" charset="0"/>
                <a:cs typeface="Courier New" panose="02070309020205020404" pitchFamily="49" charset="0"/>
              </a:rPr>
              <a:t>call</a:t>
            </a:r>
          </a:p>
        </p:txBody>
      </p:sp>
      <p:sp>
        <p:nvSpPr>
          <p:cNvPr id="23571" name="Text Box 66"/>
          <p:cNvSpPr txBox="1">
            <a:spLocks noChangeArrowheads="1"/>
          </p:cNvSpPr>
          <p:nvPr/>
        </p:nvSpPr>
        <p:spPr bwMode="auto">
          <a:xfrm>
            <a:off x="5257800" y="3652838"/>
            <a:ext cx="3429000" cy="415925"/>
          </a:xfrm>
          <a:prstGeom prst="rect">
            <a:avLst/>
          </a:prstGeom>
          <a:solidFill>
            <a:srgbClr val="FFE0B3"/>
          </a:solidFill>
          <a:ln>
            <a:noFill/>
          </a:ln>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buFont typeface="Arial" charset="0"/>
              <a:buChar char="•"/>
            </a:pPr>
            <a:r>
              <a:rPr lang="en-US" sz="2100" b="1" i="1" dirty="0">
                <a:latin typeface="Cambria" pitchFamily="18" charset="0"/>
              </a:rPr>
              <a:t> destroy data as </a:t>
            </a:r>
            <a:r>
              <a:rPr lang="en-US" sz="2100" b="1" i="1" dirty="0" smtClean="0">
                <a:latin typeface="Cambria" pitchFamily="18" charset="0"/>
              </a:rPr>
              <a:t>needed</a:t>
            </a:r>
            <a:endParaRPr lang="en-US" sz="2100" b="1" i="1" dirty="0">
              <a:latin typeface="Cambria" pitchFamily="18" charset="0"/>
            </a:endParaRPr>
          </a:p>
        </p:txBody>
      </p:sp>
      <p:sp>
        <p:nvSpPr>
          <p:cNvPr id="23572" name="Text Box 66"/>
          <p:cNvSpPr txBox="1">
            <a:spLocks noChangeArrowheads="1"/>
          </p:cNvSpPr>
          <p:nvPr/>
        </p:nvSpPr>
        <p:spPr bwMode="auto">
          <a:xfrm>
            <a:off x="5257800" y="4186238"/>
            <a:ext cx="3733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buFont typeface="Arial" charset="0"/>
              <a:buChar char="•"/>
            </a:pPr>
            <a:r>
              <a:rPr lang="en-US" sz="2100" dirty="0">
                <a:latin typeface="Cambria" pitchFamily="18" charset="0"/>
              </a:rPr>
              <a:t> </a:t>
            </a:r>
            <a:r>
              <a:rPr lang="en-US" sz="2100" b="1" u="sng" dirty="0" err="1" smtClean="0">
                <a:latin typeface="Courier New" pitchFamily="49" charset="0"/>
                <a:cs typeface="Courier New" pitchFamily="49" charset="0"/>
              </a:rPr>
              <a:t>jumpr</a:t>
            </a:r>
            <a:r>
              <a:rPr lang="en-US" sz="2100" dirty="0" smtClean="0">
                <a:latin typeface="Cambria" pitchFamily="18" charset="0"/>
              </a:rPr>
              <a:t>  to </a:t>
            </a:r>
            <a:r>
              <a:rPr lang="en-US" sz="2100" dirty="0">
                <a:latin typeface="Cambria" pitchFamily="18" charset="0"/>
              </a:rPr>
              <a:t>return</a:t>
            </a:r>
          </a:p>
        </p:txBody>
      </p:sp>
      <p:sp>
        <p:nvSpPr>
          <p:cNvPr id="23573" name="Text Box 66"/>
          <p:cNvSpPr txBox="1">
            <a:spLocks noChangeArrowheads="1"/>
          </p:cNvSpPr>
          <p:nvPr/>
        </p:nvSpPr>
        <p:spPr bwMode="auto">
          <a:xfrm>
            <a:off x="5257800" y="4795838"/>
            <a:ext cx="3733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buFont typeface="Arial" charset="0"/>
              <a:buChar char="•"/>
            </a:pPr>
            <a:r>
              <a:rPr lang="en-US" sz="2100" dirty="0">
                <a:latin typeface="Cambria" pitchFamily="18" charset="0"/>
              </a:rPr>
              <a:t> </a:t>
            </a:r>
            <a:r>
              <a:rPr lang="en-US" sz="2100" b="1" dirty="0" smtClean="0">
                <a:solidFill>
                  <a:srgbClr val="0000FF"/>
                </a:solidFill>
                <a:latin typeface="Cambria" pitchFamily="18" charset="0"/>
              </a:rPr>
              <a:t>pop </a:t>
            </a:r>
            <a:r>
              <a:rPr lang="en-US" sz="2100" dirty="0" smtClean="0">
                <a:latin typeface="Cambria" pitchFamily="18" charset="0"/>
              </a:rPr>
              <a:t>all </a:t>
            </a:r>
            <a:r>
              <a:rPr lang="en-US" sz="2100" i="1" dirty="0">
                <a:latin typeface="Cambria" pitchFamily="18" charset="0"/>
              </a:rPr>
              <a:t>back</a:t>
            </a:r>
            <a:r>
              <a:rPr lang="en-US" sz="2100" dirty="0">
                <a:latin typeface="Cambria" pitchFamily="18" charset="0"/>
              </a:rPr>
              <a:t> from memory</a:t>
            </a:r>
          </a:p>
        </p:txBody>
      </p:sp>
      <p:sp>
        <p:nvSpPr>
          <p:cNvPr id="23" name="Rectangle 2"/>
          <p:cNvSpPr>
            <a:spLocks noChangeArrowheads="1"/>
          </p:cNvSpPr>
          <p:nvPr>
            <p:custDataLst>
              <p:tags r:id="rId3"/>
            </p:custDataLst>
          </p:nvPr>
        </p:nvSpPr>
        <p:spPr bwMode="auto">
          <a:xfrm>
            <a:off x="645425" y="211938"/>
            <a:ext cx="80436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600" dirty="0" smtClean="0">
                <a:solidFill>
                  <a:schemeClr val="tx2"/>
                </a:solidFill>
                <a:latin typeface="Calibri" panose="020F0502020204030204" pitchFamily="34" charset="0"/>
                <a:cs typeface="Calibri" panose="020F0502020204030204" pitchFamily="34" charset="0"/>
              </a:rPr>
              <a:t>Journey:   instructions to </a:t>
            </a:r>
            <a:r>
              <a:rPr lang="en-US" sz="3600" u="sng" dirty="0" smtClean="0">
                <a:solidFill>
                  <a:schemeClr val="tx2"/>
                </a:solidFill>
                <a:latin typeface="Calibri" panose="020F0502020204030204" pitchFamily="34" charset="0"/>
                <a:cs typeface="Calibri" panose="020F0502020204030204" pitchFamily="34" charset="0"/>
              </a:rPr>
              <a:t>functions</a:t>
            </a:r>
            <a:r>
              <a:rPr lang="en-US" sz="3600" dirty="0" smtClean="0">
                <a:solidFill>
                  <a:schemeClr val="tx2"/>
                </a:solidFill>
                <a:latin typeface="Calibri" panose="020F0502020204030204" pitchFamily="34" charset="0"/>
                <a:cs typeface="Calibri" panose="020F0502020204030204" pitchFamily="34" charset="0"/>
              </a:rPr>
              <a:t>...</a:t>
            </a:r>
            <a:endParaRPr lang="en-US" sz="3600" dirty="0">
              <a:solidFill>
                <a:schemeClr val="tx2"/>
              </a:solidFill>
              <a:latin typeface="Calibri" panose="020F0502020204030204" pitchFamily="34" charset="0"/>
              <a:cs typeface="Calibri" panose="020F0502020204030204" pitchFamily="34" charset="0"/>
            </a:endParaRPr>
          </a:p>
        </p:txBody>
      </p:sp>
      <p:sp>
        <p:nvSpPr>
          <p:cNvPr id="22" name="TextBox 21"/>
          <p:cNvSpPr txBox="1"/>
          <p:nvPr/>
        </p:nvSpPr>
        <p:spPr>
          <a:xfrm rot="21121416">
            <a:off x="5810277" y="5809328"/>
            <a:ext cx="3148296" cy="646331"/>
          </a:xfrm>
          <a:prstGeom prst="rect">
            <a:avLst/>
          </a:prstGeom>
          <a:solidFill>
            <a:srgbClr val="CC6600"/>
          </a:solidFill>
        </p:spPr>
        <p:txBody>
          <a:bodyPr wrap="square" rtlCol="0">
            <a:spAutoFit/>
          </a:bodyPr>
          <a:lstStyle/>
          <a:p>
            <a:r>
              <a:rPr lang="en-US" sz="3600" dirty="0" smtClean="0">
                <a:solidFill>
                  <a:schemeClr val="bg1"/>
                </a:solidFill>
                <a:latin typeface="Cambria" panose="02040503050406030204" pitchFamily="18" charset="0"/>
              </a:rPr>
              <a:t>Conceptually</a:t>
            </a:r>
            <a:endParaRPr lang="en-US" sz="36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17599875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ChangeArrowheads="1"/>
          </p:cNvSpPr>
          <p:nvPr>
            <p:custDataLst>
              <p:tags r:id="rId1"/>
            </p:custDataLst>
          </p:nvPr>
        </p:nvSpPr>
        <p:spPr bwMode="auto">
          <a:xfrm>
            <a:off x="1347788" y="1828800"/>
            <a:ext cx="7318375" cy="773113"/>
          </a:xfrm>
          <a:prstGeom prst="rect">
            <a:avLst/>
          </a:prstGeom>
          <a:solidFill>
            <a:srgbClr val="CCECFF"/>
          </a:solidFill>
          <a:ln w="9525">
            <a:noFill/>
            <a:miter lim="800000"/>
            <a:headEnd/>
            <a:tailEnd/>
          </a:ln>
          <a:extLst/>
        </p:spPr>
        <p:txBody>
          <a:bodyPr wrap="none" anchor="ctr"/>
          <a:lstStyle/>
          <a:p>
            <a:endParaRPr lang="en-US"/>
          </a:p>
        </p:txBody>
      </p:sp>
      <p:sp>
        <p:nvSpPr>
          <p:cNvPr id="35843" name="Rectangle 13"/>
          <p:cNvSpPr>
            <a:spLocks noChangeArrowheads="1"/>
          </p:cNvSpPr>
          <p:nvPr/>
        </p:nvSpPr>
        <p:spPr bwMode="auto">
          <a:xfrm>
            <a:off x="1143000" y="304800"/>
            <a:ext cx="69421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dirty="0" smtClean="0">
                <a:latin typeface="Calibri" pitchFamily="-106" charset="0"/>
              </a:rPr>
              <a:t>Strategy:   </a:t>
            </a:r>
            <a:r>
              <a:rPr lang="en-US" sz="3600" u="sng" dirty="0">
                <a:latin typeface="Calibri" pitchFamily="-106" charset="0"/>
              </a:rPr>
              <a:t>standardize</a:t>
            </a:r>
            <a:r>
              <a:rPr lang="en-US" sz="3600" dirty="0">
                <a:latin typeface="Calibri" pitchFamily="-106" charset="0"/>
              </a:rPr>
              <a:t> </a:t>
            </a:r>
            <a:r>
              <a:rPr lang="en-US" sz="3600" dirty="0" smtClean="0">
                <a:latin typeface="Calibri" pitchFamily="-106" charset="0"/>
              </a:rPr>
              <a:t>registers</a:t>
            </a:r>
            <a:endParaRPr lang="en-US" sz="3600" dirty="0">
              <a:latin typeface="Calibri" pitchFamily="-106" charset="0"/>
            </a:endParaRPr>
          </a:p>
        </p:txBody>
      </p:sp>
      <p:sp>
        <p:nvSpPr>
          <p:cNvPr id="35844" name="Rectangle 7"/>
          <p:cNvSpPr>
            <a:spLocks noChangeArrowheads="1"/>
          </p:cNvSpPr>
          <p:nvPr>
            <p:custDataLst>
              <p:tags r:id="rId2"/>
            </p:custDataLst>
          </p:nvPr>
        </p:nvSpPr>
        <p:spPr bwMode="auto">
          <a:xfrm>
            <a:off x="1347788" y="2895600"/>
            <a:ext cx="7318375" cy="773113"/>
          </a:xfrm>
          <a:prstGeom prst="rect">
            <a:avLst/>
          </a:prstGeom>
          <a:solidFill>
            <a:srgbClr val="CCFFCC"/>
          </a:solidFill>
          <a:ln w="9525">
            <a:noFill/>
            <a:miter lim="800000"/>
            <a:headEnd/>
            <a:tailEnd/>
          </a:ln>
          <a:extLst/>
        </p:spPr>
        <p:txBody>
          <a:bodyPr wrap="none" anchor="ctr"/>
          <a:lstStyle/>
          <a:p>
            <a:endParaRPr lang="en-US"/>
          </a:p>
        </p:txBody>
      </p:sp>
      <p:sp>
        <p:nvSpPr>
          <p:cNvPr id="35845" name="Rectangle 7"/>
          <p:cNvSpPr>
            <a:spLocks noChangeArrowheads="1"/>
          </p:cNvSpPr>
          <p:nvPr>
            <p:custDataLst>
              <p:tags r:id="rId3"/>
            </p:custDataLst>
          </p:nvPr>
        </p:nvSpPr>
        <p:spPr bwMode="auto">
          <a:xfrm>
            <a:off x="1347788" y="3962400"/>
            <a:ext cx="7391400" cy="773113"/>
          </a:xfrm>
          <a:prstGeom prst="rect">
            <a:avLst/>
          </a:prstGeom>
          <a:solidFill>
            <a:srgbClr val="FFE0B3"/>
          </a:solidFill>
          <a:ln w="9525">
            <a:noFill/>
            <a:miter lim="800000"/>
            <a:headEnd/>
            <a:tailEnd/>
          </a:ln>
          <a:extLst/>
        </p:spPr>
        <p:txBody>
          <a:bodyPr wrap="none" anchor="ctr"/>
          <a:lstStyle/>
          <a:p>
            <a:endParaRPr lang="en-US"/>
          </a:p>
        </p:txBody>
      </p:sp>
      <p:sp>
        <p:nvSpPr>
          <p:cNvPr id="35846" name="Rectangle 7"/>
          <p:cNvSpPr>
            <a:spLocks noChangeArrowheads="1"/>
          </p:cNvSpPr>
          <p:nvPr>
            <p:custDataLst>
              <p:tags r:id="rId4"/>
            </p:custDataLst>
          </p:nvPr>
        </p:nvSpPr>
        <p:spPr bwMode="auto">
          <a:xfrm>
            <a:off x="1347788" y="5029200"/>
            <a:ext cx="7318375" cy="773113"/>
          </a:xfrm>
          <a:prstGeom prst="rect">
            <a:avLst/>
          </a:prstGeom>
          <a:solidFill>
            <a:schemeClr val="bg1">
              <a:lumMod val="85000"/>
            </a:schemeClr>
          </a:solidFill>
          <a:ln w="9525">
            <a:noFill/>
            <a:miter lim="800000"/>
            <a:headEnd/>
            <a:tailEnd/>
          </a:ln>
          <a:extLst/>
        </p:spPr>
        <p:txBody>
          <a:bodyPr wrap="none" anchor="ctr"/>
          <a:lstStyle/>
          <a:p>
            <a:endParaRPr lang="en-US"/>
          </a:p>
        </p:txBody>
      </p:sp>
      <p:sp>
        <p:nvSpPr>
          <p:cNvPr id="35847" name="Rectangle 21"/>
          <p:cNvSpPr>
            <a:spLocks noChangeArrowheads="1"/>
          </p:cNvSpPr>
          <p:nvPr/>
        </p:nvSpPr>
        <p:spPr bwMode="auto">
          <a:xfrm>
            <a:off x="627063" y="1982788"/>
            <a:ext cx="738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00FF"/>
                </a:solidFill>
                <a:latin typeface="Courier New" pitchFamily="-106" charset="0"/>
              </a:rPr>
              <a:t>r1 </a:t>
            </a:r>
            <a:endParaRPr lang="en-US">
              <a:solidFill>
                <a:srgbClr val="0000FF"/>
              </a:solidFill>
            </a:endParaRPr>
          </a:p>
        </p:txBody>
      </p:sp>
      <p:sp>
        <p:nvSpPr>
          <p:cNvPr id="35848" name="Rectangle 22"/>
          <p:cNvSpPr>
            <a:spLocks noChangeArrowheads="1"/>
          </p:cNvSpPr>
          <p:nvPr/>
        </p:nvSpPr>
        <p:spPr bwMode="auto">
          <a:xfrm>
            <a:off x="533400" y="3048000"/>
            <a:ext cx="739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B050"/>
                </a:solidFill>
                <a:latin typeface="Courier New" pitchFamily="-106" charset="0"/>
              </a:rPr>
              <a:t>r13</a:t>
            </a:r>
            <a:endParaRPr lang="en-US">
              <a:solidFill>
                <a:srgbClr val="00B050"/>
              </a:solidFill>
            </a:endParaRPr>
          </a:p>
        </p:txBody>
      </p:sp>
      <p:sp>
        <p:nvSpPr>
          <p:cNvPr id="35849" name="Rectangle 23"/>
          <p:cNvSpPr>
            <a:spLocks noChangeArrowheads="1"/>
          </p:cNvSpPr>
          <p:nvPr/>
        </p:nvSpPr>
        <p:spPr bwMode="auto">
          <a:xfrm>
            <a:off x="533400" y="4110038"/>
            <a:ext cx="739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C00000"/>
                </a:solidFill>
                <a:latin typeface="Courier New" pitchFamily="-106" charset="0"/>
              </a:rPr>
              <a:t>r14</a:t>
            </a:r>
            <a:endParaRPr lang="en-US">
              <a:solidFill>
                <a:srgbClr val="C00000"/>
              </a:solidFill>
            </a:endParaRPr>
          </a:p>
        </p:txBody>
      </p:sp>
      <p:sp>
        <p:nvSpPr>
          <p:cNvPr id="35850" name="Rectangle 24"/>
          <p:cNvSpPr>
            <a:spLocks noChangeArrowheads="1"/>
          </p:cNvSpPr>
          <p:nvPr/>
        </p:nvSpPr>
        <p:spPr bwMode="auto">
          <a:xfrm>
            <a:off x="533400" y="5176838"/>
            <a:ext cx="739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latin typeface="Courier New" pitchFamily="-106" charset="0"/>
              </a:rPr>
              <a:t>r15</a:t>
            </a:r>
            <a:endParaRPr lang="en-US"/>
          </a:p>
        </p:txBody>
      </p:sp>
      <p:sp>
        <p:nvSpPr>
          <p:cNvPr id="35851" name="Rectangle 18"/>
          <p:cNvSpPr>
            <a:spLocks noChangeArrowheads="1"/>
          </p:cNvSpPr>
          <p:nvPr/>
        </p:nvSpPr>
        <p:spPr bwMode="auto">
          <a:xfrm>
            <a:off x="1485900" y="1903413"/>
            <a:ext cx="53080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3200" dirty="0" smtClean="0">
                <a:solidFill>
                  <a:srgbClr val="0000FF"/>
                </a:solidFill>
                <a:latin typeface="Calibri" pitchFamily="-106" charset="0"/>
              </a:rPr>
              <a:t>argument(s</a:t>
            </a:r>
            <a:r>
              <a:rPr lang="en-US" sz="3200" dirty="0">
                <a:solidFill>
                  <a:srgbClr val="0000FF"/>
                </a:solidFill>
                <a:latin typeface="Calibri" pitchFamily="-106" charset="0"/>
              </a:rPr>
              <a:t>) </a:t>
            </a:r>
            <a:r>
              <a:rPr lang="en-US" sz="3200" dirty="0">
                <a:latin typeface="Calibri" pitchFamily="-106" charset="0"/>
              </a:rPr>
              <a:t>will be in r1, r2, ...</a:t>
            </a:r>
            <a:endParaRPr lang="en-US" sz="3200" dirty="0"/>
          </a:p>
        </p:txBody>
      </p:sp>
      <p:sp>
        <p:nvSpPr>
          <p:cNvPr id="35852" name="Rectangle 19"/>
          <p:cNvSpPr>
            <a:spLocks noChangeArrowheads="1"/>
          </p:cNvSpPr>
          <p:nvPr/>
        </p:nvSpPr>
        <p:spPr bwMode="auto">
          <a:xfrm>
            <a:off x="1485900" y="2938463"/>
            <a:ext cx="69484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dirty="0">
                <a:latin typeface="Calibri" pitchFamily="-106" charset="0"/>
              </a:rPr>
              <a:t>the </a:t>
            </a:r>
            <a:r>
              <a:rPr lang="en-US" sz="3200" dirty="0">
                <a:solidFill>
                  <a:srgbClr val="00B050"/>
                </a:solidFill>
                <a:latin typeface="Calibri" pitchFamily="-106" charset="0"/>
              </a:rPr>
              <a:t>return </a:t>
            </a:r>
            <a:r>
              <a:rPr lang="en-US" sz="3200" i="1" dirty="0">
                <a:solidFill>
                  <a:srgbClr val="00B050"/>
                </a:solidFill>
                <a:latin typeface="Calibri" pitchFamily="-106" charset="0"/>
              </a:rPr>
              <a:t>value </a:t>
            </a:r>
            <a:r>
              <a:rPr lang="en-US" sz="3200" dirty="0">
                <a:latin typeface="Calibri" pitchFamily="-106" charset="0"/>
              </a:rPr>
              <a:t>(result) will be in r13</a:t>
            </a:r>
            <a:endParaRPr lang="en-US" sz="3200" dirty="0"/>
          </a:p>
        </p:txBody>
      </p:sp>
      <p:sp>
        <p:nvSpPr>
          <p:cNvPr id="35853" name="Rectangle 20"/>
          <p:cNvSpPr>
            <a:spLocks noChangeArrowheads="1"/>
          </p:cNvSpPr>
          <p:nvPr/>
        </p:nvSpPr>
        <p:spPr bwMode="auto">
          <a:xfrm>
            <a:off x="1485900" y="4054475"/>
            <a:ext cx="727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a:latin typeface="Calibri" pitchFamily="-106" charset="0"/>
              </a:rPr>
              <a:t>the </a:t>
            </a:r>
            <a:r>
              <a:rPr lang="en-US" sz="3200">
                <a:solidFill>
                  <a:srgbClr val="C00000"/>
                </a:solidFill>
                <a:latin typeface="Calibri" pitchFamily="-106" charset="0"/>
              </a:rPr>
              <a:t>return </a:t>
            </a:r>
            <a:r>
              <a:rPr lang="en-US" sz="3200" i="1">
                <a:solidFill>
                  <a:srgbClr val="C00000"/>
                </a:solidFill>
                <a:latin typeface="Calibri" pitchFamily="-106" charset="0"/>
              </a:rPr>
              <a:t>address </a:t>
            </a:r>
            <a:r>
              <a:rPr lang="en-US" sz="3200">
                <a:latin typeface="Calibri" pitchFamily="-106" charset="0"/>
              </a:rPr>
              <a:t>will be in r14</a:t>
            </a:r>
            <a:endParaRPr lang="en-US" sz="3200"/>
          </a:p>
        </p:txBody>
      </p:sp>
      <p:sp>
        <p:nvSpPr>
          <p:cNvPr id="35854" name="Rectangle 21"/>
          <p:cNvSpPr>
            <a:spLocks noChangeArrowheads="1"/>
          </p:cNvSpPr>
          <p:nvPr/>
        </p:nvSpPr>
        <p:spPr bwMode="auto">
          <a:xfrm>
            <a:off x="1485900" y="5121275"/>
            <a:ext cx="68722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200">
                <a:latin typeface="Calibri" pitchFamily="-106" charset="0"/>
              </a:rPr>
              <a:t>the "stack pointer" will be in r15</a:t>
            </a:r>
            <a:endParaRPr lang="en-US" sz="3200"/>
          </a:p>
        </p:txBody>
      </p:sp>
      <p:sp>
        <p:nvSpPr>
          <p:cNvPr id="35855" name="Rectangle 18"/>
          <p:cNvSpPr>
            <a:spLocks noChangeArrowheads="1"/>
          </p:cNvSpPr>
          <p:nvPr/>
        </p:nvSpPr>
        <p:spPr bwMode="auto">
          <a:xfrm>
            <a:off x="3430280" y="1368128"/>
            <a:ext cx="52506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latin typeface="Calibri" pitchFamily="-106" charset="0"/>
              </a:rPr>
              <a:t>Simplify by having a </a:t>
            </a:r>
            <a:r>
              <a:rPr lang="en-US" sz="1800" b="1" dirty="0">
                <a:latin typeface="Calibri" pitchFamily="-106" charset="0"/>
              </a:rPr>
              <a:t>standard place</a:t>
            </a:r>
            <a:r>
              <a:rPr lang="en-US" sz="1800" dirty="0">
                <a:latin typeface="Calibri" pitchFamily="-106" charset="0"/>
              </a:rPr>
              <a:t> for </a:t>
            </a:r>
            <a:r>
              <a:rPr lang="en-US" sz="1800" b="1" dirty="0">
                <a:latin typeface="Calibri" pitchFamily="-106" charset="0"/>
              </a:rPr>
              <a:t>standard data</a:t>
            </a:r>
            <a:r>
              <a:rPr lang="en-US" sz="1800" dirty="0">
                <a:latin typeface="Calibri" pitchFamily="-106" charset="0"/>
              </a:rPr>
              <a:t>.</a:t>
            </a:r>
            <a:endParaRPr lang="en-US" sz="1800" dirty="0"/>
          </a:p>
        </p:txBody>
      </p:sp>
      <p:sp>
        <p:nvSpPr>
          <p:cNvPr id="35856" name="Rectangle 18"/>
          <p:cNvSpPr>
            <a:spLocks noChangeArrowheads="1"/>
          </p:cNvSpPr>
          <p:nvPr/>
        </p:nvSpPr>
        <p:spPr bwMode="auto">
          <a:xfrm>
            <a:off x="1600200" y="5722233"/>
            <a:ext cx="51117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a:latin typeface="Calibri" pitchFamily="-106" charset="0"/>
              </a:rPr>
              <a:t>This is the NEXT location in memory for storing data</a:t>
            </a:r>
            <a:endParaRPr lang="en-US" sz="1800" dirty="0"/>
          </a:p>
        </p:txBody>
      </p:sp>
      <p:sp>
        <p:nvSpPr>
          <p:cNvPr id="17" name="TextBox 16"/>
          <p:cNvSpPr txBox="1"/>
          <p:nvPr/>
        </p:nvSpPr>
        <p:spPr>
          <a:xfrm rot="20964645">
            <a:off x="5641743" y="5929180"/>
            <a:ext cx="3298507" cy="584775"/>
          </a:xfrm>
          <a:prstGeom prst="rect">
            <a:avLst/>
          </a:prstGeom>
          <a:solidFill>
            <a:srgbClr val="CC6600"/>
          </a:solidFill>
        </p:spPr>
        <p:txBody>
          <a:bodyPr wrap="square" rtlCol="0">
            <a:spAutoFit/>
          </a:bodyPr>
          <a:lstStyle/>
          <a:p>
            <a:r>
              <a:rPr lang="en-US" sz="3200" b="1" dirty="0" smtClean="0">
                <a:solidFill>
                  <a:schemeClr val="bg1"/>
                </a:solidFill>
                <a:latin typeface="Cambria" panose="02040503050406030204" pitchFamily="18" charset="0"/>
              </a:rPr>
              <a:t>Organizationally</a:t>
            </a:r>
            <a:endParaRPr lang="en-US" sz="40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3301248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869736" cy="5078313"/>
          </a:xfrm>
          <a:prstGeom prst="rect">
            <a:avLst/>
          </a:prstGeom>
          <a:noFill/>
        </p:spPr>
        <p:txBody>
          <a:bodyPr wrap="none" rtlCol="0">
            <a:spAutoFit/>
          </a:bodyPr>
          <a:lstStyle/>
          <a:p>
            <a:pPr algn="l"/>
            <a:r>
              <a:rPr lang="en-US" sz="1800" b="1" dirty="0">
                <a:solidFill>
                  <a:srgbClr val="00B050"/>
                </a:solidFill>
                <a:latin typeface="Courier New" panose="02070309020205020404" pitchFamily="49" charset="0"/>
                <a:cs typeface="Courier New" panose="02070309020205020404" pitchFamily="49" charset="0"/>
              </a:rPr>
              <a:t>00 read  r1             # Read user input into r1</a:t>
            </a:r>
          </a:p>
          <a:p>
            <a:pPr algn="l"/>
            <a:r>
              <a:rPr lang="en-US" sz="1800" b="1" dirty="0">
                <a:solidFill>
                  <a:srgbClr val="00B050"/>
                </a:solidFill>
                <a:latin typeface="Courier New" panose="02070309020205020404" pitchFamily="49" charset="0"/>
                <a:cs typeface="Courier New" panose="02070309020205020404" pitchFamily="49" charset="0"/>
              </a:rPr>
              <a:t>01 </a:t>
            </a:r>
            <a:r>
              <a:rPr lang="en-US" sz="1800" b="1" dirty="0" err="1">
                <a:solidFill>
                  <a:srgbClr val="00B050"/>
                </a:solidFill>
                <a:latin typeface="Courier New" panose="02070309020205020404" pitchFamily="49" charset="0"/>
                <a:cs typeface="Courier New" panose="02070309020205020404" pitchFamily="49" charset="0"/>
              </a:rPr>
              <a:t>setn</a:t>
            </a:r>
            <a:r>
              <a:rPr lang="en-US" sz="1800" b="1" dirty="0">
                <a:solidFill>
                  <a:srgbClr val="00B050"/>
                </a:solidFill>
                <a:latin typeface="Courier New" panose="02070309020205020404" pitchFamily="49" charset="0"/>
                <a:cs typeface="Courier New" panose="02070309020205020404" pitchFamily="49" charset="0"/>
              </a:rPr>
              <a:t>  r15 42         # Initialize the stack pointer</a:t>
            </a:r>
          </a:p>
          <a:p>
            <a:pPr algn="l"/>
            <a:r>
              <a:rPr lang="en-US" sz="1800" b="1" dirty="0">
                <a:solidFill>
                  <a:srgbClr val="00B050"/>
                </a:solidFill>
                <a:latin typeface="Courier New" panose="02070309020205020404" pitchFamily="49" charset="0"/>
                <a:cs typeface="Courier New" panose="02070309020205020404" pitchFamily="49" charset="0"/>
              </a:rPr>
              <a:t>02 </a:t>
            </a:r>
            <a:r>
              <a:rPr lang="en-US" sz="1800" b="1" dirty="0" err="1">
                <a:solidFill>
                  <a:srgbClr val="00B050"/>
                </a:solidFill>
                <a:latin typeface="Courier New" panose="02070309020205020404" pitchFamily="49" charset="0"/>
                <a:cs typeface="Courier New" panose="02070309020205020404" pitchFamily="49" charset="0"/>
              </a:rPr>
              <a:t>calln</a:t>
            </a:r>
            <a:r>
              <a:rPr lang="en-US" sz="1800" b="1" dirty="0">
                <a:solidFill>
                  <a:srgbClr val="00B050"/>
                </a:solidFill>
                <a:latin typeface="Courier New" panose="02070309020205020404" pitchFamily="49" charset="0"/>
                <a:cs typeface="Courier New" panose="02070309020205020404" pitchFamily="49" charset="0"/>
              </a:rPr>
              <a:t> r14 5          # Call factorial function (line 5)</a:t>
            </a:r>
          </a:p>
          <a:p>
            <a:pPr algn="l"/>
            <a:r>
              <a:rPr lang="en-US" sz="1800" b="1" dirty="0">
                <a:solidFill>
                  <a:srgbClr val="00B050"/>
                </a:solidFill>
                <a:latin typeface="Courier New" panose="02070309020205020404" pitchFamily="49" charset="0"/>
                <a:cs typeface="Courier New" panose="02070309020205020404" pitchFamily="49" charset="0"/>
              </a:rPr>
              <a:t>03 write r13            # Write result to the screen</a:t>
            </a:r>
          </a:p>
          <a:p>
            <a:pPr algn="l"/>
            <a:r>
              <a:rPr lang="en-US" sz="1800" b="1" dirty="0">
                <a:solidFill>
                  <a:srgbClr val="00B050"/>
                </a:solidFill>
                <a:latin typeface="Courier New" panose="02070309020205020404" pitchFamily="49" charset="0"/>
                <a:cs typeface="Courier New" panose="02070309020205020404" pitchFamily="49" charset="0"/>
              </a:rPr>
              <a:t>04 halt                 # All done!</a:t>
            </a:r>
          </a:p>
          <a:p>
            <a:pPr algn="l"/>
            <a:endParaRPr lang="en-US" sz="1800" b="1" dirty="0">
              <a:solidFill>
                <a:srgbClr val="00B050"/>
              </a:solidFill>
              <a:latin typeface="Courier New" panose="02070309020205020404" pitchFamily="49" charset="0"/>
              <a:cs typeface="Courier New" panose="02070309020205020404" pitchFamily="49" charset="0"/>
            </a:endParaRPr>
          </a:p>
          <a:p>
            <a:pPr algn="l"/>
            <a:r>
              <a:rPr lang="en-US" sz="1800" b="1" dirty="0">
                <a:solidFill>
                  <a:srgbClr val="00B050"/>
                </a:solidFill>
                <a:latin typeface="Courier New" panose="02070309020205020404" pitchFamily="49" charset="0"/>
                <a:cs typeface="Courier New" panose="02070309020205020404" pitchFamily="49" charset="0"/>
              </a:rPr>
              <a:t>05 </a:t>
            </a:r>
            <a:r>
              <a:rPr lang="en-US" sz="1800" b="1" dirty="0" err="1">
                <a:solidFill>
                  <a:srgbClr val="00B050"/>
                </a:solidFill>
                <a:latin typeface="Courier New" panose="02070309020205020404" pitchFamily="49" charset="0"/>
                <a:cs typeface="Courier New" panose="02070309020205020404" pitchFamily="49" charset="0"/>
              </a:rPr>
              <a:t>jnezn</a:t>
            </a:r>
            <a:r>
              <a:rPr lang="en-US" sz="1800" b="1" dirty="0">
                <a:solidFill>
                  <a:srgbClr val="00B050"/>
                </a:solidFill>
                <a:latin typeface="Courier New" panose="02070309020205020404" pitchFamily="49" charset="0"/>
                <a:cs typeface="Courier New" panose="02070309020205020404" pitchFamily="49" charset="0"/>
              </a:rPr>
              <a:t> r1 8           # Factorial: test for base case</a:t>
            </a:r>
          </a:p>
          <a:p>
            <a:pPr algn="l"/>
            <a:r>
              <a:rPr lang="en-US" sz="1800" b="1" dirty="0">
                <a:solidFill>
                  <a:srgbClr val="00B050"/>
                </a:solidFill>
                <a:latin typeface="Courier New" panose="02070309020205020404" pitchFamily="49" charset="0"/>
                <a:cs typeface="Courier New" panose="02070309020205020404" pitchFamily="49" charset="0"/>
              </a:rPr>
              <a:t>06 </a:t>
            </a:r>
            <a:r>
              <a:rPr lang="en-US" sz="1800" b="1" dirty="0" err="1">
                <a:solidFill>
                  <a:srgbClr val="00B050"/>
                </a:solidFill>
                <a:latin typeface="Courier New" panose="02070309020205020404" pitchFamily="49" charset="0"/>
                <a:cs typeface="Courier New" panose="02070309020205020404" pitchFamily="49" charset="0"/>
              </a:rPr>
              <a:t>setn</a:t>
            </a:r>
            <a:r>
              <a:rPr lang="en-US" sz="1800" b="1" dirty="0">
                <a:solidFill>
                  <a:srgbClr val="00B050"/>
                </a:solidFill>
                <a:latin typeface="Courier New" panose="02070309020205020404" pitchFamily="49" charset="0"/>
                <a:cs typeface="Courier New" panose="02070309020205020404" pitchFamily="49" charset="0"/>
              </a:rPr>
              <a:t>  r13 1          # Base case: r1 is zero, so answer is 1</a:t>
            </a:r>
          </a:p>
          <a:p>
            <a:pPr algn="l"/>
            <a:r>
              <a:rPr lang="en-US" sz="1800" b="1" dirty="0">
                <a:solidFill>
                  <a:srgbClr val="00B050"/>
                </a:solidFill>
                <a:latin typeface="Courier New" panose="02070309020205020404" pitchFamily="49" charset="0"/>
                <a:cs typeface="Courier New" panose="02070309020205020404" pitchFamily="49" charset="0"/>
              </a:rPr>
              <a:t>07 </a:t>
            </a:r>
            <a:r>
              <a:rPr lang="en-US" sz="1800" b="1" dirty="0" err="1">
                <a:solidFill>
                  <a:srgbClr val="00B050"/>
                </a:solidFill>
                <a:latin typeface="Courier New" panose="02070309020205020404" pitchFamily="49" charset="0"/>
                <a:cs typeface="Courier New" panose="02070309020205020404" pitchFamily="49" charset="0"/>
              </a:rPr>
              <a:t>jumpr</a:t>
            </a:r>
            <a:r>
              <a:rPr lang="en-US" sz="1800" b="1" dirty="0">
                <a:solidFill>
                  <a:srgbClr val="00B050"/>
                </a:solidFill>
                <a:latin typeface="Courier New" panose="02070309020205020404" pitchFamily="49" charset="0"/>
                <a:cs typeface="Courier New" panose="02070309020205020404" pitchFamily="49" charset="0"/>
              </a:rPr>
              <a:t> r14            # Return to our caller</a:t>
            </a:r>
          </a:p>
          <a:p>
            <a:pPr algn="l"/>
            <a:endParaRPr lang="en-US" sz="1800" b="1" dirty="0">
              <a:solidFill>
                <a:srgbClr val="00B050"/>
              </a:solidFill>
              <a:latin typeface="Courier New" panose="02070309020205020404" pitchFamily="49" charset="0"/>
              <a:cs typeface="Courier New" panose="02070309020205020404" pitchFamily="49" charset="0"/>
            </a:endParaRPr>
          </a:p>
          <a:p>
            <a:pPr algn="l"/>
            <a:r>
              <a:rPr lang="en-US" sz="1800" b="1" dirty="0">
                <a:solidFill>
                  <a:srgbClr val="00B050"/>
                </a:solidFill>
                <a:latin typeface="Courier New" panose="02070309020205020404" pitchFamily="49" charset="0"/>
                <a:cs typeface="Courier New" panose="02070309020205020404" pitchFamily="49" charset="0"/>
              </a:rPr>
              <a:t>08 </a:t>
            </a:r>
            <a:r>
              <a:rPr lang="en-US" sz="1800" b="1" dirty="0" err="1">
                <a:solidFill>
                  <a:srgbClr val="00B050"/>
                </a:solidFill>
                <a:latin typeface="Courier New" panose="02070309020205020404" pitchFamily="49" charset="0"/>
                <a:cs typeface="Courier New" panose="02070309020205020404" pitchFamily="49" charset="0"/>
              </a:rPr>
              <a:t>pushr</a:t>
            </a:r>
            <a:r>
              <a:rPr lang="en-US" sz="1800" b="1" dirty="0">
                <a:solidFill>
                  <a:srgbClr val="00B050"/>
                </a:solidFill>
                <a:latin typeface="Courier New" panose="02070309020205020404" pitchFamily="49" charset="0"/>
                <a:cs typeface="Courier New" panose="02070309020205020404" pitchFamily="49" charset="0"/>
              </a:rPr>
              <a:t> r1  r15        # Recursive case: save r1 for later</a:t>
            </a:r>
          </a:p>
          <a:p>
            <a:pPr algn="l"/>
            <a:r>
              <a:rPr lang="en-US" sz="1800" b="1" dirty="0">
                <a:solidFill>
                  <a:srgbClr val="00B050"/>
                </a:solidFill>
                <a:latin typeface="Courier New" panose="02070309020205020404" pitchFamily="49" charset="0"/>
                <a:cs typeface="Courier New" panose="02070309020205020404" pitchFamily="49" charset="0"/>
              </a:rPr>
              <a:t>09 </a:t>
            </a:r>
            <a:r>
              <a:rPr lang="en-US" sz="1800" b="1" dirty="0" err="1">
                <a:solidFill>
                  <a:srgbClr val="00B050"/>
                </a:solidFill>
                <a:latin typeface="Courier New" panose="02070309020205020404" pitchFamily="49" charset="0"/>
                <a:cs typeface="Courier New" panose="02070309020205020404" pitchFamily="49" charset="0"/>
              </a:rPr>
              <a:t>pushr</a:t>
            </a:r>
            <a:r>
              <a:rPr lang="en-US" sz="1800" b="1" dirty="0">
                <a:solidFill>
                  <a:srgbClr val="00B050"/>
                </a:solidFill>
                <a:latin typeface="Courier New" panose="02070309020205020404" pitchFamily="49" charset="0"/>
                <a:cs typeface="Courier New" panose="02070309020205020404" pitchFamily="49" charset="0"/>
              </a:rPr>
              <a:t> r14 r15        # ..also save r14 (very important!)</a:t>
            </a:r>
          </a:p>
          <a:p>
            <a:pPr algn="l"/>
            <a:r>
              <a:rPr lang="en-US" sz="1800" b="1" dirty="0">
                <a:solidFill>
                  <a:srgbClr val="00B050"/>
                </a:solidFill>
                <a:latin typeface="Courier New" panose="02070309020205020404" pitchFamily="49" charset="0"/>
                <a:cs typeface="Courier New" panose="02070309020205020404" pitchFamily="49" charset="0"/>
              </a:rPr>
              <a:t>10 </a:t>
            </a:r>
            <a:r>
              <a:rPr lang="en-US" sz="1800" b="1" dirty="0" err="1">
                <a:solidFill>
                  <a:srgbClr val="00B050"/>
                </a:solidFill>
                <a:latin typeface="Courier New" panose="02070309020205020404" pitchFamily="49" charset="0"/>
                <a:cs typeface="Courier New" panose="02070309020205020404" pitchFamily="49" charset="0"/>
              </a:rPr>
              <a:t>addn</a:t>
            </a:r>
            <a:r>
              <a:rPr lang="en-US" sz="1800" b="1" dirty="0">
                <a:solidFill>
                  <a:srgbClr val="00B050"/>
                </a:solidFill>
                <a:latin typeface="Courier New" panose="02070309020205020404" pitchFamily="49" charset="0"/>
                <a:cs typeface="Courier New" panose="02070309020205020404" pitchFamily="49" charset="0"/>
              </a:rPr>
              <a:t>  r1 -1          # Calculate N-1</a:t>
            </a:r>
          </a:p>
          <a:p>
            <a:pPr algn="l"/>
            <a:r>
              <a:rPr lang="en-US" sz="1800" b="1" dirty="0">
                <a:solidFill>
                  <a:srgbClr val="00B050"/>
                </a:solidFill>
                <a:latin typeface="Courier New" panose="02070309020205020404" pitchFamily="49" charset="0"/>
                <a:cs typeface="Courier New" panose="02070309020205020404" pitchFamily="49" charset="0"/>
              </a:rPr>
              <a:t>11 </a:t>
            </a:r>
            <a:r>
              <a:rPr lang="en-US" sz="1800" b="1" dirty="0" err="1">
                <a:solidFill>
                  <a:srgbClr val="00B050"/>
                </a:solidFill>
                <a:latin typeface="Courier New" panose="02070309020205020404" pitchFamily="49" charset="0"/>
                <a:cs typeface="Courier New" panose="02070309020205020404" pitchFamily="49" charset="0"/>
              </a:rPr>
              <a:t>calln</a:t>
            </a:r>
            <a:r>
              <a:rPr lang="en-US" sz="1800" b="1" dirty="0">
                <a:solidFill>
                  <a:srgbClr val="00B050"/>
                </a:solidFill>
                <a:latin typeface="Courier New" panose="02070309020205020404" pitchFamily="49" charset="0"/>
                <a:cs typeface="Courier New" panose="02070309020205020404" pitchFamily="49" charset="0"/>
              </a:rPr>
              <a:t> r14 5          # Ask for factorial of N-1</a:t>
            </a:r>
          </a:p>
          <a:p>
            <a:pPr algn="l"/>
            <a:r>
              <a:rPr lang="en-US" sz="1800" b="1" dirty="0">
                <a:solidFill>
                  <a:srgbClr val="00B050"/>
                </a:solidFill>
                <a:latin typeface="Courier New" panose="02070309020205020404" pitchFamily="49" charset="0"/>
                <a:cs typeface="Courier New" panose="02070309020205020404" pitchFamily="49" charset="0"/>
              </a:rPr>
              <a:t>12 </a:t>
            </a:r>
            <a:r>
              <a:rPr lang="en-US" sz="1800" b="1" dirty="0" err="1">
                <a:solidFill>
                  <a:srgbClr val="00B050"/>
                </a:solidFill>
                <a:latin typeface="Courier New" panose="02070309020205020404" pitchFamily="49" charset="0"/>
                <a:cs typeface="Courier New" panose="02070309020205020404" pitchFamily="49" charset="0"/>
              </a:rPr>
              <a:t>popr</a:t>
            </a:r>
            <a:r>
              <a:rPr lang="en-US" sz="1800" b="1" dirty="0">
                <a:solidFill>
                  <a:srgbClr val="00B050"/>
                </a:solidFill>
                <a:latin typeface="Courier New" panose="02070309020205020404" pitchFamily="49" charset="0"/>
                <a:cs typeface="Courier New" panose="02070309020205020404" pitchFamily="49" charset="0"/>
              </a:rPr>
              <a:t>  r14 r15        # Recover the registers we saved</a:t>
            </a:r>
          </a:p>
          <a:p>
            <a:pPr algn="l"/>
            <a:r>
              <a:rPr lang="en-US" sz="1800" b="1" dirty="0">
                <a:solidFill>
                  <a:srgbClr val="00B050"/>
                </a:solidFill>
                <a:latin typeface="Courier New" panose="02070309020205020404" pitchFamily="49" charset="0"/>
                <a:cs typeface="Courier New" panose="02070309020205020404" pitchFamily="49" charset="0"/>
              </a:rPr>
              <a:t>13 </a:t>
            </a:r>
            <a:r>
              <a:rPr lang="en-US" sz="1800" b="1" dirty="0" err="1">
                <a:solidFill>
                  <a:srgbClr val="00B050"/>
                </a:solidFill>
                <a:latin typeface="Courier New" panose="02070309020205020404" pitchFamily="49" charset="0"/>
                <a:cs typeface="Courier New" panose="02070309020205020404" pitchFamily="49" charset="0"/>
              </a:rPr>
              <a:t>popr</a:t>
            </a:r>
            <a:r>
              <a:rPr lang="en-US" sz="1800" b="1" dirty="0">
                <a:solidFill>
                  <a:srgbClr val="00B050"/>
                </a:solidFill>
                <a:latin typeface="Courier New" panose="02070309020205020404" pitchFamily="49" charset="0"/>
                <a:cs typeface="Courier New" panose="02070309020205020404" pitchFamily="49" charset="0"/>
              </a:rPr>
              <a:t>  r1 r15         # ...</a:t>
            </a:r>
          </a:p>
          <a:p>
            <a:pPr algn="l"/>
            <a:r>
              <a:rPr lang="en-US" sz="1800" b="1" dirty="0">
                <a:solidFill>
                  <a:srgbClr val="00B050"/>
                </a:solidFill>
                <a:latin typeface="Courier New" panose="02070309020205020404" pitchFamily="49" charset="0"/>
                <a:cs typeface="Courier New" panose="02070309020205020404" pitchFamily="49" charset="0"/>
              </a:rPr>
              <a:t>14 </a:t>
            </a:r>
            <a:r>
              <a:rPr lang="en-US" sz="1800" b="1" dirty="0" err="1">
                <a:solidFill>
                  <a:srgbClr val="00B050"/>
                </a:solidFill>
                <a:latin typeface="Courier New" panose="02070309020205020404" pitchFamily="49" charset="0"/>
                <a:cs typeface="Courier New" panose="02070309020205020404" pitchFamily="49" charset="0"/>
              </a:rPr>
              <a:t>mul</a:t>
            </a:r>
            <a:r>
              <a:rPr lang="en-US" sz="1800" b="1" dirty="0">
                <a:solidFill>
                  <a:srgbClr val="00B050"/>
                </a:solidFill>
                <a:latin typeface="Courier New" panose="02070309020205020404" pitchFamily="49" charset="0"/>
                <a:cs typeface="Courier New" panose="02070309020205020404" pitchFamily="49" charset="0"/>
              </a:rPr>
              <a:t>   r13 </a:t>
            </a:r>
            <a:r>
              <a:rPr lang="en-US" sz="1800" b="1" dirty="0" err="1">
                <a:solidFill>
                  <a:srgbClr val="00B050"/>
                </a:solidFill>
                <a:latin typeface="Courier New" panose="02070309020205020404" pitchFamily="49" charset="0"/>
                <a:cs typeface="Courier New" panose="02070309020205020404" pitchFamily="49" charset="0"/>
              </a:rPr>
              <a:t>r13</a:t>
            </a:r>
            <a:r>
              <a:rPr lang="en-US" sz="1800" b="1" dirty="0">
                <a:solidFill>
                  <a:srgbClr val="00B050"/>
                </a:solidFill>
                <a:latin typeface="Courier New" panose="02070309020205020404" pitchFamily="49" charset="0"/>
                <a:cs typeface="Courier New" panose="02070309020205020404" pitchFamily="49" charset="0"/>
              </a:rPr>
              <a:t> r1     # Calculate N * </a:t>
            </a:r>
            <a:r>
              <a:rPr lang="en-US" sz="1800" b="1" dirty="0" err="1">
                <a:solidFill>
                  <a:srgbClr val="00B050"/>
                </a:solidFill>
                <a:latin typeface="Courier New" panose="02070309020205020404" pitchFamily="49" charset="0"/>
                <a:cs typeface="Courier New" panose="02070309020205020404" pitchFamily="49" charset="0"/>
              </a:rPr>
              <a:t>fac</a:t>
            </a:r>
            <a:r>
              <a:rPr lang="en-US" sz="1800" b="1" dirty="0">
                <a:solidFill>
                  <a:srgbClr val="00B050"/>
                </a:solidFill>
                <a:latin typeface="Courier New" panose="02070309020205020404" pitchFamily="49" charset="0"/>
                <a:cs typeface="Courier New" panose="02070309020205020404" pitchFamily="49" charset="0"/>
              </a:rPr>
              <a:t>(N-1)</a:t>
            </a:r>
          </a:p>
          <a:p>
            <a:pPr algn="l"/>
            <a:r>
              <a:rPr lang="en-US" sz="1800" b="1" dirty="0">
                <a:solidFill>
                  <a:srgbClr val="00B050"/>
                </a:solidFill>
                <a:latin typeface="Courier New" panose="02070309020205020404" pitchFamily="49" charset="0"/>
                <a:cs typeface="Courier New" panose="02070309020205020404" pitchFamily="49" charset="0"/>
              </a:rPr>
              <a:t>15 </a:t>
            </a:r>
            <a:r>
              <a:rPr lang="en-US" sz="1800" b="1" dirty="0" err="1">
                <a:solidFill>
                  <a:srgbClr val="00B050"/>
                </a:solidFill>
                <a:latin typeface="Courier New" panose="02070309020205020404" pitchFamily="49" charset="0"/>
                <a:cs typeface="Courier New" panose="02070309020205020404" pitchFamily="49" charset="0"/>
              </a:rPr>
              <a:t>jumpr</a:t>
            </a:r>
            <a:r>
              <a:rPr lang="en-US" sz="1800" b="1" dirty="0">
                <a:solidFill>
                  <a:srgbClr val="00B050"/>
                </a:solidFill>
                <a:latin typeface="Courier New" panose="02070309020205020404" pitchFamily="49" charset="0"/>
                <a:cs typeface="Courier New" panose="02070309020205020404" pitchFamily="49" charset="0"/>
              </a:rPr>
              <a:t> r14            # All done; return to our </a:t>
            </a:r>
            <a:r>
              <a:rPr lang="en-US" sz="1800" b="1" dirty="0" smtClean="0">
                <a:solidFill>
                  <a:srgbClr val="00B050"/>
                </a:solidFill>
                <a:latin typeface="Courier New" panose="02070309020205020404" pitchFamily="49" charset="0"/>
                <a:cs typeface="Courier New" panose="02070309020205020404" pitchFamily="49" charset="0"/>
              </a:rPr>
              <a:t>caller</a:t>
            </a:r>
            <a:endParaRPr lang="en-US" sz="1800" b="1" dirty="0">
              <a:solidFill>
                <a:srgbClr val="00B050"/>
              </a:solidFill>
              <a:latin typeface="Courier New" panose="02070309020205020404" pitchFamily="49" charset="0"/>
              <a:cs typeface="Courier New" panose="02070309020205020404" pitchFamily="49" charset="0"/>
            </a:endParaRPr>
          </a:p>
        </p:txBody>
      </p:sp>
      <p:sp>
        <p:nvSpPr>
          <p:cNvPr id="39940" name="Rectangle 3"/>
          <p:cNvSpPr>
            <a:spLocks noChangeArrowheads="1"/>
          </p:cNvSpPr>
          <p:nvPr>
            <p:custDataLst>
              <p:tags r:id="rId1"/>
            </p:custDataLst>
          </p:nvPr>
        </p:nvSpPr>
        <p:spPr bwMode="auto">
          <a:xfrm>
            <a:off x="3886200" y="3810000"/>
            <a:ext cx="4800600" cy="2062163"/>
          </a:xfrm>
          <a:prstGeom prst="rect">
            <a:avLst/>
          </a:prstGeom>
          <a:solidFill>
            <a:schemeClr val="bg1"/>
          </a:solidFill>
          <a:ln w="9525">
            <a:solidFill>
              <a:schemeClr val="tx1"/>
            </a:solidFill>
            <a:miter lim="800000"/>
            <a:headEnd/>
            <a:tailEnd/>
          </a:ln>
        </p:spPr>
        <p:txBody>
          <a:bodyPr>
            <a:spAutoFit/>
          </a:bodyPr>
          <a:lstStyle/>
          <a:p>
            <a:r>
              <a:rPr lang="en-US" sz="3200" dirty="0">
                <a:solidFill>
                  <a:schemeClr val="tx2"/>
                </a:solidFill>
                <a:latin typeface="Calibri" pitchFamily="-106" charset="0"/>
              </a:rPr>
              <a:t>How much will you need to </a:t>
            </a:r>
            <a:r>
              <a:rPr lang="en-US" sz="3200" b="1" i="1" dirty="0">
                <a:solidFill>
                  <a:srgbClr val="0000FF"/>
                </a:solidFill>
                <a:latin typeface="Calibri" pitchFamily="-106" charset="0"/>
              </a:rPr>
              <a:t>change</a:t>
            </a:r>
            <a:r>
              <a:rPr lang="en-US" sz="3200" dirty="0">
                <a:solidFill>
                  <a:schemeClr val="tx2"/>
                </a:solidFill>
                <a:latin typeface="Calibri" pitchFamily="-106" charset="0"/>
              </a:rPr>
              <a:t> to implement a </a:t>
            </a:r>
            <a:r>
              <a:rPr lang="en-US" sz="3200" dirty="0" smtClean="0">
                <a:solidFill>
                  <a:schemeClr val="tx2"/>
                </a:solidFill>
                <a:latin typeface="Calibri" pitchFamily="-106" charset="0"/>
              </a:rPr>
              <a:t>recursive power </a:t>
            </a:r>
            <a:r>
              <a:rPr lang="en-US" sz="3200" dirty="0">
                <a:solidFill>
                  <a:schemeClr val="tx2"/>
                </a:solidFill>
                <a:latin typeface="Calibri" pitchFamily="-106" charset="0"/>
              </a:rPr>
              <a:t>function?</a:t>
            </a:r>
          </a:p>
          <a:p>
            <a:r>
              <a:rPr lang="en-US" sz="3200" b="1" dirty="0" smtClean="0">
                <a:solidFill>
                  <a:schemeClr val="tx2"/>
                </a:solidFill>
                <a:latin typeface="Calibri" pitchFamily="-106" charset="0"/>
              </a:rPr>
              <a:t>power(B</a:t>
            </a:r>
            <a:r>
              <a:rPr lang="en-US" sz="3200" b="1" dirty="0">
                <a:solidFill>
                  <a:schemeClr val="tx2"/>
                </a:solidFill>
                <a:latin typeface="Calibri" pitchFamily="-106" charset="0"/>
              </a:rPr>
              <a:t>, </a:t>
            </a:r>
            <a:r>
              <a:rPr lang="en-US" sz="3200" b="1" dirty="0" smtClean="0">
                <a:solidFill>
                  <a:schemeClr val="tx2"/>
                </a:solidFill>
                <a:latin typeface="Calibri" pitchFamily="-106" charset="0"/>
              </a:rPr>
              <a:t>N)</a:t>
            </a:r>
            <a:endParaRPr lang="en-US" sz="3200" b="1" dirty="0">
              <a:solidFill>
                <a:schemeClr val="tx2"/>
              </a:solidFill>
              <a:latin typeface="Calibri" pitchFamily="-106" charset="0"/>
            </a:endParaRPr>
          </a:p>
        </p:txBody>
      </p:sp>
      <p:sp>
        <p:nvSpPr>
          <p:cNvPr id="5" name="Rectangle 3"/>
          <p:cNvSpPr>
            <a:spLocks noChangeArrowheads="1"/>
          </p:cNvSpPr>
          <p:nvPr>
            <p:custDataLst>
              <p:tags r:id="rId2"/>
            </p:custDataLst>
          </p:nvPr>
        </p:nvSpPr>
        <p:spPr bwMode="auto">
          <a:xfrm>
            <a:off x="6934200" y="152400"/>
            <a:ext cx="1981200" cy="584200"/>
          </a:xfrm>
          <a:prstGeom prst="rect">
            <a:avLst/>
          </a:prstGeom>
          <a:solidFill>
            <a:schemeClr val="accent3">
              <a:lumMod val="85000"/>
            </a:schemeClr>
          </a:solidFill>
          <a:ln w="19050">
            <a:noFill/>
            <a:miter lim="800000"/>
            <a:headEnd/>
            <a:tailEnd/>
          </a:ln>
        </p:spPr>
        <p:txBody>
          <a:bodyPr>
            <a:spAutoFit/>
          </a:bodyPr>
          <a:lstStyle/>
          <a:p>
            <a:pPr>
              <a:defRPr/>
            </a:pPr>
            <a:r>
              <a:rPr lang="en-US" sz="3200" b="1" dirty="0" smtClean="0">
                <a:solidFill>
                  <a:schemeClr val="tx2"/>
                </a:solidFill>
                <a:latin typeface="Calibri" pitchFamily="34" charset="0"/>
                <a:cs typeface="Calibri" pitchFamily="34" charset="0"/>
              </a:rPr>
              <a:t>hw7pr4</a:t>
            </a:r>
            <a:endParaRPr lang="en-US" sz="3200" b="1" dirty="0">
              <a:solidFill>
                <a:schemeClr val="tx2"/>
              </a:solidFill>
              <a:latin typeface="Calibri" pitchFamily="34" charset="0"/>
              <a:cs typeface="Calibri" pitchFamily="34" charset="0"/>
            </a:endParaRPr>
          </a:p>
        </p:txBody>
      </p:sp>
      <p:sp>
        <p:nvSpPr>
          <p:cNvPr id="6" name="Rectangle 3"/>
          <p:cNvSpPr>
            <a:spLocks noChangeArrowheads="1"/>
          </p:cNvSpPr>
          <p:nvPr>
            <p:custDataLst>
              <p:tags r:id="rId3"/>
            </p:custDataLst>
          </p:nvPr>
        </p:nvSpPr>
        <p:spPr bwMode="auto">
          <a:xfrm>
            <a:off x="1371600" y="914400"/>
            <a:ext cx="4410075" cy="1569660"/>
          </a:xfrm>
          <a:prstGeom prst="rect">
            <a:avLst/>
          </a:prstGeom>
          <a:solidFill>
            <a:schemeClr val="bg1"/>
          </a:solidFill>
          <a:ln w="9525">
            <a:solidFill>
              <a:schemeClr val="tx1"/>
            </a:solidFill>
            <a:miter lim="800000"/>
            <a:headEnd/>
            <a:tailEnd/>
          </a:ln>
        </p:spPr>
        <p:txBody>
          <a:bodyPr wrap="square">
            <a:spAutoFit/>
          </a:bodyPr>
          <a:lstStyle/>
          <a:p>
            <a:r>
              <a:rPr lang="en-US" sz="3200" dirty="0">
                <a:solidFill>
                  <a:schemeClr val="tx2"/>
                </a:solidFill>
                <a:latin typeface="Calibri" pitchFamily="-106" charset="0"/>
              </a:rPr>
              <a:t>Start with </a:t>
            </a:r>
            <a:r>
              <a:rPr lang="en-US" sz="3200" dirty="0" smtClean="0">
                <a:solidFill>
                  <a:schemeClr val="tx2"/>
                </a:solidFill>
                <a:latin typeface="Calibri" pitchFamily="-106" charset="0"/>
              </a:rPr>
              <a:t>this recursive </a:t>
            </a:r>
            <a:r>
              <a:rPr lang="en-US" sz="3200" dirty="0">
                <a:solidFill>
                  <a:schemeClr val="tx2"/>
                </a:solidFill>
                <a:latin typeface="Calibri" pitchFamily="-106" charset="0"/>
              </a:rPr>
              <a:t>factorial function...</a:t>
            </a:r>
          </a:p>
          <a:p>
            <a:r>
              <a:rPr lang="en-US" sz="3200" b="1" dirty="0" err="1" smtClean="0">
                <a:solidFill>
                  <a:schemeClr val="tx2"/>
                </a:solidFill>
                <a:latin typeface="Calibri" pitchFamily="-106" charset="0"/>
              </a:rPr>
              <a:t>fac</a:t>
            </a:r>
            <a:r>
              <a:rPr lang="en-US" sz="3200" b="1" dirty="0" smtClean="0">
                <a:solidFill>
                  <a:schemeClr val="tx2"/>
                </a:solidFill>
                <a:latin typeface="Calibri" pitchFamily="-106" charset="0"/>
              </a:rPr>
              <a:t>(N)</a:t>
            </a:r>
            <a:endParaRPr lang="en-US" sz="3200" b="1" dirty="0">
              <a:solidFill>
                <a:schemeClr val="tx2"/>
              </a:solidFill>
              <a:latin typeface="Calibri" pitchFamily="-106" charset="0"/>
            </a:endParaRPr>
          </a:p>
        </p:txBody>
      </p:sp>
      <p:sp>
        <p:nvSpPr>
          <p:cNvPr id="7" name="TextBox 6"/>
          <p:cNvSpPr txBox="1"/>
          <p:nvPr/>
        </p:nvSpPr>
        <p:spPr>
          <a:xfrm rot="20964645">
            <a:off x="4822802" y="5892116"/>
            <a:ext cx="4367016" cy="646331"/>
          </a:xfrm>
          <a:prstGeom prst="rect">
            <a:avLst/>
          </a:prstGeom>
          <a:solidFill>
            <a:srgbClr val="CC6600"/>
          </a:solidFill>
        </p:spPr>
        <p:txBody>
          <a:bodyPr wrap="square" rtlCol="0">
            <a:spAutoFit/>
          </a:bodyPr>
          <a:lstStyle/>
          <a:p>
            <a:r>
              <a:rPr lang="en-US" sz="3600" b="1" dirty="0" smtClean="0">
                <a:solidFill>
                  <a:schemeClr val="bg1"/>
                </a:solidFill>
                <a:latin typeface="Cambria" panose="02040503050406030204" pitchFamily="18" charset="0"/>
              </a:rPr>
              <a:t>Programmatically!</a:t>
            </a:r>
            <a:endParaRPr lang="en-US" sz="36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11333255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304800"/>
            <a:ext cx="8869736" cy="5078313"/>
          </a:xfrm>
          <a:prstGeom prst="rect">
            <a:avLst/>
          </a:prstGeom>
          <a:noFill/>
        </p:spPr>
        <p:txBody>
          <a:bodyPr wrap="none" rtlCol="0">
            <a:spAutoFit/>
          </a:bodyPr>
          <a:lstStyle/>
          <a:p>
            <a:pPr algn="l"/>
            <a:r>
              <a:rPr lang="en-US" sz="1800" b="1" dirty="0">
                <a:solidFill>
                  <a:srgbClr val="00B050"/>
                </a:solidFill>
                <a:latin typeface="Courier New" panose="02070309020205020404" pitchFamily="49" charset="0"/>
                <a:cs typeface="Courier New" panose="02070309020205020404" pitchFamily="49" charset="0"/>
              </a:rPr>
              <a:t>00 read  r1             # Read user input into r1</a:t>
            </a:r>
          </a:p>
          <a:p>
            <a:pPr algn="l"/>
            <a:r>
              <a:rPr lang="en-US" sz="1800" b="1" dirty="0">
                <a:solidFill>
                  <a:srgbClr val="00B050"/>
                </a:solidFill>
                <a:latin typeface="Courier New" panose="02070309020205020404" pitchFamily="49" charset="0"/>
                <a:cs typeface="Courier New" panose="02070309020205020404" pitchFamily="49" charset="0"/>
              </a:rPr>
              <a:t>01 </a:t>
            </a:r>
            <a:r>
              <a:rPr lang="en-US" sz="1800" b="1" dirty="0" err="1">
                <a:solidFill>
                  <a:srgbClr val="00B050"/>
                </a:solidFill>
                <a:latin typeface="Courier New" panose="02070309020205020404" pitchFamily="49" charset="0"/>
                <a:cs typeface="Courier New" panose="02070309020205020404" pitchFamily="49" charset="0"/>
              </a:rPr>
              <a:t>setn</a:t>
            </a:r>
            <a:r>
              <a:rPr lang="en-US" sz="1800" b="1" dirty="0">
                <a:solidFill>
                  <a:srgbClr val="00B050"/>
                </a:solidFill>
                <a:latin typeface="Courier New" panose="02070309020205020404" pitchFamily="49" charset="0"/>
                <a:cs typeface="Courier New" panose="02070309020205020404" pitchFamily="49" charset="0"/>
              </a:rPr>
              <a:t>  r15 42         # Initialize the stack pointer</a:t>
            </a:r>
          </a:p>
          <a:p>
            <a:pPr algn="l"/>
            <a:r>
              <a:rPr lang="en-US" sz="1800" b="1" dirty="0">
                <a:solidFill>
                  <a:srgbClr val="00B050"/>
                </a:solidFill>
                <a:latin typeface="Courier New" panose="02070309020205020404" pitchFamily="49" charset="0"/>
                <a:cs typeface="Courier New" panose="02070309020205020404" pitchFamily="49" charset="0"/>
              </a:rPr>
              <a:t>02 </a:t>
            </a:r>
            <a:r>
              <a:rPr lang="en-US" sz="1800" b="1" dirty="0" err="1">
                <a:solidFill>
                  <a:srgbClr val="00B050"/>
                </a:solidFill>
                <a:latin typeface="Courier New" panose="02070309020205020404" pitchFamily="49" charset="0"/>
                <a:cs typeface="Courier New" panose="02070309020205020404" pitchFamily="49" charset="0"/>
              </a:rPr>
              <a:t>calln</a:t>
            </a:r>
            <a:r>
              <a:rPr lang="en-US" sz="1800" b="1" dirty="0">
                <a:solidFill>
                  <a:srgbClr val="00B050"/>
                </a:solidFill>
                <a:latin typeface="Courier New" panose="02070309020205020404" pitchFamily="49" charset="0"/>
                <a:cs typeface="Courier New" panose="02070309020205020404" pitchFamily="49" charset="0"/>
              </a:rPr>
              <a:t> r14 5          # Call factorial function (line 5)</a:t>
            </a:r>
          </a:p>
          <a:p>
            <a:pPr algn="l"/>
            <a:r>
              <a:rPr lang="en-US" sz="1800" b="1" dirty="0">
                <a:solidFill>
                  <a:srgbClr val="00B050"/>
                </a:solidFill>
                <a:latin typeface="Courier New" panose="02070309020205020404" pitchFamily="49" charset="0"/>
                <a:cs typeface="Courier New" panose="02070309020205020404" pitchFamily="49" charset="0"/>
              </a:rPr>
              <a:t>03 write r13            # Write result to the screen</a:t>
            </a:r>
          </a:p>
          <a:p>
            <a:pPr algn="l"/>
            <a:r>
              <a:rPr lang="en-US" sz="1800" b="1" dirty="0">
                <a:solidFill>
                  <a:srgbClr val="00B050"/>
                </a:solidFill>
                <a:latin typeface="Courier New" panose="02070309020205020404" pitchFamily="49" charset="0"/>
                <a:cs typeface="Courier New" panose="02070309020205020404" pitchFamily="49" charset="0"/>
              </a:rPr>
              <a:t>04 halt                 # All done!</a:t>
            </a:r>
          </a:p>
          <a:p>
            <a:pPr algn="l"/>
            <a:endParaRPr lang="en-US" sz="1800" b="1" dirty="0">
              <a:solidFill>
                <a:srgbClr val="00B050"/>
              </a:solidFill>
              <a:latin typeface="Courier New" panose="02070309020205020404" pitchFamily="49" charset="0"/>
              <a:cs typeface="Courier New" panose="02070309020205020404" pitchFamily="49" charset="0"/>
            </a:endParaRPr>
          </a:p>
          <a:p>
            <a:pPr algn="l"/>
            <a:r>
              <a:rPr lang="en-US" sz="1800" b="1" dirty="0">
                <a:solidFill>
                  <a:srgbClr val="00B050"/>
                </a:solidFill>
                <a:latin typeface="Courier New" panose="02070309020205020404" pitchFamily="49" charset="0"/>
                <a:cs typeface="Courier New" panose="02070309020205020404" pitchFamily="49" charset="0"/>
              </a:rPr>
              <a:t>05 </a:t>
            </a:r>
            <a:r>
              <a:rPr lang="en-US" sz="1800" b="1" dirty="0" err="1">
                <a:solidFill>
                  <a:srgbClr val="00B050"/>
                </a:solidFill>
                <a:latin typeface="Courier New" panose="02070309020205020404" pitchFamily="49" charset="0"/>
                <a:cs typeface="Courier New" panose="02070309020205020404" pitchFamily="49" charset="0"/>
              </a:rPr>
              <a:t>jnezn</a:t>
            </a:r>
            <a:r>
              <a:rPr lang="en-US" sz="1800" b="1" dirty="0">
                <a:solidFill>
                  <a:srgbClr val="00B050"/>
                </a:solidFill>
                <a:latin typeface="Courier New" panose="02070309020205020404" pitchFamily="49" charset="0"/>
                <a:cs typeface="Courier New" panose="02070309020205020404" pitchFamily="49" charset="0"/>
              </a:rPr>
              <a:t> r1 8           # Factorial: test for base case</a:t>
            </a:r>
          </a:p>
          <a:p>
            <a:pPr algn="l"/>
            <a:r>
              <a:rPr lang="en-US" sz="1800" b="1" dirty="0">
                <a:solidFill>
                  <a:srgbClr val="00B050"/>
                </a:solidFill>
                <a:latin typeface="Courier New" panose="02070309020205020404" pitchFamily="49" charset="0"/>
                <a:cs typeface="Courier New" panose="02070309020205020404" pitchFamily="49" charset="0"/>
              </a:rPr>
              <a:t>06 </a:t>
            </a:r>
            <a:r>
              <a:rPr lang="en-US" sz="1800" b="1" dirty="0" err="1">
                <a:solidFill>
                  <a:srgbClr val="00B050"/>
                </a:solidFill>
                <a:latin typeface="Courier New" panose="02070309020205020404" pitchFamily="49" charset="0"/>
                <a:cs typeface="Courier New" panose="02070309020205020404" pitchFamily="49" charset="0"/>
              </a:rPr>
              <a:t>setn</a:t>
            </a:r>
            <a:r>
              <a:rPr lang="en-US" sz="1800" b="1" dirty="0">
                <a:solidFill>
                  <a:srgbClr val="00B050"/>
                </a:solidFill>
                <a:latin typeface="Courier New" panose="02070309020205020404" pitchFamily="49" charset="0"/>
                <a:cs typeface="Courier New" panose="02070309020205020404" pitchFamily="49" charset="0"/>
              </a:rPr>
              <a:t>  r13 1          # Base case: r1 is zero, so answer is 1</a:t>
            </a:r>
          </a:p>
          <a:p>
            <a:pPr algn="l"/>
            <a:r>
              <a:rPr lang="en-US" sz="1800" b="1" dirty="0">
                <a:solidFill>
                  <a:srgbClr val="00B050"/>
                </a:solidFill>
                <a:latin typeface="Courier New" panose="02070309020205020404" pitchFamily="49" charset="0"/>
                <a:cs typeface="Courier New" panose="02070309020205020404" pitchFamily="49" charset="0"/>
              </a:rPr>
              <a:t>07 </a:t>
            </a:r>
            <a:r>
              <a:rPr lang="en-US" sz="1800" b="1" dirty="0" err="1">
                <a:solidFill>
                  <a:srgbClr val="00B050"/>
                </a:solidFill>
                <a:latin typeface="Courier New" panose="02070309020205020404" pitchFamily="49" charset="0"/>
                <a:cs typeface="Courier New" panose="02070309020205020404" pitchFamily="49" charset="0"/>
              </a:rPr>
              <a:t>jumpr</a:t>
            </a:r>
            <a:r>
              <a:rPr lang="en-US" sz="1800" b="1" dirty="0">
                <a:solidFill>
                  <a:srgbClr val="00B050"/>
                </a:solidFill>
                <a:latin typeface="Courier New" panose="02070309020205020404" pitchFamily="49" charset="0"/>
                <a:cs typeface="Courier New" panose="02070309020205020404" pitchFamily="49" charset="0"/>
              </a:rPr>
              <a:t> r14            # Return to our caller</a:t>
            </a:r>
          </a:p>
          <a:p>
            <a:pPr algn="l"/>
            <a:endParaRPr lang="en-US" sz="1800" b="1" dirty="0">
              <a:solidFill>
                <a:srgbClr val="00B050"/>
              </a:solidFill>
              <a:latin typeface="Courier New" panose="02070309020205020404" pitchFamily="49" charset="0"/>
              <a:cs typeface="Courier New" panose="02070309020205020404" pitchFamily="49" charset="0"/>
            </a:endParaRPr>
          </a:p>
          <a:p>
            <a:pPr algn="l"/>
            <a:r>
              <a:rPr lang="en-US" sz="1800" b="1" dirty="0">
                <a:solidFill>
                  <a:srgbClr val="00B050"/>
                </a:solidFill>
                <a:latin typeface="Courier New" panose="02070309020205020404" pitchFamily="49" charset="0"/>
                <a:cs typeface="Courier New" panose="02070309020205020404" pitchFamily="49" charset="0"/>
              </a:rPr>
              <a:t>08 </a:t>
            </a:r>
            <a:r>
              <a:rPr lang="en-US" sz="1800" b="1" dirty="0" err="1">
                <a:solidFill>
                  <a:srgbClr val="00B050"/>
                </a:solidFill>
                <a:latin typeface="Courier New" panose="02070309020205020404" pitchFamily="49" charset="0"/>
                <a:cs typeface="Courier New" panose="02070309020205020404" pitchFamily="49" charset="0"/>
              </a:rPr>
              <a:t>pushr</a:t>
            </a:r>
            <a:r>
              <a:rPr lang="en-US" sz="1800" b="1" dirty="0">
                <a:solidFill>
                  <a:srgbClr val="00B050"/>
                </a:solidFill>
                <a:latin typeface="Courier New" panose="02070309020205020404" pitchFamily="49" charset="0"/>
                <a:cs typeface="Courier New" panose="02070309020205020404" pitchFamily="49" charset="0"/>
              </a:rPr>
              <a:t> r1  r15        # Recursive case: save r1 for later</a:t>
            </a:r>
          </a:p>
          <a:p>
            <a:pPr algn="l"/>
            <a:r>
              <a:rPr lang="en-US" sz="1800" b="1" dirty="0">
                <a:solidFill>
                  <a:srgbClr val="00B050"/>
                </a:solidFill>
                <a:latin typeface="Courier New" panose="02070309020205020404" pitchFamily="49" charset="0"/>
                <a:cs typeface="Courier New" panose="02070309020205020404" pitchFamily="49" charset="0"/>
              </a:rPr>
              <a:t>09 </a:t>
            </a:r>
            <a:r>
              <a:rPr lang="en-US" sz="1800" b="1" dirty="0" err="1">
                <a:solidFill>
                  <a:srgbClr val="00B050"/>
                </a:solidFill>
                <a:latin typeface="Courier New" panose="02070309020205020404" pitchFamily="49" charset="0"/>
                <a:cs typeface="Courier New" panose="02070309020205020404" pitchFamily="49" charset="0"/>
              </a:rPr>
              <a:t>pushr</a:t>
            </a:r>
            <a:r>
              <a:rPr lang="en-US" sz="1800" b="1" dirty="0">
                <a:solidFill>
                  <a:srgbClr val="00B050"/>
                </a:solidFill>
                <a:latin typeface="Courier New" panose="02070309020205020404" pitchFamily="49" charset="0"/>
                <a:cs typeface="Courier New" panose="02070309020205020404" pitchFamily="49" charset="0"/>
              </a:rPr>
              <a:t> r14 r15        # ..also save r14 (very important!)</a:t>
            </a:r>
          </a:p>
          <a:p>
            <a:pPr algn="l"/>
            <a:r>
              <a:rPr lang="en-US" sz="1800" b="1" dirty="0">
                <a:solidFill>
                  <a:srgbClr val="00B050"/>
                </a:solidFill>
                <a:latin typeface="Courier New" panose="02070309020205020404" pitchFamily="49" charset="0"/>
                <a:cs typeface="Courier New" panose="02070309020205020404" pitchFamily="49" charset="0"/>
              </a:rPr>
              <a:t>10 </a:t>
            </a:r>
            <a:r>
              <a:rPr lang="en-US" sz="1800" b="1" dirty="0" err="1">
                <a:solidFill>
                  <a:srgbClr val="00B050"/>
                </a:solidFill>
                <a:latin typeface="Courier New" panose="02070309020205020404" pitchFamily="49" charset="0"/>
                <a:cs typeface="Courier New" panose="02070309020205020404" pitchFamily="49" charset="0"/>
              </a:rPr>
              <a:t>addn</a:t>
            </a:r>
            <a:r>
              <a:rPr lang="en-US" sz="1800" b="1" dirty="0">
                <a:solidFill>
                  <a:srgbClr val="00B050"/>
                </a:solidFill>
                <a:latin typeface="Courier New" panose="02070309020205020404" pitchFamily="49" charset="0"/>
                <a:cs typeface="Courier New" panose="02070309020205020404" pitchFamily="49" charset="0"/>
              </a:rPr>
              <a:t>  r1 -1          # Calculate N-1</a:t>
            </a:r>
          </a:p>
          <a:p>
            <a:pPr algn="l"/>
            <a:r>
              <a:rPr lang="en-US" sz="1800" b="1" dirty="0">
                <a:solidFill>
                  <a:srgbClr val="00B050"/>
                </a:solidFill>
                <a:latin typeface="Courier New" panose="02070309020205020404" pitchFamily="49" charset="0"/>
                <a:cs typeface="Courier New" panose="02070309020205020404" pitchFamily="49" charset="0"/>
              </a:rPr>
              <a:t>11 </a:t>
            </a:r>
            <a:r>
              <a:rPr lang="en-US" sz="1800" b="1" dirty="0" err="1">
                <a:solidFill>
                  <a:srgbClr val="00B050"/>
                </a:solidFill>
                <a:latin typeface="Courier New" panose="02070309020205020404" pitchFamily="49" charset="0"/>
                <a:cs typeface="Courier New" panose="02070309020205020404" pitchFamily="49" charset="0"/>
              </a:rPr>
              <a:t>calln</a:t>
            </a:r>
            <a:r>
              <a:rPr lang="en-US" sz="1800" b="1" dirty="0">
                <a:solidFill>
                  <a:srgbClr val="00B050"/>
                </a:solidFill>
                <a:latin typeface="Courier New" panose="02070309020205020404" pitchFamily="49" charset="0"/>
                <a:cs typeface="Courier New" panose="02070309020205020404" pitchFamily="49" charset="0"/>
              </a:rPr>
              <a:t> r14 5          # Ask for factorial of N-1</a:t>
            </a:r>
          </a:p>
          <a:p>
            <a:pPr algn="l"/>
            <a:r>
              <a:rPr lang="en-US" sz="1800" b="1" dirty="0">
                <a:solidFill>
                  <a:srgbClr val="00B050"/>
                </a:solidFill>
                <a:latin typeface="Courier New" panose="02070309020205020404" pitchFamily="49" charset="0"/>
                <a:cs typeface="Courier New" panose="02070309020205020404" pitchFamily="49" charset="0"/>
              </a:rPr>
              <a:t>12 </a:t>
            </a:r>
            <a:r>
              <a:rPr lang="en-US" sz="1800" b="1" dirty="0" err="1">
                <a:solidFill>
                  <a:srgbClr val="00B050"/>
                </a:solidFill>
                <a:latin typeface="Courier New" panose="02070309020205020404" pitchFamily="49" charset="0"/>
                <a:cs typeface="Courier New" panose="02070309020205020404" pitchFamily="49" charset="0"/>
              </a:rPr>
              <a:t>popr</a:t>
            </a:r>
            <a:r>
              <a:rPr lang="en-US" sz="1800" b="1" dirty="0">
                <a:solidFill>
                  <a:srgbClr val="00B050"/>
                </a:solidFill>
                <a:latin typeface="Courier New" panose="02070309020205020404" pitchFamily="49" charset="0"/>
                <a:cs typeface="Courier New" panose="02070309020205020404" pitchFamily="49" charset="0"/>
              </a:rPr>
              <a:t>  r14 r15        # Recover the registers we saved</a:t>
            </a:r>
          </a:p>
          <a:p>
            <a:pPr algn="l"/>
            <a:r>
              <a:rPr lang="en-US" sz="1800" b="1" dirty="0">
                <a:solidFill>
                  <a:srgbClr val="00B050"/>
                </a:solidFill>
                <a:latin typeface="Courier New" panose="02070309020205020404" pitchFamily="49" charset="0"/>
                <a:cs typeface="Courier New" panose="02070309020205020404" pitchFamily="49" charset="0"/>
              </a:rPr>
              <a:t>13 </a:t>
            </a:r>
            <a:r>
              <a:rPr lang="en-US" sz="1800" b="1" dirty="0" err="1">
                <a:solidFill>
                  <a:srgbClr val="00B050"/>
                </a:solidFill>
                <a:latin typeface="Courier New" panose="02070309020205020404" pitchFamily="49" charset="0"/>
                <a:cs typeface="Courier New" panose="02070309020205020404" pitchFamily="49" charset="0"/>
              </a:rPr>
              <a:t>popr</a:t>
            </a:r>
            <a:r>
              <a:rPr lang="en-US" sz="1800" b="1" dirty="0">
                <a:solidFill>
                  <a:srgbClr val="00B050"/>
                </a:solidFill>
                <a:latin typeface="Courier New" panose="02070309020205020404" pitchFamily="49" charset="0"/>
                <a:cs typeface="Courier New" panose="02070309020205020404" pitchFamily="49" charset="0"/>
              </a:rPr>
              <a:t>  r1 r15         # ...</a:t>
            </a:r>
          </a:p>
          <a:p>
            <a:pPr algn="l"/>
            <a:r>
              <a:rPr lang="en-US" sz="1800" b="1" dirty="0">
                <a:solidFill>
                  <a:srgbClr val="00B050"/>
                </a:solidFill>
                <a:latin typeface="Courier New" panose="02070309020205020404" pitchFamily="49" charset="0"/>
                <a:cs typeface="Courier New" panose="02070309020205020404" pitchFamily="49" charset="0"/>
              </a:rPr>
              <a:t>14 </a:t>
            </a:r>
            <a:r>
              <a:rPr lang="en-US" sz="1800" b="1" dirty="0" err="1">
                <a:solidFill>
                  <a:srgbClr val="00B050"/>
                </a:solidFill>
                <a:latin typeface="Courier New" panose="02070309020205020404" pitchFamily="49" charset="0"/>
                <a:cs typeface="Courier New" panose="02070309020205020404" pitchFamily="49" charset="0"/>
              </a:rPr>
              <a:t>mul</a:t>
            </a:r>
            <a:r>
              <a:rPr lang="en-US" sz="1800" b="1" dirty="0">
                <a:solidFill>
                  <a:srgbClr val="00B050"/>
                </a:solidFill>
                <a:latin typeface="Courier New" panose="02070309020205020404" pitchFamily="49" charset="0"/>
                <a:cs typeface="Courier New" panose="02070309020205020404" pitchFamily="49" charset="0"/>
              </a:rPr>
              <a:t>   r13 </a:t>
            </a:r>
            <a:r>
              <a:rPr lang="en-US" sz="1800" b="1" dirty="0" err="1">
                <a:solidFill>
                  <a:srgbClr val="00B050"/>
                </a:solidFill>
                <a:latin typeface="Courier New" panose="02070309020205020404" pitchFamily="49" charset="0"/>
                <a:cs typeface="Courier New" panose="02070309020205020404" pitchFamily="49" charset="0"/>
              </a:rPr>
              <a:t>r13</a:t>
            </a:r>
            <a:r>
              <a:rPr lang="en-US" sz="1800" b="1" dirty="0">
                <a:solidFill>
                  <a:srgbClr val="00B050"/>
                </a:solidFill>
                <a:latin typeface="Courier New" panose="02070309020205020404" pitchFamily="49" charset="0"/>
                <a:cs typeface="Courier New" panose="02070309020205020404" pitchFamily="49" charset="0"/>
              </a:rPr>
              <a:t> r1     # Calculate N * </a:t>
            </a:r>
            <a:r>
              <a:rPr lang="en-US" sz="1800" b="1" dirty="0" err="1">
                <a:solidFill>
                  <a:srgbClr val="00B050"/>
                </a:solidFill>
                <a:latin typeface="Courier New" panose="02070309020205020404" pitchFamily="49" charset="0"/>
                <a:cs typeface="Courier New" panose="02070309020205020404" pitchFamily="49" charset="0"/>
              </a:rPr>
              <a:t>fac</a:t>
            </a:r>
            <a:r>
              <a:rPr lang="en-US" sz="1800" b="1" dirty="0">
                <a:solidFill>
                  <a:srgbClr val="00B050"/>
                </a:solidFill>
                <a:latin typeface="Courier New" panose="02070309020205020404" pitchFamily="49" charset="0"/>
                <a:cs typeface="Courier New" panose="02070309020205020404" pitchFamily="49" charset="0"/>
              </a:rPr>
              <a:t>(N-1)</a:t>
            </a:r>
          </a:p>
          <a:p>
            <a:pPr algn="l"/>
            <a:r>
              <a:rPr lang="en-US" sz="1800" b="1" dirty="0">
                <a:solidFill>
                  <a:srgbClr val="00B050"/>
                </a:solidFill>
                <a:latin typeface="Courier New" panose="02070309020205020404" pitchFamily="49" charset="0"/>
                <a:cs typeface="Courier New" panose="02070309020205020404" pitchFamily="49" charset="0"/>
              </a:rPr>
              <a:t>15 </a:t>
            </a:r>
            <a:r>
              <a:rPr lang="en-US" sz="1800" b="1" dirty="0" err="1">
                <a:solidFill>
                  <a:srgbClr val="00B050"/>
                </a:solidFill>
                <a:latin typeface="Courier New" panose="02070309020205020404" pitchFamily="49" charset="0"/>
                <a:cs typeface="Courier New" panose="02070309020205020404" pitchFamily="49" charset="0"/>
              </a:rPr>
              <a:t>jumpr</a:t>
            </a:r>
            <a:r>
              <a:rPr lang="en-US" sz="1800" b="1" dirty="0">
                <a:solidFill>
                  <a:srgbClr val="00B050"/>
                </a:solidFill>
                <a:latin typeface="Courier New" panose="02070309020205020404" pitchFamily="49" charset="0"/>
                <a:cs typeface="Courier New" panose="02070309020205020404" pitchFamily="49" charset="0"/>
              </a:rPr>
              <a:t> r14            # All done; return to our </a:t>
            </a:r>
            <a:r>
              <a:rPr lang="en-US" sz="1800" b="1" dirty="0" smtClean="0">
                <a:solidFill>
                  <a:srgbClr val="00B050"/>
                </a:solidFill>
                <a:latin typeface="Courier New" panose="02070309020205020404" pitchFamily="49" charset="0"/>
                <a:cs typeface="Courier New" panose="02070309020205020404" pitchFamily="49" charset="0"/>
              </a:rPr>
              <a:t>caller</a:t>
            </a:r>
            <a:endParaRPr lang="en-US" sz="1800" b="1" dirty="0">
              <a:solidFill>
                <a:srgbClr val="00B050"/>
              </a:solidFill>
              <a:latin typeface="Courier New" panose="02070309020205020404" pitchFamily="49" charset="0"/>
              <a:cs typeface="Courier New" panose="02070309020205020404" pitchFamily="49" charset="0"/>
            </a:endParaRPr>
          </a:p>
        </p:txBody>
      </p:sp>
      <p:sp>
        <p:nvSpPr>
          <p:cNvPr id="39939" name="Rectangle 3"/>
          <p:cNvSpPr>
            <a:spLocks noChangeArrowheads="1"/>
          </p:cNvSpPr>
          <p:nvPr>
            <p:custDataLst>
              <p:tags r:id="rId1"/>
            </p:custDataLst>
          </p:nvPr>
        </p:nvSpPr>
        <p:spPr bwMode="auto">
          <a:xfrm>
            <a:off x="1371600" y="914400"/>
            <a:ext cx="4410075" cy="1569660"/>
          </a:xfrm>
          <a:prstGeom prst="rect">
            <a:avLst/>
          </a:prstGeom>
          <a:solidFill>
            <a:schemeClr val="bg1"/>
          </a:solidFill>
          <a:ln w="9525">
            <a:solidFill>
              <a:schemeClr val="tx1"/>
            </a:solidFill>
            <a:miter lim="800000"/>
            <a:headEnd/>
            <a:tailEnd/>
          </a:ln>
        </p:spPr>
        <p:txBody>
          <a:bodyPr wrap="square">
            <a:spAutoFit/>
          </a:bodyPr>
          <a:lstStyle/>
          <a:p>
            <a:r>
              <a:rPr lang="en-US" sz="3200" dirty="0">
                <a:solidFill>
                  <a:schemeClr val="tx2"/>
                </a:solidFill>
                <a:latin typeface="Calibri" pitchFamily="-106" charset="0"/>
              </a:rPr>
              <a:t>Start with </a:t>
            </a:r>
            <a:r>
              <a:rPr lang="en-US" sz="3200" dirty="0" smtClean="0">
                <a:solidFill>
                  <a:schemeClr val="tx2"/>
                </a:solidFill>
                <a:latin typeface="Calibri" pitchFamily="-106" charset="0"/>
              </a:rPr>
              <a:t>this recursive </a:t>
            </a:r>
            <a:r>
              <a:rPr lang="en-US" sz="3200" dirty="0">
                <a:solidFill>
                  <a:schemeClr val="tx2"/>
                </a:solidFill>
                <a:latin typeface="Calibri" pitchFamily="-106" charset="0"/>
              </a:rPr>
              <a:t>factorial function...</a:t>
            </a:r>
          </a:p>
          <a:p>
            <a:r>
              <a:rPr lang="en-US" sz="3200" b="1" dirty="0" err="1" smtClean="0">
                <a:solidFill>
                  <a:schemeClr val="tx2"/>
                </a:solidFill>
                <a:latin typeface="Calibri" pitchFamily="-106" charset="0"/>
              </a:rPr>
              <a:t>fac</a:t>
            </a:r>
            <a:r>
              <a:rPr lang="en-US" sz="3200" b="1" dirty="0" smtClean="0">
                <a:solidFill>
                  <a:schemeClr val="tx2"/>
                </a:solidFill>
                <a:latin typeface="Calibri" pitchFamily="-106" charset="0"/>
              </a:rPr>
              <a:t>(N)</a:t>
            </a:r>
            <a:endParaRPr lang="en-US" sz="3200" b="1" dirty="0">
              <a:solidFill>
                <a:schemeClr val="tx2"/>
              </a:solidFill>
              <a:latin typeface="Calibri" pitchFamily="-106" charset="0"/>
            </a:endParaRPr>
          </a:p>
        </p:txBody>
      </p:sp>
      <p:sp>
        <p:nvSpPr>
          <p:cNvPr id="39940" name="Rectangle 3"/>
          <p:cNvSpPr>
            <a:spLocks noChangeArrowheads="1"/>
          </p:cNvSpPr>
          <p:nvPr>
            <p:custDataLst>
              <p:tags r:id="rId2"/>
            </p:custDataLst>
          </p:nvPr>
        </p:nvSpPr>
        <p:spPr bwMode="auto">
          <a:xfrm>
            <a:off x="3886200" y="3810000"/>
            <a:ext cx="4800600" cy="2062163"/>
          </a:xfrm>
          <a:prstGeom prst="rect">
            <a:avLst/>
          </a:prstGeom>
          <a:solidFill>
            <a:schemeClr val="bg1"/>
          </a:solidFill>
          <a:ln w="9525">
            <a:solidFill>
              <a:schemeClr val="tx1"/>
            </a:solidFill>
            <a:miter lim="800000"/>
            <a:headEnd/>
            <a:tailEnd/>
          </a:ln>
        </p:spPr>
        <p:txBody>
          <a:bodyPr>
            <a:spAutoFit/>
          </a:bodyPr>
          <a:lstStyle/>
          <a:p>
            <a:r>
              <a:rPr lang="en-US" sz="3200" dirty="0">
                <a:solidFill>
                  <a:schemeClr val="tx2"/>
                </a:solidFill>
                <a:latin typeface="Calibri" pitchFamily="-106" charset="0"/>
              </a:rPr>
              <a:t>How much will you need to </a:t>
            </a:r>
            <a:r>
              <a:rPr lang="en-US" sz="3200" b="1" i="1" dirty="0">
                <a:solidFill>
                  <a:srgbClr val="0000FF"/>
                </a:solidFill>
                <a:latin typeface="Calibri" pitchFamily="-106" charset="0"/>
              </a:rPr>
              <a:t>change</a:t>
            </a:r>
            <a:r>
              <a:rPr lang="en-US" sz="3200" dirty="0">
                <a:solidFill>
                  <a:schemeClr val="tx2"/>
                </a:solidFill>
                <a:latin typeface="Calibri" pitchFamily="-106" charset="0"/>
              </a:rPr>
              <a:t> to implement a </a:t>
            </a:r>
            <a:r>
              <a:rPr lang="en-US" sz="3200" dirty="0" smtClean="0">
                <a:solidFill>
                  <a:schemeClr val="tx2"/>
                </a:solidFill>
                <a:latin typeface="Calibri" pitchFamily="-106" charset="0"/>
              </a:rPr>
              <a:t>recursive power </a:t>
            </a:r>
            <a:r>
              <a:rPr lang="en-US" sz="3200" dirty="0">
                <a:solidFill>
                  <a:schemeClr val="tx2"/>
                </a:solidFill>
                <a:latin typeface="Calibri" pitchFamily="-106" charset="0"/>
              </a:rPr>
              <a:t>function?</a:t>
            </a:r>
          </a:p>
          <a:p>
            <a:r>
              <a:rPr lang="en-US" sz="3200" b="1" dirty="0" smtClean="0">
                <a:solidFill>
                  <a:schemeClr val="tx2"/>
                </a:solidFill>
                <a:latin typeface="Calibri" pitchFamily="-106" charset="0"/>
              </a:rPr>
              <a:t>power(B</a:t>
            </a:r>
            <a:r>
              <a:rPr lang="en-US" sz="3200" b="1" dirty="0">
                <a:solidFill>
                  <a:schemeClr val="tx2"/>
                </a:solidFill>
                <a:latin typeface="Calibri" pitchFamily="-106" charset="0"/>
              </a:rPr>
              <a:t>, </a:t>
            </a:r>
            <a:r>
              <a:rPr lang="en-US" sz="3200" b="1" dirty="0" smtClean="0">
                <a:solidFill>
                  <a:schemeClr val="tx2"/>
                </a:solidFill>
                <a:latin typeface="Calibri" pitchFamily="-106" charset="0"/>
              </a:rPr>
              <a:t>N)</a:t>
            </a:r>
            <a:endParaRPr lang="en-US" sz="3200" b="1" dirty="0">
              <a:solidFill>
                <a:schemeClr val="tx2"/>
              </a:solidFill>
              <a:latin typeface="Calibri" pitchFamily="-106" charset="0"/>
            </a:endParaRPr>
          </a:p>
        </p:txBody>
      </p:sp>
      <p:sp>
        <p:nvSpPr>
          <p:cNvPr id="5" name="Rectangle 3"/>
          <p:cNvSpPr>
            <a:spLocks noChangeArrowheads="1"/>
          </p:cNvSpPr>
          <p:nvPr>
            <p:custDataLst>
              <p:tags r:id="rId3"/>
            </p:custDataLst>
          </p:nvPr>
        </p:nvSpPr>
        <p:spPr bwMode="auto">
          <a:xfrm>
            <a:off x="6934200" y="152400"/>
            <a:ext cx="1981200" cy="584200"/>
          </a:xfrm>
          <a:prstGeom prst="rect">
            <a:avLst/>
          </a:prstGeom>
          <a:solidFill>
            <a:schemeClr val="accent3">
              <a:lumMod val="85000"/>
            </a:schemeClr>
          </a:solidFill>
          <a:ln w="19050">
            <a:noFill/>
            <a:miter lim="800000"/>
            <a:headEnd/>
            <a:tailEnd/>
          </a:ln>
        </p:spPr>
        <p:txBody>
          <a:bodyPr>
            <a:spAutoFit/>
          </a:bodyPr>
          <a:lstStyle/>
          <a:p>
            <a:pPr>
              <a:defRPr/>
            </a:pPr>
            <a:r>
              <a:rPr lang="en-US" sz="3200" b="1" dirty="0" smtClean="0">
                <a:solidFill>
                  <a:schemeClr val="tx2"/>
                </a:solidFill>
                <a:latin typeface="Calibri" pitchFamily="34" charset="0"/>
                <a:cs typeface="Calibri" pitchFamily="34" charset="0"/>
              </a:rPr>
              <a:t>hw7pr4</a:t>
            </a:r>
            <a:endParaRPr lang="en-US" sz="3200" b="1" dirty="0">
              <a:solidFill>
                <a:schemeClr val="tx2"/>
              </a:solidFill>
              <a:latin typeface="Calibri" pitchFamily="34" charset="0"/>
              <a:cs typeface="Calibri" pitchFamily="34" charset="0"/>
            </a:endParaRPr>
          </a:p>
        </p:txBody>
      </p:sp>
      <p:sp>
        <p:nvSpPr>
          <p:cNvPr id="6" name="Rectangle 3"/>
          <p:cNvSpPr>
            <a:spLocks noChangeArrowheads="1"/>
          </p:cNvSpPr>
          <p:nvPr>
            <p:custDataLst>
              <p:tags r:id="rId4"/>
            </p:custDataLst>
          </p:nvPr>
        </p:nvSpPr>
        <p:spPr bwMode="auto">
          <a:xfrm>
            <a:off x="5388864" y="1786128"/>
            <a:ext cx="3526536" cy="2062103"/>
          </a:xfrm>
          <a:prstGeom prst="rect">
            <a:avLst/>
          </a:prstGeom>
          <a:solidFill>
            <a:srgbClr val="CCECFF"/>
          </a:solidFill>
          <a:ln w="19050">
            <a:solidFill>
              <a:srgbClr val="0000FF"/>
            </a:solidFill>
            <a:miter lim="800000"/>
            <a:headEnd/>
            <a:tailEnd/>
          </a:ln>
        </p:spPr>
        <p:txBody>
          <a:bodyPr wrap="square">
            <a:spAutoFit/>
          </a:bodyPr>
          <a:lstStyle/>
          <a:p>
            <a:pPr>
              <a:defRPr/>
            </a:pPr>
            <a:r>
              <a:rPr lang="en-US" sz="3200" b="1" dirty="0" smtClean="0">
                <a:solidFill>
                  <a:schemeClr val="tx2"/>
                </a:solidFill>
                <a:latin typeface="Calibri" pitchFamily="34" charset="0"/>
                <a:cs typeface="Calibri" pitchFamily="34" charset="0"/>
              </a:rPr>
              <a:t>Note that </a:t>
            </a:r>
            <a:r>
              <a:rPr lang="en-US" sz="3200" b="1" dirty="0" err="1" smtClean="0">
                <a:solidFill>
                  <a:schemeClr val="tx2"/>
                </a:solidFill>
                <a:latin typeface="Calibri" pitchFamily="34" charset="0"/>
                <a:cs typeface="Calibri" pitchFamily="34" charset="0"/>
              </a:rPr>
              <a:t>fac's</a:t>
            </a:r>
            <a:r>
              <a:rPr lang="en-US" sz="3200" b="1" dirty="0" smtClean="0">
                <a:solidFill>
                  <a:schemeClr val="tx2"/>
                </a:solidFill>
                <a:latin typeface="Calibri" pitchFamily="34" charset="0"/>
                <a:cs typeface="Calibri" pitchFamily="34" charset="0"/>
              </a:rPr>
              <a:t> </a:t>
            </a:r>
            <a:r>
              <a:rPr lang="en-US" sz="3200" b="1" dirty="0" smtClean="0">
                <a:solidFill>
                  <a:schemeClr val="tx2"/>
                </a:solidFill>
                <a:latin typeface="Calibri" pitchFamily="34" charset="0"/>
                <a:cs typeface="Calibri" pitchFamily="34" charset="0"/>
              </a:rPr>
              <a:t>argument is </a:t>
            </a:r>
            <a:r>
              <a:rPr lang="en-US" sz="3200" b="1" dirty="0" smtClean="0">
                <a:solidFill>
                  <a:schemeClr val="tx2"/>
                </a:solidFill>
                <a:latin typeface="Calibri" pitchFamily="34" charset="0"/>
                <a:cs typeface="Calibri" pitchFamily="34" charset="0"/>
              </a:rPr>
              <a:t>similar to the POWER (not the base)</a:t>
            </a:r>
            <a:endParaRPr lang="en-US" sz="3200" b="1" dirty="0">
              <a:solidFill>
                <a:schemeClr val="tx2"/>
              </a:solidFill>
              <a:latin typeface="Calibri" pitchFamily="34" charset="0"/>
              <a:cs typeface="Calibri" pitchFamily="34" charset="0"/>
            </a:endParaRPr>
          </a:p>
        </p:txBody>
      </p:sp>
      <p:cxnSp>
        <p:nvCxnSpPr>
          <p:cNvPr id="7" name="Straight Arrow Connector 6"/>
          <p:cNvCxnSpPr/>
          <p:nvPr/>
        </p:nvCxnSpPr>
        <p:spPr bwMode="auto">
          <a:xfrm>
            <a:off x="3810000" y="2362200"/>
            <a:ext cx="3188208" cy="3014472"/>
          </a:xfrm>
          <a:prstGeom prst="straightConnector1">
            <a:avLst/>
          </a:prstGeom>
          <a:noFill/>
          <a:ln w="57150" cap="flat" cmpd="sng" algn="ctr">
            <a:solidFill>
              <a:srgbClr val="0000FF"/>
            </a:solidFill>
            <a:prstDash val="solid"/>
            <a:round/>
            <a:headEnd type="arrow" w="lg" len="lg"/>
            <a:tailEnd type="arrow" w="lg" len="lg"/>
          </a:ln>
          <a:effectLst/>
        </p:spPr>
      </p:cxnSp>
      <p:sp>
        <p:nvSpPr>
          <p:cNvPr id="8" name="TextBox 7"/>
          <p:cNvSpPr txBox="1"/>
          <p:nvPr/>
        </p:nvSpPr>
        <p:spPr>
          <a:xfrm rot="20964645">
            <a:off x="4907182" y="5892116"/>
            <a:ext cx="4367016" cy="646331"/>
          </a:xfrm>
          <a:prstGeom prst="rect">
            <a:avLst/>
          </a:prstGeom>
          <a:solidFill>
            <a:srgbClr val="CC6600"/>
          </a:solidFill>
        </p:spPr>
        <p:txBody>
          <a:bodyPr wrap="square" rtlCol="0">
            <a:spAutoFit/>
          </a:bodyPr>
          <a:lstStyle/>
          <a:p>
            <a:r>
              <a:rPr lang="en-US" sz="3600" dirty="0" smtClean="0">
                <a:solidFill>
                  <a:schemeClr val="bg1"/>
                </a:solidFill>
                <a:latin typeface="Cambria" panose="02040503050406030204" pitchFamily="18" charset="0"/>
              </a:rPr>
              <a:t>Hint for </a:t>
            </a:r>
            <a:r>
              <a:rPr lang="en-US" sz="3600" dirty="0" smtClean="0">
                <a:solidFill>
                  <a:schemeClr val="bg1"/>
                </a:solidFill>
                <a:latin typeface="Cambria" panose="02040503050406030204" pitchFamily="18" charset="0"/>
              </a:rPr>
              <a:t>hw7pr4</a:t>
            </a:r>
            <a:r>
              <a:rPr lang="en-US" sz="3600" dirty="0" smtClean="0">
                <a:solidFill>
                  <a:schemeClr val="bg1"/>
                </a:solidFill>
                <a:latin typeface="Cambria" panose="02040503050406030204" pitchFamily="18" charset="0"/>
              </a:rPr>
              <a:t>...</a:t>
            </a:r>
            <a:endParaRPr lang="en-US" sz="3600" dirty="0">
              <a:solidFill>
                <a:schemeClr val="bg1"/>
              </a:solidFill>
              <a:latin typeface="Cambria" panose="02040503050406030204" pitchFamily="18" charset="0"/>
            </a:endParaRPr>
          </a:p>
        </p:txBody>
      </p:sp>
    </p:spTree>
    <p:extLst>
      <p:ext uri="{BB962C8B-B14F-4D97-AF65-F5344CB8AC3E}">
        <p14:creationId xmlns:p14="http://schemas.microsoft.com/office/powerpoint/2010/main" val="33506169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1" name="Rounded Rectangle 27"/>
          <p:cNvSpPr>
            <a:spLocks noChangeArrowheads="1"/>
          </p:cNvSpPr>
          <p:nvPr/>
        </p:nvSpPr>
        <p:spPr bwMode="auto">
          <a:xfrm>
            <a:off x="258763" y="4267200"/>
            <a:ext cx="8610600" cy="1143000"/>
          </a:xfrm>
          <a:prstGeom prst="roundRect">
            <a:avLst>
              <a:gd name="adj" fmla="val 16667"/>
            </a:avLst>
          </a:prstGeom>
          <a:solidFill>
            <a:srgbClr val="FFE0B3"/>
          </a:solidFill>
          <a:ln w="19050" algn="ctr">
            <a:noFill/>
            <a:round/>
            <a:headEnd/>
            <a:tailEnd/>
          </a:ln>
          <a:extLst/>
        </p:spPr>
        <p:txBody>
          <a:bodyPr>
            <a:spAutoFit/>
          </a:bodyPr>
          <a:lstStyle/>
          <a:p>
            <a:endParaRPr lang="en-US"/>
          </a:p>
        </p:txBody>
      </p:sp>
      <p:sp>
        <p:nvSpPr>
          <p:cNvPr id="8195" name="Rectangle 5"/>
          <p:cNvSpPr>
            <a:spLocks noChangeArrowheads="1"/>
          </p:cNvSpPr>
          <p:nvPr>
            <p:custDataLst>
              <p:tags r:id="rId1"/>
            </p:custDataLst>
          </p:nvPr>
        </p:nvSpPr>
        <p:spPr bwMode="auto">
          <a:xfrm>
            <a:off x="4691063" y="342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endParaRPr lang="en-US">
              <a:latin typeface="Arial" charset="0"/>
            </a:endParaRPr>
          </a:p>
        </p:txBody>
      </p:sp>
      <p:sp>
        <p:nvSpPr>
          <p:cNvPr id="8196" name="Rectangle 6"/>
          <p:cNvSpPr>
            <a:spLocks noChangeArrowheads="1"/>
          </p:cNvSpPr>
          <p:nvPr>
            <p:custDataLst>
              <p:tags r:id="rId2"/>
            </p:custDataLst>
          </p:nvPr>
        </p:nvSpPr>
        <p:spPr bwMode="auto">
          <a:xfrm>
            <a:off x="258763" y="119063"/>
            <a:ext cx="864817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200" dirty="0" err="1">
                <a:solidFill>
                  <a:schemeClr val="tx2"/>
                </a:solidFill>
                <a:latin typeface="Cambria" pitchFamily="18" charset="0"/>
              </a:rPr>
              <a:t>Hmmmwork</a:t>
            </a:r>
            <a:r>
              <a:rPr lang="en-US" sz="4200" dirty="0">
                <a:solidFill>
                  <a:schemeClr val="tx2"/>
                </a:solidFill>
                <a:latin typeface="Cambria" pitchFamily="18" charset="0"/>
              </a:rPr>
              <a:t> </a:t>
            </a:r>
            <a:r>
              <a:rPr lang="en-US" sz="4200" dirty="0" smtClean="0">
                <a:solidFill>
                  <a:schemeClr val="tx2"/>
                </a:solidFill>
                <a:latin typeface="Cambria" pitchFamily="18" charset="0"/>
              </a:rPr>
              <a:t>#7</a:t>
            </a:r>
            <a:endParaRPr lang="en-US" sz="4200" dirty="0">
              <a:solidFill>
                <a:schemeClr val="tx2"/>
              </a:solidFill>
              <a:latin typeface="Cambria" pitchFamily="18" charset="0"/>
            </a:endParaRPr>
          </a:p>
        </p:txBody>
      </p:sp>
      <p:sp>
        <p:nvSpPr>
          <p:cNvPr id="35845" name="Text Box 7"/>
          <p:cNvSpPr txBox="1">
            <a:spLocks noChangeArrowheads="1"/>
          </p:cNvSpPr>
          <p:nvPr/>
        </p:nvSpPr>
        <p:spPr bwMode="auto">
          <a:xfrm>
            <a:off x="457200" y="1419225"/>
            <a:ext cx="2667000" cy="457200"/>
          </a:xfrm>
          <a:prstGeom prst="rect">
            <a:avLst/>
          </a:prstGeom>
          <a:noFill/>
          <a:ln w="19050">
            <a:noFill/>
            <a:miter lim="800000"/>
            <a:headEnd/>
            <a:tailEnd/>
          </a:ln>
        </p:spPr>
        <p:txBody>
          <a:bodyPr>
            <a:spAutoFit/>
          </a:bodyPr>
          <a:lstStyle/>
          <a:p>
            <a:pPr algn="l">
              <a:spcBef>
                <a:spcPct val="50000"/>
              </a:spcBef>
              <a:defRPr/>
            </a:pPr>
            <a:r>
              <a:rPr lang="en-US" b="1" dirty="0" smtClean="0">
                <a:solidFill>
                  <a:schemeClr val="bg1">
                    <a:lumMod val="50000"/>
                  </a:schemeClr>
                </a:solidFill>
                <a:latin typeface="Courier New" pitchFamily="-106" charset="0"/>
              </a:rPr>
              <a:t>hw7pr1.py</a:t>
            </a:r>
            <a:endParaRPr lang="en-US" b="1" dirty="0">
              <a:solidFill>
                <a:schemeClr val="bg1">
                  <a:lumMod val="50000"/>
                </a:schemeClr>
              </a:solidFill>
              <a:latin typeface="Courier New" pitchFamily="-106" charset="0"/>
            </a:endParaRPr>
          </a:p>
        </p:txBody>
      </p:sp>
      <p:sp>
        <p:nvSpPr>
          <p:cNvPr id="35846" name="Text Box 8"/>
          <p:cNvSpPr txBox="1">
            <a:spLocks noChangeArrowheads="1"/>
          </p:cNvSpPr>
          <p:nvPr/>
        </p:nvSpPr>
        <p:spPr bwMode="auto">
          <a:xfrm>
            <a:off x="457200" y="2441575"/>
            <a:ext cx="2667000" cy="457200"/>
          </a:xfrm>
          <a:prstGeom prst="rect">
            <a:avLst/>
          </a:prstGeom>
          <a:noFill/>
          <a:ln w="19050">
            <a:noFill/>
            <a:miter lim="800000"/>
            <a:headEnd/>
            <a:tailEnd/>
          </a:ln>
        </p:spPr>
        <p:txBody>
          <a:bodyPr>
            <a:spAutoFit/>
          </a:bodyPr>
          <a:lstStyle/>
          <a:p>
            <a:pPr algn="l">
              <a:spcBef>
                <a:spcPct val="50000"/>
              </a:spcBef>
              <a:defRPr/>
            </a:pPr>
            <a:r>
              <a:rPr lang="en-US" b="1" dirty="0" smtClean="0">
                <a:solidFill>
                  <a:schemeClr val="bg1">
                    <a:lumMod val="50000"/>
                  </a:schemeClr>
                </a:solidFill>
                <a:latin typeface="Courier New" pitchFamily="-106" charset="0"/>
              </a:rPr>
              <a:t>hw7pr2.py</a:t>
            </a:r>
            <a:endParaRPr lang="en-US" b="1" dirty="0">
              <a:solidFill>
                <a:schemeClr val="bg1">
                  <a:lumMod val="50000"/>
                </a:schemeClr>
              </a:solidFill>
              <a:latin typeface="Courier New" pitchFamily="-106" charset="0"/>
            </a:endParaRPr>
          </a:p>
        </p:txBody>
      </p:sp>
      <p:sp>
        <p:nvSpPr>
          <p:cNvPr id="35847" name="Text Box 9"/>
          <p:cNvSpPr txBox="1">
            <a:spLocks noChangeArrowheads="1"/>
          </p:cNvSpPr>
          <p:nvPr/>
        </p:nvSpPr>
        <p:spPr bwMode="auto">
          <a:xfrm>
            <a:off x="457200" y="3463925"/>
            <a:ext cx="2667000" cy="457200"/>
          </a:xfrm>
          <a:prstGeom prst="rect">
            <a:avLst/>
          </a:prstGeom>
          <a:noFill/>
          <a:ln w="19050">
            <a:noFill/>
            <a:miter lim="800000"/>
            <a:headEnd/>
            <a:tailEnd/>
          </a:ln>
        </p:spPr>
        <p:txBody>
          <a:bodyPr>
            <a:spAutoFit/>
          </a:bodyPr>
          <a:lstStyle/>
          <a:p>
            <a:pPr algn="l">
              <a:spcBef>
                <a:spcPct val="50000"/>
              </a:spcBef>
              <a:defRPr/>
            </a:pPr>
            <a:r>
              <a:rPr lang="en-US" b="1" dirty="0" smtClean="0">
                <a:solidFill>
                  <a:schemeClr val="bg1">
                    <a:lumMod val="50000"/>
                  </a:schemeClr>
                </a:solidFill>
                <a:latin typeface="Courier New" pitchFamily="-106" charset="0"/>
              </a:rPr>
              <a:t>hw7pr3.py</a:t>
            </a:r>
            <a:endParaRPr lang="en-US" b="1" dirty="0">
              <a:solidFill>
                <a:schemeClr val="bg1">
                  <a:lumMod val="50000"/>
                </a:schemeClr>
              </a:solidFill>
              <a:latin typeface="Courier New" pitchFamily="-106" charset="0"/>
            </a:endParaRPr>
          </a:p>
        </p:txBody>
      </p:sp>
      <p:sp>
        <p:nvSpPr>
          <p:cNvPr id="8200" name="Text Box 10"/>
          <p:cNvSpPr txBox="1">
            <a:spLocks noChangeArrowheads="1"/>
          </p:cNvSpPr>
          <p:nvPr/>
        </p:nvSpPr>
        <p:spPr bwMode="auto">
          <a:xfrm>
            <a:off x="454025" y="45720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l">
              <a:spcBef>
                <a:spcPct val="50000"/>
              </a:spcBef>
            </a:pPr>
            <a:r>
              <a:rPr lang="en-US" b="1" dirty="0" smtClean="0">
                <a:latin typeface="Courier New" pitchFamily="-106" charset="0"/>
              </a:rPr>
              <a:t>hw7pr4.py</a:t>
            </a:r>
            <a:endParaRPr lang="en-US" b="1" dirty="0">
              <a:latin typeface="Courier New" pitchFamily="-106" charset="0"/>
            </a:endParaRPr>
          </a:p>
        </p:txBody>
      </p:sp>
      <p:sp>
        <p:nvSpPr>
          <p:cNvPr id="35850" name="Text Box 12"/>
          <p:cNvSpPr txBox="1">
            <a:spLocks noChangeArrowheads="1"/>
          </p:cNvSpPr>
          <p:nvPr/>
        </p:nvSpPr>
        <p:spPr bwMode="auto">
          <a:xfrm>
            <a:off x="2482850" y="1241425"/>
            <a:ext cx="2455863" cy="457200"/>
          </a:xfrm>
          <a:prstGeom prst="rect">
            <a:avLst/>
          </a:prstGeom>
          <a:noFill/>
          <a:ln w="19050">
            <a:noFill/>
            <a:miter lim="800000"/>
            <a:headEnd/>
            <a:tailEnd/>
          </a:ln>
        </p:spPr>
        <p:txBody>
          <a:bodyPr>
            <a:spAutoFit/>
          </a:bodyPr>
          <a:lstStyle/>
          <a:p>
            <a:pPr>
              <a:spcBef>
                <a:spcPct val="50000"/>
              </a:spcBef>
              <a:defRPr/>
            </a:pPr>
            <a:r>
              <a:rPr lang="en-US" b="1">
                <a:solidFill>
                  <a:schemeClr val="bg1">
                    <a:lumMod val="50000"/>
                  </a:schemeClr>
                </a:solidFill>
                <a:latin typeface="Cambria" pitchFamily="18" charset="0"/>
              </a:rPr>
              <a:t>Countdown</a:t>
            </a:r>
            <a:endParaRPr lang="en-US" sz="3600" b="1">
              <a:solidFill>
                <a:schemeClr val="bg1">
                  <a:lumMod val="50000"/>
                </a:schemeClr>
              </a:solidFill>
              <a:latin typeface="Cambria" pitchFamily="18" charset="0"/>
            </a:endParaRPr>
          </a:p>
        </p:txBody>
      </p:sp>
      <p:sp>
        <p:nvSpPr>
          <p:cNvPr id="35851" name="Text Box 13"/>
          <p:cNvSpPr txBox="1">
            <a:spLocks noChangeArrowheads="1"/>
          </p:cNvSpPr>
          <p:nvPr/>
        </p:nvSpPr>
        <p:spPr bwMode="auto">
          <a:xfrm>
            <a:off x="6034088" y="1436688"/>
            <a:ext cx="1771650" cy="366712"/>
          </a:xfrm>
          <a:prstGeom prst="rect">
            <a:avLst/>
          </a:prstGeom>
          <a:noFill/>
          <a:ln w="19050">
            <a:noFill/>
            <a:miter lim="800000"/>
            <a:headEnd/>
            <a:tailEnd/>
          </a:ln>
        </p:spPr>
        <p:txBody>
          <a:bodyPr>
            <a:spAutoFit/>
          </a:bodyPr>
          <a:lstStyle/>
          <a:p>
            <a:pPr>
              <a:spcBef>
                <a:spcPct val="50000"/>
              </a:spcBef>
              <a:defRPr/>
            </a:pPr>
            <a:r>
              <a:rPr lang="en-US" sz="1800">
                <a:solidFill>
                  <a:schemeClr val="bg1">
                    <a:lumMod val="50000"/>
                  </a:schemeClr>
                </a:solidFill>
                <a:latin typeface="Cambria" pitchFamily="18" charset="0"/>
              </a:rPr>
              <a:t>Lab!</a:t>
            </a:r>
          </a:p>
        </p:txBody>
      </p:sp>
      <p:sp>
        <p:nvSpPr>
          <p:cNvPr id="35852" name="Text Box 14"/>
          <p:cNvSpPr txBox="1">
            <a:spLocks noChangeArrowheads="1"/>
          </p:cNvSpPr>
          <p:nvPr/>
        </p:nvSpPr>
        <p:spPr bwMode="auto">
          <a:xfrm>
            <a:off x="2482850" y="2460625"/>
            <a:ext cx="2455863" cy="457200"/>
          </a:xfrm>
          <a:prstGeom prst="rect">
            <a:avLst/>
          </a:prstGeom>
          <a:noFill/>
          <a:ln w="19050">
            <a:noFill/>
            <a:miter lim="800000"/>
            <a:headEnd/>
            <a:tailEnd/>
          </a:ln>
        </p:spPr>
        <p:txBody>
          <a:bodyPr>
            <a:spAutoFit/>
          </a:bodyPr>
          <a:lstStyle/>
          <a:p>
            <a:pPr>
              <a:spcBef>
                <a:spcPct val="50000"/>
              </a:spcBef>
              <a:defRPr/>
            </a:pPr>
            <a:r>
              <a:rPr lang="en-US" b="1">
                <a:solidFill>
                  <a:schemeClr val="bg1">
                    <a:lumMod val="50000"/>
                  </a:schemeClr>
                </a:solidFill>
                <a:latin typeface="Cambria" pitchFamily="18" charset="0"/>
              </a:rPr>
              <a:t>Hmmm power!</a:t>
            </a:r>
            <a:endParaRPr lang="en-US" sz="3600" b="1">
              <a:solidFill>
                <a:schemeClr val="bg1">
                  <a:lumMod val="50000"/>
                </a:schemeClr>
              </a:solidFill>
              <a:latin typeface="Cambria" pitchFamily="18" charset="0"/>
            </a:endParaRPr>
          </a:p>
        </p:txBody>
      </p:sp>
      <p:sp>
        <p:nvSpPr>
          <p:cNvPr id="35853" name="Text Box 15"/>
          <p:cNvSpPr txBox="1">
            <a:spLocks noChangeArrowheads="1"/>
          </p:cNvSpPr>
          <p:nvPr/>
        </p:nvSpPr>
        <p:spPr bwMode="auto">
          <a:xfrm>
            <a:off x="2482850" y="3375025"/>
            <a:ext cx="2455863" cy="457200"/>
          </a:xfrm>
          <a:prstGeom prst="rect">
            <a:avLst/>
          </a:prstGeom>
          <a:noFill/>
          <a:ln w="19050">
            <a:noFill/>
            <a:miter lim="800000"/>
            <a:headEnd/>
            <a:tailEnd/>
          </a:ln>
        </p:spPr>
        <p:txBody>
          <a:bodyPr>
            <a:spAutoFit/>
          </a:bodyPr>
          <a:lstStyle/>
          <a:p>
            <a:pPr>
              <a:spcBef>
                <a:spcPct val="50000"/>
              </a:spcBef>
              <a:defRPr/>
            </a:pPr>
            <a:r>
              <a:rPr lang="en-US" b="1">
                <a:solidFill>
                  <a:schemeClr val="bg1">
                    <a:lumMod val="50000"/>
                  </a:schemeClr>
                </a:solidFill>
                <a:latin typeface="Cambria" pitchFamily="18" charset="0"/>
              </a:rPr>
              <a:t>Fibonacci</a:t>
            </a:r>
            <a:endParaRPr lang="en-US" sz="3600" b="1">
              <a:solidFill>
                <a:schemeClr val="bg1">
                  <a:lumMod val="50000"/>
                </a:schemeClr>
              </a:solidFill>
              <a:latin typeface="Cambria" pitchFamily="18" charset="0"/>
            </a:endParaRPr>
          </a:p>
        </p:txBody>
      </p:sp>
      <p:sp>
        <p:nvSpPr>
          <p:cNvPr id="35854" name="Text Box 16"/>
          <p:cNvSpPr txBox="1">
            <a:spLocks noChangeArrowheads="1"/>
          </p:cNvSpPr>
          <p:nvPr/>
        </p:nvSpPr>
        <p:spPr bwMode="auto">
          <a:xfrm>
            <a:off x="2263775" y="3748088"/>
            <a:ext cx="2895600" cy="366712"/>
          </a:xfrm>
          <a:prstGeom prst="rect">
            <a:avLst/>
          </a:prstGeom>
          <a:noFill/>
          <a:ln w="19050">
            <a:noFill/>
            <a:miter lim="800000"/>
            <a:headEnd/>
            <a:tailEnd/>
          </a:ln>
        </p:spPr>
        <p:txBody>
          <a:bodyPr>
            <a:spAutoFit/>
          </a:bodyPr>
          <a:lstStyle/>
          <a:p>
            <a:pPr>
              <a:spcBef>
                <a:spcPct val="50000"/>
              </a:spcBef>
              <a:defRPr/>
            </a:pPr>
            <a:r>
              <a:rPr lang="en-US" sz="1800">
                <a:solidFill>
                  <a:schemeClr val="bg1">
                    <a:lumMod val="50000"/>
                  </a:schemeClr>
                </a:solidFill>
                <a:latin typeface="Cambria" pitchFamily="18" charset="0"/>
              </a:rPr>
              <a:t>1, 1, 2, 3, 5, 8, …</a:t>
            </a:r>
          </a:p>
        </p:txBody>
      </p:sp>
      <p:sp>
        <p:nvSpPr>
          <p:cNvPr id="8206" name="Text Box 17"/>
          <p:cNvSpPr txBox="1">
            <a:spLocks noChangeArrowheads="1"/>
          </p:cNvSpPr>
          <p:nvPr/>
        </p:nvSpPr>
        <p:spPr bwMode="auto">
          <a:xfrm>
            <a:off x="2681287" y="4435216"/>
            <a:ext cx="213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b="1" dirty="0">
                <a:solidFill>
                  <a:srgbClr val="CC3300"/>
                </a:solidFill>
                <a:latin typeface="Cambria" pitchFamily="18" charset="0"/>
              </a:rPr>
              <a:t>R</a:t>
            </a:r>
            <a:r>
              <a:rPr lang="en-US" b="1" dirty="0" smtClean="0">
                <a:solidFill>
                  <a:srgbClr val="CC3300"/>
                </a:solidFill>
                <a:latin typeface="Cambria" pitchFamily="18" charset="0"/>
              </a:rPr>
              <a:t>ecursive power!</a:t>
            </a:r>
            <a:endParaRPr lang="en-US" sz="3600" b="1" dirty="0">
              <a:solidFill>
                <a:srgbClr val="CC3300"/>
              </a:solidFill>
              <a:latin typeface="Cambria" pitchFamily="18" charset="0"/>
            </a:endParaRPr>
          </a:p>
        </p:txBody>
      </p:sp>
      <p:sp>
        <p:nvSpPr>
          <p:cNvPr id="35857" name="Text Box 19"/>
          <p:cNvSpPr txBox="1">
            <a:spLocks noChangeArrowheads="1"/>
          </p:cNvSpPr>
          <p:nvPr/>
        </p:nvSpPr>
        <p:spPr bwMode="auto">
          <a:xfrm>
            <a:off x="5337175" y="2474913"/>
            <a:ext cx="3429000" cy="641350"/>
          </a:xfrm>
          <a:prstGeom prst="rect">
            <a:avLst/>
          </a:prstGeom>
          <a:noFill/>
          <a:ln w="19050">
            <a:noFill/>
            <a:miter lim="800000"/>
            <a:headEnd/>
            <a:tailEnd/>
          </a:ln>
        </p:spPr>
        <p:txBody>
          <a:bodyPr>
            <a:spAutoFit/>
          </a:bodyPr>
          <a:lstStyle/>
          <a:p>
            <a:pPr>
              <a:spcBef>
                <a:spcPct val="50000"/>
              </a:spcBef>
              <a:defRPr/>
            </a:pPr>
            <a:r>
              <a:rPr lang="en-US" sz="1800">
                <a:solidFill>
                  <a:schemeClr val="bg1">
                    <a:lumMod val="50000"/>
                  </a:schemeClr>
                </a:solidFill>
                <a:latin typeface="Cambria" pitchFamily="18" charset="0"/>
              </a:rPr>
              <a:t>start from the factorial example from last class</a:t>
            </a:r>
          </a:p>
        </p:txBody>
      </p:sp>
      <p:sp>
        <p:nvSpPr>
          <p:cNvPr id="35858" name="Text Box 20"/>
          <p:cNvSpPr txBox="1">
            <a:spLocks noChangeArrowheads="1"/>
          </p:cNvSpPr>
          <p:nvPr/>
        </p:nvSpPr>
        <p:spPr bwMode="auto">
          <a:xfrm>
            <a:off x="5337175" y="3694113"/>
            <a:ext cx="3429000" cy="366712"/>
          </a:xfrm>
          <a:prstGeom prst="rect">
            <a:avLst/>
          </a:prstGeom>
          <a:noFill/>
          <a:ln w="19050">
            <a:noFill/>
            <a:miter lim="800000"/>
            <a:headEnd/>
            <a:tailEnd/>
          </a:ln>
        </p:spPr>
        <p:txBody>
          <a:bodyPr>
            <a:spAutoFit/>
          </a:bodyPr>
          <a:lstStyle/>
          <a:p>
            <a:pPr>
              <a:spcBef>
                <a:spcPct val="50000"/>
              </a:spcBef>
              <a:defRPr/>
            </a:pPr>
            <a:r>
              <a:rPr lang="en-US" sz="1800">
                <a:solidFill>
                  <a:schemeClr val="bg1">
                    <a:lumMod val="50000"/>
                  </a:schemeClr>
                </a:solidFill>
                <a:latin typeface="Cambria" pitchFamily="18" charset="0"/>
              </a:rPr>
              <a:t>ditto, just a bit "more"</a:t>
            </a:r>
          </a:p>
        </p:txBody>
      </p:sp>
      <p:sp>
        <p:nvSpPr>
          <p:cNvPr id="8209" name="Text Box 21"/>
          <p:cNvSpPr txBox="1">
            <a:spLocks noChangeArrowheads="1"/>
          </p:cNvSpPr>
          <p:nvPr/>
        </p:nvSpPr>
        <p:spPr bwMode="auto">
          <a:xfrm>
            <a:off x="5159375" y="4527550"/>
            <a:ext cx="3603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800" dirty="0" smtClean="0">
                <a:latin typeface="Cambria" pitchFamily="18" charset="0"/>
              </a:rPr>
              <a:t>you'll start </a:t>
            </a:r>
            <a:r>
              <a:rPr lang="en-US" sz="1800" dirty="0">
                <a:latin typeface="Cambria" pitchFamily="18" charset="0"/>
              </a:rPr>
              <a:t>from the </a:t>
            </a:r>
            <a:r>
              <a:rPr lang="en-US" sz="1800" b="1" i="1" dirty="0">
                <a:latin typeface="Cambria" pitchFamily="18" charset="0"/>
              </a:rPr>
              <a:t>functional </a:t>
            </a:r>
            <a:r>
              <a:rPr lang="en-US" sz="1800" dirty="0">
                <a:latin typeface="Cambria" pitchFamily="18" charset="0"/>
              </a:rPr>
              <a:t>factorial example </a:t>
            </a:r>
            <a:r>
              <a:rPr lang="en-US" sz="1800" dirty="0" smtClean="0">
                <a:latin typeface="Cambria" pitchFamily="18" charset="0"/>
              </a:rPr>
              <a:t>we used today</a:t>
            </a:r>
            <a:endParaRPr lang="en-US" sz="1800" dirty="0">
              <a:latin typeface="Cambria" pitchFamily="18" charset="0"/>
            </a:endParaRPr>
          </a:p>
        </p:txBody>
      </p:sp>
      <p:sp>
        <p:nvSpPr>
          <p:cNvPr id="35864" name="Text Box 26"/>
          <p:cNvSpPr txBox="1">
            <a:spLocks noChangeArrowheads="1"/>
          </p:cNvSpPr>
          <p:nvPr/>
        </p:nvSpPr>
        <p:spPr bwMode="auto">
          <a:xfrm>
            <a:off x="2365375" y="1646238"/>
            <a:ext cx="2765425" cy="457200"/>
          </a:xfrm>
          <a:prstGeom prst="rect">
            <a:avLst/>
          </a:prstGeom>
          <a:noFill/>
          <a:ln w="19050">
            <a:noFill/>
            <a:miter lim="800000"/>
            <a:headEnd/>
            <a:tailEnd/>
          </a:ln>
        </p:spPr>
        <p:txBody>
          <a:bodyPr>
            <a:spAutoFit/>
          </a:bodyPr>
          <a:lstStyle/>
          <a:p>
            <a:pPr>
              <a:spcBef>
                <a:spcPct val="50000"/>
              </a:spcBef>
              <a:defRPr/>
            </a:pPr>
            <a:r>
              <a:rPr lang="en-US" b="1">
                <a:solidFill>
                  <a:schemeClr val="bg1">
                    <a:lumMod val="50000"/>
                  </a:schemeClr>
                </a:solidFill>
                <a:latin typeface="Cambria" pitchFamily="18" charset="0"/>
              </a:rPr>
              <a:t>RandoHmmm #s</a:t>
            </a:r>
            <a:endParaRPr lang="en-US" sz="3600" b="1">
              <a:solidFill>
                <a:schemeClr val="bg1">
                  <a:lumMod val="50000"/>
                </a:schemeClr>
              </a:solidFill>
              <a:latin typeface="Cambria" pitchFamily="18" charset="0"/>
            </a:endParaRPr>
          </a:p>
        </p:txBody>
      </p:sp>
      <p:sp>
        <p:nvSpPr>
          <p:cNvPr id="25" name="Rounded Rectangle 27"/>
          <p:cNvSpPr>
            <a:spLocks noChangeArrowheads="1"/>
          </p:cNvSpPr>
          <p:nvPr/>
        </p:nvSpPr>
        <p:spPr bwMode="auto">
          <a:xfrm>
            <a:off x="304800" y="5698067"/>
            <a:ext cx="8602133" cy="931333"/>
          </a:xfrm>
          <a:prstGeom prst="roundRect">
            <a:avLst>
              <a:gd name="adj" fmla="val 16667"/>
            </a:avLst>
          </a:prstGeom>
          <a:solidFill>
            <a:srgbClr val="CCECFF"/>
          </a:solidFill>
          <a:ln w="19050" algn="ctr">
            <a:noFill/>
            <a:round/>
            <a:headEnd/>
            <a:tailEnd/>
          </a:ln>
          <a:extLst/>
        </p:spPr>
        <p:txBody>
          <a:bodyPr wrap="square">
            <a:spAutoFit/>
          </a:bodyPr>
          <a:lstStyle/>
          <a:p>
            <a:endParaRPr lang="en-US"/>
          </a:p>
        </p:txBody>
      </p:sp>
      <p:sp>
        <p:nvSpPr>
          <p:cNvPr id="26" name="Text Box 9"/>
          <p:cNvSpPr txBox="1">
            <a:spLocks noChangeArrowheads="1"/>
          </p:cNvSpPr>
          <p:nvPr/>
        </p:nvSpPr>
        <p:spPr bwMode="auto">
          <a:xfrm>
            <a:off x="457200" y="5887001"/>
            <a:ext cx="2667000" cy="457200"/>
          </a:xfrm>
          <a:prstGeom prst="rect">
            <a:avLst/>
          </a:prstGeom>
          <a:noFill/>
          <a:ln w="19050">
            <a:noFill/>
            <a:miter lim="800000"/>
            <a:headEnd/>
            <a:tailEnd/>
          </a:ln>
        </p:spPr>
        <p:txBody>
          <a:bodyPr>
            <a:spAutoFit/>
          </a:bodyPr>
          <a:lstStyle/>
          <a:p>
            <a:pPr algn="l">
              <a:spcBef>
                <a:spcPct val="50000"/>
              </a:spcBef>
              <a:defRPr/>
            </a:pPr>
            <a:r>
              <a:rPr lang="en-US" b="1" dirty="0" smtClean="0">
                <a:latin typeface="Courier New" pitchFamily="-106" charset="0"/>
              </a:rPr>
              <a:t>hw7pr5.py</a:t>
            </a:r>
            <a:endParaRPr lang="en-US" b="1" dirty="0">
              <a:latin typeface="Courier New" pitchFamily="-106" charset="0"/>
            </a:endParaRPr>
          </a:p>
        </p:txBody>
      </p:sp>
      <p:sp>
        <p:nvSpPr>
          <p:cNvPr id="27" name="Text Box 15"/>
          <p:cNvSpPr txBox="1">
            <a:spLocks noChangeArrowheads="1"/>
          </p:cNvSpPr>
          <p:nvPr/>
        </p:nvSpPr>
        <p:spPr bwMode="auto">
          <a:xfrm>
            <a:off x="2482850" y="5887001"/>
            <a:ext cx="2455863" cy="457200"/>
          </a:xfrm>
          <a:prstGeom prst="rect">
            <a:avLst/>
          </a:prstGeom>
          <a:noFill/>
          <a:ln w="19050">
            <a:noFill/>
            <a:miter lim="800000"/>
            <a:headEnd/>
            <a:tailEnd/>
          </a:ln>
        </p:spPr>
        <p:txBody>
          <a:bodyPr>
            <a:spAutoFit/>
          </a:bodyPr>
          <a:lstStyle/>
          <a:p>
            <a:pPr>
              <a:spcBef>
                <a:spcPct val="50000"/>
              </a:spcBef>
              <a:defRPr/>
            </a:pPr>
            <a:r>
              <a:rPr lang="en-US" b="1" dirty="0" smtClean="0">
                <a:latin typeface="Cambria" pitchFamily="18" charset="0"/>
              </a:rPr>
              <a:t>Python</a:t>
            </a:r>
            <a:r>
              <a:rPr lang="en-US" b="1" dirty="0" smtClean="0">
                <a:solidFill>
                  <a:schemeClr val="bg1">
                    <a:lumMod val="50000"/>
                  </a:schemeClr>
                </a:solidFill>
                <a:latin typeface="Cambria" pitchFamily="18" charset="0"/>
              </a:rPr>
              <a:t> </a:t>
            </a:r>
            <a:r>
              <a:rPr lang="en-US" b="1" dirty="0" smtClean="0">
                <a:solidFill>
                  <a:srgbClr val="0000FF"/>
                </a:solidFill>
                <a:latin typeface="Cambria" pitchFamily="18" charset="0"/>
              </a:rPr>
              <a:t>loops</a:t>
            </a:r>
            <a:endParaRPr lang="en-US" sz="3600" b="1" dirty="0">
              <a:solidFill>
                <a:srgbClr val="0000FF"/>
              </a:solidFill>
              <a:latin typeface="Cambria" pitchFamily="18" charset="0"/>
            </a:endParaRPr>
          </a:p>
        </p:txBody>
      </p:sp>
      <p:sp>
        <p:nvSpPr>
          <p:cNvPr id="28" name="Text Box 20"/>
          <p:cNvSpPr txBox="1">
            <a:spLocks noChangeArrowheads="1"/>
          </p:cNvSpPr>
          <p:nvPr/>
        </p:nvSpPr>
        <p:spPr bwMode="auto">
          <a:xfrm>
            <a:off x="5641975" y="5792436"/>
            <a:ext cx="2587625" cy="646331"/>
          </a:xfrm>
          <a:prstGeom prst="rect">
            <a:avLst/>
          </a:prstGeom>
          <a:noFill/>
          <a:ln w="19050">
            <a:noFill/>
            <a:miter lim="800000"/>
            <a:headEnd/>
            <a:tailEnd/>
          </a:ln>
        </p:spPr>
        <p:txBody>
          <a:bodyPr wrap="square">
            <a:spAutoFit/>
          </a:bodyPr>
          <a:lstStyle/>
          <a:p>
            <a:pPr>
              <a:spcBef>
                <a:spcPct val="50000"/>
              </a:spcBef>
              <a:defRPr/>
            </a:pPr>
            <a:r>
              <a:rPr lang="en-US" sz="1800" dirty="0" smtClean="0">
                <a:latin typeface="Cambria" pitchFamily="18" charset="0"/>
              </a:rPr>
              <a:t>we'll look at these after fall break…</a:t>
            </a:r>
            <a:endParaRPr lang="en-US" sz="1800" dirty="0">
              <a:latin typeface="Cambria" pitchFamily="18" charset="0"/>
            </a:endParaRPr>
          </a:p>
        </p:txBody>
      </p:sp>
    </p:spTree>
    <p:extLst>
      <p:ext uri="{BB962C8B-B14F-4D97-AF65-F5344CB8AC3E}">
        <p14:creationId xmlns:p14="http://schemas.microsoft.com/office/powerpoint/2010/main" val="560378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8723"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528" t="14648" r="8322" b="6367"/>
          <a:stretch/>
        </p:blipFill>
        <p:spPr bwMode="auto">
          <a:xfrm>
            <a:off x="152400" y="1295400"/>
            <a:ext cx="4495801"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5"/>
          <p:cNvSpPr>
            <a:spLocks noChangeArrowheads="1"/>
          </p:cNvSpPr>
          <p:nvPr>
            <p:custDataLst>
              <p:tags r:id="rId1"/>
            </p:custDataLst>
          </p:nvPr>
        </p:nvSpPr>
        <p:spPr bwMode="auto">
          <a:xfrm>
            <a:off x="2832100" y="224840"/>
            <a:ext cx="58547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4200" dirty="0">
                <a:solidFill>
                  <a:schemeClr val="tx2"/>
                </a:solidFill>
                <a:latin typeface="Cambria" pitchFamily="18" charset="0"/>
              </a:rPr>
              <a:t>Grace Hopper</a:t>
            </a:r>
          </a:p>
        </p:txBody>
      </p:sp>
      <p:sp>
        <p:nvSpPr>
          <p:cNvPr id="4100" name="Rectangle 3"/>
          <p:cNvSpPr>
            <a:spLocks noChangeArrowheads="1"/>
          </p:cNvSpPr>
          <p:nvPr/>
        </p:nvSpPr>
        <p:spPr bwMode="auto">
          <a:xfrm>
            <a:off x="2597151" y="1981200"/>
            <a:ext cx="6089649"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en-US" sz="1500" dirty="0">
                <a:latin typeface="Calibri" pitchFamily="-106" charset="0"/>
              </a:rPr>
              <a:t>Grace Murray Hopper ’28 taught math and physics at Vassar for 12 years before joining the Navy reserves in 1943. During the second world war she </a:t>
            </a:r>
            <a:r>
              <a:rPr lang="en-US" sz="1500" b="1" dirty="0">
                <a:latin typeface="Calibri" pitchFamily="-106" charset="0"/>
              </a:rPr>
              <a:t>programmed </a:t>
            </a:r>
            <a:r>
              <a:rPr lang="en-US" sz="1500" b="1" dirty="0" smtClean="0">
                <a:latin typeface="Calibri" pitchFamily="-106" charset="0"/>
              </a:rPr>
              <a:t>the Mark </a:t>
            </a:r>
            <a:r>
              <a:rPr lang="en-US" sz="1500" b="1" dirty="0">
                <a:latin typeface="Calibri" pitchFamily="-106" charset="0"/>
              </a:rPr>
              <a:t>I, the world’s first large-scale computer</a:t>
            </a:r>
            <a:r>
              <a:rPr lang="en-US" sz="1500" dirty="0">
                <a:latin typeface="Calibri" pitchFamily="-106" charset="0"/>
              </a:rPr>
              <a:t>, which was used to perform the </a:t>
            </a:r>
            <a:r>
              <a:rPr lang="en-US" sz="1500" dirty="0" smtClean="0">
                <a:latin typeface="Calibri" pitchFamily="-106" charset="0"/>
              </a:rPr>
              <a:t>calculations </a:t>
            </a:r>
            <a:r>
              <a:rPr lang="en-US" sz="1500" dirty="0">
                <a:latin typeface="Calibri" pitchFamily="-106" charset="0"/>
              </a:rPr>
              <a:t>needed to </a:t>
            </a:r>
            <a:r>
              <a:rPr lang="en-US" sz="1500" dirty="0" smtClean="0">
                <a:latin typeface="Calibri" pitchFamily="-106" charset="0"/>
              </a:rPr>
              <a:t>position </a:t>
            </a:r>
            <a:r>
              <a:rPr lang="en-US" sz="1500" dirty="0">
                <a:latin typeface="Calibri" pitchFamily="-106" charset="0"/>
              </a:rPr>
              <a:t>the Navy’s </a:t>
            </a:r>
            <a:r>
              <a:rPr lang="en-US" sz="1500" dirty="0" smtClean="0">
                <a:latin typeface="Calibri" pitchFamily="-106" charset="0"/>
              </a:rPr>
              <a:t>weaponry: guns</a:t>
            </a:r>
            <a:r>
              <a:rPr lang="en-US" sz="1500" dirty="0">
                <a:latin typeface="Calibri" pitchFamily="-106" charset="0"/>
              </a:rPr>
              <a:t>, mines, rockets, and, eventually, the atomic bomb.</a:t>
            </a:r>
            <a:r>
              <a:rPr lang="en-US" sz="1500" dirty="0">
                <a:solidFill>
                  <a:srgbClr val="0B04FF"/>
                </a:solidFill>
                <a:latin typeface="Calibri" pitchFamily="-106" charset="0"/>
              </a:rPr>
              <a:t> </a:t>
            </a:r>
            <a:endParaRPr lang="en-US" sz="1500" dirty="0" smtClean="0">
              <a:solidFill>
                <a:srgbClr val="0B04FF"/>
              </a:solidFill>
              <a:latin typeface="Calibri" pitchFamily="-106" charset="0"/>
            </a:endParaRPr>
          </a:p>
          <a:p>
            <a:pPr algn="l"/>
            <a:endParaRPr lang="en-US" sz="1500" b="1" dirty="0">
              <a:solidFill>
                <a:srgbClr val="0B04FF"/>
              </a:solidFill>
              <a:latin typeface="Calibri" pitchFamily="-106" charset="0"/>
            </a:endParaRPr>
          </a:p>
          <a:p>
            <a:pPr algn="l"/>
            <a:r>
              <a:rPr lang="en-US" sz="1500" dirty="0" smtClean="0">
                <a:latin typeface="Calibri" pitchFamily="-106" charset="0"/>
              </a:rPr>
              <a:t>In </a:t>
            </a:r>
            <a:r>
              <a:rPr lang="en-US" sz="1500" dirty="0">
                <a:latin typeface="Calibri" pitchFamily="-106" charset="0"/>
              </a:rPr>
              <a:t>1945, </a:t>
            </a:r>
            <a:r>
              <a:rPr lang="en-US" sz="1500" b="1" dirty="0">
                <a:solidFill>
                  <a:srgbClr val="0000FF"/>
                </a:solidFill>
                <a:latin typeface="Calibri" pitchFamily="-106" charset="0"/>
              </a:rPr>
              <a:t>she popularized the term “debugging”</a:t>
            </a:r>
            <a:r>
              <a:rPr lang="en-US" sz="1500" dirty="0">
                <a:latin typeface="Calibri" pitchFamily="-106" charset="0"/>
              </a:rPr>
              <a:t> after finding a moth stuck in the computer’s machinery. Over the course of her career, </a:t>
            </a:r>
            <a:r>
              <a:rPr lang="en-US" sz="1500" b="1" dirty="0">
                <a:solidFill>
                  <a:srgbClr val="FF0000"/>
                </a:solidFill>
                <a:latin typeface="Calibri" pitchFamily="-106" charset="0"/>
              </a:rPr>
              <a:t>Hopper invented the compiler </a:t>
            </a:r>
            <a:r>
              <a:rPr lang="en-US" sz="1500" dirty="0">
                <a:latin typeface="Calibri" pitchFamily="-106" charset="0"/>
              </a:rPr>
              <a:t>to automate common computer instructions, became the first to start writing computer programs in English, and helped to </a:t>
            </a:r>
            <a:r>
              <a:rPr lang="en-US" sz="1500" b="1" dirty="0">
                <a:solidFill>
                  <a:srgbClr val="FF0000"/>
                </a:solidFill>
                <a:latin typeface="Calibri" pitchFamily="-106" charset="0"/>
              </a:rPr>
              <a:t>develop the first </a:t>
            </a:r>
            <a:r>
              <a:rPr lang="en-US" sz="1500" b="1" dirty="0" smtClean="0">
                <a:solidFill>
                  <a:srgbClr val="FF0000"/>
                </a:solidFill>
                <a:latin typeface="Calibri" pitchFamily="-106" charset="0"/>
              </a:rPr>
              <a:t>“human-friendly</a:t>
            </a:r>
            <a:r>
              <a:rPr lang="en-US" sz="1500" b="1" dirty="0">
                <a:solidFill>
                  <a:srgbClr val="FF0000"/>
                </a:solidFill>
                <a:latin typeface="Calibri" pitchFamily="-106" charset="0"/>
              </a:rPr>
              <a:t>” computer language, COBOL</a:t>
            </a:r>
          </a:p>
        </p:txBody>
      </p:sp>
      <p:sp>
        <p:nvSpPr>
          <p:cNvPr id="4101" name="Rectangle 4"/>
          <p:cNvSpPr>
            <a:spLocks noChangeArrowheads="1"/>
          </p:cNvSpPr>
          <p:nvPr/>
        </p:nvSpPr>
        <p:spPr bwMode="auto">
          <a:xfrm>
            <a:off x="273756" y="4784045"/>
            <a:ext cx="18614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dirty="0" smtClean="0">
                <a:latin typeface="Cambria" pitchFamily="18" charset="0"/>
              </a:rPr>
              <a:t>GMH dedications</a:t>
            </a:r>
            <a:endParaRPr lang="en-US" sz="1800" dirty="0">
              <a:latin typeface="Cambria" pitchFamily="18" charset="0"/>
            </a:endParaRPr>
          </a:p>
        </p:txBody>
      </p:sp>
      <p:sp>
        <p:nvSpPr>
          <p:cNvPr id="4102" name="Rectangle 9"/>
          <p:cNvSpPr>
            <a:spLocks noChangeArrowheads="1"/>
          </p:cNvSpPr>
          <p:nvPr>
            <p:custDataLst>
              <p:tags r:id="rId2"/>
            </p:custDataLst>
          </p:nvPr>
        </p:nvSpPr>
        <p:spPr bwMode="auto">
          <a:xfrm>
            <a:off x="166688" y="5630862"/>
            <a:ext cx="7146925" cy="922338"/>
          </a:xfrm>
          <a:prstGeom prst="rect">
            <a:avLst/>
          </a:prstGeom>
          <a:solidFill>
            <a:srgbClr val="CCECFF"/>
          </a:solidFill>
          <a:ln>
            <a:noFill/>
          </a:ln>
          <a:extLst/>
        </p:spPr>
        <p:txBody>
          <a:bodyPr>
            <a:spAutoFit/>
          </a:bodyPr>
          <a:lstStyle/>
          <a:p>
            <a:r>
              <a:rPr lang="en-US" sz="1800" b="1">
                <a:solidFill>
                  <a:srgbClr val="000000"/>
                </a:solidFill>
                <a:latin typeface="Calibri" pitchFamily="-106" charset="0"/>
              </a:rPr>
              <a:t>“In the days they used oxen for heavy pulling, when one ox couldn't budge a log, they didn't try to grow a larger ox. We shouldn't be trying for bigger and better computers, but for better </a:t>
            </a:r>
            <a:r>
              <a:rPr lang="en-US" sz="1800" b="1" u="sng">
                <a:solidFill>
                  <a:srgbClr val="000000"/>
                </a:solidFill>
                <a:latin typeface="Calibri" pitchFamily="-106" charset="0"/>
              </a:rPr>
              <a:t>systems</a:t>
            </a:r>
            <a:r>
              <a:rPr lang="en-US" sz="1800" b="1">
                <a:solidFill>
                  <a:srgbClr val="000000"/>
                </a:solidFill>
                <a:latin typeface="Calibri" pitchFamily="-106" charset="0"/>
              </a:rPr>
              <a:t> of computers.”</a:t>
            </a:r>
          </a:p>
        </p:txBody>
      </p:sp>
      <p:pic>
        <p:nvPicPr>
          <p:cNvPr id="4103" name="Picture 7"/>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l="18820" r="19992"/>
          <a:stretch>
            <a:fillRect/>
          </a:stretch>
        </p:blipFill>
        <p:spPr bwMode="auto">
          <a:xfrm>
            <a:off x="7501466" y="5105400"/>
            <a:ext cx="1391181" cy="151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30504" y="5424160"/>
            <a:ext cx="668648" cy="276999"/>
          </a:xfrm>
          <a:prstGeom prst="rect">
            <a:avLst/>
          </a:prstGeom>
          <a:solidFill>
            <a:srgbClr val="CCECFF"/>
          </a:solidFill>
          <a:ln>
            <a:solidFill>
              <a:schemeClr val="bg1"/>
            </a:solidFill>
          </a:ln>
          <a:extLst/>
        </p:spPr>
        <p:txBody>
          <a:bodyPr wrap="none">
            <a:spAutoFit/>
          </a:bodyPr>
          <a:lstStyle/>
          <a:p>
            <a:r>
              <a:rPr lang="en-US" sz="1200" dirty="0" smtClean="0">
                <a:latin typeface="Cambria" pitchFamily="18" charset="0"/>
              </a:rPr>
              <a:t>1970's:</a:t>
            </a:r>
            <a:endParaRPr lang="en-US" sz="1200" dirty="0">
              <a:latin typeface="Cambria" pitchFamily="18" charset="0"/>
            </a:endParaRPr>
          </a:p>
        </p:txBody>
      </p:sp>
    </p:spTree>
    <p:extLst>
      <p:ext uri="{BB962C8B-B14F-4D97-AF65-F5344CB8AC3E}">
        <p14:creationId xmlns:p14="http://schemas.microsoft.com/office/powerpoint/2010/main" val="2304012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6"/>
          <p:cNvPicPr>
            <a:picLocks noChangeAspect="1" noChangeArrowheads="1"/>
          </p:cNvPicPr>
          <p:nvPr>
            <p:custDataLst>
              <p:tags r:id="rId1"/>
            </p:custDataLst>
          </p:nvPr>
        </p:nvPicPr>
        <p:blipFill>
          <a:blip r:embed="rId19">
            <a:extLst>
              <a:ext uri="{28A0092B-C50C-407E-A947-70E740481C1C}">
                <a14:useLocalDpi xmlns:a14="http://schemas.microsoft.com/office/drawing/2010/main" val="0"/>
              </a:ext>
            </a:extLst>
          </a:blip>
          <a:srcRect r="4124" b="19160"/>
          <a:stretch>
            <a:fillRect/>
          </a:stretch>
        </p:blipFill>
        <p:spPr bwMode="auto">
          <a:xfrm>
            <a:off x="109538" y="87313"/>
            <a:ext cx="8915400" cy="657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custDataLst>
              <p:tags r:id="rId2"/>
            </p:custDataLst>
          </p:nvPr>
        </p:nvSpPr>
        <p:spPr bwMode="auto">
          <a:xfrm>
            <a:off x="2436813" y="279400"/>
            <a:ext cx="41148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000" dirty="0">
                <a:latin typeface="Cambria" pitchFamily="18" charset="0"/>
              </a:rPr>
              <a:t>The </a:t>
            </a:r>
            <a:r>
              <a:rPr lang="en-US" sz="4000" i="1" dirty="0">
                <a:latin typeface="Cambria" pitchFamily="18" charset="0"/>
              </a:rPr>
              <a:t>first</a:t>
            </a:r>
            <a:r>
              <a:rPr lang="en-US" sz="4000" dirty="0">
                <a:latin typeface="Cambria" pitchFamily="18" charset="0"/>
              </a:rPr>
              <a:t> bug?</a:t>
            </a:r>
          </a:p>
        </p:txBody>
      </p:sp>
      <p:sp>
        <p:nvSpPr>
          <p:cNvPr id="5124" name="Text Box 8"/>
          <p:cNvSpPr txBox="1">
            <a:spLocks noChangeArrowheads="1"/>
          </p:cNvSpPr>
          <p:nvPr>
            <p:custDataLst>
              <p:tags r:id="rId3"/>
            </p:custDataLst>
          </p:nvPr>
        </p:nvSpPr>
        <p:spPr bwMode="auto">
          <a:xfrm>
            <a:off x="6934200" y="4779433"/>
            <a:ext cx="2133600" cy="554038"/>
          </a:xfrm>
          <a:prstGeom prst="rect">
            <a:avLst/>
          </a:prstGeom>
          <a:solidFill>
            <a:schemeClr val="bg1"/>
          </a:solidFill>
          <a:ln>
            <a:noFill/>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59627"/>
                </a:solidFill>
                <a:latin typeface="Cambria" pitchFamily="18" charset="0"/>
              </a:rPr>
              <a:t>I'm glad it's not called </a:t>
            </a:r>
            <a:r>
              <a:rPr lang="en-US" sz="1500" dirty="0" err="1">
                <a:solidFill>
                  <a:srgbClr val="159627"/>
                </a:solidFill>
                <a:latin typeface="Cambria" pitchFamily="18" charset="0"/>
              </a:rPr>
              <a:t>de</a:t>
            </a:r>
            <a:r>
              <a:rPr lang="en-US" sz="1500" i="1" dirty="0" err="1">
                <a:solidFill>
                  <a:srgbClr val="159627"/>
                </a:solidFill>
                <a:latin typeface="Cambria" pitchFamily="18" charset="0"/>
              </a:rPr>
              <a:t>moth</a:t>
            </a:r>
            <a:r>
              <a:rPr lang="en-US" sz="1500" dirty="0" err="1">
                <a:solidFill>
                  <a:srgbClr val="159627"/>
                </a:solidFill>
                <a:latin typeface="Cambria" pitchFamily="18" charset="0"/>
              </a:rPr>
              <a:t>ing</a:t>
            </a:r>
            <a:r>
              <a:rPr lang="en-US" sz="1500" dirty="0">
                <a:solidFill>
                  <a:srgbClr val="159627"/>
                </a:solidFill>
                <a:latin typeface="Cambria" pitchFamily="18" charset="0"/>
              </a:rPr>
              <a:t>.</a:t>
            </a:r>
          </a:p>
        </p:txBody>
      </p:sp>
      <p:grpSp>
        <p:nvGrpSpPr>
          <p:cNvPr id="5125" name="Group 19"/>
          <p:cNvGrpSpPr>
            <a:grpSpLocks/>
          </p:cNvGrpSpPr>
          <p:nvPr>
            <p:custDataLst>
              <p:tags r:id="rId4"/>
            </p:custDataLst>
          </p:nvPr>
        </p:nvGrpSpPr>
        <p:grpSpPr bwMode="auto">
          <a:xfrm>
            <a:off x="8458200" y="5084233"/>
            <a:ext cx="482600" cy="520700"/>
            <a:chOff x="2928" y="1051"/>
            <a:chExt cx="840" cy="957"/>
          </a:xfrm>
        </p:grpSpPr>
        <p:sp>
          <p:nvSpPr>
            <p:cNvPr id="5127" name="Freeform 20"/>
            <p:cNvSpPr>
              <a:spLocks/>
            </p:cNvSpPr>
            <p:nvPr>
              <p:custDataLst>
                <p:tags r:id="rId5"/>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128" name="Oval 21"/>
            <p:cNvSpPr>
              <a:spLocks noChangeArrowheads="1"/>
            </p:cNvSpPr>
            <p:nvPr>
              <p:custDataLst>
                <p:tags r:id="rId6"/>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129" name="Oval 22"/>
            <p:cNvSpPr>
              <a:spLocks noChangeArrowheads="1"/>
            </p:cNvSpPr>
            <p:nvPr>
              <p:custDataLst>
                <p:tags r:id="rId7"/>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0" name="Oval 23"/>
            <p:cNvSpPr>
              <a:spLocks noChangeArrowheads="1"/>
            </p:cNvSpPr>
            <p:nvPr>
              <p:custDataLst>
                <p:tags r:id="rId8"/>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1" name="Oval 24"/>
            <p:cNvSpPr>
              <a:spLocks noChangeArrowheads="1"/>
            </p:cNvSpPr>
            <p:nvPr>
              <p:custDataLst>
                <p:tags r:id="rId9"/>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2" name="Oval 25"/>
            <p:cNvSpPr>
              <a:spLocks noChangeArrowheads="1"/>
            </p:cNvSpPr>
            <p:nvPr>
              <p:custDataLst>
                <p:tags r:id="rId10"/>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3" name="Oval 26"/>
            <p:cNvSpPr>
              <a:spLocks noChangeArrowheads="1"/>
            </p:cNvSpPr>
            <p:nvPr>
              <p:custDataLst>
                <p:tags r:id="rId11"/>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4" name="Oval 27"/>
            <p:cNvSpPr>
              <a:spLocks noChangeArrowheads="1"/>
            </p:cNvSpPr>
            <p:nvPr>
              <p:custDataLst>
                <p:tags r:id="rId12"/>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5" name="AutoShape 28"/>
            <p:cNvSpPr>
              <a:spLocks noChangeArrowheads="1"/>
            </p:cNvSpPr>
            <p:nvPr>
              <p:custDataLst>
                <p:tags r:id="rId13"/>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136" name="Freeform 29"/>
            <p:cNvSpPr>
              <a:spLocks/>
            </p:cNvSpPr>
            <p:nvPr>
              <p:custDataLst>
                <p:tags r:id="rId14"/>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137" name="Freeform 30"/>
            <p:cNvSpPr>
              <a:spLocks/>
            </p:cNvSpPr>
            <p:nvPr>
              <p:custDataLst>
                <p:tags r:id="rId15"/>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138" name="Freeform 31"/>
            <p:cNvSpPr>
              <a:spLocks/>
            </p:cNvSpPr>
            <p:nvPr>
              <p:custDataLst>
                <p:tags r:id="rId16"/>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139" name="Freeform 32"/>
            <p:cNvSpPr>
              <a:spLocks/>
            </p:cNvSpPr>
            <p:nvPr>
              <p:custDataLst>
                <p:tags r:id="rId17"/>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999686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6"/>
          <p:cNvPicPr>
            <a:picLocks noChangeAspect="1" noChangeArrowheads="1"/>
          </p:cNvPicPr>
          <p:nvPr>
            <p:custDataLst>
              <p:tags r:id="rId1"/>
            </p:custDataLst>
          </p:nvPr>
        </p:nvPicPr>
        <p:blipFill>
          <a:blip r:embed="rId19">
            <a:extLst>
              <a:ext uri="{28A0092B-C50C-407E-A947-70E740481C1C}">
                <a14:useLocalDpi xmlns:a14="http://schemas.microsoft.com/office/drawing/2010/main" val="0"/>
              </a:ext>
            </a:extLst>
          </a:blip>
          <a:srcRect r="4124" b="19160"/>
          <a:stretch>
            <a:fillRect/>
          </a:stretch>
        </p:blipFill>
        <p:spPr bwMode="auto">
          <a:xfrm>
            <a:off x="109538" y="87313"/>
            <a:ext cx="8915400" cy="657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custDataLst>
              <p:tags r:id="rId2"/>
            </p:custDataLst>
          </p:nvPr>
        </p:nvSpPr>
        <p:spPr bwMode="auto">
          <a:xfrm>
            <a:off x="2436813" y="279400"/>
            <a:ext cx="41148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4000" dirty="0">
                <a:latin typeface="Cambria" pitchFamily="18" charset="0"/>
              </a:rPr>
              <a:t>The </a:t>
            </a:r>
            <a:r>
              <a:rPr lang="en-US" sz="4000" i="1" dirty="0">
                <a:latin typeface="Cambria" pitchFamily="18" charset="0"/>
              </a:rPr>
              <a:t>first</a:t>
            </a:r>
            <a:r>
              <a:rPr lang="en-US" sz="4000" dirty="0">
                <a:latin typeface="Cambria" pitchFamily="18" charset="0"/>
              </a:rPr>
              <a:t> bug?</a:t>
            </a:r>
          </a:p>
        </p:txBody>
      </p:sp>
      <p:pic>
        <p:nvPicPr>
          <p:cNvPr id="2" name="Picture 1"/>
          <p:cNvPicPr>
            <a:picLocks noChangeAspect="1"/>
          </p:cNvPicPr>
          <p:nvPr/>
        </p:nvPicPr>
        <p:blipFill>
          <a:blip r:embed="rId20">
            <a:extLst>
              <a:ext uri="{BEBA8EAE-BF5A-486C-A8C5-ECC9F3942E4B}">
                <a14:imgProps xmlns:a14="http://schemas.microsoft.com/office/drawing/2010/main">
                  <a14:imgLayer r:embed="rId21">
                    <a14:imgEffect>
                      <a14:colorTemperature colorTemp="8625"/>
                    </a14:imgEffect>
                    <a14:imgEffect>
                      <a14:saturation sat="250000"/>
                    </a14:imgEffect>
                  </a14:imgLayer>
                </a14:imgProps>
              </a:ext>
              <a:ext uri="{28A0092B-C50C-407E-A947-70E740481C1C}">
                <a14:useLocalDpi xmlns:a14="http://schemas.microsoft.com/office/drawing/2010/main" val="0"/>
              </a:ext>
            </a:extLst>
          </a:blip>
          <a:stretch>
            <a:fillRect/>
          </a:stretch>
        </p:blipFill>
        <p:spPr>
          <a:xfrm rot="21284910">
            <a:off x="461525" y="2108837"/>
            <a:ext cx="8317466" cy="2527613"/>
          </a:xfrm>
          <a:prstGeom prst="rect">
            <a:avLst/>
          </a:prstGeom>
          <a:ln>
            <a:solidFill>
              <a:srgbClr val="0B04FF"/>
            </a:solidFill>
          </a:ln>
        </p:spPr>
      </p:pic>
      <p:cxnSp>
        <p:nvCxnSpPr>
          <p:cNvPr id="4" name="Straight Connector 3"/>
          <p:cNvCxnSpPr/>
          <p:nvPr/>
        </p:nvCxnSpPr>
        <p:spPr bwMode="auto">
          <a:xfrm flipV="1">
            <a:off x="685800" y="3404937"/>
            <a:ext cx="974558" cy="100263"/>
          </a:xfrm>
          <a:prstGeom prst="line">
            <a:avLst/>
          </a:prstGeom>
          <a:noFill/>
          <a:ln w="19050" cap="flat" cmpd="sng" algn="ctr">
            <a:solidFill>
              <a:srgbClr val="0B04FF"/>
            </a:solidFill>
            <a:prstDash val="solid"/>
            <a:round/>
            <a:headEnd type="none" w="med" len="med"/>
            <a:tailEnd type="none" w="med" len="med"/>
          </a:ln>
          <a:effectLst/>
        </p:spPr>
      </p:cxnSp>
      <p:sp>
        <p:nvSpPr>
          <p:cNvPr id="5" name="Rectangle 4"/>
          <p:cNvSpPr/>
          <p:nvPr/>
        </p:nvSpPr>
        <p:spPr bwMode="auto">
          <a:xfrm rot="21251794">
            <a:off x="6124072" y="2545295"/>
            <a:ext cx="2133600" cy="381000"/>
          </a:xfrm>
          <a:prstGeom prst="rect">
            <a:avLst/>
          </a:prstGeom>
          <a:noFill/>
          <a:ln w="19050" cap="flat" cmpd="sng" algn="ctr">
            <a:solidFill>
              <a:srgbClr val="0B04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a typeface="ＭＳ Ｐゴシック" pitchFamily="1" charset="-128"/>
            </a:endParaRPr>
          </a:p>
        </p:txBody>
      </p:sp>
      <p:cxnSp>
        <p:nvCxnSpPr>
          <p:cNvPr id="23" name="Straight Connector 22"/>
          <p:cNvCxnSpPr/>
          <p:nvPr/>
        </p:nvCxnSpPr>
        <p:spPr bwMode="auto">
          <a:xfrm flipV="1">
            <a:off x="2133600" y="2867378"/>
            <a:ext cx="1354667" cy="144572"/>
          </a:xfrm>
          <a:prstGeom prst="line">
            <a:avLst/>
          </a:prstGeom>
          <a:noFill/>
          <a:ln w="19050" cap="flat" cmpd="sng" algn="ctr">
            <a:solidFill>
              <a:srgbClr val="0B04FF"/>
            </a:solidFill>
            <a:prstDash val="solid"/>
            <a:round/>
            <a:headEnd type="none" w="med" len="med"/>
            <a:tailEnd type="none" w="med" len="med"/>
          </a:ln>
          <a:effectLst/>
        </p:spPr>
      </p:cxnSp>
      <p:sp>
        <p:nvSpPr>
          <p:cNvPr id="24" name="Text Box 8"/>
          <p:cNvSpPr txBox="1">
            <a:spLocks noChangeArrowheads="1"/>
          </p:cNvSpPr>
          <p:nvPr>
            <p:custDataLst>
              <p:tags r:id="rId3"/>
            </p:custDataLst>
          </p:nvPr>
        </p:nvSpPr>
        <p:spPr bwMode="auto">
          <a:xfrm>
            <a:off x="6934200" y="4779433"/>
            <a:ext cx="2133600" cy="554038"/>
          </a:xfrm>
          <a:prstGeom prst="rect">
            <a:avLst/>
          </a:prstGeom>
          <a:solidFill>
            <a:schemeClr val="bg1"/>
          </a:solidFill>
          <a:ln>
            <a:noFill/>
          </a:ln>
          <a:extLst/>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algn="ctr"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spcBef>
                <a:spcPct val="50000"/>
              </a:spcBef>
            </a:pPr>
            <a:r>
              <a:rPr lang="en-US" sz="1500" dirty="0">
                <a:solidFill>
                  <a:srgbClr val="159627"/>
                </a:solidFill>
                <a:latin typeface="Cambria" pitchFamily="18" charset="0"/>
              </a:rPr>
              <a:t>I'm glad it's not called </a:t>
            </a:r>
            <a:r>
              <a:rPr lang="en-US" sz="1500" dirty="0" err="1">
                <a:solidFill>
                  <a:srgbClr val="159627"/>
                </a:solidFill>
                <a:latin typeface="Cambria" pitchFamily="18" charset="0"/>
              </a:rPr>
              <a:t>de</a:t>
            </a:r>
            <a:r>
              <a:rPr lang="en-US" sz="1500" i="1" dirty="0" err="1">
                <a:solidFill>
                  <a:srgbClr val="159627"/>
                </a:solidFill>
                <a:latin typeface="Cambria" pitchFamily="18" charset="0"/>
              </a:rPr>
              <a:t>moth</a:t>
            </a:r>
            <a:r>
              <a:rPr lang="en-US" sz="1500" dirty="0" err="1">
                <a:solidFill>
                  <a:srgbClr val="159627"/>
                </a:solidFill>
                <a:latin typeface="Cambria" pitchFamily="18" charset="0"/>
              </a:rPr>
              <a:t>ing</a:t>
            </a:r>
            <a:r>
              <a:rPr lang="en-US" sz="1500" dirty="0">
                <a:solidFill>
                  <a:srgbClr val="159627"/>
                </a:solidFill>
                <a:latin typeface="Cambria" pitchFamily="18" charset="0"/>
              </a:rPr>
              <a:t>.</a:t>
            </a:r>
          </a:p>
        </p:txBody>
      </p:sp>
      <p:grpSp>
        <p:nvGrpSpPr>
          <p:cNvPr id="39" name="Group 19"/>
          <p:cNvGrpSpPr>
            <a:grpSpLocks/>
          </p:cNvGrpSpPr>
          <p:nvPr>
            <p:custDataLst>
              <p:tags r:id="rId4"/>
            </p:custDataLst>
          </p:nvPr>
        </p:nvGrpSpPr>
        <p:grpSpPr bwMode="auto">
          <a:xfrm>
            <a:off x="8458200" y="5084233"/>
            <a:ext cx="482600" cy="520700"/>
            <a:chOff x="2928" y="1051"/>
            <a:chExt cx="840" cy="957"/>
          </a:xfrm>
        </p:grpSpPr>
        <p:sp>
          <p:nvSpPr>
            <p:cNvPr id="40" name="Freeform 20"/>
            <p:cNvSpPr>
              <a:spLocks/>
            </p:cNvSpPr>
            <p:nvPr>
              <p:custDataLst>
                <p:tags r:id="rId5"/>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 name="Oval 21"/>
            <p:cNvSpPr>
              <a:spLocks noChangeArrowheads="1"/>
            </p:cNvSpPr>
            <p:nvPr>
              <p:custDataLst>
                <p:tags r:id="rId6"/>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2" name="Oval 22"/>
            <p:cNvSpPr>
              <a:spLocks noChangeArrowheads="1"/>
            </p:cNvSpPr>
            <p:nvPr>
              <p:custDataLst>
                <p:tags r:id="rId7"/>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3" name="Oval 23"/>
            <p:cNvSpPr>
              <a:spLocks noChangeArrowheads="1"/>
            </p:cNvSpPr>
            <p:nvPr>
              <p:custDataLst>
                <p:tags r:id="rId8"/>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 name="Oval 24"/>
            <p:cNvSpPr>
              <a:spLocks noChangeArrowheads="1"/>
            </p:cNvSpPr>
            <p:nvPr>
              <p:custDataLst>
                <p:tags r:id="rId9"/>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 name="Oval 25"/>
            <p:cNvSpPr>
              <a:spLocks noChangeArrowheads="1"/>
            </p:cNvSpPr>
            <p:nvPr>
              <p:custDataLst>
                <p:tags r:id="rId10"/>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6" name="Oval 26"/>
            <p:cNvSpPr>
              <a:spLocks noChangeArrowheads="1"/>
            </p:cNvSpPr>
            <p:nvPr>
              <p:custDataLst>
                <p:tags r:id="rId11"/>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7" name="Oval 27"/>
            <p:cNvSpPr>
              <a:spLocks noChangeArrowheads="1"/>
            </p:cNvSpPr>
            <p:nvPr>
              <p:custDataLst>
                <p:tags r:id="rId12"/>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8" name="AutoShape 28"/>
            <p:cNvSpPr>
              <a:spLocks noChangeArrowheads="1"/>
            </p:cNvSpPr>
            <p:nvPr>
              <p:custDataLst>
                <p:tags r:id="rId13"/>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9" name="Freeform 29"/>
            <p:cNvSpPr>
              <a:spLocks/>
            </p:cNvSpPr>
            <p:nvPr>
              <p:custDataLst>
                <p:tags r:id="rId14"/>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0" name="Freeform 30"/>
            <p:cNvSpPr>
              <a:spLocks/>
            </p:cNvSpPr>
            <p:nvPr>
              <p:custDataLst>
                <p:tags r:id="rId15"/>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1" name="Freeform 31"/>
            <p:cNvSpPr>
              <a:spLocks/>
            </p:cNvSpPr>
            <p:nvPr>
              <p:custDataLst>
                <p:tags r:id="rId16"/>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2" name="Freeform 32"/>
            <p:cNvSpPr>
              <a:spLocks/>
            </p:cNvSpPr>
            <p:nvPr>
              <p:custDataLst>
                <p:tags r:id="rId17"/>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3622818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5"/>
          <p:cNvSpPr>
            <a:spLocks noChangeArrowheads="1"/>
          </p:cNvSpPr>
          <p:nvPr>
            <p:custDataLst>
              <p:tags r:id="rId1"/>
            </p:custDataLst>
          </p:nvPr>
        </p:nvSpPr>
        <p:spPr bwMode="auto">
          <a:xfrm>
            <a:off x="1155700" y="152400"/>
            <a:ext cx="69215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200" b="1" dirty="0" smtClean="0">
                <a:latin typeface="Calibri" pitchFamily="-106" charset="0"/>
              </a:rPr>
              <a:t>functions</a:t>
            </a:r>
            <a:r>
              <a:rPr lang="en-US" sz="4200" dirty="0" smtClean="0">
                <a:solidFill>
                  <a:srgbClr val="000000"/>
                </a:solidFill>
                <a:latin typeface="Calibri" pitchFamily="-106" charset="0"/>
              </a:rPr>
              <a:t>  vs.  </a:t>
            </a:r>
            <a:r>
              <a:rPr lang="en-US" sz="4200" b="1" dirty="0" smtClean="0">
                <a:solidFill>
                  <a:srgbClr val="000000"/>
                </a:solidFill>
                <a:latin typeface="Calibri" pitchFamily="-106" charset="0"/>
              </a:rPr>
              <a:t>instructions</a:t>
            </a:r>
            <a:endParaRPr lang="en-US" sz="4200" b="1" dirty="0">
              <a:solidFill>
                <a:srgbClr val="000000"/>
              </a:solidFill>
              <a:latin typeface="Calibri" pitchFamily="-106" charset="0"/>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4473" y="2286000"/>
            <a:ext cx="4645427" cy="2133600"/>
          </a:xfrm>
          <a:prstGeom prst="rect">
            <a:avLst/>
          </a:prstGeom>
        </p:spPr>
      </p:pic>
      <p:sp>
        <p:nvSpPr>
          <p:cNvPr id="6" name="Rectangle 5"/>
          <p:cNvSpPr>
            <a:spLocks noChangeArrowheads="1"/>
          </p:cNvSpPr>
          <p:nvPr>
            <p:custDataLst>
              <p:tags r:id="rId2"/>
            </p:custDataLst>
          </p:nvPr>
        </p:nvSpPr>
        <p:spPr bwMode="auto">
          <a:xfrm>
            <a:off x="498073" y="5823479"/>
            <a:ext cx="3352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smtClean="0">
                <a:solidFill>
                  <a:srgbClr val="0000FF"/>
                </a:solidFill>
                <a:latin typeface="Calibri" pitchFamily="-106" charset="0"/>
              </a:rPr>
              <a:t>Functions:  Python</a:t>
            </a:r>
            <a:endParaRPr lang="en-US" sz="3200" dirty="0">
              <a:solidFill>
                <a:srgbClr val="0000FF"/>
              </a:solidFill>
              <a:latin typeface="Calibri" pitchFamily="-106" charset="0"/>
            </a:endParaRPr>
          </a:p>
        </p:txBody>
      </p:sp>
      <p:sp>
        <p:nvSpPr>
          <p:cNvPr id="7" name="Rectangle 5"/>
          <p:cNvSpPr>
            <a:spLocks noChangeArrowheads="1"/>
          </p:cNvSpPr>
          <p:nvPr>
            <p:custDataLst>
              <p:tags r:id="rId3"/>
            </p:custDataLst>
          </p:nvPr>
        </p:nvSpPr>
        <p:spPr bwMode="auto">
          <a:xfrm>
            <a:off x="4724400" y="5823479"/>
            <a:ext cx="419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200" b="1" dirty="0" smtClean="0">
                <a:latin typeface="Calibri" pitchFamily="-106" charset="0"/>
              </a:rPr>
              <a:t>Instructions: Hmmm</a:t>
            </a:r>
            <a:endParaRPr lang="en-US" sz="3200" dirty="0">
              <a:latin typeface="Calibri" pitchFamily="-106" charset="0"/>
            </a:endParaRPr>
          </a:p>
        </p:txBody>
      </p:sp>
    </p:spTree>
    <p:extLst>
      <p:ext uri="{BB962C8B-B14F-4D97-AF65-F5344CB8AC3E}">
        <p14:creationId xmlns:p14="http://schemas.microsoft.com/office/powerpoint/2010/main" val="3211438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25887</TotalTime>
  <Words>5694</Words>
  <Application>Microsoft Office PowerPoint</Application>
  <PresentationFormat>On-screen Show (4:3)</PresentationFormat>
  <Paragraphs>1868</Paragraphs>
  <Slides>59</Slides>
  <Notes>56</Notes>
  <HiddenSlides>11</HiddenSlides>
  <MMClips>0</MMClips>
  <ScaleCrop>false</ScaleCrop>
  <HeadingPairs>
    <vt:vector size="4" baseType="variant">
      <vt:variant>
        <vt:lpstr>Theme</vt:lpstr>
      </vt:variant>
      <vt:variant>
        <vt:i4>5</vt:i4>
      </vt:variant>
      <vt:variant>
        <vt:lpstr>Slide Titles</vt:lpstr>
      </vt:variant>
      <vt:variant>
        <vt:i4>59</vt:i4>
      </vt:variant>
    </vt:vector>
  </HeadingPairs>
  <TitlesOfParts>
    <vt:vector size="64" baseType="lpstr">
      <vt:lpstr>Blank Presentation</vt:lpstr>
      <vt:lpstr>2_Blank Presentation</vt:lpstr>
      <vt:lpstr>3_Blank Presentation</vt:lpstr>
      <vt:lpstr>4_Blank Presentation</vt:lpstr>
      <vt:lpstr>5_Blank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dodds</dc:creator>
  <cp:lastModifiedBy>Geoff Kuenning</cp:lastModifiedBy>
  <cp:revision>793</cp:revision>
  <cp:lastPrinted>2018-02-26T02:15:11Z</cp:lastPrinted>
  <dcterms:created xsi:type="dcterms:W3CDTF">2010-10-14T00:20:13Z</dcterms:created>
  <dcterms:modified xsi:type="dcterms:W3CDTF">2018-02-26T02:15:49Z</dcterms:modified>
</cp:coreProperties>
</file>