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4"/>
  </p:notesMasterIdLst>
  <p:sldIdLst>
    <p:sldId id="341" r:id="rId2"/>
    <p:sldId id="361" r:id="rId3"/>
    <p:sldId id="362" r:id="rId4"/>
    <p:sldId id="363" r:id="rId5"/>
    <p:sldId id="364" r:id="rId6"/>
    <p:sldId id="365" r:id="rId7"/>
    <p:sldId id="366" r:id="rId8"/>
    <p:sldId id="356" r:id="rId9"/>
    <p:sldId id="357" r:id="rId10"/>
    <p:sldId id="358" r:id="rId11"/>
    <p:sldId id="359" r:id="rId12"/>
    <p:sldId id="360" r:id="rId13"/>
    <p:sldId id="355" r:id="rId14"/>
    <p:sldId id="354" r:id="rId15"/>
    <p:sldId id="346" r:id="rId16"/>
    <p:sldId id="347" r:id="rId17"/>
    <p:sldId id="348" r:id="rId18"/>
    <p:sldId id="335" r:id="rId19"/>
    <p:sldId id="336" r:id="rId20"/>
    <p:sldId id="297" r:id="rId21"/>
    <p:sldId id="298" r:id="rId22"/>
    <p:sldId id="299" r:id="rId23"/>
    <p:sldId id="350" r:id="rId24"/>
    <p:sldId id="300" r:id="rId25"/>
    <p:sldId id="301" r:id="rId26"/>
    <p:sldId id="302" r:id="rId27"/>
    <p:sldId id="303" r:id="rId28"/>
    <p:sldId id="307" r:id="rId29"/>
    <p:sldId id="309" r:id="rId30"/>
    <p:sldId id="318" r:id="rId31"/>
    <p:sldId id="321" r:id="rId32"/>
    <p:sldId id="352" r:id="rId33"/>
  </p:sldIdLst>
  <p:sldSz cx="9144000" cy="6858000" type="screen4x3"/>
  <p:notesSz cx="6985000" cy="9271000"/>
  <p:custShowLst>
    <p:custShow name="For screen" id="0">
      <p:sldLst>
        <p:sld r:id="rId2"/>
        <p:sld r:id="rId3"/>
        <p:sld r:id="rId4"/>
        <p:sld r:id="rId5"/>
        <p:sld r:id="rId6"/>
        <p:sld r:id="rId7"/>
        <p:sld r:id="rId8"/>
        <p:sld r:id="rId9"/>
        <p:sld r:id="rId10"/>
        <p:sld r:id="rId11"/>
        <p:sld r:id="rId12"/>
        <p:sld r:id="rId13"/>
        <p:sld r:id="rId19"/>
        <p:sld r:id="rId20"/>
        <p:sld r:id="rId21"/>
        <p:sld r:id="rId22"/>
        <p:sld r:id="rId23"/>
        <p:sld r:id="rId24"/>
        <p:sld r:id="rId25"/>
        <p:sld r:id="rId26"/>
        <p:sld r:id="rId27"/>
        <p:sld r:id="rId28"/>
        <p:sld r:id="rId29"/>
        <p:sld r:id="rId30"/>
        <p:sld r:id="rId31"/>
        <p:sld r:id="rId32"/>
        <p:sld r:id="rId33"/>
      </p:sldLst>
    </p:custShow>
    <p:custShow name="For printing" id="1">
      <p:sldLst>
        <p:sld r:id="rId2"/>
        <p:sld r:id="rId33"/>
        <p:sld r:id="rId4"/>
        <p:sld r:id="rId5"/>
        <p:sld r:id="rId10"/>
        <p:sld r:id="rId11"/>
        <p:sld r:id="rId12"/>
        <p:sld r:id="rId13"/>
        <p:sld r:id="rId19"/>
        <p:sld r:id="rId20"/>
        <p:sld r:id="rId21"/>
        <p:sld r:id="rId22"/>
        <p:sld r:id="rId25"/>
        <p:sld r:id="rId26"/>
        <p:sld r:id="rId27"/>
        <p:sld r:id="rId28"/>
        <p:sld r:id="rId29"/>
        <p:sld r:id="rId30"/>
        <p:sld r:id="rId31"/>
        <p:sld r:id="rId32"/>
        <p:sld r:id="rId3"/>
      </p:sldLst>
    </p:custShow>
  </p:custShow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rgbClr val="000000"/>
        </a:solidFill>
        <a:latin typeface="Arial" pitchFamily="34" charset="0"/>
        <a:ea typeface="+mn-ea"/>
        <a:cs typeface="+mn-cs"/>
        <a:sym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rgbClr val="000000"/>
        </a:solidFill>
        <a:latin typeface="Arial" pitchFamily="34" charset="0"/>
        <a:ea typeface="+mn-ea"/>
        <a:cs typeface="+mn-cs"/>
        <a:sym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rgbClr val="000000"/>
        </a:solidFill>
        <a:latin typeface="Arial" pitchFamily="34" charset="0"/>
        <a:ea typeface="+mn-ea"/>
        <a:cs typeface="+mn-cs"/>
        <a:sym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rgbClr val="000000"/>
        </a:solidFill>
        <a:latin typeface="Arial" pitchFamily="34" charset="0"/>
        <a:ea typeface="+mn-ea"/>
        <a:cs typeface="+mn-cs"/>
        <a:sym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rgbClr val="000000"/>
        </a:solidFill>
        <a:latin typeface="Arial" pitchFamily="34" charset="0"/>
        <a:ea typeface="+mn-ea"/>
        <a:cs typeface="+mn-cs"/>
        <a:sym typeface="Arial" pitchFamily="34" charset="0"/>
      </a:defRPr>
    </a:lvl5pPr>
    <a:lvl6pPr marL="2286000" algn="l" defTabSz="914400" rtl="0" eaLnBrk="1" latinLnBrk="0" hangingPunct="1">
      <a:defRPr sz="2400" kern="1200">
        <a:solidFill>
          <a:srgbClr val="000000"/>
        </a:solidFill>
        <a:latin typeface="Arial" pitchFamily="34" charset="0"/>
        <a:ea typeface="+mn-ea"/>
        <a:cs typeface="+mn-cs"/>
        <a:sym typeface="Arial" pitchFamily="34" charset="0"/>
      </a:defRPr>
    </a:lvl6pPr>
    <a:lvl7pPr marL="2743200" algn="l" defTabSz="914400" rtl="0" eaLnBrk="1" latinLnBrk="0" hangingPunct="1">
      <a:defRPr sz="2400" kern="1200">
        <a:solidFill>
          <a:srgbClr val="000000"/>
        </a:solidFill>
        <a:latin typeface="Arial" pitchFamily="34" charset="0"/>
        <a:ea typeface="+mn-ea"/>
        <a:cs typeface="+mn-cs"/>
        <a:sym typeface="Arial" pitchFamily="34" charset="0"/>
      </a:defRPr>
    </a:lvl7pPr>
    <a:lvl8pPr marL="3200400" algn="l" defTabSz="914400" rtl="0" eaLnBrk="1" latinLnBrk="0" hangingPunct="1">
      <a:defRPr sz="2400" kern="1200">
        <a:solidFill>
          <a:srgbClr val="000000"/>
        </a:solidFill>
        <a:latin typeface="Arial" pitchFamily="34" charset="0"/>
        <a:ea typeface="+mn-ea"/>
        <a:cs typeface="+mn-cs"/>
        <a:sym typeface="Arial" pitchFamily="34" charset="0"/>
      </a:defRPr>
    </a:lvl8pPr>
    <a:lvl9pPr marL="3657600" algn="l" defTabSz="914400" rtl="0" eaLnBrk="1" latinLnBrk="0" hangingPunct="1">
      <a:defRPr sz="2400" kern="1200">
        <a:solidFill>
          <a:srgbClr val="000000"/>
        </a:solidFill>
        <a:latin typeface="Arial" pitchFamily="34" charset="0"/>
        <a:ea typeface="+mn-ea"/>
        <a:cs typeface="+mn-cs"/>
        <a:sym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custShow id="0"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B750"/>
    <a:srgbClr val="42BA50"/>
    <a:srgbClr val="B74D99"/>
    <a:srgbClr val="FF0000"/>
    <a:srgbClr val="CC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56" autoAdjust="0"/>
  </p:normalViewPr>
  <p:slideViewPr>
    <p:cSldViewPr>
      <p:cViewPr varScale="1">
        <p:scale>
          <a:sx n="93" d="100"/>
          <a:sy n="93" d="100"/>
        </p:scale>
        <p:origin x="-42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354"/>
    </p:cViewPr>
  </p:notesTextViewPr>
  <p:sorterViewPr>
    <p:cViewPr>
      <p:scale>
        <a:sx n="66" d="100"/>
        <a:sy n="66" d="100"/>
      </p:scale>
      <p:origin x="0" y="16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27363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879" tIns="46439" rIns="92879" bIns="46439" numCol="1" anchor="t" anchorCtr="0" compatLnSpc="1">
            <a:prstTxWarp prst="textNoShape">
              <a:avLst/>
            </a:prstTxWarp>
          </a:bodyPr>
          <a:lstStyle>
            <a:lvl1pPr defTabSz="928029">
              <a:defRPr sz="1200">
                <a:solidFill>
                  <a:schemeClr val="tx1"/>
                </a:solidFill>
                <a:latin typeface="Arial" charset="0"/>
                <a:sym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56050" y="0"/>
            <a:ext cx="3027363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879" tIns="46439" rIns="92879" bIns="46439" numCol="1" anchor="t" anchorCtr="0" compatLnSpc="1">
            <a:prstTxWarp prst="textNoShape">
              <a:avLst/>
            </a:prstTxWarp>
          </a:bodyPr>
          <a:lstStyle>
            <a:lvl1pPr algn="r" defTabSz="928029">
              <a:defRPr sz="1200">
                <a:solidFill>
                  <a:schemeClr val="tx1"/>
                </a:solidFill>
                <a:latin typeface="Arial" charset="0"/>
                <a:sym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8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4750" y="696913"/>
            <a:ext cx="4635500" cy="34766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911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8500" y="4403725"/>
            <a:ext cx="5588000" cy="417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879" tIns="46439" rIns="92879" bIns="4643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911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07450"/>
            <a:ext cx="3027363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879" tIns="46439" rIns="92879" bIns="46439" numCol="1" anchor="b" anchorCtr="0" compatLnSpc="1">
            <a:prstTxWarp prst="textNoShape">
              <a:avLst/>
            </a:prstTxWarp>
          </a:bodyPr>
          <a:lstStyle>
            <a:lvl1pPr defTabSz="928029">
              <a:defRPr sz="1200">
                <a:solidFill>
                  <a:schemeClr val="tx1"/>
                </a:solidFill>
                <a:latin typeface="Arial" charset="0"/>
                <a:sym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11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56050" y="8807450"/>
            <a:ext cx="3027363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879" tIns="46439" rIns="92879" bIns="46439" numCol="1" anchor="b" anchorCtr="0" compatLnSpc="1">
            <a:prstTxWarp prst="textNoShape">
              <a:avLst/>
            </a:prstTxWarp>
          </a:bodyPr>
          <a:lstStyle>
            <a:lvl1pPr algn="r" defTabSz="928029">
              <a:defRPr sz="1200">
                <a:solidFill>
                  <a:schemeClr val="tx1"/>
                </a:solidFill>
                <a:latin typeface="Arial" charset="0"/>
                <a:sym typeface="Arial" charset="0"/>
              </a:defRPr>
            </a:lvl1pPr>
          </a:lstStyle>
          <a:p>
            <a:pPr>
              <a:defRPr/>
            </a:pPr>
            <a:fld id="{888F7DFE-7B3B-41F6-AFBA-4A95144743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22292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dirty="0" smtClean="0">
                <a:latin typeface="Arial" pitchFamily="34" charset="0"/>
              </a:rPr>
              <a:t>Worksheet: write a function to read in a list of numbers.</a:t>
            </a:r>
          </a:p>
          <a:p>
            <a:endParaRPr lang="en-US" altLang="en-US" dirty="0" smtClean="0">
              <a:latin typeface="Arial" pitchFamily="34" charset="0"/>
            </a:endParaRPr>
          </a:p>
          <a:p>
            <a:r>
              <a:rPr lang="en-US" altLang="en-US" dirty="0" smtClean="0">
                <a:latin typeface="Arial" pitchFamily="34" charset="0"/>
              </a:rPr>
              <a:t>Demo: have Python</a:t>
            </a:r>
            <a:r>
              <a:rPr lang="en-US" altLang="en-US" baseline="0" dirty="0" smtClean="0">
                <a:latin typeface="Arial" pitchFamily="34" charset="0"/>
              </a:rPr>
              <a:t> shell ready to demonstrate negative value for n in </a:t>
            </a:r>
            <a:r>
              <a:rPr lang="en-US" altLang="en-US" baseline="0" dirty="0" err="1" smtClean="0">
                <a:latin typeface="Arial" pitchFamily="34" charset="0"/>
              </a:rPr>
              <a:t>get_list</a:t>
            </a:r>
            <a:r>
              <a:rPr lang="en-US" altLang="en-US" baseline="0" dirty="0" smtClean="0">
                <a:latin typeface="Arial" pitchFamily="34" charset="0"/>
              </a:rPr>
              <a:t>.  Also demo mastermind.  Only mastermind2 is cheatable.</a:t>
            </a:r>
          </a:p>
          <a:p>
            <a:r>
              <a:rPr lang="en-US" altLang="en-US" dirty="0" smtClean="0">
                <a:latin typeface="Arial" pitchFamily="34" charset="0"/>
              </a:rPr>
              <a:t>Finally, be able to demo </a:t>
            </a:r>
            <a:r>
              <a:rPr lang="en-US" altLang="en-US" dirty="0" err="1" smtClean="0">
                <a:latin typeface="Arial" pitchFamily="34" charset="0"/>
              </a:rPr>
              <a:t>nim</a:t>
            </a:r>
            <a:r>
              <a:rPr lang="en-US" altLang="en-US" smtClean="0">
                <a:latin typeface="Arial" pitchFamily="34" charset="0"/>
              </a:rPr>
              <a:t>.</a:t>
            </a:r>
          </a:p>
          <a:p>
            <a:endParaRPr lang="en-US" altLang="en-US" dirty="0" smtClean="0">
              <a:latin typeface="Arial" pitchFamily="34" charset="0"/>
            </a:endParaRPr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1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39775" indent="-284163" defTabSz="9271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38238" indent="-227013" defTabSz="9271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593850" indent="-227013" defTabSz="9271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49463" indent="-227013" defTabSz="9271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06663" indent="-227013" defTabSz="9271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63863" indent="-227013" defTabSz="9271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1063" indent="-227013" defTabSz="9271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78263" indent="-227013" defTabSz="9271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E18B0E97-8D0B-449A-B3BE-C786722A77D0}" type="slidenum">
              <a:rPr lang="en-US" altLang="en-US" smtClean="0">
                <a:sym typeface="Arial" pitchFamily="34" charset="0"/>
              </a:rPr>
              <a:pPr eaLnBrk="1" hangingPunct="1"/>
              <a:t>1</a:t>
            </a:fld>
            <a:endParaRPr lang="en-US" altLang="en-US" smtClean="0">
              <a:sym typeface="Arial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1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6125" indent="-285750" defTabSz="9271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7763" indent="-228600" defTabSz="9271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8138" indent="-228600" defTabSz="9271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68513" indent="-228600" defTabSz="9271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25713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82913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40113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97313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FD6A902A-43A1-4896-9597-1C8CB8428A79}" type="slidenum">
              <a:rPr lang="en-US" altLang="en-US" smtClean="0">
                <a:sym typeface="Arial" pitchFamily="34" charset="0"/>
              </a:rPr>
              <a:pPr eaLnBrk="1" hangingPunct="1"/>
              <a:t>10</a:t>
            </a:fld>
            <a:endParaRPr lang="en-US" altLang="en-US" smtClean="0">
              <a:sym typeface="Arial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dirty="0" smtClean="0">
                <a:latin typeface="Arial" pitchFamily="34" charset="0"/>
              </a:rPr>
              <a:t>Loop and a half?</a:t>
            </a:r>
            <a:endParaRPr lang="en-US" altLang="en-US" dirty="0" smtClean="0">
              <a:latin typeface="Arial" pitchFamily="34" charset="0"/>
            </a:endParaRPr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1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6125" indent="-285750" defTabSz="9271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7763" indent="-228600" defTabSz="9271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8138" indent="-228600" defTabSz="9271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68513" indent="-228600" defTabSz="9271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25713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82913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40113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97313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CC352DF4-BAB8-4667-A6E0-EEF1EB14353C}" type="slidenum">
              <a:rPr lang="en-US" altLang="en-US" smtClean="0">
                <a:sym typeface="Arial" pitchFamily="34" charset="0"/>
              </a:rPr>
              <a:pPr eaLnBrk="1" hangingPunct="1"/>
              <a:t>11</a:t>
            </a:fld>
            <a:endParaRPr lang="en-US" altLang="en-US" smtClean="0">
              <a:sym typeface="Arial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1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6125" indent="-285750" defTabSz="9271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7763" indent="-228600" defTabSz="9271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8138" indent="-228600" defTabSz="9271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68513" indent="-228600" defTabSz="9271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25713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82913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40113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97313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FEC80D49-DADB-4012-8C34-5FFA78C5B974}" type="slidenum">
              <a:rPr lang="en-US" altLang="en-US" smtClean="0">
                <a:sym typeface="Arial" pitchFamily="34" charset="0"/>
              </a:rPr>
              <a:pPr eaLnBrk="1" hangingPunct="1"/>
              <a:t>12</a:t>
            </a:fld>
            <a:endParaRPr lang="en-US" altLang="en-US" smtClean="0">
              <a:sym typeface="Arial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1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6125" indent="-285750" defTabSz="9271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7763" indent="-228600" defTabSz="9271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8138" indent="-228600" defTabSz="9271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68513" indent="-228600" defTabSz="9271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25713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82913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40113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97313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247EFA99-D346-4422-BC41-44AACEA8B46C}" type="slidenum">
              <a:rPr lang="en-US" altLang="en-US" smtClean="0">
                <a:sym typeface="Arial" pitchFamily="34" charset="0"/>
              </a:rPr>
              <a:pPr eaLnBrk="1" hangingPunct="1"/>
              <a:t>14</a:t>
            </a:fld>
            <a:endParaRPr lang="en-US" altLang="en-US" smtClean="0">
              <a:sym typeface="Arial" pitchFamily="34" charset="0"/>
            </a:endParaRPr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smtClean="0">
                <a:latin typeface="Arial" pitchFamily="34" charset="0"/>
              </a:rPr>
              <a:t>What I want people to take away from this is that saying “foo = bar” when bar is a list, tuple, or dictionary will produce unexpected results.  When in doubt, use deepcopy.  If you’re getting inexplicable bugs, try deepcopy.</a:t>
            </a:r>
          </a:p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>
              <a:latin typeface="Arial" pitchFamily="34" charset="0"/>
            </a:endParaRPr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1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39775" indent="-284163" defTabSz="9271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38238" indent="-227013" defTabSz="9271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593850" indent="-227013" defTabSz="9271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49463" indent="-227013" defTabSz="9271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06663" indent="-227013" defTabSz="9271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63863" indent="-227013" defTabSz="9271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1063" indent="-227013" defTabSz="9271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78263" indent="-227013" defTabSz="9271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166D488F-1F31-4312-B10A-527EB7D833C5}" type="slidenum">
              <a:rPr lang="en-US" altLang="en-US" smtClean="0">
                <a:sym typeface="Arial" pitchFamily="34" charset="0"/>
              </a:rPr>
              <a:pPr eaLnBrk="1" hangingPunct="1"/>
              <a:t>18</a:t>
            </a:fld>
            <a:endParaRPr lang="en-US" altLang="en-US" smtClean="0">
              <a:sym typeface="Arial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dirty="0" smtClean="0">
                <a:latin typeface="Arial" pitchFamily="34" charset="0"/>
              </a:rPr>
              <a:t>All of the expressions involving x pop up together as the slide’s single animation.</a:t>
            </a:r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1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39775" indent="-284163" defTabSz="9271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38238" indent="-227013" defTabSz="9271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593850" indent="-227013" defTabSz="9271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49463" indent="-227013" defTabSz="9271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06663" indent="-227013" defTabSz="9271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63863" indent="-227013" defTabSz="9271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1063" indent="-227013" defTabSz="9271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78263" indent="-227013" defTabSz="9271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C2CBAAFE-70AE-4F95-B930-6BE92413A536}" type="slidenum">
              <a:rPr lang="en-US" altLang="en-US" smtClean="0">
                <a:sym typeface="Arial" pitchFamily="34" charset="0"/>
              </a:rPr>
              <a:pPr eaLnBrk="1" hangingPunct="1"/>
              <a:t>19</a:t>
            </a:fld>
            <a:endParaRPr lang="en-US" altLang="en-US" smtClean="0">
              <a:sym typeface="Arial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>
              <a:latin typeface="Arial" pitchFamily="34" charset="0"/>
            </a:endParaRPr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1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39775" indent="-284163" defTabSz="9271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38238" indent="-227013" defTabSz="9271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593850" indent="-227013" defTabSz="9271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49463" indent="-227013" defTabSz="9271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06663" indent="-227013" defTabSz="9271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63863" indent="-227013" defTabSz="9271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1063" indent="-227013" defTabSz="9271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78263" indent="-227013" defTabSz="9271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D879B030-5ECE-4D64-A184-CA71BDF27A55}" type="slidenum">
              <a:rPr lang="en-US" altLang="en-US" smtClean="0">
                <a:sym typeface="Arial" pitchFamily="34" charset="0"/>
              </a:rPr>
              <a:pPr eaLnBrk="1" hangingPunct="1"/>
              <a:t>20</a:t>
            </a:fld>
            <a:endParaRPr lang="en-US" altLang="en-US" smtClean="0">
              <a:sym typeface="Arial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smtClean="0">
                <a:latin typeface="Arial" pitchFamily="34" charset="0"/>
              </a:rPr>
              <a:t>Question for class and Python shell: is this robust against negative n?</a:t>
            </a:r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1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39775" indent="-284163" defTabSz="9271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38238" indent="-227013" defTabSz="9271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593850" indent="-227013" defTabSz="9271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49463" indent="-227013" defTabSz="9271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06663" indent="-227013" defTabSz="9271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63863" indent="-227013" defTabSz="9271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1063" indent="-227013" defTabSz="9271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78263" indent="-227013" defTabSz="9271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08CEFCDA-F27A-41A3-8F90-7E31B644C3C1}" type="slidenum">
              <a:rPr lang="en-US" altLang="en-US" smtClean="0">
                <a:sym typeface="Arial" pitchFamily="34" charset="0"/>
              </a:rPr>
              <a:pPr eaLnBrk="1" hangingPunct="1"/>
              <a:t>21</a:t>
            </a:fld>
            <a:endParaRPr lang="en-US" altLang="en-US" smtClean="0">
              <a:sym typeface="Arial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>
              <a:latin typeface="Arial" pitchFamily="34" charset="0"/>
            </a:endParaRPr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1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39775" indent="-284163" defTabSz="9271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38238" indent="-227013" defTabSz="9271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593850" indent="-227013" defTabSz="9271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49463" indent="-227013" defTabSz="9271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06663" indent="-227013" defTabSz="9271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63863" indent="-227013" defTabSz="9271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1063" indent="-227013" defTabSz="9271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78263" indent="-227013" defTabSz="9271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90DBAAAC-9513-4A3B-9736-5138F8DA5517}" type="slidenum">
              <a:rPr lang="en-US" altLang="en-US" smtClean="0">
                <a:sym typeface="Arial" pitchFamily="34" charset="0"/>
              </a:rPr>
              <a:pPr eaLnBrk="1" hangingPunct="1"/>
              <a:t>22</a:t>
            </a:fld>
            <a:endParaRPr lang="en-US" altLang="en-US" smtClean="0">
              <a:sym typeface="Arial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1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6125" indent="-285750" defTabSz="9271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7763" indent="-228600" defTabSz="9271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8138" indent="-228600" defTabSz="9271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68513" indent="-228600" defTabSz="9271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25713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82913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40113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97313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8A83B540-0667-454F-8568-E295557A56C0}" type="slidenum">
              <a:rPr lang="en-US" altLang="en-US" smtClean="0">
                <a:sym typeface="Arial" pitchFamily="34" charset="0"/>
              </a:rPr>
              <a:pPr eaLnBrk="1" hangingPunct="1"/>
              <a:t>23</a:t>
            </a:fld>
            <a:endParaRPr lang="en-US" altLang="en-US" smtClean="0">
              <a:sym typeface="Arial" pitchFamily="34" charset="0"/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0275" y="4403725"/>
            <a:ext cx="5124450" cy="4170363"/>
          </a:xfrm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6125" indent="-285750" defTabSz="9271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7763" indent="-228600" defTabSz="9271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8138" indent="-228600" defTabSz="9271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68513" indent="-228600" defTabSz="9271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25713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82913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40113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97313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889F001C-FB75-4561-947D-8B478A89C0C5}" type="slidenum">
              <a:rPr lang="en-US" altLang="en-US" smtClean="0">
                <a:solidFill>
                  <a:srgbClr val="000000"/>
                </a:solidFill>
                <a:latin typeface="Courier New" pitchFamily="49" charset="0"/>
                <a:ea typeface="ＭＳ Ｐゴシック" pitchFamily="-65" charset="-128"/>
                <a:sym typeface="Arial" pitchFamily="34" charset="0"/>
              </a:rPr>
              <a:pPr eaLnBrk="1" hangingPunct="1"/>
              <a:t>2</a:t>
            </a:fld>
            <a:endParaRPr lang="en-US" altLang="en-US" smtClean="0">
              <a:solidFill>
                <a:srgbClr val="000000"/>
              </a:solidFill>
              <a:latin typeface="Courier New" pitchFamily="49" charset="0"/>
              <a:ea typeface="ＭＳ Ｐゴシック" pitchFamily="-65" charset="-128"/>
              <a:sym typeface="Arial" pitchFamily="34" charset="0"/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  <a:ea typeface="ＭＳ Ｐゴシック" pitchFamily="-65" charset="-128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1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6125" indent="-285750" defTabSz="9271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7763" indent="-228600" defTabSz="9271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8138" indent="-228600" defTabSz="9271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68513" indent="-228600" defTabSz="9271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25713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82913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40113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97313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C3DF68F3-5A43-4B0E-88D2-E53F1A47E5F9}" type="slidenum">
              <a:rPr lang="en-US" altLang="en-US" smtClean="0">
                <a:sym typeface="Arial" pitchFamily="34" charset="0"/>
              </a:rPr>
              <a:pPr eaLnBrk="1" hangingPunct="1"/>
              <a:t>24</a:t>
            </a:fld>
            <a:endParaRPr lang="en-US" altLang="en-US" smtClean="0">
              <a:sym typeface="Arial" pitchFamily="34" charset="0"/>
            </a:endParaRPr>
          </a:p>
        </p:txBody>
      </p:sp>
      <p:sp>
        <p:nvSpPr>
          <p:cNvPr id="5529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5300" name="Rectangle 2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/>
          <a:lstStyle/>
          <a:p>
            <a:pPr marL="38100" eaLnBrk="1" hangingPunct="1">
              <a:spcBef>
                <a:spcPts val="413"/>
              </a:spcBef>
            </a:pPr>
            <a:r>
              <a:rPr lang="en-US" altLang="en-US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Invented by an Israeli telecommunications expert in 1970.  White means right color, wrong place; black means</a:t>
            </a:r>
            <a:r>
              <a:rPr lang="en-US" altLang="en-US" baseline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 right color right place.</a:t>
            </a:r>
            <a:endParaRPr lang="en-US" altLang="en-US" dirty="0" smtClean="0">
              <a:solidFill>
                <a:srgbClr val="000000"/>
              </a:solidFill>
              <a:latin typeface="Arial" pitchFamily="34" charset="0"/>
              <a:cs typeface="Arial" pitchFamily="34" charset="0"/>
              <a:sym typeface="Arial" pitchFamily="34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1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6125" indent="-285750" defTabSz="9271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7763" indent="-228600" defTabSz="9271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8138" indent="-228600" defTabSz="9271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68513" indent="-228600" defTabSz="9271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25713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82913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40113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97313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5D750F14-6F65-481F-B399-BADDDFD1C326}" type="slidenum">
              <a:rPr lang="en-US" altLang="en-US" smtClean="0">
                <a:sym typeface="Arial" pitchFamily="34" charset="0"/>
              </a:rPr>
              <a:pPr eaLnBrk="1" hangingPunct="1"/>
              <a:t>25</a:t>
            </a:fld>
            <a:endParaRPr lang="en-US" altLang="en-US" smtClean="0">
              <a:sym typeface="Arial" pitchFamily="34" charset="0"/>
            </a:endParaRPr>
          </a:p>
        </p:txBody>
      </p:sp>
      <p:sp>
        <p:nvSpPr>
          <p:cNvPr id="5632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6324" name="Rectangle 2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/>
          <a:lstStyle/>
          <a:p>
            <a:pPr marL="38100" eaLnBrk="1" hangingPunct="1">
              <a:spcBef>
                <a:spcPts val="413"/>
              </a:spcBef>
            </a:pPr>
            <a:r>
              <a:rPr lang="en-US" altLang="en-US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DEMO!</a:t>
            </a: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1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6125" indent="-285750" defTabSz="9271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7763" indent="-228600" defTabSz="9271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8138" indent="-228600" defTabSz="9271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68513" indent="-228600" defTabSz="9271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25713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82913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40113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97313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A9D02282-EF87-4B93-A329-48359904E3CC}" type="slidenum">
              <a:rPr lang="en-US" altLang="en-US" smtClean="0">
                <a:sym typeface="Arial" pitchFamily="34" charset="0"/>
              </a:rPr>
              <a:pPr eaLnBrk="1" hangingPunct="1"/>
              <a:t>26</a:t>
            </a:fld>
            <a:endParaRPr lang="en-US" altLang="en-US" smtClean="0">
              <a:sym typeface="Arial" pitchFamily="34" charset="0"/>
            </a:endParaRPr>
          </a:p>
        </p:txBody>
      </p:sp>
      <p:sp>
        <p:nvSpPr>
          <p:cNvPr id="5734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7348" name="Rectangle 2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/>
          <a:lstStyle/>
          <a:p>
            <a:pPr marL="38100" eaLnBrk="1" hangingPunct="1">
              <a:spcBef>
                <a:spcPts val="413"/>
              </a:spcBef>
            </a:pPr>
            <a:r>
              <a:rPr lang="en-US" altLang="en-US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DEMO!</a:t>
            </a: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1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6125" indent="-285750" defTabSz="9271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7763" indent="-228600" defTabSz="9271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8138" indent="-228600" defTabSz="9271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68513" indent="-228600" defTabSz="9271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25713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82913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40113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97313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CBB8E666-B1D2-45A3-9372-BBEFBACB2C86}" type="slidenum">
              <a:rPr lang="en-US" altLang="en-US" smtClean="0">
                <a:sym typeface="Arial" pitchFamily="34" charset="0"/>
              </a:rPr>
              <a:pPr eaLnBrk="1" hangingPunct="1"/>
              <a:t>27</a:t>
            </a:fld>
            <a:endParaRPr lang="en-US" altLang="en-US" smtClean="0">
              <a:sym typeface="Arial" pitchFamily="34" charset="0"/>
            </a:endParaRPr>
          </a:p>
        </p:txBody>
      </p:sp>
      <p:sp>
        <p:nvSpPr>
          <p:cNvPr id="5837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8372" name="Rectangle 2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/>
          <a:lstStyle/>
          <a:p>
            <a:pPr marL="38100" eaLnBrk="1" hangingPunct="1">
              <a:spcBef>
                <a:spcPts val="413"/>
              </a:spcBef>
            </a:pPr>
            <a:r>
              <a:rPr lang="en-US" altLang="en-US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DEMO!</a:t>
            </a: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1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6125" indent="-285750" defTabSz="9271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7763" indent="-228600" defTabSz="9271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8138" indent="-228600" defTabSz="9271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68513" indent="-228600" defTabSz="9271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25713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82913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40113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97313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A8909E85-B847-44AB-A9B0-F9F6B06BE7D3}" type="slidenum">
              <a:rPr lang="en-US" altLang="en-US" smtClean="0">
                <a:sym typeface="Arial" pitchFamily="34" charset="0"/>
              </a:rPr>
              <a:pPr eaLnBrk="1" hangingPunct="1"/>
              <a:t>28</a:t>
            </a:fld>
            <a:endParaRPr lang="en-US" altLang="en-US" smtClean="0">
              <a:sym typeface="Arial" pitchFamily="34" charset="0"/>
            </a:endParaRPr>
          </a:p>
        </p:txBody>
      </p:sp>
      <p:sp>
        <p:nvSpPr>
          <p:cNvPr id="5939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9396" name="Rectangle 2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/>
          <a:lstStyle/>
          <a:p>
            <a:pPr marL="38100" eaLnBrk="1" hangingPunct="1">
              <a:spcBef>
                <a:spcPts val="413"/>
              </a:spcBef>
            </a:pPr>
            <a:r>
              <a:rPr lang="en-US" altLang="en-US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A "consistent" guess is one that has a chance of being correct; i.e., it isn't precluded by previous answers.</a:t>
            </a:r>
          </a:p>
          <a:p>
            <a:pPr marL="38100" eaLnBrk="1" hangingPunct="1">
              <a:spcBef>
                <a:spcPts val="413"/>
              </a:spcBef>
            </a:pPr>
            <a:endParaRPr lang="en-US" altLang="en-US" dirty="0" smtClean="0">
              <a:solidFill>
                <a:srgbClr val="000000"/>
              </a:solidFill>
              <a:latin typeface="Arial" pitchFamily="34" charset="0"/>
              <a:cs typeface="Arial" pitchFamily="34" charset="0"/>
              <a:sym typeface="Arial" pitchFamily="34" charset="0"/>
            </a:endParaRPr>
          </a:p>
          <a:p>
            <a:pPr marL="38100" eaLnBrk="1" hangingPunct="1">
              <a:spcBef>
                <a:spcPts val="413"/>
              </a:spcBef>
            </a:pPr>
            <a:r>
              <a:rPr lang="en-US" altLang="en-US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Three animations give</a:t>
            </a:r>
            <a:r>
              <a:rPr lang="en-US" altLang="en-US" baseline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 successive improvements.</a:t>
            </a:r>
            <a:endParaRPr lang="en-US" altLang="en-US" dirty="0" smtClean="0">
              <a:solidFill>
                <a:srgbClr val="000000"/>
              </a:solidFill>
              <a:latin typeface="Arial" pitchFamily="34" charset="0"/>
              <a:cs typeface="Arial" pitchFamily="34" charset="0"/>
              <a:sym typeface="Arial" pitchFamily="34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1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6125" indent="-285750" defTabSz="9271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7763" indent="-228600" defTabSz="9271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8138" indent="-228600" defTabSz="9271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68513" indent="-228600" defTabSz="9271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25713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82913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40113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97313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579C4CD5-1A60-4343-BCEC-D18B11196EAE}" type="slidenum">
              <a:rPr lang="en-US" altLang="en-US" smtClean="0">
                <a:sym typeface="Arial" pitchFamily="34" charset="0"/>
              </a:rPr>
              <a:pPr eaLnBrk="1" hangingPunct="1"/>
              <a:t>29</a:t>
            </a:fld>
            <a:endParaRPr lang="en-US" altLang="en-US" smtClean="0">
              <a:sym typeface="Arial" pitchFamily="34" charset="0"/>
            </a:endParaRPr>
          </a:p>
        </p:txBody>
      </p:sp>
      <p:sp>
        <p:nvSpPr>
          <p:cNvPr id="6041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0420" name="Rectangle 2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/>
          <a:lstStyle/>
          <a:p>
            <a:pPr marL="38100" eaLnBrk="1" hangingPunct="1">
              <a:spcBef>
                <a:spcPts val="413"/>
              </a:spcBef>
            </a:pPr>
            <a:endParaRPr lang="en-US" altLang="en-US" smtClean="0">
              <a:solidFill>
                <a:srgbClr val="000000"/>
              </a:solidFill>
              <a:latin typeface="Arial" pitchFamily="34" charset="0"/>
              <a:cs typeface="Arial" pitchFamily="34" charset="0"/>
              <a:sym typeface="Arial" pitchFamily="34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dirty="0" smtClean="0">
                <a:latin typeface="Arial" pitchFamily="34" charset="0"/>
              </a:rPr>
              <a:t>Animation</a:t>
            </a:r>
            <a:r>
              <a:rPr lang="en-US" altLang="en-US" baseline="0" dirty="0" smtClean="0">
                <a:latin typeface="Arial" pitchFamily="34" charset="0"/>
              </a:rPr>
              <a:t> brings up the count function, which is how to calculate the subscript-c things.</a:t>
            </a:r>
            <a:endParaRPr lang="en-US" altLang="en-US" dirty="0" smtClean="0">
              <a:latin typeface="Arial" pitchFamily="34" charset="0"/>
            </a:endParaRPr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1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39775" indent="-284163" defTabSz="9271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38238" indent="-227013" defTabSz="9271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593850" indent="-227013" defTabSz="9271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49463" indent="-227013" defTabSz="9271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06663" indent="-227013" defTabSz="9271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63863" indent="-227013" defTabSz="9271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1063" indent="-227013" defTabSz="9271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78263" indent="-227013" defTabSz="9271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7BD1AE22-AF0E-4594-BDA0-B55ED2430527}" type="slidenum">
              <a:rPr lang="en-US" altLang="en-US" smtClean="0">
                <a:sym typeface="Arial" pitchFamily="34" charset="0"/>
              </a:rPr>
              <a:pPr eaLnBrk="1" hangingPunct="1"/>
              <a:t>30</a:t>
            </a:fld>
            <a:endParaRPr lang="en-US" altLang="en-US" smtClean="0">
              <a:sym typeface="Arial" pitchFamily="34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1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6125" indent="-285750" defTabSz="9271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7763" indent="-228600" defTabSz="9271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8138" indent="-228600" defTabSz="9271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68513" indent="-228600" defTabSz="9271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25713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82913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40113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97313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4B52D09F-841B-4AD3-8A58-B83F8625ED93}" type="slidenum">
              <a:rPr lang="en-US" altLang="en-US" smtClean="0">
                <a:sym typeface="Arial" pitchFamily="34" charset="0"/>
              </a:rPr>
              <a:pPr eaLnBrk="1" hangingPunct="1"/>
              <a:t>31</a:t>
            </a:fld>
            <a:endParaRPr lang="en-US" altLang="en-US" smtClean="0">
              <a:sym typeface="Arial" pitchFamily="34" charset="0"/>
            </a:endParaRPr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smtClean="0">
                <a:latin typeface="Arial" pitchFamily="34" charset="0"/>
              </a:rPr>
              <a:t>Rules of nim (normal play): you have </a:t>
            </a:r>
            <a:r>
              <a:rPr lang="en-US" altLang="en-US" i="1" smtClean="0">
                <a:latin typeface="Arial" pitchFamily="34" charset="0"/>
              </a:rPr>
              <a:t>n</a:t>
            </a:r>
            <a:r>
              <a:rPr lang="en-US" altLang="en-US" smtClean="0">
                <a:latin typeface="Arial" pitchFamily="34" charset="0"/>
              </a:rPr>
              <a:t> heaps of stones.  Each player in turn can remove an arbitrary (nonzero) number of stones from exactly one heap.  The player who removes the last stone wins.</a:t>
            </a:r>
          </a:p>
          <a:p>
            <a:pPr eaLnBrk="1" hangingPunct="1"/>
            <a:endParaRPr lang="en-US" altLang="en-US" smtClean="0">
              <a:latin typeface="Arial" pitchFamily="34" charset="0"/>
            </a:endParaRPr>
          </a:p>
          <a:p>
            <a:pPr eaLnBrk="1" hangingPunct="1"/>
            <a:r>
              <a:rPr lang="en-US" altLang="en-US" smtClean="0">
                <a:latin typeface="Arial" pitchFamily="34" charset="0"/>
              </a:rPr>
              <a:t>Nim sum: express the size of each heap in binary.  The num sum is just h</a:t>
            </a:r>
            <a:r>
              <a:rPr lang="en-US" altLang="en-US" sz="1000" smtClean="0">
                <a:latin typeface="Arial" pitchFamily="34" charset="0"/>
              </a:rPr>
              <a:t>1^h2^h3^…</a:t>
            </a:r>
          </a:p>
          <a:p>
            <a:pPr eaLnBrk="1" hangingPunct="1"/>
            <a:endParaRPr lang="en-US" altLang="en-US" sz="1000" smtClean="0">
              <a:latin typeface="Arial" pitchFamily="34" charset="0"/>
            </a:endParaRPr>
          </a:p>
          <a:p>
            <a:pPr eaLnBrk="1" hangingPunct="1"/>
            <a:r>
              <a:rPr lang="en-US" altLang="en-US" sz="1000" smtClean="0">
                <a:latin typeface="Arial" pitchFamily="34" charset="0"/>
              </a:rPr>
              <a:t>Winning strategy: Force the nim sum to be zero after your play.  The easiest way to do this is to calculate the current nim sum, then look for a heap with a 1 in the same position as the highest bit of the nim sum.  Xor the nim sum with the size of that heap to get the final size you want to achieve.</a:t>
            </a:r>
          </a:p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1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6125" indent="-285750" defTabSz="9271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7763" indent="-228600" defTabSz="9271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8138" indent="-228600" defTabSz="9271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68513" indent="-228600" defTabSz="9271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25713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82913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40113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97313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A2CA8878-8495-4650-B395-56309604C803}" type="slidenum">
              <a:rPr lang="en-US" altLang="en-US" smtClean="0">
                <a:sym typeface="Arial" pitchFamily="34" charset="0"/>
              </a:rPr>
              <a:pPr eaLnBrk="1" hangingPunct="1"/>
              <a:t>32</a:t>
            </a:fld>
            <a:endParaRPr lang="en-US" altLang="en-US" smtClean="0">
              <a:sym typeface="Arial" pitchFamily="34" charset="0"/>
            </a:endParaRPr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smtClean="0">
                <a:latin typeface="Arial" pitchFamily="34" charset="0"/>
              </a:rPr>
              <a:t>Rules of nim (normal play): you have </a:t>
            </a:r>
            <a:r>
              <a:rPr lang="en-US" altLang="en-US" i="1" smtClean="0">
                <a:latin typeface="Arial" pitchFamily="34" charset="0"/>
              </a:rPr>
              <a:t>n</a:t>
            </a:r>
            <a:r>
              <a:rPr lang="en-US" altLang="en-US" smtClean="0">
                <a:latin typeface="Arial" pitchFamily="34" charset="0"/>
              </a:rPr>
              <a:t> heaps of stones.  Each player in turn can remove an arbitrary (nonzero) number of stones from exactly one heap.  The player who removes the last stone wins.</a:t>
            </a:r>
          </a:p>
          <a:p>
            <a:pPr eaLnBrk="1" hangingPunct="1"/>
            <a:endParaRPr lang="en-US" altLang="en-US" smtClean="0">
              <a:latin typeface="Arial" pitchFamily="34" charset="0"/>
            </a:endParaRPr>
          </a:p>
          <a:p>
            <a:pPr eaLnBrk="1" hangingPunct="1"/>
            <a:r>
              <a:rPr lang="en-US" altLang="en-US" smtClean="0">
                <a:latin typeface="Arial" pitchFamily="34" charset="0"/>
              </a:rPr>
              <a:t>Nim sum: express the size of each heap in binary.  The num sum is just h</a:t>
            </a:r>
            <a:r>
              <a:rPr lang="en-US" altLang="en-US" sz="1000" smtClean="0">
                <a:latin typeface="Arial" pitchFamily="34" charset="0"/>
              </a:rPr>
              <a:t>1^h2^h3^…</a:t>
            </a:r>
          </a:p>
          <a:p>
            <a:pPr eaLnBrk="1" hangingPunct="1"/>
            <a:endParaRPr lang="en-US" altLang="en-US" sz="1000" smtClean="0">
              <a:latin typeface="Arial" pitchFamily="34" charset="0"/>
            </a:endParaRPr>
          </a:p>
          <a:p>
            <a:pPr eaLnBrk="1" hangingPunct="1"/>
            <a:r>
              <a:rPr lang="en-US" altLang="en-US" sz="1000" smtClean="0">
                <a:latin typeface="Arial" pitchFamily="34" charset="0"/>
              </a:rPr>
              <a:t>Winning strategy: Force the nim sum to be zero after your play.  The easiest way to do this is to calculate the current nim sum, then look for a heap with a 1 in the same position as the highest bit of the nim sum.  Xor the nim sum with the size of that heap to get the final size you want to achieve.</a:t>
            </a:r>
          </a:p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6125" indent="-285750" defTabSz="9271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7763" indent="-228600" defTabSz="9271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8138" indent="-228600" defTabSz="9271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68513" indent="-228600" defTabSz="9271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25713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82913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40113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97313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34CAF587-179E-4D93-8674-D37A7E4D34E0}" type="slidenum">
              <a:rPr lang="en-US" altLang="en-US" smtClean="0">
                <a:solidFill>
                  <a:srgbClr val="000000"/>
                </a:solidFill>
                <a:latin typeface="Courier New" pitchFamily="49" charset="0"/>
                <a:ea typeface="ＭＳ Ｐゴシック" pitchFamily="-65" charset="-128"/>
                <a:sym typeface="Arial" pitchFamily="34" charset="0"/>
              </a:rPr>
              <a:pPr eaLnBrk="1" hangingPunct="1"/>
              <a:t>3</a:t>
            </a:fld>
            <a:endParaRPr lang="en-US" altLang="en-US" smtClean="0">
              <a:solidFill>
                <a:srgbClr val="000000"/>
              </a:solidFill>
              <a:latin typeface="Courier New" pitchFamily="49" charset="0"/>
              <a:ea typeface="ＭＳ Ｐゴシック" pitchFamily="-65" charset="-128"/>
              <a:sym typeface="Arial" pitchFamily="34" charset="0"/>
            </a:endParaRPr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  <a:ea typeface="ＭＳ Ｐゴシック" pitchFamily="-65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6125" indent="-285750" defTabSz="9271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7763" indent="-228600" defTabSz="9271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8138" indent="-228600" defTabSz="9271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68513" indent="-228600" defTabSz="9271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25713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82913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40113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97313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E374B5AD-9F5E-454E-895F-6F126FF1A8E0}" type="slidenum">
              <a:rPr lang="en-US" altLang="en-US" smtClean="0">
                <a:solidFill>
                  <a:srgbClr val="000000"/>
                </a:solidFill>
                <a:latin typeface="Courier New" pitchFamily="49" charset="0"/>
                <a:ea typeface="ＭＳ Ｐゴシック" pitchFamily="-65" charset="-128"/>
                <a:sym typeface="Arial" pitchFamily="34" charset="0"/>
              </a:rPr>
              <a:pPr eaLnBrk="1" hangingPunct="1"/>
              <a:t>4</a:t>
            </a:fld>
            <a:endParaRPr lang="en-US" altLang="en-US" smtClean="0">
              <a:solidFill>
                <a:srgbClr val="000000"/>
              </a:solidFill>
              <a:latin typeface="Courier New" pitchFamily="49" charset="0"/>
              <a:ea typeface="ＭＳ Ｐゴシック" pitchFamily="-65" charset="-128"/>
              <a:sym typeface="Arial" pitchFamily="34" charset="0"/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  <a:ea typeface="ＭＳ Ｐゴシック" pitchFamily="-65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6125" indent="-285750" defTabSz="9271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7763" indent="-228600" defTabSz="9271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8138" indent="-228600" defTabSz="9271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68513" indent="-228600" defTabSz="9271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25713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82913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40113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97313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B0E243DE-3987-4E32-82DF-FF85EFEF8D34}" type="slidenum">
              <a:rPr lang="en-US" altLang="en-US" smtClean="0">
                <a:solidFill>
                  <a:srgbClr val="000000"/>
                </a:solidFill>
                <a:latin typeface="Courier New" pitchFamily="49" charset="0"/>
                <a:ea typeface="ＭＳ Ｐゴシック" pitchFamily="-65" charset="-128"/>
                <a:sym typeface="Arial" pitchFamily="34" charset="0"/>
              </a:rPr>
              <a:pPr eaLnBrk="1" hangingPunct="1"/>
              <a:t>5</a:t>
            </a:fld>
            <a:endParaRPr lang="en-US" altLang="en-US" smtClean="0">
              <a:solidFill>
                <a:srgbClr val="000000"/>
              </a:solidFill>
              <a:latin typeface="Courier New" pitchFamily="49" charset="0"/>
              <a:ea typeface="ＭＳ Ｐゴシック" pitchFamily="-65" charset="-128"/>
              <a:sym typeface="Arial" pitchFamily="34" charset="0"/>
            </a:endParaRPr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  <a:ea typeface="ＭＳ Ｐゴシック" pitchFamily="-65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>
              <a:latin typeface="Arial" pitchFamily="34" charset="0"/>
            </a:endParaRPr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1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39775" indent="-284163" defTabSz="9271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38238" indent="-227013" defTabSz="9271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593850" indent="-227013" defTabSz="9271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49463" indent="-227013" defTabSz="9271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06663" indent="-227013" defTabSz="9271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63863" indent="-227013" defTabSz="9271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1063" indent="-227013" defTabSz="9271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78263" indent="-227013" defTabSz="9271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674DCC26-EDBE-4BC6-AFAF-8486AB4A17C4}" type="slidenum">
              <a:rPr lang="en-US" altLang="en-US" smtClean="0">
                <a:sym typeface="Arial" pitchFamily="34" charset="0"/>
              </a:rPr>
              <a:pPr eaLnBrk="1" hangingPunct="1"/>
              <a:t>6</a:t>
            </a:fld>
            <a:endParaRPr lang="en-US" altLang="en-US" smtClean="0">
              <a:sym typeface="Arial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>
              <a:latin typeface="Arial" pitchFamily="34" charset="0"/>
            </a:endParaRPr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1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39775" indent="-284163" defTabSz="9271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38238" indent="-227013" defTabSz="9271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593850" indent="-227013" defTabSz="9271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49463" indent="-227013" defTabSz="9271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06663" indent="-227013" defTabSz="9271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63863" indent="-227013" defTabSz="9271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1063" indent="-227013" defTabSz="9271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78263" indent="-227013" defTabSz="9271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EBE49B28-9340-4E3B-870B-702FAC461AC7}" type="slidenum">
              <a:rPr lang="en-US" altLang="en-US" smtClean="0">
                <a:sym typeface="Arial" pitchFamily="34" charset="0"/>
              </a:rPr>
              <a:pPr eaLnBrk="1" hangingPunct="1"/>
              <a:t>7</a:t>
            </a:fld>
            <a:endParaRPr lang="en-US" altLang="en-US" smtClean="0">
              <a:sym typeface="Arial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1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6125" indent="-285750" defTabSz="9271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7763" indent="-228600" defTabSz="9271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8138" indent="-228600" defTabSz="9271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68513" indent="-228600" defTabSz="9271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25713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82913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40113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97313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B60B1647-BA4B-4D6D-AA59-0E7D3B0B15DE}" type="slidenum">
              <a:rPr lang="en-US" altLang="en-US" smtClean="0">
                <a:sym typeface="Arial" pitchFamily="34" charset="0"/>
              </a:rPr>
              <a:pPr eaLnBrk="1" hangingPunct="1"/>
              <a:t>8</a:t>
            </a:fld>
            <a:endParaRPr lang="en-US" altLang="en-US" smtClean="0">
              <a:sym typeface="Arial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1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6125" indent="-285750" defTabSz="9271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7763" indent="-228600" defTabSz="9271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8138" indent="-228600" defTabSz="9271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68513" indent="-228600" defTabSz="9271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25713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82913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40113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97313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761DA88E-06BC-4917-9486-4D365D63CAC0}" type="slidenum">
              <a:rPr lang="en-US" altLang="en-US" smtClean="0">
                <a:sym typeface="Arial" pitchFamily="34" charset="0"/>
              </a:rPr>
              <a:pPr eaLnBrk="1" hangingPunct="1"/>
              <a:t>9</a:t>
            </a:fld>
            <a:endParaRPr lang="en-US" altLang="en-US" smtClean="0">
              <a:sym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D0DD7F-2733-4B5F-A495-48476FF9D7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691040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D8464D-9718-4C76-8595-4898216BD4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645048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81000"/>
            <a:ext cx="1943100" cy="6477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81000"/>
            <a:ext cx="5676900" cy="6477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D3FE12-4368-47AA-999D-ABDEF27848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135040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C0E719-6CF2-4BBA-A2AD-B65F502AFA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927555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E113B3-2C3D-4B92-B4F6-12CB793B9B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216968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CA7861-3972-4612-9B2D-EAD75D438A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710374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3528FB-1B07-41E1-A1F9-F7D5EF5EBC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222808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F66DCA-5A0F-49A0-93D3-36570D06FF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733836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54B663-BD90-4C7E-8544-E0583577C2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839317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531CDF-714B-4C54-A610-6E89111514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172269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Arial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E441EA-AA8A-4D4E-BCCA-5D02832D46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788471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81000"/>
            <a:ext cx="777240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9144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Arial" pitchFamily="34" charset="0"/>
              </a:rPr>
              <a:t>Click to edit Master title style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9144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Arial" pitchFamily="34" charset="0"/>
              </a:rPr>
              <a:t>Click to edit Master text styles</a:t>
            </a:r>
          </a:p>
          <a:p>
            <a:pPr lvl="1"/>
            <a:r>
              <a:rPr lang="en-US" altLang="en-US" smtClean="0">
                <a:sym typeface="Arial" pitchFamily="34" charset="0"/>
              </a:rPr>
              <a:t>Second level</a:t>
            </a:r>
          </a:p>
          <a:p>
            <a:pPr lvl="2"/>
            <a:r>
              <a:rPr lang="en-US" altLang="en-US" smtClean="0">
                <a:sym typeface="Arial" pitchFamily="34" charset="0"/>
              </a:rPr>
              <a:t>Third level</a:t>
            </a:r>
          </a:p>
          <a:p>
            <a:pPr lvl="3"/>
            <a:r>
              <a:rPr lang="en-US" altLang="en-US" smtClean="0">
                <a:sym typeface="Arial" pitchFamily="34" charset="0"/>
              </a:rPr>
              <a:t>Fourth level</a:t>
            </a:r>
          </a:p>
          <a:p>
            <a:pPr lvl="4"/>
            <a:r>
              <a:rPr lang="en-US" altLang="en-US" smtClean="0">
                <a:sym typeface="Arial" pitchFamily="34" charset="0"/>
              </a:rPr>
              <a:t>Fifth level</a:t>
            </a:r>
          </a:p>
        </p:txBody>
      </p:sp>
      <p:sp>
        <p:nvSpPr>
          <p:cNvPr id="2" name="Text Box 3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7348538" y="6248400"/>
            <a:ext cx="31273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1pPr>
          </a:lstStyle>
          <a:p>
            <a:pPr>
              <a:defRPr/>
            </a:pPr>
            <a:fld id="{4856EE40-F96A-465D-8548-55CF7CCA6C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marL="39688" indent="-39688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Arial" pitchFamily="34" charset="0"/>
        </a:defRPr>
      </a:lvl1pPr>
      <a:lvl2pPr marL="39688" indent="-39688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sym typeface="Arial" pitchFamily="34" charset="0"/>
        </a:defRPr>
      </a:lvl2pPr>
      <a:lvl3pPr marL="39688" indent="-39688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sym typeface="Arial" pitchFamily="34" charset="0"/>
        </a:defRPr>
      </a:lvl3pPr>
      <a:lvl4pPr marL="39688" indent="-39688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sym typeface="Arial" pitchFamily="34" charset="0"/>
        </a:defRPr>
      </a:lvl4pPr>
      <a:lvl5pPr marL="39688" indent="-39688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sym typeface="Arial" pitchFamily="34" charset="0"/>
        </a:defRPr>
      </a:lvl5pPr>
      <a:lvl6pPr marL="49688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sym typeface="Arial" charset="0"/>
        </a:defRPr>
      </a:lvl6pPr>
      <a:lvl7pPr marL="95408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sym typeface="Arial" charset="0"/>
        </a:defRPr>
      </a:lvl7pPr>
      <a:lvl8pPr marL="141128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sym typeface="Arial" charset="0"/>
        </a:defRPr>
      </a:lvl8pPr>
      <a:lvl9pPr marL="186848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sym typeface="Arial" charset="0"/>
        </a:defRPr>
      </a:lvl9pPr>
    </p:titleStyle>
    <p:bodyStyle>
      <a:lvl1pPr marL="382588" indent="-342900" algn="l" rtl="0" eaLnBrk="0" fontAlgn="base" hangingPunct="0">
        <a:spcBef>
          <a:spcPts val="700"/>
        </a:spcBef>
        <a:spcAft>
          <a:spcPct val="0"/>
        </a:spcAft>
        <a:buSzPct val="100000"/>
        <a:buFont typeface="Lucida Grande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Arial" pitchFamily="34" charset="0"/>
        </a:defRPr>
      </a:lvl1pPr>
      <a:lvl2pPr marL="731838" indent="-285750" algn="l" rtl="0" eaLnBrk="0" fontAlgn="base" hangingPunct="0">
        <a:spcBef>
          <a:spcPts val="600"/>
        </a:spcBef>
        <a:spcAft>
          <a:spcPct val="0"/>
        </a:spcAft>
        <a:buSzPct val="100000"/>
        <a:buFont typeface="Lucida Grande" charset="0"/>
        <a:buChar char="–"/>
        <a:defRPr sz="2800">
          <a:solidFill>
            <a:schemeClr val="tx1"/>
          </a:solidFill>
          <a:latin typeface="+mn-lt"/>
          <a:sym typeface="Arial" pitchFamily="34" charset="0"/>
        </a:defRPr>
      </a:lvl2pPr>
      <a:lvl3pPr marL="1131888" indent="-228600" algn="l" rtl="0" eaLnBrk="0" fontAlgn="base" hangingPunct="0">
        <a:spcBef>
          <a:spcPts val="600"/>
        </a:spcBef>
        <a:spcAft>
          <a:spcPct val="0"/>
        </a:spcAft>
        <a:buSzPct val="100000"/>
        <a:buFont typeface="Lucida Grande" charset="0"/>
        <a:buChar char="•"/>
        <a:defRPr sz="2400">
          <a:solidFill>
            <a:schemeClr val="tx1"/>
          </a:solidFill>
          <a:latin typeface="+mn-lt"/>
          <a:sym typeface="Arial" pitchFamily="34" charset="0"/>
        </a:defRPr>
      </a:lvl3pPr>
      <a:lvl4pPr marL="1589088" indent="-228600" algn="l" rtl="0" eaLnBrk="0" fontAlgn="base" hangingPunct="0">
        <a:spcBef>
          <a:spcPts val="500"/>
        </a:spcBef>
        <a:spcAft>
          <a:spcPct val="0"/>
        </a:spcAft>
        <a:buSzPct val="100000"/>
        <a:buFont typeface="Lucida Grande" charset="0"/>
        <a:buChar char="–"/>
        <a:defRPr sz="2000">
          <a:solidFill>
            <a:schemeClr val="tx1"/>
          </a:solidFill>
          <a:latin typeface="+mn-lt"/>
          <a:sym typeface="Arial" pitchFamily="34" charset="0"/>
        </a:defRPr>
      </a:lvl4pPr>
      <a:lvl5pPr marL="2046288" indent="-228600" algn="l" rtl="0" eaLnBrk="0" fontAlgn="base" hangingPunct="0">
        <a:spcBef>
          <a:spcPts val="500"/>
        </a:spcBef>
        <a:spcAft>
          <a:spcPct val="0"/>
        </a:spcAft>
        <a:buSzPct val="100000"/>
        <a:buFont typeface="Lucida Grande" charset="0"/>
        <a:buChar char="»"/>
        <a:defRPr sz="2000">
          <a:solidFill>
            <a:schemeClr val="tx1"/>
          </a:solidFill>
          <a:latin typeface="+mn-lt"/>
          <a:sym typeface="Arial" pitchFamily="34" charset="0"/>
        </a:defRPr>
      </a:lvl5pPr>
      <a:lvl6pPr marL="2503488" indent="-228600" algn="l" rtl="0" fontAlgn="base">
        <a:spcBef>
          <a:spcPts val="500"/>
        </a:spcBef>
        <a:spcAft>
          <a:spcPct val="0"/>
        </a:spcAft>
        <a:buSzPct val="100000"/>
        <a:buFont typeface="Lucida Grande" charset="0"/>
        <a:buChar char="»"/>
        <a:defRPr sz="2000">
          <a:solidFill>
            <a:schemeClr val="tx1"/>
          </a:solidFill>
          <a:latin typeface="+mn-lt"/>
          <a:sym typeface="Arial" charset="0"/>
        </a:defRPr>
      </a:lvl6pPr>
      <a:lvl7pPr marL="2960688" indent="-228600" algn="l" rtl="0" fontAlgn="base">
        <a:spcBef>
          <a:spcPts val="500"/>
        </a:spcBef>
        <a:spcAft>
          <a:spcPct val="0"/>
        </a:spcAft>
        <a:buSzPct val="100000"/>
        <a:buFont typeface="Lucida Grande" charset="0"/>
        <a:buChar char="»"/>
        <a:defRPr sz="2000">
          <a:solidFill>
            <a:schemeClr val="tx1"/>
          </a:solidFill>
          <a:latin typeface="+mn-lt"/>
          <a:sym typeface="Arial" charset="0"/>
        </a:defRPr>
      </a:lvl7pPr>
      <a:lvl8pPr marL="3417888" indent="-228600" algn="l" rtl="0" fontAlgn="base">
        <a:spcBef>
          <a:spcPts val="500"/>
        </a:spcBef>
        <a:spcAft>
          <a:spcPct val="0"/>
        </a:spcAft>
        <a:buSzPct val="100000"/>
        <a:buFont typeface="Lucida Grande" charset="0"/>
        <a:buChar char="»"/>
        <a:defRPr sz="2000">
          <a:solidFill>
            <a:schemeClr val="tx1"/>
          </a:solidFill>
          <a:latin typeface="+mn-lt"/>
          <a:sym typeface="Arial" charset="0"/>
        </a:defRPr>
      </a:lvl8pPr>
      <a:lvl9pPr marL="3875088" indent="-228600" algn="l" rtl="0" fontAlgn="base">
        <a:spcBef>
          <a:spcPts val="500"/>
        </a:spcBef>
        <a:spcAft>
          <a:spcPct val="0"/>
        </a:spcAft>
        <a:buSzPct val="100000"/>
        <a:buFont typeface="Lucida Grande" charset="0"/>
        <a:buChar char="»"/>
        <a:defRPr sz="2000">
          <a:solidFill>
            <a:schemeClr val="tx1"/>
          </a:solidFill>
          <a:latin typeface="+mn-lt"/>
          <a:sym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UrBnwgDt6ew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/>
          </p:cNvSpPr>
          <p:nvPr/>
        </p:nvSpPr>
        <p:spPr bwMode="auto">
          <a:xfrm>
            <a:off x="762000" y="762000"/>
            <a:ext cx="7670800" cy="92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>
            <a:lvl1pPr marL="39688" eaLnBrk="0" hangingPunct="0">
              <a:spcBef>
                <a:spcPts val="700"/>
              </a:spcBef>
              <a:buSzPct val="100000"/>
              <a:buFont typeface="Lucida Grande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1pPr>
            <a:lvl2pPr marL="742950" indent="-285750" eaLnBrk="0" hangingPunct="0">
              <a:spcBef>
                <a:spcPts val="600"/>
              </a:spcBef>
              <a:buSzPct val="100000"/>
              <a:buFont typeface="Lucida Grande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2pPr>
            <a:lvl3pPr marL="1143000" indent="-228600" eaLnBrk="0" hangingPunct="0">
              <a:spcBef>
                <a:spcPts val="600"/>
              </a:spcBef>
              <a:buSzPct val="100000"/>
              <a:buFont typeface="Lucida Grande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3pPr>
            <a:lvl4pPr marL="1600200" indent="-228600" eaLnBrk="0" hangingPunct="0">
              <a:spcBef>
                <a:spcPts val="500"/>
              </a:spcBef>
              <a:buSzPct val="100000"/>
              <a:buFont typeface="Lucida Grande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4pPr>
            <a:lvl5pPr marL="2057400" indent="-228600" eaLnBrk="0" hangingPunct="0">
              <a:spcBef>
                <a:spcPts val="500"/>
              </a:spcBef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9pPr>
          </a:lstStyle>
          <a:p>
            <a:pPr algn="ctr" eaLnBrk="1" hangingPunct="1">
              <a:spcBef>
                <a:spcPts val="3250"/>
              </a:spcBef>
              <a:buSzTx/>
              <a:buFontTx/>
              <a:buNone/>
            </a:pPr>
            <a:r>
              <a:rPr lang="en-US" altLang="en-US" sz="4400">
                <a:latin typeface="Baskerville Old Face" pitchFamily="18" charset="0"/>
                <a:sym typeface="Bodoni SvtyTwo ITC TT-Book" charset="0"/>
              </a:rPr>
              <a:t>The CS 5 Black Gazette</a:t>
            </a:r>
          </a:p>
        </p:txBody>
      </p:sp>
      <p:sp>
        <p:nvSpPr>
          <p:cNvPr id="2051" name="Rectangle 3"/>
          <p:cNvSpPr>
            <a:spLocks/>
          </p:cNvSpPr>
          <p:nvPr/>
        </p:nvSpPr>
        <p:spPr bwMode="auto">
          <a:xfrm>
            <a:off x="762000" y="1752600"/>
            <a:ext cx="4913313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>
            <a:lvl1pPr marL="39688" eaLnBrk="0" hangingPunct="0">
              <a:spcBef>
                <a:spcPts val="700"/>
              </a:spcBef>
              <a:buSzPct val="100000"/>
              <a:buFont typeface="Lucida Grande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1pPr>
            <a:lvl2pPr marL="742950" indent="-285750" eaLnBrk="0" hangingPunct="0">
              <a:spcBef>
                <a:spcPts val="600"/>
              </a:spcBef>
              <a:buSzPct val="100000"/>
              <a:buFont typeface="Lucida Grande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2pPr>
            <a:lvl3pPr marL="1143000" indent="-228600" eaLnBrk="0" hangingPunct="0">
              <a:spcBef>
                <a:spcPts val="600"/>
              </a:spcBef>
              <a:buSzPct val="100000"/>
              <a:buFont typeface="Lucida Grande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3pPr>
            <a:lvl4pPr marL="1600200" indent="-228600" eaLnBrk="0" hangingPunct="0">
              <a:spcBef>
                <a:spcPts val="500"/>
              </a:spcBef>
              <a:buSzPct val="100000"/>
              <a:buFont typeface="Lucida Grande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4pPr>
            <a:lvl5pPr marL="2057400" indent="-228600" eaLnBrk="0" hangingPunct="0">
              <a:spcBef>
                <a:spcPts val="500"/>
              </a:spcBef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dirty="0">
                <a:latin typeface="Baskerville Old Face" pitchFamily="18" charset="0"/>
                <a:sym typeface="Bodoni SvtyTwo ITC TT-Book" charset="0"/>
              </a:rPr>
              <a:t>CS 5 Penguins Located </a:t>
            </a:r>
            <a:endParaRPr lang="en-US" altLang="en-US" sz="2400" dirty="0">
              <a:latin typeface="Baskerville Old Face" pitchFamily="18" charset="0"/>
              <a:cs typeface="Arial" pitchFamily="34" charset="0"/>
            </a:endParaRP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dirty="0">
                <a:latin typeface="Baskerville Old Face" pitchFamily="18" charset="0"/>
                <a:sym typeface="Bodoni SvtyTwo ITC TT-Book" charset="0"/>
              </a:rPr>
              <a:t>at Massive Penguin Party</a:t>
            </a:r>
            <a:endParaRPr lang="en-US" altLang="en-US" sz="2400" dirty="0">
              <a:latin typeface="Baskerville Old Face" pitchFamily="18" charset="0"/>
              <a:cs typeface="Arial" pitchFamily="34" charset="0"/>
            </a:endParaRP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US" altLang="en-US" sz="2800" dirty="0">
              <a:cs typeface="Arial" pitchFamily="34" charset="0"/>
            </a:endParaRP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2000" dirty="0">
                <a:cs typeface="Arial" pitchFamily="34" charset="0"/>
              </a:rPr>
              <a:t>(AP) The two missing CS 5 “Black”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2000" dirty="0">
                <a:cs typeface="Arial" pitchFamily="34" charset="0"/>
              </a:rPr>
              <a:t>penguins surfaced on a large ice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2000" dirty="0">
                <a:cs typeface="Arial" pitchFamily="34" charset="0"/>
              </a:rPr>
              <a:t>floe near Antarctica.  Authorities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2000" dirty="0">
                <a:cs typeface="Arial" pitchFamily="34" charset="0"/>
              </a:rPr>
              <a:t>indicated that an enormous penguin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2000" dirty="0">
                <a:cs typeface="Arial" pitchFamily="34" charset="0"/>
              </a:rPr>
              <a:t>dance party was underway there that 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2000" dirty="0">
                <a:cs typeface="Arial" pitchFamily="34" charset="0"/>
              </a:rPr>
              <a:t>would likely last well into </a:t>
            </a:r>
            <a:r>
              <a:rPr lang="en-US" altLang="en-US" sz="2000" dirty="0" err="1">
                <a:cs typeface="Arial" pitchFamily="34" charset="0"/>
              </a:rPr>
              <a:t>Novembrrrr</a:t>
            </a:r>
            <a:r>
              <a:rPr lang="en-US" altLang="en-US" sz="2000" dirty="0">
                <a:cs typeface="Arial" pitchFamily="34" charset="0"/>
              </a:rPr>
              <a:t>.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2000" dirty="0">
                <a:cs typeface="Arial" pitchFamily="34" charset="0"/>
              </a:rPr>
              <a:t>The CS 5 instructors were relieved to 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2000" dirty="0">
                <a:cs typeface="Arial" pitchFamily="34" charset="0"/>
              </a:rPr>
              <a:t>hear that the penguins are safe. 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2000" dirty="0">
                <a:cs typeface="Arial" pitchFamily="34" charset="0"/>
              </a:rPr>
              <a:t>“I’m glad they’re OK, but I’m a bit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2000" dirty="0">
                <a:cs typeface="Arial" pitchFamily="34" charset="0"/>
              </a:rPr>
              <a:t>disappointed that I wasn’t invited to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2000" dirty="0">
                <a:cs typeface="Arial" pitchFamily="34" charset="0"/>
              </a:rPr>
              <a:t>this very 'cool' party,” said one of the profs.</a:t>
            </a:r>
          </a:p>
        </p:txBody>
      </p:sp>
      <p:pic>
        <p:nvPicPr>
          <p:cNvPr id="2052" name="Picture 4">
            <a:hlinkClick r:id="rId3"/>
          </p:cNvPr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743200"/>
            <a:ext cx="3059113" cy="321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600200"/>
          </a:xfrm>
        </p:spPr>
        <p:txBody>
          <a:bodyPr rIns="132080"/>
          <a:lstStyle/>
          <a:p>
            <a:pPr indent="0" eaLnBrk="1" hangingPunct="1"/>
            <a:r>
              <a:rPr lang="en-US" altLang="en-US" smtClean="0"/>
              <a:t>More You Should Know</a:t>
            </a:r>
          </a:p>
        </p:txBody>
      </p:sp>
      <p:grpSp>
        <p:nvGrpSpPr>
          <p:cNvPr id="11267" name="Group 3"/>
          <p:cNvGrpSpPr>
            <a:grpSpLocks/>
          </p:cNvGrpSpPr>
          <p:nvPr/>
        </p:nvGrpSpPr>
        <p:grpSpPr bwMode="auto">
          <a:xfrm>
            <a:off x="381000" y="1190625"/>
            <a:ext cx="8218488" cy="180975"/>
            <a:chOff x="0" y="0"/>
            <a:chExt cx="5177" cy="114"/>
          </a:xfrm>
        </p:grpSpPr>
        <p:sp>
          <p:nvSpPr>
            <p:cNvPr id="11269" name="Rectangle 4"/>
            <p:cNvSpPr>
              <a:spLocks/>
            </p:cNvSpPr>
            <p:nvPr/>
          </p:nvSpPr>
          <p:spPr bwMode="auto">
            <a:xfrm>
              <a:off x="0" y="0"/>
              <a:ext cx="5177" cy="48"/>
            </a:xfrm>
            <a:prstGeom prst="rect">
              <a:avLst/>
            </a:prstGeom>
            <a:solidFill>
              <a:srgbClr val="42CBF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ts val="700"/>
                </a:spcBef>
                <a:buSzPct val="100000"/>
                <a:buFont typeface="Lucida Grande" charset="0"/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1pPr>
              <a:lvl2pPr marL="742950" indent="-285750" eaLnBrk="0" hangingPunct="0">
                <a:spcBef>
                  <a:spcPts val="600"/>
                </a:spcBef>
                <a:buSzPct val="100000"/>
                <a:buFont typeface="Lucida Grande" charset="0"/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2pPr>
              <a:lvl3pPr marL="1143000" indent="-228600" eaLnBrk="0" hangingPunct="0">
                <a:spcBef>
                  <a:spcPts val="600"/>
                </a:spcBef>
                <a:buSzPct val="100000"/>
                <a:buFont typeface="Lucida Grande" charset="0"/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3pPr>
              <a:lvl4pPr marL="1600200" indent="-228600" eaLnBrk="0" hangingPunct="0">
                <a:spcBef>
                  <a:spcPts val="500"/>
                </a:spcBef>
                <a:buSzPct val="100000"/>
                <a:buFont typeface="Lucida Grande" charset="0"/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4pPr>
              <a:lvl5pPr marL="2057400" indent="-228600" eaLnBrk="0" hangingPunct="0">
                <a:spcBef>
                  <a:spcPts val="500"/>
                </a:spcBef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5pPr>
              <a:lvl6pPr marL="25146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6pPr>
              <a:lvl7pPr marL="29718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7pPr>
              <a:lvl8pPr marL="34290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8pPr>
              <a:lvl9pPr marL="38862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endParaRPr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1270" name="Rectangle 5"/>
            <p:cNvSpPr>
              <a:spLocks/>
            </p:cNvSpPr>
            <p:nvPr/>
          </p:nvSpPr>
          <p:spPr bwMode="auto">
            <a:xfrm>
              <a:off x="0" y="66"/>
              <a:ext cx="5177" cy="48"/>
            </a:xfrm>
            <a:prstGeom prst="rect">
              <a:avLst/>
            </a:prstGeom>
            <a:solidFill>
              <a:srgbClr val="42CBF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ts val="700"/>
                </a:spcBef>
                <a:buSzPct val="100000"/>
                <a:buFont typeface="Lucida Grande" charset="0"/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1pPr>
              <a:lvl2pPr marL="742950" indent="-285750" eaLnBrk="0" hangingPunct="0">
                <a:spcBef>
                  <a:spcPts val="600"/>
                </a:spcBef>
                <a:buSzPct val="100000"/>
                <a:buFont typeface="Lucida Grande" charset="0"/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2pPr>
              <a:lvl3pPr marL="1143000" indent="-228600" eaLnBrk="0" hangingPunct="0">
                <a:spcBef>
                  <a:spcPts val="600"/>
                </a:spcBef>
                <a:buSzPct val="100000"/>
                <a:buFont typeface="Lucida Grande" charset="0"/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3pPr>
              <a:lvl4pPr marL="1600200" indent="-228600" eaLnBrk="0" hangingPunct="0">
                <a:spcBef>
                  <a:spcPts val="500"/>
                </a:spcBef>
                <a:buSzPct val="100000"/>
                <a:buFont typeface="Lucida Grande" charset="0"/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4pPr>
              <a:lvl5pPr marL="2057400" indent="-228600" eaLnBrk="0" hangingPunct="0">
                <a:spcBef>
                  <a:spcPts val="500"/>
                </a:spcBef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5pPr>
              <a:lvl6pPr marL="25146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6pPr>
              <a:lvl7pPr marL="29718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7pPr>
              <a:lvl8pPr marL="34290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8pPr>
              <a:lvl9pPr marL="38862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endParaRPr lang="en-US" altLang="en-US" sz="2400">
                <a:solidFill>
                  <a:srgbClr val="000000"/>
                </a:solidFill>
              </a:endParaRPr>
            </a:p>
          </p:txBody>
        </p:sp>
      </p:grpSp>
      <p:sp>
        <p:nvSpPr>
          <p:cNvPr id="11268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7772400" cy="4876800"/>
          </a:xfrm>
        </p:spPr>
        <p:txBody>
          <a:bodyPr/>
          <a:lstStyle/>
          <a:p>
            <a:pPr eaLnBrk="1" hangingPunct="1"/>
            <a:r>
              <a:rPr lang="en-US" altLang="en-US" smtClean="0"/>
              <a:t>Logic circuits</a:t>
            </a:r>
          </a:p>
          <a:p>
            <a:pPr lvl="1" eaLnBrk="1" hangingPunct="1"/>
            <a:r>
              <a:rPr lang="en-US" altLang="en-US" smtClean="0"/>
              <a:t>AND, OR, NOT</a:t>
            </a:r>
          </a:p>
          <a:p>
            <a:pPr lvl="1" eaLnBrk="1" hangingPunct="1"/>
            <a:r>
              <a:rPr lang="en-US" altLang="en-US" smtClean="0"/>
              <a:t>Writing truth tables</a:t>
            </a:r>
          </a:p>
          <a:p>
            <a:pPr lvl="1" eaLnBrk="1" hangingPunct="1"/>
            <a:r>
              <a:rPr lang="en-US" altLang="en-US" b="1" smtClean="0"/>
              <a:t>Minterm expansion principle</a:t>
            </a:r>
          </a:p>
          <a:p>
            <a:pPr lvl="1" eaLnBrk="1" hangingPunct="1"/>
            <a:r>
              <a:rPr lang="en-US" altLang="en-US" smtClean="0"/>
              <a:t>Using AND and OR to choose an output</a:t>
            </a:r>
          </a:p>
          <a:p>
            <a:pPr eaLnBrk="1" hangingPunct="1"/>
            <a:r>
              <a:rPr lang="en-US" altLang="en-US" smtClean="0"/>
              <a:t>Hmmm programming</a:t>
            </a:r>
          </a:p>
          <a:p>
            <a:pPr lvl="1" eaLnBrk="1" hangingPunct="1"/>
            <a:r>
              <a:rPr lang="en-US" altLang="en-US" smtClean="0"/>
              <a:t>Recursion techniques</a:t>
            </a:r>
          </a:p>
          <a:p>
            <a:pPr lvl="1" eaLnBrk="1" hangingPunct="1"/>
            <a:r>
              <a:rPr lang="en-US" altLang="en-US" smtClean="0"/>
              <a:t>Conditional jumps</a:t>
            </a:r>
          </a:p>
          <a:p>
            <a:pPr lvl="1" eaLnBrk="1" hangingPunct="1"/>
            <a:r>
              <a:rPr lang="en-US" altLang="en-US" smtClean="0"/>
              <a:t>(We will supply a Hmmm reference sheet)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600200"/>
          </a:xfrm>
        </p:spPr>
        <p:txBody>
          <a:bodyPr rIns="132080"/>
          <a:lstStyle/>
          <a:p>
            <a:pPr indent="0" eaLnBrk="1" hangingPunct="1"/>
            <a:r>
              <a:rPr lang="en-US" altLang="en-US" smtClean="0"/>
              <a:t>Yet More</a:t>
            </a:r>
          </a:p>
        </p:txBody>
      </p:sp>
      <p:grpSp>
        <p:nvGrpSpPr>
          <p:cNvPr id="12291" name="Group 3"/>
          <p:cNvGrpSpPr>
            <a:grpSpLocks/>
          </p:cNvGrpSpPr>
          <p:nvPr/>
        </p:nvGrpSpPr>
        <p:grpSpPr bwMode="auto">
          <a:xfrm>
            <a:off x="381000" y="1190625"/>
            <a:ext cx="8218488" cy="180975"/>
            <a:chOff x="0" y="0"/>
            <a:chExt cx="5177" cy="114"/>
          </a:xfrm>
        </p:grpSpPr>
        <p:sp>
          <p:nvSpPr>
            <p:cNvPr id="12293" name="Rectangle 4"/>
            <p:cNvSpPr>
              <a:spLocks/>
            </p:cNvSpPr>
            <p:nvPr/>
          </p:nvSpPr>
          <p:spPr bwMode="auto">
            <a:xfrm>
              <a:off x="0" y="0"/>
              <a:ext cx="5177" cy="48"/>
            </a:xfrm>
            <a:prstGeom prst="rect">
              <a:avLst/>
            </a:prstGeom>
            <a:solidFill>
              <a:srgbClr val="42CBF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ts val="700"/>
                </a:spcBef>
                <a:buSzPct val="100000"/>
                <a:buFont typeface="Lucida Grande" charset="0"/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1pPr>
              <a:lvl2pPr marL="742950" indent="-285750" eaLnBrk="0" hangingPunct="0">
                <a:spcBef>
                  <a:spcPts val="600"/>
                </a:spcBef>
                <a:buSzPct val="100000"/>
                <a:buFont typeface="Lucida Grande" charset="0"/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2pPr>
              <a:lvl3pPr marL="1143000" indent="-228600" eaLnBrk="0" hangingPunct="0">
                <a:spcBef>
                  <a:spcPts val="600"/>
                </a:spcBef>
                <a:buSzPct val="100000"/>
                <a:buFont typeface="Lucida Grande" charset="0"/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3pPr>
              <a:lvl4pPr marL="1600200" indent="-228600" eaLnBrk="0" hangingPunct="0">
                <a:spcBef>
                  <a:spcPts val="500"/>
                </a:spcBef>
                <a:buSzPct val="100000"/>
                <a:buFont typeface="Lucida Grande" charset="0"/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4pPr>
              <a:lvl5pPr marL="2057400" indent="-228600" eaLnBrk="0" hangingPunct="0">
                <a:spcBef>
                  <a:spcPts val="500"/>
                </a:spcBef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5pPr>
              <a:lvl6pPr marL="25146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6pPr>
              <a:lvl7pPr marL="29718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7pPr>
              <a:lvl8pPr marL="34290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8pPr>
              <a:lvl9pPr marL="38862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endParaRPr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2294" name="Rectangle 5"/>
            <p:cNvSpPr>
              <a:spLocks/>
            </p:cNvSpPr>
            <p:nvPr/>
          </p:nvSpPr>
          <p:spPr bwMode="auto">
            <a:xfrm>
              <a:off x="0" y="66"/>
              <a:ext cx="5177" cy="48"/>
            </a:xfrm>
            <a:prstGeom prst="rect">
              <a:avLst/>
            </a:prstGeom>
            <a:solidFill>
              <a:srgbClr val="42CBF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ts val="700"/>
                </a:spcBef>
                <a:buSzPct val="100000"/>
                <a:buFont typeface="Lucida Grande" charset="0"/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1pPr>
              <a:lvl2pPr marL="742950" indent="-285750" eaLnBrk="0" hangingPunct="0">
                <a:spcBef>
                  <a:spcPts val="600"/>
                </a:spcBef>
                <a:buSzPct val="100000"/>
                <a:buFont typeface="Lucida Grande" charset="0"/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2pPr>
              <a:lvl3pPr marL="1143000" indent="-228600" eaLnBrk="0" hangingPunct="0">
                <a:spcBef>
                  <a:spcPts val="600"/>
                </a:spcBef>
                <a:buSzPct val="100000"/>
                <a:buFont typeface="Lucida Grande" charset="0"/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3pPr>
              <a:lvl4pPr marL="1600200" indent="-228600" eaLnBrk="0" hangingPunct="0">
                <a:spcBef>
                  <a:spcPts val="500"/>
                </a:spcBef>
                <a:buSzPct val="100000"/>
                <a:buFont typeface="Lucida Grande" charset="0"/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4pPr>
              <a:lvl5pPr marL="2057400" indent="-228600" eaLnBrk="0" hangingPunct="0">
                <a:spcBef>
                  <a:spcPts val="500"/>
                </a:spcBef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5pPr>
              <a:lvl6pPr marL="25146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6pPr>
              <a:lvl7pPr marL="29718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7pPr>
              <a:lvl8pPr marL="34290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8pPr>
              <a:lvl9pPr marL="38862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endParaRPr lang="en-US" altLang="en-US" sz="2400">
                <a:solidFill>
                  <a:srgbClr val="000000"/>
                </a:solidFill>
              </a:endParaRPr>
            </a:p>
          </p:txBody>
        </p:sp>
      </p:grpSp>
      <p:sp>
        <p:nvSpPr>
          <p:cNvPr id="12292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7772400" cy="48768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Simple imperative programming</a:t>
            </a:r>
          </a:p>
          <a:p>
            <a:pPr lvl="1" eaLnBrk="1" hangingPunct="1"/>
            <a:r>
              <a:rPr lang="en-US" altLang="en-US" dirty="0" smtClean="0"/>
              <a:t>Assignment statements</a:t>
            </a:r>
          </a:p>
          <a:p>
            <a:pPr lvl="1" eaLnBrk="1" hangingPunct="1"/>
            <a:r>
              <a:rPr lang="en-US" altLang="en-US" dirty="0" smtClean="0"/>
              <a:t>If/else/</a:t>
            </a:r>
            <a:r>
              <a:rPr lang="en-US" altLang="en-US" dirty="0" err="1" smtClean="0"/>
              <a:t>elif</a:t>
            </a:r>
            <a:endParaRPr lang="en-US" altLang="en-US" dirty="0" smtClean="0"/>
          </a:p>
          <a:p>
            <a:pPr lvl="1" eaLnBrk="1" hangingPunct="1"/>
            <a:r>
              <a:rPr lang="en-US" altLang="en-US" dirty="0" smtClean="0"/>
              <a:t>For loops (for </a:t>
            </a:r>
            <a:r>
              <a:rPr lang="en-US" altLang="en-US" dirty="0" err="1" smtClean="0"/>
              <a:t>i</a:t>
            </a:r>
            <a:r>
              <a:rPr lang="en-US" altLang="en-US" dirty="0" smtClean="0"/>
              <a:t> in </a:t>
            </a:r>
            <a:r>
              <a:rPr lang="en-US" altLang="en-US" i="1" dirty="0" err="1" smtClean="0"/>
              <a:t>iterable</a:t>
            </a:r>
            <a:r>
              <a:rPr lang="en-US" altLang="en-US" dirty="0" smtClean="0"/>
              <a:t>)</a:t>
            </a:r>
          </a:p>
          <a:p>
            <a:pPr lvl="1" eaLnBrk="1" hangingPunct="1"/>
            <a:r>
              <a:rPr lang="en-US" altLang="en-US" dirty="0" smtClean="0"/>
              <a:t>While </a:t>
            </a:r>
            <a:r>
              <a:rPr lang="en-US" altLang="en-US" dirty="0" smtClean="0"/>
              <a:t>loops</a:t>
            </a:r>
            <a:endParaRPr lang="en-US" altLang="en-US" dirty="0"/>
          </a:p>
          <a:p>
            <a:pPr lvl="1" eaLnBrk="1" hangingPunct="1"/>
            <a:r>
              <a:rPr lang="en-US" altLang="en-US" dirty="0" smtClean="0"/>
              <a:t>Break and continue</a:t>
            </a:r>
          </a:p>
          <a:p>
            <a:pPr lvl="1" eaLnBrk="1" hangingPunct="1"/>
            <a:r>
              <a:rPr lang="en-US" altLang="en-US" dirty="0" smtClean="0"/>
              <a:t>Return from inside loops</a:t>
            </a:r>
            <a:endParaRPr lang="en-US" alt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600200"/>
          </a:xfrm>
        </p:spPr>
        <p:txBody>
          <a:bodyPr rIns="132080"/>
          <a:lstStyle/>
          <a:p>
            <a:pPr indent="0" eaLnBrk="1" hangingPunct="1"/>
            <a:r>
              <a:rPr lang="en-US" altLang="en-US" smtClean="0"/>
              <a:t>Your Cheat Sheet</a:t>
            </a:r>
          </a:p>
        </p:txBody>
      </p:sp>
      <p:grpSp>
        <p:nvGrpSpPr>
          <p:cNvPr id="13315" name="Group 3"/>
          <p:cNvGrpSpPr>
            <a:grpSpLocks/>
          </p:cNvGrpSpPr>
          <p:nvPr/>
        </p:nvGrpSpPr>
        <p:grpSpPr bwMode="auto">
          <a:xfrm>
            <a:off x="381000" y="1190625"/>
            <a:ext cx="8218488" cy="180975"/>
            <a:chOff x="0" y="0"/>
            <a:chExt cx="5177" cy="114"/>
          </a:xfrm>
        </p:grpSpPr>
        <p:sp>
          <p:nvSpPr>
            <p:cNvPr id="13319" name="Rectangle 4"/>
            <p:cNvSpPr>
              <a:spLocks/>
            </p:cNvSpPr>
            <p:nvPr/>
          </p:nvSpPr>
          <p:spPr bwMode="auto">
            <a:xfrm>
              <a:off x="0" y="0"/>
              <a:ext cx="5177" cy="48"/>
            </a:xfrm>
            <a:prstGeom prst="rect">
              <a:avLst/>
            </a:prstGeom>
            <a:solidFill>
              <a:srgbClr val="42CBF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ts val="700"/>
                </a:spcBef>
                <a:buSzPct val="100000"/>
                <a:buFont typeface="Lucida Grande" charset="0"/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1pPr>
              <a:lvl2pPr marL="742950" indent="-285750" eaLnBrk="0" hangingPunct="0">
                <a:spcBef>
                  <a:spcPts val="600"/>
                </a:spcBef>
                <a:buSzPct val="100000"/>
                <a:buFont typeface="Lucida Grande" charset="0"/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2pPr>
              <a:lvl3pPr marL="1143000" indent="-228600" eaLnBrk="0" hangingPunct="0">
                <a:spcBef>
                  <a:spcPts val="600"/>
                </a:spcBef>
                <a:buSzPct val="100000"/>
                <a:buFont typeface="Lucida Grande" charset="0"/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3pPr>
              <a:lvl4pPr marL="1600200" indent="-228600" eaLnBrk="0" hangingPunct="0">
                <a:spcBef>
                  <a:spcPts val="500"/>
                </a:spcBef>
                <a:buSzPct val="100000"/>
                <a:buFont typeface="Lucida Grande" charset="0"/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4pPr>
              <a:lvl5pPr marL="2057400" indent="-228600" eaLnBrk="0" hangingPunct="0">
                <a:spcBef>
                  <a:spcPts val="500"/>
                </a:spcBef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5pPr>
              <a:lvl6pPr marL="25146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6pPr>
              <a:lvl7pPr marL="29718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7pPr>
              <a:lvl8pPr marL="34290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8pPr>
              <a:lvl9pPr marL="38862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endParaRPr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3320" name="Rectangle 5"/>
            <p:cNvSpPr>
              <a:spLocks/>
            </p:cNvSpPr>
            <p:nvPr/>
          </p:nvSpPr>
          <p:spPr bwMode="auto">
            <a:xfrm>
              <a:off x="0" y="66"/>
              <a:ext cx="5177" cy="48"/>
            </a:xfrm>
            <a:prstGeom prst="rect">
              <a:avLst/>
            </a:prstGeom>
            <a:solidFill>
              <a:srgbClr val="42CBF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ts val="700"/>
                </a:spcBef>
                <a:buSzPct val="100000"/>
                <a:buFont typeface="Lucida Grande" charset="0"/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1pPr>
              <a:lvl2pPr marL="742950" indent="-285750" eaLnBrk="0" hangingPunct="0">
                <a:spcBef>
                  <a:spcPts val="600"/>
                </a:spcBef>
                <a:buSzPct val="100000"/>
                <a:buFont typeface="Lucida Grande" charset="0"/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2pPr>
              <a:lvl3pPr marL="1143000" indent="-228600" eaLnBrk="0" hangingPunct="0">
                <a:spcBef>
                  <a:spcPts val="600"/>
                </a:spcBef>
                <a:buSzPct val="100000"/>
                <a:buFont typeface="Lucida Grande" charset="0"/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3pPr>
              <a:lvl4pPr marL="1600200" indent="-228600" eaLnBrk="0" hangingPunct="0">
                <a:spcBef>
                  <a:spcPts val="500"/>
                </a:spcBef>
                <a:buSzPct val="100000"/>
                <a:buFont typeface="Lucida Grande" charset="0"/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4pPr>
              <a:lvl5pPr marL="2057400" indent="-228600" eaLnBrk="0" hangingPunct="0">
                <a:spcBef>
                  <a:spcPts val="500"/>
                </a:spcBef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5pPr>
              <a:lvl6pPr marL="25146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6pPr>
              <a:lvl7pPr marL="29718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7pPr>
              <a:lvl8pPr marL="34290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8pPr>
              <a:lvl9pPr marL="38862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endParaRPr lang="en-US" altLang="en-US" sz="2400">
                <a:solidFill>
                  <a:srgbClr val="000000"/>
                </a:solidFill>
              </a:endParaRPr>
            </a:p>
          </p:txBody>
        </p:sp>
      </p:grpSp>
      <p:sp>
        <p:nvSpPr>
          <p:cNvPr id="13316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7772400" cy="4876800"/>
          </a:xfrm>
        </p:spPr>
        <p:txBody>
          <a:bodyPr/>
          <a:lstStyle/>
          <a:p>
            <a:pPr marL="39688" indent="0" eaLnBrk="1" hangingPunct="1">
              <a:buFont typeface="Lucida Grande" charset="0"/>
              <a:buNone/>
            </a:pPr>
            <a:r>
              <a:rPr lang="en-US" altLang="en-US" smtClean="0"/>
              <a:t>You’re allowed ONE sheet of 8.5x11 paper, with contents up to you</a:t>
            </a:r>
          </a:p>
          <a:p>
            <a:pPr marL="39688" indent="0" eaLnBrk="1" hangingPunct="1">
              <a:buFont typeface="Lucida Grande" charset="0"/>
              <a:buNone/>
            </a:pPr>
            <a:endParaRPr lang="en-US" altLang="en-US" smtClean="0"/>
          </a:p>
          <a:p>
            <a:pPr marL="39688" indent="0" eaLnBrk="1" hangingPunct="1">
              <a:buFont typeface="Lucida Grande" charset="0"/>
              <a:buNone/>
            </a:pPr>
            <a:endParaRPr lang="en-US" altLang="en-US" smtClean="0"/>
          </a:p>
        </p:txBody>
      </p:sp>
      <p:pic>
        <p:nvPicPr>
          <p:cNvPr id="13317" name="Picture 17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3124200"/>
            <a:ext cx="965200" cy="132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8" name="AutoShape 19"/>
          <p:cNvSpPr>
            <a:spLocks/>
          </p:cNvSpPr>
          <p:nvPr/>
        </p:nvSpPr>
        <p:spPr bwMode="auto">
          <a:xfrm>
            <a:off x="5105400" y="3060700"/>
            <a:ext cx="2438400" cy="533400"/>
          </a:xfrm>
          <a:custGeom>
            <a:avLst/>
            <a:gdLst>
              <a:gd name="T0" fmla="*/ 0 w 21600"/>
              <a:gd name="T1" fmla="*/ 0 h 21600"/>
              <a:gd name="T2" fmla="*/ 21600 w 21600"/>
              <a:gd name="T3" fmla="*/ 21600 h 21600"/>
            </a:gdLst>
            <a:ahLst/>
            <a:cxnLst/>
            <a:rect l="T0" t="T1" r="T2" b="T3"/>
            <a:pathLst>
              <a:path w="21600" h="21600">
                <a:moveTo>
                  <a:pt x="0" y="0"/>
                </a:moveTo>
                <a:lnTo>
                  <a:pt x="0" y="10496"/>
                </a:lnTo>
                <a:lnTo>
                  <a:pt x="0" y="14994"/>
                </a:lnTo>
                <a:lnTo>
                  <a:pt x="0" y="17992"/>
                </a:lnTo>
                <a:lnTo>
                  <a:pt x="3600" y="17992"/>
                </a:lnTo>
                <a:lnTo>
                  <a:pt x="395" y="21600"/>
                </a:lnTo>
                <a:lnTo>
                  <a:pt x="9000" y="17992"/>
                </a:lnTo>
                <a:lnTo>
                  <a:pt x="21600" y="17992"/>
                </a:lnTo>
                <a:lnTo>
                  <a:pt x="21600" y="14994"/>
                </a:lnTo>
                <a:lnTo>
                  <a:pt x="21600" y="10496"/>
                </a:lnTo>
                <a:lnTo>
                  <a:pt x="21600" y="0"/>
                </a:lnTo>
                <a:lnTo>
                  <a:pt x="9000" y="0"/>
                </a:lnTo>
                <a:lnTo>
                  <a:pt x="3600" y="0"/>
                </a:lnTo>
                <a:lnTo>
                  <a:pt x="0" y="0"/>
                </a:lnTo>
                <a:close/>
                <a:moveTo>
                  <a:pt x="0" y="0"/>
                </a:moveTo>
              </a:path>
            </a:pathLst>
          </a:cu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ts val="700"/>
              </a:spcBef>
              <a:buSzPct val="100000"/>
              <a:buFont typeface="Lucida Grande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1pPr>
            <a:lvl2pPr marL="742950" indent="-285750" eaLnBrk="0" hangingPunct="0">
              <a:spcBef>
                <a:spcPts val="600"/>
              </a:spcBef>
              <a:buSzPct val="100000"/>
              <a:buFont typeface="Lucida Grande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2pPr>
            <a:lvl3pPr marL="1143000" indent="-228600" eaLnBrk="0" hangingPunct="0">
              <a:spcBef>
                <a:spcPts val="600"/>
              </a:spcBef>
              <a:buSzPct val="100000"/>
              <a:buFont typeface="Lucida Grande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3pPr>
            <a:lvl4pPr marL="1600200" indent="-228600" eaLnBrk="0" hangingPunct="0">
              <a:spcBef>
                <a:spcPts val="500"/>
              </a:spcBef>
              <a:buSzPct val="100000"/>
              <a:buFont typeface="Lucida Grande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4pPr>
            <a:lvl5pPr marL="2057400" indent="-228600" eaLnBrk="0" hangingPunct="0">
              <a:spcBef>
                <a:spcPts val="500"/>
              </a:spcBef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Double-sided!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104" name="Rectangle 32"/>
          <p:cNvSpPr>
            <a:spLocks/>
          </p:cNvSpPr>
          <p:nvPr/>
        </p:nvSpPr>
        <p:spPr bwMode="auto">
          <a:xfrm>
            <a:off x="304800" y="4572000"/>
            <a:ext cx="3657600" cy="1905000"/>
          </a:xfrm>
          <a:prstGeom prst="rect">
            <a:avLst/>
          </a:prstGeom>
          <a:solidFill>
            <a:srgbClr val="BCDFE2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ts val="700"/>
              </a:spcBef>
              <a:buSzPct val="100000"/>
              <a:buFont typeface="Lucida Grande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1pPr>
            <a:lvl2pPr marL="742950" indent="-285750" eaLnBrk="0" hangingPunct="0">
              <a:spcBef>
                <a:spcPts val="600"/>
              </a:spcBef>
              <a:buSzPct val="100000"/>
              <a:buFont typeface="Lucida Grande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2pPr>
            <a:lvl3pPr marL="1143000" indent="-228600" eaLnBrk="0" hangingPunct="0">
              <a:spcBef>
                <a:spcPts val="600"/>
              </a:spcBef>
              <a:buSzPct val="100000"/>
              <a:buFont typeface="Lucida Grande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3pPr>
            <a:lvl4pPr marL="1600200" indent="-228600" eaLnBrk="0" hangingPunct="0">
              <a:spcBef>
                <a:spcPts val="500"/>
              </a:spcBef>
              <a:buSzPct val="100000"/>
              <a:buFont typeface="Lucida Grande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4pPr>
            <a:lvl5pPr marL="2057400" indent="-228600" eaLnBrk="0" hangingPunct="0">
              <a:spcBef>
                <a:spcPts val="500"/>
              </a:spcBef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131099" name="Rectangle 27"/>
          <p:cNvSpPr>
            <a:spLocks/>
          </p:cNvSpPr>
          <p:nvPr/>
        </p:nvSpPr>
        <p:spPr bwMode="auto">
          <a:xfrm>
            <a:off x="304800" y="3505200"/>
            <a:ext cx="6324600" cy="1066800"/>
          </a:xfrm>
          <a:prstGeom prst="rect">
            <a:avLst/>
          </a:prstGeom>
          <a:solidFill>
            <a:srgbClr val="BCDFE2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ts val="700"/>
              </a:spcBef>
              <a:buSzPct val="100000"/>
              <a:buFont typeface="Lucida Grande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1pPr>
            <a:lvl2pPr marL="742950" indent="-285750" eaLnBrk="0" hangingPunct="0">
              <a:spcBef>
                <a:spcPts val="600"/>
              </a:spcBef>
              <a:buSzPct val="100000"/>
              <a:buFont typeface="Lucida Grande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2pPr>
            <a:lvl3pPr marL="1143000" indent="-228600" eaLnBrk="0" hangingPunct="0">
              <a:spcBef>
                <a:spcPts val="600"/>
              </a:spcBef>
              <a:buSzPct val="100000"/>
              <a:buFont typeface="Lucida Grande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3pPr>
            <a:lvl4pPr marL="1600200" indent="-228600" eaLnBrk="0" hangingPunct="0">
              <a:spcBef>
                <a:spcPts val="500"/>
              </a:spcBef>
              <a:buSzPct val="100000"/>
              <a:buFont typeface="Lucida Grande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4pPr>
            <a:lvl5pPr marL="2057400" indent="-228600" eaLnBrk="0" hangingPunct="0">
              <a:spcBef>
                <a:spcPts val="500"/>
              </a:spcBef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131098" name="Rectangle 26"/>
          <p:cNvSpPr>
            <a:spLocks/>
          </p:cNvSpPr>
          <p:nvPr/>
        </p:nvSpPr>
        <p:spPr bwMode="auto">
          <a:xfrm>
            <a:off x="304800" y="1600200"/>
            <a:ext cx="4419600" cy="1905000"/>
          </a:xfrm>
          <a:prstGeom prst="rect">
            <a:avLst/>
          </a:prstGeom>
          <a:solidFill>
            <a:srgbClr val="BCDFE2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ts val="700"/>
              </a:spcBef>
              <a:buSzPct val="100000"/>
              <a:buFont typeface="Lucida Grande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1pPr>
            <a:lvl2pPr marL="742950" indent="-285750" eaLnBrk="0" hangingPunct="0">
              <a:spcBef>
                <a:spcPts val="600"/>
              </a:spcBef>
              <a:buSzPct val="100000"/>
              <a:buFont typeface="Lucida Grande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2pPr>
            <a:lvl3pPr marL="1143000" indent="-228600" eaLnBrk="0" hangingPunct="0">
              <a:spcBef>
                <a:spcPts val="600"/>
              </a:spcBef>
              <a:buSzPct val="100000"/>
              <a:buFont typeface="Lucida Grande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3pPr>
            <a:lvl4pPr marL="1600200" indent="-228600" eaLnBrk="0" hangingPunct="0">
              <a:spcBef>
                <a:spcPts val="500"/>
              </a:spcBef>
              <a:buSzPct val="100000"/>
              <a:buFont typeface="Lucida Grande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4pPr>
            <a:lvl5pPr marL="2057400" indent="-228600" eaLnBrk="0" hangingPunct="0">
              <a:spcBef>
                <a:spcPts val="500"/>
              </a:spcBef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131078" name="Rectangle 6"/>
          <p:cNvSpPr>
            <a:spLocks/>
          </p:cNvSpPr>
          <p:nvPr/>
        </p:nvSpPr>
        <p:spPr bwMode="auto">
          <a:xfrm>
            <a:off x="441325" y="1666875"/>
            <a:ext cx="6105525" cy="474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>
            <a:lvl1pPr marL="39688" eaLnBrk="0" hangingPunct="0">
              <a:spcBef>
                <a:spcPts val="700"/>
              </a:spcBef>
              <a:buSzPct val="100000"/>
              <a:buFont typeface="Lucida Grande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1pPr>
            <a:lvl2pPr marL="742950" indent="-285750" eaLnBrk="0" hangingPunct="0">
              <a:spcBef>
                <a:spcPts val="600"/>
              </a:spcBef>
              <a:buSzPct val="100000"/>
              <a:buFont typeface="Lucida Grande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2pPr>
            <a:lvl3pPr marL="1143000" indent="-228600" eaLnBrk="0" hangingPunct="0">
              <a:spcBef>
                <a:spcPts val="600"/>
              </a:spcBef>
              <a:buSzPct val="100000"/>
              <a:buFont typeface="Lucida Grande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3pPr>
            <a:lvl4pPr marL="1600200" indent="-228600" eaLnBrk="0" hangingPunct="0">
              <a:spcBef>
                <a:spcPts val="500"/>
              </a:spcBef>
              <a:buSzPct val="100000"/>
              <a:buFont typeface="Lucida Grande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4pPr>
            <a:lvl5pPr marL="2057400" indent="-228600" eaLnBrk="0" hangingPunct="0">
              <a:spcBef>
                <a:spcPts val="500"/>
              </a:spcBef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2400">
                <a:latin typeface="Courier New" pitchFamily="49" charset="0"/>
                <a:cs typeface="Courier New" pitchFamily="49" charset="0"/>
                <a:sym typeface="Courier New" pitchFamily="49" charset="0"/>
              </a:rPr>
              <a:t>&gt;&gt;&gt; foo = [1, 2, 3]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2400">
                <a:latin typeface="Courier New" pitchFamily="49" charset="0"/>
                <a:cs typeface="Courier New" pitchFamily="49" charset="0"/>
                <a:sym typeface="Courier New" pitchFamily="49" charset="0"/>
              </a:rPr>
              <a:t>&gt;&gt;&gt; bar = foo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2400">
                <a:latin typeface="Courier New" pitchFamily="49" charset="0"/>
                <a:cs typeface="Courier New" pitchFamily="49" charset="0"/>
                <a:sym typeface="Courier New" pitchFamily="49" charset="0"/>
              </a:rPr>
              <a:t>&gt;&gt;&gt; bar[0] = 42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2400">
                <a:latin typeface="Courier New" pitchFamily="49" charset="0"/>
                <a:cs typeface="Courier New" pitchFamily="49" charset="0"/>
                <a:sym typeface="Courier New" pitchFamily="49" charset="0"/>
              </a:rPr>
              <a:t>&gt;&gt;&gt; foo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2400" b="1">
                <a:latin typeface="Courier New" pitchFamily="49" charset="0"/>
                <a:cs typeface="Courier New" pitchFamily="49" charset="0"/>
                <a:sym typeface="Courier New" pitchFamily="49" charset="0"/>
              </a:rPr>
              <a:t>[42, 2, 3]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2400">
                <a:latin typeface="Courier New" pitchFamily="49" charset="0"/>
                <a:cs typeface="Courier New" pitchFamily="49" charset="0"/>
                <a:sym typeface="Courier New" pitchFamily="49" charset="0"/>
              </a:rPr>
              <a:t>&gt;&gt;&gt; bar = [“spam”, “is”, “yummy”]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2400">
                <a:latin typeface="Courier New" pitchFamily="49" charset="0"/>
                <a:cs typeface="Courier New" pitchFamily="49" charset="0"/>
                <a:sym typeface="Courier New" pitchFamily="49" charset="0"/>
              </a:rPr>
              <a:t>&gt;&gt;&gt; foo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2400" b="1">
                <a:latin typeface="Courier New" pitchFamily="49" charset="0"/>
                <a:cs typeface="Courier New" pitchFamily="49" charset="0"/>
                <a:sym typeface="Courier New" pitchFamily="49" charset="0"/>
              </a:rPr>
              <a:t>[42, 2, 3]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2400">
                <a:latin typeface="Courier New" pitchFamily="49" charset="0"/>
                <a:cs typeface="Courier New" pitchFamily="49" charset="0"/>
                <a:sym typeface="Courier New" pitchFamily="49" charset="0"/>
              </a:rPr>
              <a:t>&gt;&gt;&gt; x = 42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2400">
                <a:latin typeface="Courier New" pitchFamily="49" charset="0"/>
                <a:cs typeface="Courier New" pitchFamily="49" charset="0"/>
                <a:sym typeface="Courier New" pitchFamily="49" charset="0"/>
              </a:rPr>
              <a:t>&gt;&gt;&gt; y = x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2400">
                <a:latin typeface="Courier New" pitchFamily="49" charset="0"/>
                <a:cs typeface="Courier New" pitchFamily="49" charset="0"/>
                <a:sym typeface="Courier New" pitchFamily="49" charset="0"/>
              </a:rPr>
              <a:t>&gt;&gt;&gt; y = 57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2400">
                <a:latin typeface="Courier New" pitchFamily="49" charset="0"/>
                <a:cs typeface="Courier New" pitchFamily="49" charset="0"/>
                <a:sym typeface="Courier New" pitchFamily="49" charset="0"/>
              </a:rPr>
              <a:t>&gt;&gt;&gt; x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2400" b="1">
                <a:latin typeface="Courier New" pitchFamily="49" charset="0"/>
                <a:cs typeface="Courier New" pitchFamily="49" charset="0"/>
                <a:sym typeface="Courier New" pitchFamily="49" charset="0"/>
              </a:rPr>
              <a:t>42</a:t>
            </a:r>
          </a:p>
        </p:txBody>
      </p:sp>
      <p:sp>
        <p:nvSpPr>
          <p:cNvPr id="131095" name="Line 23"/>
          <p:cNvSpPr>
            <a:spLocks noChangeShapeType="1"/>
          </p:cNvSpPr>
          <p:nvPr/>
        </p:nvSpPr>
        <p:spPr bwMode="auto">
          <a:xfrm>
            <a:off x="5486400" y="2133600"/>
            <a:ext cx="473075" cy="196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1096" name="Rectangle 24"/>
          <p:cNvSpPr>
            <a:spLocks/>
          </p:cNvSpPr>
          <p:nvPr/>
        </p:nvSpPr>
        <p:spPr bwMode="auto">
          <a:xfrm>
            <a:off x="6035675" y="2178050"/>
            <a:ext cx="27432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ts val="700"/>
              </a:spcBef>
              <a:buSzPct val="100000"/>
              <a:buFont typeface="Lucida Grande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1pPr>
            <a:lvl2pPr marL="742950" indent="-285750" eaLnBrk="0" hangingPunct="0">
              <a:spcBef>
                <a:spcPts val="600"/>
              </a:spcBef>
              <a:buSzPct val="100000"/>
              <a:buFont typeface="Lucida Grande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2pPr>
            <a:lvl3pPr marL="1143000" indent="-228600" eaLnBrk="0" hangingPunct="0">
              <a:spcBef>
                <a:spcPts val="600"/>
              </a:spcBef>
              <a:buSzPct val="100000"/>
              <a:buFont typeface="Lucida Grande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3pPr>
            <a:lvl4pPr marL="1600200" indent="-228600" eaLnBrk="0" hangingPunct="0">
              <a:spcBef>
                <a:spcPts val="500"/>
              </a:spcBef>
              <a:buSzPct val="100000"/>
              <a:buFont typeface="Lucida Grande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4pPr>
            <a:lvl5pPr marL="2057400" indent="-228600" eaLnBrk="0" hangingPunct="0">
              <a:spcBef>
                <a:spcPts val="500"/>
              </a:spcBef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800">
                <a:solidFill>
                  <a:srgbClr val="000000"/>
                </a:solidFill>
              </a:rPr>
              <a:t>[“spam”, “is”, “yummy”]</a:t>
            </a:r>
          </a:p>
        </p:txBody>
      </p:sp>
      <p:sp>
        <p:nvSpPr>
          <p:cNvPr id="1434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600200"/>
          </a:xfrm>
        </p:spPr>
        <p:txBody>
          <a:bodyPr rIns="132080"/>
          <a:lstStyle/>
          <a:p>
            <a:pPr indent="0" eaLnBrk="1" hangingPunct="1"/>
            <a:r>
              <a:rPr lang="en-US" altLang="en-US" smtClean="0"/>
              <a:t>Deep vs. Shallow Copy</a:t>
            </a:r>
          </a:p>
        </p:txBody>
      </p:sp>
      <p:grpSp>
        <p:nvGrpSpPr>
          <p:cNvPr id="14345" name="Group 3"/>
          <p:cNvGrpSpPr>
            <a:grpSpLocks/>
          </p:cNvGrpSpPr>
          <p:nvPr/>
        </p:nvGrpSpPr>
        <p:grpSpPr bwMode="auto">
          <a:xfrm>
            <a:off x="381000" y="1190625"/>
            <a:ext cx="8218488" cy="180975"/>
            <a:chOff x="0" y="0"/>
            <a:chExt cx="5177" cy="114"/>
          </a:xfrm>
        </p:grpSpPr>
        <p:sp>
          <p:nvSpPr>
            <p:cNvPr id="14356" name="Rectangle 4"/>
            <p:cNvSpPr>
              <a:spLocks/>
            </p:cNvSpPr>
            <p:nvPr/>
          </p:nvSpPr>
          <p:spPr bwMode="auto">
            <a:xfrm>
              <a:off x="0" y="0"/>
              <a:ext cx="5177" cy="48"/>
            </a:xfrm>
            <a:prstGeom prst="rect">
              <a:avLst/>
            </a:prstGeom>
            <a:solidFill>
              <a:srgbClr val="42CBF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ts val="700"/>
                </a:spcBef>
                <a:buSzPct val="100000"/>
                <a:buFont typeface="Lucida Grande" charset="0"/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1pPr>
              <a:lvl2pPr marL="742950" indent="-285750" eaLnBrk="0" hangingPunct="0">
                <a:spcBef>
                  <a:spcPts val="600"/>
                </a:spcBef>
                <a:buSzPct val="100000"/>
                <a:buFont typeface="Lucida Grande" charset="0"/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2pPr>
              <a:lvl3pPr marL="1143000" indent="-228600" eaLnBrk="0" hangingPunct="0">
                <a:spcBef>
                  <a:spcPts val="600"/>
                </a:spcBef>
                <a:buSzPct val="100000"/>
                <a:buFont typeface="Lucida Grande" charset="0"/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3pPr>
              <a:lvl4pPr marL="1600200" indent="-228600" eaLnBrk="0" hangingPunct="0">
                <a:spcBef>
                  <a:spcPts val="500"/>
                </a:spcBef>
                <a:buSzPct val="100000"/>
                <a:buFont typeface="Lucida Grande" charset="0"/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4pPr>
              <a:lvl5pPr marL="2057400" indent="-228600" eaLnBrk="0" hangingPunct="0">
                <a:spcBef>
                  <a:spcPts val="500"/>
                </a:spcBef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5pPr>
              <a:lvl6pPr marL="25146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6pPr>
              <a:lvl7pPr marL="29718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7pPr>
              <a:lvl8pPr marL="34290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8pPr>
              <a:lvl9pPr marL="38862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endParaRPr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4357" name="Rectangle 5"/>
            <p:cNvSpPr>
              <a:spLocks/>
            </p:cNvSpPr>
            <p:nvPr/>
          </p:nvSpPr>
          <p:spPr bwMode="auto">
            <a:xfrm>
              <a:off x="0" y="66"/>
              <a:ext cx="5177" cy="48"/>
            </a:xfrm>
            <a:prstGeom prst="rect">
              <a:avLst/>
            </a:prstGeom>
            <a:solidFill>
              <a:srgbClr val="42CBF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ts val="700"/>
                </a:spcBef>
                <a:buSzPct val="100000"/>
                <a:buFont typeface="Lucida Grande" charset="0"/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1pPr>
              <a:lvl2pPr marL="742950" indent="-285750" eaLnBrk="0" hangingPunct="0">
                <a:spcBef>
                  <a:spcPts val="600"/>
                </a:spcBef>
                <a:buSzPct val="100000"/>
                <a:buFont typeface="Lucida Grande" charset="0"/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2pPr>
              <a:lvl3pPr marL="1143000" indent="-228600" eaLnBrk="0" hangingPunct="0">
                <a:spcBef>
                  <a:spcPts val="600"/>
                </a:spcBef>
                <a:buSzPct val="100000"/>
                <a:buFont typeface="Lucida Grande" charset="0"/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3pPr>
              <a:lvl4pPr marL="1600200" indent="-228600" eaLnBrk="0" hangingPunct="0">
                <a:spcBef>
                  <a:spcPts val="500"/>
                </a:spcBef>
                <a:buSzPct val="100000"/>
                <a:buFont typeface="Lucida Grande" charset="0"/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4pPr>
              <a:lvl5pPr marL="2057400" indent="-228600" eaLnBrk="0" hangingPunct="0">
                <a:spcBef>
                  <a:spcPts val="500"/>
                </a:spcBef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5pPr>
              <a:lvl6pPr marL="25146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6pPr>
              <a:lvl7pPr marL="29718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7pPr>
              <a:lvl8pPr marL="34290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8pPr>
              <a:lvl9pPr marL="38862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endParaRPr lang="en-US" altLang="en-US" sz="2400">
                <a:solidFill>
                  <a:srgbClr val="000000"/>
                </a:solidFill>
              </a:endParaRPr>
            </a:p>
          </p:txBody>
        </p:sp>
      </p:grpSp>
      <p:sp>
        <p:nvSpPr>
          <p:cNvPr id="131079" name="Rectangle 7"/>
          <p:cNvSpPr>
            <a:spLocks/>
          </p:cNvSpPr>
          <p:nvPr/>
        </p:nvSpPr>
        <p:spPr bwMode="auto">
          <a:xfrm>
            <a:off x="4860925" y="1676400"/>
            <a:ext cx="65405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>
            <a:lvl1pPr marL="39688" eaLnBrk="0" hangingPunct="0">
              <a:spcBef>
                <a:spcPts val="700"/>
              </a:spcBef>
              <a:buSzPct val="100000"/>
              <a:buFont typeface="Lucida Grande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1pPr>
            <a:lvl2pPr marL="742950" indent="-285750" eaLnBrk="0" hangingPunct="0">
              <a:spcBef>
                <a:spcPts val="600"/>
              </a:spcBef>
              <a:buSzPct val="100000"/>
              <a:buFont typeface="Lucida Grande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2pPr>
            <a:lvl3pPr marL="1143000" indent="-228600" eaLnBrk="0" hangingPunct="0">
              <a:spcBef>
                <a:spcPts val="600"/>
              </a:spcBef>
              <a:buSzPct val="100000"/>
              <a:buFont typeface="Lucida Grande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3pPr>
            <a:lvl4pPr marL="1600200" indent="-228600" eaLnBrk="0" hangingPunct="0">
              <a:spcBef>
                <a:spcPts val="500"/>
              </a:spcBef>
              <a:buSzPct val="100000"/>
              <a:buFont typeface="Lucida Grande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4pPr>
            <a:lvl5pPr marL="2057400" indent="-228600" eaLnBrk="0" hangingPunct="0">
              <a:spcBef>
                <a:spcPts val="500"/>
              </a:spcBef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800">
                <a:latin typeface="Courier New" pitchFamily="49" charset="0"/>
                <a:cs typeface="Courier New" pitchFamily="49" charset="0"/>
                <a:sym typeface="Courier New" pitchFamily="49" charset="0"/>
              </a:rPr>
              <a:t>foo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800">
                <a:latin typeface="Courier New" pitchFamily="49" charset="0"/>
                <a:cs typeface="Courier New" pitchFamily="49" charset="0"/>
                <a:sym typeface="Courier New" pitchFamily="49" charset="0"/>
              </a:rPr>
              <a:t>bar</a:t>
            </a:r>
          </a:p>
        </p:txBody>
      </p:sp>
      <p:sp>
        <p:nvSpPr>
          <p:cNvPr id="131080" name="Rectangle 8"/>
          <p:cNvSpPr>
            <a:spLocks/>
          </p:cNvSpPr>
          <p:nvPr/>
        </p:nvSpPr>
        <p:spPr bwMode="auto">
          <a:xfrm>
            <a:off x="6019800" y="1695450"/>
            <a:ext cx="13716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ts val="700"/>
              </a:spcBef>
              <a:buSzPct val="100000"/>
              <a:buFont typeface="Lucida Grande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1pPr>
            <a:lvl2pPr marL="742950" indent="-285750" eaLnBrk="0" hangingPunct="0">
              <a:spcBef>
                <a:spcPts val="600"/>
              </a:spcBef>
              <a:buSzPct val="100000"/>
              <a:buFont typeface="Lucida Grande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2pPr>
            <a:lvl3pPr marL="1143000" indent="-228600" eaLnBrk="0" hangingPunct="0">
              <a:spcBef>
                <a:spcPts val="600"/>
              </a:spcBef>
              <a:buSzPct val="100000"/>
              <a:buFont typeface="Lucida Grande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3pPr>
            <a:lvl4pPr marL="1600200" indent="-228600" eaLnBrk="0" hangingPunct="0">
              <a:spcBef>
                <a:spcPts val="500"/>
              </a:spcBef>
              <a:buSzPct val="100000"/>
              <a:buFont typeface="Lucida Grande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4pPr>
            <a:lvl5pPr marL="2057400" indent="-228600" eaLnBrk="0" hangingPunct="0">
              <a:spcBef>
                <a:spcPts val="500"/>
              </a:spcBef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131081" name="Rectangle 9"/>
          <p:cNvSpPr>
            <a:spLocks/>
          </p:cNvSpPr>
          <p:nvPr/>
        </p:nvSpPr>
        <p:spPr bwMode="auto">
          <a:xfrm>
            <a:off x="6215063" y="1731963"/>
            <a:ext cx="842962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>
            <a:lvl1pPr marL="39688" eaLnBrk="0" hangingPunct="0">
              <a:spcBef>
                <a:spcPts val="700"/>
              </a:spcBef>
              <a:buSzPct val="100000"/>
              <a:buFont typeface="Lucida Grande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1pPr>
            <a:lvl2pPr marL="742950" indent="-285750" eaLnBrk="0" hangingPunct="0">
              <a:spcBef>
                <a:spcPts val="600"/>
              </a:spcBef>
              <a:buSzPct val="100000"/>
              <a:buFont typeface="Lucida Grande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2pPr>
            <a:lvl3pPr marL="1143000" indent="-228600" eaLnBrk="0" hangingPunct="0">
              <a:spcBef>
                <a:spcPts val="600"/>
              </a:spcBef>
              <a:buSzPct val="100000"/>
              <a:buFont typeface="Lucida Grande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3pPr>
            <a:lvl4pPr marL="1600200" indent="-228600" eaLnBrk="0" hangingPunct="0">
              <a:spcBef>
                <a:spcPts val="500"/>
              </a:spcBef>
              <a:buSzPct val="100000"/>
              <a:buFont typeface="Lucida Grande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4pPr>
            <a:lvl5pPr marL="2057400" indent="-228600" eaLnBrk="0" hangingPunct="0">
              <a:spcBef>
                <a:spcPts val="500"/>
              </a:spcBef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800">
                <a:cs typeface="Arial" pitchFamily="34" charset="0"/>
              </a:rPr>
              <a:t>[1, 2, 3]</a:t>
            </a:r>
          </a:p>
        </p:txBody>
      </p:sp>
      <p:sp>
        <p:nvSpPr>
          <p:cNvPr id="131082" name="Line 10"/>
          <p:cNvSpPr>
            <a:spLocks noChangeShapeType="1"/>
          </p:cNvSpPr>
          <p:nvPr/>
        </p:nvSpPr>
        <p:spPr bwMode="auto">
          <a:xfrm>
            <a:off x="5486400" y="1847850"/>
            <a:ext cx="3810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1083" name="Line 11"/>
          <p:cNvSpPr>
            <a:spLocks noChangeShapeType="1"/>
          </p:cNvSpPr>
          <p:nvPr/>
        </p:nvSpPr>
        <p:spPr bwMode="auto">
          <a:xfrm rot="10800000" flipH="1">
            <a:off x="5486400" y="2057400"/>
            <a:ext cx="3810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4351" name="Picture 17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5308600"/>
            <a:ext cx="965200" cy="132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352" name="Group 18"/>
          <p:cNvGrpSpPr>
            <a:grpSpLocks/>
          </p:cNvGrpSpPr>
          <p:nvPr/>
        </p:nvGrpSpPr>
        <p:grpSpPr bwMode="auto">
          <a:xfrm>
            <a:off x="5105400" y="5232400"/>
            <a:ext cx="3124200" cy="730250"/>
            <a:chOff x="0" y="0"/>
            <a:chExt cx="1968" cy="460"/>
          </a:xfrm>
        </p:grpSpPr>
        <p:sp>
          <p:nvSpPr>
            <p:cNvPr id="14354" name="AutoShape 19"/>
            <p:cNvSpPr>
              <a:spLocks/>
            </p:cNvSpPr>
            <p:nvPr/>
          </p:nvSpPr>
          <p:spPr bwMode="auto">
            <a:xfrm>
              <a:off x="0" y="0"/>
              <a:ext cx="1968" cy="46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w 21600"/>
                <a:gd name="T17" fmla="*/ 0 h 21600"/>
                <a:gd name="T18" fmla="*/ 0 w 21600"/>
                <a:gd name="T19" fmla="*/ 0 h 21600"/>
                <a:gd name="T20" fmla="*/ 0 w 21600"/>
                <a:gd name="T21" fmla="*/ 0 h 21600"/>
                <a:gd name="T22" fmla="*/ 0 w 21600"/>
                <a:gd name="T23" fmla="*/ 0 h 21600"/>
                <a:gd name="T24" fmla="*/ 0 w 21600"/>
                <a:gd name="T25" fmla="*/ 0 h 21600"/>
                <a:gd name="T26" fmla="*/ 0 w 21600"/>
                <a:gd name="T27" fmla="*/ 0 h 21600"/>
                <a:gd name="T28" fmla="*/ 0 w 21600"/>
                <a:gd name="T29" fmla="*/ 0 h 2160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0" y="10496"/>
                  </a:lnTo>
                  <a:lnTo>
                    <a:pt x="0" y="14994"/>
                  </a:lnTo>
                  <a:lnTo>
                    <a:pt x="0" y="17992"/>
                  </a:lnTo>
                  <a:lnTo>
                    <a:pt x="3600" y="17992"/>
                  </a:lnTo>
                  <a:lnTo>
                    <a:pt x="395" y="21600"/>
                  </a:lnTo>
                  <a:lnTo>
                    <a:pt x="9000" y="17992"/>
                  </a:lnTo>
                  <a:lnTo>
                    <a:pt x="21600" y="17992"/>
                  </a:lnTo>
                  <a:lnTo>
                    <a:pt x="21600" y="14994"/>
                  </a:lnTo>
                  <a:lnTo>
                    <a:pt x="21600" y="10496"/>
                  </a:lnTo>
                  <a:lnTo>
                    <a:pt x="21600" y="0"/>
                  </a:lnTo>
                  <a:lnTo>
                    <a:pt x="9000" y="0"/>
                  </a:lnTo>
                  <a:lnTo>
                    <a:pt x="3600" y="0"/>
                  </a:lnTo>
                  <a:lnTo>
                    <a:pt x="0" y="0"/>
                  </a:lnTo>
                  <a:close/>
                  <a:moveTo>
                    <a:pt x="0" y="0"/>
                  </a:moveTo>
                </a:path>
              </a:pathLst>
            </a:cu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55" name="Rectangle 20"/>
            <p:cNvSpPr>
              <a:spLocks/>
            </p:cNvSpPr>
            <p:nvPr/>
          </p:nvSpPr>
          <p:spPr bwMode="auto">
            <a:xfrm>
              <a:off x="0" y="0"/>
              <a:ext cx="1968" cy="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40639" bIns="0"/>
            <a:lstStyle>
              <a:lvl1pPr marL="39688" eaLnBrk="0" hangingPunct="0">
                <a:spcBef>
                  <a:spcPts val="700"/>
                </a:spcBef>
                <a:buSzPct val="100000"/>
                <a:buFont typeface="Lucida Grande" charset="0"/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1pPr>
              <a:lvl2pPr marL="742950" indent="-285750" eaLnBrk="0" hangingPunct="0">
                <a:spcBef>
                  <a:spcPts val="600"/>
                </a:spcBef>
                <a:buSzPct val="100000"/>
                <a:buFont typeface="Lucida Grande" charset="0"/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2pPr>
              <a:lvl3pPr marL="1143000" indent="-228600" eaLnBrk="0" hangingPunct="0">
                <a:spcBef>
                  <a:spcPts val="600"/>
                </a:spcBef>
                <a:buSzPct val="100000"/>
                <a:buFont typeface="Lucida Grande" charset="0"/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3pPr>
              <a:lvl4pPr marL="1600200" indent="-228600" eaLnBrk="0" hangingPunct="0">
                <a:spcBef>
                  <a:spcPts val="500"/>
                </a:spcBef>
                <a:buSzPct val="100000"/>
                <a:buFont typeface="Lucida Grande" charset="0"/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4pPr>
              <a:lvl5pPr marL="2057400" indent="-228600" eaLnBrk="0" hangingPunct="0">
                <a:spcBef>
                  <a:spcPts val="500"/>
                </a:spcBef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5pPr>
              <a:lvl6pPr marL="25146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6pPr>
              <a:lvl7pPr marL="29718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7pPr>
              <a:lvl8pPr marL="34290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8pPr>
              <a:lvl9pPr marL="38862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2400">
                  <a:latin typeface="Times New Roman" pitchFamily="18" charset="0"/>
                  <a:cs typeface="Times New Roman" pitchFamily="18" charset="0"/>
                  <a:sym typeface="Times New Roman" pitchFamily="18" charset="0"/>
                </a:rPr>
                <a:t>This is a deep concept!</a:t>
              </a:r>
            </a:p>
          </p:txBody>
        </p:sp>
      </p:grpSp>
      <p:sp>
        <p:nvSpPr>
          <p:cNvPr id="131105" name="Rectangle 33"/>
          <p:cNvSpPr>
            <a:spLocks/>
          </p:cNvSpPr>
          <p:nvPr/>
        </p:nvSpPr>
        <p:spPr bwMode="auto">
          <a:xfrm>
            <a:off x="6084888" y="1730375"/>
            <a:ext cx="969962" cy="2746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>
            <a:lvl1pPr marL="39688" eaLnBrk="0" hangingPunct="0">
              <a:spcBef>
                <a:spcPts val="700"/>
              </a:spcBef>
              <a:buSzPct val="100000"/>
              <a:buFont typeface="Lucida Grande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1pPr>
            <a:lvl2pPr marL="742950" indent="-285750" eaLnBrk="0" hangingPunct="0">
              <a:spcBef>
                <a:spcPts val="600"/>
              </a:spcBef>
              <a:buSzPct val="100000"/>
              <a:buFont typeface="Lucida Grande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2pPr>
            <a:lvl3pPr marL="1143000" indent="-228600" eaLnBrk="0" hangingPunct="0">
              <a:spcBef>
                <a:spcPts val="600"/>
              </a:spcBef>
              <a:buSzPct val="100000"/>
              <a:buFont typeface="Lucida Grande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3pPr>
            <a:lvl4pPr marL="1600200" indent="-228600" eaLnBrk="0" hangingPunct="0">
              <a:spcBef>
                <a:spcPts val="500"/>
              </a:spcBef>
              <a:buSzPct val="100000"/>
              <a:buFont typeface="Lucida Grande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4pPr>
            <a:lvl5pPr marL="2057400" indent="-228600" eaLnBrk="0" hangingPunct="0">
              <a:spcBef>
                <a:spcPts val="500"/>
              </a:spcBef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800">
                <a:cs typeface="Arial" pitchFamily="34" charset="0"/>
              </a:rPr>
              <a:t>[42, 2, 3]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104" grpId="0" animBg="1"/>
      <p:bldP spid="131099" grpId="0" animBg="1"/>
      <p:bldP spid="131099" grpId="1" animBg="1"/>
      <p:bldP spid="131098" grpId="0" animBg="1"/>
      <p:bldP spid="131095" grpId="0" animBg="1"/>
      <p:bldP spid="131096" grpId="0" animBg="1"/>
      <p:bldP spid="131079" grpId="0"/>
      <p:bldP spid="131080" grpId="0" animBg="1"/>
      <p:bldP spid="131081" grpId="0"/>
      <p:bldP spid="131082" grpId="0" animBg="1"/>
      <p:bldP spid="131083" grpId="0" animBg="1"/>
      <p:bldP spid="131083" grpId="1" animBg="1"/>
      <p:bldP spid="13110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61" name="Rectangle 5"/>
          <p:cNvSpPr>
            <a:spLocks/>
          </p:cNvSpPr>
          <p:nvPr/>
        </p:nvSpPr>
        <p:spPr bwMode="auto">
          <a:xfrm>
            <a:off x="441325" y="1666875"/>
            <a:ext cx="4279900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>
            <a:lvl1pPr marL="39688" eaLnBrk="0" hangingPunct="0">
              <a:spcBef>
                <a:spcPts val="700"/>
              </a:spcBef>
              <a:buSzPct val="100000"/>
              <a:buFont typeface="Lucida Grande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1pPr>
            <a:lvl2pPr marL="742950" indent="-285750" eaLnBrk="0" hangingPunct="0">
              <a:spcBef>
                <a:spcPts val="600"/>
              </a:spcBef>
              <a:buSzPct val="100000"/>
              <a:buFont typeface="Lucida Grande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2pPr>
            <a:lvl3pPr marL="1143000" indent="-228600" eaLnBrk="0" hangingPunct="0">
              <a:spcBef>
                <a:spcPts val="600"/>
              </a:spcBef>
              <a:buSzPct val="100000"/>
              <a:buFont typeface="Lucida Grande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3pPr>
            <a:lvl4pPr marL="1600200" indent="-228600" eaLnBrk="0" hangingPunct="0">
              <a:spcBef>
                <a:spcPts val="500"/>
              </a:spcBef>
              <a:buSzPct val="100000"/>
              <a:buFont typeface="Lucida Grande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4pPr>
            <a:lvl5pPr marL="2057400" indent="-228600" eaLnBrk="0" hangingPunct="0">
              <a:spcBef>
                <a:spcPts val="500"/>
              </a:spcBef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2400">
                <a:latin typeface="Courier New" pitchFamily="49" charset="0"/>
                <a:cs typeface="Courier New" pitchFamily="49" charset="0"/>
                <a:sym typeface="Courier New" pitchFamily="49" charset="0"/>
              </a:rPr>
              <a:t>&gt;&gt;&gt; from copy import *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2400">
                <a:latin typeface="Courier New" pitchFamily="49" charset="0"/>
                <a:cs typeface="Courier New" pitchFamily="49" charset="0"/>
                <a:sym typeface="Courier New" pitchFamily="49" charset="0"/>
              </a:rPr>
              <a:t>&gt;&gt;&gt; foo = [1, 2, 3]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2400">
                <a:latin typeface="Courier New" pitchFamily="49" charset="0"/>
                <a:cs typeface="Courier New" pitchFamily="49" charset="0"/>
                <a:sym typeface="Courier New" pitchFamily="49" charset="0"/>
              </a:rPr>
              <a:t>&gt;&gt;&gt; bar = </a:t>
            </a:r>
            <a:r>
              <a:rPr lang="en-US" altLang="en-US" sz="2400" b="1">
                <a:latin typeface="Courier New" pitchFamily="49" charset="0"/>
                <a:cs typeface="Courier New" pitchFamily="49" charset="0"/>
                <a:sym typeface="Courier New" pitchFamily="49" charset="0"/>
              </a:rPr>
              <a:t>deepcopy</a:t>
            </a:r>
            <a:r>
              <a:rPr lang="en-US" altLang="en-US" sz="2400">
                <a:latin typeface="Courier New" pitchFamily="49" charset="0"/>
                <a:cs typeface="Courier New" pitchFamily="49" charset="0"/>
                <a:sym typeface="Courier New" pitchFamily="49" charset="0"/>
              </a:rPr>
              <a:t>(foo)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2400">
                <a:latin typeface="Courier New" pitchFamily="49" charset="0"/>
                <a:cs typeface="Courier New" pitchFamily="49" charset="0"/>
                <a:sym typeface="Courier New" pitchFamily="49" charset="0"/>
              </a:rPr>
              <a:t>&gt;&gt;&gt; bar[0] = 42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2400">
                <a:latin typeface="Courier New" pitchFamily="49" charset="0"/>
                <a:cs typeface="Courier New" pitchFamily="49" charset="0"/>
                <a:sym typeface="Courier New" pitchFamily="49" charset="0"/>
              </a:rPr>
              <a:t>&gt;&gt;&gt; foo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2400" b="1">
                <a:latin typeface="Courier New" pitchFamily="49" charset="0"/>
                <a:cs typeface="Courier New" pitchFamily="49" charset="0"/>
                <a:sym typeface="Courier New" pitchFamily="49" charset="0"/>
              </a:rPr>
              <a:t>[1, 2, 3]</a:t>
            </a:r>
          </a:p>
        </p:txBody>
      </p:sp>
      <p:sp>
        <p:nvSpPr>
          <p:cNvPr id="147462" name="Line 6"/>
          <p:cNvSpPr>
            <a:spLocks noChangeShapeType="1"/>
          </p:cNvSpPr>
          <p:nvPr/>
        </p:nvSpPr>
        <p:spPr bwMode="auto">
          <a:xfrm>
            <a:off x="5486400" y="2133600"/>
            <a:ext cx="473075" cy="196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64" name="Rectangle 8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600200"/>
          </a:xfrm>
        </p:spPr>
        <p:txBody>
          <a:bodyPr rIns="132080"/>
          <a:lstStyle/>
          <a:p>
            <a:pPr indent="0" eaLnBrk="1" hangingPunct="1"/>
            <a:r>
              <a:rPr lang="en-US" altLang="en-US" smtClean="0"/>
              <a:t>Deep vs. Shallow Copy</a:t>
            </a:r>
          </a:p>
        </p:txBody>
      </p:sp>
      <p:grpSp>
        <p:nvGrpSpPr>
          <p:cNvPr id="15365" name="Group 9"/>
          <p:cNvGrpSpPr>
            <a:grpSpLocks/>
          </p:cNvGrpSpPr>
          <p:nvPr/>
        </p:nvGrpSpPr>
        <p:grpSpPr bwMode="auto">
          <a:xfrm>
            <a:off x="381000" y="1190625"/>
            <a:ext cx="8218488" cy="180975"/>
            <a:chOff x="0" y="0"/>
            <a:chExt cx="5177" cy="114"/>
          </a:xfrm>
        </p:grpSpPr>
        <p:sp>
          <p:nvSpPr>
            <p:cNvPr id="15376" name="Rectangle 10"/>
            <p:cNvSpPr>
              <a:spLocks/>
            </p:cNvSpPr>
            <p:nvPr/>
          </p:nvSpPr>
          <p:spPr bwMode="auto">
            <a:xfrm>
              <a:off x="0" y="0"/>
              <a:ext cx="5177" cy="48"/>
            </a:xfrm>
            <a:prstGeom prst="rect">
              <a:avLst/>
            </a:prstGeom>
            <a:solidFill>
              <a:srgbClr val="42CBF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ts val="700"/>
                </a:spcBef>
                <a:buSzPct val="100000"/>
                <a:buFont typeface="Lucida Grande" charset="0"/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1pPr>
              <a:lvl2pPr marL="742950" indent="-285750" eaLnBrk="0" hangingPunct="0">
                <a:spcBef>
                  <a:spcPts val="600"/>
                </a:spcBef>
                <a:buSzPct val="100000"/>
                <a:buFont typeface="Lucida Grande" charset="0"/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2pPr>
              <a:lvl3pPr marL="1143000" indent="-228600" eaLnBrk="0" hangingPunct="0">
                <a:spcBef>
                  <a:spcPts val="600"/>
                </a:spcBef>
                <a:buSzPct val="100000"/>
                <a:buFont typeface="Lucida Grande" charset="0"/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3pPr>
              <a:lvl4pPr marL="1600200" indent="-228600" eaLnBrk="0" hangingPunct="0">
                <a:spcBef>
                  <a:spcPts val="500"/>
                </a:spcBef>
                <a:buSzPct val="100000"/>
                <a:buFont typeface="Lucida Grande" charset="0"/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4pPr>
              <a:lvl5pPr marL="2057400" indent="-228600" eaLnBrk="0" hangingPunct="0">
                <a:spcBef>
                  <a:spcPts val="500"/>
                </a:spcBef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5pPr>
              <a:lvl6pPr marL="25146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6pPr>
              <a:lvl7pPr marL="29718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7pPr>
              <a:lvl8pPr marL="34290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8pPr>
              <a:lvl9pPr marL="38862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endParaRPr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5377" name="Rectangle 11"/>
            <p:cNvSpPr>
              <a:spLocks/>
            </p:cNvSpPr>
            <p:nvPr/>
          </p:nvSpPr>
          <p:spPr bwMode="auto">
            <a:xfrm>
              <a:off x="0" y="66"/>
              <a:ext cx="5177" cy="48"/>
            </a:xfrm>
            <a:prstGeom prst="rect">
              <a:avLst/>
            </a:prstGeom>
            <a:solidFill>
              <a:srgbClr val="42CBF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ts val="700"/>
                </a:spcBef>
                <a:buSzPct val="100000"/>
                <a:buFont typeface="Lucida Grande" charset="0"/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1pPr>
              <a:lvl2pPr marL="742950" indent="-285750" eaLnBrk="0" hangingPunct="0">
                <a:spcBef>
                  <a:spcPts val="600"/>
                </a:spcBef>
                <a:buSzPct val="100000"/>
                <a:buFont typeface="Lucida Grande" charset="0"/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2pPr>
              <a:lvl3pPr marL="1143000" indent="-228600" eaLnBrk="0" hangingPunct="0">
                <a:spcBef>
                  <a:spcPts val="600"/>
                </a:spcBef>
                <a:buSzPct val="100000"/>
                <a:buFont typeface="Lucida Grande" charset="0"/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3pPr>
              <a:lvl4pPr marL="1600200" indent="-228600" eaLnBrk="0" hangingPunct="0">
                <a:spcBef>
                  <a:spcPts val="500"/>
                </a:spcBef>
                <a:buSzPct val="100000"/>
                <a:buFont typeface="Lucida Grande" charset="0"/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4pPr>
              <a:lvl5pPr marL="2057400" indent="-228600" eaLnBrk="0" hangingPunct="0">
                <a:spcBef>
                  <a:spcPts val="500"/>
                </a:spcBef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5pPr>
              <a:lvl6pPr marL="25146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6pPr>
              <a:lvl7pPr marL="29718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7pPr>
              <a:lvl8pPr marL="34290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8pPr>
              <a:lvl9pPr marL="38862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endParaRPr lang="en-US" altLang="en-US" sz="2400">
                <a:solidFill>
                  <a:srgbClr val="000000"/>
                </a:solidFill>
              </a:endParaRPr>
            </a:p>
          </p:txBody>
        </p:sp>
      </p:grpSp>
      <p:sp>
        <p:nvSpPr>
          <p:cNvPr id="147468" name="Rectangle 12"/>
          <p:cNvSpPr>
            <a:spLocks/>
          </p:cNvSpPr>
          <p:nvPr/>
        </p:nvSpPr>
        <p:spPr bwMode="auto">
          <a:xfrm>
            <a:off x="4860925" y="1676400"/>
            <a:ext cx="65405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>
            <a:lvl1pPr marL="39688" eaLnBrk="0" hangingPunct="0">
              <a:spcBef>
                <a:spcPts val="700"/>
              </a:spcBef>
              <a:buSzPct val="100000"/>
              <a:buFont typeface="Lucida Grande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1pPr>
            <a:lvl2pPr marL="742950" indent="-285750" eaLnBrk="0" hangingPunct="0">
              <a:spcBef>
                <a:spcPts val="600"/>
              </a:spcBef>
              <a:buSzPct val="100000"/>
              <a:buFont typeface="Lucida Grande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2pPr>
            <a:lvl3pPr marL="1143000" indent="-228600" eaLnBrk="0" hangingPunct="0">
              <a:spcBef>
                <a:spcPts val="600"/>
              </a:spcBef>
              <a:buSzPct val="100000"/>
              <a:buFont typeface="Lucida Grande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3pPr>
            <a:lvl4pPr marL="1600200" indent="-228600" eaLnBrk="0" hangingPunct="0">
              <a:spcBef>
                <a:spcPts val="500"/>
              </a:spcBef>
              <a:buSzPct val="100000"/>
              <a:buFont typeface="Lucida Grande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4pPr>
            <a:lvl5pPr marL="2057400" indent="-228600" eaLnBrk="0" hangingPunct="0">
              <a:spcBef>
                <a:spcPts val="500"/>
              </a:spcBef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800">
                <a:latin typeface="Courier New" pitchFamily="49" charset="0"/>
                <a:cs typeface="Courier New" pitchFamily="49" charset="0"/>
                <a:sym typeface="Courier New" pitchFamily="49" charset="0"/>
              </a:rPr>
              <a:t>foo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800">
                <a:latin typeface="Courier New" pitchFamily="49" charset="0"/>
                <a:cs typeface="Courier New" pitchFamily="49" charset="0"/>
                <a:sym typeface="Courier New" pitchFamily="49" charset="0"/>
              </a:rPr>
              <a:t>bar</a:t>
            </a:r>
          </a:p>
        </p:txBody>
      </p:sp>
      <p:sp>
        <p:nvSpPr>
          <p:cNvPr id="15367" name="Rectangle 13"/>
          <p:cNvSpPr>
            <a:spLocks/>
          </p:cNvSpPr>
          <p:nvPr/>
        </p:nvSpPr>
        <p:spPr bwMode="auto">
          <a:xfrm>
            <a:off x="6019800" y="1695450"/>
            <a:ext cx="13716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ts val="700"/>
              </a:spcBef>
              <a:buSzPct val="100000"/>
              <a:buFont typeface="Lucida Grande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1pPr>
            <a:lvl2pPr marL="742950" indent="-285750" eaLnBrk="0" hangingPunct="0">
              <a:spcBef>
                <a:spcPts val="600"/>
              </a:spcBef>
              <a:buSzPct val="100000"/>
              <a:buFont typeface="Lucida Grande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2pPr>
            <a:lvl3pPr marL="1143000" indent="-228600" eaLnBrk="0" hangingPunct="0">
              <a:spcBef>
                <a:spcPts val="600"/>
              </a:spcBef>
              <a:buSzPct val="100000"/>
              <a:buFont typeface="Lucida Grande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3pPr>
            <a:lvl4pPr marL="1600200" indent="-228600" eaLnBrk="0" hangingPunct="0">
              <a:spcBef>
                <a:spcPts val="500"/>
              </a:spcBef>
              <a:buSzPct val="100000"/>
              <a:buFont typeface="Lucida Grande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4pPr>
            <a:lvl5pPr marL="2057400" indent="-228600" eaLnBrk="0" hangingPunct="0">
              <a:spcBef>
                <a:spcPts val="500"/>
              </a:spcBef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15368" name="Rectangle 14"/>
          <p:cNvSpPr>
            <a:spLocks/>
          </p:cNvSpPr>
          <p:nvPr/>
        </p:nvSpPr>
        <p:spPr bwMode="auto">
          <a:xfrm>
            <a:off x="6215063" y="1731963"/>
            <a:ext cx="842962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>
            <a:lvl1pPr marL="39688" eaLnBrk="0" hangingPunct="0">
              <a:spcBef>
                <a:spcPts val="700"/>
              </a:spcBef>
              <a:buSzPct val="100000"/>
              <a:buFont typeface="Lucida Grande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1pPr>
            <a:lvl2pPr marL="742950" indent="-285750" eaLnBrk="0" hangingPunct="0">
              <a:spcBef>
                <a:spcPts val="600"/>
              </a:spcBef>
              <a:buSzPct val="100000"/>
              <a:buFont typeface="Lucida Grande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2pPr>
            <a:lvl3pPr marL="1143000" indent="-228600" eaLnBrk="0" hangingPunct="0">
              <a:spcBef>
                <a:spcPts val="600"/>
              </a:spcBef>
              <a:buSzPct val="100000"/>
              <a:buFont typeface="Lucida Grande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3pPr>
            <a:lvl4pPr marL="1600200" indent="-228600" eaLnBrk="0" hangingPunct="0">
              <a:spcBef>
                <a:spcPts val="500"/>
              </a:spcBef>
              <a:buSzPct val="100000"/>
              <a:buFont typeface="Lucida Grande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4pPr>
            <a:lvl5pPr marL="2057400" indent="-228600" eaLnBrk="0" hangingPunct="0">
              <a:spcBef>
                <a:spcPts val="500"/>
              </a:spcBef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800">
                <a:cs typeface="Arial" pitchFamily="34" charset="0"/>
              </a:rPr>
              <a:t>[1, 2, 3]</a:t>
            </a:r>
          </a:p>
        </p:txBody>
      </p:sp>
      <p:sp>
        <p:nvSpPr>
          <p:cNvPr id="15369" name="Line 15"/>
          <p:cNvSpPr>
            <a:spLocks noChangeShapeType="1"/>
          </p:cNvSpPr>
          <p:nvPr/>
        </p:nvSpPr>
        <p:spPr bwMode="auto">
          <a:xfrm>
            <a:off x="5486400" y="1847850"/>
            <a:ext cx="3810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5370" name="Picture 17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5308600"/>
            <a:ext cx="965200" cy="132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371" name="Group 18"/>
          <p:cNvGrpSpPr>
            <a:grpSpLocks/>
          </p:cNvGrpSpPr>
          <p:nvPr/>
        </p:nvGrpSpPr>
        <p:grpSpPr bwMode="auto">
          <a:xfrm>
            <a:off x="5105400" y="5232400"/>
            <a:ext cx="3124200" cy="730250"/>
            <a:chOff x="0" y="0"/>
            <a:chExt cx="1968" cy="460"/>
          </a:xfrm>
        </p:grpSpPr>
        <p:sp>
          <p:nvSpPr>
            <p:cNvPr id="15374" name="AutoShape 19"/>
            <p:cNvSpPr>
              <a:spLocks/>
            </p:cNvSpPr>
            <p:nvPr/>
          </p:nvSpPr>
          <p:spPr bwMode="auto">
            <a:xfrm>
              <a:off x="0" y="0"/>
              <a:ext cx="1968" cy="46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w 21600"/>
                <a:gd name="T17" fmla="*/ 0 h 21600"/>
                <a:gd name="T18" fmla="*/ 0 w 21600"/>
                <a:gd name="T19" fmla="*/ 0 h 21600"/>
                <a:gd name="T20" fmla="*/ 0 w 21600"/>
                <a:gd name="T21" fmla="*/ 0 h 21600"/>
                <a:gd name="T22" fmla="*/ 0 w 21600"/>
                <a:gd name="T23" fmla="*/ 0 h 21600"/>
                <a:gd name="T24" fmla="*/ 0 w 21600"/>
                <a:gd name="T25" fmla="*/ 0 h 21600"/>
                <a:gd name="T26" fmla="*/ 0 w 21600"/>
                <a:gd name="T27" fmla="*/ 0 h 21600"/>
                <a:gd name="T28" fmla="*/ 0 w 21600"/>
                <a:gd name="T29" fmla="*/ 0 h 2160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0" y="10496"/>
                  </a:lnTo>
                  <a:lnTo>
                    <a:pt x="0" y="14994"/>
                  </a:lnTo>
                  <a:lnTo>
                    <a:pt x="0" y="17992"/>
                  </a:lnTo>
                  <a:lnTo>
                    <a:pt x="3600" y="17992"/>
                  </a:lnTo>
                  <a:lnTo>
                    <a:pt x="395" y="21600"/>
                  </a:lnTo>
                  <a:lnTo>
                    <a:pt x="9000" y="17992"/>
                  </a:lnTo>
                  <a:lnTo>
                    <a:pt x="21600" y="17992"/>
                  </a:lnTo>
                  <a:lnTo>
                    <a:pt x="21600" y="14994"/>
                  </a:lnTo>
                  <a:lnTo>
                    <a:pt x="21600" y="10496"/>
                  </a:lnTo>
                  <a:lnTo>
                    <a:pt x="21600" y="0"/>
                  </a:lnTo>
                  <a:lnTo>
                    <a:pt x="9000" y="0"/>
                  </a:lnTo>
                  <a:lnTo>
                    <a:pt x="3600" y="0"/>
                  </a:lnTo>
                  <a:lnTo>
                    <a:pt x="0" y="0"/>
                  </a:lnTo>
                  <a:close/>
                  <a:moveTo>
                    <a:pt x="0" y="0"/>
                  </a:moveTo>
                </a:path>
              </a:pathLst>
            </a:cu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75" name="Rectangle 20"/>
            <p:cNvSpPr>
              <a:spLocks/>
            </p:cNvSpPr>
            <p:nvPr/>
          </p:nvSpPr>
          <p:spPr bwMode="auto">
            <a:xfrm>
              <a:off x="0" y="0"/>
              <a:ext cx="1968" cy="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40639" bIns="0"/>
            <a:lstStyle>
              <a:lvl1pPr marL="39688" eaLnBrk="0" hangingPunct="0">
                <a:spcBef>
                  <a:spcPts val="700"/>
                </a:spcBef>
                <a:buSzPct val="100000"/>
                <a:buFont typeface="Lucida Grande" charset="0"/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1pPr>
              <a:lvl2pPr marL="742950" indent="-285750" eaLnBrk="0" hangingPunct="0">
                <a:spcBef>
                  <a:spcPts val="600"/>
                </a:spcBef>
                <a:buSzPct val="100000"/>
                <a:buFont typeface="Lucida Grande" charset="0"/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2pPr>
              <a:lvl3pPr marL="1143000" indent="-228600" eaLnBrk="0" hangingPunct="0">
                <a:spcBef>
                  <a:spcPts val="600"/>
                </a:spcBef>
                <a:buSzPct val="100000"/>
                <a:buFont typeface="Lucida Grande" charset="0"/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3pPr>
              <a:lvl4pPr marL="1600200" indent="-228600" eaLnBrk="0" hangingPunct="0">
                <a:spcBef>
                  <a:spcPts val="500"/>
                </a:spcBef>
                <a:buSzPct val="100000"/>
                <a:buFont typeface="Lucida Grande" charset="0"/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4pPr>
              <a:lvl5pPr marL="2057400" indent="-228600" eaLnBrk="0" hangingPunct="0">
                <a:spcBef>
                  <a:spcPts val="500"/>
                </a:spcBef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5pPr>
              <a:lvl6pPr marL="25146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6pPr>
              <a:lvl7pPr marL="29718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7pPr>
              <a:lvl8pPr marL="34290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8pPr>
              <a:lvl9pPr marL="38862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2400">
                  <a:latin typeface="Times New Roman" pitchFamily="18" charset="0"/>
                  <a:cs typeface="Times New Roman" pitchFamily="18" charset="0"/>
                  <a:sym typeface="Times New Roman" pitchFamily="18" charset="0"/>
                </a:rPr>
                <a:t>This is a deep concept!</a:t>
              </a:r>
            </a:p>
          </p:txBody>
        </p:sp>
      </p:grpSp>
      <p:sp>
        <p:nvSpPr>
          <p:cNvPr id="147480" name="Rectangle 24"/>
          <p:cNvSpPr>
            <a:spLocks/>
          </p:cNvSpPr>
          <p:nvPr/>
        </p:nvSpPr>
        <p:spPr bwMode="auto">
          <a:xfrm>
            <a:off x="6019800" y="2187575"/>
            <a:ext cx="13716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ts val="700"/>
              </a:spcBef>
              <a:buSzPct val="100000"/>
              <a:buFont typeface="Lucida Grande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1pPr>
            <a:lvl2pPr marL="742950" indent="-285750" eaLnBrk="0" hangingPunct="0">
              <a:spcBef>
                <a:spcPts val="600"/>
              </a:spcBef>
              <a:buSzPct val="100000"/>
              <a:buFont typeface="Lucida Grande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2pPr>
            <a:lvl3pPr marL="1143000" indent="-228600" eaLnBrk="0" hangingPunct="0">
              <a:spcBef>
                <a:spcPts val="600"/>
              </a:spcBef>
              <a:buSzPct val="100000"/>
              <a:buFont typeface="Lucida Grande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3pPr>
            <a:lvl4pPr marL="1600200" indent="-228600" eaLnBrk="0" hangingPunct="0">
              <a:spcBef>
                <a:spcPts val="500"/>
              </a:spcBef>
              <a:buSzPct val="100000"/>
              <a:buFont typeface="Lucida Grande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4pPr>
            <a:lvl5pPr marL="2057400" indent="-228600" eaLnBrk="0" hangingPunct="0">
              <a:spcBef>
                <a:spcPts val="500"/>
              </a:spcBef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147481" name="Rectangle 25"/>
          <p:cNvSpPr>
            <a:spLocks/>
          </p:cNvSpPr>
          <p:nvPr/>
        </p:nvSpPr>
        <p:spPr bwMode="auto">
          <a:xfrm>
            <a:off x="6215063" y="2224088"/>
            <a:ext cx="842962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>
            <a:lvl1pPr marL="39688" eaLnBrk="0" hangingPunct="0">
              <a:spcBef>
                <a:spcPts val="700"/>
              </a:spcBef>
              <a:buSzPct val="100000"/>
              <a:buFont typeface="Lucida Grande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1pPr>
            <a:lvl2pPr marL="742950" indent="-285750" eaLnBrk="0" hangingPunct="0">
              <a:spcBef>
                <a:spcPts val="600"/>
              </a:spcBef>
              <a:buSzPct val="100000"/>
              <a:buFont typeface="Lucida Grande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2pPr>
            <a:lvl3pPr marL="1143000" indent="-228600" eaLnBrk="0" hangingPunct="0">
              <a:spcBef>
                <a:spcPts val="600"/>
              </a:spcBef>
              <a:buSzPct val="100000"/>
              <a:buFont typeface="Lucida Grande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3pPr>
            <a:lvl4pPr marL="1600200" indent="-228600" eaLnBrk="0" hangingPunct="0">
              <a:spcBef>
                <a:spcPts val="500"/>
              </a:spcBef>
              <a:buSzPct val="100000"/>
              <a:buFont typeface="Lucida Grande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4pPr>
            <a:lvl5pPr marL="2057400" indent="-228600" eaLnBrk="0" hangingPunct="0">
              <a:spcBef>
                <a:spcPts val="500"/>
              </a:spcBef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800">
                <a:cs typeface="Arial" pitchFamily="34" charset="0"/>
              </a:rPr>
              <a:t>[1, 2, 3]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462" grpId="0" animBg="1"/>
      <p:bldP spid="147480" grpId="0" animBg="1"/>
      <p:bldP spid="14748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1295400"/>
          </a:xfrm>
        </p:spPr>
        <p:txBody>
          <a:bodyPr rIns="132080"/>
          <a:lstStyle/>
          <a:p>
            <a:pPr indent="0" eaLnBrk="1" hangingPunct="1"/>
            <a:r>
              <a:rPr lang="en-US" altLang="en-US" smtClean="0"/>
              <a:t>Isn’t Mutability</a:t>
            </a:r>
            <a:br>
              <a:rPr lang="en-US" altLang="en-US" smtClean="0"/>
            </a:br>
            <a:r>
              <a:rPr lang="en-US" altLang="en-US" smtClean="0"/>
              <a:t>Always Preferable?</a:t>
            </a:r>
          </a:p>
        </p:txBody>
      </p:sp>
      <p:grpSp>
        <p:nvGrpSpPr>
          <p:cNvPr id="16387" name="Group 3"/>
          <p:cNvGrpSpPr>
            <a:grpSpLocks/>
          </p:cNvGrpSpPr>
          <p:nvPr/>
        </p:nvGrpSpPr>
        <p:grpSpPr bwMode="auto">
          <a:xfrm>
            <a:off x="381000" y="1419225"/>
            <a:ext cx="8218488" cy="180975"/>
            <a:chOff x="0" y="0"/>
            <a:chExt cx="5177" cy="114"/>
          </a:xfrm>
        </p:grpSpPr>
        <p:sp>
          <p:nvSpPr>
            <p:cNvPr id="16393" name="Rectangle 4"/>
            <p:cNvSpPr>
              <a:spLocks/>
            </p:cNvSpPr>
            <p:nvPr/>
          </p:nvSpPr>
          <p:spPr bwMode="auto">
            <a:xfrm>
              <a:off x="0" y="0"/>
              <a:ext cx="5177" cy="48"/>
            </a:xfrm>
            <a:prstGeom prst="rect">
              <a:avLst/>
            </a:prstGeom>
            <a:solidFill>
              <a:srgbClr val="42CBF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ts val="700"/>
                </a:spcBef>
                <a:buSzPct val="100000"/>
                <a:buFont typeface="Lucida Grande" charset="0"/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1pPr>
              <a:lvl2pPr marL="742950" indent="-285750" eaLnBrk="0" hangingPunct="0">
                <a:spcBef>
                  <a:spcPts val="600"/>
                </a:spcBef>
                <a:buSzPct val="100000"/>
                <a:buFont typeface="Lucida Grande" charset="0"/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2pPr>
              <a:lvl3pPr marL="1143000" indent="-228600" eaLnBrk="0" hangingPunct="0">
                <a:spcBef>
                  <a:spcPts val="600"/>
                </a:spcBef>
                <a:buSzPct val="100000"/>
                <a:buFont typeface="Lucida Grande" charset="0"/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3pPr>
              <a:lvl4pPr marL="1600200" indent="-228600" eaLnBrk="0" hangingPunct="0">
                <a:spcBef>
                  <a:spcPts val="500"/>
                </a:spcBef>
                <a:buSzPct val="100000"/>
                <a:buFont typeface="Lucida Grande" charset="0"/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4pPr>
              <a:lvl5pPr marL="2057400" indent="-228600" eaLnBrk="0" hangingPunct="0">
                <a:spcBef>
                  <a:spcPts val="500"/>
                </a:spcBef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5pPr>
              <a:lvl6pPr marL="25146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6pPr>
              <a:lvl7pPr marL="29718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7pPr>
              <a:lvl8pPr marL="34290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8pPr>
              <a:lvl9pPr marL="38862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endParaRPr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6394" name="Rectangle 5"/>
            <p:cNvSpPr>
              <a:spLocks/>
            </p:cNvSpPr>
            <p:nvPr/>
          </p:nvSpPr>
          <p:spPr bwMode="auto">
            <a:xfrm>
              <a:off x="0" y="66"/>
              <a:ext cx="5177" cy="48"/>
            </a:xfrm>
            <a:prstGeom prst="rect">
              <a:avLst/>
            </a:prstGeom>
            <a:solidFill>
              <a:srgbClr val="42CBF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ts val="700"/>
                </a:spcBef>
                <a:buSzPct val="100000"/>
                <a:buFont typeface="Lucida Grande" charset="0"/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1pPr>
              <a:lvl2pPr marL="742950" indent="-285750" eaLnBrk="0" hangingPunct="0">
                <a:spcBef>
                  <a:spcPts val="600"/>
                </a:spcBef>
                <a:buSzPct val="100000"/>
                <a:buFont typeface="Lucida Grande" charset="0"/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2pPr>
              <a:lvl3pPr marL="1143000" indent="-228600" eaLnBrk="0" hangingPunct="0">
                <a:spcBef>
                  <a:spcPts val="600"/>
                </a:spcBef>
                <a:buSzPct val="100000"/>
                <a:buFont typeface="Lucida Grande" charset="0"/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3pPr>
              <a:lvl4pPr marL="1600200" indent="-228600" eaLnBrk="0" hangingPunct="0">
                <a:spcBef>
                  <a:spcPts val="500"/>
                </a:spcBef>
                <a:buSzPct val="100000"/>
                <a:buFont typeface="Lucida Grande" charset="0"/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4pPr>
              <a:lvl5pPr marL="2057400" indent="-228600" eaLnBrk="0" hangingPunct="0">
                <a:spcBef>
                  <a:spcPts val="500"/>
                </a:spcBef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5pPr>
              <a:lvl6pPr marL="25146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6pPr>
              <a:lvl7pPr marL="29718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7pPr>
              <a:lvl8pPr marL="34290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8pPr>
              <a:lvl9pPr marL="38862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endParaRPr lang="en-US" altLang="en-US" sz="2400">
                <a:solidFill>
                  <a:srgbClr val="000000"/>
                </a:solidFill>
              </a:endParaRPr>
            </a:p>
          </p:txBody>
        </p:sp>
      </p:grpSp>
      <p:pic>
        <p:nvPicPr>
          <p:cNvPr id="16388" name="Picture 7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667000"/>
            <a:ext cx="965200" cy="132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389" name="Group 8"/>
          <p:cNvGrpSpPr>
            <a:grpSpLocks/>
          </p:cNvGrpSpPr>
          <p:nvPr/>
        </p:nvGrpSpPr>
        <p:grpSpPr bwMode="auto">
          <a:xfrm>
            <a:off x="7086600" y="2057400"/>
            <a:ext cx="1752600" cy="1176338"/>
            <a:chOff x="0" y="0"/>
            <a:chExt cx="1104" cy="741"/>
          </a:xfrm>
        </p:grpSpPr>
        <p:sp>
          <p:nvSpPr>
            <p:cNvPr id="16391" name="AutoShape 9"/>
            <p:cNvSpPr>
              <a:spLocks/>
            </p:cNvSpPr>
            <p:nvPr/>
          </p:nvSpPr>
          <p:spPr bwMode="auto">
            <a:xfrm>
              <a:off x="0" y="0"/>
              <a:ext cx="1104" cy="741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w 21600"/>
                <a:gd name="T17" fmla="*/ 0 h 21600"/>
                <a:gd name="T18" fmla="*/ 0 w 21600"/>
                <a:gd name="T19" fmla="*/ 0 h 21600"/>
                <a:gd name="T20" fmla="*/ 0 w 21600"/>
                <a:gd name="T21" fmla="*/ 0 h 21600"/>
                <a:gd name="T22" fmla="*/ 0 w 21600"/>
                <a:gd name="T23" fmla="*/ 0 h 21600"/>
                <a:gd name="T24" fmla="*/ 0 w 21600"/>
                <a:gd name="T25" fmla="*/ 0 h 21600"/>
                <a:gd name="T26" fmla="*/ 0 w 21600"/>
                <a:gd name="T27" fmla="*/ 0 h 21600"/>
                <a:gd name="T28" fmla="*/ 0 w 21600"/>
                <a:gd name="T29" fmla="*/ 0 h 2160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0" y="8978"/>
                  </a:lnTo>
                  <a:lnTo>
                    <a:pt x="0" y="12826"/>
                  </a:lnTo>
                  <a:lnTo>
                    <a:pt x="0" y="15391"/>
                  </a:lnTo>
                  <a:lnTo>
                    <a:pt x="3600" y="15391"/>
                  </a:lnTo>
                  <a:lnTo>
                    <a:pt x="1291" y="21600"/>
                  </a:lnTo>
                  <a:lnTo>
                    <a:pt x="9000" y="15391"/>
                  </a:lnTo>
                  <a:lnTo>
                    <a:pt x="21600" y="15391"/>
                  </a:lnTo>
                  <a:lnTo>
                    <a:pt x="21600" y="12826"/>
                  </a:lnTo>
                  <a:lnTo>
                    <a:pt x="21600" y="8978"/>
                  </a:lnTo>
                  <a:lnTo>
                    <a:pt x="21600" y="0"/>
                  </a:lnTo>
                  <a:lnTo>
                    <a:pt x="9000" y="0"/>
                  </a:lnTo>
                  <a:lnTo>
                    <a:pt x="3600" y="0"/>
                  </a:lnTo>
                  <a:lnTo>
                    <a:pt x="0" y="0"/>
                  </a:lnTo>
                  <a:close/>
                  <a:moveTo>
                    <a:pt x="0" y="0"/>
                  </a:moveTo>
                </a:path>
              </a:pathLst>
            </a:cu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92" name="Rectangle 10"/>
            <p:cNvSpPr>
              <a:spLocks/>
            </p:cNvSpPr>
            <p:nvPr/>
          </p:nvSpPr>
          <p:spPr bwMode="auto">
            <a:xfrm>
              <a:off x="0" y="0"/>
              <a:ext cx="1104" cy="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40639" bIns="0"/>
            <a:lstStyle>
              <a:lvl1pPr marL="39688" eaLnBrk="0" hangingPunct="0">
                <a:spcBef>
                  <a:spcPts val="700"/>
                </a:spcBef>
                <a:buSzPct val="100000"/>
                <a:buFont typeface="Lucida Grande" charset="0"/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1pPr>
              <a:lvl2pPr marL="742950" indent="-285750" eaLnBrk="0" hangingPunct="0">
                <a:spcBef>
                  <a:spcPts val="600"/>
                </a:spcBef>
                <a:buSzPct val="100000"/>
                <a:buFont typeface="Lucida Grande" charset="0"/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2pPr>
              <a:lvl3pPr marL="1143000" indent="-228600" eaLnBrk="0" hangingPunct="0">
                <a:spcBef>
                  <a:spcPts val="600"/>
                </a:spcBef>
                <a:buSzPct val="100000"/>
                <a:buFont typeface="Lucida Grande" charset="0"/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3pPr>
              <a:lvl4pPr marL="1600200" indent="-228600" eaLnBrk="0" hangingPunct="0">
                <a:spcBef>
                  <a:spcPts val="500"/>
                </a:spcBef>
                <a:buSzPct val="100000"/>
                <a:buFont typeface="Lucida Grande" charset="0"/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4pPr>
              <a:lvl5pPr marL="2057400" indent="-228600" eaLnBrk="0" hangingPunct="0">
                <a:spcBef>
                  <a:spcPts val="500"/>
                </a:spcBef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5pPr>
              <a:lvl6pPr marL="25146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6pPr>
              <a:lvl7pPr marL="29718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7pPr>
              <a:lvl8pPr marL="34290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8pPr>
              <a:lvl9pPr marL="38862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2400">
                  <a:latin typeface="Times New Roman" pitchFamily="18" charset="0"/>
                  <a:cs typeface="Times New Roman" pitchFamily="18" charset="0"/>
                  <a:sym typeface="Times New Roman" pitchFamily="18" charset="0"/>
                </a:rPr>
                <a:t>Watch out here!</a:t>
              </a:r>
            </a:p>
          </p:txBody>
        </p:sp>
      </p:grpSp>
      <p:sp>
        <p:nvSpPr>
          <p:cNvPr id="16390" name="Rectangle 11"/>
          <p:cNvSpPr>
            <a:spLocks/>
          </p:cNvSpPr>
          <p:nvPr/>
        </p:nvSpPr>
        <p:spPr bwMode="auto">
          <a:xfrm>
            <a:off x="174625" y="1828800"/>
            <a:ext cx="8356600" cy="353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>
            <a:lvl1pPr marL="39688" eaLnBrk="0" hangingPunct="0">
              <a:spcBef>
                <a:spcPts val="700"/>
              </a:spcBef>
              <a:buSzPct val="100000"/>
              <a:buFont typeface="Lucida Grande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1pPr>
            <a:lvl2pPr marL="742950" indent="-285750" eaLnBrk="0" hangingPunct="0">
              <a:spcBef>
                <a:spcPts val="600"/>
              </a:spcBef>
              <a:buSzPct val="100000"/>
              <a:buFont typeface="Lucida Grande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2pPr>
            <a:lvl3pPr marL="1143000" indent="-228600" eaLnBrk="0" hangingPunct="0">
              <a:spcBef>
                <a:spcPts val="600"/>
              </a:spcBef>
              <a:buSzPct val="100000"/>
              <a:buFont typeface="Lucida Grande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3pPr>
            <a:lvl4pPr marL="1600200" indent="-228600" eaLnBrk="0" hangingPunct="0">
              <a:spcBef>
                <a:spcPts val="500"/>
              </a:spcBef>
              <a:buSzPct val="100000"/>
              <a:buFont typeface="Lucida Grande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4pPr>
            <a:lvl5pPr marL="2057400" indent="-228600" eaLnBrk="0" hangingPunct="0">
              <a:spcBef>
                <a:spcPts val="500"/>
              </a:spcBef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2400" dirty="0" err="1">
                <a:solidFill>
                  <a:srgbClr val="FFB750"/>
                </a:solidFill>
                <a:latin typeface="Courier New" pitchFamily="49" charset="0"/>
                <a:cs typeface="Courier New" pitchFamily="49" charset="0"/>
                <a:sym typeface="Courier New" pitchFamily="49" charset="0"/>
              </a:rPr>
              <a:t>def</a:t>
            </a:r>
            <a:r>
              <a:rPr lang="en-US" altLang="en-US" sz="2400" dirty="0">
                <a:latin typeface="Courier New" pitchFamily="49" charset="0"/>
                <a:cs typeface="Courier New" pitchFamily="49" charset="0"/>
                <a:sym typeface="Courier New" pitchFamily="49" charset="0"/>
              </a:rPr>
              <a:t> </a:t>
            </a:r>
            <a:r>
              <a:rPr lang="en-US" altLang="en-US" sz="2400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  <a:sym typeface="Courier New" pitchFamily="49" charset="0"/>
              </a:rPr>
              <a:t>ben</a:t>
            </a:r>
            <a:r>
              <a:rPr lang="en-US" altLang="en-US" sz="2400" dirty="0">
                <a:latin typeface="Courier New" pitchFamily="49" charset="0"/>
                <a:cs typeface="Courier New" pitchFamily="49" charset="0"/>
                <a:sym typeface="Courier New" pitchFamily="49" charset="0"/>
              </a:rPr>
              <a:t>(List):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2400" dirty="0">
                <a:latin typeface="Courier New" pitchFamily="49" charset="0"/>
                <a:cs typeface="Courier New" pitchFamily="49" charset="0"/>
                <a:sym typeface="Courier New" pitchFamily="49" charset="0"/>
              </a:rPr>
              <a:t>    </a:t>
            </a:r>
            <a:r>
              <a:rPr lang="en-US" altLang="en-US" sz="2400" dirty="0">
                <a:solidFill>
                  <a:srgbClr val="FFB750"/>
                </a:solidFill>
                <a:latin typeface="Courier New" pitchFamily="49" charset="0"/>
                <a:cs typeface="Courier New" pitchFamily="49" charset="0"/>
                <a:sym typeface="Courier New" pitchFamily="49" charset="0"/>
              </a:rPr>
              <a:t>if</a:t>
            </a:r>
            <a:r>
              <a:rPr lang="en-US" altLang="en-US" sz="2400" dirty="0">
                <a:latin typeface="Courier New" pitchFamily="49" charset="0"/>
                <a:cs typeface="Courier New" pitchFamily="49" charset="0"/>
                <a:sym typeface="Courier New" pitchFamily="49" charset="0"/>
              </a:rPr>
              <a:t> List != [] : List[0] = -1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US" altLang="en-US" sz="2400" dirty="0">
              <a:latin typeface="Courier New" pitchFamily="49" charset="0"/>
              <a:cs typeface="Courier New" pitchFamily="49" charset="0"/>
              <a:sym typeface="Courier New" pitchFamily="49" charset="0"/>
            </a:endParaRP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2400" dirty="0" err="1">
                <a:solidFill>
                  <a:srgbClr val="FFB750"/>
                </a:solidFill>
                <a:latin typeface="Courier New" pitchFamily="49" charset="0"/>
                <a:cs typeface="Courier New" pitchFamily="49" charset="0"/>
                <a:sym typeface="Courier New" pitchFamily="49" charset="0"/>
              </a:rPr>
              <a:t>def</a:t>
            </a:r>
            <a:r>
              <a:rPr lang="en-US" altLang="en-US" sz="2400" dirty="0">
                <a:latin typeface="Courier New" pitchFamily="49" charset="0"/>
                <a:cs typeface="Courier New" pitchFamily="49" charset="0"/>
                <a:sym typeface="Courier New" pitchFamily="49" charset="0"/>
              </a:rPr>
              <a:t> </a:t>
            </a:r>
            <a:r>
              <a:rPr lang="en-US" altLang="en-US" sz="2400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  <a:sym typeface="Courier New" pitchFamily="49" charset="0"/>
              </a:rPr>
              <a:t>jerry</a:t>
            </a:r>
            <a:r>
              <a:rPr lang="en-US" altLang="en-US" sz="2400" dirty="0">
                <a:latin typeface="Courier New" pitchFamily="49" charset="0"/>
                <a:cs typeface="Courier New" pitchFamily="49" charset="0"/>
                <a:sym typeface="Courier New" pitchFamily="49" charset="0"/>
              </a:rPr>
              <a:t>():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2400" dirty="0">
                <a:latin typeface="Courier New" pitchFamily="49" charset="0"/>
                <a:cs typeface="Courier New" pitchFamily="49" charset="0"/>
                <a:sym typeface="Courier New" pitchFamily="49" charset="0"/>
              </a:rPr>
              <a:t>    </a:t>
            </a:r>
            <a:r>
              <a:rPr lang="en-US" altLang="en-US" sz="2400" dirty="0" err="1">
                <a:latin typeface="Courier New" pitchFamily="49" charset="0"/>
                <a:cs typeface="Courier New" pitchFamily="49" charset="0"/>
                <a:sym typeface="Courier New" pitchFamily="49" charset="0"/>
              </a:rPr>
              <a:t>myList</a:t>
            </a:r>
            <a:r>
              <a:rPr lang="en-US" altLang="en-US" sz="2400" dirty="0">
                <a:latin typeface="Courier New" pitchFamily="49" charset="0"/>
                <a:cs typeface="Courier New" pitchFamily="49" charset="0"/>
                <a:sym typeface="Courier New" pitchFamily="49" charset="0"/>
              </a:rPr>
              <a:t> = [1, 2, 3]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2400" dirty="0">
                <a:latin typeface="Courier New" pitchFamily="49" charset="0"/>
                <a:cs typeface="Courier New" pitchFamily="49" charset="0"/>
                <a:sym typeface="Courier New" pitchFamily="49" charset="0"/>
              </a:rPr>
              <a:t>    ben(</a:t>
            </a:r>
            <a:r>
              <a:rPr lang="en-US" altLang="en-US" sz="2400" dirty="0" err="1">
                <a:latin typeface="Courier New" pitchFamily="49" charset="0"/>
                <a:cs typeface="Courier New" pitchFamily="49" charset="0"/>
                <a:sym typeface="Courier New" pitchFamily="49" charset="0"/>
              </a:rPr>
              <a:t>myList</a:t>
            </a:r>
            <a:r>
              <a:rPr lang="en-US" altLang="en-US" sz="2400" dirty="0">
                <a:latin typeface="Courier New" pitchFamily="49" charset="0"/>
                <a:cs typeface="Courier New" pitchFamily="49" charset="0"/>
                <a:sym typeface="Courier New" pitchFamily="49" charset="0"/>
              </a:rPr>
              <a:t>)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2400" dirty="0">
                <a:latin typeface="Courier New" pitchFamily="49" charset="0"/>
                <a:cs typeface="Courier New" pitchFamily="49" charset="0"/>
                <a:sym typeface="Courier New" pitchFamily="49" charset="0"/>
              </a:rPr>
              <a:t>    </a:t>
            </a:r>
            <a:r>
              <a:rPr lang="en-US" altLang="en-US" sz="2400" dirty="0" smtClean="0">
                <a:solidFill>
                  <a:srgbClr val="B74D99"/>
                </a:solidFill>
                <a:latin typeface="Courier New" pitchFamily="49" charset="0"/>
                <a:cs typeface="Courier New" pitchFamily="49" charset="0"/>
                <a:sym typeface="Courier New" pitchFamily="49" charset="0"/>
              </a:rPr>
              <a:t>print</a:t>
            </a:r>
            <a:r>
              <a:rPr lang="en-US" altLang="en-US" sz="2400" dirty="0" smtClean="0">
                <a:latin typeface="Courier New" pitchFamily="49" charset="0"/>
                <a:cs typeface="Courier New" pitchFamily="49" charset="0"/>
                <a:sym typeface="Courier New" pitchFamily="49" charset="0"/>
              </a:rPr>
              <a:t>(</a:t>
            </a:r>
            <a:r>
              <a:rPr lang="en-US" altLang="en-US" sz="2400" dirty="0" smtClean="0">
                <a:solidFill>
                  <a:srgbClr val="42BA50"/>
                </a:solidFill>
                <a:latin typeface="Courier New" pitchFamily="49" charset="0"/>
                <a:cs typeface="Courier New" pitchFamily="49" charset="0"/>
                <a:sym typeface="Courier New" pitchFamily="49" charset="0"/>
              </a:rPr>
              <a:t>"</a:t>
            </a:r>
            <a:r>
              <a:rPr lang="en-US" altLang="en-US" sz="2400" dirty="0">
                <a:solidFill>
                  <a:srgbClr val="42BA50"/>
                </a:solidFill>
                <a:latin typeface="Courier New" pitchFamily="49" charset="0"/>
                <a:cs typeface="Courier New" pitchFamily="49" charset="0"/>
                <a:sym typeface="Courier New" pitchFamily="49" charset="0"/>
              </a:rPr>
              <a:t>My list is " </a:t>
            </a:r>
            <a:r>
              <a:rPr lang="en-US" altLang="en-US" sz="2400" dirty="0">
                <a:latin typeface="Courier New" pitchFamily="49" charset="0"/>
                <a:cs typeface="Courier New" pitchFamily="49" charset="0"/>
                <a:sym typeface="Courier New" pitchFamily="49" charset="0"/>
              </a:rPr>
              <a:t>+ </a:t>
            </a:r>
            <a:r>
              <a:rPr lang="en-US" altLang="en-US" sz="2400" dirty="0" err="1">
                <a:solidFill>
                  <a:srgbClr val="B74D99"/>
                </a:solidFill>
                <a:latin typeface="Courier New" pitchFamily="49" charset="0"/>
                <a:cs typeface="Courier New" pitchFamily="49" charset="0"/>
                <a:sym typeface="Courier New" pitchFamily="49" charset="0"/>
              </a:rPr>
              <a:t>str</a:t>
            </a:r>
            <a:r>
              <a:rPr lang="en-US" altLang="en-US" sz="2400" dirty="0">
                <a:latin typeface="Courier New" pitchFamily="49" charset="0"/>
                <a:cs typeface="Courier New" pitchFamily="49" charset="0"/>
                <a:sym typeface="Courier New" pitchFamily="49" charset="0"/>
              </a:rPr>
              <a:t>(</a:t>
            </a:r>
            <a:r>
              <a:rPr lang="en-US" altLang="en-US" sz="2400" dirty="0" err="1">
                <a:latin typeface="Courier New" pitchFamily="49" charset="0"/>
                <a:cs typeface="Courier New" pitchFamily="49" charset="0"/>
                <a:sym typeface="Courier New" pitchFamily="49" charset="0"/>
              </a:rPr>
              <a:t>myList</a:t>
            </a:r>
            <a:r>
              <a:rPr lang="en-US" altLang="en-US" sz="2400" dirty="0" smtClean="0">
                <a:latin typeface="Courier New" pitchFamily="49" charset="0"/>
                <a:cs typeface="Courier New" pitchFamily="49" charset="0"/>
                <a:sym typeface="Courier New" pitchFamily="49" charset="0"/>
              </a:rPr>
              <a:t>))</a:t>
            </a:r>
            <a:endParaRPr lang="en-US" altLang="en-US" sz="2400" dirty="0">
              <a:latin typeface="Courier New" pitchFamily="49" charset="0"/>
              <a:cs typeface="Courier New" pitchFamily="49" charset="0"/>
              <a:sym typeface="Courier New" pitchFamily="49" charset="0"/>
            </a:endParaRP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US" altLang="en-US" sz="2400" dirty="0">
              <a:latin typeface="Courier New" pitchFamily="49" charset="0"/>
              <a:cs typeface="Courier New" pitchFamily="49" charset="0"/>
              <a:sym typeface="Courier New" pitchFamily="49" charset="0"/>
            </a:endParaRP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2400" dirty="0">
                <a:latin typeface="Courier New" pitchFamily="49" charset="0"/>
                <a:cs typeface="Courier New" pitchFamily="49" charset="0"/>
                <a:sym typeface="Courier New" pitchFamily="49" charset="0"/>
              </a:rPr>
              <a:t>&gt;&gt;&gt; jerry()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2400" dirty="0">
                <a:latin typeface="Courier New" pitchFamily="49" charset="0"/>
                <a:cs typeface="Courier New" pitchFamily="49" charset="0"/>
                <a:sym typeface="Courier New" pitchFamily="49" charset="0"/>
              </a:rPr>
              <a:t>My list is [-1, 2, 3]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 rIns="132080"/>
          <a:lstStyle/>
          <a:p>
            <a:pPr indent="0" eaLnBrk="1" hangingPunct="1"/>
            <a:r>
              <a:rPr lang="en-US" altLang="en-US" smtClean="0"/>
              <a:t>Isn’t Mutability</a:t>
            </a:r>
            <a:br>
              <a:rPr lang="en-US" altLang="en-US" smtClean="0"/>
            </a:br>
            <a:r>
              <a:rPr lang="en-US" altLang="en-US" smtClean="0"/>
              <a:t>Always Preferable?</a:t>
            </a:r>
          </a:p>
        </p:txBody>
      </p:sp>
      <p:grpSp>
        <p:nvGrpSpPr>
          <p:cNvPr id="17411" name="Group 3"/>
          <p:cNvGrpSpPr>
            <a:grpSpLocks/>
          </p:cNvGrpSpPr>
          <p:nvPr/>
        </p:nvGrpSpPr>
        <p:grpSpPr bwMode="auto">
          <a:xfrm>
            <a:off x="381000" y="1419225"/>
            <a:ext cx="8218488" cy="180975"/>
            <a:chOff x="0" y="0"/>
            <a:chExt cx="5177" cy="114"/>
          </a:xfrm>
        </p:grpSpPr>
        <p:sp>
          <p:nvSpPr>
            <p:cNvPr id="17417" name="Rectangle 4"/>
            <p:cNvSpPr>
              <a:spLocks/>
            </p:cNvSpPr>
            <p:nvPr/>
          </p:nvSpPr>
          <p:spPr bwMode="auto">
            <a:xfrm>
              <a:off x="0" y="0"/>
              <a:ext cx="5177" cy="48"/>
            </a:xfrm>
            <a:prstGeom prst="rect">
              <a:avLst/>
            </a:prstGeom>
            <a:solidFill>
              <a:srgbClr val="42CBF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ts val="700"/>
                </a:spcBef>
                <a:buSzPct val="100000"/>
                <a:buFont typeface="Lucida Grande" charset="0"/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1pPr>
              <a:lvl2pPr marL="742950" indent="-285750" eaLnBrk="0" hangingPunct="0">
                <a:spcBef>
                  <a:spcPts val="600"/>
                </a:spcBef>
                <a:buSzPct val="100000"/>
                <a:buFont typeface="Lucida Grande" charset="0"/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2pPr>
              <a:lvl3pPr marL="1143000" indent="-228600" eaLnBrk="0" hangingPunct="0">
                <a:spcBef>
                  <a:spcPts val="600"/>
                </a:spcBef>
                <a:buSzPct val="100000"/>
                <a:buFont typeface="Lucida Grande" charset="0"/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3pPr>
              <a:lvl4pPr marL="1600200" indent="-228600" eaLnBrk="0" hangingPunct="0">
                <a:spcBef>
                  <a:spcPts val="500"/>
                </a:spcBef>
                <a:buSzPct val="100000"/>
                <a:buFont typeface="Lucida Grande" charset="0"/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4pPr>
              <a:lvl5pPr marL="2057400" indent="-228600" eaLnBrk="0" hangingPunct="0">
                <a:spcBef>
                  <a:spcPts val="500"/>
                </a:spcBef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5pPr>
              <a:lvl6pPr marL="25146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6pPr>
              <a:lvl7pPr marL="29718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7pPr>
              <a:lvl8pPr marL="34290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8pPr>
              <a:lvl9pPr marL="38862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endParaRPr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7418" name="Rectangle 5"/>
            <p:cNvSpPr>
              <a:spLocks/>
            </p:cNvSpPr>
            <p:nvPr/>
          </p:nvSpPr>
          <p:spPr bwMode="auto">
            <a:xfrm>
              <a:off x="0" y="66"/>
              <a:ext cx="5177" cy="48"/>
            </a:xfrm>
            <a:prstGeom prst="rect">
              <a:avLst/>
            </a:prstGeom>
            <a:solidFill>
              <a:srgbClr val="42CBF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ts val="700"/>
                </a:spcBef>
                <a:buSzPct val="100000"/>
                <a:buFont typeface="Lucida Grande" charset="0"/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1pPr>
              <a:lvl2pPr marL="742950" indent="-285750" eaLnBrk="0" hangingPunct="0">
                <a:spcBef>
                  <a:spcPts val="600"/>
                </a:spcBef>
                <a:buSzPct val="100000"/>
                <a:buFont typeface="Lucida Grande" charset="0"/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2pPr>
              <a:lvl3pPr marL="1143000" indent="-228600" eaLnBrk="0" hangingPunct="0">
                <a:spcBef>
                  <a:spcPts val="600"/>
                </a:spcBef>
                <a:buSzPct val="100000"/>
                <a:buFont typeface="Lucida Grande" charset="0"/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3pPr>
              <a:lvl4pPr marL="1600200" indent="-228600" eaLnBrk="0" hangingPunct="0">
                <a:spcBef>
                  <a:spcPts val="500"/>
                </a:spcBef>
                <a:buSzPct val="100000"/>
                <a:buFont typeface="Lucida Grande" charset="0"/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4pPr>
              <a:lvl5pPr marL="2057400" indent="-228600" eaLnBrk="0" hangingPunct="0">
                <a:spcBef>
                  <a:spcPts val="500"/>
                </a:spcBef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5pPr>
              <a:lvl6pPr marL="25146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6pPr>
              <a:lvl7pPr marL="29718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7pPr>
              <a:lvl8pPr marL="34290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8pPr>
              <a:lvl9pPr marL="38862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endParaRPr lang="en-US" altLang="en-US" sz="2400">
                <a:solidFill>
                  <a:srgbClr val="000000"/>
                </a:solidFill>
              </a:endParaRPr>
            </a:p>
          </p:txBody>
        </p:sp>
      </p:grpSp>
      <p:pic>
        <p:nvPicPr>
          <p:cNvPr id="17412" name="Picture 7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667000"/>
            <a:ext cx="965200" cy="132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7413" name="Group 8"/>
          <p:cNvGrpSpPr>
            <a:grpSpLocks/>
          </p:cNvGrpSpPr>
          <p:nvPr/>
        </p:nvGrpSpPr>
        <p:grpSpPr bwMode="auto">
          <a:xfrm>
            <a:off x="7086600" y="2057400"/>
            <a:ext cx="1752600" cy="1176338"/>
            <a:chOff x="0" y="0"/>
            <a:chExt cx="1104" cy="741"/>
          </a:xfrm>
        </p:grpSpPr>
        <p:sp>
          <p:nvSpPr>
            <p:cNvPr id="17415" name="AutoShape 9"/>
            <p:cNvSpPr>
              <a:spLocks/>
            </p:cNvSpPr>
            <p:nvPr/>
          </p:nvSpPr>
          <p:spPr bwMode="auto">
            <a:xfrm>
              <a:off x="0" y="0"/>
              <a:ext cx="1104" cy="741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w 21600"/>
                <a:gd name="T17" fmla="*/ 0 h 21600"/>
                <a:gd name="T18" fmla="*/ 0 w 21600"/>
                <a:gd name="T19" fmla="*/ 0 h 21600"/>
                <a:gd name="T20" fmla="*/ 0 w 21600"/>
                <a:gd name="T21" fmla="*/ 0 h 21600"/>
                <a:gd name="T22" fmla="*/ 0 w 21600"/>
                <a:gd name="T23" fmla="*/ 0 h 21600"/>
                <a:gd name="T24" fmla="*/ 0 w 21600"/>
                <a:gd name="T25" fmla="*/ 0 h 21600"/>
                <a:gd name="T26" fmla="*/ 0 w 21600"/>
                <a:gd name="T27" fmla="*/ 0 h 21600"/>
                <a:gd name="T28" fmla="*/ 0 w 21600"/>
                <a:gd name="T29" fmla="*/ 0 h 2160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0" y="8978"/>
                  </a:lnTo>
                  <a:lnTo>
                    <a:pt x="0" y="12826"/>
                  </a:lnTo>
                  <a:lnTo>
                    <a:pt x="0" y="15391"/>
                  </a:lnTo>
                  <a:lnTo>
                    <a:pt x="3600" y="15391"/>
                  </a:lnTo>
                  <a:lnTo>
                    <a:pt x="1291" y="21600"/>
                  </a:lnTo>
                  <a:lnTo>
                    <a:pt x="9000" y="15391"/>
                  </a:lnTo>
                  <a:lnTo>
                    <a:pt x="21600" y="15391"/>
                  </a:lnTo>
                  <a:lnTo>
                    <a:pt x="21600" y="12826"/>
                  </a:lnTo>
                  <a:lnTo>
                    <a:pt x="21600" y="8978"/>
                  </a:lnTo>
                  <a:lnTo>
                    <a:pt x="21600" y="0"/>
                  </a:lnTo>
                  <a:lnTo>
                    <a:pt x="9000" y="0"/>
                  </a:lnTo>
                  <a:lnTo>
                    <a:pt x="3600" y="0"/>
                  </a:lnTo>
                  <a:lnTo>
                    <a:pt x="0" y="0"/>
                  </a:lnTo>
                  <a:close/>
                  <a:moveTo>
                    <a:pt x="0" y="0"/>
                  </a:moveTo>
                </a:path>
              </a:pathLst>
            </a:cu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16" name="Rectangle 10"/>
            <p:cNvSpPr>
              <a:spLocks/>
            </p:cNvSpPr>
            <p:nvPr/>
          </p:nvSpPr>
          <p:spPr bwMode="auto">
            <a:xfrm>
              <a:off x="0" y="0"/>
              <a:ext cx="1104" cy="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40639" bIns="0"/>
            <a:lstStyle>
              <a:lvl1pPr marL="39688" eaLnBrk="0" hangingPunct="0">
                <a:spcBef>
                  <a:spcPts val="700"/>
                </a:spcBef>
                <a:buSzPct val="100000"/>
                <a:buFont typeface="Lucida Grande" charset="0"/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1pPr>
              <a:lvl2pPr marL="742950" indent="-285750" eaLnBrk="0" hangingPunct="0">
                <a:spcBef>
                  <a:spcPts val="600"/>
                </a:spcBef>
                <a:buSzPct val="100000"/>
                <a:buFont typeface="Lucida Grande" charset="0"/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2pPr>
              <a:lvl3pPr marL="1143000" indent="-228600" eaLnBrk="0" hangingPunct="0">
                <a:spcBef>
                  <a:spcPts val="600"/>
                </a:spcBef>
                <a:buSzPct val="100000"/>
                <a:buFont typeface="Lucida Grande" charset="0"/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3pPr>
              <a:lvl4pPr marL="1600200" indent="-228600" eaLnBrk="0" hangingPunct="0">
                <a:spcBef>
                  <a:spcPts val="500"/>
                </a:spcBef>
                <a:buSzPct val="100000"/>
                <a:buFont typeface="Lucida Grande" charset="0"/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4pPr>
              <a:lvl5pPr marL="2057400" indent="-228600" eaLnBrk="0" hangingPunct="0">
                <a:spcBef>
                  <a:spcPts val="500"/>
                </a:spcBef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5pPr>
              <a:lvl6pPr marL="25146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6pPr>
              <a:lvl7pPr marL="29718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7pPr>
              <a:lvl8pPr marL="34290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8pPr>
              <a:lvl9pPr marL="38862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2400">
                  <a:latin typeface="Times New Roman" pitchFamily="18" charset="0"/>
                  <a:cs typeface="Times New Roman" pitchFamily="18" charset="0"/>
                  <a:sym typeface="Times New Roman" pitchFamily="18" charset="0"/>
                </a:rPr>
                <a:t>Watch out here!</a:t>
              </a:r>
            </a:p>
          </p:txBody>
        </p:sp>
      </p:grpSp>
      <p:sp>
        <p:nvSpPr>
          <p:cNvPr id="17414" name="Rectangle 11"/>
          <p:cNvSpPr>
            <a:spLocks/>
          </p:cNvSpPr>
          <p:nvPr/>
        </p:nvSpPr>
        <p:spPr bwMode="auto">
          <a:xfrm>
            <a:off x="174625" y="1828800"/>
            <a:ext cx="8356600" cy="353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>
            <a:lvl1pPr marL="39688" eaLnBrk="0" hangingPunct="0">
              <a:spcBef>
                <a:spcPts val="700"/>
              </a:spcBef>
              <a:buSzPct val="100000"/>
              <a:buFont typeface="Lucida Grande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1pPr>
            <a:lvl2pPr marL="742950" indent="-285750" eaLnBrk="0" hangingPunct="0">
              <a:spcBef>
                <a:spcPts val="600"/>
              </a:spcBef>
              <a:buSzPct val="100000"/>
              <a:buFont typeface="Lucida Grande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2pPr>
            <a:lvl3pPr marL="1143000" indent="-228600" eaLnBrk="0" hangingPunct="0">
              <a:spcBef>
                <a:spcPts val="600"/>
              </a:spcBef>
              <a:buSzPct val="100000"/>
              <a:buFont typeface="Lucida Grande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3pPr>
            <a:lvl4pPr marL="1600200" indent="-228600" eaLnBrk="0" hangingPunct="0">
              <a:spcBef>
                <a:spcPts val="500"/>
              </a:spcBef>
              <a:buSzPct val="100000"/>
              <a:buFont typeface="Lucida Grande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4pPr>
            <a:lvl5pPr marL="2057400" indent="-228600" eaLnBrk="0" hangingPunct="0">
              <a:spcBef>
                <a:spcPts val="500"/>
              </a:spcBef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2400" dirty="0" err="1">
                <a:solidFill>
                  <a:srgbClr val="FFB750"/>
                </a:solidFill>
                <a:latin typeface="Courier New" pitchFamily="49" charset="0"/>
                <a:cs typeface="Courier New" pitchFamily="49" charset="0"/>
                <a:sym typeface="Courier New" pitchFamily="49" charset="0"/>
              </a:rPr>
              <a:t>def</a:t>
            </a:r>
            <a:r>
              <a:rPr lang="en-US" altLang="en-US" sz="2400" dirty="0">
                <a:latin typeface="Courier New" pitchFamily="49" charset="0"/>
                <a:cs typeface="Courier New" pitchFamily="49" charset="0"/>
                <a:sym typeface="Courier New" pitchFamily="49" charset="0"/>
              </a:rPr>
              <a:t> </a:t>
            </a:r>
            <a:r>
              <a:rPr lang="en-US" altLang="en-US" sz="2400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  <a:sym typeface="Courier New" pitchFamily="49" charset="0"/>
              </a:rPr>
              <a:t>ben</a:t>
            </a:r>
            <a:r>
              <a:rPr lang="en-US" altLang="en-US" sz="2400" dirty="0">
                <a:latin typeface="Courier New" pitchFamily="49" charset="0"/>
                <a:cs typeface="Courier New" pitchFamily="49" charset="0"/>
                <a:sym typeface="Courier New" pitchFamily="49" charset="0"/>
              </a:rPr>
              <a:t>(List):</a:t>
            </a:r>
            <a:br>
              <a:rPr lang="en-US" altLang="en-US" sz="2400" dirty="0">
                <a:latin typeface="Courier New" pitchFamily="49" charset="0"/>
                <a:cs typeface="Courier New" pitchFamily="49" charset="0"/>
                <a:sym typeface="Courier New" pitchFamily="49" charset="0"/>
              </a:rPr>
            </a:br>
            <a:r>
              <a:rPr lang="en-US" altLang="en-US" sz="2400" dirty="0">
                <a:latin typeface="Courier New" pitchFamily="49" charset="0"/>
                <a:cs typeface="Courier New" pitchFamily="49" charset="0"/>
                <a:sym typeface="Courier New" pitchFamily="49" charset="0"/>
              </a:rPr>
              <a:t>	List = [</a:t>
            </a:r>
            <a:r>
              <a:rPr lang="en-US" altLang="en-US" sz="2400" dirty="0">
                <a:solidFill>
                  <a:srgbClr val="42BA50"/>
                </a:solidFill>
                <a:latin typeface="Courier New" pitchFamily="49" charset="0"/>
                <a:cs typeface="Courier New" pitchFamily="49" charset="0"/>
                <a:sym typeface="Courier New" pitchFamily="49" charset="0"/>
              </a:rPr>
              <a:t>“</a:t>
            </a:r>
            <a:r>
              <a:rPr lang="en-US" altLang="en-US" sz="2400" dirty="0" err="1">
                <a:solidFill>
                  <a:srgbClr val="42BA50"/>
                </a:solidFill>
                <a:latin typeface="Courier New" pitchFamily="49" charset="0"/>
                <a:cs typeface="Courier New" pitchFamily="49" charset="0"/>
                <a:sym typeface="Courier New" pitchFamily="49" charset="0"/>
              </a:rPr>
              <a:t>yowza</a:t>
            </a:r>
            <a:r>
              <a:rPr lang="en-US" altLang="en-US" sz="2400" dirty="0">
                <a:solidFill>
                  <a:srgbClr val="42BA50"/>
                </a:solidFill>
                <a:latin typeface="Courier New" pitchFamily="49" charset="0"/>
                <a:cs typeface="Courier New" pitchFamily="49" charset="0"/>
                <a:sym typeface="Courier New" pitchFamily="49" charset="0"/>
              </a:rPr>
              <a:t>!”</a:t>
            </a:r>
            <a:r>
              <a:rPr lang="en-US" altLang="en-US" sz="2400" dirty="0">
                <a:latin typeface="Courier New" pitchFamily="49" charset="0"/>
                <a:cs typeface="Courier New" pitchFamily="49" charset="0"/>
                <a:sym typeface="Courier New" pitchFamily="49" charset="0"/>
              </a:rPr>
              <a:t>]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US" altLang="en-US" sz="2400" dirty="0">
              <a:latin typeface="Courier New" pitchFamily="49" charset="0"/>
              <a:cs typeface="Courier New" pitchFamily="49" charset="0"/>
              <a:sym typeface="Courier New" pitchFamily="49" charset="0"/>
            </a:endParaRP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2400" dirty="0" err="1">
                <a:solidFill>
                  <a:srgbClr val="FFB750"/>
                </a:solidFill>
                <a:latin typeface="Courier New" pitchFamily="49" charset="0"/>
                <a:cs typeface="Courier New" pitchFamily="49" charset="0"/>
                <a:sym typeface="Courier New" pitchFamily="49" charset="0"/>
              </a:rPr>
              <a:t>def</a:t>
            </a:r>
            <a:r>
              <a:rPr lang="en-US" altLang="en-US" sz="2400" dirty="0">
                <a:latin typeface="Courier New" pitchFamily="49" charset="0"/>
                <a:cs typeface="Courier New" pitchFamily="49" charset="0"/>
                <a:sym typeface="Courier New" pitchFamily="49" charset="0"/>
              </a:rPr>
              <a:t> </a:t>
            </a:r>
            <a:r>
              <a:rPr lang="en-US" altLang="en-US" sz="2400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  <a:sym typeface="Courier New" pitchFamily="49" charset="0"/>
              </a:rPr>
              <a:t>jerry</a:t>
            </a:r>
            <a:r>
              <a:rPr lang="en-US" altLang="en-US" sz="2400" dirty="0">
                <a:latin typeface="Courier New" pitchFamily="49" charset="0"/>
                <a:cs typeface="Courier New" pitchFamily="49" charset="0"/>
                <a:sym typeface="Courier New" pitchFamily="49" charset="0"/>
              </a:rPr>
              <a:t>():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2400" dirty="0">
                <a:latin typeface="Courier New" pitchFamily="49" charset="0"/>
                <a:cs typeface="Courier New" pitchFamily="49" charset="0"/>
                <a:sym typeface="Courier New" pitchFamily="49" charset="0"/>
              </a:rPr>
              <a:t>    </a:t>
            </a:r>
            <a:r>
              <a:rPr lang="en-US" altLang="en-US" sz="2400" dirty="0" err="1">
                <a:latin typeface="Courier New" pitchFamily="49" charset="0"/>
                <a:cs typeface="Courier New" pitchFamily="49" charset="0"/>
                <a:sym typeface="Courier New" pitchFamily="49" charset="0"/>
              </a:rPr>
              <a:t>myList</a:t>
            </a:r>
            <a:r>
              <a:rPr lang="en-US" altLang="en-US" sz="2400" dirty="0">
                <a:latin typeface="Courier New" pitchFamily="49" charset="0"/>
                <a:cs typeface="Courier New" pitchFamily="49" charset="0"/>
                <a:sym typeface="Courier New" pitchFamily="49" charset="0"/>
              </a:rPr>
              <a:t> = [1, 2, 3]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2400" dirty="0">
                <a:latin typeface="Courier New" pitchFamily="49" charset="0"/>
                <a:cs typeface="Courier New" pitchFamily="49" charset="0"/>
                <a:sym typeface="Courier New" pitchFamily="49" charset="0"/>
              </a:rPr>
              <a:t>    ben(</a:t>
            </a:r>
            <a:r>
              <a:rPr lang="en-US" altLang="en-US" sz="2400" dirty="0" err="1">
                <a:latin typeface="Courier New" pitchFamily="49" charset="0"/>
                <a:cs typeface="Courier New" pitchFamily="49" charset="0"/>
                <a:sym typeface="Courier New" pitchFamily="49" charset="0"/>
              </a:rPr>
              <a:t>myList</a:t>
            </a:r>
            <a:r>
              <a:rPr lang="en-US" altLang="en-US" sz="2400" dirty="0">
                <a:latin typeface="Courier New" pitchFamily="49" charset="0"/>
                <a:cs typeface="Courier New" pitchFamily="49" charset="0"/>
                <a:sym typeface="Courier New" pitchFamily="49" charset="0"/>
              </a:rPr>
              <a:t>)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2400" dirty="0">
                <a:latin typeface="Courier New" pitchFamily="49" charset="0"/>
                <a:cs typeface="Courier New" pitchFamily="49" charset="0"/>
                <a:sym typeface="Courier New" pitchFamily="49" charset="0"/>
              </a:rPr>
              <a:t>    </a:t>
            </a:r>
            <a:r>
              <a:rPr lang="en-US" altLang="en-US" sz="2400" dirty="0" smtClean="0">
                <a:solidFill>
                  <a:srgbClr val="B74D99"/>
                </a:solidFill>
                <a:latin typeface="Courier New" pitchFamily="49" charset="0"/>
                <a:cs typeface="Courier New" pitchFamily="49" charset="0"/>
                <a:sym typeface="Courier New" pitchFamily="49" charset="0"/>
              </a:rPr>
              <a:t>print</a:t>
            </a:r>
            <a:r>
              <a:rPr lang="en-US" altLang="en-US" sz="2400" dirty="0" smtClean="0">
                <a:latin typeface="Courier New" pitchFamily="49" charset="0"/>
                <a:cs typeface="Courier New" pitchFamily="49" charset="0"/>
                <a:sym typeface="Courier New" pitchFamily="49" charset="0"/>
              </a:rPr>
              <a:t>(</a:t>
            </a:r>
            <a:r>
              <a:rPr lang="en-US" altLang="en-US" sz="2400" dirty="0" smtClean="0">
                <a:solidFill>
                  <a:srgbClr val="42BA50"/>
                </a:solidFill>
                <a:latin typeface="Courier New" pitchFamily="49" charset="0"/>
                <a:cs typeface="Courier New" pitchFamily="49" charset="0"/>
                <a:sym typeface="Courier New" pitchFamily="49" charset="0"/>
              </a:rPr>
              <a:t>"</a:t>
            </a:r>
            <a:r>
              <a:rPr lang="en-US" altLang="en-US" sz="2400" dirty="0">
                <a:solidFill>
                  <a:srgbClr val="42BA50"/>
                </a:solidFill>
                <a:latin typeface="Courier New" pitchFamily="49" charset="0"/>
                <a:cs typeface="Courier New" pitchFamily="49" charset="0"/>
                <a:sym typeface="Courier New" pitchFamily="49" charset="0"/>
              </a:rPr>
              <a:t>My list is " </a:t>
            </a:r>
            <a:r>
              <a:rPr lang="en-US" altLang="en-US" sz="2400" dirty="0">
                <a:latin typeface="Courier New" pitchFamily="49" charset="0"/>
                <a:cs typeface="Courier New" pitchFamily="49" charset="0"/>
                <a:sym typeface="Courier New" pitchFamily="49" charset="0"/>
              </a:rPr>
              <a:t>+</a:t>
            </a:r>
            <a:r>
              <a:rPr lang="en-US" altLang="en-US" sz="2400" dirty="0">
                <a:solidFill>
                  <a:srgbClr val="B74D99"/>
                </a:solidFill>
                <a:latin typeface="Courier New" pitchFamily="49" charset="0"/>
                <a:cs typeface="Courier New" pitchFamily="49" charset="0"/>
                <a:sym typeface="Courier New" pitchFamily="49" charset="0"/>
              </a:rPr>
              <a:t> </a:t>
            </a:r>
            <a:r>
              <a:rPr lang="en-US" altLang="en-US" sz="2400" dirty="0" err="1">
                <a:solidFill>
                  <a:srgbClr val="B74D99"/>
                </a:solidFill>
                <a:latin typeface="Courier New" pitchFamily="49" charset="0"/>
                <a:cs typeface="Courier New" pitchFamily="49" charset="0"/>
                <a:sym typeface="Courier New" pitchFamily="49" charset="0"/>
              </a:rPr>
              <a:t>str</a:t>
            </a:r>
            <a:r>
              <a:rPr lang="en-US" altLang="en-US" sz="2400" dirty="0">
                <a:latin typeface="Courier New" pitchFamily="49" charset="0"/>
                <a:cs typeface="Courier New" pitchFamily="49" charset="0"/>
                <a:sym typeface="Courier New" pitchFamily="49" charset="0"/>
              </a:rPr>
              <a:t>(</a:t>
            </a:r>
            <a:r>
              <a:rPr lang="en-US" altLang="en-US" sz="2400" dirty="0" err="1">
                <a:latin typeface="Courier New" pitchFamily="49" charset="0"/>
                <a:cs typeface="Courier New" pitchFamily="49" charset="0"/>
                <a:sym typeface="Courier New" pitchFamily="49" charset="0"/>
              </a:rPr>
              <a:t>myList</a:t>
            </a:r>
            <a:r>
              <a:rPr lang="en-US" altLang="en-US" sz="2400" dirty="0" smtClean="0">
                <a:latin typeface="Courier New" pitchFamily="49" charset="0"/>
                <a:cs typeface="Courier New" pitchFamily="49" charset="0"/>
                <a:sym typeface="Courier New" pitchFamily="49" charset="0"/>
              </a:rPr>
              <a:t>))</a:t>
            </a:r>
            <a:endParaRPr lang="en-US" altLang="en-US" sz="2400" dirty="0">
              <a:latin typeface="Courier New" pitchFamily="49" charset="0"/>
              <a:cs typeface="Courier New" pitchFamily="49" charset="0"/>
              <a:sym typeface="Courier New" pitchFamily="49" charset="0"/>
            </a:endParaRP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US" altLang="en-US" sz="2400" dirty="0">
              <a:latin typeface="Courier New" pitchFamily="49" charset="0"/>
              <a:cs typeface="Courier New" pitchFamily="49" charset="0"/>
              <a:sym typeface="Courier New" pitchFamily="49" charset="0"/>
            </a:endParaRP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2400" dirty="0">
                <a:latin typeface="Courier New" pitchFamily="49" charset="0"/>
                <a:cs typeface="Courier New" pitchFamily="49" charset="0"/>
                <a:sym typeface="Courier New" pitchFamily="49" charset="0"/>
              </a:rPr>
              <a:t>&gt;&gt;&gt; jerry()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2400" dirty="0">
                <a:latin typeface="Courier New" pitchFamily="49" charset="0"/>
                <a:cs typeface="Courier New" pitchFamily="49" charset="0"/>
                <a:sym typeface="Courier New" pitchFamily="49" charset="0"/>
              </a:rPr>
              <a:t>My list is [1, 2, 3]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1295400"/>
          </a:xfrm>
        </p:spPr>
        <p:txBody>
          <a:bodyPr rIns="132080"/>
          <a:lstStyle/>
          <a:p>
            <a:pPr indent="0" eaLnBrk="1" hangingPunct="1"/>
            <a:r>
              <a:rPr lang="en-US" altLang="en-US" dirty="0" smtClean="0"/>
              <a:t>Isn’t Mutability</a:t>
            </a:r>
            <a:br>
              <a:rPr lang="en-US" altLang="en-US" dirty="0" smtClean="0"/>
            </a:br>
            <a:r>
              <a:rPr lang="en-US" altLang="en-US" dirty="0" smtClean="0"/>
              <a:t>Always Preferable?</a:t>
            </a:r>
          </a:p>
        </p:txBody>
      </p:sp>
      <p:grpSp>
        <p:nvGrpSpPr>
          <p:cNvPr id="18435" name="Group 3"/>
          <p:cNvGrpSpPr>
            <a:grpSpLocks/>
          </p:cNvGrpSpPr>
          <p:nvPr/>
        </p:nvGrpSpPr>
        <p:grpSpPr bwMode="auto">
          <a:xfrm>
            <a:off x="381000" y="1419225"/>
            <a:ext cx="8218488" cy="180975"/>
            <a:chOff x="0" y="0"/>
            <a:chExt cx="5177" cy="114"/>
          </a:xfrm>
        </p:grpSpPr>
        <p:sp>
          <p:nvSpPr>
            <p:cNvPr id="18438" name="Rectangle 4"/>
            <p:cNvSpPr>
              <a:spLocks/>
            </p:cNvSpPr>
            <p:nvPr/>
          </p:nvSpPr>
          <p:spPr bwMode="auto">
            <a:xfrm>
              <a:off x="0" y="0"/>
              <a:ext cx="5177" cy="48"/>
            </a:xfrm>
            <a:prstGeom prst="rect">
              <a:avLst/>
            </a:prstGeom>
            <a:solidFill>
              <a:srgbClr val="42CBF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ts val="700"/>
                </a:spcBef>
                <a:buSzPct val="100000"/>
                <a:buFont typeface="Lucida Grande" charset="0"/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1pPr>
              <a:lvl2pPr marL="742950" indent="-285750" eaLnBrk="0" hangingPunct="0">
                <a:spcBef>
                  <a:spcPts val="600"/>
                </a:spcBef>
                <a:buSzPct val="100000"/>
                <a:buFont typeface="Lucida Grande" charset="0"/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2pPr>
              <a:lvl3pPr marL="1143000" indent="-228600" eaLnBrk="0" hangingPunct="0">
                <a:spcBef>
                  <a:spcPts val="600"/>
                </a:spcBef>
                <a:buSzPct val="100000"/>
                <a:buFont typeface="Lucida Grande" charset="0"/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3pPr>
              <a:lvl4pPr marL="1600200" indent="-228600" eaLnBrk="0" hangingPunct="0">
                <a:spcBef>
                  <a:spcPts val="500"/>
                </a:spcBef>
                <a:buSzPct val="100000"/>
                <a:buFont typeface="Lucida Grande" charset="0"/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4pPr>
              <a:lvl5pPr marL="2057400" indent="-228600" eaLnBrk="0" hangingPunct="0">
                <a:spcBef>
                  <a:spcPts val="500"/>
                </a:spcBef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5pPr>
              <a:lvl6pPr marL="25146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6pPr>
              <a:lvl7pPr marL="29718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7pPr>
              <a:lvl8pPr marL="34290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8pPr>
              <a:lvl9pPr marL="38862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endParaRPr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8439" name="Rectangle 5"/>
            <p:cNvSpPr>
              <a:spLocks/>
            </p:cNvSpPr>
            <p:nvPr/>
          </p:nvSpPr>
          <p:spPr bwMode="auto">
            <a:xfrm>
              <a:off x="0" y="66"/>
              <a:ext cx="5177" cy="48"/>
            </a:xfrm>
            <a:prstGeom prst="rect">
              <a:avLst/>
            </a:prstGeom>
            <a:solidFill>
              <a:srgbClr val="42CBF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ts val="700"/>
                </a:spcBef>
                <a:buSzPct val="100000"/>
                <a:buFont typeface="Lucida Grande" charset="0"/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1pPr>
              <a:lvl2pPr marL="742950" indent="-285750" eaLnBrk="0" hangingPunct="0">
                <a:spcBef>
                  <a:spcPts val="600"/>
                </a:spcBef>
                <a:buSzPct val="100000"/>
                <a:buFont typeface="Lucida Grande" charset="0"/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2pPr>
              <a:lvl3pPr marL="1143000" indent="-228600" eaLnBrk="0" hangingPunct="0">
                <a:spcBef>
                  <a:spcPts val="600"/>
                </a:spcBef>
                <a:buSzPct val="100000"/>
                <a:buFont typeface="Lucida Grande" charset="0"/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3pPr>
              <a:lvl4pPr marL="1600200" indent="-228600" eaLnBrk="0" hangingPunct="0">
                <a:spcBef>
                  <a:spcPts val="500"/>
                </a:spcBef>
                <a:buSzPct val="100000"/>
                <a:buFont typeface="Lucida Grande" charset="0"/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4pPr>
              <a:lvl5pPr marL="2057400" indent="-228600" eaLnBrk="0" hangingPunct="0">
                <a:spcBef>
                  <a:spcPts val="500"/>
                </a:spcBef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5pPr>
              <a:lvl6pPr marL="25146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6pPr>
              <a:lvl7pPr marL="29718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7pPr>
              <a:lvl8pPr marL="34290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8pPr>
              <a:lvl9pPr marL="38862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endParaRPr lang="en-US" altLang="en-US" sz="2400">
                <a:solidFill>
                  <a:srgbClr val="000000"/>
                </a:solidFill>
              </a:endParaRPr>
            </a:p>
          </p:txBody>
        </p:sp>
      </p:grpSp>
      <p:pic>
        <p:nvPicPr>
          <p:cNvPr id="18436" name="Picture 7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667000"/>
            <a:ext cx="965200" cy="132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7" name="Rectangle 8"/>
          <p:cNvSpPr>
            <a:spLocks/>
          </p:cNvSpPr>
          <p:nvPr/>
        </p:nvSpPr>
        <p:spPr bwMode="auto">
          <a:xfrm>
            <a:off x="174625" y="1828800"/>
            <a:ext cx="8356600" cy="353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>
            <a:lvl1pPr marL="39688" eaLnBrk="0" hangingPunct="0">
              <a:spcBef>
                <a:spcPts val="700"/>
              </a:spcBef>
              <a:buSzPct val="100000"/>
              <a:buFont typeface="Lucida Grande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1pPr>
            <a:lvl2pPr marL="742950" indent="-285750" eaLnBrk="0" hangingPunct="0">
              <a:spcBef>
                <a:spcPts val="600"/>
              </a:spcBef>
              <a:buSzPct val="100000"/>
              <a:buFont typeface="Lucida Grande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2pPr>
            <a:lvl3pPr marL="1143000" indent="-228600" eaLnBrk="0" hangingPunct="0">
              <a:spcBef>
                <a:spcPts val="600"/>
              </a:spcBef>
              <a:buSzPct val="100000"/>
              <a:buFont typeface="Lucida Grande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3pPr>
            <a:lvl4pPr marL="1600200" indent="-228600" eaLnBrk="0" hangingPunct="0">
              <a:spcBef>
                <a:spcPts val="500"/>
              </a:spcBef>
              <a:buSzPct val="100000"/>
              <a:buFont typeface="Lucida Grande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4pPr>
            <a:lvl5pPr marL="2057400" indent="-228600" eaLnBrk="0" hangingPunct="0">
              <a:spcBef>
                <a:spcPts val="500"/>
              </a:spcBef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2400" dirty="0" err="1">
                <a:solidFill>
                  <a:srgbClr val="FFB750"/>
                </a:solidFill>
                <a:latin typeface="Courier New" pitchFamily="49" charset="0"/>
                <a:cs typeface="Courier New" pitchFamily="49" charset="0"/>
                <a:sym typeface="Courier New" pitchFamily="49" charset="0"/>
              </a:rPr>
              <a:t>def</a:t>
            </a:r>
            <a:r>
              <a:rPr lang="en-US" altLang="en-US" sz="2400" dirty="0">
                <a:latin typeface="Courier New" pitchFamily="49" charset="0"/>
                <a:cs typeface="Courier New" pitchFamily="49" charset="0"/>
                <a:sym typeface="Courier New" pitchFamily="49" charset="0"/>
              </a:rPr>
              <a:t> </a:t>
            </a:r>
            <a:r>
              <a:rPr lang="en-US" altLang="en-US" sz="2400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  <a:sym typeface="Courier New" pitchFamily="49" charset="0"/>
              </a:rPr>
              <a:t>ben</a:t>
            </a:r>
            <a:r>
              <a:rPr lang="en-US" altLang="en-US" sz="2400" dirty="0">
                <a:latin typeface="Courier New" pitchFamily="49" charset="0"/>
                <a:cs typeface="Courier New" pitchFamily="49" charset="0"/>
                <a:sym typeface="Courier New" pitchFamily="49" charset="0"/>
              </a:rPr>
              <a:t>(x):</a:t>
            </a:r>
            <a:br>
              <a:rPr lang="en-US" altLang="en-US" sz="2400" dirty="0">
                <a:latin typeface="Courier New" pitchFamily="49" charset="0"/>
                <a:cs typeface="Courier New" pitchFamily="49" charset="0"/>
                <a:sym typeface="Courier New" pitchFamily="49" charset="0"/>
              </a:rPr>
            </a:br>
            <a:r>
              <a:rPr lang="en-US" altLang="en-US" sz="2400" dirty="0">
                <a:latin typeface="Courier New" pitchFamily="49" charset="0"/>
                <a:cs typeface="Courier New" pitchFamily="49" charset="0"/>
                <a:sym typeface="Courier New" pitchFamily="49" charset="0"/>
              </a:rPr>
              <a:t>    x = 43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US" altLang="en-US" sz="2400" dirty="0">
              <a:latin typeface="Courier New" pitchFamily="49" charset="0"/>
              <a:cs typeface="Courier New" pitchFamily="49" charset="0"/>
              <a:sym typeface="Courier New" pitchFamily="49" charset="0"/>
            </a:endParaRP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2400" dirty="0" err="1">
                <a:solidFill>
                  <a:srgbClr val="FFB750"/>
                </a:solidFill>
                <a:latin typeface="Courier New" pitchFamily="49" charset="0"/>
                <a:cs typeface="Courier New" pitchFamily="49" charset="0"/>
                <a:sym typeface="Courier New" pitchFamily="49" charset="0"/>
              </a:rPr>
              <a:t>def</a:t>
            </a:r>
            <a:r>
              <a:rPr lang="en-US" altLang="en-US" sz="2400" dirty="0">
                <a:latin typeface="Courier New" pitchFamily="49" charset="0"/>
                <a:cs typeface="Courier New" pitchFamily="49" charset="0"/>
                <a:sym typeface="Courier New" pitchFamily="49" charset="0"/>
              </a:rPr>
              <a:t> </a:t>
            </a:r>
            <a:r>
              <a:rPr lang="en-US" altLang="en-US" sz="2400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  <a:sym typeface="Courier New" pitchFamily="49" charset="0"/>
              </a:rPr>
              <a:t>jerry</a:t>
            </a:r>
            <a:r>
              <a:rPr lang="en-US" altLang="en-US" sz="2400" dirty="0">
                <a:latin typeface="Courier New" pitchFamily="49" charset="0"/>
                <a:cs typeface="Courier New" pitchFamily="49" charset="0"/>
                <a:sym typeface="Courier New" pitchFamily="49" charset="0"/>
              </a:rPr>
              <a:t>():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2400" dirty="0">
                <a:latin typeface="Courier New" pitchFamily="49" charset="0"/>
                <a:cs typeface="Courier New" pitchFamily="49" charset="0"/>
                <a:sym typeface="Courier New" pitchFamily="49" charset="0"/>
              </a:rPr>
              <a:t>    </a:t>
            </a:r>
            <a:r>
              <a:rPr lang="en-US" altLang="en-US" sz="2400" dirty="0" err="1">
                <a:latin typeface="Courier New" pitchFamily="49" charset="0"/>
                <a:cs typeface="Courier New" pitchFamily="49" charset="0"/>
                <a:sym typeface="Courier New" pitchFamily="49" charset="0"/>
              </a:rPr>
              <a:t>myNum</a:t>
            </a:r>
            <a:r>
              <a:rPr lang="en-US" altLang="en-US" sz="2400" dirty="0">
                <a:latin typeface="Courier New" pitchFamily="49" charset="0"/>
                <a:cs typeface="Courier New" pitchFamily="49" charset="0"/>
                <a:sym typeface="Courier New" pitchFamily="49" charset="0"/>
              </a:rPr>
              <a:t> = 42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2400" dirty="0">
                <a:latin typeface="Courier New" pitchFamily="49" charset="0"/>
                <a:cs typeface="Courier New" pitchFamily="49" charset="0"/>
                <a:sym typeface="Courier New" pitchFamily="49" charset="0"/>
              </a:rPr>
              <a:t>    ben(</a:t>
            </a:r>
            <a:r>
              <a:rPr lang="en-US" altLang="en-US" sz="2400" dirty="0" err="1">
                <a:latin typeface="Courier New" pitchFamily="49" charset="0"/>
                <a:cs typeface="Courier New" pitchFamily="49" charset="0"/>
                <a:sym typeface="Courier New" pitchFamily="49" charset="0"/>
              </a:rPr>
              <a:t>myNum</a:t>
            </a:r>
            <a:r>
              <a:rPr lang="en-US" altLang="en-US" sz="2400" dirty="0">
                <a:latin typeface="Courier New" pitchFamily="49" charset="0"/>
                <a:cs typeface="Courier New" pitchFamily="49" charset="0"/>
                <a:sym typeface="Courier New" pitchFamily="49" charset="0"/>
              </a:rPr>
              <a:t>)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2400" dirty="0">
                <a:latin typeface="Courier New" pitchFamily="49" charset="0"/>
                <a:cs typeface="Courier New" pitchFamily="49" charset="0"/>
                <a:sym typeface="Courier New" pitchFamily="49" charset="0"/>
              </a:rPr>
              <a:t>    </a:t>
            </a:r>
            <a:r>
              <a:rPr lang="en-US" altLang="en-US" sz="2400" dirty="0" smtClean="0">
                <a:latin typeface="Courier New" pitchFamily="49" charset="0"/>
                <a:cs typeface="Courier New" pitchFamily="49" charset="0"/>
                <a:sym typeface="Courier New" pitchFamily="49" charset="0"/>
              </a:rPr>
              <a:t>print(</a:t>
            </a:r>
            <a:r>
              <a:rPr lang="en-US" altLang="en-US" sz="2400" dirty="0" smtClean="0">
                <a:solidFill>
                  <a:srgbClr val="42BA50"/>
                </a:solidFill>
                <a:latin typeface="Courier New" pitchFamily="49" charset="0"/>
                <a:cs typeface="Courier New" pitchFamily="49" charset="0"/>
                <a:sym typeface="Courier New" pitchFamily="49" charset="0"/>
              </a:rPr>
              <a:t>"</a:t>
            </a:r>
            <a:r>
              <a:rPr lang="en-US" altLang="en-US" sz="2400" dirty="0">
                <a:solidFill>
                  <a:srgbClr val="42BA50"/>
                </a:solidFill>
                <a:latin typeface="Courier New" pitchFamily="49" charset="0"/>
                <a:cs typeface="Courier New" pitchFamily="49" charset="0"/>
                <a:sym typeface="Courier New" pitchFamily="49" charset="0"/>
              </a:rPr>
              <a:t>My number is " </a:t>
            </a:r>
            <a:r>
              <a:rPr lang="en-US" altLang="en-US" sz="2400" dirty="0">
                <a:latin typeface="Courier New" pitchFamily="49" charset="0"/>
                <a:cs typeface="Courier New" pitchFamily="49" charset="0"/>
                <a:sym typeface="Courier New" pitchFamily="49" charset="0"/>
              </a:rPr>
              <a:t>+ </a:t>
            </a:r>
            <a:r>
              <a:rPr lang="en-US" altLang="en-US" sz="2400" dirty="0" err="1">
                <a:solidFill>
                  <a:srgbClr val="B74D99"/>
                </a:solidFill>
                <a:latin typeface="Courier New" pitchFamily="49" charset="0"/>
                <a:cs typeface="Courier New" pitchFamily="49" charset="0"/>
                <a:sym typeface="Courier New" pitchFamily="49" charset="0"/>
              </a:rPr>
              <a:t>str</a:t>
            </a:r>
            <a:r>
              <a:rPr lang="en-US" altLang="en-US" sz="2400" dirty="0">
                <a:latin typeface="Courier New" pitchFamily="49" charset="0"/>
                <a:cs typeface="Courier New" pitchFamily="49" charset="0"/>
                <a:sym typeface="Courier New" pitchFamily="49" charset="0"/>
              </a:rPr>
              <a:t>(</a:t>
            </a:r>
            <a:r>
              <a:rPr lang="en-US" altLang="en-US" sz="2400" dirty="0" err="1">
                <a:latin typeface="Courier New" pitchFamily="49" charset="0"/>
                <a:cs typeface="Courier New" pitchFamily="49" charset="0"/>
                <a:sym typeface="Courier New" pitchFamily="49" charset="0"/>
              </a:rPr>
              <a:t>myNum</a:t>
            </a:r>
            <a:r>
              <a:rPr lang="en-US" altLang="en-US" sz="2400" dirty="0" smtClean="0">
                <a:latin typeface="Courier New" pitchFamily="49" charset="0"/>
                <a:cs typeface="Courier New" pitchFamily="49" charset="0"/>
                <a:sym typeface="Courier New" pitchFamily="49" charset="0"/>
              </a:rPr>
              <a:t>))</a:t>
            </a:r>
            <a:endParaRPr lang="en-US" altLang="en-US" sz="2400" dirty="0">
              <a:latin typeface="Courier New" pitchFamily="49" charset="0"/>
              <a:cs typeface="Courier New" pitchFamily="49" charset="0"/>
              <a:sym typeface="Courier New" pitchFamily="49" charset="0"/>
            </a:endParaRP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US" altLang="en-US" sz="2400" dirty="0">
              <a:latin typeface="Courier New" pitchFamily="49" charset="0"/>
              <a:cs typeface="Courier New" pitchFamily="49" charset="0"/>
              <a:sym typeface="Courier New" pitchFamily="49" charset="0"/>
            </a:endParaRP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2400" dirty="0">
                <a:latin typeface="Courier New" pitchFamily="49" charset="0"/>
                <a:cs typeface="Courier New" pitchFamily="49" charset="0"/>
                <a:sym typeface="Courier New" pitchFamily="49" charset="0"/>
              </a:rPr>
              <a:t>&gt;&gt;&gt; jerry()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2400" dirty="0">
                <a:latin typeface="Courier New" pitchFamily="49" charset="0"/>
                <a:cs typeface="Courier New" pitchFamily="49" charset="0"/>
                <a:sym typeface="Courier New" pitchFamily="49" charset="0"/>
              </a:rPr>
              <a:t>My number is 42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685800"/>
          </a:xfrm>
        </p:spPr>
        <p:txBody>
          <a:bodyPr rIns="132080"/>
          <a:lstStyle/>
          <a:p>
            <a:pPr indent="0" eaLnBrk="1" hangingPunct="1"/>
            <a:r>
              <a:rPr lang="en-US" altLang="en-US" smtClean="0"/>
              <a:t>Type Casting</a:t>
            </a:r>
          </a:p>
        </p:txBody>
      </p:sp>
      <p:grpSp>
        <p:nvGrpSpPr>
          <p:cNvPr id="19459" name="Group 3"/>
          <p:cNvGrpSpPr>
            <a:grpSpLocks/>
          </p:cNvGrpSpPr>
          <p:nvPr/>
        </p:nvGrpSpPr>
        <p:grpSpPr bwMode="auto">
          <a:xfrm>
            <a:off x="381000" y="762000"/>
            <a:ext cx="8218488" cy="180975"/>
            <a:chOff x="0" y="0"/>
            <a:chExt cx="5177" cy="114"/>
          </a:xfrm>
        </p:grpSpPr>
        <p:sp>
          <p:nvSpPr>
            <p:cNvPr id="19465" name="Rectangle 4"/>
            <p:cNvSpPr>
              <a:spLocks/>
            </p:cNvSpPr>
            <p:nvPr/>
          </p:nvSpPr>
          <p:spPr bwMode="auto">
            <a:xfrm>
              <a:off x="0" y="0"/>
              <a:ext cx="5177" cy="48"/>
            </a:xfrm>
            <a:prstGeom prst="rect">
              <a:avLst/>
            </a:prstGeom>
            <a:solidFill>
              <a:srgbClr val="42CBF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ts val="700"/>
                </a:spcBef>
                <a:buSzPct val="100000"/>
                <a:buFont typeface="Lucida Grande" charset="0"/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1pPr>
              <a:lvl2pPr marL="742950" indent="-285750" eaLnBrk="0" hangingPunct="0">
                <a:spcBef>
                  <a:spcPts val="600"/>
                </a:spcBef>
                <a:buSzPct val="100000"/>
                <a:buFont typeface="Lucida Grande" charset="0"/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2pPr>
              <a:lvl3pPr marL="1143000" indent="-228600" eaLnBrk="0" hangingPunct="0">
                <a:spcBef>
                  <a:spcPts val="600"/>
                </a:spcBef>
                <a:buSzPct val="100000"/>
                <a:buFont typeface="Lucida Grande" charset="0"/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3pPr>
              <a:lvl4pPr marL="1600200" indent="-228600" eaLnBrk="0" hangingPunct="0">
                <a:spcBef>
                  <a:spcPts val="500"/>
                </a:spcBef>
                <a:buSzPct val="100000"/>
                <a:buFont typeface="Lucida Grande" charset="0"/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4pPr>
              <a:lvl5pPr marL="2057400" indent="-228600" eaLnBrk="0" hangingPunct="0">
                <a:spcBef>
                  <a:spcPts val="500"/>
                </a:spcBef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5pPr>
              <a:lvl6pPr marL="25146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6pPr>
              <a:lvl7pPr marL="29718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7pPr>
              <a:lvl8pPr marL="34290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8pPr>
              <a:lvl9pPr marL="38862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endParaRPr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9466" name="Rectangle 5"/>
            <p:cNvSpPr>
              <a:spLocks/>
            </p:cNvSpPr>
            <p:nvPr/>
          </p:nvSpPr>
          <p:spPr bwMode="auto">
            <a:xfrm>
              <a:off x="0" y="66"/>
              <a:ext cx="5177" cy="48"/>
            </a:xfrm>
            <a:prstGeom prst="rect">
              <a:avLst/>
            </a:prstGeom>
            <a:solidFill>
              <a:srgbClr val="42CBF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ts val="700"/>
                </a:spcBef>
                <a:buSzPct val="100000"/>
                <a:buFont typeface="Lucida Grande" charset="0"/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1pPr>
              <a:lvl2pPr marL="742950" indent="-285750" eaLnBrk="0" hangingPunct="0">
                <a:spcBef>
                  <a:spcPts val="600"/>
                </a:spcBef>
                <a:buSzPct val="100000"/>
                <a:buFont typeface="Lucida Grande" charset="0"/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2pPr>
              <a:lvl3pPr marL="1143000" indent="-228600" eaLnBrk="0" hangingPunct="0">
                <a:spcBef>
                  <a:spcPts val="600"/>
                </a:spcBef>
                <a:buSzPct val="100000"/>
                <a:buFont typeface="Lucida Grande" charset="0"/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3pPr>
              <a:lvl4pPr marL="1600200" indent="-228600" eaLnBrk="0" hangingPunct="0">
                <a:spcBef>
                  <a:spcPts val="500"/>
                </a:spcBef>
                <a:buSzPct val="100000"/>
                <a:buFont typeface="Lucida Grande" charset="0"/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4pPr>
              <a:lvl5pPr marL="2057400" indent="-228600" eaLnBrk="0" hangingPunct="0">
                <a:spcBef>
                  <a:spcPts val="500"/>
                </a:spcBef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5pPr>
              <a:lvl6pPr marL="25146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6pPr>
              <a:lvl7pPr marL="29718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7pPr>
              <a:lvl8pPr marL="34290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8pPr>
              <a:lvl9pPr marL="38862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endParaRPr lang="en-US" altLang="en-US" sz="2400">
                <a:solidFill>
                  <a:srgbClr val="000000"/>
                </a:solidFill>
              </a:endParaRPr>
            </a:p>
          </p:txBody>
        </p:sp>
      </p:grpSp>
      <p:sp>
        <p:nvSpPr>
          <p:cNvPr id="19460" name="Rectangle 6"/>
          <p:cNvSpPr>
            <a:spLocks/>
          </p:cNvSpPr>
          <p:nvPr/>
        </p:nvSpPr>
        <p:spPr bwMode="auto">
          <a:xfrm>
            <a:off x="457200" y="1143000"/>
            <a:ext cx="8204200" cy="524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>
            <a:lvl1pPr marL="39688" eaLnBrk="0" hangingPunct="0">
              <a:spcBef>
                <a:spcPts val="700"/>
              </a:spcBef>
              <a:buSzPct val="100000"/>
              <a:buFont typeface="Lucida Grande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1pPr>
            <a:lvl2pPr marL="742950" indent="-285750" eaLnBrk="0" hangingPunct="0">
              <a:spcBef>
                <a:spcPts val="600"/>
              </a:spcBef>
              <a:buSzPct val="100000"/>
              <a:buFont typeface="Lucida Grande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2pPr>
            <a:lvl3pPr marL="1143000" indent="-228600" eaLnBrk="0" hangingPunct="0">
              <a:spcBef>
                <a:spcPts val="600"/>
              </a:spcBef>
              <a:buSzPct val="100000"/>
              <a:buFont typeface="Lucida Grande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3pPr>
            <a:lvl4pPr marL="1600200" indent="-228600" eaLnBrk="0" hangingPunct="0">
              <a:spcBef>
                <a:spcPts val="500"/>
              </a:spcBef>
              <a:buSzPct val="100000"/>
              <a:buFont typeface="Lucida Grande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4pPr>
            <a:lvl5pPr marL="2057400" indent="-228600" eaLnBrk="0" hangingPunct="0">
              <a:spcBef>
                <a:spcPts val="500"/>
              </a:spcBef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2400" dirty="0">
                <a:latin typeface="Courier New" pitchFamily="49" charset="0"/>
                <a:cs typeface="Courier New" pitchFamily="49" charset="0"/>
                <a:sym typeface="Courier New" pitchFamily="49" charset="0"/>
              </a:rPr>
              <a:t>&gt;&gt;&gt; </a:t>
            </a:r>
            <a:r>
              <a:rPr lang="en-US" altLang="en-US" sz="2400" dirty="0" err="1">
                <a:solidFill>
                  <a:srgbClr val="B74D99"/>
                </a:solidFill>
                <a:latin typeface="Courier New" pitchFamily="49" charset="0"/>
                <a:cs typeface="Courier New" pitchFamily="49" charset="0"/>
                <a:sym typeface="Courier New" pitchFamily="49" charset="0"/>
              </a:rPr>
              <a:t>int</a:t>
            </a:r>
            <a:r>
              <a:rPr lang="en-US" altLang="en-US" sz="2400" dirty="0">
                <a:latin typeface="Courier New" pitchFamily="49" charset="0"/>
                <a:cs typeface="Courier New" pitchFamily="49" charset="0"/>
                <a:sym typeface="Courier New" pitchFamily="49" charset="0"/>
              </a:rPr>
              <a:t>(1.3)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2400" dirty="0">
                <a:latin typeface="Courier New" pitchFamily="49" charset="0"/>
                <a:cs typeface="Courier New" pitchFamily="49" charset="0"/>
                <a:sym typeface="Courier New" pitchFamily="49" charset="0"/>
              </a:rPr>
              <a:t>1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2400" dirty="0">
                <a:latin typeface="Courier New" pitchFamily="49" charset="0"/>
                <a:cs typeface="Courier New" pitchFamily="49" charset="0"/>
                <a:sym typeface="Courier New" pitchFamily="49" charset="0"/>
              </a:rPr>
              <a:t>&gt;&gt;&gt; </a:t>
            </a:r>
            <a:r>
              <a:rPr lang="en-US" altLang="en-US" sz="2400" dirty="0" err="1">
                <a:solidFill>
                  <a:srgbClr val="B74D99"/>
                </a:solidFill>
                <a:latin typeface="Courier New" pitchFamily="49" charset="0"/>
                <a:cs typeface="Courier New" pitchFamily="49" charset="0"/>
                <a:sym typeface="Courier New" pitchFamily="49" charset="0"/>
              </a:rPr>
              <a:t>str</a:t>
            </a:r>
            <a:r>
              <a:rPr lang="en-US" altLang="en-US" sz="2400" dirty="0">
                <a:latin typeface="Courier New" pitchFamily="49" charset="0"/>
                <a:cs typeface="Courier New" pitchFamily="49" charset="0"/>
                <a:sym typeface="Courier New" pitchFamily="49" charset="0"/>
              </a:rPr>
              <a:t>(1.3)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2400" dirty="0">
                <a:latin typeface="Courier New" pitchFamily="49" charset="0"/>
                <a:cs typeface="Courier New" pitchFamily="49" charset="0"/>
                <a:sym typeface="Courier New" pitchFamily="49" charset="0"/>
              </a:rPr>
              <a:t>'1.3'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2400" dirty="0">
                <a:latin typeface="Courier New" pitchFamily="49" charset="0"/>
                <a:cs typeface="Courier New" pitchFamily="49" charset="0"/>
                <a:sym typeface="Courier New" pitchFamily="49" charset="0"/>
              </a:rPr>
              <a:t>&gt;&gt;&gt; </a:t>
            </a:r>
            <a:r>
              <a:rPr lang="en-US" altLang="en-US" sz="2400" dirty="0" err="1">
                <a:solidFill>
                  <a:srgbClr val="B74D99"/>
                </a:solidFill>
                <a:latin typeface="Courier New" pitchFamily="49" charset="0"/>
                <a:cs typeface="Courier New" pitchFamily="49" charset="0"/>
                <a:sym typeface="Courier New" pitchFamily="49" charset="0"/>
              </a:rPr>
              <a:t>str</a:t>
            </a:r>
            <a:r>
              <a:rPr lang="en-US" altLang="en-US" sz="2400" dirty="0">
                <a:latin typeface="Courier New" pitchFamily="49" charset="0"/>
                <a:cs typeface="Courier New" pitchFamily="49" charset="0"/>
                <a:sym typeface="Courier New" pitchFamily="49" charset="0"/>
              </a:rPr>
              <a:t>(2+3j)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2400" dirty="0">
                <a:latin typeface="Courier New" pitchFamily="49" charset="0"/>
                <a:cs typeface="Courier New" pitchFamily="49" charset="0"/>
                <a:sym typeface="Courier New" pitchFamily="49" charset="0"/>
              </a:rPr>
              <a:t>'(2+3j)'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2400" dirty="0">
                <a:latin typeface="Courier New" pitchFamily="49" charset="0"/>
                <a:cs typeface="Courier New" pitchFamily="49" charset="0"/>
                <a:sym typeface="Courier New" pitchFamily="49" charset="0"/>
              </a:rPr>
              <a:t>&gt;&gt;&gt; </a:t>
            </a:r>
            <a:r>
              <a:rPr lang="en-US" altLang="en-US" sz="2400" dirty="0" err="1">
                <a:solidFill>
                  <a:srgbClr val="B74D99"/>
                </a:solidFill>
                <a:latin typeface="Courier New" pitchFamily="49" charset="0"/>
                <a:cs typeface="Courier New" pitchFamily="49" charset="0"/>
                <a:sym typeface="Courier New" pitchFamily="49" charset="0"/>
              </a:rPr>
              <a:t>str</a:t>
            </a:r>
            <a:r>
              <a:rPr lang="en-US" altLang="en-US" sz="2400" dirty="0">
                <a:latin typeface="Courier New" pitchFamily="49" charset="0"/>
                <a:cs typeface="Courier New" pitchFamily="49" charset="0"/>
                <a:sym typeface="Courier New" pitchFamily="49" charset="0"/>
              </a:rPr>
              <a:t>([1, 2, 3])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2400" dirty="0">
                <a:latin typeface="Courier New" pitchFamily="49" charset="0"/>
                <a:cs typeface="Courier New" pitchFamily="49" charset="0"/>
                <a:sym typeface="Courier New" pitchFamily="49" charset="0"/>
              </a:rPr>
              <a:t>'[1, 2, 3]'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2400" dirty="0">
                <a:latin typeface="Courier New" pitchFamily="49" charset="0"/>
                <a:cs typeface="Courier New" pitchFamily="49" charset="0"/>
                <a:sym typeface="Courier New" pitchFamily="49" charset="0"/>
              </a:rPr>
              <a:t>&gt;&gt;&gt; </a:t>
            </a:r>
            <a:r>
              <a:rPr lang="en-US" altLang="en-US" sz="2400" dirty="0" err="1">
                <a:solidFill>
                  <a:srgbClr val="B74D99"/>
                </a:solidFill>
                <a:latin typeface="Courier New" pitchFamily="49" charset="0"/>
                <a:cs typeface="Courier New" pitchFamily="49" charset="0"/>
                <a:sym typeface="Courier New" pitchFamily="49" charset="0"/>
              </a:rPr>
              <a:t>str</a:t>
            </a:r>
            <a:r>
              <a:rPr lang="en-US" altLang="en-US" sz="2400" dirty="0">
                <a:latin typeface="Courier New" pitchFamily="49" charset="0"/>
                <a:cs typeface="Courier New" pitchFamily="49" charset="0"/>
                <a:sym typeface="Courier New" pitchFamily="49" charset="0"/>
              </a:rPr>
              <a:t>(</a:t>
            </a:r>
            <a:r>
              <a:rPr lang="en-US" altLang="en-US" sz="2400" dirty="0">
                <a:solidFill>
                  <a:srgbClr val="42BA50"/>
                </a:solidFill>
                <a:latin typeface="Courier New" pitchFamily="49" charset="0"/>
                <a:cs typeface="Courier New" pitchFamily="49" charset="0"/>
                <a:sym typeface="Courier New" pitchFamily="49" charset="0"/>
              </a:rPr>
              <a:t>"hello"</a:t>
            </a:r>
            <a:r>
              <a:rPr lang="en-US" altLang="en-US" sz="2400" dirty="0">
                <a:latin typeface="Courier New" pitchFamily="49" charset="0"/>
                <a:cs typeface="Courier New" pitchFamily="49" charset="0"/>
                <a:sym typeface="Courier New" pitchFamily="49" charset="0"/>
              </a:rPr>
              <a:t>)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2400" dirty="0">
                <a:latin typeface="Courier New" pitchFamily="49" charset="0"/>
                <a:cs typeface="Courier New" pitchFamily="49" charset="0"/>
                <a:sym typeface="Courier New" pitchFamily="49" charset="0"/>
              </a:rPr>
              <a:t>'hello'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2400" dirty="0">
                <a:latin typeface="Courier New" pitchFamily="49" charset="0"/>
                <a:cs typeface="Courier New" pitchFamily="49" charset="0"/>
                <a:sym typeface="Courier New" pitchFamily="49" charset="0"/>
              </a:rPr>
              <a:t>&gt;&gt;&gt; </a:t>
            </a:r>
            <a:r>
              <a:rPr lang="en-US" altLang="en-US" sz="2400" dirty="0" err="1">
                <a:solidFill>
                  <a:srgbClr val="B74D99"/>
                </a:solidFill>
                <a:latin typeface="Courier New" pitchFamily="49" charset="0"/>
                <a:cs typeface="Courier New" pitchFamily="49" charset="0"/>
                <a:sym typeface="Courier New" pitchFamily="49" charset="0"/>
              </a:rPr>
              <a:t>int</a:t>
            </a:r>
            <a:r>
              <a:rPr lang="en-US" altLang="en-US" sz="2400" dirty="0">
                <a:latin typeface="Courier New" pitchFamily="49" charset="0"/>
                <a:cs typeface="Courier New" pitchFamily="49" charset="0"/>
                <a:sym typeface="Courier New" pitchFamily="49" charset="0"/>
              </a:rPr>
              <a:t>(</a:t>
            </a:r>
            <a:r>
              <a:rPr lang="en-US" altLang="en-US" sz="2400" dirty="0">
                <a:solidFill>
                  <a:srgbClr val="42BA50"/>
                </a:solidFill>
                <a:latin typeface="Courier New" pitchFamily="49" charset="0"/>
                <a:cs typeface="Courier New" pitchFamily="49" charset="0"/>
                <a:sym typeface="Courier New" pitchFamily="49" charset="0"/>
              </a:rPr>
              <a:t>"hello"</a:t>
            </a:r>
            <a:r>
              <a:rPr lang="en-US" altLang="en-US" sz="2400" dirty="0">
                <a:latin typeface="Courier New" pitchFamily="49" charset="0"/>
                <a:cs typeface="Courier New" pitchFamily="49" charset="0"/>
                <a:sym typeface="Courier New" pitchFamily="49" charset="0"/>
              </a:rPr>
              <a:t>)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2400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" pitchFamily="49" charset="0"/>
              </a:rPr>
              <a:t>Traceback</a:t>
            </a:r>
            <a:r>
              <a:rPr lang="en-US" altLang="en-US" sz="2400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" pitchFamily="49" charset="0"/>
              </a:rPr>
              <a:t> (most recent call last):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2400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" pitchFamily="49" charset="0"/>
              </a:rPr>
              <a:t>  File "&lt;</a:t>
            </a:r>
            <a:r>
              <a:rPr lang="en-US" altLang="en-US" sz="2400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" pitchFamily="49" charset="0"/>
              </a:rPr>
              <a:t>stdin</a:t>
            </a:r>
            <a:r>
              <a:rPr lang="en-US" altLang="en-US" sz="2400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" pitchFamily="49" charset="0"/>
              </a:rPr>
              <a:t>&gt;", line 1, in ?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2400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" pitchFamily="49" charset="0"/>
              </a:rPr>
              <a:t>ValueError</a:t>
            </a:r>
            <a:r>
              <a:rPr lang="en-US" altLang="en-US" sz="2400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" pitchFamily="49" charset="0"/>
              </a:rPr>
              <a:t>: invalid literal for </a:t>
            </a:r>
            <a:r>
              <a:rPr lang="en-US" altLang="en-US" sz="2400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" pitchFamily="49" charset="0"/>
              </a:rPr>
              <a:t>int</a:t>
            </a:r>
            <a:r>
              <a:rPr lang="en-US" altLang="en-US" sz="2400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" pitchFamily="49" charset="0"/>
              </a:rPr>
              <a:t>(): hello</a:t>
            </a:r>
          </a:p>
        </p:txBody>
      </p:sp>
      <p:pic>
        <p:nvPicPr>
          <p:cNvPr id="19461" name="Picture 7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4600" y="2565400"/>
            <a:ext cx="965200" cy="132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9462" name="Group 8"/>
          <p:cNvGrpSpPr>
            <a:grpSpLocks/>
          </p:cNvGrpSpPr>
          <p:nvPr/>
        </p:nvGrpSpPr>
        <p:grpSpPr bwMode="auto">
          <a:xfrm>
            <a:off x="5943600" y="2133600"/>
            <a:ext cx="1600200" cy="960438"/>
            <a:chOff x="0" y="0"/>
            <a:chExt cx="1200" cy="653"/>
          </a:xfrm>
        </p:grpSpPr>
        <p:sp>
          <p:nvSpPr>
            <p:cNvPr id="19463" name="AutoShape 9"/>
            <p:cNvSpPr>
              <a:spLocks/>
            </p:cNvSpPr>
            <p:nvPr/>
          </p:nvSpPr>
          <p:spPr bwMode="auto">
            <a:xfrm>
              <a:off x="0" y="0"/>
              <a:ext cx="1200" cy="653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w 21600"/>
                <a:gd name="T17" fmla="*/ 0 h 21600"/>
                <a:gd name="T18" fmla="*/ 0 w 21600"/>
                <a:gd name="T19" fmla="*/ 0 h 21600"/>
                <a:gd name="T20" fmla="*/ 0 w 21600"/>
                <a:gd name="T21" fmla="*/ 0 h 21600"/>
                <a:gd name="T22" fmla="*/ 0 w 21600"/>
                <a:gd name="T23" fmla="*/ 0 h 21600"/>
                <a:gd name="T24" fmla="*/ 0 w 21600"/>
                <a:gd name="T25" fmla="*/ 0 h 21600"/>
                <a:gd name="T26" fmla="*/ 0 w 21600"/>
                <a:gd name="T27" fmla="*/ 0 h 21600"/>
                <a:gd name="T28" fmla="*/ 0 w 21600"/>
                <a:gd name="T29" fmla="*/ 0 h 2160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0" y="11114"/>
                  </a:lnTo>
                  <a:lnTo>
                    <a:pt x="0" y="15877"/>
                  </a:lnTo>
                  <a:lnTo>
                    <a:pt x="0" y="19053"/>
                  </a:lnTo>
                  <a:lnTo>
                    <a:pt x="3600" y="19053"/>
                  </a:lnTo>
                  <a:lnTo>
                    <a:pt x="648" y="21600"/>
                  </a:lnTo>
                  <a:lnTo>
                    <a:pt x="9000" y="19053"/>
                  </a:lnTo>
                  <a:lnTo>
                    <a:pt x="21600" y="19053"/>
                  </a:lnTo>
                  <a:lnTo>
                    <a:pt x="21600" y="15877"/>
                  </a:lnTo>
                  <a:lnTo>
                    <a:pt x="21600" y="11114"/>
                  </a:lnTo>
                  <a:lnTo>
                    <a:pt x="21600" y="0"/>
                  </a:lnTo>
                  <a:lnTo>
                    <a:pt x="9000" y="0"/>
                  </a:lnTo>
                  <a:lnTo>
                    <a:pt x="3600" y="0"/>
                  </a:lnTo>
                  <a:lnTo>
                    <a:pt x="0" y="0"/>
                  </a:lnTo>
                  <a:close/>
                  <a:moveTo>
                    <a:pt x="0" y="0"/>
                  </a:moveTo>
                </a:path>
              </a:pathLst>
            </a:cu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64" name="Rectangle 10"/>
            <p:cNvSpPr>
              <a:spLocks/>
            </p:cNvSpPr>
            <p:nvPr/>
          </p:nvSpPr>
          <p:spPr bwMode="auto">
            <a:xfrm>
              <a:off x="0" y="0"/>
              <a:ext cx="1200" cy="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40639" bIns="0"/>
            <a:lstStyle>
              <a:lvl1pPr marL="39688" eaLnBrk="0" hangingPunct="0">
                <a:spcBef>
                  <a:spcPts val="700"/>
                </a:spcBef>
                <a:buSzPct val="100000"/>
                <a:buFont typeface="Lucida Grande" charset="0"/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1pPr>
              <a:lvl2pPr marL="742950" indent="-285750" eaLnBrk="0" hangingPunct="0">
                <a:spcBef>
                  <a:spcPts val="600"/>
                </a:spcBef>
                <a:buSzPct val="100000"/>
                <a:buFont typeface="Lucida Grande" charset="0"/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2pPr>
              <a:lvl3pPr marL="1143000" indent="-228600" eaLnBrk="0" hangingPunct="0">
                <a:spcBef>
                  <a:spcPts val="600"/>
                </a:spcBef>
                <a:buSzPct val="100000"/>
                <a:buFont typeface="Lucida Grande" charset="0"/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3pPr>
              <a:lvl4pPr marL="1600200" indent="-228600" eaLnBrk="0" hangingPunct="0">
                <a:spcBef>
                  <a:spcPts val="500"/>
                </a:spcBef>
                <a:buSzPct val="100000"/>
                <a:buFont typeface="Lucida Grande" charset="0"/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4pPr>
              <a:lvl5pPr marL="2057400" indent="-228600" eaLnBrk="0" hangingPunct="0">
                <a:spcBef>
                  <a:spcPts val="500"/>
                </a:spcBef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5pPr>
              <a:lvl6pPr marL="25146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6pPr>
              <a:lvl7pPr marL="29718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7pPr>
              <a:lvl8pPr marL="34290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8pPr>
              <a:lvl9pPr marL="38862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2400">
                  <a:latin typeface="Times New Roman" pitchFamily="18" charset="0"/>
                  <a:cs typeface="Times New Roman" pitchFamily="18" charset="0"/>
                  <a:sym typeface="Times New Roman" pitchFamily="18" charset="0"/>
                </a:rPr>
                <a:t>I hate being typecast!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990600"/>
          </a:xfrm>
        </p:spPr>
        <p:txBody>
          <a:bodyPr rIns="132080"/>
          <a:lstStyle/>
          <a:p>
            <a:pPr indent="0" eaLnBrk="1" hangingPunct="1"/>
            <a:r>
              <a:rPr lang="en-US" altLang="en-US" smtClean="0"/>
              <a:t>Non-Built-In “Types”</a:t>
            </a:r>
          </a:p>
        </p:txBody>
      </p:sp>
      <p:grpSp>
        <p:nvGrpSpPr>
          <p:cNvPr id="20483" name="Group 3"/>
          <p:cNvGrpSpPr>
            <a:grpSpLocks/>
          </p:cNvGrpSpPr>
          <p:nvPr/>
        </p:nvGrpSpPr>
        <p:grpSpPr bwMode="auto">
          <a:xfrm>
            <a:off x="381000" y="1038225"/>
            <a:ext cx="8218488" cy="180975"/>
            <a:chOff x="0" y="0"/>
            <a:chExt cx="5177" cy="114"/>
          </a:xfrm>
        </p:grpSpPr>
        <p:sp>
          <p:nvSpPr>
            <p:cNvPr id="20491" name="Rectangle 4"/>
            <p:cNvSpPr>
              <a:spLocks/>
            </p:cNvSpPr>
            <p:nvPr/>
          </p:nvSpPr>
          <p:spPr bwMode="auto">
            <a:xfrm>
              <a:off x="0" y="0"/>
              <a:ext cx="5177" cy="48"/>
            </a:xfrm>
            <a:prstGeom prst="rect">
              <a:avLst/>
            </a:prstGeom>
            <a:solidFill>
              <a:srgbClr val="42CBF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ts val="700"/>
                </a:spcBef>
                <a:buSzPct val="100000"/>
                <a:buFont typeface="Lucida Grande" charset="0"/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1pPr>
              <a:lvl2pPr marL="742950" indent="-285750" eaLnBrk="0" hangingPunct="0">
                <a:spcBef>
                  <a:spcPts val="600"/>
                </a:spcBef>
                <a:buSzPct val="100000"/>
                <a:buFont typeface="Lucida Grande" charset="0"/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2pPr>
              <a:lvl3pPr marL="1143000" indent="-228600" eaLnBrk="0" hangingPunct="0">
                <a:spcBef>
                  <a:spcPts val="600"/>
                </a:spcBef>
                <a:buSzPct val="100000"/>
                <a:buFont typeface="Lucida Grande" charset="0"/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3pPr>
              <a:lvl4pPr marL="1600200" indent="-228600" eaLnBrk="0" hangingPunct="0">
                <a:spcBef>
                  <a:spcPts val="500"/>
                </a:spcBef>
                <a:buSzPct val="100000"/>
                <a:buFont typeface="Lucida Grande" charset="0"/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4pPr>
              <a:lvl5pPr marL="2057400" indent="-228600" eaLnBrk="0" hangingPunct="0">
                <a:spcBef>
                  <a:spcPts val="500"/>
                </a:spcBef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5pPr>
              <a:lvl6pPr marL="25146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6pPr>
              <a:lvl7pPr marL="29718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7pPr>
              <a:lvl8pPr marL="34290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8pPr>
              <a:lvl9pPr marL="38862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endParaRPr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0492" name="Rectangle 5"/>
            <p:cNvSpPr>
              <a:spLocks/>
            </p:cNvSpPr>
            <p:nvPr/>
          </p:nvSpPr>
          <p:spPr bwMode="auto">
            <a:xfrm>
              <a:off x="0" y="66"/>
              <a:ext cx="5177" cy="48"/>
            </a:xfrm>
            <a:prstGeom prst="rect">
              <a:avLst/>
            </a:prstGeom>
            <a:solidFill>
              <a:srgbClr val="42CBF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ts val="700"/>
                </a:spcBef>
                <a:buSzPct val="100000"/>
                <a:buFont typeface="Lucida Grande" charset="0"/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1pPr>
              <a:lvl2pPr marL="742950" indent="-285750" eaLnBrk="0" hangingPunct="0">
                <a:spcBef>
                  <a:spcPts val="600"/>
                </a:spcBef>
                <a:buSzPct val="100000"/>
                <a:buFont typeface="Lucida Grande" charset="0"/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2pPr>
              <a:lvl3pPr marL="1143000" indent="-228600" eaLnBrk="0" hangingPunct="0">
                <a:spcBef>
                  <a:spcPts val="600"/>
                </a:spcBef>
                <a:buSzPct val="100000"/>
                <a:buFont typeface="Lucida Grande" charset="0"/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3pPr>
              <a:lvl4pPr marL="1600200" indent="-228600" eaLnBrk="0" hangingPunct="0">
                <a:spcBef>
                  <a:spcPts val="500"/>
                </a:spcBef>
                <a:buSzPct val="100000"/>
                <a:buFont typeface="Lucida Grande" charset="0"/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4pPr>
              <a:lvl5pPr marL="2057400" indent="-228600" eaLnBrk="0" hangingPunct="0">
                <a:spcBef>
                  <a:spcPts val="500"/>
                </a:spcBef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5pPr>
              <a:lvl6pPr marL="25146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6pPr>
              <a:lvl7pPr marL="29718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7pPr>
              <a:lvl8pPr marL="34290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8pPr>
              <a:lvl9pPr marL="38862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endParaRPr lang="en-US" altLang="en-US" sz="2400">
                <a:solidFill>
                  <a:srgbClr val="000000"/>
                </a:solidFill>
              </a:endParaRPr>
            </a:p>
          </p:txBody>
        </p:sp>
      </p:grpSp>
      <p:sp>
        <p:nvSpPr>
          <p:cNvPr id="119814" name="Rectangle 6"/>
          <p:cNvSpPr>
            <a:spLocks/>
          </p:cNvSpPr>
          <p:nvPr/>
        </p:nvSpPr>
        <p:spPr bwMode="auto">
          <a:xfrm>
            <a:off x="457200" y="1600200"/>
            <a:ext cx="8280400" cy="455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>
            <a:lvl1pPr marL="39688" eaLnBrk="0" hangingPunct="0">
              <a:spcBef>
                <a:spcPts val="700"/>
              </a:spcBef>
              <a:buSzPct val="100000"/>
              <a:buFont typeface="Lucida Grande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1pPr>
            <a:lvl2pPr marL="742950" indent="-285750" eaLnBrk="0" hangingPunct="0">
              <a:spcBef>
                <a:spcPts val="600"/>
              </a:spcBef>
              <a:buSzPct val="100000"/>
              <a:buFont typeface="Lucida Grande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2pPr>
            <a:lvl3pPr marL="1143000" indent="-228600" eaLnBrk="0" hangingPunct="0">
              <a:spcBef>
                <a:spcPts val="600"/>
              </a:spcBef>
              <a:buSzPct val="100000"/>
              <a:buFont typeface="Lucida Grande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3pPr>
            <a:lvl4pPr marL="1600200" indent="-228600" eaLnBrk="0" hangingPunct="0">
              <a:spcBef>
                <a:spcPts val="500"/>
              </a:spcBef>
              <a:buSzPct val="100000"/>
              <a:buFont typeface="Lucida Grande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4pPr>
            <a:lvl5pPr marL="2057400" indent="-228600" eaLnBrk="0" hangingPunct="0">
              <a:spcBef>
                <a:spcPts val="500"/>
              </a:spcBef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2400" dirty="0">
                <a:latin typeface="Courier New" pitchFamily="49" charset="0"/>
                <a:cs typeface="Courier New" pitchFamily="49" charset="0"/>
                <a:sym typeface="Courier New" pitchFamily="49" charset="0"/>
              </a:rPr>
              <a:t>&gt;&gt;&gt; </a:t>
            </a:r>
            <a:r>
              <a:rPr lang="en-US" altLang="en-US" sz="2400" dirty="0">
                <a:solidFill>
                  <a:srgbClr val="FFB750"/>
                </a:solidFill>
                <a:latin typeface="Courier New" pitchFamily="49" charset="0"/>
                <a:cs typeface="Courier New" pitchFamily="49" charset="0"/>
                <a:sym typeface="Courier New" pitchFamily="49" charset="0"/>
              </a:rPr>
              <a:t>from</a:t>
            </a:r>
            <a:r>
              <a:rPr lang="en-US" altLang="en-US" sz="2400" dirty="0">
                <a:latin typeface="Courier New" pitchFamily="49" charset="0"/>
                <a:cs typeface="Courier New" pitchFamily="49" charset="0"/>
                <a:sym typeface="Courier New" pitchFamily="49" charset="0"/>
              </a:rPr>
              <a:t> decimal </a:t>
            </a:r>
            <a:r>
              <a:rPr lang="en-US" altLang="en-US" sz="2400" dirty="0">
                <a:solidFill>
                  <a:srgbClr val="FFB750"/>
                </a:solidFill>
                <a:latin typeface="Courier New" pitchFamily="49" charset="0"/>
                <a:cs typeface="Courier New" pitchFamily="49" charset="0"/>
                <a:sym typeface="Courier New" pitchFamily="49" charset="0"/>
              </a:rPr>
              <a:t>import</a:t>
            </a:r>
            <a:r>
              <a:rPr lang="en-US" altLang="en-US" sz="2400" dirty="0">
                <a:latin typeface="Courier New" pitchFamily="49" charset="0"/>
                <a:cs typeface="Courier New" pitchFamily="49" charset="0"/>
                <a:sym typeface="Courier New" pitchFamily="49" charset="0"/>
              </a:rPr>
              <a:t> *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2400" dirty="0">
                <a:latin typeface="Courier New" pitchFamily="49" charset="0"/>
                <a:cs typeface="Courier New" pitchFamily="49" charset="0"/>
                <a:sym typeface="Courier New" pitchFamily="49" charset="0"/>
              </a:rPr>
              <a:t>&gt;&gt;&gt; </a:t>
            </a:r>
            <a:r>
              <a:rPr lang="en-US" altLang="en-US" sz="2400" dirty="0" err="1">
                <a:latin typeface="Courier New" pitchFamily="49" charset="0"/>
                <a:cs typeface="Courier New" pitchFamily="49" charset="0"/>
                <a:sym typeface="Courier New" pitchFamily="49" charset="0"/>
              </a:rPr>
              <a:t>getcontext</a:t>
            </a:r>
            <a:r>
              <a:rPr lang="en-US" altLang="en-US" sz="2400" dirty="0">
                <a:latin typeface="Courier New" pitchFamily="49" charset="0"/>
                <a:cs typeface="Courier New" pitchFamily="49" charset="0"/>
                <a:sym typeface="Courier New" pitchFamily="49" charset="0"/>
              </a:rPr>
              <a:t>().</a:t>
            </a:r>
            <a:r>
              <a:rPr lang="en-US" altLang="en-US" sz="2400" dirty="0" err="1">
                <a:latin typeface="Courier New" pitchFamily="49" charset="0"/>
                <a:cs typeface="Courier New" pitchFamily="49" charset="0"/>
                <a:sym typeface="Courier New" pitchFamily="49" charset="0"/>
              </a:rPr>
              <a:t>prec</a:t>
            </a:r>
            <a:r>
              <a:rPr lang="en-US" altLang="en-US" sz="2400" dirty="0">
                <a:latin typeface="Courier New" pitchFamily="49" charset="0"/>
                <a:cs typeface="Courier New" pitchFamily="49" charset="0"/>
                <a:sym typeface="Courier New" pitchFamily="49" charset="0"/>
              </a:rPr>
              <a:t> = 20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2400" dirty="0">
                <a:latin typeface="Courier New" pitchFamily="49" charset="0"/>
                <a:cs typeface="Courier New" pitchFamily="49" charset="0"/>
                <a:sym typeface="Courier New" pitchFamily="49" charset="0"/>
              </a:rPr>
              <a:t>&gt;&gt;&gt; x = Decimal(1)/Decimal(3)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2400" dirty="0">
                <a:latin typeface="Courier New" pitchFamily="49" charset="0"/>
                <a:cs typeface="Courier New" pitchFamily="49" charset="0"/>
                <a:sym typeface="Courier New" pitchFamily="49" charset="0"/>
              </a:rPr>
              <a:t>&gt;&gt;&gt; x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2400" dirty="0">
                <a:latin typeface="Courier New" pitchFamily="49" charset="0"/>
                <a:cs typeface="Courier New" pitchFamily="49" charset="0"/>
                <a:sym typeface="Courier New" pitchFamily="49" charset="0"/>
              </a:rPr>
              <a:t>Decimal("0.33333333333333333333")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2400" dirty="0">
                <a:latin typeface="Courier New" pitchFamily="49" charset="0"/>
                <a:cs typeface="Courier New" pitchFamily="49" charset="0"/>
                <a:sym typeface="Courier New" pitchFamily="49" charset="0"/>
              </a:rPr>
              <a:t>&gt;&gt;&gt; x + 1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2400" dirty="0">
                <a:latin typeface="Courier New" pitchFamily="49" charset="0"/>
                <a:cs typeface="Courier New" pitchFamily="49" charset="0"/>
                <a:sym typeface="Courier New" pitchFamily="49" charset="0"/>
              </a:rPr>
              <a:t>Decimal("1.3333333333333333333")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2400" dirty="0">
                <a:latin typeface="Courier New" pitchFamily="49" charset="0"/>
                <a:cs typeface="Courier New" pitchFamily="49" charset="0"/>
                <a:sym typeface="Courier New" pitchFamily="49" charset="0"/>
              </a:rPr>
              <a:t>&gt;&gt;&gt; </a:t>
            </a:r>
            <a:r>
              <a:rPr lang="en-US" altLang="en-US" sz="2400" dirty="0" err="1">
                <a:solidFill>
                  <a:srgbClr val="B74D99"/>
                </a:solidFill>
                <a:latin typeface="Courier New" pitchFamily="49" charset="0"/>
                <a:cs typeface="Courier New" pitchFamily="49" charset="0"/>
                <a:sym typeface="Courier New" pitchFamily="49" charset="0"/>
              </a:rPr>
              <a:t>int</a:t>
            </a:r>
            <a:r>
              <a:rPr lang="en-US" altLang="en-US" sz="2400" dirty="0">
                <a:latin typeface="Courier New" pitchFamily="49" charset="0"/>
                <a:cs typeface="Courier New" pitchFamily="49" charset="0"/>
                <a:sym typeface="Courier New" pitchFamily="49" charset="0"/>
              </a:rPr>
              <a:t>(x)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2400" dirty="0">
                <a:latin typeface="Courier New" pitchFamily="49" charset="0"/>
                <a:cs typeface="Courier New" pitchFamily="49" charset="0"/>
                <a:sym typeface="Courier New" pitchFamily="49" charset="0"/>
              </a:rPr>
              <a:t>0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2400" dirty="0">
                <a:latin typeface="Courier New" pitchFamily="49" charset="0"/>
                <a:cs typeface="Courier New" pitchFamily="49" charset="0"/>
                <a:sym typeface="Courier New" pitchFamily="49" charset="0"/>
              </a:rPr>
              <a:t>&gt;&gt;&gt; </a:t>
            </a:r>
            <a:r>
              <a:rPr lang="en-US" altLang="en-US" sz="2400" dirty="0">
                <a:solidFill>
                  <a:srgbClr val="B74D99"/>
                </a:solidFill>
                <a:latin typeface="Courier New" pitchFamily="49" charset="0"/>
                <a:cs typeface="Courier New" pitchFamily="49" charset="0"/>
                <a:sym typeface="Courier New" pitchFamily="49" charset="0"/>
              </a:rPr>
              <a:t>float</a:t>
            </a:r>
            <a:r>
              <a:rPr lang="en-US" altLang="en-US" sz="2400" dirty="0">
                <a:latin typeface="Courier New" pitchFamily="49" charset="0"/>
                <a:cs typeface="Courier New" pitchFamily="49" charset="0"/>
                <a:sym typeface="Courier New" pitchFamily="49" charset="0"/>
              </a:rPr>
              <a:t>(x)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2400" dirty="0">
                <a:latin typeface="Courier New" pitchFamily="49" charset="0"/>
                <a:cs typeface="Courier New" pitchFamily="49" charset="0"/>
                <a:sym typeface="Courier New" pitchFamily="49" charset="0"/>
              </a:rPr>
              <a:t>0.33333333333333331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2400" dirty="0">
                <a:latin typeface="Courier New" pitchFamily="49" charset="0"/>
                <a:cs typeface="Courier New" pitchFamily="49" charset="0"/>
                <a:sym typeface="Courier New" pitchFamily="49" charset="0"/>
              </a:rPr>
              <a:t>&gt;&gt;&gt;</a:t>
            </a:r>
            <a:r>
              <a:rPr lang="en-US" altLang="en-US" sz="2400" dirty="0">
                <a:solidFill>
                  <a:srgbClr val="B74D99"/>
                </a:solidFill>
                <a:latin typeface="Courier New" pitchFamily="49" charset="0"/>
                <a:cs typeface="Courier New" pitchFamily="49" charset="0"/>
                <a:sym typeface="Courier New" pitchFamily="49" charset="0"/>
              </a:rPr>
              <a:t> </a:t>
            </a:r>
            <a:r>
              <a:rPr lang="en-US" altLang="en-US" sz="2400" dirty="0" err="1">
                <a:solidFill>
                  <a:srgbClr val="B74D99"/>
                </a:solidFill>
                <a:latin typeface="Courier New" pitchFamily="49" charset="0"/>
                <a:cs typeface="Courier New" pitchFamily="49" charset="0"/>
                <a:sym typeface="Courier New" pitchFamily="49" charset="0"/>
              </a:rPr>
              <a:t>str</a:t>
            </a:r>
            <a:r>
              <a:rPr lang="en-US" altLang="en-US" sz="2400" dirty="0">
                <a:latin typeface="Courier New" pitchFamily="49" charset="0"/>
                <a:cs typeface="Courier New" pitchFamily="49" charset="0"/>
                <a:sym typeface="Courier New" pitchFamily="49" charset="0"/>
              </a:rPr>
              <a:t>(x)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2400" dirty="0">
                <a:latin typeface="Courier New" pitchFamily="49" charset="0"/>
                <a:cs typeface="Courier New" pitchFamily="49" charset="0"/>
                <a:sym typeface="Courier New" pitchFamily="49" charset="0"/>
              </a:rPr>
              <a:t>'0.33333333333333333333'</a:t>
            </a:r>
          </a:p>
        </p:txBody>
      </p:sp>
      <p:sp>
        <p:nvSpPr>
          <p:cNvPr id="20485" name="Line 7"/>
          <p:cNvSpPr>
            <a:spLocks noChangeShapeType="1"/>
          </p:cNvSpPr>
          <p:nvPr/>
        </p:nvSpPr>
        <p:spPr bwMode="auto">
          <a:xfrm flipH="1">
            <a:off x="5867400" y="2590800"/>
            <a:ext cx="7620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86" name="Rectangle 8"/>
          <p:cNvSpPr>
            <a:spLocks/>
          </p:cNvSpPr>
          <p:nvPr/>
        </p:nvSpPr>
        <p:spPr bwMode="auto">
          <a:xfrm>
            <a:off x="6781800" y="2133600"/>
            <a:ext cx="2309813" cy="146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>
            <a:lvl1pPr marL="39688" eaLnBrk="0" hangingPunct="0">
              <a:spcBef>
                <a:spcPts val="700"/>
              </a:spcBef>
              <a:buSzPct val="100000"/>
              <a:buFont typeface="Lucida Grande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1pPr>
            <a:lvl2pPr marL="742950" indent="-285750" eaLnBrk="0" hangingPunct="0">
              <a:spcBef>
                <a:spcPts val="600"/>
              </a:spcBef>
              <a:buSzPct val="100000"/>
              <a:buFont typeface="Lucida Grande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2pPr>
            <a:lvl3pPr marL="1143000" indent="-228600" eaLnBrk="0" hangingPunct="0">
              <a:spcBef>
                <a:spcPts val="600"/>
              </a:spcBef>
              <a:buSzPct val="100000"/>
              <a:buFont typeface="Lucida Grande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3pPr>
            <a:lvl4pPr marL="1600200" indent="-228600" eaLnBrk="0" hangingPunct="0">
              <a:spcBef>
                <a:spcPts val="500"/>
              </a:spcBef>
              <a:buSzPct val="100000"/>
              <a:buFont typeface="Lucida Grande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4pPr>
            <a:lvl5pPr marL="2057400" indent="-228600" eaLnBrk="0" hangingPunct="0">
              <a:spcBef>
                <a:spcPts val="500"/>
              </a:spcBef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600" b="1">
                <a:solidFill>
                  <a:srgbClr val="76141E"/>
                </a:solidFill>
                <a:cs typeface="Arial" pitchFamily="34" charset="0"/>
              </a:rPr>
              <a:t>Notice that argument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600" b="1">
                <a:solidFill>
                  <a:srgbClr val="76141E"/>
                </a:solidFill>
                <a:cs typeface="Arial" pitchFamily="34" charset="0"/>
              </a:rPr>
              <a:t>to Decimal can be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600" b="1">
                <a:solidFill>
                  <a:srgbClr val="76141E"/>
                </a:solidFill>
                <a:cs typeface="Arial" pitchFamily="34" charset="0"/>
              </a:rPr>
              <a:t>a string or an integer,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600" b="1">
                <a:solidFill>
                  <a:srgbClr val="76141E"/>
                </a:solidFill>
                <a:cs typeface="Arial" pitchFamily="34" charset="0"/>
              </a:rPr>
              <a:t>but (strangely) not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600" b="1">
                <a:solidFill>
                  <a:srgbClr val="76141E"/>
                </a:solidFill>
                <a:cs typeface="Arial" pitchFamily="34" charset="0"/>
              </a:rPr>
              <a:t>a floating point 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600" b="1">
                <a:solidFill>
                  <a:srgbClr val="76141E"/>
                </a:solidFill>
                <a:cs typeface="Arial" pitchFamily="34" charset="0"/>
              </a:rPr>
              <a:t>number!</a:t>
            </a:r>
          </a:p>
        </p:txBody>
      </p:sp>
      <p:sp>
        <p:nvSpPr>
          <p:cNvPr id="20487" name="Line 9"/>
          <p:cNvSpPr>
            <a:spLocks noChangeShapeType="1"/>
          </p:cNvSpPr>
          <p:nvPr/>
        </p:nvSpPr>
        <p:spPr bwMode="auto">
          <a:xfrm flipH="1">
            <a:off x="5943600" y="2514600"/>
            <a:ext cx="6858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88" name="Rectangle 10"/>
          <p:cNvSpPr>
            <a:spLocks/>
          </p:cNvSpPr>
          <p:nvPr/>
        </p:nvSpPr>
        <p:spPr bwMode="auto">
          <a:xfrm>
            <a:off x="6553200" y="3886200"/>
            <a:ext cx="2438400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>
            <a:lvl1pPr marL="39688" eaLnBrk="0" hangingPunct="0">
              <a:spcBef>
                <a:spcPts val="700"/>
              </a:spcBef>
              <a:buSzPct val="100000"/>
              <a:buFont typeface="Lucida Grande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1pPr>
            <a:lvl2pPr marL="742950" indent="-285750" eaLnBrk="0" hangingPunct="0">
              <a:spcBef>
                <a:spcPts val="600"/>
              </a:spcBef>
              <a:buSzPct val="100000"/>
              <a:buFont typeface="Lucida Grande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2pPr>
            <a:lvl3pPr marL="1143000" indent="-228600" eaLnBrk="0" hangingPunct="0">
              <a:spcBef>
                <a:spcPts val="600"/>
              </a:spcBef>
              <a:buSzPct val="100000"/>
              <a:buFont typeface="Lucida Grande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3pPr>
            <a:lvl4pPr marL="1600200" indent="-228600" eaLnBrk="0" hangingPunct="0">
              <a:spcBef>
                <a:spcPts val="500"/>
              </a:spcBef>
              <a:buSzPct val="100000"/>
              <a:buFont typeface="Lucida Grande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4pPr>
            <a:lvl5pPr marL="2057400" indent="-228600" eaLnBrk="0" hangingPunct="0">
              <a:spcBef>
                <a:spcPts val="500"/>
              </a:spcBef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600">
                <a:latin typeface="Courier New" pitchFamily="49" charset="0"/>
                <a:cs typeface="Courier New" pitchFamily="49" charset="0"/>
                <a:sym typeface="Courier New" pitchFamily="49" charset="0"/>
              </a:rPr>
              <a:t>&gt;&gt;&gt; Decimal(0.333)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600">
                <a:latin typeface="Courier New" pitchFamily="49" charset="0"/>
                <a:cs typeface="Courier New" pitchFamily="49" charset="0"/>
                <a:sym typeface="Courier New" pitchFamily="49" charset="0"/>
              </a:rPr>
              <a:t>BARF!!!</a:t>
            </a:r>
          </a:p>
        </p:txBody>
      </p:sp>
      <p:sp>
        <p:nvSpPr>
          <p:cNvPr id="20489" name="Rectangle 11"/>
          <p:cNvSpPr>
            <a:spLocks/>
          </p:cNvSpPr>
          <p:nvPr/>
        </p:nvSpPr>
        <p:spPr bwMode="auto">
          <a:xfrm>
            <a:off x="6553200" y="3810000"/>
            <a:ext cx="2286000" cy="914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ts val="700"/>
              </a:spcBef>
              <a:buSzPct val="100000"/>
              <a:buFont typeface="Lucida Grande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1pPr>
            <a:lvl2pPr marL="742950" indent="-285750" eaLnBrk="0" hangingPunct="0">
              <a:spcBef>
                <a:spcPts val="600"/>
              </a:spcBef>
              <a:buSzPct val="100000"/>
              <a:buFont typeface="Lucida Grande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2pPr>
            <a:lvl3pPr marL="1143000" indent="-228600" eaLnBrk="0" hangingPunct="0">
              <a:spcBef>
                <a:spcPts val="600"/>
              </a:spcBef>
              <a:buSzPct val="100000"/>
              <a:buFont typeface="Lucida Grande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3pPr>
            <a:lvl4pPr marL="1600200" indent="-228600" eaLnBrk="0" hangingPunct="0">
              <a:spcBef>
                <a:spcPts val="500"/>
              </a:spcBef>
              <a:buSzPct val="100000"/>
              <a:buFont typeface="Lucida Grande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4pPr>
            <a:lvl5pPr marL="2057400" indent="-228600" eaLnBrk="0" hangingPunct="0">
              <a:spcBef>
                <a:spcPts val="500"/>
              </a:spcBef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20490" name="Line 12"/>
          <p:cNvSpPr>
            <a:spLocks noChangeShapeType="1"/>
          </p:cNvSpPr>
          <p:nvPr/>
        </p:nvSpPr>
        <p:spPr bwMode="auto">
          <a:xfrm>
            <a:off x="8458200" y="3276600"/>
            <a:ext cx="1588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685800"/>
          </a:xfrm>
        </p:spPr>
        <p:txBody>
          <a:bodyPr/>
          <a:lstStyle/>
          <a:p>
            <a:pPr indent="0" eaLnBrk="1" hangingPunct="1"/>
            <a:r>
              <a:rPr lang="en-US" altLang="en-US" sz="3600" smtClean="0"/>
              <a:t>Lab Problem: The Mandelbrot Set</a:t>
            </a:r>
            <a:endParaRPr lang="en-US" altLang="en-US" smtClean="0"/>
          </a:p>
        </p:txBody>
      </p:sp>
      <p:grpSp>
        <p:nvGrpSpPr>
          <p:cNvPr id="3075" name="Group 3"/>
          <p:cNvGrpSpPr>
            <a:grpSpLocks/>
          </p:cNvGrpSpPr>
          <p:nvPr/>
        </p:nvGrpSpPr>
        <p:grpSpPr bwMode="auto">
          <a:xfrm>
            <a:off x="381000" y="838200"/>
            <a:ext cx="8218488" cy="180975"/>
            <a:chOff x="295" y="1311"/>
            <a:chExt cx="5177" cy="114"/>
          </a:xfrm>
        </p:grpSpPr>
        <p:sp>
          <p:nvSpPr>
            <p:cNvPr id="3090" name="Rectangle 4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ts val="700"/>
                </a:spcBef>
                <a:buSzPct val="100000"/>
                <a:buFont typeface="Lucida Grande" charset="0"/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1pPr>
              <a:lvl2pPr marL="742950" indent="-285750" eaLnBrk="0" hangingPunct="0">
                <a:spcBef>
                  <a:spcPts val="600"/>
                </a:spcBef>
                <a:buSzPct val="100000"/>
                <a:buFont typeface="Lucida Grande" charset="0"/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2pPr>
              <a:lvl3pPr marL="1143000" indent="-228600" eaLnBrk="0" hangingPunct="0">
                <a:spcBef>
                  <a:spcPts val="600"/>
                </a:spcBef>
                <a:buSzPct val="100000"/>
                <a:buFont typeface="Lucida Grande" charset="0"/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3pPr>
              <a:lvl4pPr marL="1600200" indent="-228600" eaLnBrk="0" hangingPunct="0">
                <a:spcBef>
                  <a:spcPts val="500"/>
                </a:spcBef>
                <a:buSzPct val="100000"/>
                <a:buFont typeface="Lucida Grande" charset="0"/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4pPr>
              <a:lvl5pPr marL="2057400" indent="-228600" eaLnBrk="0" hangingPunct="0">
                <a:spcBef>
                  <a:spcPts val="500"/>
                </a:spcBef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5pPr>
              <a:lvl6pPr marL="25146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6pPr>
              <a:lvl7pPr marL="29718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7pPr>
              <a:lvl8pPr marL="34290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8pPr>
              <a:lvl9pPr marL="38862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endParaRPr lang="en-US" altLang="en-US" sz="1200">
                <a:solidFill>
                  <a:srgbClr val="000000"/>
                </a:solidFill>
              </a:endParaRPr>
            </a:p>
          </p:txBody>
        </p:sp>
        <p:sp>
          <p:nvSpPr>
            <p:cNvPr id="3091" name="Rectangle 5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ts val="700"/>
                </a:spcBef>
                <a:buSzPct val="100000"/>
                <a:buFont typeface="Lucida Grande" charset="0"/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1pPr>
              <a:lvl2pPr marL="742950" indent="-285750" eaLnBrk="0" hangingPunct="0">
                <a:spcBef>
                  <a:spcPts val="600"/>
                </a:spcBef>
                <a:buSzPct val="100000"/>
                <a:buFont typeface="Lucida Grande" charset="0"/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2pPr>
              <a:lvl3pPr marL="1143000" indent="-228600" eaLnBrk="0" hangingPunct="0">
                <a:spcBef>
                  <a:spcPts val="600"/>
                </a:spcBef>
                <a:buSzPct val="100000"/>
                <a:buFont typeface="Lucida Grande" charset="0"/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3pPr>
              <a:lvl4pPr marL="1600200" indent="-228600" eaLnBrk="0" hangingPunct="0">
                <a:spcBef>
                  <a:spcPts val="500"/>
                </a:spcBef>
                <a:buSzPct val="100000"/>
                <a:buFont typeface="Lucida Grande" charset="0"/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4pPr>
              <a:lvl5pPr marL="2057400" indent="-228600" eaLnBrk="0" hangingPunct="0">
                <a:spcBef>
                  <a:spcPts val="500"/>
                </a:spcBef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5pPr>
              <a:lvl6pPr marL="25146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6pPr>
              <a:lvl7pPr marL="29718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7pPr>
              <a:lvl8pPr marL="34290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8pPr>
              <a:lvl9pPr marL="38862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endParaRPr lang="en-US" altLang="en-US" sz="1200">
                <a:solidFill>
                  <a:srgbClr val="000000"/>
                </a:solidFill>
              </a:endParaRPr>
            </a:p>
          </p:txBody>
        </p:sp>
      </p:grpSp>
      <p:sp>
        <p:nvSpPr>
          <p:cNvPr id="3076" name="Text Box 6"/>
          <p:cNvSpPr txBox="1">
            <a:spLocks noChangeArrowheads="1"/>
          </p:cNvSpPr>
          <p:nvPr/>
        </p:nvSpPr>
        <p:spPr bwMode="auto">
          <a:xfrm>
            <a:off x="457200" y="1143000"/>
            <a:ext cx="7467600" cy="246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700"/>
              </a:spcBef>
              <a:buSzPct val="100000"/>
              <a:buFont typeface="Lucida Grande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1pPr>
            <a:lvl2pPr marL="742950" indent="-285750" eaLnBrk="0" hangingPunct="0">
              <a:spcBef>
                <a:spcPts val="600"/>
              </a:spcBef>
              <a:buSzPct val="100000"/>
              <a:buFont typeface="Lucida Grande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2pPr>
            <a:lvl3pPr marL="1143000" indent="-228600" eaLnBrk="0" hangingPunct="0">
              <a:spcBef>
                <a:spcPts val="600"/>
              </a:spcBef>
              <a:buSzPct val="100000"/>
              <a:buFont typeface="Lucida Grande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3pPr>
            <a:lvl4pPr marL="1600200" indent="-228600" eaLnBrk="0" hangingPunct="0">
              <a:spcBef>
                <a:spcPts val="500"/>
              </a:spcBef>
              <a:buSzPct val="100000"/>
              <a:buFont typeface="Lucida Grande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4pPr>
            <a:lvl5pPr marL="2057400" indent="-228600" eaLnBrk="0" hangingPunct="0">
              <a:spcBef>
                <a:spcPts val="500"/>
              </a:spcBef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SzTx/>
              <a:buFontTx/>
              <a:buNone/>
            </a:pPr>
            <a:r>
              <a:rPr lang="en-US" altLang="en-US" sz="2800">
                <a:solidFill>
                  <a:srgbClr val="000000"/>
                </a:solidFill>
                <a:ea typeface="ＭＳ Ｐゴシック" pitchFamily="-65" charset="-128"/>
              </a:rPr>
              <a:t>Consider some complex number C</a:t>
            </a:r>
          </a:p>
          <a:p>
            <a:pPr eaLnBrk="1" hangingPunct="1">
              <a:spcBef>
                <a:spcPct val="50000"/>
              </a:spcBef>
              <a:buSzTx/>
              <a:buFontTx/>
              <a:buNone/>
            </a:pPr>
            <a:r>
              <a:rPr lang="en-US" altLang="en-US" sz="2800">
                <a:solidFill>
                  <a:srgbClr val="000000"/>
                </a:solidFill>
                <a:ea typeface="ＭＳ Ｐゴシック" pitchFamily="-65" charset="-128"/>
              </a:rPr>
              <a:t>z</a:t>
            </a:r>
            <a:r>
              <a:rPr lang="en-US" altLang="en-US" sz="2800" baseline="-25000">
                <a:solidFill>
                  <a:srgbClr val="000000"/>
                </a:solidFill>
                <a:ea typeface="ＭＳ Ｐゴシック" pitchFamily="-65" charset="-128"/>
              </a:rPr>
              <a:t>0 </a:t>
            </a:r>
            <a:r>
              <a:rPr lang="en-US" altLang="en-US" sz="2800">
                <a:solidFill>
                  <a:srgbClr val="000000"/>
                </a:solidFill>
                <a:ea typeface="ＭＳ Ｐゴシック" pitchFamily="-65" charset="-128"/>
              </a:rPr>
              <a:t>= 0</a:t>
            </a:r>
          </a:p>
          <a:p>
            <a:pPr eaLnBrk="1" hangingPunct="1">
              <a:spcBef>
                <a:spcPct val="50000"/>
              </a:spcBef>
              <a:buSzTx/>
              <a:buFontTx/>
              <a:buNone/>
            </a:pPr>
            <a:r>
              <a:rPr lang="en-US" altLang="en-US" sz="2800">
                <a:solidFill>
                  <a:srgbClr val="000000"/>
                </a:solidFill>
                <a:ea typeface="ＭＳ Ｐゴシック" pitchFamily="-65" charset="-128"/>
              </a:rPr>
              <a:t>z</a:t>
            </a:r>
            <a:r>
              <a:rPr lang="en-US" altLang="en-US" sz="2800" baseline="-25000">
                <a:solidFill>
                  <a:srgbClr val="000000"/>
                </a:solidFill>
                <a:ea typeface="ＭＳ Ｐゴシック" pitchFamily="-65" charset="-128"/>
              </a:rPr>
              <a:t>n+1 </a:t>
            </a:r>
            <a:r>
              <a:rPr lang="en-US" altLang="en-US" sz="2800">
                <a:solidFill>
                  <a:srgbClr val="000000"/>
                </a:solidFill>
                <a:ea typeface="ＭＳ Ｐゴシック" pitchFamily="-65" charset="-128"/>
              </a:rPr>
              <a:t>= z</a:t>
            </a:r>
            <a:r>
              <a:rPr lang="en-US" altLang="en-US" sz="2800" baseline="-25000">
                <a:solidFill>
                  <a:srgbClr val="000000"/>
                </a:solidFill>
                <a:ea typeface="ＭＳ Ｐゴシック" pitchFamily="-65" charset="-128"/>
              </a:rPr>
              <a:t>n</a:t>
            </a:r>
            <a:r>
              <a:rPr lang="en-US" altLang="en-US" sz="2800" baseline="30000">
                <a:solidFill>
                  <a:srgbClr val="000000"/>
                </a:solidFill>
                <a:ea typeface="ＭＳ Ｐゴシック" pitchFamily="-65" charset="-128"/>
              </a:rPr>
              <a:t>2 </a:t>
            </a:r>
            <a:r>
              <a:rPr lang="en-US" altLang="en-US" sz="2800">
                <a:solidFill>
                  <a:srgbClr val="000000"/>
                </a:solidFill>
                <a:ea typeface="ＭＳ Ｐゴシック" pitchFamily="-65" charset="-128"/>
              </a:rPr>
              <a:t>+ C</a:t>
            </a:r>
          </a:p>
          <a:p>
            <a:pPr eaLnBrk="1" hangingPunct="1">
              <a:spcBef>
                <a:spcPct val="50000"/>
              </a:spcBef>
              <a:buSzTx/>
              <a:buFontTx/>
              <a:buNone/>
            </a:pPr>
            <a:r>
              <a:rPr lang="en-US" altLang="en-US" sz="2800">
                <a:solidFill>
                  <a:srgbClr val="000000"/>
                </a:solidFill>
                <a:ea typeface="ＭＳ Ｐゴシック" pitchFamily="-65" charset="-128"/>
              </a:rPr>
              <a:t>For which values of C does this </a:t>
            </a:r>
            <a:r>
              <a:rPr lang="en-US" altLang="en-US" sz="2800" i="1">
                <a:solidFill>
                  <a:srgbClr val="000000"/>
                </a:solidFill>
                <a:ea typeface="ＭＳ Ｐゴシック" pitchFamily="-65" charset="-128"/>
              </a:rPr>
              <a:t>not </a:t>
            </a:r>
            <a:r>
              <a:rPr lang="en-US" altLang="en-US" sz="2800">
                <a:solidFill>
                  <a:srgbClr val="000000"/>
                </a:solidFill>
                <a:ea typeface="ＭＳ Ｐゴシック" pitchFamily="-65" charset="-128"/>
              </a:rPr>
              <a:t>diverge?</a:t>
            </a:r>
          </a:p>
        </p:txBody>
      </p:sp>
      <p:sp>
        <p:nvSpPr>
          <p:cNvPr id="3077" name="Line 7"/>
          <p:cNvSpPr>
            <a:spLocks noChangeShapeType="1"/>
          </p:cNvSpPr>
          <p:nvPr/>
        </p:nvSpPr>
        <p:spPr bwMode="auto">
          <a:xfrm>
            <a:off x="4114800" y="4419600"/>
            <a:ext cx="0" cy="1981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8" name="Line 8"/>
          <p:cNvSpPr>
            <a:spLocks noChangeShapeType="1"/>
          </p:cNvSpPr>
          <p:nvPr/>
        </p:nvSpPr>
        <p:spPr bwMode="auto">
          <a:xfrm>
            <a:off x="2286000" y="5334000"/>
            <a:ext cx="3810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9" name="Text Box 9"/>
          <p:cNvSpPr txBox="1">
            <a:spLocks noChangeArrowheads="1"/>
          </p:cNvSpPr>
          <p:nvPr/>
        </p:nvSpPr>
        <p:spPr bwMode="auto">
          <a:xfrm>
            <a:off x="6308725" y="5119688"/>
            <a:ext cx="9159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700"/>
              </a:spcBef>
              <a:buSzPct val="100000"/>
              <a:buFont typeface="Lucida Grande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1pPr>
            <a:lvl2pPr marL="742950" indent="-285750" eaLnBrk="0" hangingPunct="0">
              <a:spcBef>
                <a:spcPts val="600"/>
              </a:spcBef>
              <a:buSzPct val="100000"/>
              <a:buFont typeface="Lucida Grande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2pPr>
            <a:lvl3pPr marL="1143000" indent="-228600" eaLnBrk="0" hangingPunct="0">
              <a:spcBef>
                <a:spcPts val="600"/>
              </a:spcBef>
              <a:buSzPct val="100000"/>
              <a:buFont typeface="Lucida Grande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3pPr>
            <a:lvl4pPr marL="1600200" indent="-228600" eaLnBrk="0" hangingPunct="0">
              <a:spcBef>
                <a:spcPts val="500"/>
              </a:spcBef>
              <a:buSzPct val="100000"/>
              <a:buFont typeface="Lucida Grande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4pPr>
            <a:lvl5pPr marL="2057400" indent="-228600" eaLnBrk="0" hangingPunct="0">
              <a:spcBef>
                <a:spcPts val="500"/>
              </a:spcBef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400">
                <a:solidFill>
                  <a:srgbClr val="000000"/>
                </a:solidFill>
                <a:ea typeface="ＭＳ Ｐゴシック" pitchFamily="-65" charset="-128"/>
              </a:rPr>
              <a:t>Real axis</a:t>
            </a:r>
          </a:p>
        </p:txBody>
      </p:sp>
      <p:sp>
        <p:nvSpPr>
          <p:cNvPr id="3080" name="Text Box 10"/>
          <p:cNvSpPr txBox="1">
            <a:spLocks noChangeArrowheads="1"/>
          </p:cNvSpPr>
          <p:nvPr/>
        </p:nvSpPr>
        <p:spPr bwMode="auto">
          <a:xfrm>
            <a:off x="3717925" y="4129088"/>
            <a:ext cx="9445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700"/>
              </a:spcBef>
              <a:buSzPct val="100000"/>
              <a:buFont typeface="Lucida Grande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1pPr>
            <a:lvl2pPr marL="742950" indent="-285750" eaLnBrk="0" hangingPunct="0">
              <a:spcBef>
                <a:spcPts val="600"/>
              </a:spcBef>
              <a:buSzPct val="100000"/>
              <a:buFont typeface="Lucida Grande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2pPr>
            <a:lvl3pPr marL="1143000" indent="-228600" eaLnBrk="0" hangingPunct="0">
              <a:spcBef>
                <a:spcPts val="600"/>
              </a:spcBef>
              <a:buSzPct val="100000"/>
              <a:buFont typeface="Lucida Grande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3pPr>
            <a:lvl4pPr marL="1600200" indent="-228600" eaLnBrk="0" hangingPunct="0">
              <a:spcBef>
                <a:spcPts val="500"/>
              </a:spcBef>
              <a:buSzPct val="100000"/>
              <a:buFont typeface="Lucida Grande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4pPr>
            <a:lvl5pPr marL="2057400" indent="-228600" eaLnBrk="0" hangingPunct="0">
              <a:spcBef>
                <a:spcPts val="500"/>
              </a:spcBef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400">
                <a:solidFill>
                  <a:srgbClr val="000000"/>
                </a:solidFill>
                <a:ea typeface="ＭＳ Ｐゴシック" pitchFamily="-65" charset="-128"/>
              </a:rPr>
              <a:t>Imag axis</a:t>
            </a:r>
          </a:p>
        </p:txBody>
      </p:sp>
      <p:sp>
        <p:nvSpPr>
          <p:cNvPr id="3081" name="Oval 11"/>
          <p:cNvSpPr>
            <a:spLocks noChangeArrowheads="1"/>
          </p:cNvSpPr>
          <p:nvPr/>
        </p:nvSpPr>
        <p:spPr bwMode="auto">
          <a:xfrm>
            <a:off x="4572000" y="4854575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ts val="700"/>
              </a:spcBef>
              <a:buSzPct val="100000"/>
              <a:buFont typeface="Lucida Grande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1pPr>
            <a:lvl2pPr marL="742950" indent="-285750" eaLnBrk="0" hangingPunct="0">
              <a:spcBef>
                <a:spcPts val="600"/>
              </a:spcBef>
              <a:buSzPct val="100000"/>
              <a:buFont typeface="Lucida Grande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2pPr>
            <a:lvl3pPr marL="1143000" indent="-228600" eaLnBrk="0" hangingPunct="0">
              <a:spcBef>
                <a:spcPts val="600"/>
              </a:spcBef>
              <a:buSzPct val="100000"/>
              <a:buFont typeface="Lucida Grande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3pPr>
            <a:lvl4pPr marL="1600200" indent="-228600" eaLnBrk="0" hangingPunct="0">
              <a:spcBef>
                <a:spcPts val="500"/>
              </a:spcBef>
              <a:buSzPct val="100000"/>
              <a:buFont typeface="Lucida Grande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4pPr>
            <a:lvl5pPr marL="2057400" indent="-228600" eaLnBrk="0" hangingPunct="0">
              <a:spcBef>
                <a:spcPts val="500"/>
              </a:spcBef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3082" name="Line 12"/>
          <p:cNvSpPr>
            <a:spLocks noChangeShapeType="1"/>
          </p:cNvSpPr>
          <p:nvPr/>
        </p:nvSpPr>
        <p:spPr bwMode="auto">
          <a:xfrm flipV="1">
            <a:off x="4572000" y="4800600"/>
            <a:ext cx="4572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3" name="Oval 13"/>
          <p:cNvSpPr>
            <a:spLocks noChangeArrowheads="1"/>
          </p:cNvSpPr>
          <p:nvPr/>
        </p:nvSpPr>
        <p:spPr bwMode="auto">
          <a:xfrm>
            <a:off x="5083175" y="4779963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ts val="700"/>
              </a:spcBef>
              <a:buSzPct val="100000"/>
              <a:buFont typeface="Lucida Grande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1pPr>
            <a:lvl2pPr marL="742950" indent="-285750" eaLnBrk="0" hangingPunct="0">
              <a:spcBef>
                <a:spcPts val="600"/>
              </a:spcBef>
              <a:buSzPct val="100000"/>
              <a:buFont typeface="Lucida Grande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2pPr>
            <a:lvl3pPr marL="1143000" indent="-228600" eaLnBrk="0" hangingPunct="0">
              <a:spcBef>
                <a:spcPts val="600"/>
              </a:spcBef>
              <a:buSzPct val="100000"/>
              <a:buFont typeface="Lucida Grande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3pPr>
            <a:lvl4pPr marL="1600200" indent="-228600" eaLnBrk="0" hangingPunct="0">
              <a:spcBef>
                <a:spcPts val="500"/>
              </a:spcBef>
              <a:buSzPct val="100000"/>
              <a:buFont typeface="Lucida Grande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4pPr>
            <a:lvl5pPr marL="2057400" indent="-228600" eaLnBrk="0" hangingPunct="0">
              <a:spcBef>
                <a:spcPts val="500"/>
              </a:spcBef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3084" name="Line 14"/>
          <p:cNvSpPr>
            <a:spLocks noChangeShapeType="1"/>
          </p:cNvSpPr>
          <p:nvPr/>
        </p:nvSpPr>
        <p:spPr bwMode="auto">
          <a:xfrm flipV="1">
            <a:off x="5127625" y="4581525"/>
            <a:ext cx="4572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5" name="Oval 15"/>
          <p:cNvSpPr>
            <a:spLocks noChangeArrowheads="1"/>
          </p:cNvSpPr>
          <p:nvPr/>
        </p:nvSpPr>
        <p:spPr bwMode="auto">
          <a:xfrm>
            <a:off x="5627688" y="4506913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ts val="700"/>
              </a:spcBef>
              <a:buSzPct val="100000"/>
              <a:buFont typeface="Lucida Grande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1pPr>
            <a:lvl2pPr marL="742950" indent="-285750" eaLnBrk="0" hangingPunct="0">
              <a:spcBef>
                <a:spcPts val="600"/>
              </a:spcBef>
              <a:buSzPct val="100000"/>
              <a:buFont typeface="Lucida Grande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2pPr>
            <a:lvl3pPr marL="1143000" indent="-228600" eaLnBrk="0" hangingPunct="0">
              <a:spcBef>
                <a:spcPts val="600"/>
              </a:spcBef>
              <a:buSzPct val="100000"/>
              <a:buFont typeface="Lucida Grande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3pPr>
            <a:lvl4pPr marL="1600200" indent="-228600" eaLnBrk="0" hangingPunct="0">
              <a:spcBef>
                <a:spcPts val="500"/>
              </a:spcBef>
              <a:buSzPct val="100000"/>
              <a:buFont typeface="Lucida Grande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4pPr>
            <a:lvl5pPr marL="2057400" indent="-228600" eaLnBrk="0" hangingPunct="0">
              <a:spcBef>
                <a:spcPts val="500"/>
              </a:spcBef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3086" name="Oval 16"/>
          <p:cNvSpPr>
            <a:spLocks noChangeArrowheads="1"/>
          </p:cNvSpPr>
          <p:nvPr/>
        </p:nvSpPr>
        <p:spPr bwMode="auto">
          <a:xfrm>
            <a:off x="4092575" y="5291138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ts val="700"/>
              </a:spcBef>
              <a:buSzPct val="100000"/>
              <a:buFont typeface="Lucida Grande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1pPr>
            <a:lvl2pPr marL="742950" indent="-285750" eaLnBrk="0" hangingPunct="0">
              <a:spcBef>
                <a:spcPts val="600"/>
              </a:spcBef>
              <a:buSzPct val="100000"/>
              <a:buFont typeface="Lucida Grande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2pPr>
            <a:lvl3pPr marL="1143000" indent="-228600" eaLnBrk="0" hangingPunct="0">
              <a:spcBef>
                <a:spcPts val="600"/>
              </a:spcBef>
              <a:buSzPct val="100000"/>
              <a:buFont typeface="Lucida Grande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3pPr>
            <a:lvl4pPr marL="1600200" indent="-228600" eaLnBrk="0" hangingPunct="0">
              <a:spcBef>
                <a:spcPts val="500"/>
              </a:spcBef>
              <a:buSzPct val="100000"/>
              <a:buFont typeface="Lucida Grande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4pPr>
            <a:lvl5pPr marL="2057400" indent="-228600" eaLnBrk="0" hangingPunct="0">
              <a:spcBef>
                <a:spcPts val="500"/>
              </a:spcBef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3087" name="Line 17"/>
          <p:cNvSpPr>
            <a:spLocks noChangeShapeType="1"/>
          </p:cNvSpPr>
          <p:nvPr/>
        </p:nvSpPr>
        <p:spPr bwMode="auto">
          <a:xfrm flipV="1">
            <a:off x="4114800" y="4953000"/>
            <a:ext cx="3810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088" name="Picture 18" descr="benoi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1143000"/>
            <a:ext cx="1255713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9" name="Text Box 19"/>
          <p:cNvSpPr txBox="1">
            <a:spLocks noChangeArrowheads="1"/>
          </p:cNvSpPr>
          <p:nvPr/>
        </p:nvSpPr>
        <p:spPr bwMode="auto">
          <a:xfrm>
            <a:off x="4343400" y="4572000"/>
            <a:ext cx="184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700"/>
              </a:spcBef>
              <a:buSzPct val="100000"/>
              <a:buFont typeface="Lucida Grande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1pPr>
            <a:lvl2pPr marL="742950" indent="-285750" eaLnBrk="0" hangingPunct="0">
              <a:spcBef>
                <a:spcPts val="600"/>
              </a:spcBef>
              <a:buSzPct val="100000"/>
              <a:buFont typeface="Lucida Grande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2pPr>
            <a:lvl3pPr marL="1143000" indent="-228600" eaLnBrk="0" hangingPunct="0">
              <a:spcBef>
                <a:spcPts val="600"/>
              </a:spcBef>
              <a:buSzPct val="100000"/>
              <a:buFont typeface="Lucida Grande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3pPr>
            <a:lvl4pPr marL="1600200" indent="-228600" eaLnBrk="0" hangingPunct="0">
              <a:spcBef>
                <a:spcPts val="500"/>
              </a:spcBef>
              <a:buSzPct val="100000"/>
              <a:buFont typeface="Lucida Grande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4pPr>
            <a:lvl5pPr marL="2057400" indent="-228600" eaLnBrk="0" hangingPunct="0">
              <a:spcBef>
                <a:spcPts val="500"/>
              </a:spcBef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SzTx/>
              <a:buFontTx/>
              <a:buNone/>
            </a:pPr>
            <a:r>
              <a:rPr lang="en-US" altLang="en-US" sz="1400">
                <a:solidFill>
                  <a:srgbClr val="000000"/>
                </a:solidFill>
                <a:ea typeface="ＭＳ Ｐゴシック" pitchFamily="-65" charset="-128"/>
              </a:rPr>
              <a:t>C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6" name="Picture 6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5257800"/>
            <a:ext cx="965200" cy="132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990600"/>
          </a:xfrm>
        </p:spPr>
        <p:txBody>
          <a:bodyPr rIns="132080"/>
          <a:lstStyle/>
          <a:p>
            <a:pPr indent="0" eaLnBrk="1" hangingPunct="1"/>
            <a:r>
              <a:rPr lang="en-US" altLang="en-US" smtClean="0"/>
              <a:t>Input and Output</a:t>
            </a:r>
          </a:p>
        </p:txBody>
      </p:sp>
      <p:grpSp>
        <p:nvGrpSpPr>
          <p:cNvPr id="21508" name="Group 2"/>
          <p:cNvGrpSpPr>
            <a:grpSpLocks/>
          </p:cNvGrpSpPr>
          <p:nvPr/>
        </p:nvGrpSpPr>
        <p:grpSpPr bwMode="auto">
          <a:xfrm>
            <a:off x="381000" y="990600"/>
            <a:ext cx="8218488" cy="180975"/>
            <a:chOff x="0" y="0"/>
            <a:chExt cx="5177" cy="114"/>
          </a:xfrm>
        </p:grpSpPr>
        <p:sp>
          <p:nvSpPr>
            <p:cNvPr id="21511" name="Rectangle 3"/>
            <p:cNvSpPr>
              <a:spLocks/>
            </p:cNvSpPr>
            <p:nvPr/>
          </p:nvSpPr>
          <p:spPr bwMode="auto">
            <a:xfrm>
              <a:off x="0" y="0"/>
              <a:ext cx="5177" cy="48"/>
            </a:xfrm>
            <a:prstGeom prst="rect">
              <a:avLst/>
            </a:prstGeom>
            <a:solidFill>
              <a:srgbClr val="42CBF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ts val="700"/>
                </a:spcBef>
                <a:buSzPct val="100000"/>
                <a:buFont typeface="Lucida Grande" charset="0"/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1pPr>
              <a:lvl2pPr marL="742950" indent="-285750" eaLnBrk="0" hangingPunct="0">
                <a:spcBef>
                  <a:spcPts val="600"/>
                </a:spcBef>
                <a:buSzPct val="100000"/>
                <a:buFont typeface="Lucida Grande" charset="0"/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2pPr>
              <a:lvl3pPr marL="1143000" indent="-228600" eaLnBrk="0" hangingPunct="0">
                <a:spcBef>
                  <a:spcPts val="600"/>
                </a:spcBef>
                <a:buSzPct val="100000"/>
                <a:buFont typeface="Lucida Grande" charset="0"/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3pPr>
              <a:lvl4pPr marL="1600200" indent="-228600" eaLnBrk="0" hangingPunct="0">
                <a:spcBef>
                  <a:spcPts val="500"/>
                </a:spcBef>
                <a:buSzPct val="100000"/>
                <a:buFont typeface="Lucida Grande" charset="0"/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4pPr>
              <a:lvl5pPr marL="2057400" indent="-228600" eaLnBrk="0" hangingPunct="0">
                <a:spcBef>
                  <a:spcPts val="500"/>
                </a:spcBef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5pPr>
              <a:lvl6pPr marL="25146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6pPr>
              <a:lvl7pPr marL="29718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7pPr>
              <a:lvl8pPr marL="34290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8pPr>
              <a:lvl9pPr marL="38862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endParaRPr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1512" name="Rectangle 4"/>
            <p:cNvSpPr>
              <a:spLocks/>
            </p:cNvSpPr>
            <p:nvPr/>
          </p:nvSpPr>
          <p:spPr bwMode="auto">
            <a:xfrm>
              <a:off x="0" y="66"/>
              <a:ext cx="5177" cy="48"/>
            </a:xfrm>
            <a:prstGeom prst="rect">
              <a:avLst/>
            </a:prstGeom>
            <a:solidFill>
              <a:srgbClr val="42CBF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ts val="700"/>
                </a:spcBef>
                <a:buSzPct val="100000"/>
                <a:buFont typeface="Lucida Grande" charset="0"/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1pPr>
              <a:lvl2pPr marL="742950" indent="-285750" eaLnBrk="0" hangingPunct="0">
                <a:spcBef>
                  <a:spcPts val="600"/>
                </a:spcBef>
                <a:buSzPct val="100000"/>
                <a:buFont typeface="Lucida Grande" charset="0"/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2pPr>
              <a:lvl3pPr marL="1143000" indent="-228600" eaLnBrk="0" hangingPunct="0">
                <a:spcBef>
                  <a:spcPts val="600"/>
                </a:spcBef>
                <a:buSzPct val="100000"/>
                <a:buFont typeface="Lucida Grande" charset="0"/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3pPr>
              <a:lvl4pPr marL="1600200" indent="-228600" eaLnBrk="0" hangingPunct="0">
                <a:spcBef>
                  <a:spcPts val="500"/>
                </a:spcBef>
                <a:buSzPct val="100000"/>
                <a:buFont typeface="Lucida Grande" charset="0"/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4pPr>
              <a:lvl5pPr marL="2057400" indent="-228600" eaLnBrk="0" hangingPunct="0">
                <a:spcBef>
                  <a:spcPts val="500"/>
                </a:spcBef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5pPr>
              <a:lvl6pPr marL="25146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6pPr>
              <a:lvl7pPr marL="29718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7pPr>
              <a:lvl8pPr marL="34290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8pPr>
              <a:lvl9pPr marL="38862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endParaRPr lang="en-US" altLang="en-US" sz="2400">
                <a:solidFill>
                  <a:srgbClr val="000000"/>
                </a:solidFill>
              </a:endParaRPr>
            </a:p>
          </p:txBody>
        </p:sp>
      </p:grpSp>
      <p:sp>
        <p:nvSpPr>
          <p:cNvPr id="5120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533400" y="3962400"/>
            <a:ext cx="8001000" cy="2387600"/>
          </a:xfrm>
        </p:spPr>
        <p:txBody>
          <a:bodyPr rIns="132080"/>
          <a:lstStyle/>
          <a:p>
            <a:pPr eaLnBrk="1" hangingPunct="1">
              <a:lnSpc>
                <a:spcPct val="90000"/>
              </a:lnSpc>
              <a:buFont typeface="Lucida Grande" charset="0"/>
              <a:buNone/>
            </a:pPr>
            <a:r>
              <a:rPr lang="en-US" altLang="en-US" sz="2400" b="1" dirty="0" smtClean="0">
                <a:solidFill>
                  <a:srgbClr val="353397"/>
                </a:solidFill>
              </a:rPr>
              <a:t>Worksheet:  write a function that asks the user for a number n, asks the user to enter n integers, and returns the list of those n integers.  Be robust against input errors.  Helper functions encouraged!</a:t>
            </a:r>
          </a:p>
        </p:txBody>
      </p:sp>
      <p:sp>
        <p:nvSpPr>
          <p:cNvPr id="21510" name="Rectangle 7"/>
          <p:cNvSpPr>
            <a:spLocks/>
          </p:cNvSpPr>
          <p:nvPr/>
        </p:nvSpPr>
        <p:spPr bwMode="auto">
          <a:xfrm>
            <a:off x="457200" y="1295400"/>
            <a:ext cx="8051800" cy="229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>
            <a:lvl1pPr marL="39688" eaLnBrk="0" hangingPunct="0">
              <a:spcBef>
                <a:spcPts val="700"/>
              </a:spcBef>
              <a:buSzPct val="100000"/>
              <a:buFont typeface="Lucida Grande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1pPr>
            <a:lvl2pPr marL="742950" indent="-285750" eaLnBrk="0" hangingPunct="0">
              <a:spcBef>
                <a:spcPts val="600"/>
              </a:spcBef>
              <a:buSzPct val="100000"/>
              <a:buFont typeface="Lucida Grande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2pPr>
            <a:lvl3pPr marL="1143000" indent="-228600" eaLnBrk="0" hangingPunct="0">
              <a:spcBef>
                <a:spcPts val="600"/>
              </a:spcBef>
              <a:buSzPct val="100000"/>
              <a:buFont typeface="Lucida Grande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3pPr>
            <a:lvl4pPr marL="1600200" indent="-228600" eaLnBrk="0" hangingPunct="0">
              <a:spcBef>
                <a:spcPts val="500"/>
              </a:spcBef>
              <a:buSzPct val="100000"/>
              <a:buFont typeface="Lucida Grande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4pPr>
            <a:lvl5pPr marL="2057400" indent="-228600" eaLnBrk="0" hangingPunct="0">
              <a:spcBef>
                <a:spcPts val="500"/>
              </a:spcBef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2000" b="1" dirty="0" err="1">
                <a:solidFill>
                  <a:srgbClr val="FFB750"/>
                </a:solidFill>
                <a:latin typeface="Courier New" pitchFamily="49" charset="0"/>
                <a:cs typeface="Courier New" pitchFamily="49" charset="0"/>
                <a:sym typeface="Courier New" pitchFamily="49" charset="0"/>
              </a:rPr>
              <a:t>def</a:t>
            </a:r>
            <a:r>
              <a:rPr lang="en-US" altLang="en-US" sz="2000" b="1" dirty="0">
                <a:latin typeface="Courier New" pitchFamily="49" charset="0"/>
                <a:cs typeface="Courier New" pitchFamily="49" charset="0"/>
                <a:sym typeface="Courier New" pitchFamily="49" charset="0"/>
              </a:rPr>
              <a:t> </a:t>
            </a:r>
            <a:r>
              <a:rPr lang="en-US" altLang="en-US" sz="2000" b="1" dirty="0" err="1">
                <a:solidFill>
                  <a:srgbClr val="0000FF"/>
                </a:solidFill>
                <a:latin typeface="Courier New" pitchFamily="49" charset="0"/>
                <a:cs typeface="Courier New" pitchFamily="49" charset="0"/>
                <a:sym typeface="Courier New" pitchFamily="49" charset="0"/>
              </a:rPr>
              <a:t>get_input</a:t>
            </a:r>
            <a:r>
              <a:rPr lang="en-US" altLang="en-US" sz="2000" b="1" dirty="0">
                <a:latin typeface="Courier New" pitchFamily="49" charset="0"/>
                <a:cs typeface="Courier New" pitchFamily="49" charset="0"/>
                <a:sym typeface="Courier New" pitchFamily="49" charset="0"/>
              </a:rPr>
              <a:t>():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2000" b="1" dirty="0">
                <a:latin typeface="Courier New" pitchFamily="49" charset="0"/>
                <a:cs typeface="Courier New" pitchFamily="49" charset="0"/>
                <a:sym typeface="Courier New" pitchFamily="49" charset="0"/>
              </a:rPr>
              <a:t>   </a:t>
            </a:r>
            <a:r>
              <a:rPr lang="en-US" altLang="en-US" sz="2400" b="1" dirty="0">
                <a:solidFill>
                  <a:srgbClr val="42BA50"/>
                </a:solidFill>
                <a:cs typeface="Arial" pitchFamily="34" charset="0"/>
              </a:rPr>
              <a:t>"""</a:t>
            </a:r>
            <a:r>
              <a:rPr lang="en-US" altLang="en-US" sz="2000" b="1" dirty="0">
                <a:solidFill>
                  <a:srgbClr val="42BA50"/>
                </a:solidFill>
                <a:latin typeface="Courier New" pitchFamily="49" charset="0"/>
                <a:cs typeface="Courier New" pitchFamily="49" charset="0"/>
                <a:sym typeface="Courier New" pitchFamily="49" charset="0"/>
              </a:rPr>
              <a:t>Takes no arguments.  Queries user for name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2000" b="1" dirty="0">
                <a:solidFill>
                  <a:srgbClr val="42BA50"/>
                </a:solidFill>
                <a:latin typeface="Courier New" pitchFamily="49" charset="0"/>
                <a:cs typeface="Courier New" pitchFamily="49" charset="0"/>
                <a:sym typeface="Courier New" pitchFamily="49" charset="0"/>
              </a:rPr>
              <a:t>   and age and returns a list [name, age] where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2000" b="1" dirty="0">
                <a:solidFill>
                  <a:srgbClr val="42BA50"/>
                </a:solidFill>
                <a:latin typeface="Courier New" pitchFamily="49" charset="0"/>
                <a:cs typeface="Courier New" pitchFamily="49" charset="0"/>
                <a:sym typeface="Courier New" pitchFamily="49" charset="0"/>
              </a:rPr>
              <a:t>   name is a string and age is an integer.</a:t>
            </a:r>
            <a:r>
              <a:rPr lang="en-US" altLang="en-US" sz="2400" b="1" dirty="0">
                <a:solidFill>
                  <a:srgbClr val="42BA50"/>
                </a:solidFill>
                <a:cs typeface="Arial" pitchFamily="34" charset="0"/>
              </a:rPr>
              <a:t>"""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2000" b="1" dirty="0">
                <a:latin typeface="Courier New" pitchFamily="49" charset="0"/>
                <a:cs typeface="Courier New" pitchFamily="49" charset="0"/>
                <a:sym typeface="Courier New" pitchFamily="49" charset="0"/>
              </a:rPr>
              <a:t>   name = </a:t>
            </a:r>
            <a:r>
              <a:rPr lang="en-US" altLang="en-US" sz="2000" b="1" dirty="0" smtClean="0">
                <a:solidFill>
                  <a:srgbClr val="B74D99"/>
                </a:solidFill>
                <a:latin typeface="Courier New" pitchFamily="49" charset="0"/>
                <a:cs typeface="Courier New" pitchFamily="49" charset="0"/>
                <a:sym typeface="Courier New" pitchFamily="49" charset="0"/>
              </a:rPr>
              <a:t>input</a:t>
            </a:r>
            <a:r>
              <a:rPr lang="en-US" altLang="en-US" sz="2000" b="1" dirty="0">
                <a:latin typeface="Courier New" pitchFamily="49" charset="0"/>
                <a:cs typeface="Courier New" pitchFamily="49" charset="0"/>
                <a:sym typeface="Courier New" pitchFamily="49" charset="0"/>
              </a:rPr>
              <a:t>(</a:t>
            </a:r>
            <a:r>
              <a:rPr lang="en-US" altLang="en-US" sz="2000" b="1" dirty="0">
                <a:solidFill>
                  <a:srgbClr val="42BA50"/>
                </a:solidFill>
                <a:latin typeface="Courier New" pitchFamily="49" charset="0"/>
                <a:cs typeface="Courier New" pitchFamily="49" charset="0"/>
                <a:sym typeface="Courier New" pitchFamily="49" charset="0"/>
              </a:rPr>
              <a:t>"Enter your name: "</a:t>
            </a:r>
            <a:r>
              <a:rPr lang="en-US" altLang="en-US" sz="2000" b="1" dirty="0">
                <a:latin typeface="Courier New" pitchFamily="49" charset="0"/>
                <a:cs typeface="Courier New" pitchFamily="49" charset="0"/>
                <a:sym typeface="Courier New" pitchFamily="49" charset="0"/>
              </a:rPr>
              <a:t>)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2000" b="1" dirty="0">
                <a:latin typeface="Courier New" pitchFamily="49" charset="0"/>
                <a:cs typeface="Courier New" pitchFamily="49" charset="0"/>
                <a:sym typeface="Courier New" pitchFamily="49" charset="0"/>
              </a:rPr>
              <a:t>   age = </a:t>
            </a:r>
            <a:r>
              <a:rPr lang="en-US" altLang="en-US" sz="2000" b="1" dirty="0" err="1">
                <a:solidFill>
                  <a:srgbClr val="B74D99"/>
                </a:solidFill>
                <a:latin typeface="Courier New" pitchFamily="49" charset="0"/>
                <a:cs typeface="Courier New" pitchFamily="49" charset="0"/>
                <a:sym typeface="Courier New" pitchFamily="49" charset="0"/>
              </a:rPr>
              <a:t>int</a:t>
            </a:r>
            <a:r>
              <a:rPr lang="en-US" altLang="en-US" sz="2000" b="1" dirty="0" smtClean="0">
                <a:latin typeface="Courier New" pitchFamily="49" charset="0"/>
                <a:cs typeface="Courier New" pitchFamily="49" charset="0"/>
                <a:sym typeface="Courier New" pitchFamily="49" charset="0"/>
              </a:rPr>
              <a:t>(</a:t>
            </a:r>
            <a:r>
              <a:rPr lang="en-US" altLang="en-US" sz="2000" b="1" dirty="0" smtClean="0">
                <a:solidFill>
                  <a:srgbClr val="B74D99"/>
                </a:solidFill>
                <a:latin typeface="Courier New" pitchFamily="49" charset="0"/>
                <a:cs typeface="Courier New" pitchFamily="49" charset="0"/>
                <a:sym typeface="Courier New" pitchFamily="49" charset="0"/>
              </a:rPr>
              <a:t>input</a:t>
            </a:r>
            <a:r>
              <a:rPr lang="en-US" altLang="en-US" sz="2000" b="1" dirty="0">
                <a:latin typeface="Courier New" pitchFamily="49" charset="0"/>
                <a:cs typeface="Courier New" pitchFamily="49" charset="0"/>
                <a:sym typeface="Courier New" pitchFamily="49" charset="0"/>
              </a:rPr>
              <a:t>(</a:t>
            </a:r>
            <a:r>
              <a:rPr lang="en-US" altLang="en-US" sz="2000" b="1" dirty="0">
                <a:solidFill>
                  <a:srgbClr val="42BA50"/>
                </a:solidFill>
                <a:latin typeface="Courier New" pitchFamily="49" charset="0"/>
                <a:cs typeface="Courier New" pitchFamily="49" charset="0"/>
                <a:sym typeface="Courier New" pitchFamily="49" charset="0"/>
              </a:rPr>
              <a:t>"Enter your age: "</a:t>
            </a:r>
            <a:r>
              <a:rPr lang="en-US" altLang="en-US" sz="2000" b="1" dirty="0">
                <a:latin typeface="Courier New" pitchFamily="49" charset="0"/>
                <a:cs typeface="Courier New" pitchFamily="49" charset="0"/>
                <a:sym typeface="Courier New" pitchFamily="49" charset="0"/>
              </a:rPr>
              <a:t>))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2000" b="1" dirty="0">
                <a:latin typeface="Courier New" pitchFamily="49" charset="0"/>
                <a:cs typeface="Courier New" pitchFamily="49" charset="0"/>
                <a:sym typeface="Courier New" pitchFamily="49" charset="0"/>
              </a:rPr>
              <a:t>   </a:t>
            </a:r>
            <a:r>
              <a:rPr lang="en-US" altLang="en-US" sz="2000" b="1" dirty="0">
                <a:solidFill>
                  <a:srgbClr val="FFB750"/>
                </a:solidFill>
                <a:latin typeface="Courier New" pitchFamily="49" charset="0"/>
                <a:cs typeface="Courier New" pitchFamily="49" charset="0"/>
                <a:sym typeface="Courier New" pitchFamily="49" charset="0"/>
              </a:rPr>
              <a:t>return</a:t>
            </a:r>
            <a:r>
              <a:rPr lang="en-US" altLang="en-US" sz="2000" b="1" dirty="0">
                <a:latin typeface="Courier New" pitchFamily="49" charset="0"/>
                <a:cs typeface="Courier New" pitchFamily="49" charset="0"/>
                <a:sym typeface="Courier New" pitchFamily="49" charset="0"/>
              </a:rPr>
              <a:t> [name, age]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5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609600" y="152400"/>
            <a:ext cx="8001000" cy="990600"/>
          </a:xfrm>
        </p:spPr>
        <p:txBody>
          <a:bodyPr rIns="132080"/>
          <a:lstStyle/>
          <a:p>
            <a:pPr eaLnBrk="1" hangingPunct="1">
              <a:lnSpc>
                <a:spcPct val="90000"/>
              </a:lnSpc>
              <a:buFont typeface="Lucida Grande" charset="0"/>
              <a:buNone/>
            </a:pPr>
            <a:r>
              <a:rPr lang="en-US" altLang="en-US" sz="2000" b="1" smtClean="0">
                <a:solidFill>
                  <a:srgbClr val="353397"/>
                </a:solidFill>
              </a:rPr>
              <a:t>Worksheet:  write a function that asks the user for a number n, asks the user to enter n integers, and returns the list of those n integers.  Be robust against input errors.  Helper functions encouraged!</a:t>
            </a:r>
          </a:p>
        </p:txBody>
      </p:sp>
      <p:sp>
        <p:nvSpPr>
          <p:cNvPr id="22531" name="Rectangle 2"/>
          <p:cNvSpPr>
            <a:spLocks/>
          </p:cNvSpPr>
          <p:nvPr/>
        </p:nvSpPr>
        <p:spPr bwMode="auto">
          <a:xfrm>
            <a:off x="228600" y="1587500"/>
            <a:ext cx="8610600" cy="214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>
            <a:lvl1pPr marL="39688" eaLnBrk="0" hangingPunct="0">
              <a:spcBef>
                <a:spcPts val="700"/>
              </a:spcBef>
              <a:buSzPct val="100000"/>
              <a:buFont typeface="Lucida Grande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1pPr>
            <a:lvl2pPr marL="742950" indent="-285750" eaLnBrk="0" hangingPunct="0">
              <a:spcBef>
                <a:spcPts val="600"/>
              </a:spcBef>
              <a:buSzPct val="100000"/>
              <a:buFont typeface="Lucida Grande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2pPr>
            <a:lvl3pPr marL="1143000" indent="-228600" eaLnBrk="0" hangingPunct="0">
              <a:spcBef>
                <a:spcPts val="600"/>
              </a:spcBef>
              <a:buSzPct val="100000"/>
              <a:buFont typeface="Lucida Grande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3pPr>
            <a:lvl4pPr marL="1600200" indent="-228600" eaLnBrk="0" hangingPunct="0">
              <a:spcBef>
                <a:spcPts val="500"/>
              </a:spcBef>
              <a:buSzPct val="100000"/>
              <a:buFont typeface="Lucida Grande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4pPr>
            <a:lvl5pPr marL="2057400" indent="-228600" eaLnBrk="0" hangingPunct="0">
              <a:spcBef>
                <a:spcPts val="500"/>
              </a:spcBef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2000" b="1" dirty="0" err="1">
                <a:solidFill>
                  <a:srgbClr val="FFB750"/>
                </a:solidFill>
                <a:latin typeface="Courier New" pitchFamily="49" charset="0"/>
                <a:cs typeface="Courier New" pitchFamily="49" charset="0"/>
                <a:sym typeface="Courier New" pitchFamily="49" charset="0"/>
              </a:rPr>
              <a:t>def</a:t>
            </a:r>
            <a:r>
              <a:rPr lang="en-US" altLang="en-US" sz="2000" b="1" dirty="0">
                <a:latin typeface="Courier New" pitchFamily="49" charset="0"/>
                <a:cs typeface="Courier New" pitchFamily="49" charset="0"/>
                <a:sym typeface="Courier New" pitchFamily="49" charset="0"/>
              </a:rPr>
              <a:t> </a:t>
            </a:r>
            <a:r>
              <a:rPr lang="en-US" altLang="en-US" sz="2000" b="1" dirty="0" err="1">
                <a:solidFill>
                  <a:srgbClr val="0000FF"/>
                </a:solidFill>
                <a:latin typeface="Courier New" pitchFamily="49" charset="0"/>
                <a:cs typeface="Courier New" pitchFamily="49" charset="0"/>
                <a:sym typeface="Courier New" pitchFamily="49" charset="0"/>
              </a:rPr>
              <a:t>get_list</a:t>
            </a:r>
            <a:r>
              <a:rPr lang="en-US" altLang="en-US" sz="2000" b="1" dirty="0">
                <a:latin typeface="Courier New" pitchFamily="49" charset="0"/>
                <a:cs typeface="Courier New" pitchFamily="49" charset="0"/>
                <a:sym typeface="Courier New" pitchFamily="49" charset="0"/>
              </a:rPr>
              <a:t>():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2000" b="1" dirty="0">
                <a:latin typeface="Courier New" pitchFamily="49" charset="0"/>
                <a:cs typeface="Courier New" pitchFamily="49" charset="0"/>
                <a:sym typeface="Courier New" pitchFamily="49" charset="0"/>
              </a:rPr>
              <a:t>   n = </a:t>
            </a:r>
            <a:r>
              <a:rPr lang="en-US" altLang="en-US" sz="2000" b="1" dirty="0" err="1" smtClean="0">
                <a:solidFill>
                  <a:srgbClr val="B74D99"/>
                </a:solidFill>
                <a:latin typeface="Courier New" pitchFamily="49" charset="0"/>
                <a:cs typeface="Courier New" pitchFamily="49" charset="0"/>
                <a:sym typeface="Courier New" pitchFamily="49" charset="0"/>
              </a:rPr>
              <a:t>int</a:t>
            </a:r>
            <a:r>
              <a:rPr lang="en-US" altLang="en-US" sz="2000" b="1" dirty="0" smtClean="0">
                <a:latin typeface="Courier New" pitchFamily="49" charset="0"/>
                <a:cs typeface="Courier New" pitchFamily="49" charset="0"/>
                <a:sym typeface="Courier New" pitchFamily="49" charset="0"/>
              </a:rPr>
              <a:t>(</a:t>
            </a:r>
            <a:r>
              <a:rPr lang="en-US" altLang="en-US" sz="2000" b="1" dirty="0" smtClean="0">
                <a:solidFill>
                  <a:srgbClr val="B74D99"/>
                </a:solidFill>
                <a:latin typeface="Courier New" pitchFamily="49" charset="0"/>
                <a:cs typeface="Courier New" pitchFamily="49" charset="0"/>
                <a:sym typeface="Courier New" pitchFamily="49" charset="0"/>
              </a:rPr>
              <a:t>input</a:t>
            </a:r>
            <a:r>
              <a:rPr lang="en-US" altLang="en-US" sz="2000" b="1" dirty="0">
                <a:latin typeface="Courier New" pitchFamily="49" charset="0"/>
                <a:cs typeface="Courier New" pitchFamily="49" charset="0"/>
                <a:sym typeface="Courier New" pitchFamily="49" charset="0"/>
              </a:rPr>
              <a:t>(</a:t>
            </a:r>
            <a:r>
              <a:rPr lang="en-US" altLang="en-US" sz="2000" b="1" dirty="0">
                <a:solidFill>
                  <a:srgbClr val="42BA50"/>
                </a:solidFill>
                <a:latin typeface="Courier New" pitchFamily="49" charset="0"/>
                <a:cs typeface="Courier New" pitchFamily="49" charset="0"/>
                <a:sym typeface="Courier New" pitchFamily="49" charset="0"/>
              </a:rPr>
              <a:t>"How many numbers in your list? "</a:t>
            </a:r>
            <a:r>
              <a:rPr lang="en-US" altLang="en-US" sz="2000" b="1" dirty="0" smtClean="0">
                <a:latin typeface="Courier New" pitchFamily="49" charset="0"/>
                <a:cs typeface="Courier New" pitchFamily="49" charset="0"/>
                <a:sym typeface="Courier New" pitchFamily="49" charset="0"/>
              </a:rPr>
              <a:t>))</a:t>
            </a:r>
            <a:endParaRPr lang="en-US" altLang="en-US" sz="2000" b="1" dirty="0">
              <a:latin typeface="Courier New" pitchFamily="49" charset="0"/>
              <a:cs typeface="Courier New" pitchFamily="49" charset="0"/>
              <a:sym typeface="Courier New" pitchFamily="49" charset="0"/>
            </a:endParaRP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2000" b="1" dirty="0">
                <a:latin typeface="Courier New" pitchFamily="49" charset="0"/>
                <a:cs typeface="Courier New" pitchFamily="49" charset="0"/>
                <a:sym typeface="Courier New" pitchFamily="49" charset="0"/>
              </a:rPr>
              <a:t>   </a:t>
            </a:r>
            <a:r>
              <a:rPr lang="en-US" altLang="en-US" sz="2000" b="1" dirty="0" err="1">
                <a:latin typeface="Courier New" pitchFamily="49" charset="0"/>
                <a:cs typeface="Courier New" pitchFamily="49" charset="0"/>
                <a:sym typeface="Courier New" pitchFamily="49" charset="0"/>
              </a:rPr>
              <a:t>user_list</a:t>
            </a:r>
            <a:r>
              <a:rPr lang="en-US" altLang="en-US" sz="2000" b="1" dirty="0">
                <a:latin typeface="Courier New" pitchFamily="49" charset="0"/>
                <a:cs typeface="Courier New" pitchFamily="49" charset="0"/>
                <a:sym typeface="Courier New" pitchFamily="49" charset="0"/>
              </a:rPr>
              <a:t> = []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2000" b="1" dirty="0">
                <a:latin typeface="Courier New" pitchFamily="49" charset="0"/>
                <a:cs typeface="Courier New" pitchFamily="49" charset="0"/>
                <a:sym typeface="Courier New" pitchFamily="49" charset="0"/>
              </a:rPr>
              <a:t>   </a:t>
            </a:r>
            <a:r>
              <a:rPr lang="en-US" altLang="en-US" sz="2000" b="1" dirty="0">
                <a:solidFill>
                  <a:srgbClr val="FFB750"/>
                </a:solidFill>
                <a:latin typeface="Courier New" pitchFamily="49" charset="0"/>
                <a:cs typeface="Courier New" pitchFamily="49" charset="0"/>
                <a:sym typeface="Courier New" pitchFamily="49" charset="0"/>
              </a:rPr>
              <a:t>for</a:t>
            </a:r>
            <a:r>
              <a:rPr lang="en-US" altLang="en-US" sz="2000" b="1" dirty="0">
                <a:latin typeface="Courier New" pitchFamily="49" charset="0"/>
                <a:cs typeface="Courier New" pitchFamily="49" charset="0"/>
                <a:sym typeface="Courier New" pitchFamily="49" charset="0"/>
              </a:rPr>
              <a:t> index </a:t>
            </a:r>
            <a:r>
              <a:rPr lang="en-US" altLang="en-US" sz="2000" b="1" dirty="0">
                <a:solidFill>
                  <a:srgbClr val="FFB750"/>
                </a:solidFill>
                <a:latin typeface="Courier New" pitchFamily="49" charset="0"/>
                <a:cs typeface="Courier New" pitchFamily="49" charset="0"/>
                <a:sym typeface="Courier New" pitchFamily="49" charset="0"/>
              </a:rPr>
              <a:t>in</a:t>
            </a:r>
            <a:r>
              <a:rPr lang="en-US" altLang="en-US" sz="2000" b="1" dirty="0">
                <a:latin typeface="Courier New" pitchFamily="49" charset="0"/>
                <a:cs typeface="Courier New" pitchFamily="49" charset="0"/>
                <a:sym typeface="Courier New" pitchFamily="49" charset="0"/>
              </a:rPr>
              <a:t> </a:t>
            </a:r>
            <a:r>
              <a:rPr lang="en-US" altLang="en-US" sz="2000" b="1" dirty="0">
                <a:solidFill>
                  <a:srgbClr val="B74D99"/>
                </a:solidFill>
                <a:latin typeface="Courier New" pitchFamily="49" charset="0"/>
                <a:cs typeface="Courier New" pitchFamily="49" charset="0"/>
                <a:sym typeface="Courier New" pitchFamily="49" charset="0"/>
              </a:rPr>
              <a:t>range</a:t>
            </a:r>
            <a:r>
              <a:rPr lang="en-US" altLang="en-US" sz="2000" b="1" dirty="0">
                <a:latin typeface="Courier New" pitchFamily="49" charset="0"/>
                <a:cs typeface="Courier New" pitchFamily="49" charset="0"/>
                <a:sym typeface="Courier New" pitchFamily="49" charset="0"/>
              </a:rPr>
              <a:t>(n):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2000" b="1" dirty="0">
                <a:latin typeface="Courier New" pitchFamily="49" charset="0"/>
                <a:cs typeface="Courier New" pitchFamily="49" charset="0"/>
                <a:sym typeface="Courier New" pitchFamily="49" charset="0"/>
              </a:rPr>
              <a:t>     input = </a:t>
            </a:r>
            <a:r>
              <a:rPr lang="en-US" altLang="en-US" sz="2000" b="1" dirty="0" err="1" smtClean="0">
                <a:solidFill>
                  <a:srgbClr val="B74D99"/>
                </a:solidFill>
                <a:latin typeface="Courier New" pitchFamily="49" charset="0"/>
                <a:cs typeface="Courier New" pitchFamily="49" charset="0"/>
                <a:sym typeface="Courier New" pitchFamily="49" charset="0"/>
              </a:rPr>
              <a:t>int</a:t>
            </a:r>
            <a:r>
              <a:rPr lang="en-US" altLang="en-US" sz="2000" b="1" dirty="0" smtClean="0">
                <a:latin typeface="Courier New" pitchFamily="49" charset="0"/>
                <a:cs typeface="Courier New" pitchFamily="49" charset="0"/>
                <a:sym typeface="Courier New" pitchFamily="49" charset="0"/>
              </a:rPr>
              <a:t>(</a:t>
            </a:r>
            <a:r>
              <a:rPr lang="en-US" altLang="en-US" sz="2000" b="1" dirty="0" smtClean="0">
                <a:solidFill>
                  <a:srgbClr val="B74D99"/>
                </a:solidFill>
                <a:latin typeface="Courier New" pitchFamily="49" charset="0"/>
                <a:cs typeface="Courier New" pitchFamily="49" charset="0"/>
                <a:sym typeface="Courier New" pitchFamily="49" charset="0"/>
              </a:rPr>
              <a:t>input</a:t>
            </a:r>
            <a:r>
              <a:rPr lang="en-US" altLang="en-US" sz="2000" b="1" dirty="0">
                <a:latin typeface="Courier New" pitchFamily="49" charset="0"/>
                <a:cs typeface="Courier New" pitchFamily="49" charset="0"/>
                <a:sym typeface="Courier New" pitchFamily="49" charset="0"/>
              </a:rPr>
              <a:t>(</a:t>
            </a:r>
            <a:r>
              <a:rPr lang="en-US" altLang="en-US" sz="2000" b="1" dirty="0">
                <a:solidFill>
                  <a:srgbClr val="42BA50"/>
                </a:solidFill>
                <a:latin typeface="Courier New" pitchFamily="49" charset="0"/>
                <a:cs typeface="Courier New" pitchFamily="49" charset="0"/>
                <a:sym typeface="Courier New" pitchFamily="49" charset="0"/>
              </a:rPr>
              <a:t>"Enter the next number: "</a:t>
            </a:r>
            <a:r>
              <a:rPr lang="en-US" altLang="en-US" sz="2000" b="1" dirty="0" smtClean="0">
                <a:latin typeface="Courier New" pitchFamily="49" charset="0"/>
                <a:cs typeface="Courier New" pitchFamily="49" charset="0"/>
                <a:sym typeface="Courier New" pitchFamily="49" charset="0"/>
              </a:rPr>
              <a:t>))</a:t>
            </a:r>
            <a:endParaRPr lang="en-US" altLang="en-US" sz="2000" b="1" dirty="0">
              <a:latin typeface="Courier New" pitchFamily="49" charset="0"/>
              <a:cs typeface="Courier New" pitchFamily="49" charset="0"/>
              <a:sym typeface="Courier New" pitchFamily="49" charset="0"/>
            </a:endParaRP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2000" b="1" dirty="0">
                <a:latin typeface="Courier New" pitchFamily="49" charset="0"/>
                <a:cs typeface="Courier New" pitchFamily="49" charset="0"/>
                <a:sym typeface="Courier New" pitchFamily="49" charset="0"/>
              </a:rPr>
              <a:t>     </a:t>
            </a:r>
            <a:r>
              <a:rPr lang="en-US" altLang="en-US" sz="2000" b="1" dirty="0" err="1">
                <a:latin typeface="Courier New" pitchFamily="49" charset="0"/>
                <a:cs typeface="Courier New" pitchFamily="49" charset="0"/>
                <a:sym typeface="Courier New" pitchFamily="49" charset="0"/>
              </a:rPr>
              <a:t>user_list.append</a:t>
            </a:r>
            <a:r>
              <a:rPr lang="en-US" altLang="en-US" sz="2000" b="1" dirty="0">
                <a:latin typeface="Courier New" pitchFamily="49" charset="0"/>
                <a:cs typeface="Courier New" pitchFamily="49" charset="0"/>
                <a:sym typeface="Courier New" pitchFamily="49" charset="0"/>
              </a:rPr>
              <a:t>(input)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2000" b="1" dirty="0">
                <a:latin typeface="Courier New" pitchFamily="49" charset="0"/>
                <a:cs typeface="Courier New" pitchFamily="49" charset="0"/>
                <a:sym typeface="Courier New" pitchFamily="49" charset="0"/>
              </a:rPr>
              <a:t>   </a:t>
            </a:r>
            <a:r>
              <a:rPr lang="en-US" altLang="en-US" sz="2000" b="1" dirty="0">
                <a:solidFill>
                  <a:srgbClr val="FFB750"/>
                </a:solidFill>
                <a:latin typeface="Courier New" pitchFamily="49" charset="0"/>
                <a:cs typeface="Courier New" pitchFamily="49" charset="0"/>
                <a:sym typeface="Courier New" pitchFamily="49" charset="0"/>
              </a:rPr>
              <a:t>return</a:t>
            </a:r>
            <a:r>
              <a:rPr lang="en-US" altLang="en-US" sz="2000" b="1" dirty="0">
                <a:latin typeface="Courier New" pitchFamily="49" charset="0"/>
                <a:cs typeface="Courier New" pitchFamily="49" charset="0"/>
                <a:sym typeface="Courier New" pitchFamily="49" charset="0"/>
              </a:rPr>
              <a:t> </a:t>
            </a:r>
            <a:r>
              <a:rPr lang="en-US" altLang="en-US" sz="2000" b="1" dirty="0" err="1">
                <a:latin typeface="Courier New" pitchFamily="49" charset="0"/>
                <a:cs typeface="Courier New" pitchFamily="49" charset="0"/>
                <a:sym typeface="Courier New" pitchFamily="49" charset="0"/>
              </a:rPr>
              <a:t>user_list</a:t>
            </a:r>
            <a:endParaRPr lang="en-US" altLang="en-US" sz="2000" b="1" dirty="0">
              <a:latin typeface="Courier New" pitchFamily="49" charset="0"/>
              <a:cs typeface="Courier New" pitchFamily="49" charset="0"/>
              <a:sym typeface="Courier New" pitchFamily="49" charset="0"/>
            </a:endParaRPr>
          </a:p>
        </p:txBody>
      </p:sp>
      <p:pic>
        <p:nvPicPr>
          <p:cNvPr id="22532" name="Picture 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5003800"/>
            <a:ext cx="965200" cy="132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2533" name="Group 4"/>
          <p:cNvGrpSpPr>
            <a:grpSpLocks/>
          </p:cNvGrpSpPr>
          <p:nvPr/>
        </p:nvGrpSpPr>
        <p:grpSpPr bwMode="auto">
          <a:xfrm>
            <a:off x="4953000" y="4191000"/>
            <a:ext cx="1752600" cy="1341438"/>
            <a:chOff x="0" y="0"/>
            <a:chExt cx="1104" cy="845"/>
          </a:xfrm>
        </p:grpSpPr>
        <p:sp>
          <p:nvSpPr>
            <p:cNvPr id="22534" name="AutoShape 5"/>
            <p:cNvSpPr>
              <a:spLocks/>
            </p:cNvSpPr>
            <p:nvPr/>
          </p:nvSpPr>
          <p:spPr bwMode="auto">
            <a:xfrm>
              <a:off x="0" y="0"/>
              <a:ext cx="1104" cy="84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w 21600"/>
                <a:gd name="T17" fmla="*/ 0 h 21600"/>
                <a:gd name="T18" fmla="*/ 0 w 21600"/>
                <a:gd name="T19" fmla="*/ 0 h 21600"/>
                <a:gd name="T20" fmla="*/ 0 w 21600"/>
                <a:gd name="T21" fmla="*/ 0 h 21600"/>
                <a:gd name="T22" fmla="*/ 0 w 21600"/>
                <a:gd name="T23" fmla="*/ 0 h 21600"/>
                <a:gd name="T24" fmla="*/ 0 w 21600"/>
                <a:gd name="T25" fmla="*/ 0 h 21600"/>
                <a:gd name="T26" fmla="*/ 0 w 21600"/>
                <a:gd name="T27" fmla="*/ 0 h 21600"/>
                <a:gd name="T28" fmla="*/ 0 w 21600"/>
                <a:gd name="T29" fmla="*/ 0 h 2160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0" y="11452"/>
                  </a:lnTo>
                  <a:lnTo>
                    <a:pt x="0" y="16360"/>
                  </a:lnTo>
                  <a:lnTo>
                    <a:pt x="0" y="19631"/>
                  </a:lnTo>
                  <a:lnTo>
                    <a:pt x="3600" y="19631"/>
                  </a:lnTo>
                  <a:lnTo>
                    <a:pt x="704" y="21600"/>
                  </a:lnTo>
                  <a:lnTo>
                    <a:pt x="9000" y="19631"/>
                  </a:lnTo>
                  <a:lnTo>
                    <a:pt x="21600" y="19631"/>
                  </a:lnTo>
                  <a:lnTo>
                    <a:pt x="21600" y="16360"/>
                  </a:lnTo>
                  <a:lnTo>
                    <a:pt x="21600" y="11452"/>
                  </a:lnTo>
                  <a:lnTo>
                    <a:pt x="21600" y="0"/>
                  </a:lnTo>
                  <a:lnTo>
                    <a:pt x="9000" y="0"/>
                  </a:lnTo>
                  <a:lnTo>
                    <a:pt x="3600" y="0"/>
                  </a:lnTo>
                  <a:lnTo>
                    <a:pt x="0" y="0"/>
                  </a:lnTo>
                  <a:close/>
                  <a:moveTo>
                    <a:pt x="0" y="0"/>
                  </a:moveTo>
                </a:path>
              </a:pathLst>
            </a:cu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35" name="Rectangle 6"/>
            <p:cNvSpPr>
              <a:spLocks/>
            </p:cNvSpPr>
            <p:nvPr/>
          </p:nvSpPr>
          <p:spPr bwMode="auto">
            <a:xfrm>
              <a:off x="0" y="0"/>
              <a:ext cx="1104" cy="7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40639" bIns="0"/>
            <a:lstStyle>
              <a:lvl1pPr marL="39688" eaLnBrk="0" hangingPunct="0">
                <a:spcBef>
                  <a:spcPts val="700"/>
                </a:spcBef>
                <a:buSzPct val="100000"/>
                <a:buFont typeface="Lucida Grande" charset="0"/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1pPr>
              <a:lvl2pPr marL="742950" indent="-285750" eaLnBrk="0" hangingPunct="0">
                <a:spcBef>
                  <a:spcPts val="600"/>
                </a:spcBef>
                <a:buSzPct val="100000"/>
                <a:buFont typeface="Lucida Grande" charset="0"/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2pPr>
              <a:lvl3pPr marL="1143000" indent="-228600" eaLnBrk="0" hangingPunct="0">
                <a:spcBef>
                  <a:spcPts val="600"/>
                </a:spcBef>
                <a:buSzPct val="100000"/>
                <a:buFont typeface="Lucida Grande" charset="0"/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3pPr>
              <a:lvl4pPr marL="1600200" indent="-228600" eaLnBrk="0" hangingPunct="0">
                <a:spcBef>
                  <a:spcPts val="500"/>
                </a:spcBef>
                <a:buSzPct val="100000"/>
                <a:buFont typeface="Lucida Grande" charset="0"/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4pPr>
              <a:lvl5pPr marL="2057400" indent="-228600" eaLnBrk="0" hangingPunct="0">
                <a:spcBef>
                  <a:spcPts val="500"/>
                </a:spcBef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5pPr>
              <a:lvl6pPr marL="25146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6pPr>
              <a:lvl7pPr marL="29718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7pPr>
              <a:lvl8pPr marL="34290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8pPr>
              <a:lvl9pPr marL="38862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2400">
                  <a:latin typeface="Times New Roman" pitchFamily="18" charset="0"/>
                  <a:cs typeface="Times New Roman" pitchFamily="18" charset="0"/>
                  <a:sym typeface="Times New Roman" pitchFamily="18" charset="0"/>
                </a:rPr>
                <a:t>There’s something wrong here!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609600" y="152400"/>
            <a:ext cx="8001000" cy="1600200"/>
          </a:xfrm>
        </p:spPr>
        <p:txBody>
          <a:bodyPr rIns="132080"/>
          <a:lstStyle/>
          <a:p>
            <a:pPr eaLnBrk="1" hangingPunct="1">
              <a:lnSpc>
                <a:spcPct val="90000"/>
              </a:lnSpc>
              <a:buFont typeface="Lucida Grande" charset="0"/>
              <a:buNone/>
            </a:pPr>
            <a:r>
              <a:rPr lang="en-US" altLang="en-US" sz="2000" b="1" smtClean="0">
                <a:solidFill>
                  <a:srgbClr val="353397"/>
                </a:solidFill>
              </a:rPr>
              <a:t>Worksheet:  write a function that asks the user for a number n, asks the user to enter n integers, and returns the list of those n integers.  Be robust against input errors.  Helper functions encouraged!</a:t>
            </a:r>
          </a:p>
        </p:txBody>
      </p:sp>
      <p:sp>
        <p:nvSpPr>
          <p:cNvPr id="23555" name="Rectangle 2"/>
          <p:cNvSpPr>
            <a:spLocks/>
          </p:cNvSpPr>
          <p:nvPr/>
        </p:nvSpPr>
        <p:spPr bwMode="auto">
          <a:xfrm>
            <a:off x="228600" y="1387475"/>
            <a:ext cx="8915400" cy="447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>
            <a:lvl1pPr marL="39688" eaLnBrk="0" hangingPunct="0">
              <a:spcBef>
                <a:spcPts val="700"/>
              </a:spcBef>
              <a:buSzPct val="100000"/>
              <a:buFont typeface="Lucida Grande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1pPr>
            <a:lvl2pPr marL="742950" indent="-285750" eaLnBrk="0" hangingPunct="0">
              <a:spcBef>
                <a:spcPts val="600"/>
              </a:spcBef>
              <a:buSzPct val="100000"/>
              <a:buFont typeface="Lucida Grande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2pPr>
            <a:lvl3pPr marL="1143000" indent="-228600" eaLnBrk="0" hangingPunct="0">
              <a:spcBef>
                <a:spcPts val="600"/>
              </a:spcBef>
              <a:buSzPct val="100000"/>
              <a:buFont typeface="Lucida Grande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3pPr>
            <a:lvl4pPr marL="1600200" indent="-228600" eaLnBrk="0" hangingPunct="0">
              <a:spcBef>
                <a:spcPts val="500"/>
              </a:spcBef>
              <a:buSzPct val="100000"/>
              <a:buFont typeface="Lucida Grande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4pPr>
            <a:lvl5pPr marL="2057400" indent="-228600" eaLnBrk="0" hangingPunct="0">
              <a:spcBef>
                <a:spcPts val="500"/>
              </a:spcBef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2000" b="1" dirty="0" err="1">
                <a:solidFill>
                  <a:srgbClr val="FFB750"/>
                </a:solidFill>
                <a:latin typeface="Courier New" pitchFamily="49" charset="0"/>
                <a:cs typeface="Courier New" pitchFamily="49" charset="0"/>
                <a:sym typeface="Courier New" pitchFamily="49" charset="0"/>
              </a:rPr>
              <a:t>def</a:t>
            </a:r>
            <a:r>
              <a:rPr lang="en-US" altLang="en-US" sz="2000" b="1" dirty="0">
                <a:latin typeface="Courier New" pitchFamily="49" charset="0"/>
                <a:cs typeface="Courier New" pitchFamily="49" charset="0"/>
                <a:sym typeface="Courier New" pitchFamily="49" charset="0"/>
              </a:rPr>
              <a:t> </a:t>
            </a:r>
            <a:r>
              <a:rPr lang="en-US" altLang="en-US" sz="2000" b="1" dirty="0" err="1">
                <a:solidFill>
                  <a:srgbClr val="0000FF"/>
                </a:solidFill>
                <a:latin typeface="Courier New" pitchFamily="49" charset="0"/>
                <a:cs typeface="Courier New" pitchFamily="49" charset="0"/>
                <a:sym typeface="Courier New" pitchFamily="49" charset="0"/>
              </a:rPr>
              <a:t>get_number</a:t>
            </a:r>
            <a:r>
              <a:rPr lang="en-US" altLang="en-US" sz="2000" b="1" dirty="0">
                <a:latin typeface="Courier New" pitchFamily="49" charset="0"/>
                <a:cs typeface="Courier New" pitchFamily="49" charset="0"/>
                <a:sym typeface="Courier New" pitchFamily="49" charset="0"/>
              </a:rPr>
              <a:t>(prompt):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2000" b="1" dirty="0">
                <a:latin typeface="Courier New" pitchFamily="49" charset="0"/>
                <a:cs typeface="Courier New" pitchFamily="49" charset="0"/>
                <a:sym typeface="Courier New" pitchFamily="49" charset="0"/>
              </a:rPr>
              <a:t>   </a:t>
            </a:r>
            <a:r>
              <a:rPr lang="en-US" altLang="en-US" sz="2000" b="1" dirty="0">
                <a:solidFill>
                  <a:srgbClr val="FFB750"/>
                </a:solidFill>
                <a:latin typeface="Courier New" pitchFamily="49" charset="0"/>
                <a:cs typeface="Courier New" pitchFamily="49" charset="0"/>
                <a:sym typeface="Courier New" pitchFamily="49" charset="0"/>
              </a:rPr>
              <a:t>while True</a:t>
            </a:r>
            <a:r>
              <a:rPr lang="en-US" altLang="en-US" sz="2000" b="1" dirty="0">
                <a:latin typeface="Courier New" pitchFamily="49" charset="0"/>
                <a:cs typeface="Courier New" pitchFamily="49" charset="0"/>
                <a:sym typeface="Courier New" pitchFamily="49" charset="0"/>
              </a:rPr>
              <a:t>: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2000" b="1" dirty="0">
                <a:latin typeface="Courier New" pitchFamily="49" charset="0"/>
                <a:cs typeface="Courier New" pitchFamily="49" charset="0"/>
                <a:sym typeface="Courier New" pitchFamily="49" charset="0"/>
              </a:rPr>
              <a:t>     </a:t>
            </a:r>
            <a:r>
              <a:rPr lang="en-US" altLang="en-US" sz="2000" b="1" dirty="0">
                <a:solidFill>
                  <a:srgbClr val="FFB750"/>
                </a:solidFill>
                <a:latin typeface="Courier New" pitchFamily="49" charset="0"/>
                <a:cs typeface="Courier New" pitchFamily="49" charset="0"/>
                <a:sym typeface="Courier New" pitchFamily="49" charset="0"/>
              </a:rPr>
              <a:t> try</a:t>
            </a:r>
            <a:r>
              <a:rPr lang="en-US" altLang="en-US" sz="2000" b="1" dirty="0">
                <a:latin typeface="Courier New" pitchFamily="49" charset="0"/>
                <a:cs typeface="Courier New" pitchFamily="49" charset="0"/>
                <a:sym typeface="Courier New" pitchFamily="49" charset="0"/>
              </a:rPr>
              <a:t>: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2000" b="1" dirty="0">
                <a:latin typeface="Courier New" pitchFamily="49" charset="0"/>
                <a:cs typeface="Courier New" pitchFamily="49" charset="0"/>
                <a:sym typeface="Courier New" pitchFamily="49" charset="0"/>
              </a:rPr>
              <a:t>         </a:t>
            </a:r>
            <a:r>
              <a:rPr lang="en-US" altLang="en-US" sz="2000" b="1" dirty="0">
                <a:solidFill>
                  <a:srgbClr val="FFB750"/>
                </a:solidFill>
                <a:latin typeface="Courier New" pitchFamily="49" charset="0"/>
                <a:cs typeface="Courier New" pitchFamily="49" charset="0"/>
                <a:sym typeface="Courier New" pitchFamily="49" charset="0"/>
              </a:rPr>
              <a:t>return</a:t>
            </a:r>
            <a:r>
              <a:rPr lang="en-US" altLang="en-US" sz="2000" b="1" dirty="0">
                <a:latin typeface="Courier New" pitchFamily="49" charset="0"/>
                <a:cs typeface="Courier New" pitchFamily="49" charset="0"/>
                <a:sym typeface="Courier New" pitchFamily="49" charset="0"/>
              </a:rPr>
              <a:t> </a:t>
            </a:r>
            <a:r>
              <a:rPr lang="en-US" altLang="en-US" sz="2000" b="1" dirty="0" err="1">
                <a:solidFill>
                  <a:srgbClr val="B74D99"/>
                </a:solidFill>
                <a:latin typeface="Courier New" pitchFamily="49" charset="0"/>
                <a:cs typeface="Courier New" pitchFamily="49" charset="0"/>
                <a:sym typeface="Courier New" pitchFamily="49" charset="0"/>
              </a:rPr>
              <a:t>int</a:t>
            </a:r>
            <a:r>
              <a:rPr lang="en-US" altLang="en-US" sz="2000" b="1" dirty="0" smtClean="0">
                <a:latin typeface="Courier New" pitchFamily="49" charset="0"/>
                <a:cs typeface="Courier New" pitchFamily="49" charset="0"/>
                <a:sym typeface="Courier New" pitchFamily="49" charset="0"/>
              </a:rPr>
              <a:t>(</a:t>
            </a:r>
            <a:r>
              <a:rPr lang="en-US" altLang="en-US" sz="2000" b="1" dirty="0" smtClean="0">
                <a:solidFill>
                  <a:srgbClr val="B74D99"/>
                </a:solidFill>
                <a:latin typeface="Courier New" pitchFamily="49" charset="0"/>
                <a:cs typeface="Courier New" pitchFamily="49" charset="0"/>
                <a:sym typeface="Courier New" pitchFamily="49" charset="0"/>
              </a:rPr>
              <a:t>input</a:t>
            </a:r>
            <a:r>
              <a:rPr lang="en-US" altLang="en-US" sz="2000" b="1" dirty="0">
                <a:latin typeface="Courier New" pitchFamily="49" charset="0"/>
                <a:cs typeface="Courier New" pitchFamily="49" charset="0"/>
                <a:sym typeface="Courier New" pitchFamily="49" charset="0"/>
              </a:rPr>
              <a:t>(prompt))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2000" b="1" dirty="0">
                <a:latin typeface="Courier New" pitchFamily="49" charset="0"/>
                <a:cs typeface="Courier New" pitchFamily="49" charset="0"/>
                <a:sym typeface="Courier New" pitchFamily="49" charset="0"/>
              </a:rPr>
              <a:t>      </a:t>
            </a:r>
            <a:r>
              <a:rPr lang="en-US" altLang="en-US" sz="2000" b="1" dirty="0">
                <a:solidFill>
                  <a:srgbClr val="FFB750"/>
                </a:solidFill>
                <a:latin typeface="Courier New" pitchFamily="49" charset="0"/>
                <a:cs typeface="Courier New" pitchFamily="49" charset="0"/>
                <a:sym typeface="Courier New" pitchFamily="49" charset="0"/>
              </a:rPr>
              <a:t>except</a:t>
            </a:r>
            <a:r>
              <a:rPr lang="en-US" altLang="en-US" sz="2000" b="1" dirty="0">
                <a:latin typeface="Courier New" pitchFamily="49" charset="0"/>
                <a:cs typeface="Courier New" pitchFamily="49" charset="0"/>
                <a:sym typeface="Courier New" pitchFamily="49" charset="0"/>
              </a:rPr>
              <a:t> </a:t>
            </a:r>
            <a:r>
              <a:rPr lang="en-US" altLang="en-US" sz="2000" b="1" dirty="0" err="1">
                <a:solidFill>
                  <a:srgbClr val="B74D99"/>
                </a:solidFill>
                <a:latin typeface="Courier New" pitchFamily="49" charset="0"/>
                <a:cs typeface="Courier New" pitchFamily="49" charset="0"/>
                <a:sym typeface="Courier New" pitchFamily="49" charset="0"/>
              </a:rPr>
              <a:t>ValueError</a:t>
            </a:r>
            <a:r>
              <a:rPr lang="en-US" altLang="en-US" sz="2000" b="1" dirty="0">
                <a:latin typeface="Courier New" pitchFamily="49" charset="0"/>
                <a:cs typeface="Courier New" pitchFamily="49" charset="0"/>
                <a:sym typeface="Courier New" pitchFamily="49" charset="0"/>
              </a:rPr>
              <a:t>: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2000" b="1" dirty="0">
                <a:latin typeface="Courier New" pitchFamily="49" charset="0"/>
                <a:cs typeface="Courier New" pitchFamily="49" charset="0"/>
                <a:sym typeface="Courier New" pitchFamily="49" charset="0"/>
              </a:rPr>
              <a:t>         </a:t>
            </a:r>
            <a:r>
              <a:rPr lang="en-US" altLang="en-US" sz="2000" b="1" dirty="0" smtClean="0">
                <a:solidFill>
                  <a:srgbClr val="B74D99"/>
                </a:solidFill>
                <a:latin typeface="Courier New" pitchFamily="49" charset="0"/>
                <a:cs typeface="Courier New" pitchFamily="49" charset="0"/>
                <a:sym typeface="Courier New" pitchFamily="49" charset="0"/>
              </a:rPr>
              <a:t>print</a:t>
            </a:r>
            <a:r>
              <a:rPr lang="en-US" altLang="en-US" sz="2000" b="1" dirty="0" smtClean="0">
                <a:latin typeface="Courier New" pitchFamily="49" charset="0"/>
                <a:cs typeface="Courier New" pitchFamily="49" charset="0"/>
                <a:sym typeface="Courier New" pitchFamily="49" charset="0"/>
              </a:rPr>
              <a:t>(</a:t>
            </a:r>
            <a:r>
              <a:rPr lang="en-US" altLang="en-US" sz="2000" b="1" dirty="0" smtClean="0">
                <a:solidFill>
                  <a:srgbClr val="42BA50"/>
                </a:solidFill>
                <a:latin typeface="Courier New" pitchFamily="49" charset="0"/>
                <a:cs typeface="Courier New" pitchFamily="49" charset="0"/>
                <a:sym typeface="Courier New" pitchFamily="49" charset="0"/>
              </a:rPr>
              <a:t>"</a:t>
            </a:r>
            <a:r>
              <a:rPr lang="en-US" altLang="en-US" sz="2000" b="1" dirty="0">
                <a:solidFill>
                  <a:srgbClr val="42BA50"/>
                </a:solidFill>
                <a:latin typeface="Courier New" pitchFamily="49" charset="0"/>
                <a:cs typeface="Courier New" pitchFamily="49" charset="0"/>
                <a:sym typeface="Courier New" pitchFamily="49" charset="0"/>
              </a:rPr>
              <a:t>Please enter a valid number</a:t>
            </a:r>
            <a:r>
              <a:rPr lang="en-US" altLang="en-US" sz="2000" b="1" dirty="0" smtClean="0">
                <a:solidFill>
                  <a:srgbClr val="42BA50"/>
                </a:solidFill>
                <a:latin typeface="Courier New" pitchFamily="49" charset="0"/>
                <a:cs typeface="Courier New" pitchFamily="49" charset="0"/>
                <a:sym typeface="Courier New" pitchFamily="49" charset="0"/>
              </a:rPr>
              <a:t>!”</a:t>
            </a:r>
            <a:r>
              <a:rPr lang="en-US" altLang="en-US" sz="2000" b="1" dirty="0" smtClean="0">
                <a:latin typeface="Courier New" pitchFamily="49" charset="0"/>
                <a:cs typeface="Courier New" pitchFamily="49" charset="0"/>
                <a:sym typeface="Courier New" pitchFamily="49" charset="0"/>
              </a:rPr>
              <a:t>)</a:t>
            </a:r>
            <a:endParaRPr lang="en-US" altLang="en-US" sz="2000" b="1" dirty="0">
              <a:latin typeface="Courier New" pitchFamily="49" charset="0"/>
              <a:cs typeface="Courier New" pitchFamily="49" charset="0"/>
              <a:sym typeface="Courier New" pitchFamily="49" charset="0"/>
            </a:endParaRP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US" altLang="en-US" sz="2000" b="1" dirty="0">
              <a:latin typeface="Courier New" pitchFamily="49" charset="0"/>
              <a:cs typeface="Courier New" pitchFamily="49" charset="0"/>
              <a:sym typeface="Courier New" pitchFamily="49" charset="0"/>
            </a:endParaRP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2000" b="1" dirty="0" err="1">
                <a:solidFill>
                  <a:srgbClr val="FFB750"/>
                </a:solidFill>
                <a:latin typeface="Courier New" pitchFamily="49" charset="0"/>
                <a:cs typeface="Courier New" pitchFamily="49" charset="0"/>
                <a:sym typeface="Courier New" pitchFamily="49" charset="0"/>
              </a:rPr>
              <a:t>def</a:t>
            </a:r>
            <a:r>
              <a:rPr lang="en-US" altLang="en-US" sz="2000" b="1" dirty="0">
                <a:latin typeface="Courier New" pitchFamily="49" charset="0"/>
                <a:cs typeface="Courier New" pitchFamily="49" charset="0"/>
                <a:sym typeface="Courier New" pitchFamily="49" charset="0"/>
              </a:rPr>
              <a:t> </a:t>
            </a:r>
            <a:r>
              <a:rPr lang="en-US" altLang="en-US" sz="2000" b="1" dirty="0" err="1">
                <a:solidFill>
                  <a:srgbClr val="0000FF"/>
                </a:solidFill>
                <a:latin typeface="Courier New" pitchFamily="49" charset="0"/>
                <a:cs typeface="Courier New" pitchFamily="49" charset="0"/>
                <a:sym typeface="Courier New" pitchFamily="49" charset="0"/>
              </a:rPr>
              <a:t>get_list</a:t>
            </a:r>
            <a:r>
              <a:rPr lang="en-US" altLang="en-US" sz="2000" b="1" dirty="0">
                <a:latin typeface="Courier New" pitchFamily="49" charset="0"/>
                <a:cs typeface="Courier New" pitchFamily="49" charset="0"/>
                <a:sym typeface="Courier New" pitchFamily="49" charset="0"/>
              </a:rPr>
              <a:t>():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2000" b="1" dirty="0">
                <a:latin typeface="Courier New" pitchFamily="49" charset="0"/>
                <a:cs typeface="Courier New" pitchFamily="49" charset="0"/>
                <a:sym typeface="Courier New" pitchFamily="49" charset="0"/>
              </a:rPr>
              <a:t>   n = </a:t>
            </a:r>
            <a:r>
              <a:rPr lang="en-US" altLang="en-US" sz="2400" b="1" dirty="0" err="1">
                <a:solidFill>
                  <a:srgbClr val="76141E"/>
                </a:solidFill>
                <a:latin typeface="Courier New" pitchFamily="49" charset="0"/>
                <a:cs typeface="Courier New" pitchFamily="49" charset="0"/>
                <a:sym typeface="Courier New" pitchFamily="49" charset="0"/>
              </a:rPr>
              <a:t>get_number</a:t>
            </a:r>
            <a:r>
              <a:rPr lang="en-US" altLang="en-US" sz="2000" b="1" dirty="0">
                <a:latin typeface="Courier New" pitchFamily="49" charset="0"/>
                <a:cs typeface="Courier New" pitchFamily="49" charset="0"/>
                <a:sym typeface="Courier New" pitchFamily="49" charset="0"/>
              </a:rPr>
              <a:t>(</a:t>
            </a:r>
            <a:r>
              <a:rPr lang="en-US" altLang="en-US" sz="2000" b="1" dirty="0">
                <a:solidFill>
                  <a:srgbClr val="42BA50"/>
                </a:solidFill>
                <a:latin typeface="Courier New" pitchFamily="49" charset="0"/>
                <a:cs typeface="Courier New" pitchFamily="49" charset="0"/>
                <a:sym typeface="Courier New" pitchFamily="49" charset="0"/>
              </a:rPr>
              <a:t>"How many numbers in your list? "</a:t>
            </a:r>
            <a:r>
              <a:rPr lang="en-US" altLang="en-US" sz="2000" b="1" dirty="0">
                <a:latin typeface="Courier New" pitchFamily="49" charset="0"/>
                <a:cs typeface="Courier New" pitchFamily="49" charset="0"/>
                <a:sym typeface="Courier New" pitchFamily="49" charset="0"/>
              </a:rPr>
              <a:t>)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2000" b="1" dirty="0">
                <a:latin typeface="Courier New" pitchFamily="49" charset="0"/>
                <a:cs typeface="Courier New" pitchFamily="49" charset="0"/>
                <a:sym typeface="Courier New" pitchFamily="49" charset="0"/>
              </a:rPr>
              <a:t>   </a:t>
            </a:r>
            <a:r>
              <a:rPr lang="en-US" altLang="en-US" sz="2000" b="1" dirty="0" err="1">
                <a:latin typeface="Courier New" pitchFamily="49" charset="0"/>
                <a:cs typeface="Courier New" pitchFamily="49" charset="0"/>
                <a:sym typeface="Courier New" pitchFamily="49" charset="0"/>
              </a:rPr>
              <a:t>user_list</a:t>
            </a:r>
            <a:r>
              <a:rPr lang="en-US" altLang="en-US" sz="2000" b="1" dirty="0">
                <a:latin typeface="Courier New" pitchFamily="49" charset="0"/>
                <a:cs typeface="Courier New" pitchFamily="49" charset="0"/>
                <a:sym typeface="Courier New" pitchFamily="49" charset="0"/>
              </a:rPr>
              <a:t> = []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2000" b="1" dirty="0">
                <a:latin typeface="Courier New" pitchFamily="49" charset="0"/>
                <a:cs typeface="Courier New" pitchFamily="49" charset="0"/>
                <a:sym typeface="Courier New" pitchFamily="49" charset="0"/>
              </a:rPr>
              <a:t>   </a:t>
            </a:r>
            <a:r>
              <a:rPr lang="en-US" altLang="en-US" sz="2000" b="1" dirty="0">
                <a:solidFill>
                  <a:srgbClr val="FFB750"/>
                </a:solidFill>
                <a:latin typeface="Courier New" pitchFamily="49" charset="0"/>
                <a:cs typeface="Courier New" pitchFamily="49" charset="0"/>
                <a:sym typeface="Courier New" pitchFamily="49" charset="0"/>
              </a:rPr>
              <a:t>for</a:t>
            </a:r>
            <a:r>
              <a:rPr lang="en-US" altLang="en-US" sz="2000" b="1" dirty="0">
                <a:latin typeface="Courier New" pitchFamily="49" charset="0"/>
                <a:cs typeface="Courier New" pitchFamily="49" charset="0"/>
                <a:sym typeface="Courier New" pitchFamily="49" charset="0"/>
              </a:rPr>
              <a:t> index </a:t>
            </a:r>
            <a:r>
              <a:rPr lang="en-US" altLang="en-US" sz="2000" b="1" dirty="0">
                <a:solidFill>
                  <a:srgbClr val="FFB750"/>
                </a:solidFill>
                <a:latin typeface="Courier New" pitchFamily="49" charset="0"/>
                <a:cs typeface="Courier New" pitchFamily="49" charset="0"/>
                <a:sym typeface="Courier New" pitchFamily="49" charset="0"/>
              </a:rPr>
              <a:t>in</a:t>
            </a:r>
            <a:r>
              <a:rPr lang="en-US" altLang="en-US" sz="2000" b="1" dirty="0">
                <a:latin typeface="Courier New" pitchFamily="49" charset="0"/>
                <a:cs typeface="Courier New" pitchFamily="49" charset="0"/>
                <a:sym typeface="Courier New" pitchFamily="49" charset="0"/>
              </a:rPr>
              <a:t> </a:t>
            </a:r>
            <a:r>
              <a:rPr lang="en-US" altLang="en-US" sz="2000" b="1" dirty="0">
                <a:solidFill>
                  <a:srgbClr val="B74D99"/>
                </a:solidFill>
                <a:latin typeface="Courier New" pitchFamily="49" charset="0"/>
                <a:cs typeface="Courier New" pitchFamily="49" charset="0"/>
                <a:sym typeface="Courier New" pitchFamily="49" charset="0"/>
              </a:rPr>
              <a:t>range</a:t>
            </a:r>
            <a:r>
              <a:rPr lang="en-US" altLang="en-US" sz="2000" b="1" dirty="0">
                <a:latin typeface="Courier New" pitchFamily="49" charset="0"/>
                <a:cs typeface="Courier New" pitchFamily="49" charset="0"/>
                <a:sym typeface="Courier New" pitchFamily="49" charset="0"/>
              </a:rPr>
              <a:t>(n):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2000" b="1" dirty="0">
                <a:latin typeface="Courier New" pitchFamily="49" charset="0"/>
                <a:cs typeface="Courier New" pitchFamily="49" charset="0"/>
                <a:sym typeface="Courier New" pitchFamily="49" charset="0"/>
              </a:rPr>
              <a:t>     input = </a:t>
            </a:r>
            <a:r>
              <a:rPr lang="en-US" altLang="en-US" sz="2400" b="1" dirty="0" err="1">
                <a:solidFill>
                  <a:srgbClr val="76141E"/>
                </a:solidFill>
                <a:latin typeface="Courier New" pitchFamily="49" charset="0"/>
                <a:cs typeface="Courier New" pitchFamily="49" charset="0"/>
                <a:sym typeface="Courier New" pitchFamily="49" charset="0"/>
              </a:rPr>
              <a:t>get_number</a:t>
            </a:r>
            <a:r>
              <a:rPr lang="en-US" altLang="en-US" sz="2000" b="1" dirty="0">
                <a:latin typeface="Courier New" pitchFamily="49" charset="0"/>
                <a:cs typeface="Courier New" pitchFamily="49" charset="0"/>
                <a:sym typeface="Courier New" pitchFamily="49" charset="0"/>
              </a:rPr>
              <a:t>(</a:t>
            </a:r>
            <a:r>
              <a:rPr lang="en-US" altLang="en-US" sz="2000" b="1" dirty="0">
                <a:solidFill>
                  <a:srgbClr val="42BA50"/>
                </a:solidFill>
                <a:latin typeface="Courier New" pitchFamily="49" charset="0"/>
                <a:cs typeface="Courier New" pitchFamily="49" charset="0"/>
                <a:sym typeface="Courier New" pitchFamily="49" charset="0"/>
              </a:rPr>
              <a:t>"Enter the next number: "</a:t>
            </a:r>
            <a:r>
              <a:rPr lang="en-US" altLang="en-US" sz="2000" b="1" dirty="0">
                <a:latin typeface="Courier New" pitchFamily="49" charset="0"/>
                <a:cs typeface="Courier New" pitchFamily="49" charset="0"/>
                <a:sym typeface="Courier New" pitchFamily="49" charset="0"/>
              </a:rPr>
              <a:t>)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2000" b="1" dirty="0">
                <a:latin typeface="Courier New" pitchFamily="49" charset="0"/>
                <a:cs typeface="Courier New" pitchFamily="49" charset="0"/>
                <a:sym typeface="Courier New" pitchFamily="49" charset="0"/>
              </a:rPr>
              <a:t>     </a:t>
            </a:r>
            <a:r>
              <a:rPr lang="en-US" altLang="en-US" sz="2000" b="1" dirty="0" err="1">
                <a:latin typeface="Courier New" pitchFamily="49" charset="0"/>
                <a:cs typeface="Courier New" pitchFamily="49" charset="0"/>
                <a:sym typeface="Courier New" pitchFamily="49" charset="0"/>
              </a:rPr>
              <a:t>user_list.append</a:t>
            </a:r>
            <a:r>
              <a:rPr lang="en-US" altLang="en-US" sz="2000" b="1" dirty="0">
                <a:latin typeface="Courier New" pitchFamily="49" charset="0"/>
                <a:cs typeface="Courier New" pitchFamily="49" charset="0"/>
                <a:sym typeface="Courier New" pitchFamily="49" charset="0"/>
              </a:rPr>
              <a:t>(input)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2000" b="1" dirty="0">
                <a:latin typeface="Courier New" pitchFamily="49" charset="0"/>
                <a:cs typeface="Courier New" pitchFamily="49" charset="0"/>
                <a:sym typeface="Courier New" pitchFamily="49" charset="0"/>
              </a:rPr>
              <a:t>   </a:t>
            </a:r>
            <a:r>
              <a:rPr lang="en-US" altLang="en-US" sz="2000" b="1" dirty="0">
                <a:solidFill>
                  <a:srgbClr val="FFB750"/>
                </a:solidFill>
                <a:latin typeface="Courier New" pitchFamily="49" charset="0"/>
                <a:cs typeface="Courier New" pitchFamily="49" charset="0"/>
                <a:sym typeface="Courier New" pitchFamily="49" charset="0"/>
              </a:rPr>
              <a:t>return</a:t>
            </a:r>
            <a:r>
              <a:rPr lang="en-US" altLang="en-US" sz="2000" b="1" dirty="0">
                <a:latin typeface="Courier New" pitchFamily="49" charset="0"/>
                <a:cs typeface="Courier New" pitchFamily="49" charset="0"/>
                <a:sym typeface="Courier New" pitchFamily="49" charset="0"/>
              </a:rPr>
              <a:t> </a:t>
            </a:r>
            <a:r>
              <a:rPr lang="en-US" altLang="en-US" sz="2000" b="1" dirty="0" err="1">
                <a:latin typeface="Courier New" pitchFamily="49" charset="0"/>
                <a:cs typeface="Courier New" pitchFamily="49" charset="0"/>
                <a:sym typeface="Courier New" pitchFamily="49" charset="0"/>
              </a:rPr>
              <a:t>user_list</a:t>
            </a:r>
            <a:endParaRPr lang="en-US" altLang="en-US" sz="2000" b="1" dirty="0">
              <a:latin typeface="Courier New" pitchFamily="49" charset="0"/>
              <a:cs typeface="Courier New" pitchFamily="49" charset="0"/>
              <a:sym typeface="Courier New" pitchFamily="49" charset="0"/>
            </a:endParaRPr>
          </a:p>
        </p:txBody>
      </p:sp>
      <p:pic>
        <p:nvPicPr>
          <p:cNvPr id="23556" name="Picture 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5267325"/>
            <a:ext cx="965200" cy="132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3557" name="Group 4"/>
          <p:cNvGrpSpPr>
            <a:grpSpLocks/>
          </p:cNvGrpSpPr>
          <p:nvPr/>
        </p:nvGrpSpPr>
        <p:grpSpPr bwMode="auto">
          <a:xfrm>
            <a:off x="7086600" y="5267325"/>
            <a:ext cx="1143000" cy="655638"/>
            <a:chOff x="0" y="0"/>
            <a:chExt cx="720" cy="413"/>
          </a:xfrm>
        </p:grpSpPr>
        <p:sp>
          <p:nvSpPr>
            <p:cNvPr id="23558" name="AutoShape 5"/>
            <p:cNvSpPr>
              <a:spLocks/>
            </p:cNvSpPr>
            <p:nvPr/>
          </p:nvSpPr>
          <p:spPr bwMode="auto">
            <a:xfrm>
              <a:off x="0" y="0"/>
              <a:ext cx="720" cy="413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w 21600"/>
                <a:gd name="T17" fmla="*/ 0 h 21600"/>
                <a:gd name="T18" fmla="*/ 0 w 21600"/>
                <a:gd name="T19" fmla="*/ 0 h 21600"/>
                <a:gd name="T20" fmla="*/ 0 w 21600"/>
                <a:gd name="T21" fmla="*/ 0 h 21600"/>
                <a:gd name="T22" fmla="*/ 0 w 21600"/>
                <a:gd name="T23" fmla="*/ 0 h 21600"/>
                <a:gd name="T24" fmla="*/ 0 w 21600"/>
                <a:gd name="T25" fmla="*/ 0 h 21600"/>
                <a:gd name="T26" fmla="*/ 0 w 21600"/>
                <a:gd name="T27" fmla="*/ 0 h 21600"/>
                <a:gd name="T28" fmla="*/ 0 w 21600"/>
                <a:gd name="T29" fmla="*/ 0 h 2160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0" y="10251"/>
                  </a:lnTo>
                  <a:lnTo>
                    <a:pt x="0" y="14644"/>
                  </a:lnTo>
                  <a:lnTo>
                    <a:pt x="0" y="17573"/>
                  </a:lnTo>
                  <a:lnTo>
                    <a:pt x="3600" y="17573"/>
                  </a:lnTo>
                  <a:lnTo>
                    <a:pt x="1080" y="21600"/>
                  </a:lnTo>
                  <a:lnTo>
                    <a:pt x="9000" y="17573"/>
                  </a:lnTo>
                  <a:lnTo>
                    <a:pt x="21600" y="17573"/>
                  </a:lnTo>
                  <a:lnTo>
                    <a:pt x="21600" y="14644"/>
                  </a:lnTo>
                  <a:lnTo>
                    <a:pt x="21600" y="10251"/>
                  </a:lnTo>
                  <a:lnTo>
                    <a:pt x="21600" y="0"/>
                  </a:lnTo>
                  <a:lnTo>
                    <a:pt x="9000" y="0"/>
                  </a:lnTo>
                  <a:lnTo>
                    <a:pt x="3600" y="0"/>
                  </a:lnTo>
                  <a:lnTo>
                    <a:pt x="0" y="0"/>
                  </a:lnTo>
                  <a:close/>
                  <a:moveTo>
                    <a:pt x="0" y="0"/>
                  </a:moveTo>
                </a:path>
              </a:pathLst>
            </a:cu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59" name="Rectangle 6"/>
            <p:cNvSpPr>
              <a:spLocks/>
            </p:cNvSpPr>
            <p:nvPr/>
          </p:nvSpPr>
          <p:spPr bwMode="auto">
            <a:xfrm>
              <a:off x="0" y="0"/>
              <a:ext cx="720" cy="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40639" bIns="0"/>
            <a:lstStyle>
              <a:lvl1pPr marL="39688" eaLnBrk="0" hangingPunct="0">
                <a:spcBef>
                  <a:spcPts val="700"/>
                </a:spcBef>
                <a:buSzPct val="100000"/>
                <a:buFont typeface="Lucida Grande" charset="0"/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1pPr>
              <a:lvl2pPr marL="742950" indent="-285750" eaLnBrk="0" hangingPunct="0">
                <a:spcBef>
                  <a:spcPts val="600"/>
                </a:spcBef>
                <a:buSzPct val="100000"/>
                <a:buFont typeface="Lucida Grande" charset="0"/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2pPr>
              <a:lvl3pPr marL="1143000" indent="-228600" eaLnBrk="0" hangingPunct="0">
                <a:spcBef>
                  <a:spcPts val="600"/>
                </a:spcBef>
                <a:buSzPct val="100000"/>
                <a:buFont typeface="Lucida Grande" charset="0"/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3pPr>
              <a:lvl4pPr marL="1600200" indent="-228600" eaLnBrk="0" hangingPunct="0">
                <a:spcBef>
                  <a:spcPts val="500"/>
                </a:spcBef>
                <a:buSzPct val="100000"/>
                <a:buFont typeface="Lucida Grande" charset="0"/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4pPr>
              <a:lvl5pPr marL="2057400" indent="-228600" eaLnBrk="0" hangingPunct="0">
                <a:spcBef>
                  <a:spcPts val="500"/>
                </a:spcBef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5pPr>
              <a:lvl6pPr marL="25146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6pPr>
              <a:lvl7pPr marL="29718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7pPr>
              <a:lvl8pPr marL="34290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8pPr>
              <a:lvl9pPr marL="38862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2400">
                  <a:latin typeface="Times New Roman" pitchFamily="18" charset="0"/>
                  <a:cs typeface="Times New Roman" pitchFamily="18" charset="0"/>
                  <a:sym typeface="Times New Roman" pitchFamily="18" charset="0"/>
                </a:rPr>
                <a:t>Nice!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marL="0" indent="0" eaLnBrk="1" hangingPunct="1"/>
            <a:r>
              <a:rPr lang="en-US" altLang="en-US" sz="4000" smtClean="0"/>
              <a:t>The Alien’s Life Advice</a:t>
            </a:r>
            <a:endParaRPr lang="en-US" altLang="en-US" smtClean="0"/>
          </a:p>
        </p:txBody>
      </p:sp>
      <p:grpSp>
        <p:nvGrpSpPr>
          <p:cNvPr id="24579" name="Group 3"/>
          <p:cNvGrpSpPr>
            <a:grpSpLocks/>
          </p:cNvGrpSpPr>
          <p:nvPr/>
        </p:nvGrpSpPr>
        <p:grpSpPr bwMode="auto">
          <a:xfrm>
            <a:off x="381000" y="1219200"/>
            <a:ext cx="8218488" cy="180975"/>
            <a:chOff x="295" y="1311"/>
            <a:chExt cx="5177" cy="114"/>
          </a:xfrm>
        </p:grpSpPr>
        <p:sp>
          <p:nvSpPr>
            <p:cNvPr id="24583" name="Rectangle 4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ts val="700"/>
                </a:spcBef>
                <a:buSzPct val="100000"/>
                <a:buFont typeface="Lucida Grande" charset="0"/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1pPr>
              <a:lvl2pPr marL="742950" indent="-285750" eaLnBrk="0" hangingPunct="0">
                <a:spcBef>
                  <a:spcPts val="600"/>
                </a:spcBef>
                <a:buSzPct val="100000"/>
                <a:buFont typeface="Lucida Grande" charset="0"/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2pPr>
              <a:lvl3pPr marL="1143000" indent="-228600" eaLnBrk="0" hangingPunct="0">
                <a:spcBef>
                  <a:spcPts val="600"/>
                </a:spcBef>
                <a:buSzPct val="100000"/>
                <a:buFont typeface="Lucida Grande" charset="0"/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3pPr>
              <a:lvl4pPr marL="1600200" indent="-228600" eaLnBrk="0" hangingPunct="0">
                <a:spcBef>
                  <a:spcPts val="500"/>
                </a:spcBef>
                <a:buSzPct val="100000"/>
                <a:buFont typeface="Lucida Grande" charset="0"/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4pPr>
              <a:lvl5pPr marL="2057400" indent="-228600" eaLnBrk="0" hangingPunct="0">
                <a:spcBef>
                  <a:spcPts val="500"/>
                </a:spcBef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5pPr>
              <a:lvl6pPr marL="25146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6pPr>
              <a:lvl7pPr marL="29718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7pPr>
              <a:lvl8pPr marL="34290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8pPr>
              <a:lvl9pPr marL="38862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endParaRPr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4584" name="Rectangle 5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ts val="700"/>
                </a:spcBef>
                <a:buSzPct val="100000"/>
                <a:buFont typeface="Lucida Grande" charset="0"/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1pPr>
              <a:lvl2pPr marL="742950" indent="-285750" eaLnBrk="0" hangingPunct="0">
                <a:spcBef>
                  <a:spcPts val="600"/>
                </a:spcBef>
                <a:buSzPct val="100000"/>
                <a:buFont typeface="Lucida Grande" charset="0"/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2pPr>
              <a:lvl3pPr marL="1143000" indent="-228600" eaLnBrk="0" hangingPunct="0">
                <a:spcBef>
                  <a:spcPts val="600"/>
                </a:spcBef>
                <a:buSzPct val="100000"/>
                <a:buFont typeface="Lucida Grande" charset="0"/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3pPr>
              <a:lvl4pPr marL="1600200" indent="-228600" eaLnBrk="0" hangingPunct="0">
                <a:spcBef>
                  <a:spcPts val="500"/>
                </a:spcBef>
                <a:buSzPct val="100000"/>
                <a:buFont typeface="Lucida Grande" charset="0"/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4pPr>
              <a:lvl5pPr marL="2057400" indent="-228600" eaLnBrk="0" hangingPunct="0">
                <a:spcBef>
                  <a:spcPts val="500"/>
                </a:spcBef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5pPr>
              <a:lvl6pPr marL="25146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6pPr>
              <a:lvl7pPr marL="29718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7pPr>
              <a:lvl8pPr marL="34290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8pPr>
              <a:lvl9pPr marL="38862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endParaRPr lang="en-US" altLang="en-US" sz="2400">
                <a:solidFill>
                  <a:srgbClr val="000000"/>
                </a:solidFill>
              </a:endParaRPr>
            </a:p>
          </p:txBody>
        </p:sp>
      </p:grpSp>
      <p:sp>
        <p:nvSpPr>
          <p:cNvPr id="24580" name="AutoShape 6"/>
          <p:cNvSpPr>
            <a:spLocks noChangeArrowheads="1"/>
          </p:cNvSpPr>
          <p:nvPr/>
        </p:nvSpPr>
        <p:spPr bwMode="auto">
          <a:xfrm>
            <a:off x="1524000" y="2362200"/>
            <a:ext cx="2209800" cy="711200"/>
          </a:xfrm>
          <a:prstGeom prst="wedgeRectCallout">
            <a:avLst>
              <a:gd name="adj1" fmla="val 67241"/>
              <a:gd name="adj2" fmla="val 142856"/>
            </a:avLst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700"/>
              </a:spcBef>
              <a:buSzPct val="100000"/>
              <a:buFont typeface="Lucida Grande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1pPr>
            <a:lvl2pPr marL="742950" indent="-285750" eaLnBrk="0" hangingPunct="0">
              <a:spcBef>
                <a:spcPts val="600"/>
              </a:spcBef>
              <a:buSzPct val="100000"/>
              <a:buFont typeface="Lucida Grande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2pPr>
            <a:lvl3pPr marL="1143000" indent="-228600" eaLnBrk="0" hangingPunct="0">
              <a:spcBef>
                <a:spcPts val="600"/>
              </a:spcBef>
              <a:buSzPct val="100000"/>
              <a:buFont typeface="Lucida Grande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3pPr>
            <a:lvl4pPr marL="1600200" indent="-228600" eaLnBrk="0" hangingPunct="0">
              <a:spcBef>
                <a:spcPts val="500"/>
              </a:spcBef>
              <a:buSzPct val="100000"/>
              <a:buFont typeface="Lucida Grande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4pPr>
            <a:lvl5pPr marL="2057400" indent="-228600" eaLnBrk="0" hangingPunct="0">
              <a:spcBef>
                <a:spcPts val="500"/>
              </a:spcBef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US" altLang="en-US" sz="2000">
                <a:ea typeface="ＭＳ Ｐゴシック" pitchFamily="-65" charset="-128"/>
              </a:rPr>
              <a:t>Keep in touch with your parents.</a:t>
            </a:r>
            <a:endParaRPr lang="en-US" altLang="en-US" sz="2400">
              <a:latin typeface="Times New Roman" pitchFamily="18" charset="0"/>
              <a:ea typeface="ＭＳ Ｐゴシック" pitchFamily="-65" charset="-128"/>
            </a:endParaRPr>
          </a:p>
        </p:txBody>
      </p:sp>
      <p:sp>
        <p:nvSpPr>
          <p:cNvPr id="138247" name="AutoShape 7"/>
          <p:cNvSpPr>
            <a:spLocks noChangeArrowheads="1"/>
          </p:cNvSpPr>
          <p:nvPr/>
        </p:nvSpPr>
        <p:spPr bwMode="auto">
          <a:xfrm>
            <a:off x="5181600" y="5105400"/>
            <a:ext cx="2743200" cy="711200"/>
          </a:xfrm>
          <a:prstGeom prst="wedgeRectCallout">
            <a:avLst>
              <a:gd name="adj1" fmla="val -57931"/>
              <a:gd name="adj2" fmla="val -121431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700"/>
              </a:spcBef>
              <a:buSzPct val="100000"/>
              <a:buFont typeface="Lucida Grande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1pPr>
            <a:lvl2pPr marL="742950" indent="-285750" eaLnBrk="0" hangingPunct="0">
              <a:spcBef>
                <a:spcPts val="600"/>
              </a:spcBef>
              <a:buSzPct val="100000"/>
              <a:buFont typeface="Lucida Grande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2pPr>
            <a:lvl3pPr marL="1143000" indent="-228600" eaLnBrk="0" hangingPunct="0">
              <a:spcBef>
                <a:spcPts val="600"/>
              </a:spcBef>
              <a:buSzPct val="100000"/>
              <a:buFont typeface="Lucida Grande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3pPr>
            <a:lvl4pPr marL="1600200" indent="-228600" eaLnBrk="0" hangingPunct="0">
              <a:spcBef>
                <a:spcPts val="500"/>
              </a:spcBef>
              <a:buSzPct val="100000"/>
              <a:buFont typeface="Lucida Grande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4pPr>
            <a:lvl5pPr marL="2057400" indent="-228600" eaLnBrk="0" hangingPunct="0">
              <a:spcBef>
                <a:spcPts val="500"/>
              </a:spcBef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US" altLang="en-US" sz="2000">
                <a:ea typeface="ＭＳ Ｐゴシック" pitchFamily="-65" charset="-128"/>
              </a:rPr>
              <a:t>It makes them feel like they didn’t screw up!</a:t>
            </a:r>
          </a:p>
        </p:txBody>
      </p:sp>
      <p:pic>
        <p:nvPicPr>
          <p:cNvPr id="24582" name="Picture 8" descr="alien5-transparen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3200400"/>
            <a:ext cx="1001713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24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295400"/>
          </a:xfrm>
        </p:spPr>
        <p:txBody>
          <a:bodyPr rIns="132080"/>
          <a:lstStyle/>
          <a:p>
            <a:pPr indent="0" eaLnBrk="1" hangingPunct="1"/>
            <a:r>
              <a:rPr lang="en-US" altLang="en-US" smtClean="0"/>
              <a:t>     Mastermind!</a:t>
            </a:r>
          </a:p>
        </p:txBody>
      </p:sp>
      <p:grpSp>
        <p:nvGrpSpPr>
          <p:cNvPr id="25603" name="Group 2"/>
          <p:cNvGrpSpPr>
            <a:grpSpLocks/>
          </p:cNvGrpSpPr>
          <p:nvPr/>
        </p:nvGrpSpPr>
        <p:grpSpPr bwMode="auto">
          <a:xfrm>
            <a:off x="381000" y="1066800"/>
            <a:ext cx="8218488" cy="180975"/>
            <a:chOff x="0" y="0"/>
            <a:chExt cx="5177" cy="114"/>
          </a:xfrm>
        </p:grpSpPr>
        <p:sp>
          <p:nvSpPr>
            <p:cNvPr id="25663" name="Rectangle 3"/>
            <p:cNvSpPr>
              <a:spLocks/>
            </p:cNvSpPr>
            <p:nvPr/>
          </p:nvSpPr>
          <p:spPr bwMode="auto">
            <a:xfrm>
              <a:off x="0" y="0"/>
              <a:ext cx="5177" cy="48"/>
            </a:xfrm>
            <a:prstGeom prst="rect">
              <a:avLst/>
            </a:prstGeom>
            <a:solidFill>
              <a:srgbClr val="42CBF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ts val="700"/>
                </a:spcBef>
                <a:buSzPct val="100000"/>
                <a:buFont typeface="Lucida Grande" charset="0"/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1pPr>
              <a:lvl2pPr marL="742950" indent="-285750" eaLnBrk="0" hangingPunct="0">
                <a:spcBef>
                  <a:spcPts val="600"/>
                </a:spcBef>
                <a:buSzPct val="100000"/>
                <a:buFont typeface="Lucida Grande" charset="0"/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2pPr>
              <a:lvl3pPr marL="1143000" indent="-228600" eaLnBrk="0" hangingPunct="0">
                <a:spcBef>
                  <a:spcPts val="600"/>
                </a:spcBef>
                <a:buSzPct val="100000"/>
                <a:buFont typeface="Lucida Grande" charset="0"/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3pPr>
              <a:lvl4pPr marL="1600200" indent="-228600" eaLnBrk="0" hangingPunct="0">
                <a:spcBef>
                  <a:spcPts val="500"/>
                </a:spcBef>
                <a:buSzPct val="100000"/>
                <a:buFont typeface="Lucida Grande" charset="0"/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4pPr>
              <a:lvl5pPr marL="2057400" indent="-228600" eaLnBrk="0" hangingPunct="0">
                <a:spcBef>
                  <a:spcPts val="500"/>
                </a:spcBef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5pPr>
              <a:lvl6pPr marL="25146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6pPr>
              <a:lvl7pPr marL="29718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7pPr>
              <a:lvl8pPr marL="34290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8pPr>
              <a:lvl9pPr marL="38862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endParaRPr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5664" name="Rectangle 4"/>
            <p:cNvSpPr>
              <a:spLocks/>
            </p:cNvSpPr>
            <p:nvPr/>
          </p:nvSpPr>
          <p:spPr bwMode="auto">
            <a:xfrm>
              <a:off x="0" y="66"/>
              <a:ext cx="5177" cy="48"/>
            </a:xfrm>
            <a:prstGeom prst="rect">
              <a:avLst/>
            </a:prstGeom>
            <a:solidFill>
              <a:srgbClr val="42CBF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ts val="700"/>
                </a:spcBef>
                <a:buSzPct val="100000"/>
                <a:buFont typeface="Lucida Grande" charset="0"/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1pPr>
              <a:lvl2pPr marL="742950" indent="-285750" eaLnBrk="0" hangingPunct="0">
                <a:spcBef>
                  <a:spcPts val="600"/>
                </a:spcBef>
                <a:buSzPct val="100000"/>
                <a:buFont typeface="Lucida Grande" charset="0"/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2pPr>
              <a:lvl3pPr marL="1143000" indent="-228600" eaLnBrk="0" hangingPunct="0">
                <a:spcBef>
                  <a:spcPts val="600"/>
                </a:spcBef>
                <a:buSzPct val="100000"/>
                <a:buFont typeface="Lucida Grande" charset="0"/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3pPr>
              <a:lvl4pPr marL="1600200" indent="-228600" eaLnBrk="0" hangingPunct="0">
                <a:spcBef>
                  <a:spcPts val="500"/>
                </a:spcBef>
                <a:buSzPct val="100000"/>
                <a:buFont typeface="Lucida Grande" charset="0"/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4pPr>
              <a:lvl5pPr marL="2057400" indent="-228600" eaLnBrk="0" hangingPunct="0">
                <a:spcBef>
                  <a:spcPts val="500"/>
                </a:spcBef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5pPr>
              <a:lvl6pPr marL="25146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6pPr>
              <a:lvl7pPr marL="29718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7pPr>
              <a:lvl8pPr marL="34290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8pPr>
              <a:lvl9pPr marL="38862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endParaRPr lang="en-US" altLang="en-US" sz="2400">
                <a:solidFill>
                  <a:srgbClr val="000000"/>
                </a:solidFill>
              </a:endParaRPr>
            </a:p>
          </p:txBody>
        </p:sp>
      </p:grpSp>
      <p:pic>
        <p:nvPicPr>
          <p:cNvPr id="25604" name="Picture 5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013" y="304800"/>
            <a:ext cx="3049587" cy="2179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Picture 6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457200"/>
            <a:ext cx="1865313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6" name="Oval 7"/>
          <p:cNvSpPr>
            <a:spLocks/>
          </p:cNvSpPr>
          <p:nvPr/>
        </p:nvSpPr>
        <p:spPr bwMode="auto">
          <a:xfrm>
            <a:off x="4114800" y="2971800"/>
            <a:ext cx="304800" cy="304800"/>
          </a:xfrm>
          <a:prstGeom prst="ellipse">
            <a:avLst/>
          </a:prstGeom>
          <a:solidFill>
            <a:srgbClr val="970A1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700"/>
              </a:spcBef>
              <a:buSzPct val="100000"/>
              <a:buFont typeface="Lucida Grande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1pPr>
            <a:lvl2pPr marL="742950" indent="-285750" eaLnBrk="0" hangingPunct="0">
              <a:spcBef>
                <a:spcPts val="600"/>
              </a:spcBef>
              <a:buSzPct val="100000"/>
              <a:buFont typeface="Lucida Grande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2pPr>
            <a:lvl3pPr marL="1143000" indent="-228600" eaLnBrk="0" hangingPunct="0">
              <a:spcBef>
                <a:spcPts val="600"/>
              </a:spcBef>
              <a:buSzPct val="100000"/>
              <a:buFont typeface="Lucida Grande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3pPr>
            <a:lvl4pPr marL="1600200" indent="-228600" eaLnBrk="0" hangingPunct="0">
              <a:spcBef>
                <a:spcPts val="500"/>
              </a:spcBef>
              <a:buSzPct val="100000"/>
              <a:buFont typeface="Lucida Grande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4pPr>
            <a:lvl5pPr marL="2057400" indent="-228600" eaLnBrk="0" hangingPunct="0">
              <a:spcBef>
                <a:spcPts val="500"/>
              </a:spcBef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25607" name="Rectangle 8"/>
          <p:cNvSpPr>
            <a:spLocks/>
          </p:cNvSpPr>
          <p:nvPr/>
        </p:nvSpPr>
        <p:spPr bwMode="auto">
          <a:xfrm>
            <a:off x="3886200" y="2819400"/>
            <a:ext cx="2362200" cy="609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ts val="700"/>
              </a:spcBef>
              <a:buSzPct val="100000"/>
              <a:buFont typeface="Lucida Grande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1pPr>
            <a:lvl2pPr marL="742950" indent="-285750" eaLnBrk="0" hangingPunct="0">
              <a:spcBef>
                <a:spcPts val="600"/>
              </a:spcBef>
              <a:buSzPct val="100000"/>
              <a:buFont typeface="Lucida Grande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2pPr>
            <a:lvl3pPr marL="1143000" indent="-228600" eaLnBrk="0" hangingPunct="0">
              <a:spcBef>
                <a:spcPts val="600"/>
              </a:spcBef>
              <a:buSzPct val="100000"/>
              <a:buFont typeface="Lucida Grande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3pPr>
            <a:lvl4pPr marL="1600200" indent="-228600" eaLnBrk="0" hangingPunct="0">
              <a:spcBef>
                <a:spcPts val="500"/>
              </a:spcBef>
              <a:buSzPct val="100000"/>
              <a:buFont typeface="Lucida Grande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4pPr>
            <a:lvl5pPr marL="2057400" indent="-228600" eaLnBrk="0" hangingPunct="0">
              <a:spcBef>
                <a:spcPts val="500"/>
              </a:spcBef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25608" name="Oval 9"/>
          <p:cNvSpPr>
            <a:spLocks/>
          </p:cNvSpPr>
          <p:nvPr/>
        </p:nvSpPr>
        <p:spPr bwMode="auto">
          <a:xfrm>
            <a:off x="4648200" y="2971800"/>
            <a:ext cx="304800" cy="304800"/>
          </a:xfrm>
          <a:prstGeom prst="ellipse">
            <a:avLst/>
          </a:prstGeom>
          <a:solidFill>
            <a:srgbClr val="171C8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700"/>
              </a:spcBef>
              <a:buSzPct val="100000"/>
              <a:buFont typeface="Lucida Grande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1pPr>
            <a:lvl2pPr marL="742950" indent="-285750" eaLnBrk="0" hangingPunct="0">
              <a:spcBef>
                <a:spcPts val="600"/>
              </a:spcBef>
              <a:buSzPct val="100000"/>
              <a:buFont typeface="Lucida Grande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2pPr>
            <a:lvl3pPr marL="1143000" indent="-228600" eaLnBrk="0" hangingPunct="0">
              <a:spcBef>
                <a:spcPts val="600"/>
              </a:spcBef>
              <a:buSzPct val="100000"/>
              <a:buFont typeface="Lucida Grande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3pPr>
            <a:lvl4pPr marL="1600200" indent="-228600" eaLnBrk="0" hangingPunct="0">
              <a:spcBef>
                <a:spcPts val="500"/>
              </a:spcBef>
              <a:buSzPct val="100000"/>
              <a:buFont typeface="Lucida Grande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4pPr>
            <a:lvl5pPr marL="2057400" indent="-228600" eaLnBrk="0" hangingPunct="0">
              <a:spcBef>
                <a:spcPts val="500"/>
              </a:spcBef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25609" name="Oval 10"/>
          <p:cNvSpPr>
            <a:spLocks/>
          </p:cNvSpPr>
          <p:nvPr/>
        </p:nvSpPr>
        <p:spPr bwMode="auto">
          <a:xfrm>
            <a:off x="5181600" y="2971800"/>
            <a:ext cx="304800" cy="304800"/>
          </a:xfrm>
          <a:prstGeom prst="ellipse">
            <a:avLst/>
          </a:prstGeom>
          <a:solidFill>
            <a:srgbClr val="970A1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700"/>
              </a:spcBef>
              <a:buSzPct val="100000"/>
              <a:buFont typeface="Lucida Grande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1pPr>
            <a:lvl2pPr marL="742950" indent="-285750" eaLnBrk="0" hangingPunct="0">
              <a:spcBef>
                <a:spcPts val="600"/>
              </a:spcBef>
              <a:buSzPct val="100000"/>
              <a:buFont typeface="Lucida Grande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2pPr>
            <a:lvl3pPr marL="1143000" indent="-228600" eaLnBrk="0" hangingPunct="0">
              <a:spcBef>
                <a:spcPts val="600"/>
              </a:spcBef>
              <a:buSzPct val="100000"/>
              <a:buFont typeface="Lucida Grande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3pPr>
            <a:lvl4pPr marL="1600200" indent="-228600" eaLnBrk="0" hangingPunct="0">
              <a:spcBef>
                <a:spcPts val="500"/>
              </a:spcBef>
              <a:buSzPct val="100000"/>
              <a:buFont typeface="Lucida Grande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4pPr>
            <a:lvl5pPr marL="2057400" indent="-228600" eaLnBrk="0" hangingPunct="0">
              <a:spcBef>
                <a:spcPts val="500"/>
              </a:spcBef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25610" name="Oval 11"/>
          <p:cNvSpPr>
            <a:spLocks/>
          </p:cNvSpPr>
          <p:nvPr/>
        </p:nvSpPr>
        <p:spPr bwMode="auto">
          <a:xfrm>
            <a:off x="5715000" y="2971800"/>
            <a:ext cx="304800" cy="304800"/>
          </a:xfrm>
          <a:prstGeom prst="ellipse">
            <a:avLst/>
          </a:prstGeom>
          <a:solidFill>
            <a:srgbClr val="19791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700"/>
              </a:spcBef>
              <a:buSzPct val="100000"/>
              <a:buFont typeface="Lucida Grande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1pPr>
            <a:lvl2pPr marL="742950" indent="-285750" eaLnBrk="0" hangingPunct="0">
              <a:spcBef>
                <a:spcPts val="600"/>
              </a:spcBef>
              <a:buSzPct val="100000"/>
              <a:buFont typeface="Lucida Grande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2pPr>
            <a:lvl3pPr marL="1143000" indent="-228600" eaLnBrk="0" hangingPunct="0">
              <a:spcBef>
                <a:spcPts val="600"/>
              </a:spcBef>
              <a:buSzPct val="100000"/>
              <a:buFont typeface="Lucida Grande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3pPr>
            <a:lvl4pPr marL="1600200" indent="-228600" eaLnBrk="0" hangingPunct="0">
              <a:spcBef>
                <a:spcPts val="500"/>
              </a:spcBef>
              <a:buSzPct val="100000"/>
              <a:buFont typeface="Lucida Grande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4pPr>
            <a:lvl5pPr marL="2057400" indent="-228600" eaLnBrk="0" hangingPunct="0">
              <a:spcBef>
                <a:spcPts val="500"/>
              </a:spcBef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25611" name="Rectangle 12"/>
          <p:cNvSpPr>
            <a:spLocks/>
          </p:cNvSpPr>
          <p:nvPr/>
        </p:nvSpPr>
        <p:spPr bwMode="auto">
          <a:xfrm>
            <a:off x="1470025" y="2833688"/>
            <a:ext cx="26416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>
            <a:lvl1pPr marL="39688" eaLnBrk="0" hangingPunct="0">
              <a:spcBef>
                <a:spcPts val="700"/>
              </a:spcBef>
              <a:buSzPct val="100000"/>
              <a:buFont typeface="Lucida Grande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1pPr>
            <a:lvl2pPr marL="742950" indent="-285750" eaLnBrk="0" hangingPunct="0">
              <a:spcBef>
                <a:spcPts val="600"/>
              </a:spcBef>
              <a:buSzPct val="100000"/>
              <a:buFont typeface="Lucida Grande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2pPr>
            <a:lvl3pPr marL="1143000" indent="-228600" eaLnBrk="0" hangingPunct="0">
              <a:spcBef>
                <a:spcPts val="600"/>
              </a:spcBef>
              <a:buSzPct val="100000"/>
              <a:buFont typeface="Lucida Grande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3pPr>
            <a:lvl4pPr marL="1600200" indent="-228600" eaLnBrk="0" hangingPunct="0">
              <a:spcBef>
                <a:spcPts val="500"/>
              </a:spcBef>
              <a:buSzPct val="100000"/>
              <a:buFont typeface="Lucida Grande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4pPr>
            <a:lvl5pPr marL="2057400" indent="-228600" eaLnBrk="0" hangingPunct="0">
              <a:spcBef>
                <a:spcPts val="500"/>
              </a:spcBef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9pPr>
          </a:lstStyle>
          <a:p>
            <a:pPr eaLnBrk="1" hangingPunct="1">
              <a:spcBef>
                <a:spcPts val="1600"/>
              </a:spcBef>
              <a:buSzTx/>
              <a:buFontTx/>
              <a:buNone/>
            </a:pPr>
            <a:r>
              <a:rPr lang="en-US" altLang="en-US" sz="2800">
                <a:cs typeface="Arial" pitchFamily="34" charset="0"/>
              </a:rPr>
              <a:t>“Secret Code”</a:t>
            </a:r>
          </a:p>
        </p:txBody>
      </p:sp>
      <p:sp>
        <p:nvSpPr>
          <p:cNvPr id="25612" name="Oval 13"/>
          <p:cNvSpPr>
            <a:spLocks/>
          </p:cNvSpPr>
          <p:nvPr/>
        </p:nvSpPr>
        <p:spPr bwMode="auto">
          <a:xfrm>
            <a:off x="4114800" y="38100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ts val="700"/>
              </a:spcBef>
              <a:buSzPct val="100000"/>
              <a:buFont typeface="Lucida Grande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1pPr>
            <a:lvl2pPr marL="742950" indent="-285750" eaLnBrk="0" hangingPunct="0">
              <a:spcBef>
                <a:spcPts val="600"/>
              </a:spcBef>
              <a:buSzPct val="100000"/>
              <a:buFont typeface="Lucida Grande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2pPr>
            <a:lvl3pPr marL="1143000" indent="-228600" eaLnBrk="0" hangingPunct="0">
              <a:spcBef>
                <a:spcPts val="600"/>
              </a:spcBef>
              <a:buSzPct val="100000"/>
              <a:buFont typeface="Lucida Grande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3pPr>
            <a:lvl4pPr marL="1600200" indent="-228600" eaLnBrk="0" hangingPunct="0">
              <a:spcBef>
                <a:spcPts val="500"/>
              </a:spcBef>
              <a:buSzPct val="100000"/>
              <a:buFont typeface="Lucida Grande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4pPr>
            <a:lvl5pPr marL="2057400" indent="-228600" eaLnBrk="0" hangingPunct="0">
              <a:spcBef>
                <a:spcPts val="500"/>
              </a:spcBef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25613" name="Oval 14"/>
          <p:cNvSpPr>
            <a:spLocks/>
          </p:cNvSpPr>
          <p:nvPr/>
        </p:nvSpPr>
        <p:spPr bwMode="auto">
          <a:xfrm>
            <a:off x="4648200" y="38100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ts val="700"/>
              </a:spcBef>
              <a:buSzPct val="100000"/>
              <a:buFont typeface="Lucida Grande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1pPr>
            <a:lvl2pPr marL="742950" indent="-285750" eaLnBrk="0" hangingPunct="0">
              <a:spcBef>
                <a:spcPts val="600"/>
              </a:spcBef>
              <a:buSzPct val="100000"/>
              <a:buFont typeface="Lucida Grande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2pPr>
            <a:lvl3pPr marL="1143000" indent="-228600" eaLnBrk="0" hangingPunct="0">
              <a:spcBef>
                <a:spcPts val="600"/>
              </a:spcBef>
              <a:buSzPct val="100000"/>
              <a:buFont typeface="Lucida Grande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3pPr>
            <a:lvl4pPr marL="1600200" indent="-228600" eaLnBrk="0" hangingPunct="0">
              <a:spcBef>
                <a:spcPts val="500"/>
              </a:spcBef>
              <a:buSzPct val="100000"/>
              <a:buFont typeface="Lucida Grande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4pPr>
            <a:lvl5pPr marL="2057400" indent="-228600" eaLnBrk="0" hangingPunct="0">
              <a:spcBef>
                <a:spcPts val="500"/>
              </a:spcBef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25614" name="Oval 15"/>
          <p:cNvSpPr>
            <a:spLocks/>
          </p:cNvSpPr>
          <p:nvPr/>
        </p:nvSpPr>
        <p:spPr bwMode="auto">
          <a:xfrm>
            <a:off x="5181600" y="38100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ts val="700"/>
              </a:spcBef>
              <a:buSzPct val="100000"/>
              <a:buFont typeface="Lucida Grande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1pPr>
            <a:lvl2pPr marL="742950" indent="-285750" eaLnBrk="0" hangingPunct="0">
              <a:spcBef>
                <a:spcPts val="600"/>
              </a:spcBef>
              <a:buSzPct val="100000"/>
              <a:buFont typeface="Lucida Grande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2pPr>
            <a:lvl3pPr marL="1143000" indent="-228600" eaLnBrk="0" hangingPunct="0">
              <a:spcBef>
                <a:spcPts val="600"/>
              </a:spcBef>
              <a:buSzPct val="100000"/>
              <a:buFont typeface="Lucida Grande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3pPr>
            <a:lvl4pPr marL="1600200" indent="-228600" eaLnBrk="0" hangingPunct="0">
              <a:spcBef>
                <a:spcPts val="500"/>
              </a:spcBef>
              <a:buSzPct val="100000"/>
              <a:buFont typeface="Lucida Grande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4pPr>
            <a:lvl5pPr marL="2057400" indent="-228600" eaLnBrk="0" hangingPunct="0">
              <a:spcBef>
                <a:spcPts val="500"/>
              </a:spcBef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25615" name="Oval 16"/>
          <p:cNvSpPr>
            <a:spLocks/>
          </p:cNvSpPr>
          <p:nvPr/>
        </p:nvSpPr>
        <p:spPr bwMode="auto">
          <a:xfrm>
            <a:off x="5715000" y="38100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ts val="700"/>
              </a:spcBef>
              <a:buSzPct val="100000"/>
              <a:buFont typeface="Lucida Grande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1pPr>
            <a:lvl2pPr marL="742950" indent="-285750" eaLnBrk="0" hangingPunct="0">
              <a:spcBef>
                <a:spcPts val="600"/>
              </a:spcBef>
              <a:buSzPct val="100000"/>
              <a:buFont typeface="Lucida Grande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2pPr>
            <a:lvl3pPr marL="1143000" indent="-228600" eaLnBrk="0" hangingPunct="0">
              <a:spcBef>
                <a:spcPts val="600"/>
              </a:spcBef>
              <a:buSzPct val="100000"/>
              <a:buFont typeface="Lucida Grande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3pPr>
            <a:lvl4pPr marL="1600200" indent="-228600" eaLnBrk="0" hangingPunct="0">
              <a:spcBef>
                <a:spcPts val="500"/>
              </a:spcBef>
              <a:buSzPct val="100000"/>
              <a:buFont typeface="Lucida Grande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4pPr>
            <a:lvl5pPr marL="2057400" indent="-228600" eaLnBrk="0" hangingPunct="0">
              <a:spcBef>
                <a:spcPts val="500"/>
              </a:spcBef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25616" name="Oval 17"/>
          <p:cNvSpPr>
            <a:spLocks/>
          </p:cNvSpPr>
          <p:nvPr/>
        </p:nvSpPr>
        <p:spPr bwMode="auto">
          <a:xfrm>
            <a:off x="4114800" y="42672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ts val="700"/>
              </a:spcBef>
              <a:buSzPct val="100000"/>
              <a:buFont typeface="Lucida Grande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1pPr>
            <a:lvl2pPr marL="742950" indent="-285750" eaLnBrk="0" hangingPunct="0">
              <a:spcBef>
                <a:spcPts val="600"/>
              </a:spcBef>
              <a:buSzPct val="100000"/>
              <a:buFont typeface="Lucida Grande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2pPr>
            <a:lvl3pPr marL="1143000" indent="-228600" eaLnBrk="0" hangingPunct="0">
              <a:spcBef>
                <a:spcPts val="600"/>
              </a:spcBef>
              <a:buSzPct val="100000"/>
              <a:buFont typeface="Lucida Grande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3pPr>
            <a:lvl4pPr marL="1600200" indent="-228600" eaLnBrk="0" hangingPunct="0">
              <a:spcBef>
                <a:spcPts val="500"/>
              </a:spcBef>
              <a:buSzPct val="100000"/>
              <a:buFont typeface="Lucida Grande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4pPr>
            <a:lvl5pPr marL="2057400" indent="-228600" eaLnBrk="0" hangingPunct="0">
              <a:spcBef>
                <a:spcPts val="500"/>
              </a:spcBef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25617" name="Oval 18"/>
          <p:cNvSpPr>
            <a:spLocks/>
          </p:cNvSpPr>
          <p:nvPr/>
        </p:nvSpPr>
        <p:spPr bwMode="auto">
          <a:xfrm>
            <a:off x="4648200" y="42672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ts val="700"/>
              </a:spcBef>
              <a:buSzPct val="100000"/>
              <a:buFont typeface="Lucida Grande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1pPr>
            <a:lvl2pPr marL="742950" indent="-285750" eaLnBrk="0" hangingPunct="0">
              <a:spcBef>
                <a:spcPts val="600"/>
              </a:spcBef>
              <a:buSzPct val="100000"/>
              <a:buFont typeface="Lucida Grande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2pPr>
            <a:lvl3pPr marL="1143000" indent="-228600" eaLnBrk="0" hangingPunct="0">
              <a:spcBef>
                <a:spcPts val="600"/>
              </a:spcBef>
              <a:buSzPct val="100000"/>
              <a:buFont typeface="Lucida Grande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3pPr>
            <a:lvl4pPr marL="1600200" indent="-228600" eaLnBrk="0" hangingPunct="0">
              <a:spcBef>
                <a:spcPts val="500"/>
              </a:spcBef>
              <a:buSzPct val="100000"/>
              <a:buFont typeface="Lucida Grande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4pPr>
            <a:lvl5pPr marL="2057400" indent="-228600" eaLnBrk="0" hangingPunct="0">
              <a:spcBef>
                <a:spcPts val="500"/>
              </a:spcBef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25618" name="Oval 19"/>
          <p:cNvSpPr>
            <a:spLocks/>
          </p:cNvSpPr>
          <p:nvPr/>
        </p:nvSpPr>
        <p:spPr bwMode="auto">
          <a:xfrm>
            <a:off x="5181600" y="42672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ts val="700"/>
              </a:spcBef>
              <a:buSzPct val="100000"/>
              <a:buFont typeface="Lucida Grande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1pPr>
            <a:lvl2pPr marL="742950" indent="-285750" eaLnBrk="0" hangingPunct="0">
              <a:spcBef>
                <a:spcPts val="600"/>
              </a:spcBef>
              <a:buSzPct val="100000"/>
              <a:buFont typeface="Lucida Grande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2pPr>
            <a:lvl3pPr marL="1143000" indent="-228600" eaLnBrk="0" hangingPunct="0">
              <a:spcBef>
                <a:spcPts val="600"/>
              </a:spcBef>
              <a:buSzPct val="100000"/>
              <a:buFont typeface="Lucida Grande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3pPr>
            <a:lvl4pPr marL="1600200" indent="-228600" eaLnBrk="0" hangingPunct="0">
              <a:spcBef>
                <a:spcPts val="500"/>
              </a:spcBef>
              <a:buSzPct val="100000"/>
              <a:buFont typeface="Lucida Grande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4pPr>
            <a:lvl5pPr marL="2057400" indent="-228600" eaLnBrk="0" hangingPunct="0">
              <a:spcBef>
                <a:spcPts val="500"/>
              </a:spcBef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25619" name="Oval 20"/>
          <p:cNvSpPr>
            <a:spLocks/>
          </p:cNvSpPr>
          <p:nvPr/>
        </p:nvSpPr>
        <p:spPr bwMode="auto">
          <a:xfrm>
            <a:off x="5715000" y="42672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ts val="700"/>
              </a:spcBef>
              <a:buSzPct val="100000"/>
              <a:buFont typeface="Lucida Grande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1pPr>
            <a:lvl2pPr marL="742950" indent="-285750" eaLnBrk="0" hangingPunct="0">
              <a:spcBef>
                <a:spcPts val="600"/>
              </a:spcBef>
              <a:buSzPct val="100000"/>
              <a:buFont typeface="Lucida Grande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2pPr>
            <a:lvl3pPr marL="1143000" indent="-228600" eaLnBrk="0" hangingPunct="0">
              <a:spcBef>
                <a:spcPts val="600"/>
              </a:spcBef>
              <a:buSzPct val="100000"/>
              <a:buFont typeface="Lucida Grande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3pPr>
            <a:lvl4pPr marL="1600200" indent="-228600" eaLnBrk="0" hangingPunct="0">
              <a:spcBef>
                <a:spcPts val="500"/>
              </a:spcBef>
              <a:buSzPct val="100000"/>
              <a:buFont typeface="Lucida Grande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4pPr>
            <a:lvl5pPr marL="2057400" indent="-228600" eaLnBrk="0" hangingPunct="0">
              <a:spcBef>
                <a:spcPts val="500"/>
              </a:spcBef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25620" name="Oval 21"/>
          <p:cNvSpPr>
            <a:spLocks/>
          </p:cNvSpPr>
          <p:nvPr/>
        </p:nvSpPr>
        <p:spPr bwMode="auto">
          <a:xfrm>
            <a:off x="4114800" y="47244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ts val="700"/>
              </a:spcBef>
              <a:buSzPct val="100000"/>
              <a:buFont typeface="Lucida Grande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1pPr>
            <a:lvl2pPr marL="742950" indent="-285750" eaLnBrk="0" hangingPunct="0">
              <a:spcBef>
                <a:spcPts val="600"/>
              </a:spcBef>
              <a:buSzPct val="100000"/>
              <a:buFont typeface="Lucida Grande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2pPr>
            <a:lvl3pPr marL="1143000" indent="-228600" eaLnBrk="0" hangingPunct="0">
              <a:spcBef>
                <a:spcPts val="600"/>
              </a:spcBef>
              <a:buSzPct val="100000"/>
              <a:buFont typeface="Lucida Grande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3pPr>
            <a:lvl4pPr marL="1600200" indent="-228600" eaLnBrk="0" hangingPunct="0">
              <a:spcBef>
                <a:spcPts val="500"/>
              </a:spcBef>
              <a:buSzPct val="100000"/>
              <a:buFont typeface="Lucida Grande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4pPr>
            <a:lvl5pPr marL="2057400" indent="-228600" eaLnBrk="0" hangingPunct="0">
              <a:spcBef>
                <a:spcPts val="500"/>
              </a:spcBef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25621" name="Oval 22"/>
          <p:cNvSpPr>
            <a:spLocks/>
          </p:cNvSpPr>
          <p:nvPr/>
        </p:nvSpPr>
        <p:spPr bwMode="auto">
          <a:xfrm>
            <a:off x="4648200" y="47244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ts val="700"/>
              </a:spcBef>
              <a:buSzPct val="100000"/>
              <a:buFont typeface="Lucida Grande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1pPr>
            <a:lvl2pPr marL="742950" indent="-285750" eaLnBrk="0" hangingPunct="0">
              <a:spcBef>
                <a:spcPts val="600"/>
              </a:spcBef>
              <a:buSzPct val="100000"/>
              <a:buFont typeface="Lucida Grande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2pPr>
            <a:lvl3pPr marL="1143000" indent="-228600" eaLnBrk="0" hangingPunct="0">
              <a:spcBef>
                <a:spcPts val="600"/>
              </a:spcBef>
              <a:buSzPct val="100000"/>
              <a:buFont typeface="Lucida Grande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3pPr>
            <a:lvl4pPr marL="1600200" indent="-228600" eaLnBrk="0" hangingPunct="0">
              <a:spcBef>
                <a:spcPts val="500"/>
              </a:spcBef>
              <a:buSzPct val="100000"/>
              <a:buFont typeface="Lucida Grande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4pPr>
            <a:lvl5pPr marL="2057400" indent="-228600" eaLnBrk="0" hangingPunct="0">
              <a:spcBef>
                <a:spcPts val="500"/>
              </a:spcBef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25622" name="Oval 23"/>
          <p:cNvSpPr>
            <a:spLocks/>
          </p:cNvSpPr>
          <p:nvPr/>
        </p:nvSpPr>
        <p:spPr bwMode="auto">
          <a:xfrm>
            <a:off x="5181600" y="47244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ts val="700"/>
              </a:spcBef>
              <a:buSzPct val="100000"/>
              <a:buFont typeface="Lucida Grande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1pPr>
            <a:lvl2pPr marL="742950" indent="-285750" eaLnBrk="0" hangingPunct="0">
              <a:spcBef>
                <a:spcPts val="600"/>
              </a:spcBef>
              <a:buSzPct val="100000"/>
              <a:buFont typeface="Lucida Grande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2pPr>
            <a:lvl3pPr marL="1143000" indent="-228600" eaLnBrk="0" hangingPunct="0">
              <a:spcBef>
                <a:spcPts val="600"/>
              </a:spcBef>
              <a:buSzPct val="100000"/>
              <a:buFont typeface="Lucida Grande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3pPr>
            <a:lvl4pPr marL="1600200" indent="-228600" eaLnBrk="0" hangingPunct="0">
              <a:spcBef>
                <a:spcPts val="500"/>
              </a:spcBef>
              <a:buSzPct val="100000"/>
              <a:buFont typeface="Lucida Grande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4pPr>
            <a:lvl5pPr marL="2057400" indent="-228600" eaLnBrk="0" hangingPunct="0">
              <a:spcBef>
                <a:spcPts val="500"/>
              </a:spcBef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25623" name="Oval 24"/>
          <p:cNvSpPr>
            <a:spLocks/>
          </p:cNvSpPr>
          <p:nvPr/>
        </p:nvSpPr>
        <p:spPr bwMode="auto">
          <a:xfrm>
            <a:off x="5715000" y="47244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ts val="700"/>
              </a:spcBef>
              <a:buSzPct val="100000"/>
              <a:buFont typeface="Lucida Grande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1pPr>
            <a:lvl2pPr marL="742950" indent="-285750" eaLnBrk="0" hangingPunct="0">
              <a:spcBef>
                <a:spcPts val="600"/>
              </a:spcBef>
              <a:buSzPct val="100000"/>
              <a:buFont typeface="Lucida Grande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2pPr>
            <a:lvl3pPr marL="1143000" indent="-228600" eaLnBrk="0" hangingPunct="0">
              <a:spcBef>
                <a:spcPts val="600"/>
              </a:spcBef>
              <a:buSzPct val="100000"/>
              <a:buFont typeface="Lucida Grande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3pPr>
            <a:lvl4pPr marL="1600200" indent="-228600" eaLnBrk="0" hangingPunct="0">
              <a:spcBef>
                <a:spcPts val="500"/>
              </a:spcBef>
              <a:buSzPct val="100000"/>
              <a:buFont typeface="Lucida Grande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4pPr>
            <a:lvl5pPr marL="2057400" indent="-228600" eaLnBrk="0" hangingPunct="0">
              <a:spcBef>
                <a:spcPts val="500"/>
              </a:spcBef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25624" name="Oval 25"/>
          <p:cNvSpPr>
            <a:spLocks/>
          </p:cNvSpPr>
          <p:nvPr/>
        </p:nvSpPr>
        <p:spPr bwMode="auto">
          <a:xfrm>
            <a:off x="4114800" y="51816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ts val="700"/>
              </a:spcBef>
              <a:buSzPct val="100000"/>
              <a:buFont typeface="Lucida Grande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1pPr>
            <a:lvl2pPr marL="742950" indent="-285750" eaLnBrk="0" hangingPunct="0">
              <a:spcBef>
                <a:spcPts val="600"/>
              </a:spcBef>
              <a:buSzPct val="100000"/>
              <a:buFont typeface="Lucida Grande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2pPr>
            <a:lvl3pPr marL="1143000" indent="-228600" eaLnBrk="0" hangingPunct="0">
              <a:spcBef>
                <a:spcPts val="600"/>
              </a:spcBef>
              <a:buSzPct val="100000"/>
              <a:buFont typeface="Lucida Grande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3pPr>
            <a:lvl4pPr marL="1600200" indent="-228600" eaLnBrk="0" hangingPunct="0">
              <a:spcBef>
                <a:spcPts val="500"/>
              </a:spcBef>
              <a:buSzPct val="100000"/>
              <a:buFont typeface="Lucida Grande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4pPr>
            <a:lvl5pPr marL="2057400" indent="-228600" eaLnBrk="0" hangingPunct="0">
              <a:spcBef>
                <a:spcPts val="500"/>
              </a:spcBef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25625" name="Oval 26"/>
          <p:cNvSpPr>
            <a:spLocks/>
          </p:cNvSpPr>
          <p:nvPr/>
        </p:nvSpPr>
        <p:spPr bwMode="auto">
          <a:xfrm>
            <a:off x="4648200" y="51816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ts val="700"/>
              </a:spcBef>
              <a:buSzPct val="100000"/>
              <a:buFont typeface="Lucida Grande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1pPr>
            <a:lvl2pPr marL="742950" indent="-285750" eaLnBrk="0" hangingPunct="0">
              <a:spcBef>
                <a:spcPts val="600"/>
              </a:spcBef>
              <a:buSzPct val="100000"/>
              <a:buFont typeface="Lucida Grande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2pPr>
            <a:lvl3pPr marL="1143000" indent="-228600" eaLnBrk="0" hangingPunct="0">
              <a:spcBef>
                <a:spcPts val="600"/>
              </a:spcBef>
              <a:buSzPct val="100000"/>
              <a:buFont typeface="Lucida Grande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3pPr>
            <a:lvl4pPr marL="1600200" indent="-228600" eaLnBrk="0" hangingPunct="0">
              <a:spcBef>
                <a:spcPts val="500"/>
              </a:spcBef>
              <a:buSzPct val="100000"/>
              <a:buFont typeface="Lucida Grande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4pPr>
            <a:lvl5pPr marL="2057400" indent="-228600" eaLnBrk="0" hangingPunct="0">
              <a:spcBef>
                <a:spcPts val="500"/>
              </a:spcBef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25626" name="Oval 27"/>
          <p:cNvSpPr>
            <a:spLocks/>
          </p:cNvSpPr>
          <p:nvPr/>
        </p:nvSpPr>
        <p:spPr bwMode="auto">
          <a:xfrm>
            <a:off x="5181600" y="51816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ts val="700"/>
              </a:spcBef>
              <a:buSzPct val="100000"/>
              <a:buFont typeface="Lucida Grande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1pPr>
            <a:lvl2pPr marL="742950" indent="-285750" eaLnBrk="0" hangingPunct="0">
              <a:spcBef>
                <a:spcPts val="600"/>
              </a:spcBef>
              <a:buSzPct val="100000"/>
              <a:buFont typeface="Lucida Grande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2pPr>
            <a:lvl3pPr marL="1143000" indent="-228600" eaLnBrk="0" hangingPunct="0">
              <a:spcBef>
                <a:spcPts val="600"/>
              </a:spcBef>
              <a:buSzPct val="100000"/>
              <a:buFont typeface="Lucida Grande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3pPr>
            <a:lvl4pPr marL="1600200" indent="-228600" eaLnBrk="0" hangingPunct="0">
              <a:spcBef>
                <a:spcPts val="500"/>
              </a:spcBef>
              <a:buSzPct val="100000"/>
              <a:buFont typeface="Lucida Grande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4pPr>
            <a:lvl5pPr marL="2057400" indent="-228600" eaLnBrk="0" hangingPunct="0">
              <a:spcBef>
                <a:spcPts val="500"/>
              </a:spcBef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25627" name="Oval 28"/>
          <p:cNvSpPr>
            <a:spLocks/>
          </p:cNvSpPr>
          <p:nvPr/>
        </p:nvSpPr>
        <p:spPr bwMode="auto">
          <a:xfrm>
            <a:off x="5715000" y="51816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ts val="700"/>
              </a:spcBef>
              <a:buSzPct val="100000"/>
              <a:buFont typeface="Lucida Grande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1pPr>
            <a:lvl2pPr marL="742950" indent="-285750" eaLnBrk="0" hangingPunct="0">
              <a:spcBef>
                <a:spcPts val="600"/>
              </a:spcBef>
              <a:buSzPct val="100000"/>
              <a:buFont typeface="Lucida Grande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2pPr>
            <a:lvl3pPr marL="1143000" indent="-228600" eaLnBrk="0" hangingPunct="0">
              <a:spcBef>
                <a:spcPts val="600"/>
              </a:spcBef>
              <a:buSzPct val="100000"/>
              <a:buFont typeface="Lucida Grande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3pPr>
            <a:lvl4pPr marL="1600200" indent="-228600" eaLnBrk="0" hangingPunct="0">
              <a:spcBef>
                <a:spcPts val="500"/>
              </a:spcBef>
              <a:buSzPct val="100000"/>
              <a:buFont typeface="Lucida Grande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4pPr>
            <a:lvl5pPr marL="2057400" indent="-228600" eaLnBrk="0" hangingPunct="0">
              <a:spcBef>
                <a:spcPts val="500"/>
              </a:spcBef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25628" name="Oval 29"/>
          <p:cNvSpPr>
            <a:spLocks/>
          </p:cNvSpPr>
          <p:nvPr/>
        </p:nvSpPr>
        <p:spPr bwMode="auto">
          <a:xfrm>
            <a:off x="4114800" y="56388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ts val="700"/>
              </a:spcBef>
              <a:buSzPct val="100000"/>
              <a:buFont typeface="Lucida Grande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1pPr>
            <a:lvl2pPr marL="742950" indent="-285750" eaLnBrk="0" hangingPunct="0">
              <a:spcBef>
                <a:spcPts val="600"/>
              </a:spcBef>
              <a:buSzPct val="100000"/>
              <a:buFont typeface="Lucida Grande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2pPr>
            <a:lvl3pPr marL="1143000" indent="-228600" eaLnBrk="0" hangingPunct="0">
              <a:spcBef>
                <a:spcPts val="600"/>
              </a:spcBef>
              <a:buSzPct val="100000"/>
              <a:buFont typeface="Lucida Grande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3pPr>
            <a:lvl4pPr marL="1600200" indent="-228600" eaLnBrk="0" hangingPunct="0">
              <a:spcBef>
                <a:spcPts val="500"/>
              </a:spcBef>
              <a:buSzPct val="100000"/>
              <a:buFont typeface="Lucida Grande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4pPr>
            <a:lvl5pPr marL="2057400" indent="-228600" eaLnBrk="0" hangingPunct="0">
              <a:spcBef>
                <a:spcPts val="500"/>
              </a:spcBef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25629" name="Oval 30"/>
          <p:cNvSpPr>
            <a:spLocks/>
          </p:cNvSpPr>
          <p:nvPr/>
        </p:nvSpPr>
        <p:spPr bwMode="auto">
          <a:xfrm>
            <a:off x="4648200" y="56388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ts val="700"/>
              </a:spcBef>
              <a:buSzPct val="100000"/>
              <a:buFont typeface="Lucida Grande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1pPr>
            <a:lvl2pPr marL="742950" indent="-285750" eaLnBrk="0" hangingPunct="0">
              <a:spcBef>
                <a:spcPts val="600"/>
              </a:spcBef>
              <a:buSzPct val="100000"/>
              <a:buFont typeface="Lucida Grande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2pPr>
            <a:lvl3pPr marL="1143000" indent="-228600" eaLnBrk="0" hangingPunct="0">
              <a:spcBef>
                <a:spcPts val="600"/>
              </a:spcBef>
              <a:buSzPct val="100000"/>
              <a:buFont typeface="Lucida Grande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3pPr>
            <a:lvl4pPr marL="1600200" indent="-228600" eaLnBrk="0" hangingPunct="0">
              <a:spcBef>
                <a:spcPts val="500"/>
              </a:spcBef>
              <a:buSzPct val="100000"/>
              <a:buFont typeface="Lucida Grande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4pPr>
            <a:lvl5pPr marL="2057400" indent="-228600" eaLnBrk="0" hangingPunct="0">
              <a:spcBef>
                <a:spcPts val="500"/>
              </a:spcBef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25630" name="Oval 31"/>
          <p:cNvSpPr>
            <a:spLocks/>
          </p:cNvSpPr>
          <p:nvPr/>
        </p:nvSpPr>
        <p:spPr bwMode="auto">
          <a:xfrm>
            <a:off x="5181600" y="56388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ts val="700"/>
              </a:spcBef>
              <a:buSzPct val="100000"/>
              <a:buFont typeface="Lucida Grande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1pPr>
            <a:lvl2pPr marL="742950" indent="-285750" eaLnBrk="0" hangingPunct="0">
              <a:spcBef>
                <a:spcPts val="600"/>
              </a:spcBef>
              <a:buSzPct val="100000"/>
              <a:buFont typeface="Lucida Grande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2pPr>
            <a:lvl3pPr marL="1143000" indent="-228600" eaLnBrk="0" hangingPunct="0">
              <a:spcBef>
                <a:spcPts val="600"/>
              </a:spcBef>
              <a:buSzPct val="100000"/>
              <a:buFont typeface="Lucida Grande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3pPr>
            <a:lvl4pPr marL="1600200" indent="-228600" eaLnBrk="0" hangingPunct="0">
              <a:spcBef>
                <a:spcPts val="500"/>
              </a:spcBef>
              <a:buSzPct val="100000"/>
              <a:buFont typeface="Lucida Grande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4pPr>
            <a:lvl5pPr marL="2057400" indent="-228600" eaLnBrk="0" hangingPunct="0">
              <a:spcBef>
                <a:spcPts val="500"/>
              </a:spcBef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25631" name="Oval 32"/>
          <p:cNvSpPr>
            <a:spLocks/>
          </p:cNvSpPr>
          <p:nvPr/>
        </p:nvSpPr>
        <p:spPr bwMode="auto">
          <a:xfrm>
            <a:off x="5715000" y="56388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ts val="700"/>
              </a:spcBef>
              <a:buSzPct val="100000"/>
              <a:buFont typeface="Lucida Grande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1pPr>
            <a:lvl2pPr marL="742950" indent="-285750" eaLnBrk="0" hangingPunct="0">
              <a:spcBef>
                <a:spcPts val="600"/>
              </a:spcBef>
              <a:buSzPct val="100000"/>
              <a:buFont typeface="Lucida Grande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2pPr>
            <a:lvl3pPr marL="1143000" indent="-228600" eaLnBrk="0" hangingPunct="0">
              <a:spcBef>
                <a:spcPts val="600"/>
              </a:spcBef>
              <a:buSzPct val="100000"/>
              <a:buFont typeface="Lucida Grande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3pPr>
            <a:lvl4pPr marL="1600200" indent="-228600" eaLnBrk="0" hangingPunct="0">
              <a:spcBef>
                <a:spcPts val="500"/>
              </a:spcBef>
              <a:buSzPct val="100000"/>
              <a:buFont typeface="Lucida Grande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4pPr>
            <a:lvl5pPr marL="2057400" indent="-228600" eaLnBrk="0" hangingPunct="0">
              <a:spcBef>
                <a:spcPts val="500"/>
              </a:spcBef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25632" name="Oval 33"/>
          <p:cNvSpPr>
            <a:spLocks/>
          </p:cNvSpPr>
          <p:nvPr/>
        </p:nvSpPr>
        <p:spPr bwMode="auto">
          <a:xfrm>
            <a:off x="4114800" y="60960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ts val="700"/>
              </a:spcBef>
              <a:buSzPct val="100000"/>
              <a:buFont typeface="Lucida Grande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1pPr>
            <a:lvl2pPr marL="742950" indent="-285750" eaLnBrk="0" hangingPunct="0">
              <a:spcBef>
                <a:spcPts val="600"/>
              </a:spcBef>
              <a:buSzPct val="100000"/>
              <a:buFont typeface="Lucida Grande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2pPr>
            <a:lvl3pPr marL="1143000" indent="-228600" eaLnBrk="0" hangingPunct="0">
              <a:spcBef>
                <a:spcPts val="600"/>
              </a:spcBef>
              <a:buSzPct val="100000"/>
              <a:buFont typeface="Lucida Grande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3pPr>
            <a:lvl4pPr marL="1600200" indent="-228600" eaLnBrk="0" hangingPunct="0">
              <a:spcBef>
                <a:spcPts val="500"/>
              </a:spcBef>
              <a:buSzPct val="100000"/>
              <a:buFont typeface="Lucida Grande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4pPr>
            <a:lvl5pPr marL="2057400" indent="-228600" eaLnBrk="0" hangingPunct="0">
              <a:spcBef>
                <a:spcPts val="500"/>
              </a:spcBef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25633" name="Oval 34"/>
          <p:cNvSpPr>
            <a:spLocks/>
          </p:cNvSpPr>
          <p:nvPr/>
        </p:nvSpPr>
        <p:spPr bwMode="auto">
          <a:xfrm>
            <a:off x="4648200" y="60960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ts val="700"/>
              </a:spcBef>
              <a:buSzPct val="100000"/>
              <a:buFont typeface="Lucida Grande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1pPr>
            <a:lvl2pPr marL="742950" indent="-285750" eaLnBrk="0" hangingPunct="0">
              <a:spcBef>
                <a:spcPts val="600"/>
              </a:spcBef>
              <a:buSzPct val="100000"/>
              <a:buFont typeface="Lucida Grande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2pPr>
            <a:lvl3pPr marL="1143000" indent="-228600" eaLnBrk="0" hangingPunct="0">
              <a:spcBef>
                <a:spcPts val="600"/>
              </a:spcBef>
              <a:buSzPct val="100000"/>
              <a:buFont typeface="Lucida Grande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3pPr>
            <a:lvl4pPr marL="1600200" indent="-228600" eaLnBrk="0" hangingPunct="0">
              <a:spcBef>
                <a:spcPts val="500"/>
              </a:spcBef>
              <a:buSzPct val="100000"/>
              <a:buFont typeface="Lucida Grande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4pPr>
            <a:lvl5pPr marL="2057400" indent="-228600" eaLnBrk="0" hangingPunct="0">
              <a:spcBef>
                <a:spcPts val="500"/>
              </a:spcBef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25634" name="Oval 35"/>
          <p:cNvSpPr>
            <a:spLocks/>
          </p:cNvSpPr>
          <p:nvPr/>
        </p:nvSpPr>
        <p:spPr bwMode="auto">
          <a:xfrm>
            <a:off x="5181600" y="60960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ts val="700"/>
              </a:spcBef>
              <a:buSzPct val="100000"/>
              <a:buFont typeface="Lucida Grande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1pPr>
            <a:lvl2pPr marL="742950" indent="-285750" eaLnBrk="0" hangingPunct="0">
              <a:spcBef>
                <a:spcPts val="600"/>
              </a:spcBef>
              <a:buSzPct val="100000"/>
              <a:buFont typeface="Lucida Grande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2pPr>
            <a:lvl3pPr marL="1143000" indent="-228600" eaLnBrk="0" hangingPunct="0">
              <a:spcBef>
                <a:spcPts val="600"/>
              </a:spcBef>
              <a:buSzPct val="100000"/>
              <a:buFont typeface="Lucida Grande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3pPr>
            <a:lvl4pPr marL="1600200" indent="-228600" eaLnBrk="0" hangingPunct="0">
              <a:spcBef>
                <a:spcPts val="500"/>
              </a:spcBef>
              <a:buSzPct val="100000"/>
              <a:buFont typeface="Lucida Grande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4pPr>
            <a:lvl5pPr marL="2057400" indent="-228600" eaLnBrk="0" hangingPunct="0">
              <a:spcBef>
                <a:spcPts val="500"/>
              </a:spcBef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25635" name="Oval 36"/>
          <p:cNvSpPr>
            <a:spLocks/>
          </p:cNvSpPr>
          <p:nvPr/>
        </p:nvSpPr>
        <p:spPr bwMode="auto">
          <a:xfrm>
            <a:off x="5715000" y="60960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ts val="700"/>
              </a:spcBef>
              <a:buSzPct val="100000"/>
              <a:buFont typeface="Lucida Grande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1pPr>
            <a:lvl2pPr marL="742950" indent="-285750" eaLnBrk="0" hangingPunct="0">
              <a:spcBef>
                <a:spcPts val="600"/>
              </a:spcBef>
              <a:buSzPct val="100000"/>
              <a:buFont typeface="Lucida Grande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2pPr>
            <a:lvl3pPr marL="1143000" indent="-228600" eaLnBrk="0" hangingPunct="0">
              <a:spcBef>
                <a:spcPts val="600"/>
              </a:spcBef>
              <a:buSzPct val="100000"/>
              <a:buFont typeface="Lucida Grande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3pPr>
            <a:lvl4pPr marL="1600200" indent="-228600" eaLnBrk="0" hangingPunct="0">
              <a:spcBef>
                <a:spcPts val="500"/>
              </a:spcBef>
              <a:buSzPct val="100000"/>
              <a:buFont typeface="Lucida Grande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4pPr>
            <a:lvl5pPr marL="2057400" indent="-228600" eaLnBrk="0" hangingPunct="0">
              <a:spcBef>
                <a:spcPts val="500"/>
              </a:spcBef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25636" name="Oval 37"/>
          <p:cNvSpPr>
            <a:spLocks/>
          </p:cNvSpPr>
          <p:nvPr/>
        </p:nvSpPr>
        <p:spPr bwMode="auto">
          <a:xfrm>
            <a:off x="7086600" y="6172200"/>
            <a:ext cx="152400" cy="152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ts val="700"/>
              </a:spcBef>
              <a:buSzPct val="100000"/>
              <a:buFont typeface="Lucida Grande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1pPr>
            <a:lvl2pPr marL="742950" indent="-285750" eaLnBrk="0" hangingPunct="0">
              <a:spcBef>
                <a:spcPts val="600"/>
              </a:spcBef>
              <a:buSzPct val="100000"/>
              <a:buFont typeface="Lucida Grande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2pPr>
            <a:lvl3pPr marL="1143000" indent="-228600" eaLnBrk="0" hangingPunct="0">
              <a:spcBef>
                <a:spcPts val="600"/>
              </a:spcBef>
              <a:buSzPct val="100000"/>
              <a:buFont typeface="Lucida Grande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3pPr>
            <a:lvl4pPr marL="1600200" indent="-228600" eaLnBrk="0" hangingPunct="0">
              <a:spcBef>
                <a:spcPts val="500"/>
              </a:spcBef>
              <a:buSzPct val="100000"/>
              <a:buFont typeface="Lucida Grande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4pPr>
            <a:lvl5pPr marL="2057400" indent="-228600" eaLnBrk="0" hangingPunct="0">
              <a:spcBef>
                <a:spcPts val="500"/>
              </a:spcBef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25637" name="Oval 38"/>
          <p:cNvSpPr>
            <a:spLocks/>
          </p:cNvSpPr>
          <p:nvPr/>
        </p:nvSpPr>
        <p:spPr bwMode="auto">
          <a:xfrm>
            <a:off x="6858000" y="6172200"/>
            <a:ext cx="152400" cy="152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ts val="700"/>
              </a:spcBef>
              <a:buSzPct val="100000"/>
              <a:buFont typeface="Lucida Grande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1pPr>
            <a:lvl2pPr marL="742950" indent="-285750" eaLnBrk="0" hangingPunct="0">
              <a:spcBef>
                <a:spcPts val="600"/>
              </a:spcBef>
              <a:buSzPct val="100000"/>
              <a:buFont typeface="Lucida Grande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2pPr>
            <a:lvl3pPr marL="1143000" indent="-228600" eaLnBrk="0" hangingPunct="0">
              <a:spcBef>
                <a:spcPts val="600"/>
              </a:spcBef>
              <a:buSzPct val="100000"/>
              <a:buFont typeface="Lucida Grande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3pPr>
            <a:lvl4pPr marL="1600200" indent="-228600" eaLnBrk="0" hangingPunct="0">
              <a:spcBef>
                <a:spcPts val="500"/>
              </a:spcBef>
              <a:buSzPct val="100000"/>
              <a:buFont typeface="Lucida Grande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4pPr>
            <a:lvl5pPr marL="2057400" indent="-228600" eaLnBrk="0" hangingPunct="0">
              <a:spcBef>
                <a:spcPts val="500"/>
              </a:spcBef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25638" name="Oval 39"/>
          <p:cNvSpPr>
            <a:spLocks/>
          </p:cNvSpPr>
          <p:nvPr/>
        </p:nvSpPr>
        <p:spPr bwMode="auto">
          <a:xfrm>
            <a:off x="6629400" y="6172200"/>
            <a:ext cx="152400" cy="152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ts val="700"/>
              </a:spcBef>
              <a:buSzPct val="100000"/>
              <a:buFont typeface="Lucida Grande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1pPr>
            <a:lvl2pPr marL="742950" indent="-285750" eaLnBrk="0" hangingPunct="0">
              <a:spcBef>
                <a:spcPts val="600"/>
              </a:spcBef>
              <a:buSzPct val="100000"/>
              <a:buFont typeface="Lucida Grande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2pPr>
            <a:lvl3pPr marL="1143000" indent="-228600" eaLnBrk="0" hangingPunct="0">
              <a:spcBef>
                <a:spcPts val="600"/>
              </a:spcBef>
              <a:buSzPct val="100000"/>
              <a:buFont typeface="Lucida Grande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3pPr>
            <a:lvl4pPr marL="1600200" indent="-228600" eaLnBrk="0" hangingPunct="0">
              <a:spcBef>
                <a:spcPts val="500"/>
              </a:spcBef>
              <a:buSzPct val="100000"/>
              <a:buFont typeface="Lucida Grande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4pPr>
            <a:lvl5pPr marL="2057400" indent="-228600" eaLnBrk="0" hangingPunct="0">
              <a:spcBef>
                <a:spcPts val="500"/>
              </a:spcBef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25639" name="Oval 40"/>
          <p:cNvSpPr>
            <a:spLocks/>
          </p:cNvSpPr>
          <p:nvPr/>
        </p:nvSpPr>
        <p:spPr bwMode="auto">
          <a:xfrm>
            <a:off x="6400800" y="6172200"/>
            <a:ext cx="152400" cy="152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ts val="700"/>
              </a:spcBef>
              <a:buSzPct val="100000"/>
              <a:buFont typeface="Lucida Grande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1pPr>
            <a:lvl2pPr marL="742950" indent="-285750" eaLnBrk="0" hangingPunct="0">
              <a:spcBef>
                <a:spcPts val="600"/>
              </a:spcBef>
              <a:buSzPct val="100000"/>
              <a:buFont typeface="Lucida Grande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2pPr>
            <a:lvl3pPr marL="1143000" indent="-228600" eaLnBrk="0" hangingPunct="0">
              <a:spcBef>
                <a:spcPts val="600"/>
              </a:spcBef>
              <a:buSzPct val="100000"/>
              <a:buFont typeface="Lucida Grande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3pPr>
            <a:lvl4pPr marL="1600200" indent="-228600" eaLnBrk="0" hangingPunct="0">
              <a:spcBef>
                <a:spcPts val="500"/>
              </a:spcBef>
              <a:buSzPct val="100000"/>
              <a:buFont typeface="Lucida Grande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4pPr>
            <a:lvl5pPr marL="2057400" indent="-228600" eaLnBrk="0" hangingPunct="0">
              <a:spcBef>
                <a:spcPts val="500"/>
              </a:spcBef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25640" name="Oval 41"/>
          <p:cNvSpPr>
            <a:spLocks/>
          </p:cNvSpPr>
          <p:nvPr/>
        </p:nvSpPr>
        <p:spPr bwMode="auto">
          <a:xfrm>
            <a:off x="7086600" y="5715000"/>
            <a:ext cx="152400" cy="152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ts val="700"/>
              </a:spcBef>
              <a:buSzPct val="100000"/>
              <a:buFont typeface="Lucida Grande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1pPr>
            <a:lvl2pPr marL="742950" indent="-285750" eaLnBrk="0" hangingPunct="0">
              <a:spcBef>
                <a:spcPts val="600"/>
              </a:spcBef>
              <a:buSzPct val="100000"/>
              <a:buFont typeface="Lucida Grande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2pPr>
            <a:lvl3pPr marL="1143000" indent="-228600" eaLnBrk="0" hangingPunct="0">
              <a:spcBef>
                <a:spcPts val="600"/>
              </a:spcBef>
              <a:buSzPct val="100000"/>
              <a:buFont typeface="Lucida Grande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3pPr>
            <a:lvl4pPr marL="1600200" indent="-228600" eaLnBrk="0" hangingPunct="0">
              <a:spcBef>
                <a:spcPts val="500"/>
              </a:spcBef>
              <a:buSzPct val="100000"/>
              <a:buFont typeface="Lucida Grande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4pPr>
            <a:lvl5pPr marL="2057400" indent="-228600" eaLnBrk="0" hangingPunct="0">
              <a:spcBef>
                <a:spcPts val="500"/>
              </a:spcBef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25641" name="Oval 42"/>
          <p:cNvSpPr>
            <a:spLocks/>
          </p:cNvSpPr>
          <p:nvPr/>
        </p:nvSpPr>
        <p:spPr bwMode="auto">
          <a:xfrm>
            <a:off x="6858000" y="5715000"/>
            <a:ext cx="152400" cy="152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ts val="700"/>
              </a:spcBef>
              <a:buSzPct val="100000"/>
              <a:buFont typeface="Lucida Grande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1pPr>
            <a:lvl2pPr marL="742950" indent="-285750" eaLnBrk="0" hangingPunct="0">
              <a:spcBef>
                <a:spcPts val="600"/>
              </a:spcBef>
              <a:buSzPct val="100000"/>
              <a:buFont typeface="Lucida Grande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2pPr>
            <a:lvl3pPr marL="1143000" indent="-228600" eaLnBrk="0" hangingPunct="0">
              <a:spcBef>
                <a:spcPts val="600"/>
              </a:spcBef>
              <a:buSzPct val="100000"/>
              <a:buFont typeface="Lucida Grande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3pPr>
            <a:lvl4pPr marL="1600200" indent="-228600" eaLnBrk="0" hangingPunct="0">
              <a:spcBef>
                <a:spcPts val="500"/>
              </a:spcBef>
              <a:buSzPct val="100000"/>
              <a:buFont typeface="Lucida Grande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4pPr>
            <a:lvl5pPr marL="2057400" indent="-228600" eaLnBrk="0" hangingPunct="0">
              <a:spcBef>
                <a:spcPts val="500"/>
              </a:spcBef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25642" name="Oval 43"/>
          <p:cNvSpPr>
            <a:spLocks/>
          </p:cNvSpPr>
          <p:nvPr/>
        </p:nvSpPr>
        <p:spPr bwMode="auto">
          <a:xfrm>
            <a:off x="6629400" y="5715000"/>
            <a:ext cx="152400" cy="152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ts val="700"/>
              </a:spcBef>
              <a:buSzPct val="100000"/>
              <a:buFont typeface="Lucida Grande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1pPr>
            <a:lvl2pPr marL="742950" indent="-285750" eaLnBrk="0" hangingPunct="0">
              <a:spcBef>
                <a:spcPts val="600"/>
              </a:spcBef>
              <a:buSzPct val="100000"/>
              <a:buFont typeface="Lucida Grande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2pPr>
            <a:lvl3pPr marL="1143000" indent="-228600" eaLnBrk="0" hangingPunct="0">
              <a:spcBef>
                <a:spcPts val="600"/>
              </a:spcBef>
              <a:buSzPct val="100000"/>
              <a:buFont typeface="Lucida Grande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3pPr>
            <a:lvl4pPr marL="1600200" indent="-228600" eaLnBrk="0" hangingPunct="0">
              <a:spcBef>
                <a:spcPts val="500"/>
              </a:spcBef>
              <a:buSzPct val="100000"/>
              <a:buFont typeface="Lucida Grande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4pPr>
            <a:lvl5pPr marL="2057400" indent="-228600" eaLnBrk="0" hangingPunct="0">
              <a:spcBef>
                <a:spcPts val="500"/>
              </a:spcBef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25643" name="Oval 44"/>
          <p:cNvSpPr>
            <a:spLocks/>
          </p:cNvSpPr>
          <p:nvPr/>
        </p:nvSpPr>
        <p:spPr bwMode="auto">
          <a:xfrm>
            <a:off x="6400800" y="5715000"/>
            <a:ext cx="152400" cy="152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ts val="700"/>
              </a:spcBef>
              <a:buSzPct val="100000"/>
              <a:buFont typeface="Lucida Grande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1pPr>
            <a:lvl2pPr marL="742950" indent="-285750" eaLnBrk="0" hangingPunct="0">
              <a:spcBef>
                <a:spcPts val="600"/>
              </a:spcBef>
              <a:buSzPct val="100000"/>
              <a:buFont typeface="Lucida Grande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2pPr>
            <a:lvl3pPr marL="1143000" indent="-228600" eaLnBrk="0" hangingPunct="0">
              <a:spcBef>
                <a:spcPts val="600"/>
              </a:spcBef>
              <a:buSzPct val="100000"/>
              <a:buFont typeface="Lucida Grande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3pPr>
            <a:lvl4pPr marL="1600200" indent="-228600" eaLnBrk="0" hangingPunct="0">
              <a:spcBef>
                <a:spcPts val="500"/>
              </a:spcBef>
              <a:buSzPct val="100000"/>
              <a:buFont typeface="Lucida Grande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4pPr>
            <a:lvl5pPr marL="2057400" indent="-228600" eaLnBrk="0" hangingPunct="0">
              <a:spcBef>
                <a:spcPts val="500"/>
              </a:spcBef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25644" name="Oval 45"/>
          <p:cNvSpPr>
            <a:spLocks/>
          </p:cNvSpPr>
          <p:nvPr/>
        </p:nvSpPr>
        <p:spPr bwMode="auto">
          <a:xfrm>
            <a:off x="7086600" y="5257800"/>
            <a:ext cx="152400" cy="152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ts val="700"/>
              </a:spcBef>
              <a:buSzPct val="100000"/>
              <a:buFont typeface="Lucida Grande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1pPr>
            <a:lvl2pPr marL="742950" indent="-285750" eaLnBrk="0" hangingPunct="0">
              <a:spcBef>
                <a:spcPts val="600"/>
              </a:spcBef>
              <a:buSzPct val="100000"/>
              <a:buFont typeface="Lucida Grande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2pPr>
            <a:lvl3pPr marL="1143000" indent="-228600" eaLnBrk="0" hangingPunct="0">
              <a:spcBef>
                <a:spcPts val="600"/>
              </a:spcBef>
              <a:buSzPct val="100000"/>
              <a:buFont typeface="Lucida Grande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3pPr>
            <a:lvl4pPr marL="1600200" indent="-228600" eaLnBrk="0" hangingPunct="0">
              <a:spcBef>
                <a:spcPts val="500"/>
              </a:spcBef>
              <a:buSzPct val="100000"/>
              <a:buFont typeface="Lucida Grande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4pPr>
            <a:lvl5pPr marL="2057400" indent="-228600" eaLnBrk="0" hangingPunct="0">
              <a:spcBef>
                <a:spcPts val="500"/>
              </a:spcBef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25645" name="Oval 46"/>
          <p:cNvSpPr>
            <a:spLocks/>
          </p:cNvSpPr>
          <p:nvPr/>
        </p:nvSpPr>
        <p:spPr bwMode="auto">
          <a:xfrm>
            <a:off x="6858000" y="5257800"/>
            <a:ext cx="152400" cy="152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ts val="700"/>
              </a:spcBef>
              <a:buSzPct val="100000"/>
              <a:buFont typeface="Lucida Grande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1pPr>
            <a:lvl2pPr marL="742950" indent="-285750" eaLnBrk="0" hangingPunct="0">
              <a:spcBef>
                <a:spcPts val="600"/>
              </a:spcBef>
              <a:buSzPct val="100000"/>
              <a:buFont typeface="Lucida Grande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2pPr>
            <a:lvl3pPr marL="1143000" indent="-228600" eaLnBrk="0" hangingPunct="0">
              <a:spcBef>
                <a:spcPts val="600"/>
              </a:spcBef>
              <a:buSzPct val="100000"/>
              <a:buFont typeface="Lucida Grande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3pPr>
            <a:lvl4pPr marL="1600200" indent="-228600" eaLnBrk="0" hangingPunct="0">
              <a:spcBef>
                <a:spcPts val="500"/>
              </a:spcBef>
              <a:buSzPct val="100000"/>
              <a:buFont typeface="Lucida Grande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4pPr>
            <a:lvl5pPr marL="2057400" indent="-228600" eaLnBrk="0" hangingPunct="0">
              <a:spcBef>
                <a:spcPts val="500"/>
              </a:spcBef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25646" name="Oval 47"/>
          <p:cNvSpPr>
            <a:spLocks/>
          </p:cNvSpPr>
          <p:nvPr/>
        </p:nvSpPr>
        <p:spPr bwMode="auto">
          <a:xfrm>
            <a:off x="6629400" y="5257800"/>
            <a:ext cx="152400" cy="152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ts val="700"/>
              </a:spcBef>
              <a:buSzPct val="100000"/>
              <a:buFont typeface="Lucida Grande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1pPr>
            <a:lvl2pPr marL="742950" indent="-285750" eaLnBrk="0" hangingPunct="0">
              <a:spcBef>
                <a:spcPts val="600"/>
              </a:spcBef>
              <a:buSzPct val="100000"/>
              <a:buFont typeface="Lucida Grande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2pPr>
            <a:lvl3pPr marL="1143000" indent="-228600" eaLnBrk="0" hangingPunct="0">
              <a:spcBef>
                <a:spcPts val="600"/>
              </a:spcBef>
              <a:buSzPct val="100000"/>
              <a:buFont typeface="Lucida Grande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3pPr>
            <a:lvl4pPr marL="1600200" indent="-228600" eaLnBrk="0" hangingPunct="0">
              <a:spcBef>
                <a:spcPts val="500"/>
              </a:spcBef>
              <a:buSzPct val="100000"/>
              <a:buFont typeface="Lucida Grande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4pPr>
            <a:lvl5pPr marL="2057400" indent="-228600" eaLnBrk="0" hangingPunct="0">
              <a:spcBef>
                <a:spcPts val="500"/>
              </a:spcBef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25647" name="Oval 48"/>
          <p:cNvSpPr>
            <a:spLocks/>
          </p:cNvSpPr>
          <p:nvPr/>
        </p:nvSpPr>
        <p:spPr bwMode="auto">
          <a:xfrm>
            <a:off x="6400800" y="5257800"/>
            <a:ext cx="152400" cy="152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ts val="700"/>
              </a:spcBef>
              <a:buSzPct val="100000"/>
              <a:buFont typeface="Lucida Grande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1pPr>
            <a:lvl2pPr marL="742950" indent="-285750" eaLnBrk="0" hangingPunct="0">
              <a:spcBef>
                <a:spcPts val="600"/>
              </a:spcBef>
              <a:buSzPct val="100000"/>
              <a:buFont typeface="Lucida Grande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2pPr>
            <a:lvl3pPr marL="1143000" indent="-228600" eaLnBrk="0" hangingPunct="0">
              <a:spcBef>
                <a:spcPts val="600"/>
              </a:spcBef>
              <a:buSzPct val="100000"/>
              <a:buFont typeface="Lucida Grande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3pPr>
            <a:lvl4pPr marL="1600200" indent="-228600" eaLnBrk="0" hangingPunct="0">
              <a:spcBef>
                <a:spcPts val="500"/>
              </a:spcBef>
              <a:buSzPct val="100000"/>
              <a:buFont typeface="Lucida Grande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4pPr>
            <a:lvl5pPr marL="2057400" indent="-228600" eaLnBrk="0" hangingPunct="0">
              <a:spcBef>
                <a:spcPts val="500"/>
              </a:spcBef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25648" name="Oval 49"/>
          <p:cNvSpPr>
            <a:spLocks/>
          </p:cNvSpPr>
          <p:nvPr/>
        </p:nvSpPr>
        <p:spPr bwMode="auto">
          <a:xfrm>
            <a:off x="7086600" y="4800600"/>
            <a:ext cx="152400" cy="152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ts val="700"/>
              </a:spcBef>
              <a:buSzPct val="100000"/>
              <a:buFont typeface="Lucida Grande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1pPr>
            <a:lvl2pPr marL="742950" indent="-285750" eaLnBrk="0" hangingPunct="0">
              <a:spcBef>
                <a:spcPts val="600"/>
              </a:spcBef>
              <a:buSzPct val="100000"/>
              <a:buFont typeface="Lucida Grande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2pPr>
            <a:lvl3pPr marL="1143000" indent="-228600" eaLnBrk="0" hangingPunct="0">
              <a:spcBef>
                <a:spcPts val="600"/>
              </a:spcBef>
              <a:buSzPct val="100000"/>
              <a:buFont typeface="Lucida Grande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3pPr>
            <a:lvl4pPr marL="1600200" indent="-228600" eaLnBrk="0" hangingPunct="0">
              <a:spcBef>
                <a:spcPts val="500"/>
              </a:spcBef>
              <a:buSzPct val="100000"/>
              <a:buFont typeface="Lucida Grande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4pPr>
            <a:lvl5pPr marL="2057400" indent="-228600" eaLnBrk="0" hangingPunct="0">
              <a:spcBef>
                <a:spcPts val="500"/>
              </a:spcBef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25649" name="Oval 50"/>
          <p:cNvSpPr>
            <a:spLocks/>
          </p:cNvSpPr>
          <p:nvPr/>
        </p:nvSpPr>
        <p:spPr bwMode="auto">
          <a:xfrm>
            <a:off x="6858000" y="4800600"/>
            <a:ext cx="152400" cy="152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ts val="700"/>
              </a:spcBef>
              <a:buSzPct val="100000"/>
              <a:buFont typeface="Lucida Grande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1pPr>
            <a:lvl2pPr marL="742950" indent="-285750" eaLnBrk="0" hangingPunct="0">
              <a:spcBef>
                <a:spcPts val="600"/>
              </a:spcBef>
              <a:buSzPct val="100000"/>
              <a:buFont typeface="Lucida Grande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2pPr>
            <a:lvl3pPr marL="1143000" indent="-228600" eaLnBrk="0" hangingPunct="0">
              <a:spcBef>
                <a:spcPts val="600"/>
              </a:spcBef>
              <a:buSzPct val="100000"/>
              <a:buFont typeface="Lucida Grande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3pPr>
            <a:lvl4pPr marL="1600200" indent="-228600" eaLnBrk="0" hangingPunct="0">
              <a:spcBef>
                <a:spcPts val="500"/>
              </a:spcBef>
              <a:buSzPct val="100000"/>
              <a:buFont typeface="Lucida Grande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4pPr>
            <a:lvl5pPr marL="2057400" indent="-228600" eaLnBrk="0" hangingPunct="0">
              <a:spcBef>
                <a:spcPts val="500"/>
              </a:spcBef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25650" name="Oval 51"/>
          <p:cNvSpPr>
            <a:spLocks/>
          </p:cNvSpPr>
          <p:nvPr/>
        </p:nvSpPr>
        <p:spPr bwMode="auto">
          <a:xfrm>
            <a:off x="6629400" y="4800600"/>
            <a:ext cx="152400" cy="152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ts val="700"/>
              </a:spcBef>
              <a:buSzPct val="100000"/>
              <a:buFont typeface="Lucida Grande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1pPr>
            <a:lvl2pPr marL="742950" indent="-285750" eaLnBrk="0" hangingPunct="0">
              <a:spcBef>
                <a:spcPts val="600"/>
              </a:spcBef>
              <a:buSzPct val="100000"/>
              <a:buFont typeface="Lucida Grande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2pPr>
            <a:lvl3pPr marL="1143000" indent="-228600" eaLnBrk="0" hangingPunct="0">
              <a:spcBef>
                <a:spcPts val="600"/>
              </a:spcBef>
              <a:buSzPct val="100000"/>
              <a:buFont typeface="Lucida Grande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3pPr>
            <a:lvl4pPr marL="1600200" indent="-228600" eaLnBrk="0" hangingPunct="0">
              <a:spcBef>
                <a:spcPts val="500"/>
              </a:spcBef>
              <a:buSzPct val="100000"/>
              <a:buFont typeface="Lucida Grande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4pPr>
            <a:lvl5pPr marL="2057400" indent="-228600" eaLnBrk="0" hangingPunct="0">
              <a:spcBef>
                <a:spcPts val="500"/>
              </a:spcBef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25651" name="Oval 52"/>
          <p:cNvSpPr>
            <a:spLocks/>
          </p:cNvSpPr>
          <p:nvPr/>
        </p:nvSpPr>
        <p:spPr bwMode="auto">
          <a:xfrm>
            <a:off x="6400800" y="4800600"/>
            <a:ext cx="152400" cy="152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ts val="700"/>
              </a:spcBef>
              <a:buSzPct val="100000"/>
              <a:buFont typeface="Lucida Grande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1pPr>
            <a:lvl2pPr marL="742950" indent="-285750" eaLnBrk="0" hangingPunct="0">
              <a:spcBef>
                <a:spcPts val="600"/>
              </a:spcBef>
              <a:buSzPct val="100000"/>
              <a:buFont typeface="Lucida Grande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2pPr>
            <a:lvl3pPr marL="1143000" indent="-228600" eaLnBrk="0" hangingPunct="0">
              <a:spcBef>
                <a:spcPts val="600"/>
              </a:spcBef>
              <a:buSzPct val="100000"/>
              <a:buFont typeface="Lucida Grande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3pPr>
            <a:lvl4pPr marL="1600200" indent="-228600" eaLnBrk="0" hangingPunct="0">
              <a:spcBef>
                <a:spcPts val="500"/>
              </a:spcBef>
              <a:buSzPct val="100000"/>
              <a:buFont typeface="Lucida Grande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4pPr>
            <a:lvl5pPr marL="2057400" indent="-228600" eaLnBrk="0" hangingPunct="0">
              <a:spcBef>
                <a:spcPts val="500"/>
              </a:spcBef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25652" name="Oval 53"/>
          <p:cNvSpPr>
            <a:spLocks/>
          </p:cNvSpPr>
          <p:nvPr/>
        </p:nvSpPr>
        <p:spPr bwMode="auto">
          <a:xfrm>
            <a:off x="7086600" y="4343400"/>
            <a:ext cx="152400" cy="152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ts val="700"/>
              </a:spcBef>
              <a:buSzPct val="100000"/>
              <a:buFont typeface="Lucida Grande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1pPr>
            <a:lvl2pPr marL="742950" indent="-285750" eaLnBrk="0" hangingPunct="0">
              <a:spcBef>
                <a:spcPts val="600"/>
              </a:spcBef>
              <a:buSzPct val="100000"/>
              <a:buFont typeface="Lucida Grande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2pPr>
            <a:lvl3pPr marL="1143000" indent="-228600" eaLnBrk="0" hangingPunct="0">
              <a:spcBef>
                <a:spcPts val="600"/>
              </a:spcBef>
              <a:buSzPct val="100000"/>
              <a:buFont typeface="Lucida Grande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3pPr>
            <a:lvl4pPr marL="1600200" indent="-228600" eaLnBrk="0" hangingPunct="0">
              <a:spcBef>
                <a:spcPts val="500"/>
              </a:spcBef>
              <a:buSzPct val="100000"/>
              <a:buFont typeface="Lucida Grande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4pPr>
            <a:lvl5pPr marL="2057400" indent="-228600" eaLnBrk="0" hangingPunct="0">
              <a:spcBef>
                <a:spcPts val="500"/>
              </a:spcBef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25653" name="Oval 54"/>
          <p:cNvSpPr>
            <a:spLocks/>
          </p:cNvSpPr>
          <p:nvPr/>
        </p:nvSpPr>
        <p:spPr bwMode="auto">
          <a:xfrm>
            <a:off x="6858000" y="4343400"/>
            <a:ext cx="152400" cy="152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ts val="700"/>
              </a:spcBef>
              <a:buSzPct val="100000"/>
              <a:buFont typeface="Lucida Grande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1pPr>
            <a:lvl2pPr marL="742950" indent="-285750" eaLnBrk="0" hangingPunct="0">
              <a:spcBef>
                <a:spcPts val="600"/>
              </a:spcBef>
              <a:buSzPct val="100000"/>
              <a:buFont typeface="Lucida Grande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2pPr>
            <a:lvl3pPr marL="1143000" indent="-228600" eaLnBrk="0" hangingPunct="0">
              <a:spcBef>
                <a:spcPts val="600"/>
              </a:spcBef>
              <a:buSzPct val="100000"/>
              <a:buFont typeface="Lucida Grande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3pPr>
            <a:lvl4pPr marL="1600200" indent="-228600" eaLnBrk="0" hangingPunct="0">
              <a:spcBef>
                <a:spcPts val="500"/>
              </a:spcBef>
              <a:buSzPct val="100000"/>
              <a:buFont typeface="Lucida Grande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4pPr>
            <a:lvl5pPr marL="2057400" indent="-228600" eaLnBrk="0" hangingPunct="0">
              <a:spcBef>
                <a:spcPts val="500"/>
              </a:spcBef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25654" name="Oval 55"/>
          <p:cNvSpPr>
            <a:spLocks/>
          </p:cNvSpPr>
          <p:nvPr/>
        </p:nvSpPr>
        <p:spPr bwMode="auto">
          <a:xfrm>
            <a:off x="6629400" y="4343400"/>
            <a:ext cx="152400" cy="152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ts val="700"/>
              </a:spcBef>
              <a:buSzPct val="100000"/>
              <a:buFont typeface="Lucida Grande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1pPr>
            <a:lvl2pPr marL="742950" indent="-285750" eaLnBrk="0" hangingPunct="0">
              <a:spcBef>
                <a:spcPts val="600"/>
              </a:spcBef>
              <a:buSzPct val="100000"/>
              <a:buFont typeface="Lucida Grande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2pPr>
            <a:lvl3pPr marL="1143000" indent="-228600" eaLnBrk="0" hangingPunct="0">
              <a:spcBef>
                <a:spcPts val="600"/>
              </a:spcBef>
              <a:buSzPct val="100000"/>
              <a:buFont typeface="Lucida Grande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3pPr>
            <a:lvl4pPr marL="1600200" indent="-228600" eaLnBrk="0" hangingPunct="0">
              <a:spcBef>
                <a:spcPts val="500"/>
              </a:spcBef>
              <a:buSzPct val="100000"/>
              <a:buFont typeface="Lucida Grande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4pPr>
            <a:lvl5pPr marL="2057400" indent="-228600" eaLnBrk="0" hangingPunct="0">
              <a:spcBef>
                <a:spcPts val="500"/>
              </a:spcBef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25655" name="Oval 56"/>
          <p:cNvSpPr>
            <a:spLocks/>
          </p:cNvSpPr>
          <p:nvPr/>
        </p:nvSpPr>
        <p:spPr bwMode="auto">
          <a:xfrm>
            <a:off x="6400800" y="4343400"/>
            <a:ext cx="152400" cy="152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ts val="700"/>
              </a:spcBef>
              <a:buSzPct val="100000"/>
              <a:buFont typeface="Lucida Grande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1pPr>
            <a:lvl2pPr marL="742950" indent="-285750" eaLnBrk="0" hangingPunct="0">
              <a:spcBef>
                <a:spcPts val="600"/>
              </a:spcBef>
              <a:buSzPct val="100000"/>
              <a:buFont typeface="Lucida Grande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2pPr>
            <a:lvl3pPr marL="1143000" indent="-228600" eaLnBrk="0" hangingPunct="0">
              <a:spcBef>
                <a:spcPts val="600"/>
              </a:spcBef>
              <a:buSzPct val="100000"/>
              <a:buFont typeface="Lucida Grande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3pPr>
            <a:lvl4pPr marL="1600200" indent="-228600" eaLnBrk="0" hangingPunct="0">
              <a:spcBef>
                <a:spcPts val="500"/>
              </a:spcBef>
              <a:buSzPct val="100000"/>
              <a:buFont typeface="Lucida Grande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4pPr>
            <a:lvl5pPr marL="2057400" indent="-228600" eaLnBrk="0" hangingPunct="0">
              <a:spcBef>
                <a:spcPts val="500"/>
              </a:spcBef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25656" name="Oval 57"/>
          <p:cNvSpPr>
            <a:spLocks/>
          </p:cNvSpPr>
          <p:nvPr/>
        </p:nvSpPr>
        <p:spPr bwMode="auto">
          <a:xfrm>
            <a:off x="7086600" y="3886200"/>
            <a:ext cx="152400" cy="152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ts val="700"/>
              </a:spcBef>
              <a:buSzPct val="100000"/>
              <a:buFont typeface="Lucida Grande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1pPr>
            <a:lvl2pPr marL="742950" indent="-285750" eaLnBrk="0" hangingPunct="0">
              <a:spcBef>
                <a:spcPts val="600"/>
              </a:spcBef>
              <a:buSzPct val="100000"/>
              <a:buFont typeface="Lucida Grande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2pPr>
            <a:lvl3pPr marL="1143000" indent="-228600" eaLnBrk="0" hangingPunct="0">
              <a:spcBef>
                <a:spcPts val="600"/>
              </a:spcBef>
              <a:buSzPct val="100000"/>
              <a:buFont typeface="Lucida Grande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3pPr>
            <a:lvl4pPr marL="1600200" indent="-228600" eaLnBrk="0" hangingPunct="0">
              <a:spcBef>
                <a:spcPts val="500"/>
              </a:spcBef>
              <a:buSzPct val="100000"/>
              <a:buFont typeface="Lucida Grande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4pPr>
            <a:lvl5pPr marL="2057400" indent="-228600" eaLnBrk="0" hangingPunct="0">
              <a:spcBef>
                <a:spcPts val="500"/>
              </a:spcBef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25657" name="Oval 58"/>
          <p:cNvSpPr>
            <a:spLocks/>
          </p:cNvSpPr>
          <p:nvPr/>
        </p:nvSpPr>
        <p:spPr bwMode="auto">
          <a:xfrm>
            <a:off x="6858000" y="3886200"/>
            <a:ext cx="152400" cy="152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ts val="700"/>
              </a:spcBef>
              <a:buSzPct val="100000"/>
              <a:buFont typeface="Lucida Grande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1pPr>
            <a:lvl2pPr marL="742950" indent="-285750" eaLnBrk="0" hangingPunct="0">
              <a:spcBef>
                <a:spcPts val="600"/>
              </a:spcBef>
              <a:buSzPct val="100000"/>
              <a:buFont typeface="Lucida Grande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2pPr>
            <a:lvl3pPr marL="1143000" indent="-228600" eaLnBrk="0" hangingPunct="0">
              <a:spcBef>
                <a:spcPts val="600"/>
              </a:spcBef>
              <a:buSzPct val="100000"/>
              <a:buFont typeface="Lucida Grande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3pPr>
            <a:lvl4pPr marL="1600200" indent="-228600" eaLnBrk="0" hangingPunct="0">
              <a:spcBef>
                <a:spcPts val="500"/>
              </a:spcBef>
              <a:buSzPct val="100000"/>
              <a:buFont typeface="Lucida Grande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4pPr>
            <a:lvl5pPr marL="2057400" indent="-228600" eaLnBrk="0" hangingPunct="0">
              <a:spcBef>
                <a:spcPts val="500"/>
              </a:spcBef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25658" name="Oval 59"/>
          <p:cNvSpPr>
            <a:spLocks/>
          </p:cNvSpPr>
          <p:nvPr/>
        </p:nvSpPr>
        <p:spPr bwMode="auto">
          <a:xfrm>
            <a:off x="6629400" y="3886200"/>
            <a:ext cx="152400" cy="152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ts val="700"/>
              </a:spcBef>
              <a:buSzPct val="100000"/>
              <a:buFont typeface="Lucida Grande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1pPr>
            <a:lvl2pPr marL="742950" indent="-285750" eaLnBrk="0" hangingPunct="0">
              <a:spcBef>
                <a:spcPts val="600"/>
              </a:spcBef>
              <a:buSzPct val="100000"/>
              <a:buFont typeface="Lucida Grande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2pPr>
            <a:lvl3pPr marL="1143000" indent="-228600" eaLnBrk="0" hangingPunct="0">
              <a:spcBef>
                <a:spcPts val="600"/>
              </a:spcBef>
              <a:buSzPct val="100000"/>
              <a:buFont typeface="Lucida Grande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3pPr>
            <a:lvl4pPr marL="1600200" indent="-228600" eaLnBrk="0" hangingPunct="0">
              <a:spcBef>
                <a:spcPts val="500"/>
              </a:spcBef>
              <a:buSzPct val="100000"/>
              <a:buFont typeface="Lucida Grande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4pPr>
            <a:lvl5pPr marL="2057400" indent="-228600" eaLnBrk="0" hangingPunct="0">
              <a:spcBef>
                <a:spcPts val="500"/>
              </a:spcBef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25659" name="Oval 60"/>
          <p:cNvSpPr>
            <a:spLocks/>
          </p:cNvSpPr>
          <p:nvPr/>
        </p:nvSpPr>
        <p:spPr bwMode="auto">
          <a:xfrm>
            <a:off x="6400800" y="3886200"/>
            <a:ext cx="152400" cy="152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ts val="700"/>
              </a:spcBef>
              <a:buSzPct val="100000"/>
              <a:buFont typeface="Lucida Grande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1pPr>
            <a:lvl2pPr marL="742950" indent="-285750" eaLnBrk="0" hangingPunct="0">
              <a:spcBef>
                <a:spcPts val="600"/>
              </a:spcBef>
              <a:buSzPct val="100000"/>
              <a:buFont typeface="Lucida Grande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2pPr>
            <a:lvl3pPr marL="1143000" indent="-228600" eaLnBrk="0" hangingPunct="0">
              <a:spcBef>
                <a:spcPts val="600"/>
              </a:spcBef>
              <a:buSzPct val="100000"/>
              <a:buFont typeface="Lucida Grande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3pPr>
            <a:lvl4pPr marL="1600200" indent="-228600" eaLnBrk="0" hangingPunct="0">
              <a:spcBef>
                <a:spcPts val="500"/>
              </a:spcBef>
              <a:buSzPct val="100000"/>
              <a:buFont typeface="Lucida Grande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4pPr>
            <a:lvl5pPr marL="2057400" indent="-228600" eaLnBrk="0" hangingPunct="0">
              <a:spcBef>
                <a:spcPts val="500"/>
              </a:spcBef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25660" name="Rectangle 61"/>
          <p:cNvSpPr>
            <a:spLocks/>
          </p:cNvSpPr>
          <p:nvPr/>
        </p:nvSpPr>
        <p:spPr bwMode="auto">
          <a:xfrm>
            <a:off x="7467600" y="5943600"/>
            <a:ext cx="108267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>
            <a:lvl1pPr marL="39688" eaLnBrk="0" hangingPunct="0">
              <a:spcBef>
                <a:spcPts val="700"/>
              </a:spcBef>
              <a:buSzPct val="100000"/>
              <a:buFont typeface="Lucida Grande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1pPr>
            <a:lvl2pPr marL="742950" indent="-285750" eaLnBrk="0" hangingPunct="0">
              <a:spcBef>
                <a:spcPts val="600"/>
              </a:spcBef>
              <a:buSzPct val="100000"/>
              <a:buFont typeface="Lucida Grande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2pPr>
            <a:lvl3pPr marL="1143000" indent="-228600" eaLnBrk="0" hangingPunct="0">
              <a:spcBef>
                <a:spcPts val="600"/>
              </a:spcBef>
              <a:buSzPct val="100000"/>
              <a:buFont typeface="Lucida Grande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3pPr>
            <a:lvl4pPr marL="1600200" indent="-228600" eaLnBrk="0" hangingPunct="0">
              <a:spcBef>
                <a:spcPts val="500"/>
              </a:spcBef>
              <a:buSzPct val="100000"/>
              <a:buFont typeface="Lucida Grande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4pPr>
            <a:lvl5pPr marL="2057400" indent="-228600" eaLnBrk="0" hangingPunct="0">
              <a:spcBef>
                <a:spcPts val="500"/>
              </a:spcBef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2800">
                <a:cs typeface="Arial" pitchFamily="34" charset="0"/>
              </a:rPr>
              <a:t>Score</a:t>
            </a:r>
          </a:p>
        </p:txBody>
      </p:sp>
      <p:sp>
        <p:nvSpPr>
          <p:cNvPr id="25661" name="Rectangle 62"/>
          <p:cNvSpPr>
            <a:spLocks/>
          </p:cNvSpPr>
          <p:nvPr/>
        </p:nvSpPr>
        <p:spPr bwMode="auto">
          <a:xfrm>
            <a:off x="2667000" y="5943600"/>
            <a:ext cx="11811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>
            <a:lvl1pPr marL="39688" eaLnBrk="0" hangingPunct="0">
              <a:spcBef>
                <a:spcPts val="700"/>
              </a:spcBef>
              <a:buSzPct val="100000"/>
              <a:buFont typeface="Lucida Grande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1pPr>
            <a:lvl2pPr marL="742950" indent="-285750" eaLnBrk="0" hangingPunct="0">
              <a:spcBef>
                <a:spcPts val="600"/>
              </a:spcBef>
              <a:buSzPct val="100000"/>
              <a:buFont typeface="Lucida Grande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2pPr>
            <a:lvl3pPr marL="1143000" indent="-228600" eaLnBrk="0" hangingPunct="0">
              <a:spcBef>
                <a:spcPts val="600"/>
              </a:spcBef>
              <a:buSzPct val="100000"/>
              <a:buFont typeface="Lucida Grande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3pPr>
            <a:lvl4pPr marL="1600200" indent="-228600" eaLnBrk="0" hangingPunct="0">
              <a:spcBef>
                <a:spcPts val="500"/>
              </a:spcBef>
              <a:buSzPct val="100000"/>
              <a:buFont typeface="Lucida Grande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4pPr>
            <a:lvl5pPr marL="2057400" indent="-228600" eaLnBrk="0" hangingPunct="0">
              <a:spcBef>
                <a:spcPts val="500"/>
              </a:spcBef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2800">
                <a:cs typeface="Arial" pitchFamily="34" charset="0"/>
              </a:rPr>
              <a:t>Guess</a:t>
            </a:r>
          </a:p>
        </p:txBody>
      </p:sp>
      <p:sp>
        <p:nvSpPr>
          <p:cNvPr id="25662" name="Rectangle 63"/>
          <p:cNvSpPr>
            <a:spLocks/>
          </p:cNvSpPr>
          <p:nvPr/>
        </p:nvSpPr>
        <p:spPr bwMode="auto">
          <a:xfrm>
            <a:off x="441325" y="3808413"/>
            <a:ext cx="2346325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>
            <a:lvl1pPr marL="39688" eaLnBrk="0" hangingPunct="0">
              <a:spcBef>
                <a:spcPts val="700"/>
              </a:spcBef>
              <a:buSzPct val="100000"/>
              <a:buFont typeface="Lucida Grande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1pPr>
            <a:lvl2pPr marL="742950" indent="-285750" eaLnBrk="0" hangingPunct="0">
              <a:spcBef>
                <a:spcPts val="600"/>
              </a:spcBef>
              <a:buSzPct val="100000"/>
              <a:buFont typeface="Lucida Grande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2pPr>
            <a:lvl3pPr marL="1143000" indent="-228600" eaLnBrk="0" hangingPunct="0">
              <a:spcBef>
                <a:spcPts val="600"/>
              </a:spcBef>
              <a:buSzPct val="100000"/>
              <a:buFont typeface="Lucida Grande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3pPr>
            <a:lvl4pPr marL="1600200" indent="-228600" eaLnBrk="0" hangingPunct="0">
              <a:spcBef>
                <a:spcPts val="500"/>
              </a:spcBef>
              <a:buSzPct val="100000"/>
              <a:buFont typeface="Lucida Grande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4pPr>
            <a:lvl5pPr marL="2057400" indent="-228600" eaLnBrk="0" hangingPunct="0">
              <a:spcBef>
                <a:spcPts val="500"/>
              </a:spcBef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2800">
                <a:cs typeface="Arial" pitchFamily="34" charset="0"/>
              </a:rPr>
              <a:t>Colors: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2000">
                <a:cs typeface="Arial" pitchFamily="34" charset="0"/>
              </a:rPr>
              <a:t>Red, Blue, Green, 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2000">
                <a:cs typeface="Arial" pitchFamily="34" charset="0"/>
              </a:rPr>
              <a:t>Orange, Purple,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2000">
                <a:cs typeface="Arial" pitchFamily="34" charset="0"/>
              </a:rPr>
              <a:t>Pink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295400"/>
          </a:xfrm>
        </p:spPr>
        <p:txBody>
          <a:bodyPr rIns="132080"/>
          <a:lstStyle/>
          <a:p>
            <a:pPr indent="0" eaLnBrk="1" hangingPunct="1"/>
            <a:r>
              <a:rPr lang="en-US" altLang="en-US" smtClean="0"/>
              <a:t>     Mastermind!</a:t>
            </a:r>
          </a:p>
        </p:txBody>
      </p:sp>
      <p:grpSp>
        <p:nvGrpSpPr>
          <p:cNvPr id="26627" name="Group 2"/>
          <p:cNvGrpSpPr>
            <a:grpSpLocks/>
          </p:cNvGrpSpPr>
          <p:nvPr/>
        </p:nvGrpSpPr>
        <p:grpSpPr bwMode="auto">
          <a:xfrm>
            <a:off x="381000" y="1066800"/>
            <a:ext cx="8218488" cy="180975"/>
            <a:chOff x="0" y="0"/>
            <a:chExt cx="5177" cy="114"/>
          </a:xfrm>
        </p:grpSpPr>
        <p:sp>
          <p:nvSpPr>
            <p:cNvPr id="26691" name="Rectangle 3"/>
            <p:cNvSpPr>
              <a:spLocks/>
            </p:cNvSpPr>
            <p:nvPr/>
          </p:nvSpPr>
          <p:spPr bwMode="auto">
            <a:xfrm>
              <a:off x="0" y="0"/>
              <a:ext cx="5177" cy="48"/>
            </a:xfrm>
            <a:prstGeom prst="rect">
              <a:avLst/>
            </a:prstGeom>
            <a:solidFill>
              <a:srgbClr val="42CBF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ts val="700"/>
                </a:spcBef>
                <a:buSzPct val="100000"/>
                <a:buFont typeface="Lucida Grande" charset="0"/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1pPr>
              <a:lvl2pPr marL="742950" indent="-285750" eaLnBrk="0" hangingPunct="0">
                <a:spcBef>
                  <a:spcPts val="600"/>
                </a:spcBef>
                <a:buSzPct val="100000"/>
                <a:buFont typeface="Lucida Grande" charset="0"/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2pPr>
              <a:lvl3pPr marL="1143000" indent="-228600" eaLnBrk="0" hangingPunct="0">
                <a:spcBef>
                  <a:spcPts val="600"/>
                </a:spcBef>
                <a:buSzPct val="100000"/>
                <a:buFont typeface="Lucida Grande" charset="0"/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3pPr>
              <a:lvl4pPr marL="1600200" indent="-228600" eaLnBrk="0" hangingPunct="0">
                <a:spcBef>
                  <a:spcPts val="500"/>
                </a:spcBef>
                <a:buSzPct val="100000"/>
                <a:buFont typeface="Lucida Grande" charset="0"/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4pPr>
              <a:lvl5pPr marL="2057400" indent="-228600" eaLnBrk="0" hangingPunct="0">
                <a:spcBef>
                  <a:spcPts val="500"/>
                </a:spcBef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5pPr>
              <a:lvl6pPr marL="25146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6pPr>
              <a:lvl7pPr marL="29718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7pPr>
              <a:lvl8pPr marL="34290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8pPr>
              <a:lvl9pPr marL="38862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endParaRPr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6692" name="Rectangle 4"/>
            <p:cNvSpPr>
              <a:spLocks/>
            </p:cNvSpPr>
            <p:nvPr/>
          </p:nvSpPr>
          <p:spPr bwMode="auto">
            <a:xfrm>
              <a:off x="0" y="66"/>
              <a:ext cx="5177" cy="48"/>
            </a:xfrm>
            <a:prstGeom prst="rect">
              <a:avLst/>
            </a:prstGeom>
            <a:solidFill>
              <a:srgbClr val="42CBF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ts val="700"/>
                </a:spcBef>
                <a:buSzPct val="100000"/>
                <a:buFont typeface="Lucida Grande" charset="0"/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1pPr>
              <a:lvl2pPr marL="742950" indent="-285750" eaLnBrk="0" hangingPunct="0">
                <a:spcBef>
                  <a:spcPts val="600"/>
                </a:spcBef>
                <a:buSzPct val="100000"/>
                <a:buFont typeface="Lucida Grande" charset="0"/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2pPr>
              <a:lvl3pPr marL="1143000" indent="-228600" eaLnBrk="0" hangingPunct="0">
                <a:spcBef>
                  <a:spcPts val="600"/>
                </a:spcBef>
                <a:buSzPct val="100000"/>
                <a:buFont typeface="Lucida Grande" charset="0"/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3pPr>
              <a:lvl4pPr marL="1600200" indent="-228600" eaLnBrk="0" hangingPunct="0">
                <a:spcBef>
                  <a:spcPts val="500"/>
                </a:spcBef>
                <a:buSzPct val="100000"/>
                <a:buFont typeface="Lucida Grande" charset="0"/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4pPr>
              <a:lvl5pPr marL="2057400" indent="-228600" eaLnBrk="0" hangingPunct="0">
                <a:spcBef>
                  <a:spcPts val="500"/>
                </a:spcBef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5pPr>
              <a:lvl6pPr marL="25146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6pPr>
              <a:lvl7pPr marL="29718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7pPr>
              <a:lvl8pPr marL="34290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8pPr>
              <a:lvl9pPr marL="38862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endParaRPr lang="en-US" altLang="en-US" sz="2400">
                <a:solidFill>
                  <a:srgbClr val="000000"/>
                </a:solidFill>
              </a:endParaRPr>
            </a:p>
          </p:txBody>
        </p:sp>
      </p:grpSp>
      <p:pic>
        <p:nvPicPr>
          <p:cNvPr id="26628" name="Picture 5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013" y="304800"/>
            <a:ext cx="3049587" cy="2179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Picture 6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457200"/>
            <a:ext cx="1865313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0" name="Oval 7"/>
          <p:cNvSpPr>
            <a:spLocks/>
          </p:cNvSpPr>
          <p:nvPr/>
        </p:nvSpPr>
        <p:spPr bwMode="auto">
          <a:xfrm>
            <a:off x="4114800" y="2971800"/>
            <a:ext cx="304800" cy="304800"/>
          </a:xfrm>
          <a:prstGeom prst="ellipse">
            <a:avLst/>
          </a:prstGeom>
          <a:solidFill>
            <a:srgbClr val="970A1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700"/>
              </a:spcBef>
              <a:buSzPct val="100000"/>
              <a:buFont typeface="Lucida Grande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1pPr>
            <a:lvl2pPr marL="742950" indent="-285750" eaLnBrk="0" hangingPunct="0">
              <a:spcBef>
                <a:spcPts val="600"/>
              </a:spcBef>
              <a:buSzPct val="100000"/>
              <a:buFont typeface="Lucida Grande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2pPr>
            <a:lvl3pPr marL="1143000" indent="-228600" eaLnBrk="0" hangingPunct="0">
              <a:spcBef>
                <a:spcPts val="600"/>
              </a:spcBef>
              <a:buSzPct val="100000"/>
              <a:buFont typeface="Lucida Grande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3pPr>
            <a:lvl4pPr marL="1600200" indent="-228600" eaLnBrk="0" hangingPunct="0">
              <a:spcBef>
                <a:spcPts val="500"/>
              </a:spcBef>
              <a:buSzPct val="100000"/>
              <a:buFont typeface="Lucida Grande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4pPr>
            <a:lvl5pPr marL="2057400" indent="-228600" eaLnBrk="0" hangingPunct="0">
              <a:spcBef>
                <a:spcPts val="500"/>
              </a:spcBef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26631" name="Rectangle 8"/>
          <p:cNvSpPr>
            <a:spLocks/>
          </p:cNvSpPr>
          <p:nvPr/>
        </p:nvSpPr>
        <p:spPr bwMode="auto">
          <a:xfrm>
            <a:off x="3886200" y="2819400"/>
            <a:ext cx="2362200" cy="609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ts val="700"/>
              </a:spcBef>
              <a:buSzPct val="100000"/>
              <a:buFont typeface="Lucida Grande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1pPr>
            <a:lvl2pPr marL="742950" indent="-285750" eaLnBrk="0" hangingPunct="0">
              <a:spcBef>
                <a:spcPts val="600"/>
              </a:spcBef>
              <a:buSzPct val="100000"/>
              <a:buFont typeface="Lucida Grande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2pPr>
            <a:lvl3pPr marL="1143000" indent="-228600" eaLnBrk="0" hangingPunct="0">
              <a:spcBef>
                <a:spcPts val="600"/>
              </a:spcBef>
              <a:buSzPct val="100000"/>
              <a:buFont typeface="Lucida Grande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3pPr>
            <a:lvl4pPr marL="1600200" indent="-228600" eaLnBrk="0" hangingPunct="0">
              <a:spcBef>
                <a:spcPts val="500"/>
              </a:spcBef>
              <a:buSzPct val="100000"/>
              <a:buFont typeface="Lucida Grande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4pPr>
            <a:lvl5pPr marL="2057400" indent="-228600" eaLnBrk="0" hangingPunct="0">
              <a:spcBef>
                <a:spcPts val="500"/>
              </a:spcBef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26632" name="Oval 9"/>
          <p:cNvSpPr>
            <a:spLocks/>
          </p:cNvSpPr>
          <p:nvPr/>
        </p:nvSpPr>
        <p:spPr bwMode="auto">
          <a:xfrm>
            <a:off x="4648200" y="2971800"/>
            <a:ext cx="304800" cy="304800"/>
          </a:xfrm>
          <a:prstGeom prst="ellipse">
            <a:avLst/>
          </a:prstGeom>
          <a:solidFill>
            <a:srgbClr val="171C8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700"/>
              </a:spcBef>
              <a:buSzPct val="100000"/>
              <a:buFont typeface="Lucida Grande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1pPr>
            <a:lvl2pPr marL="742950" indent="-285750" eaLnBrk="0" hangingPunct="0">
              <a:spcBef>
                <a:spcPts val="600"/>
              </a:spcBef>
              <a:buSzPct val="100000"/>
              <a:buFont typeface="Lucida Grande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2pPr>
            <a:lvl3pPr marL="1143000" indent="-228600" eaLnBrk="0" hangingPunct="0">
              <a:spcBef>
                <a:spcPts val="600"/>
              </a:spcBef>
              <a:buSzPct val="100000"/>
              <a:buFont typeface="Lucida Grande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3pPr>
            <a:lvl4pPr marL="1600200" indent="-228600" eaLnBrk="0" hangingPunct="0">
              <a:spcBef>
                <a:spcPts val="500"/>
              </a:spcBef>
              <a:buSzPct val="100000"/>
              <a:buFont typeface="Lucida Grande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4pPr>
            <a:lvl5pPr marL="2057400" indent="-228600" eaLnBrk="0" hangingPunct="0">
              <a:spcBef>
                <a:spcPts val="500"/>
              </a:spcBef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26633" name="Oval 10"/>
          <p:cNvSpPr>
            <a:spLocks/>
          </p:cNvSpPr>
          <p:nvPr/>
        </p:nvSpPr>
        <p:spPr bwMode="auto">
          <a:xfrm>
            <a:off x="5181600" y="2971800"/>
            <a:ext cx="304800" cy="304800"/>
          </a:xfrm>
          <a:prstGeom prst="ellipse">
            <a:avLst/>
          </a:prstGeom>
          <a:solidFill>
            <a:srgbClr val="970A1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700"/>
              </a:spcBef>
              <a:buSzPct val="100000"/>
              <a:buFont typeface="Lucida Grande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1pPr>
            <a:lvl2pPr marL="742950" indent="-285750" eaLnBrk="0" hangingPunct="0">
              <a:spcBef>
                <a:spcPts val="600"/>
              </a:spcBef>
              <a:buSzPct val="100000"/>
              <a:buFont typeface="Lucida Grande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2pPr>
            <a:lvl3pPr marL="1143000" indent="-228600" eaLnBrk="0" hangingPunct="0">
              <a:spcBef>
                <a:spcPts val="600"/>
              </a:spcBef>
              <a:buSzPct val="100000"/>
              <a:buFont typeface="Lucida Grande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3pPr>
            <a:lvl4pPr marL="1600200" indent="-228600" eaLnBrk="0" hangingPunct="0">
              <a:spcBef>
                <a:spcPts val="500"/>
              </a:spcBef>
              <a:buSzPct val="100000"/>
              <a:buFont typeface="Lucida Grande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4pPr>
            <a:lvl5pPr marL="2057400" indent="-228600" eaLnBrk="0" hangingPunct="0">
              <a:spcBef>
                <a:spcPts val="500"/>
              </a:spcBef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26634" name="Oval 11"/>
          <p:cNvSpPr>
            <a:spLocks/>
          </p:cNvSpPr>
          <p:nvPr/>
        </p:nvSpPr>
        <p:spPr bwMode="auto">
          <a:xfrm>
            <a:off x="5715000" y="2971800"/>
            <a:ext cx="304800" cy="304800"/>
          </a:xfrm>
          <a:prstGeom prst="ellipse">
            <a:avLst/>
          </a:prstGeom>
          <a:solidFill>
            <a:srgbClr val="19791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700"/>
              </a:spcBef>
              <a:buSzPct val="100000"/>
              <a:buFont typeface="Lucida Grande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1pPr>
            <a:lvl2pPr marL="742950" indent="-285750" eaLnBrk="0" hangingPunct="0">
              <a:spcBef>
                <a:spcPts val="600"/>
              </a:spcBef>
              <a:buSzPct val="100000"/>
              <a:buFont typeface="Lucida Grande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2pPr>
            <a:lvl3pPr marL="1143000" indent="-228600" eaLnBrk="0" hangingPunct="0">
              <a:spcBef>
                <a:spcPts val="600"/>
              </a:spcBef>
              <a:buSzPct val="100000"/>
              <a:buFont typeface="Lucida Grande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3pPr>
            <a:lvl4pPr marL="1600200" indent="-228600" eaLnBrk="0" hangingPunct="0">
              <a:spcBef>
                <a:spcPts val="500"/>
              </a:spcBef>
              <a:buSzPct val="100000"/>
              <a:buFont typeface="Lucida Grande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4pPr>
            <a:lvl5pPr marL="2057400" indent="-228600" eaLnBrk="0" hangingPunct="0">
              <a:spcBef>
                <a:spcPts val="500"/>
              </a:spcBef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26635" name="Rectangle 12"/>
          <p:cNvSpPr>
            <a:spLocks/>
          </p:cNvSpPr>
          <p:nvPr/>
        </p:nvSpPr>
        <p:spPr bwMode="auto">
          <a:xfrm>
            <a:off x="1470025" y="2833688"/>
            <a:ext cx="26416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>
            <a:lvl1pPr marL="39688" eaLnBrk="0" hangingPunct="0">
              <a:spcBef>
                <a:spcPts val="700"/>
              </a:spcBef>
              <a:buSzPct val="100000"/>
              <a:buFont typeface="Lucida Grande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1pPr>
            <a:lvl2pPr marL="742950" indent="-285750" eaLnBrk="0" hangingPunct="0">
              <a:spcBef>
                <a:spcPts val="600"/>
              </a:spcBef>
              <a:buSzPct val="100000"/>
              <a:buFont typeface="Lucida Grande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2pPr>
            <a:lvl3pPr marL="1143000" indent="-228600" eaLnBrk="0" hangingPunct="0">
              <a:spcBef>
                <a:spcPts val="600"/>
              </a:spcBef>
              <a:buSzPct val="100000"/>
              <a:buFont typeface="Lucida Grande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3pPr>
            <a:lvl4pPr marL="1600200" indent="-228600" eaLnBrk="0" hangingPunct="0">
              <a:spcBef>
                <a:spcPts val="500"/>
              </a:spcBef>
              <a:buSzPct val="100000"/>
              <a:buFont typeface="Lucida Grande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4pPr>
            <a:lvl5pPr marL="2057400" indent="-228600" eaLnBrk="0" hangingPunct="0">
              <a:spcBef>
                <a:spcPts val="500"/>
              </a:spcBef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9pPr>
          </a:lstStyle>
          <a:p>
            <a:pPr eaLnBrk="1" hangingPunct="1">
              <a:spcBef>
                <a:spcPts val="1600"/>
              </a:spcBef>
              <a:buSzTx/>
              <a:buFontTx/>
              <a:buNone/>
            </a:pPr>
            <a:r>
              <a:rPr lang="en-US" altLang="en-US" sz="2800">
                <a:cs typeface="Arial" pitchFamily="34" charset="0"/>
              </a:rPr>
              <a:t>“Secret Code”</a:t>
            </a:r>
          </a:p>
        </p:txBody>
      </p:sp>
      <p:sp>
        <p:nvSpPr>
          <p:cNvPr id="26636" name="Oval 13"/>
          <p:cNvSpPr>
            <a:spLocks/>
          </p:cNvSpPr>
          <p:nvPr/>
        </p:nvSpPr>
        <p:spPr bwMode="auto">
          <a:xfrm>
            <a:off x="4114800" y="38100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ts val="700"/>
              </a:spcBef>
              <a:buSzPct val="100000"/>
              <a:buFont typeface="Lucida Grande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1pPr>
            <a:lvl2pPr marL="742950" indent="-285750" eaLnBrk="0" hangingPunct="0">
              <a:spcBef>
                <a:spcPts val="600"/>
              </a:spcBef>
              <a:buSzPct val="100000"/>
              <a:buFont typeface="Lucida Grande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2pPr>
            <a:lvl3pPr marL="1143000" indent="-228600" eaLnBrk="0" hangingPunct="0">
              <a:spcBef>
                <a:spcPts val="600"/>
              </a:spcBef>
              <a:buSzPct val="100000"/>
              <a:buFont typeface="Lucida Grande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3pPr>
            <a:lvl4pPr marL="1600200" indent="-228600" eaLnBrk="0" hangingPunct="0">
              <a:spcBef>
                <a:spcPts val="500"/>
              </a:spcBef>
              <a:buSzPct val="100000"/>
              <a:buFont typeface="Lucida Grande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4pPr>
            <a:lvl5pPr marL="2057400" indent="-228600" eaLnBrk="0" hangingPunct="0">
              <a:spcBef>
                <a:spcPts val="500"/>
              </a:spcBef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26637" name="Oval 14"/>
          <p:cNvSpPr>
            <a:spLocks/>
          </p:cNvSpPr>
          <p:nvPr/>
        </p:nvSpPr>
        <p:spPr bwMode="auto">
          <a:xfrm>
            <a:off x="4648200" y="38100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ts val="700"/>
              </a:spcBef>
              <a:buSzPct val="100000"/>
              <a:buFont typeface="Lucida Grande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1pPr>
            <a:lvl2pPr marL="742950" indent="-285750" eaLnBrk="0" hangingPunct="0">
              <a:spcBef>
                <a:spcPts val="600"/>
              </a:spcBef>
              <a:buSzPct val="100000"/>
              <a:buFont typeface="Lucida Grande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2pPr>
            <a:lvl3pPr marL="1143000" indent="-228600" eaLnBrk="0" hangingPunct="0">
              <a:spcBef>
                <a:spcPts val="600"/>
              </a:spcBef>
              <a:buSzPct val="100000"/>
              <a:buFont typeface="Lucida Grande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3pPr>
            <a:lvl4pPr marL="1600200" indent="-228600" eaLnBrk="0" hangingPunct="0">
              <a:spcBef>
                <a:spcPts val="500"/>
              </a:spcBef>
              <a:buSzPct val="100000"/>
              <a:buFont typeface="Lucida Grande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4pPr>
            <a:lvl5pPr marL="2057400" indent="-228600" eaLnBrk="0" hangingPunct="0">
              <a:spcBef>
                <a:spcPts val="500"/>
              </a:spcBef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26638" name="Oval 15"/>
          <p:cNvSpPr>
            <a:spLocks/>
          </p:cNvSpPr>
          <p:nvPr/>
        </p:nvSpPr>
        <p:spPr bwMode="auto">
          <a:xfrm>
            <a:off x="5181600" y="38100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ts val="700"/>
              </a:spcBef>
              <a:buSzPct val="100000"/>
              <a:buFont typeface="Lucida Grande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1pPr>
            <a:lvl2pPr marL="742950" indent="-285750" eaLnBrk="0" hangingPunct="0">
              <a:spcBef>
                <a:spcPts val="600"/>
              </a:spcBef>
              <a:buSzPct val="100000"/>
              <a:buFont typeface="Lucida Grande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2pPr>
            <a:lvl3pPr marL="1143000" indent="-228600" eaLnBrk="0" hangingPunct="0">
              <a:spcBef>
                <a:spcPts val="600"/>
              </a:spcBef>
              <a:buSzPct val="100000"/>
              <a:buFont typeface="Lucida Grande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3pPr>
            <a:lvl4pPr marL="1600200" indent="-228600" eaLnBrk="0" hangingPunct="0">
              <a:spcBef>
                <a:spcPts val="500"/>
              </a:spcBef>
              <a:buSzPct val="100000"/>
              <a:buFont typeface="Lucida Grande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4pPr>
            <a:lvl5pPr marL="2057400" indent="-228600" eaLnBrk="0" hangingPunct="0">
              <a:spcBef>
                <a:spcPts val="500"/>
              </a:spcBef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26639" name="Oval 16"/>
          <p:cNvSpPr>
            <a:spLocks/>
          </p:cNvSpPr>
          <p:nvPr/>
        </p:nvSpPr>
        <p:spPr bwMode="auto">
          <a:xfrm>
            <a:off x="5715000" y="38100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ts val="700"/>
              </a:spcBef>
              <a:buSzPct val="100000"/>
              <a:buFont typeface="Lucida Grande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1pPr>
            <a:lvl2pPr marL="742950" indent="-285750" eaLnBrk="0" hangingPunct="0">
              <a:spcBef>
                <a:spcPts val="600"/>
              </a:spcBef>
              <a:buSzPct val="100000"/>
              <a:buFont typeface="Lucida Grande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2pPr>
            <a:lvl3pPr marL="1143000" indent="-228600" eaLnBrk="0" hangingPunct="0">
              <a:spcBef>
                <a:spcPts val="600"/>
              </a:spcBef>
              <a:buSzPct val="100000"/>
              <a:buFont typeface="Lucida Grande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3pPr>
            <a:lvl4pPr marL="1600200" indent="-228600" eaLnBrk="0" hangingPunct="0">
              <a:spcBef>
                <a:spcPts val="500"/>
              </a:spcBef>
              <a:buSzPct val="100000"/>
              <a:buFont typeface="Lucida Grande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4pPr>
            <a:lvl5pPr marL="2057400" indent="-228600" eaLnBrk="0" hangingPunct="0">
              <a:spcBef>
                <a:spcPts val="500"/>
              </a:spcBef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26640" name="Oval 17"/>
          <p:cNvSpPr>
            <a:spLocks/>
          </p:cNvSpPr>
          <p:nvPr/>
        </p:nvSpPr>
        <p:spPr bwMode="auto">
          <a:xfrm>
            <a:off x="4114800" y="42672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ts val="700"/>
              </a:spcBef>
              <a:buSzPct val="100000"/>
              <a:buFont typeface="Lucida Grande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1pPr>
            <a:lvl2pPr marL="742950" indent="-285750" eaLnBrk="0" hangingPunct="0">
              <a:spcBef>
                <a:spcPts val="600"/>
              </a:spcBef>
              <a:buSzPct val="100000"/>
              <a:buFont typeface="Lucida Grande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2pPr>
            <a:lvl3pPr marL="1143000" indent="-228600" eaLnBrk="0" hangingPunct="0">
              <a:spcBef>
                <a:spcPts val="600"/>
              </a:spcBef>
              <a:buSzPct val="100000"/>
              <a:buFont typeface="Lucida Grande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3pPr>
            <a:lvl4pPr marL="1600200" indent="-228600" eaLnBrk="0" hangingPunct="0">
              <a:spcBef>
                <a:spcPts val="500"/>
              </a:spcBef>
              <a:buSzPct val="100000"/>
              <a:buFont typeface="Lucida Grande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4pPr>
            <a:lvl5pPr marL="2057400" indent="-228600" eaLnBrk="0" hangingPunct="0">
              <a:spcBef>
                <a:spcPts val="500"/>
              </a:spcBef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26641" name="Oval 18"/>
          <p:cNvSpPr>
            <a:spLocks/>
          </p:cNvSpPr>
          <p:nvPr/>
        </p:nvSpPr>
        <p:spPr bwMode="auto">
          <a:xfrm>
            <a:off x="4648200" y="42672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ts val="700"/>
              </a:spcBef>
              <a:buSzPct val="100000"/>
              <a:buFont typeface="Lucida Grande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1pPr>
            <a:lvl2pPr marL="742950" indent="-285750" eaLnBrk="0" hangingPunct="0">
              <a:spcBef>
                <a:spcPts val="600"/>
              </a:spcBef>
              <a:buSzPct val="100000"/>
              <a:buFont typeface="Lucida Grande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2pPr>
            <a:lvl3pPr marL="1143000" indent="-228600" eaLnBrk="0" hangingPunct="0">
              <a:spcBef>
                <a:spcPts val="600"/>
              </a:spcBef>
              <a:buSzPct val="100000"/>
              <a:buFont typeface="Lucida Grande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3pPr>
            <a:lvl4pPr marL="1600200" indent="-228600" eaLnBrk="0" hangingPunct="0">
              <a:spcBef>
                <a:spcPts val="500"/>
              </a:spcBef>
              <a:buSzPct val="100000"/>
              <a:buFont typeface="Lucida Grande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4pPr>
            <a:lvl5pPr marL="2057400" indent="-228600" eaLnBrk="0" hangingPunct="0">
              <a:spcBef>
                <a:spcPts val="500"/>
              </a:spcBef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26642" name="Oval 19"/>
          <p:cNvSpPr>
            <a:spLocks/>
          </p:cNvSpPr>
          <p:nvPr/>
        </p:nvSpPr>
        <p:spPr bwMode="auto">
          <a:xfrm>
            <a:off x="5181600" y="42672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ts val="700"/>
              </a:spcBef>
              <a:buSzPct val="100000"/>
              <a:buFont typeface="Lucida Grande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1pPr>
            <a:lvl2pPr marL="742950" indent="-285750" eaLnBrk="0" hangingPunct="0">
              <a:spcBef>
                <a:spcPts val="600"/>
              </a:spcBef>
              <a:buSzPct val="100000"/>
              <a:buFont typeface="Lucida Grande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2pPr>
            <a:lvl3pPr marL="1143000" indent="-228600" eaLnBrk="0" hangingPunct="0">
              <a:spcBef>
                <a:spcPts val="600"/>
              </a:spcBef>
              <a:buSzPct val="100000"/>
              <a:buFont typeface="Lucida Grande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3pPr>
            <a:lvl4pPr marL="1600200" indent="-228600" eaLnBrk="0" hangingPunct="0">
              <a:spcBef>
                <a:spcPts val="500"/>
              </a:spcBef>
              <a:buSzPct val="100000"/>
              <a:buFont typeface="Lucida Grande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4pPr>
            <a:lvl5pPr marL="2057400" indent="-228600" eaLnBrk="0" hangingPunct="0">
              <a:spcBef>
                <a:spcPts val="500"/>
              </a:spcBef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26643" name="Oval 20"/>
          <p:cNvSpPr>
            <a:spLocks/>
          </p:cNvSpPr>
          <p:nvPr/>
        </p:nvSpPr>
        <p:spPr bwMode="auto">
          <a:xfrm>
            <a:off x="5715000" y="42672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ts val="700"/>
              </a:spcBef>
              <a:buSzPct val="100000"/>
              <a:buFont typeface="Lucida Grande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1pPr>
            <a:lvl2pPr marL="742950" indent="-285750" eaLnBrk="0" hangingPunct="0">
              <a:spcBef>
                <a:spcPts val="600"/>
              </a:spcBef>
              <a:buSzPct val="100000"/>
              <a:buFont typeface="Lucida Grande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2pPr>
            <a:lvl3pPr marL="1143000" indent="-228600" eaLnBrk="0" hangingPunct="0">
              <a:spcBef>
                <a:spcPts val="600"/>
              </a:spcBef>
              <a:buSzPct val="100000"/>
              <a:buFont typeface="Lucida Grande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3pPr>
            <a:lvl4pPr marL="1600200" indent="-228600" eaLnBrk="0" hangingPunct="0">
              <a:spcBef>
                <a:spcPts val="500"/>
              </a:spcBef>
              <a:buSzPct val="100000"/>
              <a:buFont typeface="Lucida Grande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4pPr>
            <a:lvl5pPr marL="2057400" indent="-228600" eaLnBrk="0" hangingPunct="0">
              <a:spcBef>
                <a:spcPts val="500"/>
              </a:spcBef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26644" name="Oval 21"/>
          <p:cNvSpPr>
            <a:spLocks/>
          </p:cNvSpPr>
          <p:nvPr/>
        </p:nvSpPr>
        <p:spPr bwMode="auto">
          <a:xfrm>
            <a:off x="4114800" y="47244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ts val="700"/>
              </a:spcBef>
              <a:buSzPct val="100000"/>
              <a:buFont typeface="Lucida Grande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1pPr>
            <a:lvl2pPr marL="742950" indent="-285750" eaLnBrk="0" hangingPunct="0">
              <a:spcBef>
                <a:spcPts val="600"/>
              </a:spcBef>
              <a:buSzPct val="100000"/>
              <a:buFont typeface="Lucida Grande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2pPr>
            <a:lvl3pPr marL="1143000" indent="-228600" eaLnBrk="0" hangingPunct="0">
              <a:spcBef>
                <a:spcPts val="600"/>
              </a:spcBef>
              <a:buSzPct val="100000"/>
              <a:buFont typeface="Lucida Grande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3pPr>
            <a:lvl4pPr marL="1600200" indent="-228600" eaLnBrk="0" hangingPunct="0">
              <a:spcBef>
                <a:spcPts val="500"/>
              </a:spcBef>
              <a:buSzPct val="100000"/>
              <a:buFont typeface="Lucida Grande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4pPr>
            <a:lvl5pPr marL="2057400" indent="-228600" eaLnBrk="0" hangingPunct="0">
              <a:spcBef>
                <a:spcPts val="500"/>
              </a:spcBef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26645" name="Oval 22"/>
          <p:cNvSpPr>
            <a:spLocks/>
          </p:cNvSpPr>
          <p:nvPr/>
        </p:nvSpPr>
        <p:spPr bwMode="auto">
          <a:xfrm>
            <a:off x="4648200" y="47244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ts val="700"/>
              </a:spcBef>
              <a:buSzPct val="100000"/>
              <a:buFont typeface="Lucida Grande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1pPr>
            <a:lvl2pPr marL="742950" indent="-285750" eaLnBrk="0" hangingPunct="0">
              <a:spcBef>
                <a:spcPts val="600"/>
              </a:spcBef>
              <a:buSzPct val="100000"/>
              <a:buFont typeface="Lucida Grande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2pPr>
            <a:lvl3pPr marL="1143000" indent="-228600" eaLnBrk="0" hangingPunct="0">
              <a:spcBef>
                <a:spcPts val="600"/>
              </a:spcBef>
              <a:buSzPct val="100000"/>
              <a:buFont typeface="Lucida Grande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3pPr>
            <a:lvl4pPr marL="1600200" indent="-228600" eaLnBrk="0" hangingPunct="0">
              <a:spcBef>
                <a:spcPts val="500"/>
              </a:spcBef>
              <a:buSzPct val="100000"/>
              <a:buFont typeface="Lucida Grande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4pPr>
            <a:lvl5pPr marL="2057400" indent="-228600" eaLnBrk="0" hangingPunct="0">
              <a:spcBef>
                <a:spcPts val="500"/>
              </a:spcBef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26646" name="Oval 23"/>
          <p:cNvSpPr>
            <a:spLocks/>
          </p:cNvSpPr>
          <p:nvPr/>
        </p:nvSpPr>
        <p:spPr bwMode="auto">
          <a:xfrm>
            <a:off x="5181600" y="47244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ts val="700"/>
              </a:spcBef>
              <a:buSzPct val="100000"/>
              <a:buFont typeface="Lucida Grande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1pPr>
            <a:lvl2pPr marL="742950" indent="-285750" eaLnBrk="0" hangingPunct="0">
              <a:spcBef>
                <a:spcPts val="600"/>
              </a:spcBef>
              <a:buSzPct val="100000"/>
              <a:buFont typeface="Lucida Grande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2pPr>
            <a:lvl3pPr marL="1143000" indent="-228600" eaLnBrk="0" hangingPunct="0">
              <a:spcBef>
                <a:spcPts val="600"/>
              </a:spcBef>
              <a:buSzPct val="100000"/>
              <a:buFont typeface="Lucida Grande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3pPr>
            <a:lvl4pPr marL="1600200" indent="-228600" eaLnBrk="0" hangingPunct="0">
              <a:spcBef>
                <a:spcPts val="500"/>
              </a:spcBef>
              <a:buSzPct val="100000"/>
              <a:buFont typeface="Lucida Grande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4pPr>
            <a:lvl5pPr marL="2057400" indent="-228600" eaLnBrk="0" hangingPunct="0">
              <a:spcBef>
                <a:spcPts val="500"/>
              </a:spcBef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26647" name="Oval 24"/>
          <p:cNvSpPr>
            <a:spLocks/>
          </p:cNvSpPr>
          <p:nvPr/>
        </p:nvSpPr>
        <p:spPr bwMode="auto">
          <a:xfrm>
            <a:off x="5715000" y="47244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ts val="700"/>
              </a:spcBef>
              <a:buSzPct val="100000"/>
              <a:buFont typeface="Lucida Grande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1pPr>
            <a:lvl2pPr marL="742950" indent="-285750" eaLnBrk="0" hangingPunct="0">
              <a:spcBef>
                <a:spcPts val="600"/>
              </a:spcBef>
              <a:buSzPct val="100000"/>
              <a:buFont typeface="Lucida Grande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2pPr>
            <a:lvl3pPr marL="1143000" indent="-228600" eaLnBrk="0" hangingPunct="0">
              <a:spcBef>
                <a:spcPts val="600"/>
              </a:spcBef>
              <a:buSzPct val="100000"/>
              <a:buFont typeface="Lucida Grande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3pPr>
            <a:lvl4pPr marL="1600200" indent="-228600" eaLnBrk="0" hangingPunct="0">
              <a:spcBef>
                <a:spcPts val="500"/>
              </a:spcBef>
              <a:buSzPct val="100000"/>
              <a:buFont typeface="Lucida Grande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4pPr>
            <a:lvl5pPr marL="2057400" indent="-228600" eaLnBrk="0" hangingPunct="0">
              <a:spcBef>
                <a:spcPts val="500"/>
              </a:spcBef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26648" name="Oval 25"/>
          <p:cNvSpPr>
            <a:spLocks/>
          </p:cNvSpPr>
          <p:nvPr/>
        </p:nvSpPr>
        <p:spPr bwMode="auto">
          <a:xfrm>
            <a:off x="4114800" y="51816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ts val="700"/>
              </a:spcBef>
              <a:buSzPct val="100000"/>
              <a:buFont typeface="Lucida Grande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1pPr>
            <a:lvl2pPr marL="742950" indent="-285750" eaLnBrk="0" hangingPunct="0">
              <a:spcBef>
                <a:spcPts val="600"/>
              </a:spcBef>
              <a:buSzPct val="100000"/>
              <a:buFont typeface="Lucida Grande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2pPr>
            <a:lvl3pPr marL="1143000" indent="-228600" eaLnBrk="0" hangingPunct="0">
              <a:spcBef>
                <a:spcPts val="600"/>
              </a:spcBef>
              <a:buSzPct val="100000"/>
              <a:buFont typeface="Lucida Grande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3pPr>
            <a:lvl4pPr marL="1600200" indent="-228600" eaLnBrk="0" hangingPunct="0">
              <a:spcBef>
                <a:spcPts val="500"/>
              </a:spcBef>
              <a:buSzPct val="100000"/>
              <a:buFont typeface="Lucida Grande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4pPr>
            <a:lvl5pPr marL="2057400" indent="-228600" eaLnBrk="0" hangingPunct="0">
              <a:spcBef>
                <a:spcPts val="500"/>
              </a:spcBef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26649" name="Oval 26"/>
          <p:cNvSpPr>
            <a:spLocks/>
          </p:cNvSpPr>
          <p:nvPr/>
        </p:nvSpPr>
        <p:spPr bwMode="auto">
          <a:xfrm>
            <a:off x="4648200" y="51816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ts val="700"/>
              </a:spcBef>
              <a:buSzPct val="100000"/>
              <a:buFont typeface="Lucida Grande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1pPr>
            <a:lvl2pPr marL="742950" indent="-285750" eaLnBrk="0" hangingPunct="0">
              <a:spcBef>
                <a:spcPts val="600"/>
              </a:spcBef>
              <a:buSzPct val="100000"/>
              <a:buFont typeface="Lucida Grande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2pPr>
            <a:lvl3pPr marL="1143000" indent="-228600" eaLnBrk="0" hangingPunct="0">
              <a:spcBef>
                <a:spcPts val="600"/>
              </a:spcBef>
              <a:buSzPct val="100000"/>
              <a:buFont typeface="Lucida Grande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3pPr>
            <a:lvl4pPr marL="1600200" indent="-228600" eaLnBrk="0" hangingPunct="0">
              <a:spcBef>
                <a:spcPts val="500"/>
              </a:spcBef>
              <a:buSzPct val="100000"/>
              <a:buFont typeface="Lucida Grande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4pPr>
            <a:lvl5pPr marL="2057400" indent="-228600" eaLnBrk="0" hangingPunct="0">
              <a:spcBef>
                <a:spcPts val="500"/>
              </a:spcBef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26650" name="Oval 27"/>
          <p:cNvSpPr>
            <a:spLocks/>
          </p:cNvSpPr>
          <p:nvPr/>
        </p:nvSpPr>
        <p:spPr bwMode="auto">
          <a:xfrm>
            <a:off x="5181600" y="51816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ts val="700"/>
              </a:spcBef>
              <a:buSzPct val="100000"/>
              <a:buFont typeface="Lucida Grande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1pPr>
            <a:lvl2pPr marL="742950" indent="-285750" eaLnBrk="0" hangingPunct="0">
              <a:spcBef>
                <a:spcPts val="600"/>
              </a:spcBef>
              <a:buSzPct val="100000"/>
              <a:buFont typeface="Lucida Grande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2pPr>
            <a:lvl3pPr marL="1143000" indent="-228600" eaLnBrk="0" hangingPunct="0">
              <a:spcBef>
                <a:spcPts val="600"/>
              </a:spcBef>
              <a:buSzPct val="100000"/>
              <a:buFont typeface="Lucida Grande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3pPr>
            <a:lvl4pPr marL="1600200" indent="-228600" eaLnBrk="0" hangingPunct="0">
              <a:spcBef>
                <a:spcPts val="500"/>
              </a:spcBef>
              <a:buSzPct val="100000"/>
              <a:buFont typeface="Lucida Grande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4pPr>
            <a:lvl5pPr marL="2057400" indent="-228600" eaLnBrk="0" hangingPunct="0">
              <a:spcBef>
                <a:spcPts val="500"/>
              </a:spcBef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26651" name="Oval 28"/>
          <p:cNvSpPr>
            <a:spLocks/>
          </p:cNvSpPr>
          <p:nvPr/>
        </p:nvSpPr>
        <p:spPr bwMode="auto">
          <a:xfrm>
            <a:off x="5715000" y="51816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ts val="700"/>
              </a:spcBef>
              <a:buSzPct val="100000"/>
              <a:buFont typeface="Lucida Grande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1pPr>
            <a:lvl2pPr marL="742950" indent="-285750" eaLnBrk="0" hangingPunct="0">
              <a:spcBef>
                <a:spcPts val="600"/>
              </a:spcBef>
              <a:buSzPct val="100000"/>
              <a:buFont typeface="Lucida Grande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2pPr>
            <a:lvl3pPr marL="1143000" indent="-228600" eaLnBrk="0" hangingPunct="0">
              <a:spcBef>
                <a:spcPts val="600"/>
              </a:spcBef>
              <a:buSzPct val="100000"/>
              <a:buFont typeface="Lucida Grande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3pPr>
            <a:lvl4pPr marL="1600200" indent="-228600" eaLnBrk="0" hangingPunct="0">
              <a:spcBef>
                <a:spcPts val="500"/>
              </a:spcBef>
              <a:buSzPct val="100000"/>
              <a:buFont typeface="Lucida Grande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4pPr>
            <a:lvl5pPr marL="2057400" indent="-228600" eaLnBrk="0" hangingPunct="0">
              <a:spcBef>
                <a:spcPts val="500"/>
              </a:spcBef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26652" name="Oval 29"/>
          <p:cNvSpPr>
            <a:spLocks/>
          </p:cNvSpPr>
          <p:nvPr/>
        </p:nvSpPr>
        <p:spPr bwMode="auto">
          <a:xfrm>
            <a:off x="4114800" y="56388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ts val="700"/>
              </a:spcBef>
              <a:buSzPct val="100000"/>
              <a:buFont typeface="Lucida Grande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1pPr>
            <a:lvl2pPr marL="742950" indent="-285750" eaLnBrk="0" hangingPunct="0">
              <a:spcBef>
                <a:spcPts val="600"/>
              </a:spcBef>
              <a:buSzPct val="100000"/>
              <a:buFont typeface="Lucida Grande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2pPr>
            <a:lvl3pPr marL="1143000" indent="-228600" eaLnBrk="0" hangingPunct="0">
              <a:spcBef>
                <a:spcPts val="600"/>
              </a:spcBef>
              <a:buSzPct val="100000"/>
              <a:buFont typeface="Lucida Grande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3pPr>
            <a:lvl4pPr marL="1600200" indent="-228600" eaLnBrk="0" hangingPunct="0">
              <a:spcBef>
                <a:spcPts val="500"/>
              </a:spcBef>
              <a:buSzPct val="100000"/>
              <a:buFont typeface="Lucida Grande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4pPr>
            <a:lvl5pPr marL="2057400" indent="-228600" eaLnBrk="0" hangingPunct="0">
              <a:spcBef>
                <a:spcPts val="500"/>
              </a:spcBef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26653" name="Oval 30"/>
          <p:cNvSpPr>
            <a:spLocks/>
          </p:cNvSpPr>
          <p:nvPr/>
        </p:nvSpPr>
        <p:spPr bwMode="auto">
          <a:xfrm>
            <a:off x="4648200" y="56388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ts val="700"/>
              </a:spcBef>
              <a:buSzPct val="100000"/>
              <a:buFont typeface="Lucida Grande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1pPr>
            <a:lvl2pPr marL="742950" indent="-285750" eaLnBrk="0" hangingPunct="0">
              <a:spcBef>
                <a:spcPts val="600"/>
              </a:spcBef>
              <a:buSzPct val="100000"/>
              <a:buFont typeface="Lucida Grande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2pPr>
            <a:lvl3pPr marL="1143000" indent="-228600" eaLnBrk="0" hangingPunct="0">
              <a:spcBef>
                <a:spcPts val="600"/>
              </a:spcBef>
              <a:buSzPct val="100000"/>
              <a:buFont typeface="Lucida Grande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3pPr>
            <a:lvl4pPr marL="1600200" indent="-228600" eaLnBrk="0" hangingPunct="0">
              <a:spcBef>
                <a:spcPts val="500"/>
              </a:spcBef>
              <a:buSzPct val="100000"/>
              <a:buFont typeface="Lucida Grande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4pPr>
            <a:lvl5pPr marL="2057400" indent="-228600" eaLnBrk="0" hangingPunct="0">
              <a:spcBef>
                <a:spcPts val="500"/>
              </a:spcBef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26654" name="Oval 31"/>
          <p:cNvSpPr>
            <a:spLocks/>
          </p:cNvSpPr>
          <p:nvPr/>
        </p:nvSpPr>
        <p:spPr bwMode="auto">
          <a:xfrm>
            <a:off x="5181600" y="56388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ts val="700"/>
              </a:spcBef>
              <a:buSzPct val="100000"/>
              <a:buFont typeface="Lucida Grande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1pPr>
            <a:lvl2pPr marL="742950" indent="-285750" eaLnBrk="0" hangingPunct="0">
              <a:spcBef>
                <a:spcPts val="600"/>
              </a:spcBef>
              <a:buSzPct val="100000"/>
              <a:buFont typeface="Lucida Grande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2pPr>
            <a:lvl3pPr marL="1143000" indent="-228600" eaLnBrk="0" hangingPunct="0">
              <a:spcBef>
                <a:spcPts val="600"/>
              </a:spcBef>
              <a:buSzPct val="100000"/>
              <a:buFont typeface="Lucida Grande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3pPr>
            <a:lvl4pPr marL="1600200" indent="-228600" eaLnBrk="0" hangingPunct="0">
              <a:spcBef>
                <a:spcPts val="500"/>
              </a:spcBef>
              <a:buSzPct val="100000"/>
              <a:buFont typeface="Lucida Grande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4pPr>
            <a:lvl5pPr marL="2057400" indent="-228600" eaLnBrk="0" hangingPunct="0">
              <a:spcBef>
                <a:spcPts val="500"/>
              </a:spcBef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26655" name="Oval 32"/>
          <p:cNvSpPr>
            <a:spLocks/>
          </p:cNvSpPr>
          <p:nvPr/>
        </p:nvSpPr>
        <p:spPr bwMode="auto">
          <a:xfrm>
            <a:off x="5715000" y="56388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ts val="700"/>
              </a:spcBef>
              <a:buSzPct val="100000"/>
              <a:buFont typeface="Lucida Grande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1pPr>
            <a:lvl2pPr marL="742950" indent="-285750" eaLnBrk="0" hangingPunct="0">
              <a:spcBef>
                <a:spcPts val="600"/>
              </a:spcBef>
              <a:buSzPct val="100000"/>
              <a:buFont typeface="Lucida Grande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2pPr>
            <a:lvl3pPr marL="1143000" indent="-228600" eaLnBrk="0" hangingPunct="0">
              <a:spcBef>
                <a:spcPts val="600"/>
              </a:spcBef>
              <a:buSzPct val="100000"/>
              <a:buFont typeface="Lucida Grande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3pPr>
            <a:lvl4pPr marL="1600200" indent="-228600" eaLnBrk="0" hangingPunct="0">
              <a:spcBef>
                <a:spcPts val="500"/>
              </a:spcBef>
              <a:buSzPct val="100000"/>
              <a:buFont typeface="Lucida Grande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4pPr>
            <a:lvl5pPr marL="2057400" indent="-228600" eaLnBrk="0" hangingPunct="0">
              <a:spcBef>
                <a:spcPts val="500"/>
              </a:spcBef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26656" name="Oval 33"/>
          <p:cNvSpPr>
            <a:spLocks/>
          </p:cNvSpPr>
          <p:nvPr/>
        </p:nvSpPr>
        <p:spPr bwMode="auto">
          <a:xfrm>
            <a:off x="4114800" y="60960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ts val="700"/>
              </a:spcBef>
              <a:buSzPct val="100000"/>
              <a:buFont typeface="Lucida Grande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1pPr>
            <a:lvl2pPr marL="742950" indent="-285750" eaLnBrk="0" hangingPunct="0">
              <a:spcBef>
                <a:spcPts val="600"/>
              </a:spcBef>
              <a:buSzPct val="100000"/>
              <a:buFont typeface="Lucida Grande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2pPr>
            <a:lvl3pPr marL="1143000" indent="-228600" eaLnBrk="0" hangingPunct="0">
              <a:spcBef>
                <a:spcPts val="600"/>
              </a:spcBef>
              <a:buSzPct val="100000"/>
              <a:buFont typeface="Lucida Grande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3pPr>
            <a:lvl4pPr marL="1600200" indent="-228600" eaLnBrk="0" hangingPunct="0">
              <a:spcBef>
                <a:spcPts val="500"/>
              </a:spcBef>
              <a:buSzPct val="100000"/>
              <a:buFont typeface="Lucida Grande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4pPr>
            <a:lvl5pPr marL="2057400" indent="-228600" eaLnBrk="0" hangingPunct="0">
              <a:spcBef>
                <a:spcPts val="500"/>
              </a:spcBef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26657" name="Oval 34"/>
          <p:cNvSpPr>
            <a:spLocks/>
          </p:cNvSpPr>
          <p:nvPr/>
        </p:nvSpPr>
        <p:spPr bwMode="auto">
          <a:xfrm>
            <a:off x="4648200" y="60960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ts val="700"/>
              </a:spcBef>
              <a:buSzPct val="100000"/>
              <a:buFont typeface="Lucida Grande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1pPr>
            <a:lvl2pPr marL="742950" indent="-285750" eaLnBrk="0" hangingPunct="0">
              <a:spcBef>
                <a:spcPts val="600"/>
              </a:spcBef>
              <a:buSzPct val="100000"/>
              <a:buFont typeface="Lucida Grande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2pPr>
            <a:lvl3pPr marL="1143000" indent="-228600" eaLnBrk="0" hangingPunct="0">
              <a:spcBef>
                <a:spcPts val="600"/>
              </a:spcBef>
              <a:buSzPct val="100000"/>
              <a:buFont typeface="Lucida Grande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3pPr>
            <a:lvl4pPr marL="1600200" indent="-228600" eaLnBrk="0" hangingPunct="0">
              <a:spcBef>
                <a:spcPts val="500"/>
              </a:spcBef>
              <a:buSzPct val="100000"/>
              <a:buFont typeface="Lucida Grande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4pPr>
            <a:lvl5pPr marL="2057400" indent="-228600" eaLnBrk="0" hangingPunct="0">
              <a:spcBef>
                <a:spcPts val="500"/>
              </a:spcBef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26658" name="Oval 35"/>
          <p:cNvSpPr>
            <a:spLocks/>
          </p:cNvSpPr>
          <p:nvPr/>
        </p:nvSpPr>
        <p:spPr bwMode="auto">
          <a:xfrm>
            <a:off x="5181600" y="60960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ts val="700"/>
              </a:spcBef>
              <a:buSzPct val="100000"/>
              <a:buFont typeface="Lucida Grande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1pPr>
            <a:lvl2pPr marL="742950" indent="-285750" eaLnBrk="0" hangingPunct="0">
              <a:spcBef>
                <a:spcPts val="600"/>
              </a:spcBef>
              <a:buSzPct val="100000"/>
              <a:buFont typeface="Lucida Grande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2pPr>
            <a:lvl3pPr marL="1143000" indent="-228600" eaLnBrk="0" hangingPunct="0">
              <a:spcBef>
                <a:spcPts val="600"/>
              </a:spcBef>
              <a:buSzPct val="100000"/>
              <a:buFont typeface="Lucida Grande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3pPr>
            <a:lvl4pPr marL="1600200" indent="-228600" eaLnBrk="0" hangingPunct="0">
              <a:spcBef>
                <a:spcPts val="500"/>
              </a:spcBef>
              <a:buSzPct val="100000"/>
              <a:buFont typeface="Lucida Grande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4pPr>
            <a:lvl5pPr marL="2057400" indent="-228600" eaLnBrk="0" hangingPunct="0">
              <a:spcBef>
                <a:spcPts val="500"/>
              </a:spcBef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26659" name="Oval 36"/>
          <p:cNvSpPr>
            <a:spLocks/>
          </p:cNvSpPr>
          <p:nvPr/>
        </p:nvSpPr>
        <p:spPr bwMode="auto">
          <a:xfrm>
            <a:off x="5715000" y="60960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ts val="700"/>
              </a:spcBef>
              <a:buSzPct val="100000"/>
              <a:buFont typeface="Lucida Grande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1pPr>
            <a:lvl2pPr marL="742950" indent="-285750" eaLnBrk="0" hangingPunct="0">
              <a:spcBef>
                <a:spcPts val="600"/>
              </a:spcBef>
              <a:buSzPct val="100000"/>
              <a:buFont typeface="Lucida Grande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2pPr>
            <a:lvl3pPr marL="1143000" indent="-228600" eaLnBrk="0" hangingPunct="0">
              <a:spcBef>
                <a:spcPts val="600"/>
              </a:spcBef>
              <a:buSzPct val="100000"/>
              <a:buFont typeface="Lucida Grande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3pPr>
            <a:lvl4pPr marL="1600200" indent="-228600" eaLnBrk="0" hangingPunct="0">
              <a:spcBef>
                <a:spcPts val="500"/>
              </a:spcBef>
              <a:buSzPct val="100000"/>
              <a:buFont typeface="Lucida Grande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4pPr>
            <a:lvl5pPr marL="2057400" indent="-228600" eaLnBrk="0" hangingPunct="0">
              <a:spcBef>
                <a:spcPts val="500"/>
              </a:spcBef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26660" name="Oval 37"/>
          <p:cNvSpPr>
            <a:spLocks/>
          </p:cNvSpPr>
          <p:nvPr/>
        </p:nvSpPr>
        <p:spPr bwMode="auto">
          <a:xfrm>
            <a:off x="7086600" y="6172200"/>
            <a:ext cx="152400" cy="152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ts val="700"/>
              </a:spcBef>
              <a:buSzPct val="100000"/>
              <a:buFont typeface="Lucida Grande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1pPr>
            <a:lvl2pPr marL="742950" indent="-285750" eaLnBrk="0" hangingPunct="0">
              <a:spcBef>
                <a:spcPts val="600"/>
              </a:spcBef>
              <a:buSzPct val="100000"/>
              <a:buFont typeface="Lucida Grande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2pPr>
            <a:lvl3pPr marL="1143000" indent="-228600" eaLnBrk="0" hangingPunct="0">
              <a:spcBef>
                <a:spcPts val="600"/>
              </a:spcBef>
              <a:buSzPct val="100000"/>
              <a:buFont typeface="Lucida Grande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3pPr>
            <a:lvl4pPr marL="1600200" indent="-228600" eaLnBrk="0" hangingPunct="0">
              <a:spcBef>
                <a:spcPts val="500"/>
              </a:spcBef>
              <a:buSzPct val="100000"/>
              <a:buFont typeface="Lucida Grande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4pPr>
            <a:lvl5pPr marL="2057400" indent="-228600" eaLnBrk="0" hangingPunct="0">
              <a:spcBef>
                <a:spcPts val="500"/>
              </a:spcBef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26661" name="Oval 38"/>
          <p:cNvSpPr>
            <a:spLocks/>
          </p:cNvSpPr>
          <p:nvPr/>
        </p:nvSpPr>
        <p:spPr bwMode="auto">
          <a:xfrm>
            <a:off x="6858000" y="6172200"/>
            <a:ext cx="152400" cy="152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ts val="700"/>
              </a:spcBef>
              <a:buSzPct val="100000"/>
              <a:buFont typeface="Lucida Grande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1pPr>
            <a:lvl2pPr marL="742950" indent="-285750" eaLnBrk="0" hangingPunct="0">
              <a:spcBef>
                <a:spcPts val="600"/>
              </a:spcBef>
              <a:buSzPct val="100000"/>
              <a:buFont typeface="Lucida Grande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2pPr>
            <a:lvl3pPr marL="1143000" indent="-228600" eaLnBrk="0" hangingPunct="0">
              <a:spcBef>
                <a:spcPts val="600"/>
              </a:spcBef>
              <a:buSzPct val="100000"/>
              <a:buFont typeface="Lucida Grande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3pPr>
            <a:lvl4pPr marL="1600200" indent="-228600" eaLnBrk="0" hangingPunct="0">
              <a:spcBef>
                <a:spcPts val="500"/>
              </a:spcBef>
              <a:buSzPct val="100000"/>
              <a:buFont typeface="Lucida Grande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4pPr>
            <a:lvl5pPr marL="2057400" indent="-228600" eaLnBrk="0" hangingPunct="0">
              <a:spcBef>
                <a:spcPts val="500"/>
              </a:spcBef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26662" name="Oval 39"/>
          <p:cNvSpPr>
            <a:spLocks/>
          </p:cNvSpPr>
          <p:nvPr/>
        </p:nvSpPr>
        <p:spPr bwMode="auto">
          <a:xfrm>
            <a:off x="6629400" y="6172200"/>
            <a:ext cx="152400" cy="152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ts val="700"/>
              </a:spcBef>
              <a:buSzPct val="100000"/>
              <a:buFont typeface="Lucida Grande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1pPr>
            <a:lvl2pPr marL="742950" indent="-285750" eaLnBrk="0" hangingPunct="0">
              <a:spcBef>
                <a:spcPts val="600"/>
              </a:spcBef>
              <a:buSzPct val="100000"/>
              <a:buFont typeface="Lucida Grande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2pPr>
            <a:lvl3pPr marL="1143000" indent="-228600" eaLnBrk="0" hangingPunct="0">
              <a:spcBef>
                <a:spcPts val="600"/>
              </a:spcBef>
              <a:buSzPct val="100000"/>
              <a:buFont typeface="Lucida Grande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3pPr>
            <a:lvl4pPr marL="1600200" indent="-228600" eaLnBrk="0" hangingPunct="0">
              <a:spcBef>
                <a:spcPts val="500"/>
              </a:spcBef>
              <a:buSzPct val="100000"/>
              <a:buFont typeface="Lucida Grande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4pPr>
            <a:lvl5pPr marL="2057400" indent="-228600" eaLnBrk="0" hangingPunct="0">
              <a:spcBef>
                <a:spcPts val="500"/>
              </a:spcBef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26663" name="Oval 40"/>
          <p:cNvSpPr>
            <a:spLocks/>
          </p:cNvSpPr>
          <p:nvPr/>
        </p:nvSpPr>
        <p:spPr bwMode="auto">
          <a:xfrm>
            <a:off x="6400800" y="6172200"/>
            <a:ext cx="152400" cy="152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ts val="700"/>
              </a:spcBef>
              <a:buSzPct val="100000"/>
              <a:buFont typeface="Lucida Grande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1pPr>
            <a:lvl2pPr marL="742950" indent="-285750" eaLnBrk="0" hangingPunct="0">
              <a:spcBef>
                <a:spcPts val="600"/>
              </a:spcBef>
              <a:buSzPct val="100000"/>
              <a:buFont typeface="Lucida Grande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2pPr>
            <a:lvl3pPr marL="1143000" indent="-228600" eaLnBrk="0" hangingPunct="0">
              <a:spcBef>
                <a:spcPts val="600"/>
              </a:spcBef>
              <a:buSzPct val="100000"/>
              <a:buFont typeface="Lucida Grande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3pPr>
            <a:lvl4pPr marL="1600200" indent="-228600" eaLnBrk="0" hangingPunct="0">
              <a:spcBef>
                <a:spcPts val="500"/>
              </a:spcBef>
              <a:buSzPct val="100000"/>
              <a:buFont typeface="Lucida Grande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4pPr>
            <a:lvl5pPr marL="2057400" indent="-228600" eaLnBrk="0" hangingPunct="0">
              <a:spcBef>
                <a:spcPts val="500"/>
              </a:spcBef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26664" name="Oval 41"/>
          <p:cNvSpPr>
            <a:spLocks/>
          </p:cNvSpPr>
          <p:nvPr/>
        </p:nvSpPr>
        <p:spPr bwMode="auto">
          <a:xfrm>
            <a:off x="7086600" y="5715000"/>
            <a:ext cx="152400" cy="152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ts val="700"/>
              </a:spcBef>
              <a:buSzPct val="100000"/>
              <a:buFont typeface="Lucida Grande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1pPr>
            <a:lvl2pPr marL="742950" indent="-285750" eaLnBrk="0" hangingPunct="0">
              <a:spcBef>
                <a:spcPts val="600"/>
              </a:spcBef>
              <a:buSzPct val="100000"/>
              <a:buFont typeface="Lucida Grande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2pPr>
            <a:lvl3pPr marL="1143000" indent="-228600" eaLnBrk="0" hangingPunct="0">
              <a:spcBef>
                <a:spcPts val="600"/>
              </a:spcBef>
              <a:buSzPct val="100000"/>
              <a:buFont typeface="Lucida Grande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3pPr>
            <a:lvl4pPr marL="1600200" indent="-228600" eaLnBrk="0" hangingPunct="0">
              <a:spcBef>
                <a:spcPts val="500"/>
              </a:spcBef>
              <a:buSzPct val="100000"/>
              <a:buFont typeface="Lucida Grande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4pPr>
            <a:lvl5pPr marL="2057400" indent="-228600" eaLnBrk="0" hangingPunct="0">
              <a:spcBef>
                <a:spcPts val="500"/>
              </a:spcBef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26665" name="Oval 42"/>
          <p:cNvSpPr>
            <a:spLocks/>
          </p:cNvSpPr>
          <p:nvPr/>
        </p:nvSpPr>
        <p:spPr bwMode="auto">
          <a:xfrm>
            <a:off x="6858000" y="5715000"/>
            <a:ext cx="152400" cy="152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ts val="700"/>
              </a:spcBef>
              <a:buSzPct val="100000"/>
              <a:buFont typeface="Lucida Grande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1pPr>
            <a:lvl2pPr marL="742950" indent="-285750" eaLnBrk="0" hangingPunct="0">
              <a:spcBef>
                <a:spcPts val="600"/>
              </a:spcBef>
              <a:buSzPct val="100000"/>
              <a:buFont typeface="Lucida Grande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2pPr>
            <a:lvl3pPr marL="1143000" indent="-228600" eaLnBrk="0" hangingPunct="0">
              <a:spcBef>
                <a:spcPts val="600"/>
              </a:spcBef>
              <a:buSzPct val="100000"/>
              <a:buFont typeface="Lucida Grande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3pPr>
            <a:lvl4pPr marL="1600200" indent="-228600" eaLnBrk="0" hangingPunct="0">
              <a:spcBef>
                <a:spcPts val="500"/>
              </a:spcBef>
              <a:buSzPct val="100000"/>
              <a:buFont typeface="Lucida Grande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4pPr>
            <a:lvl5pPr marL="2057400" indent="-228600" eaLnBrk="0" hangingPunct="0">
              <a:spcBef>
                <a:spcPts val="500"/>
              </a:spcBef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26666" name="Oval 43"/>
          <p:cNvSpPr>
            <a:spLocks/>
          </p:cNvSpPr>
          <p:nvPr/>
        </p:nvSpPr>
        <p:spPr bwMode="auto">
          <a:xfrm>
            <a:off x="6629400" y="5715000"/>
            <a:ext cx="152400" cy="152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ts val="700"/>
              </a:spcBef>
              <a:buSzPct val="100000"/>
              <a:buFont typeface="Lucida Grande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1pPr>
            <a:lvl2pPr marL="742950" indent="-285750" eaLnBrk="0" hangingPunct="0">
              <a:spcBef>
                <a:spcPts val="600"/>
              </a:spcBef>
              <a:buSzPct val="100000"/>
              <a:buFont typeface="Lucida Grande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2pPr>
            <a:lvl3pPr marL="1143000" indent="-228600" eaLnBrk="0" hangingPunct="0">
              <a:spcBef>
                <a:spcPts val="600"/>
              </a:spcBef>
              <a:buSzPct val="100000"/>
              <a:buFont typeface="Lucida Grande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3pPr>
            <a:lvl4pPr marL="1600200" indent="-228600" eaLnBrk="0" hangingPunct="0">
              <a:spcBef>
                <a:spcPts val="500"/>
              </a:spcBef>
              <a:buSzPct val="100000"/>
              <a:buFont typeface="Lucida Grande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4pPr>
            <a:lvl5pPr marL="2057400" indent="-228600" eaLnBrk="0" hangingPunct="0">
              <a:spcBef>
                <a:spcPts val="500"/>
              </a:spcBef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26667" name="Oval 44"/>
          <p:cNvSpPr>
            <a:spLocks/>
          </p:cNvSpPr>
          <p:nvPr/>
        </p:nvSpPr>
        <p:spPr bwMode="auto">
          <a:xfrm>
            <a:off x="6400800" y="5715000"/>
            <a:ext cx="152400" cy="152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ts val="700"/>
              </a:spcBef>
              <a:buSzPct val="100000"/>
              <a:buFont typeface="Lucida Grande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1pPr>
            <a:lvl2pPr marL="742950" indent="-285750" eaLnBrk="0" hangingPunct="0">
              <a:spcBef>
                <a:spcPts val="600"/>
              </a:spcBef>
              <a:buSzPct val="100000"/>
              <a:buFont typeface="Lucida Grande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2pPr>
            <a:lvl3pPr marL="1143000" indent="-228600" eaLnBrk="0" hangingPunct="0">
              <a:spcBef>
                <a:spcPts val="600"/>
              </a:spcBef>
              <a:buSzPct val="100000"/>
              <a:buFont typeface="Lucida Grande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3pPr>
            <a:lvl4pPr marL="1600200" indent="-228600" eaLnBrk="0" hangingPunct="0">
              <a:spcBef>
                <a:spcPts val="500"/>
              </a:spcBef>
              <a:buSzPct val="100000"/>
              <a:buFont typeface="Lucida Grande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4pPr>
            <a:lvl5pPr marL="2057400" indent="-228600" eaLnBrk="0" hangingPunct="0">
              <a:spcBef>
                <a:spcPts val="500"/>
              </a:spcBef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26668" name="Oval 45"/>
          <p:cNvSpPr>
            <a:spLocks/>
          </p:cNvSpPr>
          <p:nvPr/>
        </p:nvSpPr>
        <p:spPr bwMode="auto">
          <a:xfrm>
            <a:off x="7086600" y="5257800"/>
            <a:ext cx="152400" cy="152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ts val="700"/>
              </a:spcBef>
              <a:buSzPct val="100000"/>
              <a:buFont typeface="Lucida Grande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1pPr>
            <a:lvl2pPr marL="742950" indent="-285750" eaLnBrk="0" hangingPunct="0">
              <a:spcBef>
                <a:spcPts val="600"/>
              </a:spcBef>
              <a:buSzPct val="100000"/>
              <a:buFont typeface="Lucida Grande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2pPr>
            <a:lvl3pPr marL="1143000" indent="-228600" eaLnBrk="0" hangingPunct="0">
              <a:spcBef>
                <a:spcPts val="600"/>
              </a:spcBef>
              <a:buSzPct val="100000"/>
              <a:buFont typeface="Lucida Grande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3pPr>
            <a:lvl4pPr marL="1600200" indent="-228600" eaLnBrk="0" hangingPunct="0">
              <a:spcBef>
                <a:spcPts val="500"/>
              </a:spcBef>
              <a:buSzPct val="100000"/>
              <a:buFont typeface="Lucida Grande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4pPr>
            <a:lvl5pPr marL="2057400" indent="-228600" eaLnBrk="0" hangingPunct="0">
              <a:spcBef>
                <a:spcPts val="500"/>
              </a:spcBef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26669" name="Oval 46"/>
          <p:cNvSpPr>
            <a:spLocks/>
          </p:cNvSpPr>
          <p:nvPr/>
        </p:nvSpPr>
        <p:spPr bwMode="auto">
          <a:xfrm>
            <a:off x="6858000" y="5257800"/>
            <a:ext cx="152400" cy="152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ts val="700"/>
              </a:spcBef>
              <a:buSzPct val="100000"/>
              <a:buFont typeface="Lucida Grande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1pPr>
            <a:lvl2pPr marL="742950" indent="-285750" eaLnBrk="0" hangingPunct="0">
              <a:spcBef>
                <a:spcPts val="600"/>
              </a:spcBef>
              <a:buSzPct val="100000"/>
              <a:buFont typeface="Lucida Grande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2pPr>
            <a:lvl3pPr marL="1143000" indent="-228600" eaLnBrk="0" hangingPunct="0">
              <a:spcBef>
                <a:spcPts val="600"/>
              </a:spcBef>
              <a:buSzPct val="100000"/>
              <a:buFont typeface="Lucida Grande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3pPr>
            <a:lvl4pPr marL="1600200" indent="-228600" eaLnBrk="0" hangingPunct="0">
              <a:spcBef>
                <a:spcPts val="500"/>
              </a:spcBef>
              <a:buSzPct val="100000"/>
              <a:buFont typeface="Lucida Grande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4pPr>
            <a:lvl5pPr marL="2057400" indent="-228600" eaLnBrk="0" hangingPunct="0">
              <a:spcBef>
                <a:spcPts val="500"/>
              </a:spcBef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26670" name="Oval 47"/>
          <p:cNvSpPr>
            <a:spLocks/>
          </p:cNvSpPr>
          <p:nvPr/>
        </p:nvSpPr>
        <p:spPr bwMode="auto">
          <a:xfrm>
            <a:off x="6629400" y="5257800"/>
            <a:ext cx="152400" cy="152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ts val="700"/>
              </a:spcBef>
              <a:buSzPct val="100000"/>
              <a:buFont typeface="Lucida Grande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1pPr>
            <a:lvl2pPr marL="742950" indent="-285750" eaLnBrk="0" hangingPunct="0">
              <a:spcBef>
                <a:spcPts val="600"/>
              </a:spcBef>
              <a:buSzPct val="100000"/>
              <a:buFont typeface="Lucida Grande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2pPr>
            <a:lvl3pPr marL="1143000" indent="-228600" eaLnBrk="0" hangingPunct="0">
              <a:spcBef>
                <a:spcPts val="600"/>
              </a:spcBef>
              <a:buSzPct val="100000"/>
              <a:buFont typeface="Lucida Grande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3pPr>
            <a:lvl4pPr marL="1600200" indent="-228600" eaLnBrk="0" hangingPunct="0">
              <a:spcBef>
                <a:spcPts val="500"/>
              </a:spcBef>
              <a:buSzPct val="100000"/>
              <a:buFont typeface="Lucida Grande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4pPr>
            <a:lvl5pPr marL="2057400" indent="-228600" eaLnBrk="0" hangingPunct="0">
              <a:spcBef>
                <a:spcPts val="500"/>
              </a:spcBef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26671" name="Oval 48"/>
          <p:cNvSpPr>
            <a:spLocks/>
          </p:cNvSpPr>
          <p:nvPr/>
        </p:nvSpPr>
        <p:spPr bwMode="auto">
          <a:xfrm>
            <a:off x="6400800" y="5257800"/>
            <a:ext cx="152400" cy="152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ts val="700"/>
              </a:spcBef>
              <a:buSzPct val="100000"/>
              <a:buFont typeface="Lucida Grande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1pPr>
            <a:lvl2pPr marL="742950" indent="-285750" eaLnBrk="0" hangingPunct="0">
              <a:spcBef>
                <a:spcPts val="600"/>
              </a:spcBef>
              <a:buSzPct val="100000"/>
              <a:buFont typeface="Lucida Grande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2pPr>
            <a:lvl3pPr marL="1143000" indent="-228600" eaLnBrk="0" hangingPunct="0">
              <a:spcBef>
                <a:spcPts val="600"/>
              </a:spcBef>
              <a:buSzPct val="100000"/>
              <a:buFont typeface="Lucida Grande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3pPr>
            <a:lvl4pPr marL="1600200" indent="-228600" eaLnBrk="0" hangingPunct="0">
              <a:spcBef>
                <a:spcPts val="500"/>
              </a:spcBef>
              <a:buSzPct val="100000"/>
              <a:buFont typeface="Lucida Grande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4pPr>
            <a:lvl5pPr marL="2057400" indent="-228600" eaLnBrk="0" hangingPunct="0">
              <a:spcBef>
                <a:spcPts val="500"/>
              </a:spcBef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26672" name="Oval 49"/>
          <p:cNvSpPr>
            <a:spLocks/>
          </p:cNvSpPr>
          <p:nvPr/>
        </p:nvSpPr>
        <p:spPr bwMode="auto">
          <a:xfrm>
            <a:off x="7086600" y="4800600"/>
            <a:ext cx="152400" cy="152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ts val="700"/>
              </a:spcBef>
              <a:buSzPct val="100000"/>
              <a:buFont typeface="Lucida Grande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1pPr>
            <a:lvl2pPr marL="742950" indent="-285750" eaLnBrk="0" hangingPunct="0">
              <a:spcBef>
                <a:spcPts val="600"/>
              </a:spcBef>
              <a:buSzPct val="100000"/>
              <a:buFont typeface="Lucida Grande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2pPr>
            <a:lvl3pPr marL="1143000" indent="-228600" eaLnBrk="0" hangingPunct="0">
              <a:spcBef>
                <a:spcPts val="600"/>
              </a:spcBef>
              <a:buSzPct val="100000"/>
              <a:buFont typeface="Lucida Grande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3pPr>
            <a:lvl4pPr marL="1600200" indent="-228600" eaLnBrk="0" hangingPunct="0">
              <a:spcBef>
                <a:spcPts val="500"/>
              </a:spcBef>
              <a:buSzPct val="100000"/>
              <a:buFont typeface="Lucida Grande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4pPr>
            <a:lvl5pPr marL="2057400" indent="-228600" eaLnBrk="0" hangingPunct="0">
              <a:spcBef>
                <a:spcPts val="500"/>
              </a:spcBef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26673" name="Oval 50"/>
          <p:cNvSpPr>
            <a:spLocks/>
          </p:cNvSpPr>
          <p:nvPr/>
        </p:nvSpPr>
        <p:spPr bwMode="auto">
          <a:xfrm>
            <a:off x="6858000" y="4800600"/>
            <a:ext cx="152400" cy="152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ts val="700"/>
              </a:spcBef>
              <a:buSzPct val="100000"/>
              <a:buFont typeface="Lucida Grande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1pPr>
            <a:lvl2pPr marL="742950" indent="-285750" eaLnBrk="0" hangingPunct="0">
              <a:spcBef>
                <a:spcPts val="600"/>
              </a:spcBef>
              <a:buSzPct val="100000"/>
              <a:buFont typeface="Lucida Grande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2pPr>
            <a:lvl3pPr marL="1143000" indent="-228600" eaLnBrk="0" hangingPunct="0">
              <a:spcBef>
                <a:spcPts val="600"/>
              </a:spcBef>
              <a:buSzPct val="100000"/>
              <a:buFont typeface="Lucida Grande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3pPr>
            <a:lvl4pPr marL="1600200" indent="-228600" eaLnBrk="0" hangingPunct="0">
              <a:spcBef>
                <a:spcPts val="500"/>
              </a:spcBef>
              <a:buSzPct val="100000"/>
              <a:buFont typeface="Lucida Grande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4pPr>
            <a:lvl5pPr marL="2057400" indent="-228600" eaLnBrk="0" hangingPunct="0">
              <a:spcBef>
                <a:spcPts val="500"/>
              </a:spcBef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26674" name="Oval 51"/>
          <p:cNvSpPr>
            <a:spLocks/>
          </p:cNvSpPr>
          <p:nvPr/>
        </p:nvSpPr>
        <p:spPr bwMode="auto">
          <a:xfrm>
            <a:off x="6629400" y="4800600"/>
            <a:ext cx="152400" cy="152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ts val="700"/>
              </a:spcBef>
              <a:buSzPct val="100000"/>
              <a:buFont typeface="Lucida Grande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1pPr>
            <a:lvl2pPr marL="742950" indent="-285750" eaLnBrk="0" hangingPunct="0">
              <a:spcBef>
                <a:spcPts val="600"/>
              </a:spcBef>
              <a:buSzPct val="100000"/>
              <a:buFont typeface="Lucida Grande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2pPr>
            <a:lvl3pPr marL="1143000" indent="-228600" eaLnBrk="0" hangingPunct="0">
              <a:spcBef>
                <a:spcPts val="600"/>
              </a:spcBef>
              <a:buSzPct val="100000"/>
              <a:buFont typeface="Lucida Grande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3pPr>
            <a:lvl4pPr marL="1600200" indent="-228600" eaLnBrk="0" hangingPunct="0">
              <a:spcBef>
                <a:spcPts val="500"/>
              </a:spcBef>
              <a:buSzPct val="100000"/>
              <a:buFont typeface="Lucida Grande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4pPr>
            <a:lvl5pPr marL="2057400" indent="-228600" eaLnBrk="0" hangingPunct="0">
              <a:spcBef>
                <a:spcPts val="500"/>
              </a:spcBef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26675" name="Oval 52"/>
          <p:cNvSpPr>
            <a:spLocks/>
          </p:cNvSpPr>
          <p:nvPr/>
        </p:nvSpPr>
        <p:spPr bwMode="auto">
          <a:xfrm>
            <a:off x="6400800" y="4800600"/>
            <a:ext cx="152400" cy="152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ts val="700"/>
              </a:spcBef>
              <a:buSzPct val="100000"/>
              <a:buFont typeface="Lucida Grande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1pPr>
            <a:lvl2pPr marL="742950" indent="-285750" eaLnBrk="0" hangingPunct="0">
              <a:spcBef>
                <a:spcPts val="600"/>
              </a:spcBef>
              <a:buSzPct val="100000"/>
              <a:buFont typeface="Lucida Grande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2pPr>
            <a:lvl3pPr marL="1143000" indent="-228600" eaLnBrk="0" hangingPunct="0">
              <a:spcBef>
                <a:spcPts val="600"/>
              </a:spcBef>
              <a:buSzPct val="100000"/>
              <a:buFont typeface="Lucida Grande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3pPr>
            <a:lvl4pPr marL="1600200" indent="-228600" eaLnBrk="0" hangingPunct="0">
              <a:spcBef>
                <a:spcPts val="500"/>
              </a:spcBef>
              <a:buSzPct val="100000"/>
              <a:buFont typeface="Lucida Grande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4pPr>
            <a:lvl5pPr marL="2057400" indent="-228600" eaLnBrk="0" hangingPunct="0">
              <a:spcBef>
                <a:spcPts val="500"/>
              </a:spcBef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26676" name="Oval 53"/>
          <p:cNvSpPr>
            <a:spLocks/>
          </p:cNvSpPr>
          <p:nvPr/>
        </p:nvSpPr>
        <p:spPr bwMode="auto">
          <a:xfrm>
            <a:off x="7086600" y="4343400"/>
            <a:ext cx="152400" cy="152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ts val="700"/>
              </a:spcBef>
              <a:buSzPct val="100000"/>
              <a:buFont typeface="Lucida Grande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1pPr>
            <a:lvl2pPr marL="742950" indent="-285750" eaLnBrk="0" hangingPunct="0">
              <a:spcBef>
                <a:spcPts val="600"/>
              </a:spcBef>
              <a:buSzPct val="100000"/>
              <a:buFont typeface="Lucida Grande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2pPr>
            <a:lvl3pPr marL="1143000" indent="-228600" eaLnBrk="0" hangingPunct="0">
              <a:spcBef>
                <a:spcPts val="600"/>
              </a:spcBef>
              <a:buSzPct val="100000"/>
              <a:buFont typeface="Lucida Grande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3pPr>
            <a:lvl4pPr marL="1600200" indent="-228600" eaLnBrk="0" hangingPunct="0">
              <a:spcBef>
                <a:spcPts val="500"/>
              </a:spcBef>
              <a:buSzPct val="100000"/>
              <a:buFont typeface="Lucida Grande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4pPr>
            <a:lvl5pPr marL="2057400" indent="-228600" eaLnBrk="0" hangingPunct="0">
              <a:spcBef>
                <a:spcPts val="500"/>
              </a:spcBef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26677" name="Oval 54"/>
          <p:cNvSpPr>
            <a:spLocks/>
          </p:cNvSpPr>
          <p:nvPr/>
        </p:nvSpPr>
        <p:spPr bwMode="auto">
          <a:xfrm>
            <a:off x="6858000" y="4343400"/>
            <a:ext cx="152400" cy="152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ts val="700"/>
              </a:spcBef>
              <a:buSzPct val="100000"/>
              <a:buFont typeface="Lucida Grande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1pPr>
            <a:lvl2pPr marL="742950" indent="-285750" eaLnBrk="0" hangingPunct="0">
              <a:spcBef>
                <a:spcPts val="600"/>
              </a:spcBef>
              <a:buSzPct val="100000"/>
              <a:buFont typeface="Lucida Grande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2pPr>
            <a:lvl3pPr marL="1143000" indent="-228600" eaLnBrk="0" hangingPunct="0">
              <a:spcBef>
                <a:spcPts val="600"/>
              </a:spcBef>
              <a:buSzPct val="100000"/>
              <a:buFont typeface="Lucida Grande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3pPr>
            <a:lvl4pPr marL="1600200" indent="-228600" eaLnBrk="0" hangingPunct="0">
              <a:spcBef>
                <a:spcPts val="500"/>
              </a:spcBef>
              <a:buSzPct val="100000"/>
              <a:buFont typeface="Lucida Grande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4pPr>
            <a:lvl5pPr marL="2057400" indent="-228600" eaLnBrk="0" hangingPunct="0">
              <a:spcBef>
                <a:spcPts val="500"/>
              </a:spcBef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26678" name="Oval 55"/>
          <p:cNvSpPr>
            <a:spLocks/>
          </p:cNvSpPr>
          <p:nvPr/>
        </p:nvSpPr>
        <p:spPr bwMode="auto">
          <a:xfrm>
            <a:off x="6629400" y="4343400"/>
            <a:ext cx="152400" cy="152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ts val="700"/>
              </a:spcBef>
              <a:buSzPct val="100000"/>
              <a:buFont typeface="Lucida Grande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1pPr>
            <a:lvl2pPr marL="742950" indent="-285750" eaLnBrk="0" hangingPunct="0">
              <a:spcBef>
                <a:spcPts val="600"/>
              </a:spcBef>
              <a:buSzPct val="100000"/>
              <a:buFont typeface="Lucida Grande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2pPr>
            <a:lvl3pPr marL="1143000" indent="-228600" eaLnBrk="0" hangingPunct="0">
              <a:spcBef>
                <a:spcPts val="600"/>
              </a:spcBef>
              <a:buSzPct val="100000"/>
              <a:buFont typeface="Lucida Grande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3pPr>
            <a:lvl4pPr marL="1600200" indent="-228600" eaLnBrk="0" hangingPunct="0">
              <a:spcBef>
                <a:spcPts val="500"/>
              </a:spcBef>
              <a:buSzPct val="100000"/>
              <a:buFont typeface="Lucida Grande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4pPr>
            <a:lvl5pPr marL="2057400" indent="-228600" eaLnBrk="0" hangingPunct="0">
              <a:spcBef>
                <a:spcPts val="500"/>
              </a:spcBef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26679" name="Oval 56"/>
          <p:cNvSpPr>
            <a:spLocks/>
          </p:cNvSpPr>
          <p:nvPr/>
        </p:nvSpPr>
        <p:spPr bwMode="auto">
          <a:xfrm>
            <a:off x="6400800" y="4343400"/>
            <a:ext cx="152400" cy="152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ts val="700"/>
              </a:spcBef>
              <a:buSzPct val="100000"/>
              <a:buFont typeface="Lucida Grande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1pPr>
            <a:lvl2pPr marL="742950" indent="-285750" eaLnBrk="0" hangingPunct="0">
              <a:spcBef>
                <a:spcPts val="600"/>
              </a:spcBef>
              <a:buSzPct val="100000"/>
              <a:buFont typeface="Lucida Grande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2pPr>
            <a:lvl3pPr marL="1143000" indent="-228600" eaLnBrk="0" hangingPunct="0">
              <a:spcBef>
                <a:spcPts val="600"/>
              </a:spcBef>
              <a:buSzPct val="100000"/>
              <a:buFont typeface="Lucida Grande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3pPr>
            <a:lvl4pPr marL="1600200" indent="-228600" eaLnBrk="0" hangingPunct="0">
              <a:spcBef>
                <a:spcPts val="500"/>
              </a:spcBef>
              <a:buSzPct val="100000"/>
              <a:buFont typeface="Lucida Grande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4pPr>
            <a:lvl5pPr marL="2057400" indent="-228600" eaLnBrk="0" hangingPunct="0">
              <a:spcBef>
                <a:spcPts val="500"/>
              </a:spcBef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26680" name="Oval 57"/>
          <p:cNvSpPr>
            <a:spLocks/>
          </p:cNvSpPr>
          <p:nvPr/>
        </p:nvSpPr>
        <p:spPr bwMode="auto">
          <a:xfrm>
            <a:off x="7086600" y="3886200"/>
            <a:ext cx="152400" cy="152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ts val="700"/>
              </a:spcBef>
              <a:buSzPct val="100000"/>
              <a:buFont typeface="Lucida Grande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1pPr>
            <a:lvl2pPr marL="742950" indent="-285750" eaLnBrk="0" hangingPunct="0">
              <a:spcBef>
                <a:spcPts val="600"/>
              </a:spcBef>
              <a:buSzPct val="100000"/>
              <a:buFont typeface="Lucida Grande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2pPr>
            <a:lvl3pPr marL="1143000" indent="-228600" eaLnBrk="0" hangingPunct="0">
              <a:spcBef>
                <a:spcPts val="600"/>
              </a:spcBef>
              <a:buSzPct val="100000"/>
              <a:buFont typeface="Lucida Grande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3pPr>
            <a:lvl4pPr marL="1600200" indent="-228600" eaLnBrk="0" hangingPunct="0">
              <a:spcBef>
                <a:spcPts val="500"/>
              </a:spcBef>
              <a:buSzPct val="100000"/>
              <a:buFont typeface="Lucida Grande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4pPr>
            <a:lvl5pPr marL="2057400" indent="-228600" eaLnBrk="0" hangingPunct="0">
              <a:spcBef>
                <a:spcPts val="500"/>
              </a:spcBef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26681" name="Oval 58"/>
          <p:cNvSpPr>
            <a:spLocks/>
          </p:cNvSpPr>
          <p:nvPr/>
        </p:nvSpPr>
        <p:spPr bwMode="auto">
          <a:xfrm>
            <a:off x="6858000" y="3886200"/>
            <a:ext cx="152400" cy="152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ts val="700"/>
              </a:spcBef>
              <a:buSzPct val="100000"/>
              <a:buFont typeface="Lucida Grande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1pPr>
            <a:lvl2pPr marL="742950" indent="-285750" eaLnBrk="0" hangingPunct="0">
              <a:spcBef>
                <a:spcPts val="600"/>
              </a:spcBef>
              <a:buSzPct val="100000"/>
              <a:buFont typeface="Lucida Grande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2pPr>
            <a:lvl3pPr marL="1143000" indent="-228600" eaLnBrk="0" hangingPunct="0">
              <a:spcBef>
                <a:spcPts val="600"/>
              </a:spcBef>
              <a:buSzPct val="100000"/>
              <a:buFont typeface="Lucida Grande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3pPr>
            <a:lvl4pPr marL="1600200" indent="-228600" eaLnBrk="0" hangingPunct="0">
              <a:spcBef>
                <a:spcPts val="500"/>
              </a:spcBef>
              <a:buSzPct val="100000"/>
              <a:buFont typeface="Lucida Grande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4pPr>
            <a:lvl5pPr marL="2057400" indent="-228600" eaLnBrk="0" hangingPunct="0">
              <a:spcBef>
                <a:spcPts val="500"/>
              </a:spcBef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26682" name="Oval 59"/>
          <p:cNvSpPr>
            <a:spLocks/>
          </p:cNvSpPr>
          <p:nvPr/>
        </p:nvSpPr>
        <p:spPr bwMode="auto">
          <a:xfrm>
            <a:off x="6629400" y="3886200"/>
            <a:ext cx="152400" cy="152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ts val="700"/>
              </a:spcBef>
              <a:buSzPct val="100000"/>
              <a:buFont typeface="Lucida Grande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1pPr>
            <a:lvl2pPr marL="742950" indent="-285750" eaLnBrk="0" hangingPunct="0">
              <a:spcBef>
                <a:spcPts val="600"/>
              </a:spcBef>
              <a:buSzPct val="100000"/>
              <a:buFont typeface="Lucida Grande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2pPr>
            <a:lvl3pPr marL="1143000" indent="-228600" eaLnBrk="0" hangingPunct="0">
              <a:spcBef>
                <a:spcPts val="600"/>
              </a:spcBef>
              <a:buSzPct val="100000"/>
              <a:buFont typeface="Lucida Grande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3pPr>
            <a:lvl4pPr marL="1600200" indent="-228600" eaLnBrk="0" hangingPunct="0">
              <a:spcBef>
                <a:spcPts val="500"/>
              </a:spcBef>
              <a:buSzPct val="100000"/>
              <a:buFont typeface="Lucida Grande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4pPr>
            <a:lvl5pPr marL="2057400" indent="-228600" eaLnBrk="0" hangingPunct="0">
              <a:spcBef>
                <a:spcPts val="500"/>
              </a:spcBef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26683" name="Oval 60"/>
          <p:cNvSpPr>
            <a:spLocks/>
          </p:cNvSpPr>
          <p:nvPr/>
        </p:nvSpPr>
        <p:spPr bwMode="auto">
          <a:xfrm>
            <a:off x="6400800" y="3886200"/>
            <a:ext cx="152400" cy="152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ts val="700"/>
              </a:spcBef>
              <a:buSzPct val="100000"/>
              <a:buFont typeface="Lucida Grande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1pPr>
            <a:lvl2pPr marL="742950" indent="-285750" eaLnBrk="0" hangingPunct="0">
              <a:spcBef>
                <a:spcPts val="600"/>
              </a:spcBef>
              <a:buSzPct val="100000"/>
              <a:buFont typeface="Lucida Grande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2pPr>
            <a:lvl3pPr marL="1143000" indent="-228600" eaLnBrk="0" hangingPunct="0">
              <a:spcBef>
                <a:spcPts val="600"/>
              </a:spcBef>
              <a:buSzPct val="100000"/>
              <a:buFont typeface="Lucida Grande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3pPr>
            <a:lvl4pPr marL="1600200" indent="-228600" eaLnBrk="0" hangingPunct="0">
              <a:spcBef>
                <a:spcPts val="500"/>
              </a:spcBef>
              <a:buSzPct val="100000"/>
              <a:buFont typeface="Lucida Grande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4pPr>
            <a:lvl5pPr marL="2057400" indent="-228600" eaLnBrk="0" hangingPunct="0">
              <a:spcBef>
                <a:spcPts val="500"/>
              </a:spcBef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26684" name="Rectangle 61"/>
          <p:cNvSpPr>
            <a:spLocks/>
          </p:cNvSpPr>
          <p:nvPr/>
        </p:nvSpPr>
        <p:spPr bwMode="auto">
          <a:xfrm>
            <a:off x="7467600" y="5943600"/>
            <a:ext cx="108267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>
            <a:lvl1pPr marL="39688" eaLnBrk="0" hangingPunct="0">
              <a:spcBef>
                <a:spcPts val="700"/>
              </a:spcBef>
              <a:buSzPct val="100000"/>
              <a:buFont typeface="Lucida Grande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1pPr>
            <a:lvl2pPr marL="742950" indent="-285750" eaLnBrk="0" hangingPunct="0">
              <a:spcBef>
                <a:spcPts val="600"/>
              </a:spcBef>
              <a:buSzPct val="100000"/>
              <a:buFont typeface="Lucida Grande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2pPr>
            <a:lvl3pPr marL="1143000" indent="-228600" eaLnBrk="0" hangingPunct="0">
              <a:spcBef>
                <a:spcPts val="600"/>
              </a:spcBef>
              <a:buSzPct val="100000"/>
              <a:buFont typeface="Lucida Grande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3pPr>
            <a:lvl4pPr marL="1600200" indent="-228600" eaLnBrk="0" hangingPunct="0">
              <a:spcBef>
                <a:spcPts val="500"/>
              </a:spcBef>
              <a:buSzPct val="100000"/>
              <a:buFont typeface="Lucida Grande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4pPr>
            <a:lvl5pPr marL="2057400" indent="-228600" eaLnBrk="0" hangingPunct="0">
              <a:spcBef>
                <a:spcPts val="500"/>
              </a:spcBef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2800">
                <a:cs typeface="Arial" pitchFamily="34" charset="0"/>
              </a:rPr>
              <a:t>Score</a:t>
            </a:r>
          </a:p>
        </p:txBody>
      </p:sp>
      <p:sp>
        <p:nvSpPr>
          <p:cNvPr id="26685" name="Rectangle 62"/>
          <p:cNvSpPr>
            <a:spLocks/>
          </p:cNvSpPr>
          <p:nvPr/>
        </p:nvSpPr>
        <p:spPr bwMode="auto">
          <a:xfrm>
            <a:off x="2667000" y="5943600"/>
            <a:ext cx="11811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>
            <a:lvl1pPr marL="39688" eaLnBrk="0" hangingPunct="0">
              <a:spcBef>
                <a:spcPts val="700"/>
              </a:spcBef>
              <a:buSzPct val="100000"/>
              <a:buFont typeface="Lucida Grande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1pPr>
            <a:lvl2pPr marL="742950" indent="-285750" eaLnBrk="0" hangingPunct="0">
              <a:spcBef>
                <a:spcPts val="600"/>
              </a:spcBef>
              <a:buSzPct val="100000"/>
              <a:buFont typeface="Lucida Grande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2pPr>
            <a:lvl3pPr marL="1143000" indent="-228600" eaLnBrk="0" hangingPunct="0">
              <a:spcBef>
                <a:spcPts val="600"/>
              </a:spcBef>
              <a:buSzPct val="100000"/>
              <a:buFont typeface="Lucida Grande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3pPr>
            <a:lvl4pPr marL="1600200" indent="-228600" eaLnBrk="0" hangingPunct="0">
              <a:spcBef>
                <a:spcPts val="500"/>
              </a:spcBef>
              <a:buSzPct val="100000"/>
              <a:buFont typeface="Lucida Grande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4pPr>
            <a:lvl5pPr marL="2057400" indent="-228600" eaLnBrk="0" hangingPunct="0">
              <a:spcBef>
                <a:spcPts val="500"/>
              </a:spcBef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2800">
                <a:cs typeface="Arial" pitchFamily="34" charset="0"/>
              </a:rPr>
              <a:t>Guess</a:t>
            </a:r>
          </a:p>
        </p:txBody>
      </p:sp>
      <p:sp>
        <p:nvSpPr>
          <p:cNvPr id="26686" name="Rectangle 63"/>
          <p:cNvSpPr>
            <a:spLocks/>
          </p:cNvSpPr>
          <p:nvPr/>
        </p:nvSpPr>
        <p:spPr bwMode="auto">
          <a:xfrm>
            <a:off x="441325" y="3808413"/>
            <a:ext cx="2346325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>
            <a:lvl1pPr marL="39688" eaLnBrk="0" hangingPunct="0">
              <a:spcBef>
                <a:spcPts val="700"/>
              </a:spcBef>
              <a:buSzPct val="100000"/>
              <a:buFont typeface="Lucida Grande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1pPr>
            <a:lvl2pPr marL="742950" indent="-285750" eaLnBrk="0" hangingPunct="0">
              <a:spcBef>
                <a:spcPts val="600"/>
              </a:spcBef>
              <a:buSzPct val="100000"/>
              <a:buFont typeface="Lucida Grande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2pPr>
            <a:lvl3pPr marL="1143000" indent="-228600" eaLnBrk="0" hangingPunct="0">
              <a:spcBef>
                <a:spcPts val="600"/>
              </a:spcBef>
              <a:buSzPct val="100000"/>
              <a:buFont typeface="Lucida Grande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3pPr>
            <a:lvl4pPr marL="1600200" indent="-228600" eaLnBrk="0" hangingPunct="0">
              <a:spcBef>
                <a:spcPts val="500"/>
              </a:spcBef>
              <a:buSzPct val="100000"/>
              <a:buFont typeface="Lucida Grande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4pPr>
            <a:lvl5pPr marL="2057400" indent="-228600" eaLnBrk="0" hangingPunct="0">
              <a:spcBef>
                <a:spcPts val="500"/>
              </a:spcBef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2800">
                <a:cs typeface="Arial" pitchFamily="34" charset="0"/>
              </a:rPr>
              <a:t>Colors: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2000">
                <a:cs typeface="Arial" pitchFamily="34" charset="0"/>
              </a:rPr>
              <a:t>Red, Blue, Green, 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2000">
                <a:cs typeface="Arial" pitchFamily="34" charset="0"/>
              </a:rPr>
              <a:t>Orange, Purple,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2000">
                <a:cs typeface="Arial" pitchFamily="34" charset="0"/>
              </a:rPr>
              <a:t>Pink</a:t>
            </a:r>
          </a:p>
        </p:txBody>
      </p:sp>
      <p:sp>
        <p:nvSpPr>
          <p:cNvPr id="26687" name="Oval 64"/>
          <p:cNvSpPr>
            <a:spLocks/>
          </p:cNvSpPr>
          <p:nvPr/>
        </p:nvSpPr>
        <p:spPr bwMode="auto">
          <a:xfrm>
            <a:off x="4114800" y="6096000"/>
            <a:ext cx="304800" cy="304800"/>
          </a:xfrm>
          <a:prstGeom prst="ellipse">
            <a:avLst/>
          </a:prstGeom>
          <a:solidFill>
            <a:srgbClr val="970A1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700"/>
              </a:spcBef>
              <a:buSzPct val="100000"/>
              <a:buFont typeface="Lucida Grande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1pPr>
            <a:lvl2pPr marL="742950" indent="-285750" eaLnBrk="0" hangingPunct="0">
              <a:spcBef>
                <a:spcPts val="600"/>
              </a:spcBef>
              <a:buSzPct val="100000"/>
              <a:buFont typeface="Lucida Grande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2pPr>
            <a:lvl3pPr marL="1143000" indent="-228600" eaLnBrk="0" hangingPunct="0">
              <a:spcBef>
                <a:spcPts val="600"/>
              </a:spcBef>
              <a:buSzPct val="100000"/>
              <a:buFont typeface="Lucida Grande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3pPr>
            <a:lvl4pPr marL="1600200" indent="-228600" eaLnBrk="0" hangingPunct="0">
              <a:spcBef>
                <a:spcPts val="500"/>
              </a:spcBef>
              <a:buSzPct val="100000"/>
              <a:buFont typeface="Lucida Grande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4pPr>
            <a:lvl5pPr marL="2057400" indent="-228600" eaLnBrk="0" hangingPunct="0">
              <a:spcBef>
                <a:spcPts val="500"/>
              </a:spcBef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26688" name="Oval 65"/>
          <p:cNvSpPr>
            <a:spLocks/>
          </p:cNvSpPr>
          <p:nvPr/>
        </p:nvSpPr>
        <p:spPr bwMode="auto">
          <a:xfrm>
            <a:off x="4648200" y="6096000"/>
            <a:ext cx="304800" cy="304800"/>
          </a:xfrm>
          <a:prstGeom prst="ellipse">
            <a:avLst/>
          </a:prstGeom>
          <a:solidFill>
            <a:srgbClr val="970A1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700"/>
              </a:spcBef>
              <a:buSzPct val="100000"/>
              <a:buFont typeface="Lucida Grande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1pPr>
            <a:lvl2pPr marL="742950" indent="-285750" eaLnBrk="0" hangingPunct="0">
              <a:spcBef>
                <a:spcPts val="600"/>
              </a:spcBef>
              <a:buSzPct val="100000"/>
              <a:buFont typeface="Lucida Grande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2pPr>
            <a:lvl3pPr marL="1143000" indent="-228600" eaLnBrk="0" hangingPunct="0">
              <a:spcBef>
                <a:spcPts val="600"/>
              </a:spcBef>
              <a:buSzPct val="100000"/>
              <a:buFont typeface="Lucida Grande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3pPr>
            <a:lvl4pPr marL="1600200" indent="-228600" eaLnBrk="0" hangingPunct="0">
              <a:spcBef>
                <a:spcPts val="500"/>
              </a:spcBef>
              <a:buSzPct val="100000"/>
              <a:buFont typeface="Lucida Grande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4pPr>
            <a:lvl5pPr marL="2057400" indent="-228600" eaLnBrk="0" hangingPunct="0">
              <a:spcBef>
                <a:spcPts val="500"/>
              </a:spcBef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26689" name="Oval 66"/>
          <p:cNvSpPr>
            <a:spLocks/>
          </p:cNvSpPr>
          <p:nvPr/>
        </p:nvSpPr>
        <p:spPr bwMode="auto">
          <a:xfrm>
            <a:off x="5181600" y="6096000"/>
            <a:ext cx="304800" cy="304800"/>
          </a:xfrm>
          <a:prstGeom prst="ellipse">
            <a:avLst/>
          </a:prstGeom>
          <a:solidFill>
            <a:srgbClr val="171C8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700"/>
              </a:spcBef>
              <a:buSzPct val="100000"/>
              <a:buFont typeface="Lucida Grande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1pPr>
            <a:lvl2pPr marL="742950" indent="-285750" eaLnBrk="0" hangingPunct="0">
              <a:spcBef>
                <a:spcPts val="600"/>
              </a:spcBef>
              <a:buSzPct val="100000"/>
              <a:buFont typeface="Lucida Grande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2pPr>
            <a:lvl3pPr marL="1143000" indent="-228600" eaLnBrk="0" hangingPunct="0">
              <a:spcBef>
                <a:spcPts val="600"/>
              </a:spcBef>
              <a:buSzPct val="100000"/>
              <a:buFont typeface="Lucida Grande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3pPr>
            <a:lvl4pPr marL="1600200" indent="-228600" eaLnBrk="0" hangingPunct="0">
              <a:spcBef>
                <a:spcPts val="500"/>
              </a:spcBef>
              <a:buSzPct val="100000"/>
              <a:buFont typeface="Lucida Grande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4pPr>
            <a:lvl5pPr marL="2057400" indent="-228600" eaLnBrk="0" hangingPunct="0">
              <a:spcBef>
                <a:spcPts val="500"/>
              </a:spcBef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26690" name="Oval 67"/>
          <p:cNvSpPr>
            <a:spLocks/>
          </p:cNvSpPr>
          <p:nvPr/>
        </p:nvSpPr>
        <p:spPr bwMode="auto">
          <a:xfrm>
            <a:off x="5715000" y="6096000"/>
            <a:ext cx="304800" cy="304800"/>
          </a:xfrm>
          <a:prstGeom prst="ellipse">
            <a:avLst/>
          </a:prstGeom>
          <a:solidFill>
            <a:srgbClr val="B34C0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700"/>
              </a:spcBef>
              <a:buSzPct val="100000"/>
              <a:buFont typeface="Lucida Grande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1pPr>
            <a:lvl2pPr marL="742950" indent="-285750" eaLnBrk="0" hangingPunct="0">
              <a:spcBef>
                <a:spcPts val="600"/>
              </a:spcBef>
              <a:buSzPct val="100000"/>
              <a:buFont typeface="Lucida Grande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2pPr>
            <a:lvl3pPr marL="1143000" indent="-228600" eaLnBrk="0" hangingPunct="0">
              <a:spcBef>
                <a:spcPts val="600"/>
              </a:spcBef>
              <a:buSzPct val="100000"/>
              <a:buFont typeface="Lucida Grande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3pPr>
            <a:lvl4pPr marL="1600200" indent="-228600" eaLnBrk="0" hangingPunct="0">
              <a:spcBef>
                <a:spcPts val="500"/>
              </a:spcBef>
              <a:buSzPct val="100000"/>
              <a:buFont typeface="Lucida Grande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4pPr>
            <a:lvl5pPr marL="2057400" indent="-228600" eaLnBrk="0" hangingPunct="0">
              <a:spcBef>
                <a:spcPts val="500"/>
              </a:spcBef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990600"/>
          </a:xfrm>
        </p:spPr>
        <p:txBody>
          <a:bodyPr rIns="132080"/>
          <a:lstStyle/>
          <a:p>
            <a:pPr indent="0" eaLnBrk="1" hangingPunct="1"/>
            <a:r>
              <a:rPr lang="en-US" altLang="en-US" smtClean="0"/>
              <a:t>     Mastermind!</a:t>
            </a:r>
          </a:p>
        </p:txBody>
      </p:sp>
      <p:grpSp>
        <p:nvGrpSpPr>
          <p:cNvPr id="27651" name="Group 2"/>
          <p:cNvGrpSpPr>
            <a:grpSpLocks/>
          </p:cNvGrpSpPr>
          <p:nvPr/>
        </p:nvGrpSpPr>
        <p:grpSpPr bwMode="auto">
          <a:xfrm>
            <a:off x="381000" y="1066800"/>
            <a:ext cx="8218488" cy="180975"/>
            <a:chOff x="0" y="0"/>
            <a:chExt cx="5177" cy="114"/>
          </a:xfrm>
        </p:grpSpPr>
        <p:sp>
          <p:nvSpPr>
            <p:cNvPr id="27728" name="Rectangle 3"/>
            <p:cNvSpPr>
              <a:spLocks/>
            </p:cNvSpPr>
            <p:nvPr/>
          </p:nvSpPr>
          <p:spPr bwMode="auto">
            <a:xfrm>
              <a:off x="0" y="0"/>
              <a:ext cx="5177" cy="48"/>
            </a:xfrm>
            <a:prstGeom prst="rect">
              <a:avLst/>
            </a:prstGeom>
            <a:solidFill>
              <a:srgbClr val="42CBF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ts val="700"/>
                </a:spcBef>
                <a:buSzPct val="100000"/>
                <a:buFont typeface="Lucida Grande" charset="0"/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1pPr>
              <a:lvl2pPr marL="742950" indent="-285750" eaLnBrk="0" hangingPunct="0">
                <a:spcBef>
                  <a:spcPts val="600"/>
                </a:spcBef>
                <a:buSzPct val="100000"/>
                <a:buFont typeface="Lucida Grande" charset="0"/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2pPr>
              <a:lvl3pPr marL="1143000" indent="-228600" eaLnBrk="0" hangingPunct="0">
                <a:spcBef>
                  <a:spcPts val="600"/>
                </a:spcBef>
                <a:buSzPct val="100000"/>
                <a:buFont typeface="Lucida Grande" charset="0"/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3pPr>
              <a:lvl4pPr marL="1600200" indent="-228600" eaLnBrk="0" hangingPunct="0">
                <a:spcBef>
                  <a:spcPts val="500"/>
                </a:spcBef>
                <a:buSzPct val="100000"/>
                <a:buFont typeface="Lucida Grande" charset="0"/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4pPr>
              <a:lvl5pPr marL="2057400" indent="-228600" eaLnBrk="0" hangingPunct="0">
                <a:spcBef>
                  <a:spcPts val="500"/>
                </a:spcBef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5pPr>
              <a:lvl6pPr marL="25146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6pPr>
              <a:lvl7pPr marL="29718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7pPr>
              <a:lvl8pPr marL="34290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8pPr>
              <a:lvl9pPr marL="38862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endParaRPr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7729" name="Rectangle 4"/>
            <p:cNvSpPr>
              <a:spLocks/>
            </p:cNvSpPr>
            <p:nvPr/>
          </p:nvSpPr>
          <p:spPr bwMode="auto">
            <a:xfrm>
              <a:off x="0" y="66"/>
              <a:ext cx="5177" cy="48"/>
            </a:xfrm>
            <a:prstGeom prst="rect">
              <a:avLst/>
            </a:prstGeom>
            <a:solidFill>
              <a:srgbClr val="42CBF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ts val="700"/>
                </a:spcBef>
                <a:buSzPct val="100000"/>
                <a:buFont typeface="Lucida Grande" charset="0"/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1pPr>
              <a:lvl2pPr marL="742950" indent="-285750" eaLnBrk="0" hangingPunct="0">
                <a:spcBef>
                  <a:spcPts val="600"/>
                </a:spcBef>
                <a:buSzPct val="100000"/>
                <a:buFont typeface="Lucida Grande" charset="0"/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2pPr>
              <a:lvl3pPr marL="1143000" indent="-228600" eaLnBrk="0" hangingPunct="0">
                <a:spcBef>
                  <a:spcPts val="600"/>
                </a:spcBef>
                <a:buSzPct val="100000"/>
                <a:buFont typeface="Lucida Grande" charset="0"/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3pPr>
              <a:lvl4pPr marL="1600200" indent="-228600" eaLnBrk="0" hangingPunct="0">
                <a:spcBef>
                  <a:spcPts val="500"/>
                </a:spcBef>
                <a:buSzPct val="100000"/>
                <a:buFont typeface="Lucida Grande" charset="0"/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4pPr>
              <a:lvl5pPr marL="2057400" indent="-228600" eaLnBrk="0" hangingPunct="0">
                <a:spcBef>
                  <a:spcPts val="500"/>
                </a:spcBef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5pPr>
              <a:lvl6pPr marL="25146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6pPr>
              <a:lvl7pPr marL="29718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7pPr>
              <a:lvl8pPr marL="34290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8pPr>
              <a:lvl9pPr marL="38862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endParaRPr lang="en-US" altLang="en-US" sz="2400">
                <a:solidFill>
                  <a:srgbClr val="000000"/>
                </a:solidFill>
              </a:endParaRPr>
            </a:p>
          </p:txBody>
        </p:sp>
      </p:grpSp>
      <p:pic>
        <p:nvPicPr>
          <p:cNvPr id="27652" name="Picture 5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013" y="304800"/>
            <a:ext cx="3049587" cy="2179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Picture 6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457200"/>
            <a:ext cx="1865313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4" name="Oval 7"/>
          <p:cNvSpPr>
            <a:spLocks/>
          </p:cNvSpPr>
          <p:nvPr/>
        </p:nvSpPr>
        <p:spPr bwMode="auto">
          <a:xfrm>
            <a:off x="4114800" y="2971800"/>
            <a:ext cx="304800" cy="304800"/>
          </a:xfrm>
          <a:prstGeom prst="ellipse">
            <a:avLst/>
          </a:prstGeom>
          <a:solidFill>
            <a:srgbClr val="970A1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700"/>
              </a:spcBef>
              <a:buSzPct val="100000"/>
              <a:buFont typeface="Lucida Grande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1pPr>
            <a:lvl2pPr marL="742950" indent="-285750" eaLnBrk="0" hangingPunct="0">
              <a:spcBef>
                <a:spcPts val="600"/>
              </a:spcBef>
              <a:buSzPct val="100000"/>
              <a:buFont typeface="Lucida Grande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2pPr>
            <a:lvl3pPr marL="1143000" indent="-228600" eaLnBrk="0" hangingPunct="0">
              <a:spcBef>
                <a:spcPts val="600"/>
              </a:spcBef>
              <a:buSzPct val="100000"/>
              <a:buFont typeface="Lucida Grande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3pPr>
            <a:lvl4pPr marL="1600200" indent="-228600" eaLnBrk="0" hangingPunct="0">
              <a:spcBef>
                <a:spcPts val="500"/>
              </a:spcBef>
              <a:buSzPct val="100000"/>
              <a:buFont typeface="Lucida Grande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4pPr>
            <a:lvl5pPr marL="2057400" indent="-228600" eaLnBrk="0" hangingPunct="0">
              <a:spcBef>
                <a:spcPts val="500"/>
              </a:spcBef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27655" name="Rectangle 8"/>
          <p:cNvSpPr>
            <a:spLocks/>
          </p:cNvSpPr>
          <p:nvPr/>
        </p:nvSpPr>
        <p:spPr bwMode="auto">
          <a:xfrm>
            <a:off x="3886200" y="2819400"/>
            <a:ext cx="2362200" cy="609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ts val="700"/>
              </a:spcBef>
              <a:buSzPct val="100000"/>
              <a:buFont typeface="Lucida Grande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1pPr>
            <a:lvl2pPr marL="742950" indent="-285750" eaLnBrk="0" hangingPunct="0">
              <a:spcBef>
                <a:spcPts val="600"/>
              </a:spcBef>
              <a:buSzPct val="100000"/>
              <a:buFont typeface="Lucida Grande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2pPr>
            <a:lvl3pPr marL="1143000" indent="-228600" eaLnBrk="0" hangingPunct="0">
              <a:spcBef>
                <a:spcPts val="600"/>
              </a:spcBef>
              <a:buSzPct val="100000"/>
              <a:buFont typeface="Lucida Grande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3pPr>
            <a:lvl4pPr marL="1600200" indent="-228600" eaLnBrk="0" hangingPunct="0">
              <a:spcBef>
                <a:spcPts val="500"/>
              </a:spcBef>
              <a:buSzPct val="100000"/>
              <a:buFont typeface="Lucida Grande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4pPr>
            <a:lvl5pPr marL="2057400" indent="-228600" eaLnBrk="0" hangingPunct="0">
              <a:spcBef>
                <a:spcPts val="500"/>
              </a:spcBef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27656" name="Oval 9"/>
          <p:cNvSpPr>
            <a:spLocks/>
          </p:cNvSpPr>
          <p:nvPr/>
        </p:nvSpPr>
        <p:spPr bwMode="auto">
          <a:xfrm>
            <a:off x="4648200" y="2971800"/>
            <a:ext cx="304800" cy="304800"/>
          </a:xfrm>
          <a:prstGeom prst="ellipse">
            <a:avLst/>
          </a:prstGeom>
          <a:solidFill>
            <a:srgbClr val="171C8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700"/>
              </a:spcBef>
              <a:buSzPct val="100000"/>
              <a:buFont typeface="Lucida Grande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1pPr>
            <a:lvl2pPr marL="742950" indent="-285750" eaLnBrk="0" hangingPunct="0">
              <a:spcBef>
                <a:spcPts val="600"/>
              </a:spcBef>
              <a:buSzPct val="100000"/>
              <a:buFont typeface="Lucida Grande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2pPr>
            <a:lvl3pPr marL="1143000" indent="-228600" eaLnBrk="0" hangingPunct="0">
              <a:spcBef>
                <a:spcPts val="600"/>
              </a:spcBef>
              <a:buSzPct val="100000"/>
              <a:buFont typeface="Lucida Grande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3pPr>
            <a:lvl4pPr marL="1600200" indent="-228600" eaLnBrk="0" hangingPunct="0">
              <a:spcBef>
                <a:spcPts val="500"/>
              </a:spcBef>
              <a:buSzPct val="100000"/>
              <a:buFont typeface="Lucida Grande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4pPr>
            <a:lvl5pPr marL="2057400" indent="-228600" eaLnBrk="0" hangingPunct="0">
              <a:spcBef>
                <a:spcPts val="500"/>
              </a:spcBef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27657" name="Oval 10"/>
          <p:cNvSpPr>
            <a:spLocks/>
          </p:cNvSpPr>
          <p:nvPr/>
        </p:nvSpPr>
        <p:spPr bwMode="auto">
          <a:xfrm>
            <a:off x="5181600" y="2971800"/>
            <a:ext cx="304800" cy="304800"/>
          </a:xfrm>
          <a:prstGeom prst="ellipse">
            <a:avLst/>
          </a:prstGeom>
          <a:solidFill>
            <a:srgbClr val="970A1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700"/>
              </a:spcBef>
              <a:buSzPct val="100000"/>
              <a:buFont typeface="Lucida Grande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1pPr>
            <a:lvl2pPr marL="742950" indent="-285750" eaLnBrk="0" hangingPunct="0">
              <a:spcBef>
                <a:spcPts val="600"/>
              </a:spcBef>
              <a:buSzPct val="100000"/>
              <a:buFont typeface="Lucida Grande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2pPr>
            <a:lvl3pPr marL="1143000" indent="-228600" eaLnBrk="0" hangingPunct="0">
              <a:spcBef>
                <a:spcPts val="600"/>
              </a:spcBef>
              <a:buSzPct val="100000"/>
              <a:buFont typeface="Lucida Grande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3pPr>
            <a:lvl4pPr marL="1600200" indent="-228600" eaLnBrk="0" hangingPunct="0">
              <a:spcBef>
                <a:spcPts val="500"/>
              </a:spcBef>
              <a:buSzPct val="100000"/>
              <a:buFont typeface="Lucida Grande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4pPr>
            <a:lvl5pPr marL="2057400" indent="-228600" eaLnBrk="0" hangingPunct="0">
              <a:spcBef>
                <a:spcPts val="500"/>
              </a:spcBef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27658" name="Oval 11"/>
          <p:cNvSpPr>
            <a:spLocks/>
          </p:cNvSpPr>
          <p:nvPr/>
        </p:nvSpPr>
        <p:spPr bwMode="auto">
          <a:xfrm>
            <a:off x="5715000" y="2971800"/>
            <a:ext cx="304800" cy="304800"/>
          </a:xfrm>
          <a:prstGeom prst="ellipse">
            <a:avLst/>
          </a:prstGeom>
          <a:solidFill>
            <a:srgbClr val="19791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700"/>
              </a:spcBef>
              <a:buSzPct val="100000"/>
              <a:buFont typeface="Lucida Grande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1pPr>
            <a:lvl2pPr marL="742950" indent="-285750" eaLnBrk="0" hangingPunct="0">
              <a:spcBef>
                <a:spcPts val="600"/>
              </a:spcBef>
              <a:buSzPct val="100000"/>
              <a:buFont typeface="Lucida Grande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2pPr>
            <a:lvl3pPr marL="1143000" indent="-228600" eaLnBrk="0" hangingPunct="0">
              <a:spcBef>
                <a:spcPts val="600"/>
              </a:spcBef>
              <a:buSzPct val="100000"/>
              <a:buFont typeface="Lucida Grande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3pPr>
            <a:lvl4pPr marL="1600200" indent="-228600" eaLnBrk="0" hangingPunct="0">
              <a:spcBef>
                <a:spcPts val="500"/>
              </a:spcBef>
              <a:buSzPct val="100000"/>
              <a:buFont typeface="Lucida Grande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4pPr>
            <a:lvl5pPr marL="2057400" indent="-228600" eaLnBrk="0" hangingPunct="0">
              <a:spcBef>
                <a:spcPts val="500"/>
              </a:spcBef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27659" name="Rectangle 12"/>
          <p:cNvSpPr>
            <a:spLocks/>
          </p:cNvSpPr>
          <p:nvPr/>
        </p:nvSpPr>
        <p:spPr bwMode="auto">
          <a:xfrm>
            <a:off x="1470025" y="2833688"/>
            <a:ext cx="26416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>
            <a:lvl1pPr marL="39688" eaLnBrk="0" hangingPunct="0">
              <a:spcBef>
                <a:spcPts val="700"/>
              </a:spcBef>
              <a:buSzPct val="100000"/>
              <a:buFont typeface="Lucida Grande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1pPr>
            <a:lvl2pPr marL="742950" indent="-285750" eaLnBrk="0" hangingPunct="0">
              <a:spcBef>
                <a:spcPts val="600"/>
              </a:spcBef>
              <a:buSzPct val="100000"/>
              <a:buFont typeface="Lucida Grande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2pPr>
            <a:lvl3pPr marL="1143000" indent="-228600" eaLnBrk="0" hangingPunct="0">
              <a:spcBef>
                <a:spcPts val="600"/>
              </a:spcBef>
              <a:buSzPct val="100000"/>
              <a:buFont typeface="Lucida Grande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3pPr>
            <a:lvl4pPr marL="1600200" indent="-228600" eaLnBrk="0" hangingPunct="0">
              <a:spcBef>
                <a:spcPts val="500"/>
              </a:spcBef>
              <a:buSzPct val="100000"/>
              <a:buFont typeface="Lucida Grande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4pPr>
            <a:lvl5pPr marL="2057400" indent="-228600" eaLnBrk="0" hangingPunct="0">
              <a:spcBef>
                <a:spcPts val="500"/>
              </a:spcBef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9pPr>
          </a:lstStyle>
          <a:p>
            <a:pPr eaLnBrk="1" hangingPunct="1">
              <a:spcBef>
                <a:spcPts val="1600"/>
              </a:spcBef>
              <a:buSzTx/>
              <a:buFontTx/>
              <a:buNone/>
            </a:pPr>
            <a:r>
              <a:rPr lang="en-US" altLang="en-US" sz="2800">
                <a:cs typeface="Arial" pitchFamily="34" charset="0"/>
              </a:rPr>
              <a:t>“Secret Code”</a:t>
            </a:r>
          </a:p>
        </p:txBody>
      </p:sp>
      <p:sp>
        <p:nvSpPr>
          <p:cNvPr id="27660" name="Oval 13"/>
          <p:cNvSpPr>
            <a:spLocks/>
          </p:cNvSpPr>
          <p:nvPr/>
        </p:nvSpPr>
        <p:spPr bwMode="auto">
          <a:xfrm>
            <a:off x="4114800" y="38100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ts val="700"/>
              </a:spcBef>
              <a:buSzPct val="100000"/>
              <a:buFont typeface="Lucida Grande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1pPr>
            <a:lvl2pPr marL="742950" indent="-285750" eaLnBrk="0" hangingPunct="0">
              <a:spcBef>
                <a:spcPts val="600"/>
              </a:spcBef>
              <a:buSzPct val="100000"/>
              <a:buFont typeface="Lucida Grande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2pPr>
            <a:lvl3pPr marL="1143000" indent="-228600" eaLnBrk="0" hangingPunct="0">
              <a:spcBef>
                <a:spcPts val="600"/>
              </a:spcBef>
              <a:buSzPct val="100000"/>
              <a:buFont typeface="Lucida Grande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3pPr>
            <a:lvl4pPr marL="1600200" indent="-228600" eaLnBrk="0" hangingPunct="0">
              <a:spcBef>
                <a:spcPts val="500"/>
              </a:spcBef>
              <a:buSzPct val="100000"/>
              <a:buFont typeface="Lucida Grande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4pPr>
            <a:lvl5pPr marL="2057400" indent="-228600" eaLnBrk="0" hangingPunct="0">
              <a:spcBef>
                <a:spcPts val="500"/>
              </a:spcBef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27661" name="Oval 14"/>
          <p:cNvSpPr>
            <a:spLocks/>
          </p:cNvSpPr>
          <p:nvPr/>
        </p:nvSpPr>
        <p:spPr bwMode="auto">
          <a:xfrm>
            <a:off x="4648200" y="38100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ts val="700"/>
              </a:spcBef>
              <a:buSzPct val="100000"/>
              <a:buFont typeface="Lucida Grande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1pPr>
            <a:lvl2pPr marL="742950" indent="-285750" eaLnBrk="0" hangingPunct="0">
              <a:spcBef>
                <a:spcPts val="600"/>
              </a:spcBef>
              <a:buSzPct val="100000"/>
              <a:buFont typeface="Lucida Grande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2pPr>
            <a:lvl3pPr marL="1143000" indent="-228600" eaLnBrk="0" hangingPunct="0">
              <a:spcBef>
                <a:spcPts val="600"/>
              </a:spcBef>
              <a:buSzPct val="100000"/>
              <a:buFont typeface="Lucida Grande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3pPr>
            <a:lvl4pPr marL="1600200" indent="-228600" eaLnBrk="0" hangingPunct="0">
              <a:spcBef>
                <a:spcPts val="500"/>
              </a:spcBef>
              <a:buSzPct val="100000"/>
              <a:buFont typeface="Lucida Grande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4pPr>
            <a:lvl5pPr marL="2057400" indent="-228600" eaLnBrk="0" hangingPunct="0">
              <a:spcBef>
                <a:spcPts val="500"/>
              </a:spcBef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27662" name="Oval 15"/>
          <p:cNvSpPr>
            <a:spLocks/>
          </p:cNvSpPr>
          <p:nvPr/>
        </p:nvSpPr>
        <p:spPr bwMode="auto">
          <a:xfrm>
            <a:off x="5181600" y="38100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ts val="700"/>
              </a:spcBef>
              <a:buSzPct val="100000"/>
              <a:buFont typeface="Lucida Grande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1pPr>
            <a:lvl2pPr marL="742950" indent="-285750" eaLnBrk="0" hangingPunct="0">
              <a:spcBef>
                <a:spcPts val="600"/>
              </a:spcBef>
              <a:buSzPct val="100000"/>
              <a:buFont typeface="Lucida Grande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2pPr>
            <a:lvl3pPr marL="1143000" indent="-228600" eaLnBrk="0" hangingPunct="0">
              <a:spcBef>
                <a:spcPts val="600"/>
              </a:spcBef>
              <a:buSzPct val="100000"/>
              <a:buFont typeface="Lucida Grande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3pPr>
            <a:lvl4pPr marL="1600200" indent="-228600" eaLnBrk="0" hangingPunct="0">
              <a:spcBef>
                <a:spcPts val="500"/>
              </a:spcBef>
              <a:buSzPct val="100000"/>
              <a:buFont typeface="Lucida Grande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4pPr>
            <a:lvl5pPr marL="2057400" indent="-228600" eaLnBrk="0" hangingPunct="0">
              <a:spcBef>
                <a:spcPts val="500"/>
              </a:spcBef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27663" name="Oval 16"/>
          <p:cNvSpPr>
            <a:spLocks/>
          </p:cNvSpPr>
          <p:nvPr/>
        </p:nvSpPr>
        <p:spPr bwMode="auto">
          <a:xfrm>
            <a:off x="5715000" y="38100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ts val="700"/>
              </a:spcBef>
              <a:buSzPct val="100000"/>
              <a:buFont typeface="Lucida Grande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1pPr>
            <a:lvl2pPr marL="742950" indent="-285750" eaLnBrk="0" hangingPunct="0">
              <a:spcBef>
                <a:spcPts val="600"/>
              </a:spcBef>
              <a:buSzPct val="100000"/>
              <a:buFont typeface="Lucida Grande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2pPr>
            <a:lvl3pPr marL="1143000" indent="-228600" eaLnBrk="0" hangingPunct="0">
              <a:spcBef>
                <a:spcPts val="600"/>
              </a:spcBef>
              <a:buSzPct val="100000"/>
              <a:buFont typeface="Lucida Grande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3pPr>
            <a:lvl4pPr marL="1600200" indent="-228600" eaLnBrk="0" hangingPunct="0">
              <a:spcBef>
                <a:spcPts val="500"/>
              </a:spcBef>
              <a:buSzPct val="100000"/>
              <a:buFont typeface="Lucida Grande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4pPr>
            <a:lvl5pPr marL="2057400" indent="-228600" eaLnBrk="0" hangingPunct="0">
              <a:spcBef>
                <a:spcPts val="500"/>
              </a:spcBef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27664" name="Oval 17"/>
          <p:cNvSpPr>
            <a:spLocks/>
          </p:cNvSpPr>
          <p:nvPr/>
        </p:nvSpPr>
        <p:spPr bwMode="auto">
          <a:xfrm>
            <a:off x="4114800" y="42672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ts val="700"/>
              </a:spcBef>
              <a:buSzPct val="100000"/>
              <a:buFont typeface="Lucida Grande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1pPr>
            <a:lvl2pPr marL="742950" indent="-285750" eaLnBrk="0" hangingPunct="0">
              <a:spcBef>
                <a:spcPts val="600"/>
              </a:spcBef>
              <a:buSzPct val="100000"/>
              <a:buFont typeface="Lucida Grande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2pPr>
            <a:lvl3pPr marL="1143000" indent="-228600" eaLnBrk="0" hangingPunct="0">
              <a:spcBef>
                <a:spcPts val="600"/>
              </a:spcBef>
              <a:buSzPct val="100000"/>
              <a:buFont typeface="Lucida Grande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3pPr>
            <a:lvl4pPr marL="1600200" indent="-228600" eaLnBrk="0" hangingPunct="0">
              <a:spcBef>
                <a:spcPts val="500"/>
              </a:spcBef>
              <a:buSzPct val="100000"/>
              <a:buFont typeface="Lucida Grande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4pPr>
            <a:lvl5pPr marL="2057400" indent="-228600" eaLnBrk="0" hangingPunct="0">
              <a:spcBef>
                <a:spcPts val="500"/>
              </a:spcBef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27665" name="Oval 18"/>
          <p:cNvSpPr>
            <a:spLocks/>
          </p:cNvSpPr>
          <p:nvPr/>
        </p:nvSpPr>
        <p:spPr bwMode="auto">
          <a:xfrm>
            <a:off x="4648200" y="42672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ts val="700"/>
              </a:spcBef>
              <a:buSzPct val="100000"/>
              <a:buFont typeface="Lucida Grande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1pPr>
            <a:lvl2pPr marL="742950" indent="-285750" eaLnBrk="0" hangingPunct="0">
              <a:spcBef>
                <a:spcPts val="600"/>
              </a:spcBef>
              <a:buSzPct val="100000"/>
              <a:buFont typeface="Lucida Grande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2pPr>
            <a:lvl3pPr marL="1143000" indent="-228600" eaLnBrk="0" hangingPunct="0">
              <a:spcBef>
                <a:spcPts val="600"/>
              </a:spcBef>
              <a:buSzPct val="100000"/>
              <a:buFont typeface="Lucida Grande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3pPr>
            <a:lvl4pPr marL="1600200" indent="-228600" eaLnBrk="0" hangingPunct="0">
              <a:spcBef>
                <a:spcPts val="500"/>
              </a:spcBef>
              <a:buSzPct val="100000"/>
              <a:buFont typeface="Lucida Grande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4pPr>
            <a:lvl5pPr marL="2057400" indent="-228600" eaLnBrk="0" hangingPunct="0">
              <a:spcBef>
                <a:spcPts val="500"/>
              </a:spcBef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27666" name="Oval 19"/>
          <p:cNvSpPr>
            <a:spLocks/>
          </p:cNvSpPr>
          <p:nvPr/>
        </p:nvSpPr>
        <p:spPr bwMode="auto">
          <a:xfrm>
            <a:off x="5181600" y="42672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ts val="700"/>
              </a:spcBef>
              <a:buSzPct val="100000"/>
              <a:buFont typeface="Lucida Grande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1pPr>
            <a:lvl2pPr marL="742950" indent="-285750" eaLnBrk="0" hangingPunct="0">
              <a:spcBef>
                <a:spcPts val="600"/>
              </a:spcBef>
              <a:buSzPct val="100000"/>
              <a:buFont typeface="Lucida Grande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2pPr>
            <a:lvl3pPr marL="1143000" indent="-228600" eaLnBrk="0" hangingPunct="0">
              <a:spcBef>
                <a:spcPts val="600"/>
              </a:spcBef>
              <a:buSzPct val="100000"/>
              <a:buFont typeface="Lucida Grande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3pPr>
            <a:lvl4pPr marL="1600200" indent="-228600" eaLnBrk="0" hangingPunct="0">
              <a:spcBef>
                <a:spcPts val="500"/>
              </a:spcBef>
              <a:buSzPct val="100000"/>
              <a:buFont typeface="Lucida Grande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4pPr>
            <a:lvl5pPr marL="2057400" indent="-228600" eaLnBrk="0" hangingPunct="0">
              <a:spcBef>
                <a:spcPts val="500"/>
              </a:spcBef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27667" name="Oval 20"/>
          <p:cNvSpPr>
            <a:spLocks/>
          </p:cNvSpPr>
          <p:nvPr/>
        </p:nvSpPr>
        <p:spPr bwMode="auto">
          <a:xfrm>
            <a:off x="5715000" y="42672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ts val="700"/>
              </a:spcBef>
              <a:buSzPct val="100000"/>
              <a:buFont typeface="Lucida Grande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1pPr>
            <a:lvl2pPr marL="742950" indent="-285750" eaLnBrk="0" hangingPunct="0">
              <a:spcBef>
                <a:spcPts val="600"/>
              </a:spcBef>
              <a:buSzPct val="100000"/>
              <a:buFont typeface="Lucida Grande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2pPr>
            <a:lvl3pPr marL="1143000" indent="-228600" eaLnBrk="0" hangingPunct="0">
              <a:spcBef>
                <a:spcPts val="600"/>
              </a:spcBef>
              <a:buSzPct val="100000"/>
              <a:buFont typeface="Lucida Grande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3pPr>
            <a:lvl4pPr marL="1600200" indent="-228600" eaLnBrk="0" hangingPunct="0">
              <a:spcBef>
                <a:spcPts val="500"/>
              </a:spcBef>
              <a:buSzPct val="100000"/>
              <a:buFont typeface="Lucida Grande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4pPr>
            <a:lvl5pPr marL="2057400" indent="-228600" eaLnBrk="0" hangingPunct="0">
              <a:spcBef>
                <a:spcPts val="500"/>
              </a:spcBef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27668" name="Oval 21"/>
          <p:cNvSpPr>
            <a:spLocks/>
          </p:cNvSpPr>
          <p:nvPr/>
        </p:nvSpPr>
        <p:spPr bwMode="auto">
          <a:xfrm>
            <a:off x="4114800" y="47244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ts val="700"/>
              </a:spcBef>
              <a:buSzPct val="100000"/>
              <a:buFont typeface="Lucida Grande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1pPr>
            <a:lvl2pPr marL="742950" indent="-285750" eaLnBrk="0" hangingPunct="0">
              <a:spcBef>
                <a:spcPts val="600"/>
              </a:spcBef>
              <a:buSzPct val="100000"/>
              <a:buFont typeface="Lucida Grande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2pPr>
            <a:lvl3pPr marL="1143000" indent="-228600" eaLnBrk="0" hangingPunct="0">
              <a:spcBef>
                <a:spcPts val="600"/>
              </a:spcBef>
              <a:buSzPct val="100000"/>
              <a:buFont typeface="Lucida Grande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3pPr>
            <a:lvl4pPr marL="1600200" indent="-228600" eaLnBrk="0" hangingPunct="0">
              <a:spcBef>
                <a:spcPts val="500"/>
              </a:spcBef>
              <a:buSzPct val="100000"/>
              <a:buFont typeface="Lucida Grande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4pPr>
            <a:lvl5pPr marL="2057400" indent="-228600" eaLnBrk="0" hangingPunct="0">
              <a:spcBef>
                <a:spcPts val="500"/>
              </a:spcBef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27669" name="Oval 22"/>
          <p:cNvSpPr>
            <a:spLocks/>
          </p:cNvSpPr>
          <p:nvPr/>
        </p:nvSpPr>
        <p:spPr bwMode="auto">
          <a:xfrm>
            <a:off x="4648200" y="47244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ts val="700"/>
              </a:spcBef>
              <a:buSzPct val="100000"/>
              <a:buFont typeface="Lucida Grande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1pPr>
            <a:lvl2pPr marL="742950" indent="-285750" eaLnBrk="0" hangingPunct="0">
              <a:spcBef>
                <a:spcPts val="600"/>
              </a:spcBef>
              <a:buSzPct val="100000"/>
              <a:buFont typeface="Lucida Grande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2pPr>
            <a:lvl3pPr marL="1143000" indent="-228600" eaLnBrk="0" hangingPunct="0">
              <a:spcBef>
                <a:spcPts val="600"/>
              </a:spcBef>
              <a:buSzPct val="100000"/>
              <a:buFont typeface="Lucida Grande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3pPr>
            <a:lvl4pPr marL="1600200" indent="-228600" eaLnBrk="0" hangingPunct="0">
              <a:spcBef>
                <a:spcPts val="500"/>
              </a:spcBef>
              <a:buSzPct val="100000"/>
              <a:buFont typeface="Lucida Grande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4pPr>
            <a:lvl5pPr marL="2057400" indent="-228600" eaLnBrk="0" hangingPunct="0">
              <a:spcBef>
                <a:spcPts val="500"/>
              </a:spcBef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27670" name="Oval 23"/>
          <p:cNvSpPr>
            <a:spLocks/>
          </p:cNvSpPr>
          <p:nvPr/>
        </p:nvSpPr>
        <p:spPr bwMode="auto">
          <a:xfrm>
            <a:off x="5181600" y="47244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ts val="700"/>
              </a:spcBef>
              <a:buSzPct val="100000"/>
              <a:buFont typeface="Lucida Grande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1pPr>
            <a:lvl2pPr marL="742950" indent="-285750" eaLnBrk="0" hangingPunct="0">
              <a:spcBef>
                <a:spcPts val="600"/>
              </a:spcBef>
              <a:buSzPct val="100000"/>
              <a:buFont typeface="Lucida Grande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2pPr>
            <a:lvl3pPr marL="1143000" indent="-228600" eaLnBrk="0" hangingPunct="0">
              <a:spcBef>
                <a:spcPts val="600"/>
              </a:spcBef>
              <a:buSzPct val="100000"/>
              <a:buFont typeface="Lucida Grande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3pPr>
            <a:lvl4pPr marL="1600200" indent="-228600" eaLnBrk="0" hangingPunct="0">
              <a:spcBef>
                <a:spcPts val="500"/>
              </a:spcBef>
              <a:buSzPct val="100000"/>
              <a:buFont typeface="Lucida Grande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4pPr>
            <a:lvl5pPr marL="2057400" indent="-228600" eaLnBrk="0" hangingPunct="0">
              <a:spcBef>
                <a:spcPts val="500"/>
              </a:spcBef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27671" name="Oval 24"/>
          <p:cNvSpPr>
            <a:spLocks/>
          </p:cNvSpPr>
          <p:nvPr/>
        </p:nvSpPr>
        <p:spPr bwMode="auto">
          <a:xfrm>
            <a:off x="5715000" y="47244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ts val="700"/>
              </a:spcBef>
              <a:buSzPct val="100000"/>
              <a:buFont typeface="Lucida Grande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1pPr>
            <a:lvl2pPr marL="742950" indent="-285750" eaLnBrk="0" hangingPunct="0">
              <a:spcBef>
                <a:spcPts val="600"/>
              </a:spcBef>
              <a:buSzPct val="100000"/>
              <a:buFont typeface="Lucida Grande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2pPr>
            <a:lvl3pPr marL="1143000" indent="-228600" eaLnBrk="0" hangingPunct="0">
              <a:spcBef>
                <a:spcPts val="600"/>
              </a:spcBef>
              <a:buSzPct val="100000"/>
              <a:buFont typeface="Lucida Grande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3pPr>
            <a:lvl4pPr marL="1600200" indent="-228600" eaLnBrk="0" hangingPunct="0">
              <a:spcBef>
                <a:spcPts val="500"/>
              </a:spcBef>
              <a:buSzPct val="100000"/>
              <a:buFont typeface="Lucida Grande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4pPr>
            <a:lvl5pPr marL="2057400" indent="-228600" eaLnBrk="0" hangingPunct="0">
              <a:spcBef>
                <a:spcPts val="500"/>
              </a:spcBef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27672" name="Oval 25"/>
          <p:cNvSpPr>
            <a:spLocks/>
          </p:cNvSpPr>
          <p:nvPr/>
        </p:nvSpPr>
        <p:spPr bwMode="auto">
          <a:xfrm>
            <a:off x="4114800" y="51816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ts val="700"/>
              </a:spcBef>
              <a:buSzPct val="100000"/>
              <a:buFont typeface="Lucida Grande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1pPr>
            <a:lvl2pPr marL="742950" indent="-285750" eaLnBrk="0" hangingPunct="0">
              <a:spcBef>
                <a:spcPts val="600"/>
              </a:spcBef>
              <a:buSzPct val="100000"/>
              <a:buFont typeface="Lucida Grande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2pPr>
            <a:lvl3pPr marL="1143000" indent="-228600" eaLnBrk="0" hangingPunct="0">
              <a:spcBef>
                <a:spcPts val="600"/>
              </a:spcBef>
              <a:buSzPct val="100000"/>
              <a:buFont typeface="Lucida Grande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3pPr>
            <a:lvl4pPr marL="1600200" indent="-228600" eaLnBrk="0" hangingPunct="0">
              <a:spcBef>
                <a:spcPts val="500"/>
              </a:spcBef>
              <a:buSzPct val="100000"/>
              <a:buFont typeface="Lucida Grande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4pPr>
            <a:lvl5pPr marL="2057400" indent="-228600" eaLnBrk="0" hangingPunct="0">
              <a:spcBef>
                <a:spcPts val="500"/>
              </a:spcBef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27673" name="Oval 26"/>
          <p:cNvSpPr>
            <a:spLocks/>
          </p:cNvSpPr>
          <p:nvPr/>
        </p:nvSpPr>
        <p:spPr bwMode="auto">
          <a:xfrm>
            <a:off x="4648200" y="51816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ts val="700"/>
              </a:spcBef>
              <a:buSzPct val="100000"/>
              <a:buFont typeface="Lucida Grande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1pPr>
            <a:lvl2pPr marL="742950" indent="-285750" eaLnBrk="0" hangingPunct="0">
              <a:spcBef>
                <a:spcPts val="600"/>
              </a:spcBef>
              <a:buSzPct val="100000"/>
              <a:buFont typeface="Lucida Grande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2pPr>
            <a:lvl3pPr marL="1143000" indent="-228600" eaLnBrk="0" hangingPunct="0">
              <a:spcBef>
                <a:spcPts val="600"/>
              </a:spcBef>
              <a:buSzPct val="100000"/>
              <a:buFont typeface="Lucida Grande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3pPr>
            <a:lvl4pPr marL="1600200" indent="-228600" eaLnBrk="0" hangingPunct="0">
              <a:spcBef>
                <a:spcPts val="500"/>
              </a:spcBef>
              <a:buSzPct val="100000"/>
              <a:buFont typeface="Lucida Grande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4pPr>
            <a:lvl5pPr marL="2057400" indent="-228600" eaLnBrk="0" hangingPunct="0">
              <a:spcBef>
                <a:spcPts val="500"/>
              </a:spcBef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27674" name="Oval 27"/>
          <p:cNvSpPr>
            <a:spLocks/>
          </p:cNvSpPr>
          <p:nvPr/>
        </p:nvSpPr>
        <p:spPr bwMode="auto">
          <a:xfrm>
            <a:off x="5181600" y="51816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ts val="700"/>
              </a:spcBef>
              <a:buSzPct val="100000"/>
              <a:buFont typeface="Lucida Grande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1pPr>
            <a:lvl2pPr marL="742950" indent="-285750" eaLnBrk="0" hangingPunct="0">
              <a:spcBef>
                <a:spcPts val="600"/>
              </a:spcBef>
              <a:buSzPct val="100000"/>
              <a:buFont typeface="Lucida Grande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2pPr>
            <a:lvl3pPr marL="1143000" indent="-228600" eaLnBrk="0" hangingPunct="0">
              <a:spcBef>
                <a:spcPts val="600"/>
              </a:spcBef>
              <a:buSzPct val="100000"/>
              <a:buFont typeface="Lucida Grande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3pPr>
            <a:lvl4pPr marL="1600200" indent="-228600" eaLnBrk="0" hangingPunct="0">
              <a:spcBef>
                <a:spcPts val="500"/>
              </a:spcBef>
              <a:buSzPct val="100000"/>
              <a:buFont typeface="Lucida Grande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4pPr>
            <a:lvl5pPr marL="2057400" indent="-228600" eaLnBrk="0" hangingPunct="0">
              <a:spcBef>
                <a:spcPts val="500"/>
              </a:spcBef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27675" name="Oval 28"/>
          <p:cNvSpPr>
            <a:spLocks/>
          </p:cNvSpPr>
          <p:nvPr/>
        </p:nvSpPr>
        <p:spPr bwMode="auto">
          <a:xfrm>
            <a:off x="5715000" y="51816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ts val="700"/>
              </a:spcBef>
              <a:buSzPct val="100000"/>
              <a:buFont typeface="Lucida Grande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1pPr>
            <a:lvl2pPr marL="742950" indent="-285750" eaLnBrk="0" hangingPunct="0">
              <a:spcBef>
                <a:spcPts val="600"/>
              </a:spcBef>
              <a:buSzPct val="100000"/>
              <a:buFont typeface="Lucida Grande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2pPr>
            <a:lvl3pPr marL="1143000" indent="-228600" eaLnBrk="0" hangingPunct="0">
              <a:spcBef>
                <a:spcPts val="600"/>
              </a:spcBef>
              <a:buSzPct val="100000"/>
              <a:buFont typeface="Lucida Grande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3pPr>
            <a:lvl4pPr marL="1600200" indent="-228600" eaLnBrk="0" hangingPunct="0">
              <a:spcBef>
                <a:spcPts val="500"/>
              </a:spcBef>
              <a:buSzPct val="100000"/>
              <a:buFont typeface="Lucida Grande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4pPr>
            <a:lvl5pPr marL="2057400" indent="-228600" eaLnBrk="0" hangingPunct="0">
              <a:spcBef>
                <a:spcPts val="500"/>
              </a:spcBef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27676" name="Oval 29"/>
          <p:cNvSpPr>
            <a:spLocks/>
          </p:cNvSpPr>
          <p:nvPr/>
        </p:nvSpPr>
        <p:spPr bwMode="auto">
          <a:xfrm>
            <a:off x="4114800" y="56388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ts val="700"/>
              </a:spcBef>
              <a:buSzPct val="100000"/>
              <a:buFont typeface="Lucida Grande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1pPr>
            <a:lvl2pPr marL="742950" indent="-285750" eaLnBrk="0" hangingPunct="0">
              <a:spcBef>
                <a:spcPts val="600"/>
              </a:spcBef>
              <a:buSzPct val="100000"/>
              <a:buFont typeface="Lucida Grande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2pPr>
            <a:lvl3pPr marL="1143000" indent="-228600" eaLnBrk="0" hangingPunct="0">
              <a:spcBef>
                <a:spcPts val="600"/>
              </a:spcBef>
              <a:buSzPct val="100000"/>
              <a:buFont typeface="Lucida Grande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3pPr>
            <a:lvl4pPr marL="1600200" indent="-228600" eaLnBrk="0" hangingPunct="0">
              <a:spcBef>
                <a:spcPts val="500"/>
              </a:spcBef>
              <a:buSzPct val="100000"/>
              <a:buFont typeface="Lucida Grande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4pPr>
            <a:lvl5pPr marL="2057400" indent="-228600" eaLnBrk="0" hangingPunct="0">
              <a:spcBef>
                <a:spcPts val="500"/>
              </a:spcBef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27677" name="Oval 30"/>
          <p:cNvSpPr>
            <a:spLocks/>
          </p:cNvSpPr>
          <p:nvPr/>
        </p:nvSpPr>
        <p:spPr bwMode="auto">
          <a:xfrm>
            <a:off x="4648200" y="56388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ts val="700"/>
              </a:spcBef>
              <a:buSzPct val="100000"/>
              <a:buFont typeface="Lucida Grande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1pPr>
            <a:lvl2pPr marL="742950" indent="-285750" eaLnBrk="0" hangingPunct="0">
              <a:spcBef>
                <a:spcPts val="600"/>
              </a:spcBef>
              <a:buSzPct val="100000"/>
              <a:buFont typeface="Lucida Grande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2pPr>
            <a:lvl3pPr marL="1143000" indent="-228600" eaLnBrk="0" hangingPunct="0">
              <a:spcBef>
                <a:spcPts val="600"/>
              </a:spcBef>
              <a:buSzPct val="100000"/>
              <a:buFont typeface="Lucida Grande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3pPr>
            <a:lvl4pPr marL="1600200" indent="-228600" eaLnBrk="0" hangingPunct="0">
              <a:spcBef>
                <a:spcPts val="500"/>
              </a:spcBef>
              <a:buSzPct val="100000"/>
              <a:buFont typeface="Lucida Grande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4pPr>
            <a:lvl5pPr marL="2057400" indent="-228600" eaLnBrk="0" hangingPunct="0">
              <a:spcBef>
                <a:spcPts val="500"/>
              </a:spcBef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27678" name="Oval 31"/>
          <p:cNvSpPr>
            <a:spLocks/>
          </p:cNvSpPr>
          <p:nvPr/>
        </p:nvSpPr>
        <p:spPr bwMode="auto">
          <a:xfrm>
            <a:off x="5181600" y="56388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ts val="700"/>
              </a:spcBef>
              <a:buSzPct val="100000"/>
              <a:buFont typeface="Lucida Grande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1pPr>
            <a:lvl2pPr marL="742950" indent="-285750" eaLnBrk="0" hangingPunct="0">
              <a:spcBef>
                <a:spcPts val="600"/>
              </a:spcBef>
              <a:buSzPct val="100000"/>
              <a:buFont typeface="Lucida Grande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2pPr>
            <a:lvl3pPr marL="1143000" indent="-228600" eaLnBrk="0" hangingPunct="0">
              <a:spcBef>
                <a:spcPts val="600"/>
              </a:spcBef>
              <a:buSzPct val="100000"/>
              <a:buFont typeface="Lucida Grande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3pPr>
            <a:lvl4pPr marL="1600200" indent="-228600" eaLnBrk="0" hangingPunct="0">
              <a:spcBef>
                <a:spcPts val="500"/>
              </a:spcBef>
              <a:buSzPct val="100000"/>
              <a:buFont typeface="Lucida Grande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4pPr>
            <a:lvl5pPr marL="2057400" indent="-228600" eaLnBrk="0" hangingPunct="0">
              <a:spcBef>
                <a:spcPts val="500"/>
              </a:spcBef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27679" name="Oval 32"/>
          <p:cNvSpPr>
            <a:spLocks/>
          </p:cNvSpPr>
          <p:nvPr/>
        </p:nvSpPr>
        <p:spPr bwMode="auto">
          <a:xfrm>
            <a:off x="5715000" y="56388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ts val="700"/>
              </a:spcBef>
              <a:buSzPct val="100000"/>
              <a:buFont typeface="Lucida Grande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1pPr>
            <a:lvl2pPr marL="742950" indent="-285750" eaLnBrk="0" hangingPunct="0">
              <a:spcBef>
                <a:spcPts val="600"/>
              </a:spcBef>
              <a:buSzPct val="100000"/>
              <a:buFont typeface="Lucida Grande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2pPr>
            <a:lvl3pPr marL="1143000" indent="-228600" eaLnBrk="0" hangingPunct="0">
              <a:spcBef>
                <a:spcPts val="600"/>
              </a:spcBef>
              <a:buSzPct val="100000"/>
              <a:buFont typeface="Lucida Grande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3pPr>
            <a:lvl4pPr marL="1600200" indent="-228600" eaLnBrk="0" hangingPunct="0">
              <a:spcBef>
                <a:spcPts val="500"/>
              </a:spcBef>
              <a:buSzPct val="100000"/>
              <a:buFont typeface="Lucida Grande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4pPr>
            <a:lvl5pPr marL="2057400" indent="-228600" eaLnBrk="0" hangingPunct="0">
              <a:spcBef>
                <a:spcPts val="500"/>
              </a:spcBef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27680" name="Oval 33"/>
          <p:cNvSpPr>
            <a:spLocks/>
          </p:cNvSpPr>
          <p:nvPr/>
        </p:nvSpPr>
        <p:spPr bwMode="auto">
          <a:xfrm>
            <a:off x="4114800" y="60960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ts val="700"/>
              </a:spcBef>
              <a:buSzPct val="100000"/>
              <a:buFont typeface="Lucida Grande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1pPr>
            <a:lvl2pPr marL="742950" indent="-285750" eaLnBrk="0" hangingPunct="0">
              <a:spcBef>
                <a:spcPts val="600"/>
              </a:spcBef>
              <a:buSzPct val="100000"/>
              <a:buFont typeface="Lucida Grande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2pPr>
            <a:lvl3pPr marL="1143000" indent="-228600" eaLnBrk="0" hangingPunct="0">
              <a:spcBef>
                <a:spcPts val="600"/>
              </a:spcBef>
              <a:buSzPct val="100000"/>
              <a:buFont typeface="Lucida Grande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3pPr>
            <a:lvl4pPr marL="1600200" indent="-228600" eaLnBrk="0" hangingPunct="0">
              <a:spcBef>
                <a:spcPts val="500"/>
              </a:spcBef>
              <a:buSzPct val="100000"/>
              <a:buFont typeface="Lucida Grande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4pPr>
            <a:lvl5pPr marL="2057400" indent="-228600" eaLnBrk="0" hangingPunct="0">
              <a:spcBef>
                <a:spcPts val="500"/>
              </a:spcBef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27681" name="Oval 34"/>
          <p:cNvSpPr>
            <a:spLocks/>
          </p:cNvSpPr>
          <p:nvPr/>
        </p:nvSpPr>
        <p:spPr bwMode="auto">
          <a:xfrm>
            <a:off x="4648200" y="60960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ts val="700"/>
              </a:spcBef>
              <a:buSzPct val="100000"/>
              <a:buFont typeface="Lucida Grande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1pPr>
            <a:lvl2pPr marL="742950" indent="-285750" eaLnBrk="0" hangingPunct="0">
              <a:spcBef>
                <a:spcPts val="600"/>
              </a:spcBef>
              <a:buSzPct val="100000"/>
              <a:buFont typeface="Lucida Grande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2pPr>
            <a:lvl3pPr marL="1143000" indent="-228600" eaLnBrk="0" hangingPunct="0">
              <a:spcBef>
                <a:spcPts val="600"/>
              </a:spcBef>
              <a:buSzPct val="100000"/>
              <a:buFont typeface="Lucida Grande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3pPr>
            <a:lvl4pPr marL="1600200" indent="-228600" eaLnBrk="0" hangingPunct="0">
              <a:spcBef>
                <a:spcPts val="500"/>
              </a:spcBef>
              <a:buSzPct val="100000"/>
              <a:buFont typeface="Lucida Grande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4pPr>
            <a:lvl5pPr marL="2057400" indent="-228600" eaLnBrk="0" hangingPunct="0">
              <a:spcBef>
                <a:spcPts val="500"/>
              </a:spcBef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27682" name="Oval 35"/>
          <p:cNvSpPr>
            <a:spLocks/>
          </p:cNvSpPr>
          <p:nvPr/>
        </p:nvSpPr>
        <p:spPr bwMode="auto">
          <a:xfrm>
            <a:off x="5181600" y="60960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ts val="700"/>
              </a:spcBef>
              <a:buSzPct val="100000"/>
              <a:buFont typeface="Lucida Grande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1pPr>
            <a:lvl2pPr marL="742950" indent="-285750" eaLnBrk="0" hangingPunct="0">
              <a:spcBef>
                <a:spcPts val="600"/>
              </a:spcBef>
              <a:buSzPct val="100000"/>
              <a:buFont typeface="Lucida Grande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2pPr>
            <a:lvl3pPr marL="1143000" indent="-228600" eaLnBrk="0" hangingPunct="0">
              <a:spcBef>
                <a:spcPts val="600"/>
              </a:spcBef>
              <a:buSzPct val="100000"/>
              <a:buFont typeface="Lucida Grande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3pPr>
            <a:lvl4pPr marL="1600200" indent="-228600" eaLnBrk="0" hangingPunct="0">
              <a:spcBef>
                <a:spcPts val="500"/>
              </a:spcBef>
              <a:buSzPct val="100000"/>
              <a:buFont typeface="Lucida Grande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4pPr>
            <a:lvl5pPr marL="2057400" indent="-228600" eaLnBrk="0" hangingPunct="0">
              <a:spcBef>
                <a:spcPts val="500"/>
              </a:spcBef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27683" name="Oval 36"/>
          <p:cNvSpPr>
            <a:spLocks/>
          </p:cNvSpPr>
          <p:nvPr/>
        </p:nvSpPr>
        <p:spPr bwMode="auto">
          <a:xfrm>
            <a:off x="5715000" y="60960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ts val="700"/>
              </a:spcBef>
              <a:buSzPct val="100000"/>
              <a:buFont typeface="Lucida Grande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1pPr>
            <a:lvl2pPr marL="742950" indent="-285750" eaLnBrk="0" hangingPunct="0">
              <a:spcBef>
                <a:spcPts val="600"/>
              </a:spcBef>
              <a:buSzPct val="100000"/>
              <a:buFont typeface="Lucida Grande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2pPr>
            <a:lvl3pPr marL="1143000" indent="-228600" eaLnBrk="0" hangingPunct="0">
              <a:spcBef>
                <a:spcPts val="600"/>
              </a:spcBef>
              <a:buSzPct val="100000"/>
              <a:buFont typeface="Lucida Grande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3pPr>
            <a:lvl4pPr marL="1600200" indent="-228600" eaLnBrk="0" hangingPunct="0">
              <a:spcBef>
                <a:spcPts val="500"/>
              </a:spcBef>
              <a:buSzPct val="100000"/>
              <a:buFont typeface="Lucida Grande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4pPr>
            <a:lvl5pPr marL="2057400" indent="-228600" eaLnBrk="0" hangingPunct="0">
              <a:spcBef>
                <a:spcPts val="500"/>
              </a:spcBef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27684" name="Oval 37"/>
          <p:cNvSpPr>
            <a:spLocks/>
          </p:cNvSpPr>
          <p:nvPr/>
        </p:nvSpPr>
        <p:spPr bwMode="auto">
          <a:xfrm>
            <a:off x="7086600" y="6172200"/>
            <a:ext cx="152400" cy="152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ts val="700"/>
              </a:spcBef>
              <a:buSzPct val="100000"/>
              <a:buFont typeface="Lucida Grande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1pPr>
            <a:lvl2pPr marL="742950" indent="-285750" eaLnBrk="0" hangingPunct="0">
              <a:spcBef>
                <a:spcPts val="600"/>
              </a:spcBef>
              <a:buSzPct val="100000"/>
              <a:buFont typeface="Lucida Grande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2pPr>
            <a:lvl3pPr marL="1143000" indent="-228600" eaLnBrk="0" hangingPunct="0">
              <a:spcBef>
                <a:spcPts val="600"/>
              </a:spcBef>
              <a:buSzPct val="100000"/>
              <a:buFont typeface="Lucida Grande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3pPr>
            <a:lvl4pPr marL="1600200" indent="-228600" eaLnBrk="0" hangingPunct="0">
              <a:spcBef>
                <a:spcPts val="500"/>
              </a:spcBef>
              <a:buSzPct val="100000"/>
              <a:buFont typeface="Lucida Grande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4pPr>
            <a:lvl5pPr marL="2057400" indent="-228600" eaLnBrk="0" hangingPunct="0">
              <a:spcBef>
                <a:spcPts val="500"/>
              </a:spcBef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27685" name="Oval 38"/>
          <p:cNvSpPr>
            <a:spLocks/>
          </p:cNvSpPr>
          <p:nvPr/>
        </p:nvSpPr>
        <p:spPr bwMode="auto">
          <a:xfrm>
            <a:off x="6858000" y="6172200"/>
            <a:ext cx="152400" cy="152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ts val="700"/>
              </a:spcBef>
              <a:buSzPct val="100000"/>
              <a:buFont typeface="Lucida Grande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1pPr>
            <a:lvl2pPr marL="742950" indent="-285750" eaLnBrk="0" hangingPunct="0">
              <a:spcBef>
                <a:spcPts val="600"/>
              </a:spcBef>
              <a:buSzPct val="100000"/>
              <a:buFont typeface="Lucida Grande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2pPr>
            <a:lvl3pPr marL="1143000" indent="-228600" eaLnBrk="0" hangingPunct="0">
              <a:spcBef>
                <a:spcPts val="600"/>
              </a:spcBef>
              <a:buSzPct val="100000"/>
              <a:buFont typeface="Lucida Grande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3pPr>
            <a:lvl4pPr marL="1600200" indent="-228600" eaLnBrk="0" hangingPunct="0">
              <a:spcBef>
                <a:spcPts val="500"/>
              </a:spcBef>
              <a:buSzPct val="100000"/>
              <a:buFont typeface="Lucida Grande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4pPr>
            <a:lvl5pPr marL="2057400" indent="-228600" eaLnBrk="0" hangingPunct="0">
              <a:spcBef>
                <a:spcPts val="500"/>
              </a:spcBef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27686" name="Oval 39"/>
          <p:cNvSpPr>
            <a:spLocks/>
          </p:cNvSpPr>
          <p:nvPr/>
        </p:nvSpPr>
        <p:spPr bwMode="auto">
          <a:xfrm>
            <a:off x="6629400" y="6172200"/>
            <a:ext cx="152400" cy="152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ts val="700"/>
              </a:spcBef>
              <a:buSzPct val="100000"/>
              <a:buFont typeface="Lucida Grande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1pPr>
            <a:lvl2pPr marL="742950" indent="-285750" eaLnBrk="0" hangingPunct="0">
              <a:spcBef>
                <a:spcPts val="600"/>
              </a:spcBef>
              <a:buSzPct val="100000"/>
              <a:buFont typeface="Lucida Grande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2pPr>
            <a:lvl3pPr marL="1143000" indent="-228600" eaLnBrk="0" hangingPunct="0">
              <a:spcBef>
                <a:spcPts val="600"/>
              </a:spcBef>
              <a:buSzPct val="100000"/>
              <a:buFont typeface="Lucida Grande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3pPr>
            <a:lvl4pPr marL="1600200" indent="-228600" eaLnBrk="0" hangingPunct="0">
              <a:spcBef>
                <a:spcPts val="500"/>
              </a:spcBef>
              <a:buSzPct val="100000"/>
              <a:buFont typeface="Lucida Grande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4pPr>
            <a:lvl5pPr marL="2057400" indent="-228600" eaLnBrk="0" hangingPunct="0">
              <a:spcBef>
                <a:spcPts val="500"/>
              </a:spcBef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27687" name="Oval 40"/>
          <p:cNvSpPr>
            <a:spLocks/>
          </p:cNvSpPr>
          <p:nvPr/>
        </p:nvSpPr>
        <p:spPr bwMode="auto">
          <a:xfrm>
            <a:off x="6400800" y="6172200"/>
            <a:ext cx="152400" cy="152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ts val="700"/>
              </a:spcBef>
              <a:buSzPct val="100000"/>
              <a:buFont typeface="Lucida Grande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1pPr>
            <a:lvl2pPr marL="742950" indent="-285750" eaLnBrk="0" hangingPunct="0">
              <a:spcBef>
                <a:spcPts val="600"/>
              </a:spcBef>
              <a:buSzPct val="100000"/>
              <a:buFont typeface="Lucida Grande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2pPr>
            <a:lvl3pPr marL="1143000" indent="-228600" eaLnBrk="0" hangingPunct="0">
              <a:spcBef>
                <a:spcPts val="600"/>
              </a:spcBef>
              <a:buSzPct val="100000"/>
              <a:buFont typeface="Lucida Grande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3pPr>
            <a:lvl4pPr marL="1600200" indent="-228600" eaLnBrk="0" hangingPunct="0">
              <a:spcBef>
                <a:spcPts val="500"/>
              </a:spcBef>
              <a:buSzPct val="100000"/>
              <a:buFont typeface="Lucida Grande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4pPr>
            <a:lvl5pPr marL="2057400" indent="-228600" eaLnBrk="0" hangingPunct="0">
              <a:spcBef>
                <a:spcPts val="500"/>
              </a:spcBef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27688" name="Oval 41"/>
          <p:cNvSpPr>
            <a:spLocks/>
          </p:cNvSpPr>
          <p:nvPr/>
        </p:nvSpPr>
        <p:spPr bwMode="auto">
          <a:xfrm>
            <a:off x="7086600" y="5715000"/>
            <a:ext cx="152400" cy="152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ts val="700"/>
              </a:spcBef>
              <a:buSzPct val="100000"/>
              <a:buFont typeface="Lucida Grande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1pPr>
            <a:lvl2pPr marL="742950" indent="-285750" eaLnBrk="0" hangingPunct="0">
              <a:spcBef>
                <a:spcPts val="600"/>
              </a:spcBef>
              <a:buSzPct val="100000"/>
              <a:buFont typeface="Lucida Grande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2pPr>
            <a:lvl3pPr marL="1143000" indent="-228600" eaLnBrk="0" hangingPunct="0">
              <a:spcBef>
                <a:spcPts val="600"/>
              </a:spcBef>
              <a:buSzPct val="100000"/>
              <a:buFont typeface="Lucida Grande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3pPr>
            <a:lvl4pPr marL="1600200" indent="-228600" eaLnBrk="0" hangingPunct="0">
              <a:spcBef>
                <a:spcPts val="500"/>
              </a:spcBef>
              <a:buSzPct val="100000"/>
              <a:buFont typeface="Lucida Grande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4pPr>
            <a:lvl5pPr marL="2057400" indent="-228600" eaLnBrk="0" hangingPunct="0">
              <a:spcBef>
                <a:spcPts val="500"/>
              </a:spcBef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27689" name="Oval 42"/>
          <p:cNvSpPr>
            <a:spLocks/>
          </p:cNvSpPr>
          <p:nvPr/>
        </p:nvSpPr>
        <p:spPr bwMode="auto">
          <a:xfrm>
            <a:off x="6858000" y="5715000"/>
            <a:ext cx="152400" cy="152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ts val="700"/>
              </a:spcBef>
              <a:buSzPct val="100000"/>
              <a:buFont typeface="Lucida Grande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1pPr>
            <a:lvl2pPr marL="742950" indent="-285750" eaLnBrk="0" hangingPunct="0">
              <a:spcBef>
                <a:spcPts val="600"/>
              </a:spcBef>
              <a:buSzPct val="100000"/>
              <a:buFont typeface="Lucida Grande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2pPr>
            <a:lvl3pPr marL="1143000" indent="-228600" eaLnBrk="0" hangingPunct="0">
              <a:spcBef>
                <a:spcPts val="600"/>
              </a:spcBef>
              <a:buSzPct val="100000"/>
              <a:buFont typeface="Lucida Grande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3pPr>
            <a:lvl4pPr marL="1600200" indent="-228600" eaLnBrk="0" hangingPunct="0">
              <a:spcBef>
                <a:spcPts val="500"/>
              </a:spcBef>
              <a:buSzPct val="100000"/>
              <a:buFont typeface="Lucida Grande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4pPr>
            <a:lvl5pPr marL="2057400" indent="-228600" eaLnBrk="0" hangingPunct="0">
              <a:spcBef>
                <a:spcPts val="500"/>
              </a:spcBef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27690" name="Oval 43"/>
          <p:cNvSpPr>
            <a:spLocks/>
          </p:cNvSpPr>
          <p:nvPr/>
        </p:nvSpPr>
        <p:spPr bwMode="auto">
          <a:xfrm>
            <a:off x="6629400" y="5715000"/>
            <a:ext cx="152400" cy="152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ts val="700"/>
              </a:spcBef>
              <a:buSzPct val="100000"/>
              <a:buFont typeface="Lucida Grande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1pPr>
            <a:lvl2pPr marL="742950" indent="-285750" eaLnBrk="0" hangingPunct="0">
              <a:spcBef>
                <a:spcPts val="600"/>
              </a:spcBef>
              <a:buSzPct val="100000"/>
              <a:buFont typeface="Lucida Grande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2pPr>
            <a:lvl3pPr marL="1143000" indent="-228600" eaLnBrk="0" hangingPunct="0">
              <a:spcBef>
                <a:spcPts val="600"/>
              </a:spcBef>
              <a:buSzPct val="100000"/>
              <a:buFont typeface="Lucida Grande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3pPr>
            <a:lvl4pPr marL="1600200" indent="-228600" eaLnBrk="0" hangingPunct="0">
              <a:spcBef>
                <a:spcPts val="500"/>
              </a:spcBef>
              <a:buSzPct val="100000"/>
              <a:buFont typeface="Lucida Grande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4pPr>
            <a:lvl5pPr marL="2057400" indent="-228600" eaLnBrk="0" hangingPunct="0">
              <a:spcBef>
                <a:spcPts val="500"/>
              </a:spcBef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27691" name="Oval 44"/>
          <p:cNvSpPr>
            <a:spLocks/>
          </p:cNvSpPr>
          <p:nvPr/>
        </p:nvSpPr>
        <p:spPr bwMode="auto">
          <a:xfrm>
            <a:off x="6400800" y="5715000"/>
            <a:ext cx="152400" cy="152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ts val="700"/>
              </a:spcBef>
              <a:buSzPct val="100000"/>
              <a:buFont typeface="Lucida Grande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1pPr>
            <a:lvl2pPr marL="742950" indent="-285750" eaLnBrk="0" hangingPunct="0">
              <a:spcBef>
                <a:spcPts val="600"/>
              </a:spcBef>
              <a:buSzPct val="100000"/>
              <a:buFont typeface="Lucida Grande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2pPr>
            <a:lvl3pPr marL="1143000" indent="-228600" eaLnBrk="0" hangingPunct="0">
              <a:spcBef>
                <a:spcPts val="600"/>
              </a:spcBef>
              <a:buSzPct val="100000"/>
              <a:buFont typeface="Lucida Grande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3pPr>
            <a:lvl4pPr marL="1600200" indent="-228600" eaLnBrk="0" hangingPunct="0">
              <a:spcBef>
                <a:spcPts val="500"/>
              </a:spcBef>
              <a:buSzPct val="100000"/>
              <a:buFont typeface="Lucida Grande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4pPr>
            <a:lvl5pPr marL="2057400" indent="-228600" eaLnBrk="0" hangingPunct="0">
              <a:spcBef>
                <a:spcPts val="500"/>
              </a:spcBef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27692" name="Oval 45"/>
          <p:cNvSpPr>
            <a:spLocks/>
          </p:cNvSpPr>
          <p:nvPr/>
        </p:nvSpPr>
        <p:spPr bwMode="auto">
          <a:xfrm>
            <a:off x="7086600" y="5257800"/>
            <a:ext cx="152400" cy="152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ts val="700"/>
              </a:spcBef>
              <a:buSzPct val="100000"/>
              <a:buFont typeface="Lucida Grande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1pPr>
            <a:lvl2pPr marL="742950" indent="-285750" eaLnBrk="0" hangingPunct="0">
              <a:spcBef>
                <a:spcPts val="600"/>
              </a:spcBef>
              <a:buSzPct val="100000"/>
              <a:buFont typeface="Lucida Grande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2pPr>
            <a:lvl3pPr marL="1143000" indent="-228600" eaLnBrk="0" hangingPunct="0">
              <a:spcBef>
                <a:spcPts val="600"/>
              </a:spcBef>
              <a:buSzPct val="100000"/>
              <a:buFont typeface="Lucida Grande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3pPr>
            <a:lvl4pPr marL="1600200" indent="-228600" eaLnBrk="0" hangingPunct="0">
              <a:spcBef>
                <a:spcPts val="500"/>
              </a:spcBef>
              <a:buSzPct val="100000"/>
              <a:buFont typeface="Lucida Grande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4pPr>
            <a:lvl5pPr marL="2057400" indent="-228600" eaLnBrk="0" hangingPunct="0">
              <a:spcBef>
                <a:spcPts val="500"/>
              </a:spcBef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27693" name="Oval 46"/>
          <p:cNvSpPr>
            <a:spLocks/>
          </p:cNvSpPr>
          <p:nvPr/>
        </p:nvSpPr>
        <p:spPr bwMode="auto">
          <a:xfrm>
            <a:off x="6858000" y="5257800"/>
            <a:ext cx="152400" cy="152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ts val="700"/>
              </a:spcBef>
              <a:buSzPct val="100000"/>
              <a:buFont typeface="Lucida Grande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1pPr>
            <a:lvl2pPr marL="742950" indent="-285750" eaLnBrk="0" hangingPunct="0">
              <a:spcBef>
                <a:spcPts val="600"/>
              </a:spcBef>
              <a:buSzPct val="100000"/>
              <a:buFont typeface="Lucida Grande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2pPr>
            <a:lvl3pPr marL="1143000" indent="-228600" eaLnBrk="0" hangingPunct="0">
              <a:spcBef>
                <a:spcPts val="600"/>
              </a:spcBef>
              <a:buSzPct val="100000"/>
              <a:buFont typeface="Lucida Grande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3pPr>
            <a:lvl4pPr marL="1600200" indent="-228600" eaLnBrk="0" hangingPunct="0">
              <a:spcBef>
                <a:spcPts val="500"/>
              </a:spcBef>
              <a:buSzPct val="100000"/>
              <a:buFont typeface="Lucida Grande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4pPr>
            <a:lvl5pPr marL="2057400" indent="-228600" eaLnBrk="0" hangingPunct="0">
              <a:spcBef>
                <a:spcPts val="500"/>
              </a:spcBef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27694" name="Oval 47"/>
          <p:cNvSpPr>
            <a:spLocks/>
          </p:cNvSpPr>
          <p:nvPr/>
        </p:nvSpPr>
        <p:spPr bwMode="auto">
          <a:xfrm>
            <a:off x="6629400" y="5257800"/>
            <a:ext cx="152400" cy="152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ts val="700"/>
              </a:spcBef>
              <a:buSzPct val="100000"/>
              <a:buFont typeface="Lucida Grande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1pPr>
            <a:lvl2pPr marL="742950" indent="-285750" eaLnBrk="0" hangingPunct="0">
              <a:spcBef>
                <a:spcPts val="600"/>
              </a:spcBef>
              <a:buSzPct val="100000"/>
              <a:buFont typeface="Lucida Grande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2pPr>
            <a:lvl3pPr marL="1143000" indent="-228600" eaLnBrk="0" hangingPunct="0">
              <a:spcBef>
                <a:spcPts val="600"/>
              </a:spcBef>
              <a:buSzPct val="100000"/>
              <a:buFont typeface="Lucida Grande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3pPr>
            <a:lvl4pPr marL="1600200" indent="-228600" eaLnBrk="0" hangingPunct="0">
              <a:spcBef>
                <a:spcPts val="500"/>
              </a:spcBef>
              <a:buSzPct val="100000"/>
              <a:buFont typeface="Lucida Grande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4pPr>
            <a:lvl5pPr marL="2057400" indent="-228600" eaLnBrk="0" hangingPunct="0">
              <a:spcBef>
                <a:spcPts val="500"/>
              </a:spcBef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27695" name="Oval 48"/>
          <p:cNvSpPr>
            <a:spLocks/>
          </p:cNvSpPr>
          <p:nvPr/>
        </p:nvSpPr>
        <p:spPr bwMode="auto">
          <a:xfrm>
            <a:off x="6400800" y="5257800"/>
            <a:ext cx="152400" cy="152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ts val="700"/>
              </a:spcBef>
              <a:buSzPct val="100000"/>
              <a:buFont typeface="Lucida Grande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1pPr>
            <a:lvl2pPr marL="742950" indent="-285750" eaLnBrk="0" hangingPunct="0">
              <a:spcBef>
                <a:spcPts val="600"/>
              </a:spcBef>
              <a:buSzPct val="100000"/>
              <a:buFont typeface="Lucida Grande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2pPr>
            <a:lvl3pPr marL="1143000" indent="-228600" eaLnBrk="0" hangingPunct="0">
              <a:spcBef>
                <a:spcPts val="600"/>
              </a:spcBef>
              <a:buSzPct val="100000"/>
              <a:buFont typeface="Lucida Grande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3pPr>
            <a:lvl4pPr marL="1600200" indent="-228600" eaLnBrk="0" hangingPunct="0">
              <a:spcBef>
                <a:spcPts val="500"/>
              </a:spcBef>
              <a:buSzPct val="100000"/>
              <a:buFont typeface="Lucida Grande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4pPr>
            <a:lvl5pPr marL="2057400" indent="-228600" eaLnBrk="0" hangingPunct="0">
              <a:spcBef>
                <a:spcPts val="500"/>
              </a:spcBef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27696" name="Oval 49"/>
          <p:cNvSpPr>
            <a:spLocks/>
          </p:cNvSpPr>
          <p:nvPr/>
        </p:nvSpPr>
        <p:spPr bwMode="auto">
          <a:xfrm>
            <a:off x="7086600" y="4800600"/>
            <a:ext cx="152400" cy="152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ts val="700"/>
              </a:spcBef>
              <a:buSzPct val="100000"/>
              <a:buFont typeface="Lucida Grande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1pPr>
            <a:lvl2pPr marL="742950" indent="-285750" eaLnBrk="0" hangingPunct="0">
              <a:spcBef>
                <a:spcPts val="600"/>
              </a:spcBef>
              <a:buSzPct val="100000"/>
              <a:buFont typeface="Lucida Grande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2pPr>
            <a:lvl3pPr marL="1143000" indent="-228600" eaLnBrk="0" hangingPunct="0">
              <a:spcBef>
                <a:spcPts val="600"/>
              </a:spcBef>
              <a:buSzPct val="100000"/>
              <a:buFont typeface="Lucida Grande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3pPr>
            <a:lvl4pPr marL="1600200" indent="-228600" eaLnBrk="0" hangingPunct="0">
              <a:spcBef>
                <a:spcPts val="500"/>
              </a:spcBef>
              <a:buSzPct val="100000"/>
              <a:buFont typeface="Lucida Grande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4pPr>
            <a:lvl5pPr marL="2057400" indent="-228600" eaLnBrk="0" hangingPunct="0">
              <a:spcBef>
                <a:spcPts val="500"/>
              </a:spcBef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27697" name="Oval 50"/>
          <p:cNvSpPr>
            <a:spLocks/>
          </p:cNvSpPr>
          <p:nvPr/>
        </p:nvSpPr>
        <p:spPr bwMode="auto">
          <a:xfrm>
            <a:off x="6858000" y="4800600"/>
            <a:ext cx="152400" cy="152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ts val="700"/>
              </a:spcBef>
              <a:buSzPct val="100000"/>
              <a:buFont typeface="Lucida Grande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1pPr>
            <a:lvl2pPr marL="742950" indent="-285750" eaLnBrk="0" hangingPunct="0">
              <a:spcBef>
                <a:spcPts val="600"/>
              </a:spcBef>
              <a:buSzPct val="100000"/>
              <a:buFont typeface="Lucida Grande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2pPr>
            <a:lvl3pPr marL="1143000" indent="-228600" eaLnBrk="0" hangingPunct="0">
              <a:spcBef>
                <a:spcPts val="600"/>
              </a:spcBef>
              <a:buSzPct val="100000"/>
              <a:buFont typeface="Lucida Grande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3pPr>
            <a:lvl4pPr marL="1600200" indent="-228600" eaLnBrk="0" hangingPunct="0">
              <a:spcBef>
                <a:spcPts val="500"/>
              </a:spcBef>
              <a:buSzPct val="100000"/>
              <a:buFont typeface="Lucida Grande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4pPr>
            <a:lvl5pPr marL="2057400" indent="-228600" eaLnBrk="0" hangingPunct="0">
              <a:spcBef>
                <a:spcPts val="500"/>
              </a:spcBef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27698" name="Oval 51"/>
          <p:cNvSpPr>
            <a:spLocks/>
          </p:cNvSpPr>
          <p:nvPr/>
        </p:nvSpPr>
        <p:spPr bwMode="auto">
          <a:xfrm>
            <a:off x="6629400" y="4800600"/>
            <a:ext cx="152400" cy="152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ts val="700"/>
              </a:spcBef>
              <a:buSzPct val="100000"/>
              <a:buFont typeface="Lucida Grande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1pPr>
            <a:lvl2pPr marL="742950" indent="-285750" eaLnBrk="0" hangingPunct="0">
              <a:spcBef>
                <a:spcPts val="600"/>
              </a:spcBef>
              <a:buSzPct val="100000"/>
              <a:buFont typeface="Lucida Grande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2pPr>
            <a:lvl3pPr marL="1143000" indent="-228600" eaLnBrk="0" hangingPunct="0">
              <a:spcBef>
                <a:spcPts val="600"/>
              </a:spcBef>
              <a:buSzPct val="100000"/>
              <a:buFont typeface="Lucida Grande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3pPr>
            <a:lvl4pPr marL="1600200" indent="-228600" eaLnBrk="0" hangingPunct="0">
              <a:spcBef>
                <a:spcPts val="500"/>
              </a:spcBef>
              <a:buSzPct val="100000"/>
              <a:buFont typeface="Lucida Grande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4pPr>
            <a:lvl5pPr marL="2057400" indent="-228600" eaLnBrk="0" hangingPunct="0">
              <a:spcBef>
                <a:spcPts val="500"/>
              </a:spcBef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27699" name="Oval 52"/>
          <p:cNvSpPr>
            <a:spLocks/>
          </p:cNvSpPr>
          <p:nvPr/>
        </p:nvSpPr>
        <p:spPr bwMode="auto">
          <a:xfrm>
            <a:off x="6400800" y="4800600"/>
            <a:ext cx="152400" cy="152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ts val="700"/>
              </a:spcBef>
              <a:buSzPct val="100000"/>
              <a:buFont typeface="Lucida Grande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1pPr>
            <a:lvl2pPr marL="742950" indent="-285750" eaLnBrk="0" hangingPunct="0">
              <a:spcBef>
                <a:spcPts val="600"/>
              </a:spcBef>
              <a:buSzPct val="100000"/>
              <a:buFont typeface="Lucida Grande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2pPr>
            <a:lvl3pPr marL="1143000" indent="-228600" eaLnBrk="0" hangingPunct="0">
              <a:spcBef>
                <a:spcPts val="600"/>
              </a:spcBef>
              <a:buSzPct val="100000"/>
              <a:buFont typeface="Lucida Grande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3pPr>
            <a:lvl4pPr marL="1600200" indent="-228600" eaLnBrk="0" hangingPunct="0">
              <a:spcBef>
                <a:spcPts val="500"/>
              </a:spcBef>
              <a:buSzPct val="100000"/>
              <a:buFont typeface="Lucida Grande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4pPr>
            <a:lvl5pPr marL="2057400" indent="-228600" eaLnBrk="0" hangingPunct="0">
              <a:spcBef>
                <a:spcPts val="500"/>
              </a:spcBef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27700" name="Oval 53"/>
          <p:cNvSpPr>
            <a:spLocks/>
          </p:cNvSpPr>
          <p:nvPr/>
        </p:nvSpPr>
        <p:spPr bwMode="auto">
          <a:xfrm>
            <a:off x="7086600" y="4343400"/>
            <a:ext cx="152400" cy="152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ts val="700"/>
              </a:spcBef>
              <a:buSzPct val="100000"/>
              <a:buFont typeface="Lucida Grande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1pPr>
            <a:lvl2pPr marL="742950" indent="-285750" eaLnBrk="0" hangingPunct="0">
              <a:spcBef>
                <a:spcPts val="600"/>
              </a:spcBef>
              <a:buSzPct val="100000"/>
              <a:buFont typeface="Lucida Grande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2pPr>
            <a:lvl3pPr marL="1143000" indent="-228600" eaLnBrk="0" hangingPunct="0">
              <a:spcBef>
                <a:spcPts val="600"/>
              </a:spcBef>
              <a:buSzPct val="100000"/>
              <a:buFont typeface="Lucida Grande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3pPr>
            <a:lvl4pPr marL="1600200" indent="-228600" eaLnBrk="0" hangingPunct="0">
              <a:spcBef>
                <a:spcPts val="500"/>
              </a:spcBef>
              <a:buSzPct val="100000"/>
              <a:buFont typeface="Lucida Grande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4pPr>
            <a:lvl5pPr marL="2057400" indent="-228600" eaLnBrk="0" hangingPunct="0">
              <a:spcBef>
                <a:spcPts val="500"/>
              </a:spcBef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27701" name="Oval 54"/>
          <p:cNvSpPr>
            <a:spLocks/>
          </p:cNvSpPr>
          <p:nvPr/>
        </p:nvSpPr>
        <p:spPr bwMode="auto">
          <a:xfrm>
            <a:off x="6858000" y="4343400"/>
            <a:ext cx="152400" cy="152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ts val="700"/>
              </a:spcBef>
              <a:buSzPct val="100000"/>
              <a:buFont typeface="Lucida Grande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1pPr>
            <a:lvl2pPr marL="742950" indent="-285750" eaLnBrk="0" hangingPunct="0">
              <a:spcBef>
                <a:spcPts val="600"/>
              </a:spcBef>
              <a:buSzPct val="100000"/>
              <a:buFont typeface="Lucida Grande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2pPr>
            <a:lvl3pPr marL="1143000" indent="-228600" eaLnBrk="0" hangingPunct="0">
              <a:spcBef>
                <a:spcPts val="600"/>
              </a:spcBef>
              <a:buSzPct val="100000"/>
              <a:buFont typeface="Lucida Grande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3pPr>
            <a:lvl4pPr marL="1600200" indent="-228600" eaLnBrk="0" hangingPunct="0">
              <a:spcBef>
                <a:spcPts val="500"/>
              </a:spcBef>
              <a:buSzPct val="100000"/>
              <a:buFont typeface="Lucida Grande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4pPr>
            <a:lvl5pPr marL="2057400" indent="-228600" eaLnBrk="0" hangingPunct="0">
              <a:spcBef>
                <a:spcPts val="500"/>
              </a:spcBef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27702" name="Oval 55"/>
          <p:cNvSpPr>
            <a:spLocks/>
          </p:cNvSpPr>
          <p:nvPr/>
        </p:nvSpPr>
        <p:spPr bwMode="auto">
          <a:xfrm>
            <a:off x="6629400" y="4343400"/>
            <a:ext cx="152400" cy="152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ts val="700"/>
              </a:spcBef>
              <a:buSzPct val="100000"/>
              <a:buFont typeface="Lucida Grande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1pPr>
            <a:lvl2pPr marL="742950" indent="-285750" eaLnBrk="0" hangingPunct="0">
              <a:spcBef>
                <a:spcPts val="600"/>
              </a:spcBef>
              <a:buSzPct val="100000"/>
              <a:buFont typeface="Lucida Grande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2pPr>
            <a:lvl3pPr marL="1143000" indent="-228600" eaLnBrk="0" hangingPunct="0">
              <a:spcBef>
                <a:spcPts val="600"/>
              </a:spcBef>
              <a:buSzPct val="100000"/>
              <a:buFont typeface="Lucida Grande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3pPr>
            <a:lvl4pPr marL="1600200" indent="-228600" eaLnBrk="0" hangingPunct="0">
              <a:spcBef>
                <a:spcPts val="500"/>
              </a:spcBef>
              <a:buSzPct val="100000"/>
              <a:buFont typeface="Lucida Grande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4pPr>
            <a:lvl5pPr marL="2057400" indent="-228600" eaLnBrk="0" hangingPunct="0">
              <a:spcBef>
                <a:spcPts val="500"/>
              </a:spcBef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27703" name="Oval 56"/>
          <p:cNvSpPr>
            <a:spLocks/>
          </p:cNvSpPr>
          <p:nvPr/>
        </p:nvSpPr>
        <p:spPr bwMode="auto">
          <a:xfrm>
            <a:off x="6400800" y="4343400"/>
            <a:ext cx="152400" cy="152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ts val="700"/>
              </a:spcBef>
              <a:buSzPct val="100000"/>
              <a:buFont typeface="Lucida Grande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1pPr>
            <a:lvl2pPr marL="742950" indent="-285750" eaLnBrk="0" hangingPunct="0">
              <a:spcBef>
                <a:spcPts val="600"/>
              </a:spcBef>
              <a:buSzPct val="100000"/>
              <a:buFont typeface="Lucida Grande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2pPr>
            <a:lvl3pPr marL="1143000" indent="-228600" eaLnBrk="0" hangingPunct="0">
              <a:spcBef>
                <a:spcPts val="600"/>
              </a:spcBef>
              <a:buSzPct val="100000"/>
              <a:buFont typeface="Lucida Grande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3pPr>
            <a:lvl4pPr marL="1600200" indent="-228600" eaLnBrk="0" hangingPunct="0">
              <a:spcBef>
                <a:spcPts val="500"/>
              </a:spcBef>
              <a:buSzPct val="100000"/>
              <a:buFont typeface="Lucida Grande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4pPr>
            <a:lvl5pPr marL="2057400" indent="-228600" eaLnBrk="0" hangingPunct="0">
              <a:spcBef>
                <a:spcPts val="500"/>
              </a:spcBef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27704" name="Oval 57"/>
          <p:cNvSpPr>
            <a:spLocks/>
          </p:cNvSpPr>
          <p:nvPr/>
        </p:nvSpPr>
        <p:spPr bwMode="auto">
          <a:xfrm>
            <a:off x="7086600" y="3886200"/>
            <a:ext cx="152400" cy="152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ts val="700"/>
              </a:spcBef>
              <a:buSzPct val="100000"/>
              <a:buFont typeface="Lucida Grande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1pPr>
            <a:lvl2pPr marL="742950" indent="-285750" eaLnBrk="0" hangingPunct="0">
              <a:spcBef>
                <a:spcPts val="600"/>
              </a:spcBef>
              <a:buSzPct val="100000"/>
              <a:buFont typeface="Lucida Grande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2pPr>
            <a:lvl3pPr marL="1143000" indent="-228600" eaLnBrk="0" hangingPunct="0">
              <a:spcBef>
                <a:spcPts val="600"/>
              </a:spcBef>
              <a:buSzPct val="100000"/>
              <a:buFont typeface="Lucida Grande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3pPr>
            <a:lvl4pPr marL="1600200" indent="-228600" eaLnBrk="0" hangingPunct="0">
              <a:spcBef>
                <a:spcPts val="500"/>
              </a:spcBef>
              <a:buSzPct val="100000"/>
              <a:buFont typeface="Lucida Grande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4pPr>
            <a:lvl5pPr marL="2057400" indent="-228600" eaLnBrk="0" hangingPunct="0">
              <a:spcBef>
                <a:spcPts val="500"/>
              </a:spcBef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27705" name="Oval 58"/>
          <p:cNvSpPr>
            <a:spLocks/>
          </p:cNvSpPr>
          <p:nvPr/>
        </p:nvSpPr>
        <p:spPr bwMode="auto">
          <a:xfrm>
            <a:off x="6858000" y="3886200"/>
            <a:ext cx="152400" cy="152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ts val="700"/>
              </a:spcBef>
              <a:buSzPct val="100000"/>
              <a:buFont typeface="Lucida Grande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1pPr>
            <a:lvl2pPr marL="742950" indent="-285750" eaLnBrk="0" hangingPunct="0">
              <a:spcBef>
                <a:spcPts val="600"/>
              </a:spcBef>
              <a:buSzPct val="100000"/>
              <a:buFont typeface="Lucida Grande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2pPr>
            <a:lvl3pPr marL="1143000" indent="-228600" eaLnBrk="0" hangingPunct="0">
              <a:spcBef>
                <a:spcPts val="600"/>
              </a:spcBef>
              <a:buSzPct val="100000"/>
              <a:buFont typeface="Lucida Grande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3pPr>
            <a:lvl4pPr marL="1600200" indent="-228600" eaLnBrk="0" hangingPunct="0">
              <a:spcBef>
                <a:spcPts val="500"/>
              </a:spcBef>
              <a:buSzPct val="100000"/>
              <a:buFont typeface="Lucida Grande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4pPr>
            <a:lvl5pPr marL="2057400" indent="-228600" eaLnBrk="0" hangingPunct="0">
              <a:spcBef>
                <a:spcPts val="500"/>
              </a:spcBef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27706" name="Oval 59"/>
          <p:cNvSpPr>
            <a:spLocks/>
          </p:cNvSpPr>
          <p:nvPr/>
        </p:nvSpPr>
        <p:spPr bwMode="auto">
          <a:xfrm>
            <a:off x="6629400" y="3886200"/>
            <a:ext cx="152400" cy="152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ts val="700"/>
              </a:spcBef>
              <a:buSzPct val="100000"/>
              <a:buFont typeface="Lucida Grande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1pPr>
            <a:lvl2pPr marL="742950" indent="-285750" eaLnBrk="0" hangingPunct="0">
              <a:spcBef>
                <a:spcPts val="600"/>
              </a:spcBef>
              <a:buSzPct val="100000"/>
              <a:buFont typeface="Lucida Grande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2pPr>
            <a:lvl3pPr marL="1143000" indent="-228600" eaLnBrk="0" hangingPunct="0">
              <a:spcBef>
                <a:spcPts val="600"/>
              </a:spcBef>
              <a:buSzPct val="100000"/>
              <a:buFont typeface="Lucida Grande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3pPr>
            <a:lvl4pPr marL="1600200" indent="-228600" eaLnBrk="0" hangingPunct="0">
              <a:spcBef>
                <a:spcPts val="500"/>
              </a:spcBef>
              <a:buSzPct val="100000"/>
              <a:buFont typeface="Lucida Grande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4pPr>
            <a:lvl5pPr marL="2057400" indent="-228600" eaLnBrk="0" hangingPunct="0">
              <a:spcBef>
                <a:spcPts val="500"/>
              </a:spcBef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27707" name="Oval 60"/>
          <p:cNvSpPr>
            <a:spLocks/>
          </p:cNvSpPr>
          <p:nvPr/>
        </p:nvSpPr>
        <p:spPr bwMode="auto">
          <a:xfrm>
            <a:off x="6400800" y="3886200"/>
            <a:ext cx="152400" cy="152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ts val="700"/>
              </a:spcBef>
              <a:buSzPct val="100000"/>
              <a:buFont typeface="Lucida Grande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1pPr>
            <a:lvl2pPr marL="742950" indent="-285750" eaLnBrk="0" hangingPunct="0">
              <a:spcBef>
                <a:spcPts val="600"/>
              </a:spcBef>
              <a:buSzPct val="100000"/>
              <a:buFont typeface="Lucida Grande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2pPr>
            <a:lvl3pPr marL="1143000" indent="-228600" eaLnBrk="0" hangingPunct="0">
              <a:spcBef>
                <a:spcPts val="600"/>
              </a:spcBef>
              <a:buSzPct val="100000"/>
              <a:buFont typeface="Lucida Grande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3pPr>
            <a:lvl4pPr marL="1600200" indent="-228600" eaLnBrk="0" hangingPunct="0">
              <a:spcBef>
                <a:spcPts val="500"/>
              </a:spcBef>
              <a:buSzPct val="100000"/>
              <a:buFont typeface="Lucida Grande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4pPr>
            <a:lvl5pPr marL="2057400" indent="-228600" eaLnBrk="0" hangingPunct="0">
              <a:spcBef>
                <a:spcPts val="500"/>
              </a:spcBef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27708" name="Rectangle 61"/>
          <p:cNvSpPr>
            <a:spLocks/>
          </p:cNvSpPr>
          <p:nvPr/>
        </p:nvSpPr>
        <p:spPr bwMode="auto">
          <a:xfrm>
            <a:off x="7467600" y="5943600"/>
            <a:ext cx="108267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>
            <a:lvl1pPr marL="39688" eaLnBrk="0" hangingPunct="0">
              <a:spcBef>
                <a:spcPts val="700"/>
              </a:spcBef>
              <a:buSzPct val="100000"/>
              <a:buFont typeface="Lucida Grande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1pPr>
            <a:lvl2pPr marL="742950" indent="-285750" eaLnBrk="0" hangingPunct="0">
              <a:spcBef>
                <a:spcPts val="600"/>
              </a:spcBef>
              <a:buSzPct val="100000"/>
              <a:buFont typeface="Lucida Grande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2pPr>
            <a:lvl3pPr marL="1143000" indent="-228600" eaLnBrk="0" hangingPunct="0">
              <a:spcBef>
                <a:spcPts val="600"/>
              </a:spcBef>
              <a:buSzPct val="100000"/>
              <a:buFont typeface="Lucida Grande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3pPr>
            <a:lvl4pPr marL="1600200" indent="-228600" eaLnBrk="0" hangingPunct="0">
              <a:spcBef>
                <a:spcPts val="500"/>
              </a:spcBef>
              <a:buSzPct val="100000"/>
              <a:buFont typeface="Lucida Grande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4pPr>
            <a:lvl5pPr marL="2057400" indent="-228600" eaLnBrk="0" hangingPunct="0">
              <a:spcBef>
                <a:spcPts val="500"/>
              </a:spcBef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2800">
                <a:cs typeface="Arial" pitchFamily="34" charset="0"/>
              </a:rPr>
              <a:t>Score</a:t>
            </a:r>
          </a:p>
        </p:txBody>
      </p:sp>
      <p:sp>
        <p:nvSpPr>
          <p:cNvPr id="27709" name="Rectangle 62"/>
          <p:cNvSpPr>
            <a:spLocks/>
          </p:cNvSpPr>
          <p:nvPr/>
        </p:nvSpPr>
        <p:spPr bwMode="auto">
          <a:xfrm>
            <a:off x="2667000" y="5943600"/>
            <a:ext cx="11811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>
            <a:lvl1pPr marL="39688" eaLnBrk="0" hangingPunct="0">
              <a:spcBef>
                <a:spcPts val="700"/>
              </a:spcBef>
              <a:buSzPct val="100000"/>
              <a:buFont typeface="Lucida Grande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1pPr>
            <a:lvl2pPr marL="742950" indent="-285750" eaLnBrk="0" hangingPunct="0">
              <a:spcBef>
                <a:spcPts val="600"/>
              </a:spcBef>
              <a:buSzPct val="100000"/>
              <a:buFont typeface="Lucida Grande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2pPr>
            <a:lvl3pPr marL="1143000" indent="-228600" eaLnBrk="0" hangingPunct="0">
              <a:spcBef>
                <a:spcPts val="600"/>
              </a:spcBef>
              <a:buSzPct val="100000"/>
              <a:buFont typeface="Lucida Grande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3pPr>
            <a:lvl4pPr marL="1600200" indent="-228600" eaLnBrk="0" hangingPunct="0">
              <a:spcBef>
                <a:spcPts val="500"/>
              </a:spcBef>
              <a:buSzPct val="100000"/>
              <a:buFont typeface="Lucida Grande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4pPr>
            <a:lvl5pPr marL="2057400" indent="-228600" eaLnBrk="0" hangingPunct="0">
              <a:spcBef>
                <a:spcPts val="500"/>
              </a:spcBef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2800">
                <a:cs typeface="Arial" pitchFamily="34" charset="0"/>
              </a:rPr>
              <a:t>Guess</a:t>
            </a:r>
          </a:p>
        </p:txBody>
      </p:sp>
      <p:sp>
        <p:nvSpPr>
          <p:cNvPr id="27710" name="Rectangle 63"/>
          <p:cNvSpPr>
            <a:spLocks/>
          </p:cNvSpPr>
          <p:nvPr/>
        </p:nvSpPr>
        <p:spPr bwMode="auto">
          <a:xfrm>
            <a:off x="441325" y="3808413"/>
            <a:ext cx="2346325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>
            <a:lvl1pPr marL="39688" eaLnBrk="0" hangingPunct="0">
              <a:spcBef>
                <a:spcPts val="700"/>
              </a:spcBef>
              <a:buSzPct val="100000"/>
              <a:buFont typeface="Lucida Grande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1pPr>
            <a:lvl2pPr marL="742950" indent="-285750" eaLnBrk="0" hangingPunct="0">
              <a:spcBef>
                <a:spcPts val="600"/>
              </a:spcBef>
              <a:buSzPct val="100000"/>
              <a:buFont typeface="Lucida Grande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2pPr>
            <a:lvl3pPr marL="1143000" indent="-228600" eaLnBrk="0" hangingPunct="0">
              <a:spcBef>
                <a:spcPts val="600"/>
              </a:spcBef>
              <a:buSzPct val="100000"/>
              <a:buFont typeface="Lucida Grande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3pPr>
            <a:lvl4pPr marL="1600200" indent="-228600" eaLnBrk="0" hangingPunct="0">
              <a:spcBef>
                <a:spcPts val="500"/>
              </a:spcBef>
              <a:buSzPct val="100000"/>
              <a:buFont typeface="Lucida Grande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4pPr>
            <a:lvl5pPr marL="2057400" indent="-228600" eaLnBrk="0" hangingPunct="0">
              <a:spcBef>
                <a:spcPts val="500"/>
              </a:spcBef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2800">
                <a:cs typeface="Arial" pitchFamily="34" charset="0"/>
              </a:rPr>
              <a:t>Colors: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2000">
                <a:cs typeface="Arial" pitchFamily="34" charset="0"/>
              </a:rPr>
              <a:t>Red, Blue, Green, 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2000">
                <a:cs typeface="Arial" pitchFamily="34" charset="0"/>
              </a:rPr>
              <a:t>Orange, Purple,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2000">
                <a:cs typeface="Arial" pitchFamily="34" charset="0"/>
              </a:rPr>
              <a:t>Pink</a:t>
            </a:r>
          </a:p>
        </p:txBody>
      </p:sp>
      <p:sp>
        <p:nvSpPr>
          <p:cNvPr id="27711" name="Oval 64"/>
          <p:cNvSpPr>
            <a:spLocks/>
          </p:cNvSpPr>
          <p:nvPr/>
        </p:nvSpPr>
        <p:spPr bwMode="auto">
          <a:xfrm>
            <a:off x="4114800" y="6096000"/>
            <a:ext cx="304800" cy="304800"/>
          </a:xfrm>
          <a:prstGeom prst="ellipse">
            <a:avLst/>
          </a:prstGeom>
          <a:solidFill>
            <a:srgbClr val="970A1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700"/>
              </a:spcBef>
              <a:buSzPct val="100000"/>
              <a:buFont typeface="Lucida Grande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1pPr>
            <a:lvl2pPr marL="742950" indent="-285750" eaLnBrk="0" hangingPunct="0">
              <a:spcBef>
                <a:spcPts val="600"/>
              </a:spcBef>
              <a:buSzPct val="100000"/>
              <a:buFont typeface="Lucida Grande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2pPr>
            <a:lvl3pPr marL="1143000" indent="-228600" eaLnBrk="0" hangingPunct="0">
              <a:spcBef>
                <a:spcPts val="600"/>
              </a:spcBef>
              <a:buSzPct val="100000"/>
              <a:buFont typeface="Lucida Grande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3pPr>
            <a:lvl4pPr marL="1600200" indent="-228600" eaLnBrk="0" hangingPunct="0">
              <a:spcBef>
                <a:spcPts val="500"/>
              </a:spcBef>
              <a:buSzPct val="100000"/>
              <a:buFont typeface="Lucida Grande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4pPr>
            <a:lvl5pPr marL="2057400" indent="-228600" eaLnBrk="0" hangingPunct="0">
              <a:spcBef>
                <a:spcPts val="500"/>
              </a:spcBef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27712" name="Oval 65"/>
          <p:cNvSpPr>
            <a:spLocks/>
          </p:cNvSpPr>
          <p:nvPr/>
        </p:nvSpPr>
        <p:spPr bwMode="auto">
          <a:xfrm>
            <a:off x="4648200" y="6096000"/>
            <a:ext cx="304800" cy="304800"/>
          </a:xfrm>
          <a:prstGeom prst="ellipse">
            <a:avLst/>
          </a:prstGeom>
          <a:solidFill>
            <a:srgbClr val="970A1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700"/>
              </a:spcBef>
              <a:buSzPct val="100000"/>
              <a:buFont typeface="Lucida Grande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1pPr>
            <a:lvl2pPr marL="742950" indent="-285750" eaLnBrk="0" hangingPunct="0">
              <a:spcBef>
                <a:spcPts val="600"/>
              </a:spcBef>
              <a:buSzPct val="100000"/>
              <a:buFont typeface="Lucida Grande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2pPr>
            <a:lvl3pPr marL="1143000" indent="-228600" eaLnBrk="0" hangingPunct="0">
              <a:spcBef>
                <a:spcPts val="600"/>
              </a:spcBef>
              <a:buSzPct val="100000"/>
              <a:buFont typeface="Lucida Grande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3pPr>
            <a:lvl4pPr marL="1600200" indent="-228600" eaLnBrk="0" hangingPunct="0">
              <a:spcBef>
                <a:spcPts val="500"/>
              </a:spcBef>
              <a:buSzPct val="100000"/>
              <a:buFont typeface="Lucida Grande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4pPr>
            <a:lvl5pPr marL="2057400" indent="-228600" eaLnBrk="0" hangingPunct="0">
              <a:spcBef>
                <a:spcPts val="500"/>
              </a:spcBef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27713" name="Oval 66"/>
          <p:cNvSpPr>
            <a:spLocks/>
          </p:cNvSpPr>
          <p:nvPr/>
        </p:nvSpPr>
        <p:spPr bwMode="auto">
          <a:xfrm>
            <a:off x="5181600" y="6096000"/>
            <a:ext cx="304800" cy="304800"/>
          </a:xfrm>
          <a:prstGeom prst="ellipse">
            <a:avLst/>
          </a:prstGeom>
          <a:solidFill>
            <a:srgbClr val="171C8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700"/>
              </a:spcBef>
              <a:buSzPct val="100000"/>
              <a:buFont typeface="Lucida Grande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1pPr>
            <a:lvl2pPr marL="742950" indent="-285750" eaLnBrk="0" hangingPunct="0">
              <a:spcBef>
                <a:spcPts val="600"/>
              </a:spcBef>
              <a:buSzPct val="100000"/>
              <a:buFont typeface="Lucida Grande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2pPr>
            <a:lvl3pPr marL="1143000" indent="-228600" eaLnBrk="0" hangingPunct="0">
              <a:spcBef>
                <a:spcPts val="600"/>
              </a:spcBef>
              <a:buSzPct val="100000"/>
              <a:buFont typeface="Lucida Grande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3pPr>
            <a:lvl4pPr marL="1600200" indent="-228600" eaLnBrk="0" hangingPunct="0">
              <a:spcBef>
                <a:spcPts val="500"/>
              </a:spcBef>
              <a:buSzPct val="100000"/>
              <a:buFont typeface="Lucida Grande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4pPr>
            <a:lvl5pPr marL="2057400" indent="-228600" eaLnBrk="0" hangingPunct="0">
              <a:spcBef>
                <a:spcPts val="500"/>
              </a:spcBef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27714" name="Oval 67"/>
          <p:cNvSpPr>
            <a:spLocks/>
          </p:cNvSpPr>
          <p:nvPr/>
        </p:nvSpPr>
        <p:spPr bwMode="auto">
          <a:xfrm>
            <a:off x="5715000" y="6096000"/>
            <a:ext cx="304800" cy="304800"/>
          </a:xfrm>
          <a:prstGeom prst="ellipse">
            <a:avLst/>
          </a:prstGeom>
          <a:solidFill>
            <a:srgbClr val="B34C0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700"/>
              </a:spcBef>
              <a:buSzPct val="100000"/>
              <a:buFont typeface="Lucida Grande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1pPr>
            <a:lvl2pPr marL="742950" indent="-285750" eaLnBrk="0" hangingPunct="0">
              <a:spcBef>
                <a:spcPts val="600"/>
              </a:spcBef>
              <a:buSzPct val="100000"/>
              <a:buFont typeface="Lucida Grande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2pPr>
            <a:lvl3pPr marL="1143000" indent="-228600" eaLnBrk="0" hangingPunct="0">
              <a:spcBef>
                <a:spcPts val="600"/>
              </a:spcBef>
              <a:buSzPct val="100000"/>
              <a:buFont typeface="Lucida Grande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3pPr>
            <a:lvl4pPr marL="1600200" indent="-228600" eaLnBrk="0" hangingPunct="0">
              <a:spcBef>
                <a:spcPts val="500"/>
              </a:spcBef>
              <a:buSzPct val="100000"/>
              <a:buFont typeface="Lucida Grande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4pPr>
            <a:lvl5pPr marL="2057400" indent="-228600" eaLnBrk="0" hangingPunct="0">
              <a:spcBef>
                <a:spcPts val="500"/>
              </a:spcBef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grpSp>
        <p:nvGrpSpPr>
          <p:cNvPr id="27715" name="Group 68"/>
          <p:cNvGrpSpPr>
            <a:grpSpLocks/>
          </p:cNvGrpSpPr>
          <p:nvPr/>
        </p:nvGrpSpPr>
        <p:grpSpPr bwMode="auto">
          <a:xfrm>
            <a:off x="6434138" y="5976938"/>
            <a:ext cx="76200" cy="304800"/>
            <a:chOff x="0" y="0"/>
            <a:chExt cx="48" cy="192"/>
          </a:xfrm>
        </p:grpSpPr>
        <p:sp>
          <p:nvSpPr>
            <p:cNvPr id="27725" name="AutoShape 69"/>
            <p:cNvSpPr>
              <a:spLocks/>
            </p:cNvSpPr>
            <p:nvPr/>
          </p:nvSpPr>
          <p:spPr bwMode="auto">
            <a:xfrm>
              <a:off x="0" y="0"/>
              <a:ext cx="48" cy="19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1600" h="21600">
                  <a:moveTo>
                    <a:pt x="10800" y="0"/>
                  </a:moveTo>
                  <a:cubicBezTo>
                    <a:pt x="4835" y="0"/>
                    <a:pt x="0" y="1209"/>
                    <a:pt x="0" y="2700"/>
                  </a:cubicBezTo>
                  <a:lnTo>
                    <a:pt x="0" y="18900"/>
                  </a:lnTo>
                  <a:cubicBezTo>
                    <a:pt x="0" y="20391"/>
                    <a:pt x="4835" y="21600"/>
                    <a:pt x="10800" y="21600"/>
                  </a:cubicBezTo>
                  <a:cubicBezTo>
                    <a:pt x="16765" y="21600"/>
                    <a:pt x="21600" y="20391"/>
                    <a:pt x="21600" y="18900"/>
                  </a:cubicBezTo>
                  <a:lnTo>
                    <a:pt x="21600" y="2700"/>
                  </a:lnTo>
                  <a:cubicBezTo>
                    <a:pt x="21600" y="1209"/>
                    <a:pt x="16765" y="0"/>
                    <a:pt x="10800" y="0"/>
                  </a:cubicBezTo>
                  <a:close/>
                  <a:moveTo>
                    <a:pt x="10800" y="0"/>
                  </a:moveTo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26" name="AutoShape 70"/>
            <p:cNvSpPr>
              <a:spLocks/>
            </p:cNvSpPr>
            <p:nvPr/>
          </p:nvSpPr>
          <p:spPr bwMode="auto">
            <a:xfrm>
              <a:off x="0" y="0"/>
              <a:ext cx="48" cy="4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1600" h="21600">
                  <a:moveTo>
                    <a:pt x="10800" y="0"/>
                  </a:moveTo>
                  <a:cubicBezTo>
                    <a:pt x="4835" y="0"/>
                    <a:pt x="0" y="4835"/>
                    <a:pt x="0" y="10800"/>
                  </a:cubicBezTo>
                  <a:cubicBezTo>
                    <a:pt x="0" y="16765"/>
                    <a:pt x="4835" y="21600"/>
                    <a:pt x="10800" y="21600"/>
                  </a:cubicBezTo>
                  <a:cubicBezTo>
                    <a:pt x="16765" y="21600"/>
                    <a:pt x="21600" y="16765"/>
                    <a:pt x="21600" y="10800"/>
                  </a:cubicBezTo>
                  <a:cubicBezTo>
                    <a:pt x="21600" y="4835"/>
                    <a:pt x="16765" y="0"/>
                    <a:pt x="10800" y="0"/>
                  </a:cubicBezTo>
                  <a:close/>
                  <a:moveTo>
                    <a:pt x="10800" y="0"/>
                  </a:moveTo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27" name="AutoShape 71"/>
            <p:cNvSpPr>
              <a:spLocks/>
            </p:cNvSpPr>
            <p:nvPr/>
          </p:nvSpPr>
          <p:spPr bwMode="auto">
            <a:xfrm>
              <a:off x="0" y="24"/>
              <a:ext cx="48" cy="2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cubicBezTo>
                    <a:pt x="0" y="11929"/>
                    <a:pt x="4835" y="21600"/>
                    <a:pt x="10800" y="21600"/>
                  </a:cubicBezTo>
                  <a:cubicBezTo>
                    <a:pt x="16765" y="21600"/>
                    <a:pt x="21600" y="11929"/>
                    <a:pt x="21600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7716" name="Rectangle 80"/>
          <p:cNvSpPr>
            <a:spLocks/>
          </p:cNvSpPr>
          <p:nvPr/>
        </p:nvSpPr>
        <p:spPr bwMode="auto">
          <a:xfrm>
            <a:off x="0" y="6096000"/>
            <a:ext cx="2016125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>
            <a:lvl1pPr marL="39688" eaLnBrk="0" hangingPunct="0">
              <a:spcBef>
                <a:spcPts val="700"/>
              </a:spcBef>
              <a:buSzPct val="100000"/>
              <a:buFont typeface="Lucida Grande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1pPr>
            <a:lvl2pPr marL="742950" indent="-285750" eaLnBrk="0" hangingPunct="0">
              <a:spcBef>
                <a:spcPts val="600"/>
              </a:spcBef>
              <a:buSzPct val="100000"/>
              <a:buFont typeface="Lucida Grande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2pPr>
            <a:lvl3pPr marL="1143000" indent="-228600" eaLnBrk="0" hangingPunct="0">
              <a:spcBef>
                <a:spcPts val="600"/>
              </a:spcBef>
              <a:buSzPct val="100000"/>
              <a:buFont typeface="Lucida Grande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3pPr>
            <a:lvl4pPr marL="1600200" indent="-228600" eaLnBrk="0" hangingPunct="0">
              <a:spcBef>
                <a:spcPts val="500"/>
              </a:spcBef>
              <a:buSzPct val="100000"/>
              <a:buFont typeface="Lucida Grande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4pPr>
            <a:lvl5pPr marL="2057400" indent="-228600" eaLnBrk="0" hangingPunct="0">
              <a:spcBef>
                <a:spcPts val="500"/>
              </a:spcBef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4400" b="1">
                <a:solidFill>
                  <a:srgbClr val="B34C0F"/>
                </a:solidFill>
                <a:cs typeface="Arial" pitchFamily="34" charset="0"/>
              </a:rPr>
              <a:t>DEMO!</a:t>
            </a:r>
          </a:p>
        </p:txBody>
      </p:sp>
      <p:grpSp>
        <p:nvGrpSpPr>
          <p:cNvPr id="27717" name="Group 72"/>
          <p:cNvGrpSpPr>
            <a:grpSpLocks/>
          </p:cNvGrpSpPr>
          <p:nvPr/>
        </p:nvGrpSpPr>
        <p:grpSpPr bwMode="auto">
          <a:xfrm>
            <a:off x="6662738" y="5986463"/>
            <a:ext cx="76200" cy="304800"/>
            <a:chOff x="0" y="0"/>
            <a:chExt cx="48" cy="192"/>
          </a:xfrm>
        </p:grpSpPr>
        <p:sp>
          <p:nvSpPr>
            <p:cNvPr id="27722" name="AutoShape 73"/>
            <p:cNvSpPr>
              <a:spLocks/>
            </p:cNvSpPr>
            <p:nvPr/>
          </p:nvSpPr>
          <p:spPr bwMode="auto">
            <a:xfrm>
              <a:off x="0" y="0"/>
              <a:ext cx="48" cy="19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1600" h="21600">
                  <a:moveTo>
                    <a:pt x="10800" y="0"/>
                  </a:moveTo>
                  <a:cubicBezTo>
                    <a:pt x="4835" y="0"/>
                    <a:pt x="0" y="1209"/>
                    <a:pt x="0" y="2700"/>
                  </a:cubicBezTo>
                  <a:lnTo>
                    <a:pt x="0" y="18900"/>
                  </a:lnTo>
                  <a:cubicBezTo>
                    <a:pt x="0" y="20391"/>
                    <a:pt x="4835" y="21600"/>
                    <a:pt x="10800" y="21600"/>
                  </a:cubicBezTo>
                  <a:cubicBezTo>
                    <a:pt x="16765" y="21600"/>
                    <a:pt x="21600" y="20391"/>
                    <a:pt x="21600" y="18900"/>
                  </a:cubicBezTo>
                  <a:lnTo>
                    <a:pt x="21600" y="2700"/>
                  </a:lnTo>
                  <a:cubicBezTo>
                    <a:pt x="21600" y="1209"/>
                    <a:pt x="16765" y="0"/>
                    <a:pt x="10800" y="0"/>
                  </a:cubicBezTo>
                  <a:close/>
                  <a:moveTo>
                    <a:pt x="10800" y="0"/>
                  </a:moveTo>
                </a:path>
              </a:pathLst>
            </a:cu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23" name="AutoShape 75"/>
            <p:cNvSpPr>
              <a:spLocks/>
            </p:cNvSpPr>
            <p:nvPr/>
          </p:nvSpPr>
          <p:spPr bwMode="auto">
            <a:xfrm>
              <a:off x="0" y="24"/>
              <a:ext cx="48" cy="2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cubicBezTo>
                    <a:pt x="0" y="11929"/>
                    <a:pt x="4835" y="21600"/>
                    <a:pt x="10800" y="21600"/>
                  </a:cubicBezTo>
                  <a:cubicBezTo>
                    <a:pt x="16765" y="21600"/>
                    <a:pt x="21600" y="11929"/>
                    <a:pt x="21600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24" name="AutoShape 74"/>
            <p:cNvSpPr>
              <a:spLocks/>
            </p:cNvSpPr>
            <p:nvPr/>
          </p:nvSpPr>
          <p:spPr bwMode="auto">
            <a:xfrm>
              <a:off x="0" y="0"/>
              <a:ext cx="48" cy="4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1600" h="21600">
                  <a:moveTo>
                    <a:pt x="10800" y="0"/>
                  </a:moveTo>
                  <a:cubicBezTo>
                    <a:pt x="4835" y="0"/>
                    <a:pt x="0" y="4835"/>
                    <a:pt x="0" y="10800"/>
                  </a:cubicBezTo>
                  <a:cubicBezTo>
                    <a:pt x="0" y="16765"/>
                    <a:pt x="4835" y="21600"/>
                    <a:pt x="10800" y="21600"/>
                  </a:cubicBezTo>
                  <a:cubicBezTo>
                    <a:pt x="16765" y="21600"/>
                    <a:pt x="21600" y="16765"/>
                    <a:pt x="21600" y="10800"/>
                  </a:cubicBezTo>
                  <a:cubicBezTo>
                    <a:pt x="21600" y="4835"/>
                    <a:pt x="16765" y="0"/>
                    <a:pt x="10800" y="0"/>
                  </a:cubicBezTo>
                  <a:close/>
                  <a:moveTo>
                    <a:pt x="10800" y="0"/>
                  </a:move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7718" name="Group 76"/>
          <p:cNvGrpSpPr>
            <a:grpSpLocks/>
          </p:cNvGrpSpPr>
          <p:nvPr/>
        </p:nvGrpSpPr>
        <p:grpSpPr bwMode="auto">
          <a:xfrm>
            <a:off x="6891338" y="5988050"/>
            <a:ext cx="76200" cy="304800"/>
            <a:chOff x="0" y="0"/>
            <a:chExt cx="48" cy="192"/>
          </a:xfrm>
        </p:grpSpPr>
        <p:sp>
          <p:nvSpPr>
            <p:cNvPr id="27719" name="AutoShape 77"/>
            <p:cNvSpPr>
              <a:spLocks/>
            </p:cNvSpPr>
            <p:nvPr/>
          </p:nvSpPr>
          <p:spPr bwMode="auto">
            <a:xfrm>
              <a:off x="0" y="0"/>
              <a:ext cx="48" cy="19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1600" h="21600">
                  <a:moveTo>
                    <a:pt x="10800" y="0"/>
                  </a:moveTo>
                  <a:cubicBezTo>
                    <a:pt x="4835" y="0"/>
                    <a:pt x="0" y="1209"/>
                    <a:pt x="0" y="2700"/>
                  </a:cubicBezTo>
                  <a:lnTo>
                    <a:pt x="0" y="18900"/>
                  </a:lnTo>
                  <a:cubicBezTo>
                    <a:pt x="0" y="20391"/>
                    <a:pt x="4835" y="21600"/>
                    <a:pt x="10800" y="21600"/>
                  </a:cubicBezTo>
                  <a:cubicBezTo>
                    <a:pt x="16765" y="21600"/>
                    <a:pt x="21600" y="20391"/>
                    <a:pt x="21600" y="18900"/>
                  </a:cubicBezTo>
                  <a:lnTo>
                    <a:pt x="21600" y="2700"/>
                  </a:lnTo>
                  <a:cubicBezTo>
                    <a:pt x="21600" y="1209"/>
                    <a:pt x="16765" y="0"/>
                    <a:pt x="10800" y="0"/>
                  </a:cubicBezTo>
                  <a:close/>
                  <a:moveTo>
                    <a:pt x="10800" y="0"/>
                  </a:moveTo>
                </a:path>
              </a:pathLst>
            </a:cu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20" name="AutoShape 78"/>
            <p:cNvSpPr>
              <a:spLocks/>
            </p:cNvSpPr>
            <p:nvPr/>
          </p:nvSpPr>
          <p:spPr bwMode="auto">
            <a:xfrm>
              <a:off x="0" y="0"/>
              <a:ext cx="48" cy="4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1600" h="21600">
                  <a:moveTo>
                    <a:pt x="10800" y="0"/>
                  </a:moveTo>
                  <a:cubicBezTo>
                    <a:pt x="4835" y="0"/>
                    <a:pt x="0" y="4835"/>
                    <a:pt x="0" y="10800"/>
                  </a:cubicBezTo>
                  <a:cubicBezTo>
                    <a:pt x="0" y="16765"/>
                    <a:pt x="4835" y="21600"/>
                    <a:pt x="10800" y="21600"/>
                  </a:cubicBezTo>
                  <a:cubicBezTo>
                    <a:pt x="16765" y="21600"/>
                    <a:pt x="21600" y="16765"/>
                    <a:pt x="21600" y="10800"/>
                  </a:cubicBezTo>
                  <a:cubicBezTo>
                    <a:pt x="21600" y="4835"/>
                    <a:pt x="16765" y="0"/>
                    <a:pt x="10800" y="0"/>
                  </a:cubicBezTo>
                  <a:close/>
                  <a:moveTo>
                    <a:pt x="10800" y="0"/>
                  </a:move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21" name="AutoShape 79"/>
            <p:cNvSpPr>
              <a:spLocks/>
            </p:cNvSpPr>
            <p:nvPr/>
          </p:nvSpPr>
          <p:spPr bwMode="auto">
            <a:xfrm>
              <a:off x="0" y="24"/>
              <a:ext cx="48" cy="2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cubicBezTo>
                    <a:pt x="0" y="11929"/>
                    <a:pt x="4835" y="21600"/>
                    <a:pt x="10800" y="21600"/>
                  </a:cubicBezTo>
                  <a:cubicBezTo>
                    <a:pt x="16765" y="21600"/>
                    <a:pt x="21600" y="11929"/>
                    <a:pt x="21600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295400"/>
          </a:xfrm>
        </p:spPr>
        <p:txBody>
          <a:bodyPr rIns="132080"/>
          <a:lstStyle/>
          <a:p>
            <a:pPr indent="0" eaLnBrk="1" hangingPunct="1"/>
            <a:r>
              <a:rPr lang="en-US" altLang="en-US" smtClean="0"/>
              <a:t>Mastermind Bonus!</a:t>
            </a:r>
          </a:p>
        </p:txBody>
      </p:sp>
      <p:grpSp>
        <p:nvGrpSpPr>
          <p:cNvPr id="28675" name="Group 2"/>
          <p:cNvGrpSpPr>
            <a:grpSpLocks/>
          </p:cNvGrpSpPr>
          <p:nvPr/>
        </p:nvGrpSpPr>
        <p:grpSpPr bwMode="auto">
          <a:xfrm>
            <a:off x="381000" y="1066800"/>
            <a:ext cx="8218488" cy="180975"/>
            <a:chOff x="0" y="0"/>
            <a:chExt cx="5177" cy="114"/>
          </a:xfrm>
        </p:grpSpPr>
        <p:sp>
          <p:nvSpPr>
            <p:cNvPr id="28677" name="Rectangle 3"/>
            <p:cNvSpPr>
              <a:spLocks/>
            </p:cNvSpPr>
            <p:nvPr/>
          </p:nvSpPr>
          <p:spPr bwMode="auto">
            <a:xfrm>
              <a:off x="0" y="0"/>
              <a:ext cx="5177" cy="48"/>
            </a:xfrm>
            <a:prstGeom prst="rect">
              <a:avLst/>
            </a:prstGeom>
            <a:solidFill>
              <a:srgbClr val="42CBF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ts val="700"/>
                </a:spcBef>
                <a:buSzPct val="100000"/>
                <a:buFont typeface="Lucida Grande" charset="0"/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1pPr>
              <a:lvl2pPr marL="742950" indent="-285750" eaLnBrk="0" hangingPunct="0">
                <a:spcBef>
                  <a:spcPts val="600"/>
                </a:spcBef>
                <a:buSzPct val="100000"/>
                <a:buFont typeface="Lucida Grande" charset="0"/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2pPr>
              <a:lvl3pPr marL="1143000" indent="-228600" eaLnBrk="0" hangingPunct="0">
                <a:spcBef>
                  <a:spcPts val="600"/>
                </a:spcBef>
                <a:buSzPct val="100000"/>
                <a:buFont typeface="Lucida Grande" charset="0"/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3pPr>
              <a:lvl4pPr marL="1600200" indent="-228600" eaLnBrk="0" hangingPunct="0">
                <a:spcBef>
                  <a:spcPts val="500"/>
                </a:spcBef>
                <a:buSzPct val="100000"/>
                <a:buFont typeface="Lucida Grande" charset="0"/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4pPr>
              <a:lvl5pPr marL="2057400" indent="-228600" eaLnBrk="0" hangingPunct="0">
                <a:spcBef>
                  <a:spcPts val="500"/>
                </a:spcBef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5pPr>
              <a:lvl6pPr marL="25146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6pPr>
              <a:lvl7pPr marL="29718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7pPr>
              <a:lvl8pPr marL="34290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8pPr>
              <a:lvl9pPr marL="38862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endParaRPr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8678" name="Rectangle 4"/>
            <p:cNvSpPr>
              <a:spLocks/>
            </p:cNvSpPr>
            <p:nvPr/>
          </p:nvSpPr>
          <p:spPr bwMode="auto">
            <a:xfrm>
              <a:off x="0" y="66"/>
              <a:ext cx="5177" cy="48"/>
            </a:xfrm>
            <a:prstGeom prst="rect">
              <a:avLst/>
            </a:prstGeom>
            <a:solidFill>
              <a:srgbClr val="42CBF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ts val="700"/>
                </a:spcBef>
                <a:buSzPct val="100000"/>
                <a:buFont typeface="Lucida Grande" charset="0"/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1pPr>
              <a:lvl2pPr marL="742950" indent="-285750" eaLnBrk="0" hangingPunct="0">
                <a:spcBef>
                  <a:spcPts val="600"/>
                </a:spcBef>
                <a:buSzPct val="100000"/>
                <a:buFont typeface="Lucida Grande" charset="0"/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2pPr>
              <a:lvl3pPr marL="1143000" indent="-228600" eaLnBrk="0" hangingPunct="0">
                <a:spcBef>
                  <a:spcPts val="600"/>
                </a:spcBef>
                <a:buSzPct val="100000"/>
                <a:buFont typeface="Lucida Grande" charset="0"/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3pPr>
              <a:lvl4pPr marL="1600200" indent="-228600" eaLnBrk="0" hangingPunct="0">
                <a:spcBef>
                  <a:spcPts val="500"/>
                </a:spcBef>
                <a:buSzPct val="100000"/>
                <a:buFont typeface="Lucida Grande" charset="0"/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4pPr>
              <a:lvl5pPr marL="2057400" indent="-228600" eaLnBrk="0" hangingPunct="0">
                <a:spcBef>
                  <a:spcPts val="500"/>
                </a:spcBef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5pPr>
              <a:lvl6pPr marL="25146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6pPr>
              <a:lvl7pPr marL="29718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7pPr>
              <a:lvl8pPr marL="34290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8pPr>
              <a:lvl9pPr marL="38862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endParaRPr lang="en-US" altLang="en-US" sz="2400">
                <a:solidFill>
                  <a:srgbClr val="000000"/>
                </a:solidFill>
              </a:endParaRPr>
            </a:p>
          </p:txBody>
        </p:sp>
      </p:grpSp>
      <p:sp>
        <p:nvSpPr>
          <p:cNvPr id="28676" name="Rectangle 5"/>
          <p:cNvSpPr>
            <a:spLocks/>
          </p:cNvSpPr>
          <p:nvPr/>
        </p:nvSpPr>
        <p:spPr bwMode="auto">
          <a:xfrm>
            <a:off x="304800" y="1600200"/>
            <a:ext cx="8305800" cy="185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>
            <a:lvl1pPr marL="39688" eaLnBrk="0" hangingPunct="0">
              <a:spcBef>
                <a:spcPts val="700"/>
              </a:spcBef>
              <a:buSzPct val="100000"/>
              <a:buFont typeface="Lucida Grande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1pPr>
            <a:lvl2pPr marL="742950" indent="-285750" eaLnBrk="0" hangingPunct="0">
              <a:spcBef>
                <a:spcPts val="600"/>
              </a:spcBef>
              <a:buSzPct val="100000"/>
              <a:buFont typeface="Lucida Grande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2pPr>
            <a:lvl3pPr marL="1143000" indent="-228600" eaLnBrk="0" hangingPunct="0">
              <a:spcBef>
                <a:spcPts val="600"/>
              </a:spcBef>
              <a:buSzPct val="100000"/>
              <a:buFont typeface="Lucida Grande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3pPr>
            <a:lvl4pPr marL="1600200" indent="-228600" eaLnBrk="0" hangingPunct="0">
              <a:spcBef>
                <a:spcPts val="500"/>
              </a:spcBef>
              <a:buSzPct val="100000"/>
              <a:buFont typeface="Lucida Grande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4pPr>
            <a:lvl5pPr marL="2057400" indent="-228600" eaLnBrk="0" hangingPunct="0">
              <a:spcBef>
                <a:spcPts val="500"/>
              </a:spcBef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2000">
                <a:latin typeface="Courier New" pitchFamily="49" charset="0"/>
                <a:cs typeface="Courier New" pitchFamily="49" charset="0"/>
                <a:sym typeface="Courier New" pitchFamily="49" charset="0"/>
              </a:rPr>
              <a:t>Welcome to Mastermind!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2000">
                <a:latin typeface="Courier New" pitchFamily="49" charset="0"/>
                <a:cs typeface="Courier New" pitchFamily="49" charset="0"/>
                <a:sym typeface="Courier New" pitchFamily="49" charset="0"/>
              </a:rPr>
              <a:t>----------------------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2000">
                <a:latin typeface="Courier New" pitchFamily="49" charset="0"/>
                <a:cs typeface="Courier New" pitchFamily="49" charset="0"/>
                <a:sym typeface="Courier New" pitchFamily="49" charset="0"/>
              </a:rPr>
              <a:t>How many holes per row shall we have? 5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2000">
                <a:latin typeface="Courier New" pitchFamily="49" charset="0"/>
                <a:cs typeface="Courier New" pitchFamily="49" charset="0"/>
                <a:sym typeface="Courier New" pitchFamily="49" charset="0"/>
              </a:rPr>
              <a:t>How many rounds shall we have? 10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2000">
                <a:latin typeface="Courier New" pitchFamily="49" charset="0"/>
                <a:cs typeface="Courier New" pitchFamily="49" charset="0"/>
                <a:sym typeface="Courier New" pitchFamily="49" charset="0"/>
              </a:rPr>
              <a:t>How many colors shall we have? 8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2000" b="1">
                <a:latin typeface="Courier New" pitchFamily="49" charset="0"/>
                <a:cs typeface="Courier New" pitchFamily="49" charset="0"/>
                <a:sym typeface="Courier New" pitchFamily="49" charset="0"/>
              </a:rPr>
              <a:t>Who is the guesser (“computer” or “human”):</a:t>
            </a:r>
            <a:r>
              <a:rPr lang="en-US" altLang="en-US" sz="2000">
                <a:latin typeface="Courier New" pitchFamily="49" charset="0"/>
                <a:cs typeface="Courier New" pitchFamily="49" charset="0"/>
                <a:sym typeface="Courier New" pitchFamily="49" charset="0"/>
              </a:rPr>
              <a:t> computer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295400"/>
          </a:xfrm>
        </p:spPr>
        <p:txBody>
          <a:bodyPr rIns="132080"/>
          <a:lstStyle/>
          <a:p>
            <a:pPr indent="0" eaLnBrk="1" hangingPunct="1"/>
            <a:r>
              <a:rPr lang="en-US" altLang="en-US" smtClean="0"/>
              <a:t>Mastermind Bonus!</a:t>
            </a:r>
          </a:p>
        </p:txBody>
      </p:sp>
      <p:grpSp>
        <p:nvGrpSpPr>
          <p:cNvPr id="29699" name="Group 2"/>
          <p:cNvGrpSpPr>
            <a:grpSpLocks/>
          </p:cNvGrpSpPr>
          <p:nvPr/>
        </p:nvGrpSpPr>
        <p:grpSpPr bwMode="auto">
          <a:xfrm>
            <a:off x="381000" y="1066800"/>
            <a:ext cx="8218488" cy="180975"/>
            <a:chOff x="0" y="0"/>
            <a:chExt cx="5177" cy="114"/>
          </a:xfrm>
        </p:grpSpPr>
        <p:sp>
          <p:nvSpPr>
            <p:cNvPr id="29701" name="Rectangle 3"/>
            <p:cNvSpPr>
              <a:spLocks/>
            </p:cNvSpPr>
            <p:nvPr/>
          </p:nvSpPr>
          <p:spPr bwMode="auto">
            <a:xfrm>
              <a:off x="0" y="0"/>
              <a:ext cx="5177" cy="48"/>
            </a:xfrm>
            <a:prstGeom prst="rect">
              <a:avLst/>
            </a:prstGeom>
            <a:solidFill>
              <a:srgbClr val="42CBF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ts val="700"/>
                </a:spcBef>
                <a:buSzPct val="100000"/>
                <a:buFont typeface="Lucida Grande" charset="0"/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1pPr>
              <a:lvl2pPr marL="742950" indent="-285750" eaLnBrk="0" hangingPunct="0">
                <a:spcBef>
                  <a:spcPts val="600"/>
                </a:spcBef>
                <a:buSzPct val="100000"/>
                <a:buFont typeface="Lucida Grande" charset="0"/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2pPr>
              <a:lvl3pPr marL="1143000" indent="-228600" eaLnBrk="0" hangingPunct="0">
                <a:spcBef>
                  <a:spcPts val="600"/>
                </a:spcBef>
                <a:buSzPct val="100000"/>
                <a:buFont typeface="Lucida Grande" charset="0"/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3pPr>
              <a:lvl4pPr marL="1600200" indent="-228600" eaLnBrk="0" hangingPunct="0">
                <a:spcBef>
                  <a:spcPts val="500"/>
                </a:spcBef>
                <a:buSzPct val="100000"/>
                <a:buFont typeface="Lucida Grande" charset="0"/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4pPr>
              <a:lvl5pPr marL="2057400" indent="-228600" eaLnBrk="0" hangingPunct="0">
                <a:spcBef>
                  <a:spcPts val="500"/>
                </a:spcBef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5pPr>
              <a:lvl6pPr marL="25146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6pPr>
              <a:lvl7pPr marL="29718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7pPr>
              <a:lvl8pPr marL="34290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8pPr>
              <a:lvl9pPr marL="38862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endParaRPr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9702" name="Rectangle 4"/>
            <p:cNvSpPr>
              <a:spLocks/>
            </p:cNvSpPr>
            <p:nvPr/>
          </p:nvSpPr>
          <p:spPr bwMode="auto">
            <a:xfrm>
              <a:off x="0" y="66"/>
              <a:ext cx="5177" cy="48"/>
            </a:xfrm>
            <a:prstGeom prst="rect">
              <a:avLst/>
            </a:prstGeom>
            <a:solidFill>
              <a:srgbClr val="42CBF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ts val="700"/>
                </a:spcBef>
                <a:buSzPct val="100000"/>
                <a:buFont typeface="Lucida Grande" charset="0"/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1pPr>
              <a:lvl2pPr marL="742950" indent="-285750" eaLnBrk="0" hangingPunct="0">
                <a:spcBef>
                  <a:spcPts val="600"/>
                </a:spcBef>
                <a:buSzPct val="100000"/>
                <a:buFont typeface="Lucida Grande" charset="0"/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2pPr>
              <a:lvl3pPr marL="1143000" indent="-228600" eaLnBrk="0" hangingPunct="0">
                <a:spcBef>
                  <a:spcPts val="600"/>
                </a:spcBef>
                <a:buSzPct val="100000"/>
                <a:buFont typeface="Lucida Grande" charset="0"/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3pPr>
              <a:lvl4pPr marL="1600200" indent="-228600" eaLnBrk="0" hangingPunct="0">
                <a:spcBef>
                  <a:spcPts val="500"/>
                </a:spcBef>
                <a:buSzPct val="100000"/>
                <a:buFont typeface="Lucida Grande" charset="0"/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4pPr>
              <a:lvl5pPr marL="2057400" indent="-228600" eaLnBrk="0" hangingPunct="0">
                <a:spcBef>
                  <a:spcPts val="500"/>
                </a:spcBef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5pPr>
              <a:lvl6pPr marL="25146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6pPr>
              <a:lvl7pPr marL="29718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7pPr>
              <a:lvl8pPr marL="34290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8pPr>
              <a:lvl9pPr marL="38862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endParaRPr lang="en-US" altLang="en-US" sz="2400">
                <a:solidFill>
                  <a:srgbClr val="000000"/>
                </a:solidFill>
              </a:endParaRPr>
            </a:p>
          </p:txBody>
        </p:sp>
      </p:grpSp>
      <p:sp>
        <p:nvSpPr>
          <p:cNvPr id="68613" name="Rectangle 5"/>
          <p:cNvSpPr>
            <a:spLocks/>
          </p:cNvSpPr>
          <p:nvPr/>
        </p:nvSpPr>
        <p:spPr bwMode="auto">
          <a:xfrm>
            <a:off x="228600" y="1598613"/>
            <a:ext cx="8659813" cy="415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>
            <a:lvl1pPr marL="39688" eaLnBrk="0" hangingPunct="0">
              <a:spcBef>
                <a:spcPts val="700"/>
              </a:spcBef>
              <a:buSzPct val="100000"/>
              <a:buFont typeface="Lucida Grande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1pPr>
            <a:lvl2pPr marL="742950" indent="-285750" eaLnBrk="0" hangingPunct="0">
              <a:spcBef>
                <a:spcPts val="600"/>
              </a:spcBef>
              <a:buSzPct val="100000"/>
              <a:buFont typeface="Lucida Grande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2pPr>
            <a:lvl3pPr marL="1143000" indent="-228600" eaLnBrk="0" hangingPunct="0">
              <a:spcBef>
                <a:spcPts val="600"/>
              </a:spcBef>
              <a:buSzPct val="100000"/>
              <a:buFont typeface="Lucida Grande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3pPr>
            <a:lvl4pPr marL="1600200" indent="-228600" eaLnBrk="0" hangingPunct="0">
              <a:spcBef>
                <a:spcPts val="500"/>
              </a:spcBef>
              <a:buSzPct val="100000"/>
              <a:buFont typeface="Lucida Grande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4pPr>
            <a:lvl5pPr marL="2057400" indent="-228600" eaLnBrk="0" hangingPunct="0">
              <a:spcBef>
                <a:spcPts val="500"/>
              </a:spcBef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2800" b="1">
                <a:cs typeface="Arial" pitchFamily="34" charset="0"/>
              </a:rPr>
              <a:t>Algorithms for 4-hole, 6-color “standard” version: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US" altLang="en-US" sz="2800" b="1">
              <a:cs typeface="Arial" pitchFamily="34" charset="0"/>
            </a:endParaRP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2800" b="1">
                <a:cs typeface="Arial" pitchFamily="34" charset="0"/>
              </a:rPr>
              <a:t>	</a:t>
            </a:r>
            <a:r>
              <a:rPr lang="en-US" altLang="en-US" sz="2800">
                <a:cs typeface="Arial" pitchFamily="34" charset="0"/>
              </a:rPr>
              <a:t>- Donald Knuth (“K-nooth”) 1976:  5 guesses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2800">
                <a:cs typeface="Arial" pitchFamily="34" charset="0"/>
              </a:rPr>
              <a:t>	maximum, 4.478 guesses on average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2800">
                <a:cs typeface="Arial" pitchFamily="34" charset="0"/>
              </a:rPr>
              <a:t>	- Koyama and Lai 1993:  6 guesses maximum,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2800">
                <a:cs typeface="Arial" pitchFamily="34" charset="0"/>
              </a:rPr>
              <a:t>	4.340 guesses on average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2800">
                <a:cs typeface="Arial" pitchFamily="34" charset="0"/>
              </a:rPr>
              <a:t>	- Koyama and Lai 1993:  5 guesses maximum,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2800">
                <a:cs typeface="Arial" pitchFamily="34" charset="0"/>
              </a:rPr>
              <a:t> 	4.341 guesses on average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2800">
                <a:cs typeface="Arial" pitchFamily="34" charset="0"/>
              </a:rPr>
              <a:t>	- Swaszek 1999-2000:  Random “consistent”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2800">
                <a:cs typeface="Arial" pitchFamily="34" charset="0"/>
              </a:rPr>
              <a:t>	guess gives average of 4.638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295400"/>
          </a:xfrm>
        </p:spPr>
        <p:txBody>
          <a:bodyPr rIns="132080"/>
          <a:lstStyle/>
          <a:p>
            <a:pPr indent="0" eaLnBrk="1" hangingPunct="1"/>
            <a:r>
              <a:rPr lang="en-US" altLang="en-US" smtClean="0"/>
              <a:t>Mastermind Bonus!</a:t>
            </a:r>
          </a:p>
        </p:txBody>
      </p:sp>
      <p:grpSp>
        <p:nvGrpSpPr>
          <p:cNvPr id="30723" name="Group 2"/>
          <p:cNvGrpSpPr>
            <a:grpSpLocks/>
          </p:cNvGrpSpPr>
          <p:nvPr/>
        </p:nvGrpSpPr>
        <p:grpSpPr bwMode="auto">
          <a:xfrm>
            <a:off x="381000" y="1066800"/>
            <a:ext cx="8218488" cy="180975"/>
            <a:chOff x="0" y="0"/>
            <a:chExt cx="5177" cy="114"/>
          </a:xfrm>
        </p:grpSpPr>
        <p:sp>
          <p:nvSpPr>
            <p:cNvPr id="30725" name="Rectangle 3"/>
            <p:cNvSpPr>
              <a:spLocks/>
            </p:cNvSpPr>
            <p:nvPr/>
          </p:nvSpPr>
          <p:spPr bwMode="auto">
            <a:xfrm>
              <a:off x="0" y="0"/>
              <a:ext cx="5177" cy="48"/>
            </a:xfrm>
            <a:prstGeom prst="rect">
              <a:avLst/>
            </a:prstGeom>
            <a:solidFill>
              <a:srgbClr val="42CBF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ts val="700"/>
                </a:spcBef>
                <a:buSzPct val="100000"/>
                <a:buFont typeface="Lucida Grande" charset="0"/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1pPr>
              <a:lvl2pPr marL="742950" indent="-285750" eaLnBrk="0" hangingPunct="0">
                <a:spcBef>
                  <a:spcPts val="600"/>
                </a:spcBef>
                <a:buSzPct val="100000"/>
                <a:buFont typeface="Lucida Grande" charset="0"/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2pPr>
              <a:lvl3pPr marL="1143000" indent="-228600" eaLnBrk="0" hangingPunct="0">
                <a:spcBef>
                  <a:spcPts val="600"/>
                </a:spcBef>
                <a:buSzPct val="100000"/>
                <a:buFont typeface="Lucida Grande" charset="0"/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3pPr>
              <a:lvl4pPr marL="1600200" indent="-228600" eaLnBrk="0" hangingPunct="0">
                <a:spcBef>
                  <a:spcPts val="500"/>
                </a:spcBef>
                <a:buSzPct val="100000"/>
                <a:buFont typeface="Lucida Grande" charset="0"/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4pPr>
              <a:lvl5pPr marL="2057400" indent="-228600" eaLnBrk="0" hangingPunct="0">
                <a:spcBef>
                  <a:spcPts val="500"/>
                </a:spcBef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5pPr>
              <a:lvl6pPr marL="25146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6pPr>
              <a:lvl7pPr marL="29718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7pPr>
              <a:lvl8pPr marL="34290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8pPr>
              <a:lvl9pPr marL="38862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endParaRPr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30726" name="Rectangle 4"/>
            <p:cNvSpPr>
              <a:spLocks/>
            </p:cNvSpPr>
            <p:nvPr/>
          </p:nvSpPr>
          <p:spPr bwMode="auto">
            <a:xfrm>
              <a:off x="0" y="66"/>
              <a:ext cx="5177" cy="48"/>
            </a:xfrm>
            <a:prstGeom prst="rect">
              <a:avLst/>
            </a:prstGeom>
            <a:solidFill>
              <a:srgbClr val="42CBF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ts val="700"/>
                </a:spcBef>
                <a:buSzPct val="100000"/>
                <a:buFont typeface="Lucida Grande" charset="0"/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1pPr>
              <a:lvl2pPr marL="742950" indent="-285750" eaLnBrk="0" hangingPunct="0">
                <a:spcBef>
                  <a:spcPts val="600"/>
                </a:spcBef>
                <a:buSzPct val="100000"/>
                <a:buFont typeface="Lucida Grande" charset="0"/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2pPr>
              <a:lvl3pPr marL="1143000" indent="-228600" eaLnBrk="0" hangingPunct="0">
                <a:spcBef>
                  <a:spcPts val="600"/>
                </a:spcBef>
                <a:buSzPct val="100000"/>
                <a:buFont typeface="Lucida Grande" charset="0"/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3pPr>
              <a:lvl4pPr marL="1600200" indent="-228600" eaLnBrk="0" hangingPunct="0">
                <a:spcBef>
                  <a:spcPts val="500"/>
                </a:spcBef>
                <a:buSzPct val="100000"/>
                <a:buFont typeface="Lucida Grande" charset="0"/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4pPr>
              <a:lvl5pPr marL="2057400" indent="-228600" eaLnBrk="0" hangingPunct="0">
                <a:spcBef>
                  <a:spcPts val="500"/>
                </a:spcBef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5pPr>
              <a:lvl6pPr marL="25146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6pPr>
              <a:lvl7pPr marL="29718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7pPr>
              <a:lvl8pPr marL="34290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8pPr>
              <a:lvl9pPr marL="38862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endParaRPr lang="en-US" altLang="en-US" sz="2400">
                <a:solidFill>
                  <a:srgbClr val="000000"/>
                </a:solidFill>
              </a:endParaRPr>
            </a:p>
          </p:txBody>
        </p:sp>
      </p:grpSp>
      <p:sp>
        <p:nvSpPr>
          <p:cNvPr id="72709" name="Rectangle 5"/>
          <p:cNvSpPr>
            <a:spLocks/>
          </p:cNvSpPr>
          <p:nvPr/>
        </p:nvSpPr>
        <p:spPr bwMode="auto">
          <a:xfrm>
            <a:off x="228600" y="1598613"/>
            <a:ext cx="8507413" cy="384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>
            <a:lvl1pPr marL="39688" eaLnBrk="0" hangingPunct="0">
              <a:spcBef>
                <a:spcPts val="700"/>
              </a:spcBef>
              <a:buSzPct val="100000"/>
              <a:buFont typeface="Lucida Grande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1pPr>
            <a:lvl2pPr marL="742950" indent="-285750" eaLnBrk="0" hangingPunct="0">
              <a:spcBef>
                <a:spcPts val="600"/>
              </a:spcBef>
              <a:buSzPct val="100000"/>
              <a:buFont typeface="Lucida Grande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2pPr>
            <a:lvl3pPr marL="1143000" indent="-228600" eaLnBrk="0" hangingPunct="0">
              <a:spcBef>
                <a:spcPts val="600"/>
              </a:spcBef>
              <a:buSzPct val="100000"/>
              <a:buFont typeface="Lucida Grande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3pPr>
            <a:lvl4pPr marL="1600200" indent="-228600" eaLnBrk="0" hangingPunct="0">
              <a:spcBef>
                <a:spcPts val="500"/>
              </a:spcBef>
              <a:buSzPct val="100000"/>
              <a:buFont typeface="Lucida Grande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4pPr>
            <a:lvl5pPr marL="2057400" indent="-228600" eaLnBrk="0" hangingPunct="0">
              <a:spcBef>
                <a:spcPts val="500"/>
              </a:spcBef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2800" b="1">
                <a:cs typeface="Arial" pitchFamily="34" charset="0"/>
              </a:rPr>
              <a:t>Algorithms for 4-hole, 6-color “standard” version: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US" altLang="en-US" sz="2800">
              <a:cs typeface="Arial" pitchFamily="34" charset="0"/>
            </a:endParaRP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2800">
                <a:cs typeface="Arial" pitchFamily="34" charset="0"/>
              </a:rPr>
              <a:t>	</a:t>
            </a:r>
            <a:r>
              <a:rPr lang="en-US" altLang="en-US" sz="2800">
                <a:solidFill>
                  <a:srgbClr val="CC3399"/>
                </a:solidFill>
                <a:cs typeface="Arial" pitchFamily="34" charset="0"/>
              </a:rPr>
              <a:t>“Static” Version:</a:t>
            </a:r>
            <a:r>
              <a:rPr lang="en-US" altLang="en-US" sz="2800">
                <a:cs typeface="Arial" pitchFamily="34" charset="0"/>
              </a:rPr>
              <a:t>  Make a certain number of 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2800">
                <a:cs typeface="Arial" pitchFamily="34" charset="0"/>
              </a:rPr>
              <a:t>	guesses right away without having them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2800">
                <a:cs typeface="Arial" pitchFamily="34" charset="0"/>
              </a:rPr>
              <a:t>	scored.  Then, ask for them to be scored and 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2800">
                <a:cs typeface="Arial" pitchFamily="34" charset="0"/>
              </a:rPr>
              <a:t>	make one final (correct) guess.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US" altLang="en-US" sz="2800">
              <a:cs typeface="Arial" pitchFamily="34" charset="0"/>
            </a:endParaRP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2800">
                <a:cs typeface="Arial" pitchFamily="34" charset="0"/>
              </a:rPr>
              <a:t>	Chvatal (1983):  Six unscored guesses followed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2800">
                <a:cs typeface="Arial" pitchFamily="34" charset="0"/>
              </a:rPr>
              <a:t>	by seventh final guess!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3"/>
          <p:cNvGrpSpPr>
            <a:grpSpLocks/>
          </p:cNvGrpSpPr>
          <p:nvPr/>
        </p:nvGrpSpPr>
        <p:grpSpPr bwMode="auto">
          <a:xfrm>
            <a:off x="381000" y="838200"/>
            <a:ext cx="8218488" cy="180975"/>
            <a:chOff x="295" y="1311"/>
            <a:chExt cx="5177" cy="114"/>
          </a:xfrm>
        </p:grpSpPr>
        <p:sp>
          <p:nvSpPr>
            <p:cNvPr id="4105" name="Rectangle 4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ts val="700"/>
                </a:spcBef>
                <a:buSzPct val="100000"/>
                <a:buFont typeface="Lucida Grande" charset="0"/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1pPr>
              <a:lvl2pPr marL="742950" indent="-285750" eaLnBrk="0" hangingPunct="0">
                <a:spcBef>
                  <a:spcPts val="600"/>
                </a:spcBef>
                <a:buSzPct val="100000"/>
                <a:buFont typeface="Lucida Grande" charset="0"/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2pPr>
              <a:lvl3pPr marL="1143000" indent="-228600" eaLnBrk="0" hangingPunct="0">
                <a:spcBef>
                  <a:spcPts val="600"/>
                </a:spcBef>
                <a:buSzPct val="100000"/>
                <a:buFont typeface="Lucida Grande" charset="0"/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3pPr>
              <a:lvl4pPr marL="1600200" indent="-228600" eaLnBrk="0" hangingPunct="0">
                <a:spcBef>
                  <a:spcPts val="500"/>
                </a:spcBef>
                <a:buSzPct val="100000"/>
                <a:buFont typeface="Lucida Grande" charset="0"/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4pPr>
              <a:lvl5pPr marL="2057400" indent="-228600" eaLnBrk="0" hangingPunct="0">
                <a:spcBef>
                  <a:spcPts val="500"/>
                </a:spcBef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5pPr>
              <a:lvl6pPr marL="25146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6pPr>
              <a:lvl7pPr marL="29718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7pPr>
              <a:lvl8pPr marL="34290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8pPr>
              <a:lvl9pPr marL="38862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endParaRPr lang="en-US" altLang="en-US" sz="1200">
                <a:solidFill>
                  <a:srgbClr val="000000"/>
                </a:solidFill>
              </a:endParaRPr>
            </a:p>
          </p:txBody>
        </p:sp>
        <p:sp>
          <p:nvSpPr>
            <p:cNvPr id="4106" name="Rectangle 5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ts val="700"/>
                </a:spcBef>
                <a:buSzPct val="100000"/>
                <a:buFont typeface="Lucida Grande" charset="0"/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1pPr>
              <a:lvl2pPr marL="742950" indent="-285750" eaLnBrk="0" hangingPunct="0">
                <a:spcBef>
                  <a:spcPts val="600"/>
                </a:spcBef>
                <a:buSzPct val="100000"/>
                <a:buFont typeface="Lucida Grande" charset="0"/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2pPr>
              <a:lvl3pPr marL="1143000" indent="-228600" eaLnBrk="0" hangingPunct="0">
                <a:spcBef>
                  <a:spcPts val="600"/>
                </a:spcBef>
                <a:buSzPct val="100000"/>
                <a:buFont typeface="Lucida Grande" charset="0"/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3pPr>
              <a:lvl4pPr marL="1600200" indent="-228600" eaLnBrk="0" hangingPunct="0">
                <a:spcBef>
                  <a:spcPts val="500"/>
                </a:spcBef>
                <a:buSzPct val="100000"/>
                <a:buFont typeface="Lucida Grande" charset="0"/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4pPr>
              <a:lvl5pPr marL="2057400" indent="-228600" eaLnBrk="0" hangingPunct="0">
                <a:spcBef>
                  <a:spcPts val="500"/>
                </a:spcBef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5pPr>
              <a:lvl6pPr marL="25146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6pPr>
              <a:lvl7pPr marL="29718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7pPr>
              <a:lvl8pPr marL="34290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8pPr>
              <a:lvl9pPr marL="38862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endParaRPr lang="en-US" altLang="en-US" sz="1200">
                <a:solidFill>
                  <a:srgbClr val="000000"/>
                </a:solidFill>
              </a:endParaRPr>
            </a:p>
          </p:txBody>
        </p:sp>
      </p:grpSp>
      <p:sp>
        <p:nvSpPr>
          <p:cNvPr id="4099" name="Text Box 6"/>
          <p:cNvSpPr txBox="1">
            <a:spLocks noChangeArrowheads="1"/>
          </p:cNvSpPr>
          <p:nvPr/>
        </p:nvSpPr>
        <p:spPr bwMode="auto">
          <a:xfrm>
            <a:off x="457200" y="1143000"/>
            <a:ext cx="7467600" cy="246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700"/>
              </a:spcBef>
              <a:buSzPct val="100000"/>
              <a:buFont typeface="Lucida Grande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1pPr>
            <a:lvl2pPr marL="742950" indent="-285750" eaLnBrk="0" hangingPunct="0">
              <a:spcBef>
                <a:spcPts val="600"/>
              </a:spcBef>
              <a:buSzPct val="100000"/>
              <a:buFont typeface="Lucida Grande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2pPr>
            <a:lvl3pPr marL="1143000" indent="-228600" eaLnBrk="0" hangingPunct="0">
              <a:spcBef>
                <a:spcPts val="600"/>
              </a:spcBef>
              <a:buSzPct val="100000"/>
              <a:buFont typeface="Lucida Grande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3pPr>
            <a:lvl4pPr marL="1600200" indent="-228600" eaLnBrk="0" hangingPunct="0">
              <a:spcBef>
                <a:spcPts val="500"/>
              </a:spcBef>
              <a:buSzPct val="100000"/>
              <a:buFont typeface="Lucida Grande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4pPr>
            <a:lvl5pPr marL="2057400" indent="-228600" eaLnBrk="0" hangingPunct="0">
              <a:spcBef>
                <a:spcPts val="500"/>
              </a:spcBef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SzTx/>
              <a:buFontTx/>
              <a:buNone/>
            </a:pPr>
            <a:r>
              <a:rPr lang="en-US" altLang="en-US" sz="2800">
                <a:solidFill>
                  <a:srgbClr val="000000"/>
                </a:solidFill>
                <a:ea typeface="ＭＳ Ｐゴシック" pitchFamily="-65" charset="-128"/>
              </a:rPr>
              <a:t>Consider some complex number C</a:t>
            </a:r>
          </a:p>
          <a:p>
            <a:pPr eaLnBrk="1" hangingPunct="1">
              <a:spcBef>
                <a:spcPct val="50000"/>
              </a:spcBef>
              <a:buSzTx/>
              <a:buFontTx/>
              <a:buNone/>
            </a:pPr>
            <a:r>
              <a:rPr lang="en-US" altLang="en-US" sz="2800">
                <a:solidFill>
                  <a:srgbClr val="000000"/>
                </a:solidFill>
                <a:ea typeface="ＭＳ Ｐゴシック" pitchFamily="-65" charset="-128"/>
              </a:rPr>
              <a:t>z</a:t>
            </a:r>
            <a:r>
              <a:rPr lang="en-US" altLang="en-US" sz="2800" baseline="-25000">
                <a:solidFill>
                  <a:srgbClr val="000000"/>
                </a:solidFill>
                <a:ea typeface="ＭＳ Ｐゴシック" pitchFamily="-65" charset="-128"/>
              </a:rPr>
              <a:t>0 </a:t>
            </a:r>
            <a:r>
              <a:rPr lang="en-US" altLang="en-US" sz="2800">
                <a:solidFill>
                  <a:srgbClr val="000000"/>
                </a:solidFill>
                <a:ea typeface="ＭＳ Ｐゴシック" pitchFamily="-65" charset="-128"/>
              </a:rPr>
              <a:t>= 0</a:t>
            </a:r>
          </a:p>
          <a:p>
            <a:pPr eaLnBrk="1" hangingPunct="1">
              <a:spcBef>
                <a:spcPct val="50000"/>
              </a:spcBef>
              <a:buSzTx/>
              <a:buFontTx/>
              <a:buNone/>
            </a:pPr>
            <a:r>
              <a:rPr lang="en-US" altLang="en-US" sz="2800">
                <a:solidFill>
                  <a:srgbClr val="000000"/>
                </a:solidFill>
                <a:ea typeface="ＭＳ Ｐゴシック" pitchFamily="-65" charset="-128"/>
              </a:rPr>
              <a:t>z</a:t>
            </a:r>
            <a:r>
              <a:rPr lang="en-US" altLang="en-US" sz="2800" baseline="-25000">
                <a:solidFill>
                  <a:srgbClr val="000000"/>
                </a:solidFill>
                <a:ea typeface="ＭＳ Ｐゴシック" pitchFamily="-65" charset="-128"/>
              </a:rPr>
              <a:t>n+1 </a:t>
            </a:r>
            <a:r>
              <a:rPr lang="en-US" altLang="en-US" sz="2800">
                <a:solidFill>
                  <a:srgbClr val="000000"/>
                </a:solidFill>
                <a:ea typeface="ＭＳ Ｐゴシック" pitchFamily="-65" charset="-128"/>
              </a:rPr>
              <a:t>= z</a:t>
            </a:r>
            <a:r>
              <a:rPr lang="en-US" altLang="en-US" sz="2800" baseline="-25000">
                <a:solidFill>
                  <a:srgbClr val="000000"/>
                </a:solidFill>
                <a:ea typeface="ＭＳ Ｐゴシック" pitchFamily="-65" charset="-128"/>
              </a:rPr>
              <a:t>n</a:t>
            </a:r>
            <a:r>
              <a:rPr lang="en-US" altLang="en-US" sz="2800" baseline="30000">
                <a:solidFill>
                  <a:srgbClr val="000000"/>
                </a:solidFill>
                <a:ea typeface="ＭＳ Ｐゴシック" pitchFamily="-65" charset="-128"/>
              </a:rPr>
              <a:t>2 </a:t>
            </a:r>
            <a:r>
              <a:rPr lang="en-US" altLang="en-US" sz="2800">
                <a:solidFill>
                  <a:srgbClr val="000000"/>
                </a:solidFill>
                <a:ea typeface="ＭＳ Ｐゴシック" pitchFamily="-65" charset="-128"/>
              </a:rPr>
              <a:t>+ C</a:t>
            </a:r>
          </a:p>
          <a:p>
            <a:pPr eaLnBrk="1" hangingPunct="1">
              <a:spcBef>
                <a:spcPct val="50000"/>
              </a:spcBef>
              <a:buSzTx/>
              <a:buFontTx/>
              <a:buNone/>
            </a:pPr>
            <a:r>
              <a:rPr lang="en-US" altLang="en-US" sz="2800">
                <a:solidFill>
                  <a:srgbClr val="000000"/>
                </a:solidFill>
                <a:ea typeface="ＭＳ Ｐゴシック" pitchFamily="-65" charset="-128"/>
              </a:rPr>
              <a:t>For which values of C does this </a:t>
            </a:r>
            <a:r>
              <a:rPr lang="en-US" altLang="en-US" sz="2800" i="1">
                <a:solidFill>
                  <a:srgbClr val="000000"/>
                </a:solidFill>
                <a:ea typeface="ＭＳ Ｐゴシック" pitchFamily="-65" charset="-128"/>
              </a:rPr>
              <a:t>not </a:t>
            </a:r>
            <a:r>
              <a:rPr lang="en-US" altLang="en-US" sz="2800">
                <a:solidFill>
                  <a:srgbClr val="000000"/>
                </a:solidFill>
                <a:ea typeface="ＭＳ Ｐゴシック" pitchFamily="-65" charset="-128"/>
              </a:rPr>
              <a:t>diverge?</a:t>
            </a:r>
          </a:p>
        </p:txBody>
      </p:sp>
      <p:pic>
        <p:nvPicPr>
          <p:cNvPr id="4100" name="Picture 7" descr="mandelbrot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810000"/>
            <a:ext cx="4502150" cy="325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8" descr="alie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00" y="4495800"/>
            <a:ext cx="965200" cy="132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2" name="AutoShape 9"/>
          <p:cNvSpPr>
            <a:spLocks noChangeArrowheads="1"/>
          </p:cNvSpPr>
          <p:nvPr/>
        </p:nvSpPr>
        <p:spPr bwMode="auto">
          <a:xfrm>
            <a:off x="7467600" y="4038600"/>
            <a:ext cx="1447800" cy="1219200"/>
          </a:xfrm>
          <a:prstGeom prst="wedgeRectCallout">
            <a:avLst>
              <a:gd name="adj1" fmla="val -65681"/>
              <a:gd name="adj2" fmla="val 43231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ts val="700"/>
              </a:spcBef>
              <a:buSzPct val="100000"/>
              <a:buFont typeface="Lucida Grande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1pPr>
            <a:lvl2pPr marL="742950" indent="-285750" eaLnBrk="0" hangingPunct="0">
              <a:spcBef>
                <a:spcPts val="600"/>
              </a:spcBef>
              <a:buSzPct val="100000"/>
              <a:buFont typeface="Lucida Grande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2pPr>
            <a:lvl3pPr marL="1143000" indent="-228600" eaLnBrk="0" hangingPunct="0">
              <a:spcBef>
                <a:spcPts val="600"/>
              </a:spcBef>
              <a:buSzPct val="100000"/>
              <a:buFont typeface="Lucida Grande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3pPr>
            <a:lvl4pPr marL="1600200" indent="-228600" eaLnBrk="0" hangingPunct="0">
              <a:spcBef>
                <a:spcPts val="500"/>
              </a:spcBef>
              <a:buSzPct val="100000"/>
              <a:buFont typeface="Lucida Grande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4pPr>
            <a:lvl5pPr marL="2057400" indent="-228600" eaLnBrk="0" hangingPunct="0">
              <a:spcBef>
                <a:spcPts val="500"/>
              </a:spcBef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Times New Roman" pitchFamily="18" charset="0"/>
              </a:rPr>
              <a:t>Hey, that</a:t>
            </a:r>
            <a:r>
              <a:rPr lang="ja-JP" altLang="en-US" sz="2400">
                <a:solidFill>
                  <a:srgbClr val="000000"/>
                </a:solidFill>
                <a:latin typeface="Times New Roman" pitchFamily="18" charset="0"/>
                <a:ea typeface="ＭＳ Ｐゴシック" pitchFamily="-65" charset="-128"/>
              </a:rPr>
              <a:t>’</a:t>
            </a:r>
            <a:r>
              <a:rPr lang="en-US" altLang="ja-JP" sz="2400">
                <a:solidFill>
                  <a:srgbClr val="000000"/>
                </a:solidFill>
                <a:latin typeface="Times New Roman" pitchFamily="18" charset="0"/>
                <a:ea typeface="ＭＳ Ｐゴシック" pitchFamily="-65" charset="-128"/>
              </a:rPr>
              <a:t>s a fractal!</a:t>
            </a:r>
            <a:endParaRPr lang="en-US" alt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4103" name="Picture 10" descr="benoit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4888" y="1295400"/>
            <a:ext cx="1255712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4" name="Rectangle 2"/>
          <p:cNvSpPr txBox="1">
            <a:spLocks noChangeArrowheads="1"/>
          </p:cNvSpPr>
          <p:nvPr/>
        </p:nvSpPr>
        <p:spPr bwMode="auto">
          <a:xfrm>
            <a:off x="0" y="7620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ts val="700"/>
              </a:spcBef>
              <a:buSzPct val="100000"/>
              <a:buFont typeface="Lucida Grande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1pPr>
            <a:lvl2pPr marL="742950" indent="-285750" eaLnBrk="0" hangingPunct="0">
              <a:spcBef>
                <a:spcPts val="600"/>
              </a:spcBef>
              <a:buSzPct val="100000"/>
              <a:buFont typeface="Lucida Grande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2pPr>
            <a:lvl3pPr marL="1143000" indent="-228600" eaLnBrk="0" hangingPunct="0">
              <a:spcBef>
                <a:spcPts val="600"/>
              </a:spcBef>
              <a:buSzPct val="100000"/>
              <a:buFont typeface="Lucida Grande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3pPr>
            <a:lvl4pPr marL="1600200" indent="-228600" eaLnBrk="0" hangingPunct="0">
              <a:spcBef>
                <a:spcPts val="500"/>
              </a:spcBef>
              <a:buSzPct val="100000"/>
              <a:buFont typeface="Lucida Grande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4pPr>
            <a:lvl5pPr marL="2057400" indent="-228600" eaLnBrk="0" hangingPunct="0">
              <a:spcBef>
                <a:spcPts val="500"/>
              </a:spcBef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3600">
                <a:solidFill>
                  <a:srgbClr val="000000"/>
                </a:solidFill>
                <a:ea typeface="ＭＳ Ｐゴシック" pitchFamily="-65" charset="-128"/>
              </a:rPr>
              <a:t>Lab Problem: The Mandelbrot Set</a:t>
            </a:r>
            <a:endParaRPr lang="en-US" altLang="en-US" sz="4400">
              <a:solidFill>
                <a:srgbClr val="000000"/>
              </a:solidFill>
              <a:ea typeface="ＭＳ Ｐゴシック" pitchFamily="-65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 rIns="132080"/>
          <a:lstStyle/>
          <a:p>
            <a:pPr indent="0" eaLnBrk="1" hangingPunct="1"/>
            <a:r>
              <a:rPr lang="en-US" altLang="en-US" smtClean="0"/>
              <a:t>Mastermind Revisited</a:t>
            </a:r>
          </a:p>
        </p:txBody>
      </p:sp>
      <p:grpSp>
        <p:nvGrpSpPr>
          <p:cNvPr id="31747" name="Group 2"/>
          <p:cNvGrpSpPr>
            <a:grpSpLocks/>
          </p:cNvGrpSpPr>
          <p:nvPr/>
        </p:nvGrpSpPr>
        <p:grpSpPr bwMode="auto">
          <a:xfrm>
            <a:off x="381000" y="990600"/>
            <a:ext cx="8218488" cy="180975"/>
            <a:chOff x="0" y="0"/>
            <a:chExt cx="5177" cy="114"/>
          </a:xfrm>
        </p:grpSpPr>
        <p:sp>
          <p:nvSpPr>
            <p:cNvPr id="31765" name="Rectangle 3"/>
            <p:cNvSpPr>
              <a:spLocks/>
            </p:cNvSpPr>
            <p:nvPr/>
          </p:nvSpPr>
          <p:spPr bwMode="auto">
            <a:xfrm>
              <a:off x="0" y="0"/>
              <a:ext cx="5177" cy="48"/>
            </a:xfrm>
            <a:prstGeom prst="rect">
              <a:avLst/>
            </a:prstGeom>
            <a:solidFill>
              <a:srgbClr val="42CBF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ts val="700"/>
                </a:spcBef>
                <a:buSzPct val="100000"/>
                <a:buFont typeface="Lucida Grande" charset="0"/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1pPr>
              <a:lvl2pPr marL="742950" indent="-285750" eaLnBrk="0" hangingPunct="0">
                <a:spcBef>
                  <a:spcPts val="600"/>
                </a:spcBef>
                <a:buSzPct val="100000"/>
                <a:buFont typeface="Lucida Grande" charset="0"/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2pPr>
              <a:lvl3pPr marL="1143000" indent="-228600" eaLnBrk="0" hangingPunct="0">
                <a:spcBef>
                  <a:spcPts val="600"/>
                </a:spcBef>
                <a:buSzPct val="100000"/>
                <a:buFont typeface="Lucida Grande" charset="0"/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3pPr>
              <a:lvl4pPr marL="1600200" indent="-228600" eaLnBrk="0" hangingPunct="0">
                <a:spcBef>
                  <a:spcPts val="500"/>
                </a:spcBef>
                <a:buSzPct val="100000"/>
                <a:buFont typeface="Lucida Grande" charset="0"/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4pPr>
              <a:lvl5pPr marL="2057400" indent="-228600" eaLnBrk="0" hangingPunct="0">
                <a:spcBef>
                  <a:spcPts val="500"/>
                </a:spcBef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5pPr>
              <a:lvl6pPr marL="25146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6pPr>
              <a:lvl7pPr marL="29718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7pPr>
              <a:lvl8pPr marL="34290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8pPr>
              <a:lvl9pPr marL="38862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endParaRPr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31766" name="Rectangle 4"/>
            <p:cNvSpPr>
              <a:spLocks/>
            </p:cNvSpPr>
            <p:nvPr/>
          </p:nvSpPr>
          <p:spPr bwMode="auto">
            <a:xfrm>
              <a:off x="0" y="66"/>
              <a:ext cx="5177" cy="48"/>
            </a:xfrm>
            <a:prstGeom prst="rect">
              <a:avLst/>
            </a:prstGeom>
            <a:solidFill>
              <a:srgbClr val="42CBF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ts val="700"/>
                </a:spcBef>
                <a:buSzPct val="100000"/>
                <a:buFont typeface="Lucida Grande" charset="0"/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1pPr>
              <a:lvl2pPr marL="742950" indent="-285750" eaLnBrk="0" hangingPunct="0">
                <a:spcBef>
                  <a:spcPts val="600"/>
                </a:spcBef>
                <a:buSzPct val="100000"/>
                <a:buFont typeface="Lucida Grande" charset="0"/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2pPr>
              <a:lvl3pPr marL="1143000" indent="-228600" eaLnBrk="0" hangingPunct="0">
                <a:spcBef>
                  <a:spcPts val="600"/>
                </a:spcBef>
                <a:buSzPct val="100000"/>
                <a:buFont typeface="Lucida Grande" charset="0"/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3pPr>
              <a:lvl4pPr marL="1600200" indent="-228600" eaLnBrk="0" hangingPunct="0">
                <a:spcBef>
                  <a:spcPts val="500"/>
                </a:spcBef>
                <a:buSzPct val="100000"/>
                <a:buFont typeface="Lucida Grande" charset="0"/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4pPr>
              <a:lvl5pPr marL="2057400" indent="-228600" eaLnBrk="0" hangingPunct="0">
                <a:spcBef>
                  <a:spcPts val="500"/>
                </a:spcBef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5pPr>
              <a:lvl6pPr marL="25146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6pPr>
              <a:lvl7pPr marL="29718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7pPr>
              <a:lvl8pPr marL="34290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8pPr>
              <a:lvl9pPr marL="38862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endParaRPr lang="en-US" altLang="en-US" sz="2400">
                <a:solidFill>
                  <a:srgbClr val="000000"/>
                </a:solidFill>
              </a:endParaRPr>
            </a:p>
          </p:txBody>
        </p:sp>
      </p:grpSp>
      <p:pic>
        <p:nvPicPr>
          <p:cNvPr id="31748" name="Picture 5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75" y="2024063"/>
            <a:ext cx="965200" cy="132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1749" name="Group 6"/>
          <p:cNvGrpSpPr>
            <a:grpSpLocks/>
          </p:cNvGrpSpPr>
          <p:nvPr/>
        </p:nvGrpSpPr>
        <p:grpSpPr bwMode="auto">
          <a:xfrm>
            <a:off x="1371600" y="1371600"/>
            <a:ext cx="3119438" cy="1168400"/>
            <a:chOff x="0" y="0"/>
            <a:chExt cx="1680" cy="1024"/>
          </a:xfrm>
        </p:grpSpPr>
        <p:sp>
          <p:nvSpPr>
            <p:cNvPr id="31763" name="AutoShape 7"/>
            <p:cNvSpPr>
              <a:spLocks/>
            </p:cNvSpPr>
            <p:nvPr/>
          </p:nvSpPr>
          <p:spPr bwMode="auto">
            <a:xfrm>
              <a:off x="0" y="0"/>
              <a:ext cx="1680" cy="102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w 21600"/>
                <a:gd name="T17" fmla="*/ 0 h 21600"/>
                <a:gd name="T18" fmla="*/ 0 w 21600"/>
                <a:gd name="T19" fmla="*/ 0 h 21600"/>
                <a:gd name="T20" fmla="*/ 0 w 21600"/>
                <a:gd name="T21" fmla="*/ 0 h 21600"/>
                <a:gd name="T22" fmla="*/ 0 w 21600"/>
                <a:gd name="T23" fmla="*/ 0 h 21600"/>
                <a:gd name="T24" fmla="*/ 0 w 21600"/>
                <a:gd name="T25" fmla="*/ 0 h 21600"/>
                <a:gd name="T26" fmla="*/ 0 w 21600"/>
                <a:gd name="T27" fmla="*/ 0 h 21600"/>
                <a:gd name="T28" fmla="*/ 0 w 21600"/>
                <a:gd name="T29" fmla="*/ 0 h 2160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0" y="10041"/>
                  </a:lnTo>
                  <a:lnTo>
                    <a:pt x="0" y="14344"/>
                  </a:lnTo>
                  <a:lnTo>
                    <a:pt x="0" y="17212"/>
                  </a:lnTo>
                  <a:lnTo>
                    <a:pt x="3600" y="17212"/>
                  </a:lnTo>
                  <a:lnTo>
                    <a:pt x="553" y="21600"/>
                  </a:lnTo>
                  <a:lnTo>
                    <a:pt x="9000" y="17212"/>
                  </a:lnTo>
                  <a:lnTo>
                    <a:pt x="21600" y="17212"/>
                  </a:lnTo>
                  <a:lnTo>
                    <a:pt x="21600" y="14344"/>
                  </a:lnTo>
                  <a:lnTo>
                    <a:pt x="21600" y="10041"/>
                  </a:lnTo>
                  <a:lnTo>
                    <a:pt x="21600" y="0"/>
                  </a:lnTo>
                  <a:lnTo>
                    <a:pt x="9000" y="0"/>
                  </a:lnTo>
                  <a:lnTo>
                    <a:pt x="3600" y="0"/>
                  </a:lnTo>
                  <a:lnTo>
                    <a:pt x="0" y="0"/>
                  </a:lnTo>
                  <a:close/>
                  <a:moveTo>
                    <a:pt x="0" y="0"/>
                  </a:moveTo>
                </a:path>
              </a:pathLst>
            </a:cu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64" name="Rectangle 8"/>
            <p:cNvSpPr>
              <a:spLocks/>
            </p:cNvSpPr>
            <p:nvPr/>
          </p:nvSpPr>
          <p:spPr bwMode="auto">
            <a:xfrm>
              <a:off x="0" y="0"/>
              <a:ext cx="1680" cy="7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40639" bIns="0"/>
            <a:lstStyle>
              <a:lvl1pPr marL="39688" eaLnBrk="0" hangingPunct="0">
                <a:spcBef>
                  <a:spcPts val="700"/>
                </a:spcBef>
                <a:buSzPct val="100000"/>
                <a:buFont typeface="Lucida Grande" charset="0"/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1pPr>
              <a:lvl2pPr marL="742950" indent="-285750" eaLnBrk="0" hangingPunct="0">
                <a:spcBef>
                  <a:spcPts val="600"/>
                </a:spcBef>
                <a:buSzPct val="100000"/>
                <a:buFont typeface="Lucida Grande" charset="0"/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2pPr>
              <a:lvl3pPr marL="1143000" indent="-228600" eaLnBrk="0" hangingPunct="0">
                <a:spcBef>
                  <a:spcPts val="600"/>
                </a:spcBef>
                <a:buSzPct val="100000"/>
                <a:buFont typeface="Lucida Grande" charset="0"/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3pPr>
              <a:lvl4pPr marL="1600200" indent="-228600" eaLnBrk="0" hangingPunct="0">
                <a:spcBef>
                  <a:spcPts val="500"/>
                </a:spcBef>
                <a:buSzPct val="100000"/>
                <a:buFont typeface="Lucida Grande" charset="0"/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4pPr>
              <a:lvl5pPr marL="2057400" indent="-228600" eaLnBrk="0" hangingPunct="0">
                <a:spcBef>
                  <a:spcPts val="500"/>
                </a:spcBef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5pPr>
              <a:lvl6pPr marL="25146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6pPr>
              <a:lvl7pPr marL="29718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7pPr>
              <a:lvl8pPr marL="34290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8pPr>
              <a:lvl9pPr marL="38862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2400">
                  <a:latin typeface="Times New Roman" pitchFamily="18" charset="0"/>
                  <a:cs typeface="Times New Roman" pitchFamily="18" charset="0"/>
                  <a:sym typeface="Times New Roman" pitchFamily="18" charset="0"/>
                </a:rPr>
                <a:t>How do you compute the black-white score?</a:t>
              </a:r>
            </a:p>
          </p:txBody>
        </p:sp>
      </p:grpSp>
      <p:sp>
        <p:nvSpPr>
          <p:cNvPr id="86025" name="Rectangle 9"/>
          <p:cNvSpPr>
            <a:spLocks/>
          </p:cNvSpPr>
          <p:nvPr/>
        </p:nvSpPr>
        <p:spPr bwMode="auto">
          <a:xfrm>
            <a:off x="2362200" y="2362200"/>
            <a:ext cx="5994400" cy="207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>
            <a:lvl1pPr marL="39688" eaLnBrk="0" hangingPunct="0">
              <a:spcBef>
                <a:spcPts val="700"/>
              </a:spcBef>
              <a:buSzPct val="100000"/>
              <a:buFont typeface="Lucida Grande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1pPr>
            <a:lvl2pPr marL="742950" indent="-285750" eaLnBrk="0" hangingPunct="0">
              <a:spcBef>
                <a:spcPts val="600"/>
              </a:spcBef>
              <a:buSzPct val="100000"/>
              <a:buFont typeface="Lucida Grande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2pPr>
            <a:lvl3pPr marL="1143000" indent="-228600" eaLnBrk="0" hangingPunct="0">
              <a:spcBef>
                <a:spcPts val="600"/>
              </a:spcBef>
              <a:buSzPct val="100000"/>
              <a:buFont typeface="Lucida Grande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3pPr>
            <a:lvl4pPr marL="1600200" indent="-228600" eaLnBrk="0" hangingPunct="0">
              <a:spcBef>
                <a:spcPts val="500"/>
              </a:spcBef>
              <a:buSzPct val="100000"/>
              <a:buFont typeface="Lucida Grande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4pPr>
            <a:lvl5pPr marL="2057400" indent="-228600" eaLnBrk="0" hangingPunct="0">
              <a:spcBef>
                <a:spcPts val="500"/>
              </a:spcBef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9pPr>
          </a:lstStyle>
          <a:p>
            <a:pPr eaLnBrk="1" hangingPunct="1">
              <a:spcBef>
                <a:spcPts val="1550"/>
              </a:spcBef>
              <a:buSzTx/>
              <a:buFontTx/>
              <a:buNone/>
            </a:pPr>
            <a:r>
              <a:rPr lang="en-US" altLang="en-US" sz="2800">
                <a:latin typeface="Courier New" pitchFamily="49" charset="0"/>
                <a:cs typeface="Courier New" pitchFamily="49" charset="0"/>
                <a:sym typeface="Courier New" pitchFamily="49" charset="0"/>
              </a:rPr>
              <a:t>guess = [2, 1, 2, 2, 5]</a:t>
            </a:r>
          </a:p>
          <a:p>
            <a:pPr eaLnBrk="1" hangingPunct="1">
              <a:spcBef>
                <a:spcPts val="1550"/>
              </a:spcBef>
              <a:buSzTx/>
              <a:buFontTx/>
              <a:buNone/>
            </a:pPr>
            <a:r>
              <a:rPr lang="en-US" altLang="en-US" sz="2800">
                <a:latin typeface="Courier New" pitchFamily="49" charset="0"/>
                <a:cs typeface="Courier New" pitchFamily="49" charset="0"/>
                <a:sym typeface="Courier New" pitchFamily="49" charset="0"/>
              </a:rPr>
              <a:t>code =  [2, 2, 3, 4, 5]</a:t>
            </a:r>
          </a:p>
          <a:p>
            <a:pPr eaLnBrk="1" hangingPunct="1">
              <a:spcBef>
                <a:spcPts val="1550"/>
              </a:spcBef>
              <a:buSzTx/>
              <a:buFontTx/>
              <a:buNone/>
            </a:pPr>
            <a:r>
              <a:rPr lang="en-US" altLang="en-US" sz="2800">
                <a:solidFill>
                  <a:srgbClr val="76141E"/>
                </a:solidFill>
                <a:latin typeface="Courier New" pitchFamily="49" charset="0"/>
                <a:cs typeface="Courier New" pitchFamily="49" charset="0"/>
                <a:sym typeface="Courier New" pitchFamily="49" charset="0"/>
              </a:rPr>
              <a:t>guess.count(2) code.count(2)</a:t>
            </a:r>
          </a:p>
        </p:txBody>
      </p:sp>
      <p:sp>
        <p:nvSpPr>
          <p:cNvPr id="31751" name="Line 10"/>
          <p:cNvSpPr>
            <a:spLocks noChangeShapeType="1"/>
          </p:cNvSpPr>
          <p:nvPr/>
        </p:nvSpPr>
        <p:spPr bwMode="auto">
          <a:xfrm>
            <a:off x="4495800" y="2819400"/>
            <a:ext cx="1588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52" name="Line 11"/>
          <p:cNvSpPr>
            <a:spLocks noChangeShapeType="1"/>
          </p:cNvSpPr>
          <p:nvPr/>
        </p:nvSpPr>
        <p:spPr bwMode="auto">
          <a:xfrm>
            <a:off x="7086600" y="2819400"/>
            <a:ext cx="1588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53" name="Line 12"/>
          <p:cNvSpPr>
            <a:spLocks noChangeShapeType="1"/>
          </p:cNvSpPr>
          <p:nvPr/>
        </p:nvSpPr>
        <p:spPr bwMode="auto">
          <a:xfrm flipH="1">
            <a:off x="5257800" y="2819400"/>
            <a:ext cx="4572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54" name="Rectangle 13"/>
          <p:cNvSpPr>
            <a:spLocks/>
          </p:cNvSpPr>
          <p:nvPr/>
        </p:nvSpPr>
        <p:spPr bwMode="auto">
          <a:xfrm>
            <a:off x="1905000" y="4572000"/>
            <a:ext cx="50482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>
            <a:lvl1pPr marL="39688" eaLnBrk="0" hangingPunct="0">
              <a:spcBef>
                <a:spcPts val="700"/>
              </a:spcBef>
              <a:buSzPct val="100000"/>
              <a:buFont typeface="Lucida Grande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1pPr>
            <a:lvl2pPr marL="742950" indent="-285750" eaLnBrk="0" hangingPunct="0">
              <a:spcBef>
                <a:spcPts val="600"/>
              </a:spcBef>
              <a:buSzPct val="100000"/>
              <a:buFont typeface="Lucida Grande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2pPr>
            <a:lvl3pPr marL="1143000" indent="-228600" eaLnBrk="0" hangingPunct="0">
              <a:spcBef>
                <a:spcPts val="600"/>
              </a:spcBef>
              <a:buSzPct val="100000"/>
              <a:buFont typeface="Lucida Grande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3pPr>
            <a:lvl4pPr marL="1600200" indent="-228600" eaLnBrk="0" hangingPunct="0">
              <a:spcBef>
                <a:spcPts val="500"/>
              </a:spcBef>
              <a:buSzPct val="100000"/>
              <a:buFont typeface="Lucida Grande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4pPr>
            <a:lvl5pPr marL="2057400" indent="-228600" eaLnBrk="0" hangingPunct="0">
              <a:spcBef>
                <a:spcPts val="500"/>
              </a:spcBef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5400">
                <a:sym typeface="Symbol" pitchFamily="18" charset="2"/>
              </a:rPr>
              <a:t>Σ</a:t>
            </a:r>
          </a:p>
        </p:txBody>
      </p:sp>
      <p:sp>
        <p:nvSpPr>
          <p:cNvPr id="31755" name="Rectangle 14"/>
          <p:cNvSpPr>
            <a:spLocks/>
          </p:cNvSpPr>
          <p:nvPr/>
        </p:nvSpPr>
        <p:spPr bwMode="auto">
          <a:xfrm>
            <a:off x="1905000" y="5257800"/>
            <a:ext cx="812800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>
            <a:lvl1pPr marL="39688" eaLnBrk="0" hangingPunct="0">
              <a:spcBef>
                <a:spcPts val="700"/>
              </a:spcBef>
              <a:buSzPct val="100000"/>
              <a:buFont typeface="Lucida Grande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1pPr>
            <a:lvl2pPr marL="742950" indent="-285750" eaLnBrk="0" hangingPunct="0">
              <a:spcBef>
                <a:spcPts val="600"/>
              </a:spcBef>
              <a:buSzPct val="100000"/>
              <a:buFont typeface="Lucida Grande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2pPr>
            <a:lvl3pPr marL="1143000" indent="-228600" eaLnBrk="0" hangingPunct="0">
              <a:spcBef>
                <a:spcPts val="600"/>
              </a:spcBef>
              <a:buSzPct val="100000"/>
              <a:buFont typeface="Lucida Grande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3pPr>
            <a:lvl4pPr marL="1600200" indent="-228600" eaLnBrk="0" hangingPunct="0">
              <a:spcBef>
                <a:spcPts val="500"/>
              </a:spcBef>
              <a:buSzPct val="100000"/>
              <a:buFont typeface="Lucida Grande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4pPr>
            <a:lvl5pPr marL="2057400" indent="-228600" eaLnBrk="0" hangingPunct="0">
              <a:spcBef>
                <a:spcPts val="500"/>
              </a:spcBef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9pPr>
          </a:lstStyle>
          <a:p>
            <a:pPr eaLnBrk="1" hangingPunct="1">
              <a:spcBef>
                <a:spcPts val="900"/>
              </a:spcBef>
              <a:buSzTx/>
              <a:buFontTx/>
              <a:buNone/>
            </a:pPr>
            <a:r>
              <a:rPr lang="en-US" altLang="en-US" sz="1600">
                <a:cs typeface="Arial" pitchFamily="34" charset="0"/>
              </a:rPr>
              <a:t>c = 0</a:t>
            </a:r>
          </a:p>
        </p:txBody>
      </p:sp>
      <p:sp>
        <p:nvSpPr>
          <p:cNvPr id="31756" name="Rectangle 15"/>
          <p:cNvSpPr>
            <a:spLocks/>
          </p:cNvSpPr>
          <p:nvPr/>
        </p:nvSpPr>
        <p:spPr bwMode="auto">
          <a:xfrm>
            <a:off x="1828800" y="4460875"/>
            <a:ext cx="1117600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>
            <a:lvl1pPr marL="39688" eaLnBrk="0" hangingPunct="0">
              <a:spcBef>
                <a:spcPts val="700"/>
              </a:spcBef>
              <a:buSzPct val="100000"/>
              <a:buFont typeface="Lucida Grande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1pPr>
            <a:lvl2pPr marL="742950" indent="-285750" eaLnBrk="0" hangingPunct="0">
              <a:spcBef>
                <a:spcPts val="600"/>
              </a:spcBef>
              <a:buSzPct val="100000"/>
              <a:buFont typeface="Lucida Grande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2pPr>
            <a:lvl3pPr marL="1143000" indent="-228600" eaLnBrk="0" hangingPunct="0">
              <a:spcBef>
                <a:spcPts val="600"/>
              </a:spcBef>
              <a:buSzPct val="100000"/>
              <a:buFont typeface="Lucida Grande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3pPr>
            <a:lvl4pPr marL="1600200" indent="-228600" eaLnBrk="0" hangingPunct="0">
              <a:spcBef>
                <a:spcPts val="500"/>
              </a:spcBef>
              <a:buSzPct val="100000"/>
              <a:buFont typeface="Lucida Grande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4pPr>
            <a:lvl5pPr marL="2057400" indent="-228600" eaLnBrk="0" hangingPunct="0">
              <a:spcBef>
                <a:spcPts val="500"/>
              </a:spcBef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9pPr>
          </a:lstStyle>
          <a:p>
            <a:pPr eaLnBrk="1" hangingPunct="1">
              <a:spcBef>
                <a:spcPts val="900"/>
              </a:spcBef>
              <a:buSzTx/>
              <a:buFontTx/>
              <a:buNone/>
            </a:pPr>
            <a:r>
              <a:rPr lang="en-US" altLang="en-US" sz="1600">
                <a:cs typeface="Arial" pitchFamily="34" charset="0"/>
              </a:rPr>
              <a:t>colors-1</a:t>
            </a:r>
          </a:p>
        </p:txBody>
      </p:sp>
      <p:sp>
        <p:nvSpPr>
          <p:cNvPr id="31757" name="Rectangle 16"/>
          <p:cNvSpPr>
            <a:spLocks/>
          </p:cNvSpPr>
          <p:nvPr/>
        </p:nvSpPr>
        <p:spPr bwMode="auto">
          <a:xfrm>
            <a:off x="2514600" y="4498975"/>
            <a:ext cx="4654550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>
            <a:lvl1pPr marL="39688" eaLnBrk="0" hangingPunct="0">
              <a:spcBef>
                <a:spcPts val="700"/>
              </a:spcBef>
              <a:buSzPct val="100000"/>
              <a:buFont typeface="Lucida Grande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1pPr>
            <a:lvl2pPr marL="742950" indent="-285750" eaLnBrk="0" hangingPunct="0">
              <a:spcBef>
                <a:spcPts val="600"/>
              </a:spcBef>
              <a:buSzPct val="100000"/>
              <a:buFont typeface="Lucida Grande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2pPr>
            <a:lvl3pPr marL="1143000" indent="-228600" eaLnBrk="0" hangingPunct="0">
              <a:spcBef>
                <a:spcPts val="600"/>
              </a:spcBef>
              <a:buSzPct val="100000"/>
              <a:buFont typeface="Lucida Grande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3pPr>
            <a:lvl4pPr marL="1600200" indent="-228600" eaLnBrk="0" hangingPunct="0">
              <a:spcBef>
                <a:spcPts val="500"/>
              </a:spcBef>
              <a:buSzPct val="100000"/>
              <a:buFont typeface="Lucida Grande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4pPr>
            <a:lvl5pPr marL="2057400" indent="-228600" eaLnBrk="0" hangingPunct="0">
              <a:spcBef>
                <a:spcPts val="500"/>
              </a:spcBef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2400">
                <a:cs typeface="Arial" pitchFamily="34" charset="0"/>
              </a:rPr>
              <a:t>min(guess</a:t>
            </a:r>
            <a:r>
              <a:rPr lang="en-US" altLang="en-US" sz="2400" baseline="-25000">
                <a:cs typeface="Arial" pitchFamily="34" charset="0"/>
              </a:rPr>
              <a:t>c, </a:t>
            </a:r>
            <a:r>
              <a:rPr lang="en-US" altLang="en-US" sz="2400">
                <a:cs typeface="Arial" pitchFamily="34" charset="0"/>
              </a:rPr>
              <a:t>code</a:t>
            </a:r>
            <a:r>
              <a:rPr lang="en-US" altLang="en-US" sz="2400" baseline="-25000">
                <a:cs typeface="Arial" pitchFamily="34" charset="0"/>
              </a:rPr>
              <a:t>c</a:t>
            </a:r>
            <a:r>
              <a:rPr lang="en-US" altLang="en-US" sz="2400">
                <a:cs typeface="Arial" pitchFamily="34" charset="0"/>
              </a:rPr>
              <a:t>)</a:t>
            </a:r>
            <a:r>
              <a:rPr lang="en-US" altLang="en-US" sz="4800">
                <a:latin typeface="Symbol" pitchFamily="18" charset="2"/>
                <a:sym typeface="Symbol" pitchFamily="18" charset="2"/>
              </a:rPr>
              <a:t>]</a:t>
            </a:r>
            <a:r>
              <a:rPr lang="en-US" altLang="en-US" sz="2400">
                <a:cs typeface="Arial" pitchFamily="34" charset="0"/>
              </a:rPr>
              <a:t>  - blackscore</a:t>
            </a:r>
          </a:p>
        </p:txBody>
      </p:sp>
      <p:sp>
        <p:nvSpPr>
          <p:cNvPr id="31758" name="Rectangle 17"/>
          <p:cNvSpPr>
            <a:spLocks/>
          </p:cNvSpPr>
          <p:nvPr/>
        </p:nvSpPr>
        <p:spPr bwMode="auto">
          <a:xfrm>
            <a:off x="1524000" y="4495800"/>
            <a:ext cx="341313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>
            <a:lvl1pPr marL="39688" eaLnBrk="0" hangingPunct="0">
              <a:spcBef>
                <a:spcPts val="700"/>
              </a:spcBef>
              <a:buSzPct val="100000"/>
              <a:buFont typeface="Lucida Grande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1pPr>
            <a:lvl2pPr marL="742950" indent="-285750" eaLnBrk="0" hangingPunct="0">
              <a:spcBef>
                <a:spcPts val="600"/>
              </a:spcBef>
              <a:buSzPct val="100000"/>
              <a:buFont typeface="Lucida Grande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2pPr>
            <a:lvl3pPr marL="1143000" indent="-228600" eaLnBrk="0" hangingPunct="0">
              <a:spcBef>
                <a:spcPts val="600"/>
              </a:spcBef>
              <a:buSzPct val="100000"/>
              <a:buFont typeface="Lucida Grande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3pPr>
            <a:lvl4pPr marL="1600200" indent="-228600" eaLnBrk="0" hangingPunct="0">
              <a:spcBef>
                <a:spcPts val="500"/>
              </a:spcBef>
              <a:buSzPct val="100000"/>
              <a:buFont typeface="Lucida Grande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4pPr>
            <a:lvl5pPr marL="2057400" indent="-228600" eaLnBrk="0" hangingPunct="0">
              <a:spcBef>
                <a:spcPts val="500"/>
              </a:spcBef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4800">
                <a:latin typeface="Symbol" pitchFamily="18" charset="2"/>
                <a:sym typeface="Symbol" pitchFamily="18" charset="2"/>
              </a:rPr>
              <a:t>[</a:t>
            </a:r>
          </a:p>
        </p:txBody>
      </p:sp>
      <p:sp>
        <p:nvSpPr>
          <p:cNvPr id="31759" name="Line 18"/>
          <p:cNvSpPr>
            <a:spLocks noChangeShapeType="1"/>
          </p:cNvSpPr>
          <p:nvPr/>
        </p:nvSpPr>
        <p:spPr bwMode="auto">
          <a:xfrm rot="10800000" flipH="1">
            <a:off x="3352800" y="5181600"/>
            <a:ext cx="3810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60" name="Rectangle 19"/>
          <p:cNvSpPr>
            <a:spLocks/>
          </p:cNvSpPr>
          <p:nvPr/>
        </p:nvSpPr>
        <p:spPr bwMode="auto">
          <a:xfrm>
            <a:off x="1600200" y="5791200"/>
            <a:ext cx="2336800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>
            <a:lvl1pPr marL="39688" eaLnBrk="0" hangingPunct="0">
              <a:spcBef>
                <a:spcPts val="700"/>
              </a:spcBef>
              <a:buSzPct val="100000"/>
              <a:buFont typeface="Lucida Grande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1pPr>
            <a:lvl2pPr marL="742950" indent="-285750" eaLnBrk="0" hangingPunct="0">
              <a:spcBef>
                <a:spcPts val="600"/>
              </a:spcBef>
              <a:buSzPct val="100000"/>
              <a:buFont typeface="Lucida Grande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2pPr>
            <a:lvl3pPr marL="1143000" indent="-228600" eaLnBrk="0" hangingPunct="0">
              <a:spcBef>
                <a:spcPts val="600"/>
              </a:spcBef>
              <a:buSzPct val="100000"/>
              <a:buFont typeface="Lucida Grande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3pPr>
            <a:lvl4pPr marL="1600200" indent="-228600" eaLnBrk="0" hangingPunct="0">
              <a:spcBef>
                <a:spcPts val="500"/>
              </a:spcBef>
              <a:buSzPct val="100000"/>
              <a:buFont typeface="Lucida Grande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4pPr>
            <a:lvl5pPr marL="2057400" indent="-228600" eaLnBrk="0" hangingPunct="0">
              <a:spcBef>
                <a:spcPts val="500"/>
              </a:spcBef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9pPr>
          </a:lstStyle>
          <a:p>
            <a:pPr eaLnBrk="1" hangingPunct="1">
              <a:spcBef>
                <a:spcPts val="900"/>
              </a:spcBef>
              <a:buSzTx/>
              <a:buFontTx/>
              <a:buNone/>
            </a:pPr>
            <a:r>
              <a:rPr lang="en-US" altLang="en-US" sz="1600">
                <a:cs typeface="Arial" pitchFamily="34" charset="0"/>
              </a:rPr>
              <a:t>number of occurrences of color c in guess</a:t>
            </a:r>
          </a:p>
        </p:txBody>
      </p:sp>
      <p:sp>
        <p:nvSpPr>
          <p:cNvPr id="31761" name="Rectangle 20"/>
          <p:cNvSpPr>
            <a:spLocks/>
          </p:cNvSpPr>
          <p:nvPr/>
        </p:nvSpPr>
        <p:spPr bwMode="auto">
          <a:xfrm>
            <a:off x="4267200" y="5791200"/>
            <a:ext cx="2336800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>
            <a:lvl1pPr marL="39688" eaLnBrk="0" hangingPunct="0">
              <a:spcBef>
                <a:spcPts val="700"/>
              </a:spcBef>
              <a:buSzPct val="100000"/>
              <a:buFont typeface="Lucida Grande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1pPr>
            <a:lvl2pPr marL="742950" indent="-285750" eaLnBrk="0" hangingPunct="0">
              <a:spcBef>
                <a:spcPts val="600"/>
              </a:spcBef>
              <a:buSzPct val="100000"/>
              <a:buFont typeface="Lucida Grande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2pPr>
            <a:lvl3pPr marL="1143000" indent="-228600" eaLnBrk="0" hangingPunct="0">
              <a:spcBef>
                <a:spcPts val="600"/>
              </a:spcBef>
              <a:buSzPct val="100000"/>
              <a:buFont typeface="Lucida Grande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3pPr>
            <a:lvl4pPr marL="1600200" indent="-228600" eaLnBrk="0" hangingPunct="0">
              <a:spcBef>
                <a:spcPts val="500"/>
              </a:spcBef>
              <a:buSzPct val="100000"/>
              <a:buFont typeface="Lucida Grande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4pPr>
            <a:lvl5pPr marL="2057400" indent="-228600" eaLnBrk="0" hangingPunct="0">
              <a:spcBef>
                <a:spcPts val="500"/>
              </a:spcBef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9pPr>
          </a:lstStyle>
          <a:p>
            <a:pPr eaLnBrk="1" hangingPunct="1">
              <a:spcBef>
                <a:spcPts val="900"/>
              </a:spcBef>
              <a:buSzTx/>
              <a:buFontTx/>
              <a:buNone/>
            </a:pPr>
            <a:r>
              <a:rPr lang="en-US" altLang="en-US" sz="1600">
                <a:cs typeface="Arial" pitchFamily="34" charset="0"/>
              </a:rPr>
              <a:t>number of occurrences of color c in code</a:t>
            </a:r>
          </a:p>
        </p:txBody>
      </p:sp>
      <p:sp>
        <p:nvSpPr>
          <p:cNvPr id="31762" name="Line 21"/>
          <p:cNvSpPr>
            <a:spLocks noChangeShapeType="1"/>
          </p:cNvSpPr>
          <p:nvPr/>
        </p:nvSpPr>
        <p:spPr bwMode="auto">
          <a:xfrm rot="10800000">
            <a:off x="4724400" y="5181600"/>
            <a:ext cx="5334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295400"/>
          </a:xfrm>
        </p:spPr>
        <p:txBody>
          <a:bodyPr rIns="132080"/>
          <a:lstStyle/>
          <a:p>
            <a:pPr indent="0" eaLnBrk="1" hangingPunct="1"/>
            <a:r>
              <a:rPr lang="en-US" altLang="en-US" smtClean="0"/>
              <a:t>Nim and the Nim Sum</a:t>
            </a:r>
          </a:p>
        </p:txBody>
      </p:sp>
      <p:grpSp>
        <p:nvGrpSpPr>
          <p:cNvPr id="32771" name="Group 2"/>
          <p:cNvGrpSpPr>
            <a:grpSpLocks/>
          </p:cNvGrpSpPr>
          <p:nvPr/>
        </p:nvGrpSpPr>
        <p:grpSpPr bwMode="auto">
          <a:xfrm>
            <a:off x="381000" y="1143000"/>
            <a:ext cx="8218488" cy="180975"/>
            <a:chOff x="0" y="0"/>
            <a:chExt cx="5177" cy="114"/>
          </a:xfrm>
        </p:grpSpPr>
        <p:sp>
          <p:nvSpPr>
            <p:cNvPr id="32775" name="Rectangle 3"/>
            <p:cNvSpPr>
              <a:spLocks/>
            </p:cNvSpPr>
            <p:nvPr/>
          </p:nvSpPr>
          <p:spPr bwMode="auto">
            <a:xfrm>
              <a:off x="0" y="0"/>
              <a:ext cx="5177" cy="48"/>
            </a:xfrm>
            <a:prstGeom prst="rect">
              <a:avLst/>
            </a:prstGeom>
            <a:solidFill>
              <a:srgbClr val="42CBF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ts val="700"/>
                </a:spcBef>
                <a:buSzPct val="100000"/>
                <a:buFont typeface="Lucida Grande" charset="0"/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1pPr>
              <a:lvl2pPr marL="742950" indent="-285750" eaLnBrk="0" hangingPunct="0">
                <a:spcBef>
                  <a:spcPts val="600"/>
                </a:spcBef>
                <a:buSzPct val="100000"/>
                <a:buFont typeface="Lucida Grande" charset="0"/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2pPr>
              <a:lvl3pPr marL="1143000" indent="-228600" eaLnBrk="0" hangingPunct="0">
                <a:spcBef>
                  <a:spcPts val="600"/>
                </a:spcBef>
                <a:buSzPct val="100000"/>
                <a:buFont typeface="Lucida Grande" charset="0"/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3pPr>
              <a:lvl4pPr marL="1600200" indent="-228600" eaLnBrk="0" hangingPunct="0">
                <a:spcBef>
                  <a:spcPts val="500"/>
                </a:spcBef>
                <a:buSzPct val="100000"/>
                <a:buFont typeface="Lucida Grande" charset="0"/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4pPr>
              <a:lvl5pPr marL="2057400" indent="-228600" eaLnBrk="0" hangingPunct="0">
                <a:spcBef>
                  <a:spcPts val="500"/>
                </a:spcBef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5pPr>
              <a:lvl6pPr marL="25146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6pPr>
              <a:lvl7pPr marL="29718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7pPr>
              <a:lvl8pPr marL="34290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8pPr>
              <a:lvl9pPr marL="38862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endParaRPr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32776" name="Rectangle 4"/>
            <p:cNvSpPr>
              <a:spLocks/>
            </p:cNvSpPr>
            <p:nvPr/>
          </p:nvSpPr>
          <p:spPr bwMode="auto">
            <a:xfrm>
              <a:off x="0" y="66"/>
              <a:ext cx="5177" cy="48"/>
            </a:xfrm>
            <a:prstGeom prst="rect">
              <a:avLst/>
            </a:prstGeom>
            <a:solidFill>
              <a:srgbClr val="42CBF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ts val="700"/>
                </a:spcBef>
                <a:buSzPct val="100000"/>
                <a:buFont typeface="Lucida Grande" charset="0"/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1pPr>
              <a:lvl2pPr marL="742950" indent="-285750" eaLnBrk="0" hangingPunct="0">
                <a:spcBef>
                  <a:spcPts val="600"/>
                </a:spcBef>
                <a:buSzPct val="100000"/>
                <a:buFont typeface="Lucida Grande" charset="0"/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2pPr>
              <a:lvl3pPr marL="1143000" indent="-228600" eaLnBrk="0" hangingPunct="0">
                <a:spcBef>
                  <a:spcPts val="600"/>
                </a:spcBef>
                <a:buSzPct val="100000"/>
                <a:buFont typeface="Lucida Grande" charset="0"/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3pPr>
              <a:lvl4pPr marL="1600200" indent="-228600" eaLnBrk="0" hangingPunct="0">
                <a:spcBef>
                  <a:spcPts val="500"/>
                </a:spcBef>
                <a:buSzPct val="100000"/>
                <a:buFont typeface="Lucida Grande" charset="0"/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4pPr>
              <a:lvl5pPr marL="2057400" indent="-228600" eaLnBrk="0" hangingPunct="0">
                <a:spcBef>
                  <a:spcPts val="500"/>
                </a:spcBef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5pPr>
              <a:lvl6pPr marL="25146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6pPr>
              <a:lvl7pPr marL="29718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7pPr>
              <a:lvl8pPr marL="34290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8pPr>
              <a:lvl9pPr marL="38862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endParaRPr lang="en-US" altLang="en-US" sz="2400">
                <a:solidFill>
                  <a:srgbClr val="000000"/>
                </a:solidFill>
              </a:endParaRPr>
            </a:p>
          </p:txBody>
        </p:sp>
      </p:grpSp>
      <p:pic>
        <p:nvPicPr>
          <p:cNvPr id="32772" name="Picture 5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752600"/>
            <a:ext cx="965200" cy="132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3" name="Picture 9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047750"/>
            <a:ext cx="2057400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4" name="AutoShape 11"/>
          <p:cNvSpPr>
            <a:spLocks/>
          </p:cNvSpPr>
          <p:nvPr/>
        </p:nvSpPr>
        <p:spPr bwMode="auto">
          <a:xfrm>
            <a:off x="1981200" y="1524000"/>
            <a:ext cx="3200400" cy="685800"/>
          </a:xfrm>
          <a:prstGeom prst="wedgeRectCallout">
            <a:avLst>
              <a:gd name="adj1" fmla="val -63144"/>
              <a:gd name="adj2" fmla="val 54167"/>
            </a:avLst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CDFE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ts val="700"/>
              </a:spcBef>
              <a:buSzPct val="100000"/>
              <a:buFont typeface="Lucida Grande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1pPr>
            <a:lvl2pPr marL="742950" indent="-285750" eaLnBrk="0" hangingPunct="0">
              <a:spcBef>
                <a:spcPts val="600"/>
              </a:spcBef>
              <a:buSzPct val="100000"/>
              <a:buFont typeface="Lucida Grande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2pPr>
            <a:lvl3pPr marL="1143000" indent="-228600" eaLnBrk="0" hangingPunct="0">
              <a:spcBef>
                <a:spcPts val="600"/>
              </a:spcBef>
              <a:buSzPct val="100000"/>
              <a:buFont typeface="Lucida Grande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3pPr>
            <a:lvl4pPr marL="1600200" indent="-228600" eaLnBrk="0" hangingPunct="0">
              <a:spcBef>
                <a:spcPts val="500"/>
              </a:spcBef>
              <a:buSzPct val="100000"/>
              <a:buFont typeface="Lucida Grande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4pPr>
            <a:lvl5pPr marL="2057400" indent="-228600" eaLnBrk="0" hangingPunct="0">
              <a:spcBef>
                <a:spcPts val="500"/>
              </a:spcBef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2000">
                <a:solidFill>
                  <a:srgbClr val="000000"/>
                </a:solidFill>
                <a:latin typeface="Times New Roman" pitchFamily="18" charset="0"/>
              </a:rPr>
              <a:t>I don’t know about nim sum, but I sure do love dim sum!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295400"/>
          </a:xfrm>
        </p:spPr>
        <p:txBody>
          <a:bodyPr rIns="132080"/>
          <a:lstStyle/>
          <a:p>
            <a:pPr indent="0" eaLnBrk="1" hangingPunct="1"/>
            <a:r>
              <a:rPr lang="en-US" altLang="en-US" smtClean="0"/>
              <a:t>Nim </a:t>
            </a:r>
            <a:r>
              <a:rPr lang="en-US" altLang="en-US" i="1" smtClean="0"/>
              <a:t>Sum</a:t>
            </a:r>
            <a:r>
              <a:rPr lang="en-US" altLang="en-US" smtClean="0"/>
              <a:t>mary</a:t>
            </a:r>
          </a:p>
        </p:txBody>
      </p:sp>
      <p:grpSp>
        <p:nvGrpSpPr>
          <p:cNvPr id="33795" name="Group 3"/>
          <p:cNvGrpSpPr>
            <a:grpSpLocks/>
          </p:cNvGrpSpPr>
          <p:nvPr/>
        </p:nvGrpSpPr>
        <p:grpSpPr bwMode="auto">
          <a:xfrm>
            <a:off x="381000" y="1143000"/>
            <a:ext cx="8218488" cy="180975"/>
            <a:chOff x="0" y="0"/>
            <a:chExt cx="5177" cy="114"/>
          </a:xfrm>
        </p:grpSpPr>
        <p:sp>
          <p:nvSpPr>
            <p:cNvPr id="33800" name="Rectangle 4"/>
            <p:cNvSpPr>
              <a:spLocks/>
            </p:cNvSpPr>
            <p:nvPr/>
          </p:nvSpPr>
          <p:spPr bwMode="auto">
            <a:xfrm>
              <a:off x="0" y="0"/>
              <a:ext cx="5177" cy="48"/>
            </a:xfrm>
            <a:prstGeom prst="rect">
              <a:avLst/>
            </a:prstGeom>
            <a:solidFill>
              <a:srgbClr val="42CBF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ts val="700"/>
                </a:spcBef>
                <a:buSzPct val="100000"/>
                <a:buFont typeface="Lucida Grande" charset="0"/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1pPr>
              <a:lvl2pPr marL="742950" indent="-285750" eaLnBrk="0" hangingPunct="0">
                <a:spcBef>
                  <a:spcPts val="600"/>
                </a:spcBef>
                <a:buSzPct val="100000"/>
                <a:buFont typeface="Lucida Grande" charset="0"/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2pPr>
              <a:lvl3pPr marL="1143000" indent="-228600" eaLnBrk="0" hangingPunct="0">
                <a:spcBef>
                  <a:spcPts val="600"/>
                </a:spcBef>
                <a:buSzPct val="100000"/>
                <a:buFont typeface="Lucida Grande" charset="0"/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3pPr>
              <a:lvl4pPr marL="1600200" indent="-228600" eaLnBrk="0" hangingPunct="0">
                <a:spcBef>
                  <a:spcPts val="500"/>
                </a:spcBef>
                <a:buSzPct val="100000"/>
                <a:buFont typeface="Lucida Grande" charset="0"/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4pPr>
              <a:lvl5pPr marL="2057400" indent="-228600" eaLnBrk="0" hangingPunct="0">
                <a:spcBef>
                  <a:spcPts val="500"/>
                </a:spcBef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5pPr>
              <a:lvl6pPr marL="25146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6pPr>
              <a:lvl7pPr marL="29718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7pPr>
              <a:lvl8pPr marL="34290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8pPr>
              <a:lvl9pPr marL="38862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endParaRPr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33801" name="Rectangle 5"/>
            <p:cNvSpPr>
              <a:spLocks/>
            </p:cNvSpPr>
            <p:nvPr/>
          </p:nvSpPr>
          <p:spPr bwMode="auto">
            <a:xfrm>
              <a:off x="0" y="66"/>
              <a:ext cx="5177" cy="48"/>
            </a:xfrm>
            <a:prstGeom prst="rect">
              <a:avLst/>
            </a:prstGeom>
            <a:solidFill>
              <a:srgbClr val="42CBF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ts val="700"/>
                </a:spcBef>
                <a:buSzPct val="100000"/>
                <a:buFont typeface="Lucida Grande" charset="0"/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1pPr>
              <a:lvl2pPr marL="742950" indent="-285750" eaLnBrk="0" hangingPunct="0">
                <a:spcBef>
                  <a:spcPts val="600"/>
                </a:spcBef>
                <a:buSzPct val="100000"/>
                <a:buFont typeface="Lucida Grande" charset="0"/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2pPr>
              <a:lvl3pPr marL="1143000" indent="-228600" eaLnBrk="0" hangingPunct="0">
                <a:spcBef>
                  <a:spcPts val="600"/>
                </a:spcBef>
                <a:buSzPct val="100000"/>
                <a:buFont typeface="Lucida Grande" charset="0"/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3pPr>
              <a:lvl4pPr marL="1600200" indent="-228600" eaLnBrk="0" hangingPunct="0">
                <a:spcBef>
                  <a:spcPts val="500"/>
                </a:spcBef>
                <a:buSzPct val="100000"/>
                <a:buFont typeface="Lucida Grande" charset="0"/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4pPr>
              <a:lvl5pPr marL="2057400" indent="-228600" eaLnBrk="0" hangingPunct="0">
                <a:spcBef>
                  <a:spcPts val="500"/>
                </a:spcBef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5pPr>
              <a:lvl6pPr marL="25146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6pPr>
              <a:lvl7pPr marL="29718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7pPr>
              <a:lvl8pPr marL="34290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8pPr>
              <a:lvl9pPr marL="38862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endParaRPr lang="en-US" altLang="en-US" sz="2400">
                <a:solidFill>
                  <a:srgbClr val="000000"/>
                </a:solidFill>
              </a:endParaRPr>
            </a:p>
          </p:txBody>
        </p:sp>
      </p:grpSp>
      <p:pic>
        <p:nvPicPr>
          <p:cNvPr id="33796" name="Picture 6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752600"/>
            <a:ext cx="965200" cy="132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7" name="Picture 7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047750"/>
            <a:ext cx="2057400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8" name="AutoShape 8"/>
          <p:cNvSpPr>
            <a:spLocks/>
          </p:cNvSpPr>
          <p:nvPr/>
        </p:nvSpPr>
        <p:spPr bwMode="auto">
          <a:xfrm>
            <a:off x="1981200" y="1524000"/>
            <a:ext cx="2209800" cy="457200"/>
          </a:xfrm>
          <a:prstGeom prst="wedgeRectCallout">
            <a:avLst>
              <a:gd name="adj1" fmla="val -69037"/>
              <a:gd name="adj2" fmla="val 106250"/>
            </a:avLst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CDFE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ts val="700"/>
              </a:spcBef>
              <a:buSzPct val="100000"/>
              <a:buFont typeface="Lucida Grande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1pPr>
            <a:lvl2pPr marL="742950" indent="-285750" eaLnBrk="0" hangingPunct="0">
              <a:spcBef>
                <a:spcPts val="600"/>
              </a:spcBef>
              <a:buSzPct val="100000"/>
              <a:buFont typeface="Lucida Grande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2pPr>
            <a:lvl3pPr marL="1143000" indent="-228600" eaLnBrk="0" hangingPunct="0">
              <a:spcBef>
                <a:spcPts val="600"/>
              </a:spcBef>
              <a:buSzPct val="100000"/>
              <a:buFont typeface="Lucida Grande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3pPr>
            <a:lvl4pPr marL="1600200" indent="-228600" eaLnBrk="0" hangingPunct="0">
              <a:spcBef>
                <a:spcPts val="500"/>
              </a:spcBef>
              <a:buSzPct val="100000"/>
              <a:buFont typeface="Lucida Grande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4pPr>
            <a:lvl5pPr marL="2057400" indent="-228600" eaLnBrk="0" hangingPunct="0">
              <a:spcBef>
                <a:spcPts val="500"/>
              </a:spcBef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2000">
                <a:solidFill>
                  <a:srgbClr val="000000"/>
                </a:solidFill>
                <a:latin typeface="Times New Roman" pitchFamily="18" charset="0"/>
              </a:rPr>
              <a:t>Oooh, that’s </a:t>
            </a:r>
            <a:r>
              <a:rPr lang="en-US" altLang="en-US" sz="2000" b="1">
                <a:solidFill>
                  <a:srgbClr val="000000"/>
                </a:solidFill>
                <a:latin typeface="Times New Roman" pitchFamily="18" charset="0"/>
              </a:rPr>
              <a:t>BAD</a:t>
            </a:r>
            <a:r>
              <a:rPr lang="en-US" altLang="en-US" sz="2000">
                <a:solidFill>
                  <a:srgbClr val="000000"/>
                </a:solidFill>
                <a:latin typeface="Times New Roman" pitchFamily="18" charset="0"/>
              </a:rPr>
              <a:t>!</a:t>
            </a:r>
          </a:p>
        </p:txBody>
      </p:sp>
      <p:sp>
        <p:nvSpPr>
          <p:cNvPr id="33799" name="Text Box 9"/>
          <p:cNvSpPr txBox="1">
            <a:spLocks/>
          </p:cNvSpPr>
          <p:nvPr/>
        </p:nvSpPr>
        <p:spPr bwMode="auto">
          <a:xfrm>
            <a:off x="457200" y="3352800"/>
            <a:ext cx="8077200" cy="327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CDFE2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ts val="700"/>
              </a:spcBef>
              <a:buSzPct val="100000"/>
              <a:buFont typeface="Lucida Grande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1pPr>
            <a:lvl2pPr eaLnBrk="0" hangingPunct="0">
              <a:spcBef>
                <a:spcPts val="600"/>
              </a:spcBef>
              <a:buSzPct val="100000"/>
              <a:buFont typeface="Lucida Grande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2pPr>
            <a:lvl3pPr marL="1143000" indent="-228600" eaLnBrk="0" hangingPunct="0">
              <a:spcBef>
                <a:spcPts val="600"/>
              </a:spcBef>
              <a:buSzPct val="100000"/>
              <a:buFont typeface="Lucida Grande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3pPr>
            <a:lvl4pPr marL="1600200" indent="-228600" eaLnBrk="0" hangingPunct="0">
              <a:spcBef>
                <a:spcPts val="500"/>
              </a:spcBef>
              <a:buSzPct val="100000"/>
              <a:buFont typeface="Lucida Grande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4pPr>
            <a:lvl5pPr marL="2057400" indent="-228600" eaLnBrk="0" hangingPunct="0">
              <a:spcBef>
                <a:spcPts val="500"/>
              </a:spcBef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SzTx/>
              <a:buFontTx/>
              <a:buChar char="•"/>
            </a:pPr>
            <a:r>
              <a:rPr lang="en-US" altLang="en-US" sz="2400">
                <a:solidFill>
                  <a:srgbClr val="000000"/>
                </a:solidFill>
              </a:rPr>
              <a:t> Calculate nim sum as </a:t>
            </a:r>
            <a:r>
              <a:rPr lang="en-US" altLang="en-US" sz="2400" b="1">
                <a:solidFill>
                  <a:srgbClr val="000000"/>
                </a:solidFill>
              </a:rPr>
              <a:t>xor</a:t>
            </a:r>
            <a:r>
              <a:rPr lang="en-US" altLang="en-US" sz="2400">
                <a:solidFill>
                  <a:srgbClr val="000000"/>
                </a:solidFill>
              </a:rPr>
              <a:t> of heap sizes</a:t>
            </a:r>
          </a:p>
          <a:p>
            <a:pPr eaLnBrk="1" hangingPunct="1">
              <a:spcBef>
                <a:spcPct val="50000"/>
              </a:spcBef>
              <a:buSzTx/>
              <a:buFontTx/>
              <a:buChar char="•"/>
            </a:pPr>
            <a:r>
              <a:rPr lang="en-US" altLang="en-US" sz="2400">
                <a:solidFill>
                  <a:srgbClr val="000000"/>
                </a:solidFill>
              </a:rPr>
              <a:t> Force nim sum to be zero</a:t>
            </a:r>
          </a:p>
          <a:p>
            <a:pPr lvl="1" eaLnBrk="1" hangingPunct="1">
              <a:spcBef>
                <a:spcPct val="50000"/>
              </a:spcBef>
              <a:buSzTx/>
              <a:buFont typeface="Arial" pitchFamily="34" charset="0"/>
              <a:buChar char="–"/>
            </a:pPr>
            <a:r>
              <a:rPr lang="en-US" altLang="en-US" sz="2400">
                <a:solidFill>
                  <a:srgbClr val="000000"/>
                </a:solidFill>
              </a:rPr>
              <a:t> Pick a heap where highest </a:t>
            </a:r>
            <a:r>
              <a:rPr lang="en-US" altLang="en-US" sz="2400" i="1">
                <a:solidFill>
                  <a:srgbClr val="000000"/>
                </a:solidFill>
              </a:rPr>
              <a:t>nonzero</a:t>
            </a:r>
            <a:r>
              <a:rPr lang="en-US" altLang="en-US" sz="2400">
                <a:solidFill>
                  <a:srgbClr val="000000"/>
                </a:solidFill>
              </a:rPr>
              <a:t> nim-sum bit matches corresponding heap bit</a:t>
            </a:r>
          </a:p>
          <a:p>
            <a:pPr lvl="1" eaLnBrk="1" hangingPunct="1">
              <a:spcBef>
                <a:spcPct val="50000"/>
              </a:spcBef>
              <a:buSzTx/>
              <a:buFont typeface="Arial" pitchFamily="34" charset="0"/>
              <a:buChar char="–"/>
            </a:pPr>
            <a:r>
              <a:rPr lang="en-US" altLang="en-US" sz="2400">
                <a:solidFill>
                  <a:srgbClr val="000000"/>
                </a:solidFill>
              </a:rPr>
              <a:t> Final size must be heap size </a:t>
            </a:r>
            <a:r>
              <a:rPr lang="en-US" altLang="en-US" sz="2400" b="1">
                <a:solidFill>
                  <a:srgbClr val="000000"/>
                </a:solidFill>
              </a:rPr>
              <a:t>xor</a:t>
            </a:r>
            <a:r>
              <a:rPr lang="en-US" altLang="en-US" sz="2400">
                <a:solidFill>
                  <a:srgbClr val="000000"/>
                </a:solidFill>
              </a:rPr>
              <a:t> nim sum</a:t>
            </a:r>
          </a:p>
          <a:p>
            <a:pPr eaLnBrk="1" hangingPunct="1">
              <a:spcBef>
                <a:spcPct val="50000"/>
              </a:spcBef>
              <a:buSzTx/>
              <a:buFontTx/>
              <a:buChar char="•"/>
            </a:pPr>
            <a:r>
              <a:rPr lang="en-US" altLang="en-US" sz="2400">
                <a:solidFill>
                  <a:srgbClr val="000000"/>
                </a:solidFill>
              </a:rPr>
              <a:t> See Wikipedia for how to win “loser takes last” game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mandelbrot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8686800" cy="651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mandelbrog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81000"/>
            <a:ext cx="7975600" cy="598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 descr="aaron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457200"/>
            <a:ext cx="5518150" cy="551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ext Box 5"/>
          <p:cNvSpPr txBox="1">
            <a:spLocks noChangeArrowheads="1"/>
          </p:cNvSpPr>
          <p:nvPr/>
        </p:nvSpPr>
        <p:spPr bwMode="auto">
          <a:xfrm>
            <a:off x="381000" y="6324600"/>
            <a:ext cx="313213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700"/>
              </a:spcBef>
              <a:buSzPct val="100000"/>
              <a:buFont typeface="Lucida Grande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1pPr>
            <a:lvl2pPr marL="742950" indent="-285750" eaLnBrk="0" hangingPunct="0">
              <a:spcBef>
                <a:spcPts val="600"/>
              </a:spcBef>
              <a:buSzPct val="100000"/>
              <a:buFont typeface="Lucida Grande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2pPr>
            <a:lvl3pPr marL="1143000" indent="-228600" eaLnBrk="0" hangingPunct="0">
              <a:spcBef>
                <a:spcPts val="600"/>
              </a:spcBef>
              <a:buSzPct val="100000"/>
              <a:buFont typeface="Lucida Grande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3pPr>
            <a:lvl4pPr marL="1600200" indent="-228600" eaLnBrk="0" hangingPunct="0">
              <a:spcBef>
                <a:spcPts val="500"/>
              </a:spcBef>
              <a:buSzPct val="100000"/>
              <a:buFont typeface="Lucida Grande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4pPr>
            <a:lvl5pPr marL="2057400" indent="-228600" eaLnBrk="0" hangingPunct="0">
              <a:spcBef>
                <a:spcPts val="500"/>
              </a:spcBef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200">
                <a:solidFill>
                  <a:srgbClr val="000000"/>
                </a:solidFill>
                <a:ea typeface="ＭＳ Ｐゴシック" pitchFamily="-65" charset="-128"/>
              </a:rPr>
              <a:t>Image courtesy of Aaron Gable, CS 5 Black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indent="0" eaLnBrk="1" hangingPunct="1"/>
            <a:endParaRPr lang="en-US" altLang="en-US" smtClean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8196" name="Picture 4" descr="aaron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81000"/>
            <a:ext cx="7870825" cy="524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381000" y="6324600"/>
            <a:ext cx="313213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700"/>
              </a:spcBef>
              <a:buSzPct val="100000"/>
              <a:buFont typeface="Lucida Grande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1pPr>
            <a:lvl2pPr marL="742950" indent="-285750" eaLnBrk="0" hangingPunct="0">
              <a:spcBef>
                <a:spcPts val="600"/>
              </a:spcBef>
              <a:buSzPct val="100000"/>
              <a:buFont typeface="Lucida Grande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2pPr>
            <a:lvl3pPr marL="1143000" indent="-228600" eaLnBrk="0" hangingPunct="0">
              <a:spcBef>
                <a:spcPts val="600"/>
              </a:spcBef>
              <a:buSzPct val="100000"/>
              <a:buFont typeface="Lucida Grande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3pPr>
            <a:lvl4pPr marL="1600200" indent="-228600" eaLnBrk="0" hangingPunct="0">
              <a:spcBef>
                <a:spcPts val="500"/>
              </a:spcBef>
              <a:buSzPct val="100000"/>
              <a:buFont typeface="Lucida Grande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4pPr>
            <a:lvl5pPr marL="2057400" indent="-228600" eaLnBrk="0" hangingPunct="0">
              <a:spcBef>
                <a:spcPts val="500"/>
              </a:spcBef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200">
                <a:solidFill>
                  <a:srgbClr val="000000"/>
                </a:solidFill>
                <a:ea typeface="ＭＳ Ｐゴシック" pitchFamily="-65" charset="-128"/>
              </a:rPr>
              <a:t>Image courtesy of Aaron Gable, CS 5 Black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600200"/>
          </a:xfrm>
        </p:spPr>
        <p:txBody>
          <a:bodyPr rIns="132080"/>
          <a:lstStyle/>
          <a:p>
            <a:pPr indent="0" eaLnBrk="1" hangingPunct="1"/>
            <a:r>
              <a:rPr lang="en-US" altLang="en-US" smtClean="0"/>
              <a:t>About the Midterm</a:t>
            </a:r>
          </a:p>
        </p:txBody>
      </p:sp>
      <p:grpSp>
        <p:nvGrpSpPr>
          <p:cNvPr id="9219" name="Group 3"/>
          <p:cNvGrpSpPr>
            <a:grpSpLocks/>
          </p:cNvGrpSpPr>
          <p:nvPr/>
        </p:nvGrpSpPr>
        <p:grpSpPr bwMode="auto">
          <a:xfrm>
            <a:off x="381000" y="1190625"/>
            <a:ext cx="8218488" cy="180975"/>
            <a:chOff x="0" y="0"/>
            <a:chExt cx="5177" cy="114"/>
          </a:xfrm>
        </p:grpSpPr>
        <p:sp>
          <p:nvSpPr>
            <p:cNvPr id="9221" name="Rectangle 4"/>
            <p:cNvSpPr>
              <a:spLocks/>
            </p:cNvSpPr>
            <p:nvPr/>
          </p:nvSpPr>
          <p:spPr bwMode="auto">
            <a:xfrm>
              <a:off x="0" y="0"/>
              <a:ext cx="5177" cy="48"/>
            </a:xfrm>
            <a:prstGeom prst="rect">
              <a:avLst/>
            </a:prstGeom>
            <a:solidFill>
              <a:srgbClr val="42CBF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ts val="700"/>
                </a:spcBef>
                <a:buSzPct val="100000"/>
                <a:buFont typeface="Lucida Grande" charset="0"/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1pPr>
              <a:lvl2pPr marL="742950" indent="-285750" eaLnBrk="0" hangingPunct="0">
                <a:spcBef>
                  <a:spcPts val="600"/>
                </a:spcBef>
                <a:buSzPct val="100000"/>
                <a:buFont typeface="Lucida Grande" charset="0"/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2pPr>
              <a:lvl3pPr marL="1143000" indent="-228600" eaLnBrk="0" hangingPunct="0">
                <a:spcBef>
                  <a:spcPts val="600"/>
                </a:spcBef>
                <a:buSzPct val="100000"/>
                <a:buFont typeface="Lucida Grande" charset="0"/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3pPr>
              <a:lvl4pPr marL="1600200" indent="-228600" eaLnBrk="0" hangingPunct="0">
                <a:spcBef>
                  <a:spcPts val="500"/>
                </a:spcBef>
                <a:buSzPct val="100000"/>
                <a:buFont typeface="Lucida Grande" charset="0"/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4pPr>
              <a:lvl5pPr marL="2057400" indent="-228600" eaLnBrk="0" hangingPunct="0">
                <a:spcBef>
                  <a:spcPts val="500"/>
                </a:spcBef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5pPr>
              <a:lvl6pPr marL="25146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6pPr>
              <a:lvl7pPr marL="29718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7pPr>
              <a:lvl8pPr marL="34290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8pPr>
              <a:lvl9pPr marL="38862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endParaRPr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9222" name="Rectangle 5"/>
            <p:cNvSpPr>
              <a:spLocks/>
            </p:cNvSpPr>
            <p:nvPr/>
          </p:nvSpPr>
          <p:spPr bwMode="auto">
            <a:xfrm>
              <a:off x="0" y="66"/>
              <a:ext cx="5177" cy="48"/>
            </a:xfrm>
            <a:prstGeom prst="rect">
              <a:avLst/>
            </a:prstGeom>
            <a:solidFill>
              <a:srgbClr val="42CBF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ts val="700"/>
                </a:spcBef>
                <a:buSzPct val="100000"/>
                <a:buFont typeface="Lucida Grande" charset="0"/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1pPr>
              <a:lvl2pPr marL="742950" indent="-285750" eaLnBrk="0" hangingPunct="0">
                <a:spcBef>
                  <a:spcPts val="600"/>
                </a:spcBef>
                <a:buSzPct val="100000"/>
                <a:buFont typeface="Lucida Grande" charset="0"/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2pPr>
              <a:lvl3pPr marL="1143000" indent="-228600" eaLnBrk="0" hangingPunct="0">
                <a:spcBef>
                  <a:spcPts val="600"/>
                </a:spcBef>
                <a:buSzPct val="100000"/>
                <a:buFont typeface="Lucida Grande" charset="0"/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3pPr>
              <a:lvl4pPr marL="1600200" indent="-228600" eaLnBrk="0" hangingPunct="0">
                <a:spcBef>
                  <a:spcPts val="500"/>
                </a:spcBef>
                <a:buSzPct val="100000"/>
                <a:buFont typeface="Lucida Grande" charset="0"/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4pPr>
              <a:lvl5pPr marL="2057400" indent="-228600" eaLnBrk="0" hangingPunct="0">
                <a:spcBef>
                  <a:spcPts val="500"/>
                </a:spcBef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5pPr>
              <a:lvl6pPr marL="25146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6pPr>
              <a:lvl7pPr marL="29718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7pPr>
              <a:lvl8pPr marL="34290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8pPr>
              <a:lvl9pPr marL="38862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endParaRPr lang="en-US" altLang="en-US" sz="2400">
                <a:solidFill>
                  <a:srgbClr val="000000"/>
                </a:solidFill>
              </a:endParaRPr>
            </a:p>
          </p:txBody>
        </p:sp>
      </p:grpSp>
      <p:pic>
        <p:nvPicPr>
          <p:cNvPr id="9220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971675"/>
            <a:ext cx="8193088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600200"/>
          </a:xfrm>
        </p:spPr>
        <p:txBody>
          <a:bodyPr rIns="132080"/>
          <a:lstStyle/>
          <a:p>
            <a:pPr indent="0" eaLnBrk="1" hangingPunct="1"/>
            <a:r>
              <a:rPr lang="en-US" altLang="en-US" smtClean="0"/>
              <a:t>About the Midterm</a:t>
            </a:r>
          </a:p>
        </p:txBody>
      </p:sp>
      <p:grpSp>
        <p:nvGrpSpPr>
          <p:cNvPr id="10243" name="Group 3"/>
          <p:cNvGrpSpPr>
            <a:grpSpLocks/>
          </p:cNvGrpSpPr>
          <p:nvPr/>
        </p:nvGrpSpPr>
        <p:grpSpPr bwMode="auto">
          <a:xfrm>
            <a:off x="381000" y="1190625"/>
            <a:ext cx="8218488" cy="180975"/>
            <a:chOff x="0" y="0"/>
            <a:chExt cx="5177" cy="114"/>
          </a:xfrm>
        </p:grpSpPr>
        <p:sp>
          <p:nvSpPr>
            <p:cNvPr id="10245" name="Rectangle 4"/>
            <p:cNvSpPr>
              <a:spLocks/>
            </p:cNvSpPr>
            <p:nvPr/>
          </p:nvSpPr>
          <p:spPr bwMode="auto">
            <a:xfrm>
              <a:off x="0" y="0"/>
              <a:ext cx="5177" cy="48"/>
            </a:xfrm>
            <a:prstGeom prst="rect">
              <a:avLst/>
            </a:prstGeom>
            <a:solidFill>
              <a:srgbClr val="42CBF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ts val="700"/>
                </a:spcBef>
                <a:buSzPct val="100000"/>
                <a:buFont typeface="Lucida Grande" charset="0"/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1pPr>
              <a:lvl2pPr marL="742950" indent="-285750" eaLnBrk="0" hangingPunct="0">
                <a:spcBef>
                  <a:spcPts val="600"/>
                </a:spcBef>
                <a:buSzPct val="100000"/>
                <a:buFont typeface="Lucida Grande" charset="0"/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2pPr>
              <a:lvl3pPr marL="1143000" indent="-228600" eaLnBrk="0" hangingPunct="0">
                <a:spcBef>
                  <a:spcPts val="600"/>
                </a:spcBef>
                <a:buSzPct val="100000"/>
                <a:buFont typeface="Lucida Grande" charset="0"/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3pPr>
              <a:lvl4pPr marL="1600200" indent="-228600" eaLnBrk="0" hangingPunct="0">
                <a:spcBef>
                  <a:spcPts val="500"/>
                </a:spcBef>
                <a:buSzPct val="100000"/>
                <a:buFont typeface="Lucida Grande" charset="0"/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4pPr>
              <a:lvl5pPr marL="2057400" indent="-228600" eaLnBrk="0" hangingPunct="0">
                <a:spcBef>
                  <a:spcPts val="500"/>
                </a:spcBef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5pPr>
              <a:lvl6pPr marL="25146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6pPr>
              <a:lvl7pPr marL="29718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7pPr>
              <a:lvl8pPr marL="34290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8pPr>
              <a:lvl9pPr marL="38862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endParaRPr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0246" name="Rectangle 5"/>
            <p:cNvSpPr>
              <a:spLocks/>
            </p:cNvSpPr>
            <p:nvPr/>
          </p:nvSpPr>
          <p:spPr bwMode="auto">
            <a:xfrm>
              <a:off x="0" y="66"/>
              <a:ext cx="5177" cy="48"/>
            </a:xfrm>
            <a:prstGeom prst="rect">
              <a:avLst/>
            </a:prstGeom>
            <a:solidFill>
              <a:srgbClr val="42CBF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ts val="700"/>
                </a:spcBef>
                <a:buSzPct val="100000"/>
                <a:buFont typeface="Lucida Grande" charset="0"/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1pPr>
              <a:lvl2pPr marL="742950" indent="-285750" eaLnBrk="0" hangingPunct="0">
                <a:spcBef>
                  <a:spcPts val="600"/>
                </a:spcBef>
                <a:buSzPct val="100000"/>
                <a:buFont typeface="Lucida Grande" charset="0"/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2pPr>
              <a:lvl3pPr marL="1143000" indent="-228600" eaLnBrk="0" hangingPunct="0">
                <a:spcBef>
                  <a:spcPts val="600"/>
                </a:spcBef>
                <a:buSzPct val="100000"/>
                <a:buFont typeface="Lucida Grande" charset="0"/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3pPr>
              <a:lvl4pPr marL="1600200" indent="-228600" eaLnBrk="0" hangingPunct="0">
                <a:spcBef>
                  <a:spcPts val="500"/>
                </a:spcBef>
                <a:buSzPct val="100000"/>
                <a:buFont typeface="Lucida Grande" charset="0"/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4pPr>
              <a:lvl5pPr marL="2057400" indent="-228600" eaLnBrk="0" hangingPunct="0">
                <a:spcBef>
                  <a:spcPts val="500"/>
                </a:spcBef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5pPr>
              <a:lvl6pPr marL="25146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6pPr>
              <a:lvl7pPr marL="29718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7pPr>
              <a:lvl8pPr marL="34290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8pPr>
              <a:lvl9pPr marL="38862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endParaRPr lang="en-US" altLang="en-US" sz="2400">
                <a:solidFill>
                  <a:srgbClr val="000000"/>
                </a:solidFill>
              </a:endParaRPr>
            </a:p>
          </p:txBody>
        </p:sp>
      </p:grpSp>
      <p:sp>
        <p:nvSpPr>
          <p:cNvPr id="10244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7772400" cy="48768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Tuesday, </a:t>
            </a:r>
            <a:r>
              <a:rPr lang="en-US" altLang="en-US" dirty="0" smtClean="0"/>
              <a:t>November </a:t>
            </a:r>
            <a:r>
              <a:rPr lang="en-US" altLang="en-US" dirty="0" smtClean="0"/>
              <a:t>1</a:t>
            </a:r>
            <a:r>
              <a:rPr lang="en-US" altLang="en-US" baseline="30000" dirty="0" smtClean="0"/>
              <a:t>st</a:t>
            </a:r>
            <a:endParaRPr lang="en-US" altLang="en-US" dirty="0" smtClean="0"/>
          </a:p>
          <a:p>
            <a:pPr eaLnBrk="1" hangingPunct="1"/>
            <a:r>
              <a:rPr lang="en-US" altLang="en-US" dirty="0" smtClean="0"/>
              <a:t>Comprehensive through </a:t>
            </a:r>
            <a:r>
              <a:rPr lang="en-US" altLang="en-US" dirty="0" smtClean="0"/>
              <a:t>10/27</a:t>
            </a:r>
            <a:endParaRPr lang="en-US" altLang="en-US" dirty="0" smtClean="0"/>
          </a:p>
          <a:p>
            <a:pPr eaLnBrk="1" hangingPunct="1"/>
            <a:r>
              <a:rPr lang="en-US" altLang="en-US" dirty="0" smtClean="0"/>
              <a:t>You should definitely know:</a:t>
            </a:r>
          </a:p>
          <a:p>
            <a:pPr lvl="1" eaLnBrk="1" hangingPunct="1"/>
            <a:r>
              <a:rPr lang="en-US" altLang="en-US" dirty="0" smtClean="0"/>
              <a:t>Recursion (including multiple base cases)</a:t>
            </a:r>
          </a:p>
          <a:p>
            <a:pPr lvl="1" eaLnBrk="1" hangingPunct="1"/>
            <a:r>
              <a:rPr lang="en-US" altLang="en-US" dirty="0" smtClean="0"/>
              <a:t>map, reduce, filter, lambda</a:t>
            </a:r>
          </a:p>
          <a:p>
            <a:pPr lvl="1" eaLnBrk="1" hangingPunct="1"/>
            <a:r>
              <a:rPr lang="en-US" altLang="en-US" dirty="0" smtClean="0"/>
              <a:t>List comprehension: [x*2 for x in L]</a:t>
            </a:r>
          </a:p>
          <a:p>
            <a:pPr lvl="1" eaLnBrk="1" hangingPunct="1"/>
            <a:r>
              <a:rPr lang="en-US" altLang="en-US" dirty="0" smtClean="0"/>
              <a:t>Higher-order functions (functions that return functions)</a:t>
            </a:r>
          </a:p>
          <a:p>
            <a:pPr lvl="1" eaLnBrk="1" hangingPunct="1"/>
            <a:r>
              <a:rPr lang="en-US" altLang="en-US" dirty="0" smtClean="0"/>
              <a:t>Use-it-or-lose-it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itle &amp; Bullets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CDFE2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CEE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CDFE2"/>
        </a:solidFill>
        <a:ln w="127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  <a:sym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CDFE2"/>
        </a:solidFill>
        <a:ln w="127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  <a:sym typeface="Arial" charset="0"/>
          </a:defRPr>
        </a:defPPr>
      </a:lstStyle>
    </a:lnDef>
  </a:objectDefaults>
  <a:extraClrSchemeLst>
    <a:extraClrScheme>
      <a:clrScheme name="Title &amp; 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2765</TotalTime>
  <Pages>0</Pages>
  <Words>1813</Words>
  <Characters>0</Characters>
  <Application>Microsoft Office PowerPoint</Application>
  <PresentationFormat>On-screen Show (4:3)</PresentationFormat>
  <Lines>0</Lines>
  <Paragraphs>330</Paragraphs>
  <Slides>32</Slides>
  <Notes>28</Notes>
  <HiddenSlides>5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  <vt:variant>
        <vt:lpstr>Custom Shows</vt:lpstr>
      </vt:variant>
      <vt:variant>
        <vt:i4>2</vt:i4>
      </vt:variant>
    </vt:vector>
  </HeadingPairs>
  <TitlesOfParts>
    <vt:vector size="35" baseType="lpstr">
      <vt:lpstr>Title &amp; Bullets</vt:lpstr>
      <vt:lpstr>PowerPoint Presentation</vt:lpstr>
      <vt:lpstr>Lab Problem: The Mandelbrot Set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About the Midterm</vt:lpstr>
      <vt:lpstr>About the Midterm</vt:lpstr>
      <vt:lpstr>More You Should Know</vt:lpstr>
      <vt:lpstr>Yet More</vt:lpstr>
      <vt:lpstr>Your Cheat Sheet</vt:lpstr>
      <vt:lpstr>Deep vs. Shallow Copy</vt:lpstr>
      <vt:lpstr>Deep vs. Shallow Copy</vt:lpstr>
      <vt:lpstr>Isn’t Mutability Always Preferable?</vt:lpstr>
      <vt:lpstr>Isn’t Mutability Always Preferable?</vt:lpstr>
      <vt:lpstr>Isn’t Mutability Always Preferable?</vt:lpstr>
      <vt:lpstr>Type Casting</vt:lpstr>
      <vt:lpstr>Non-Built-In “Types”</vt:lpstr>
      <vt:lpstr>Input and Output</vt:lpstr>
      <vt:lpstr>PowerPoint Presentation</vt:lpstr>
      <vt:lpstr>PowerPoint Presentation</vt:lpstr>
      <vt:lpstr>The Alien’s Life Advice</vt:lpstr>
      <vt:lpstr>     Mastermind!</vt:lpstr>
      <vt:lpstr>     Mastermind!</vt:lpstr>
      <vt:lpstr>     Mastermind!</vt:lpstr>
      <vt:lpstr>Mastermind Bonus!</vt:lpstr>
      <vt:lpstr>Mastermind Bonus!</vt:lpstr>
      <vt:lpstr>Mastermind Bonus!</vt:lpstr>
      <vt:lpstr>Mastermind Revisited</vt:lpstr>
      <vt:lpstr>Nim and the Nim Sum</vt:lpstr>
      <vt:lpstr>Nim Summary</vt:lpstr>
      <vt:lpstr>For screen</vt:lpstr>
      <vt:lpstr>For printing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/>
  <cp:keywords/>
  <dc:description/>
  <cp:lastModifiedBy>Geoff Kuenning</cp:lastModifiedBy>
  <cp:revision>62</cp:revision>
  <cp:lastPrinted>2016-10-23T07:33:52Z</cp:lastPrinted>
  <dcterms:modified xsi:type="dcterms:W3CDTF">2016-10-23T07:34:10Z</dcterms:modified>
</cp:coreProperties>
</file>