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7.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983" r:id="rId2"/>
    <p:sldId id="956" r:id="rId3"/>
    <p:sldId id="1022" r:id="rId4"/>
    <p:sldId id="959" r:id="rId5"/>
    <p:sldId id="961" r:id="rId6"/>
    <p:sldId id="962" r:id="rId7"/>
    <p:sldId id="964" r:id="rId8"/>
    <p:sldId id="965" r:id="rId9"/>
    <p:sldId id="966" r:id="rId10"/>
    <p:sldId id="980" r:id="rId11"/>
    <p:sldId id="969" r:id="rId12"/>
    <p:sldId id="984" r:id="rId13"/>
    <p:sldId id="970" r:id="rId14"/>
    <p:sldId id="973" r:id="rId15"/>
    <p:sldId id="974" r:id="rId16"/>
    <p:sldId id="1024" r:id="rId17"/>
    <p:sldId id="976" r:id="rId18"/>
    <p:sldId id="977" r:id="rId19"/>
    <p:sldId id="981" r:id="rId20"/>
    <p:sldId id="985" r:id="rId21"/>
    <p:sldId id="986" r:id="rId22"/>
    <p:sldId id="988" r:id="rId23"/>
    <p:sldId id="989" r:id="rId24"/>
    <p:sldId id="990" r:id="rId25"/>
    <p:sldId id="991" r:id="rId26"/>
    <p:sldId id="278" r:id="rId27"/>
    <p:sldId id="279" r:id="rId28"/>
    <p:sldId id="280" r:id="rId29"/>
    <p:sldId id="281" r:id="rId30"/>
    <p:sldId id="282" r:id="rId31"/>
    <p:sldId id="283" r:id="rId32"/>
    <p:sldId id="284" r:id="rId33"/>
    <p:sldId id="285" r:id="rId34"/>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Lst>
    </p:custShow>
    <p:custShow name="For printing" id="1">
      <p:sldLst>
        <p:sld r:id="rId2"/>
        <p:sld r:id="rId3"/>
        <p:sld r:id="rId4"/>
        <p:sld r:id="rId5"/>
        <p:sld r:id="rId6"/>
        <p:sld r:id="rId7"/>
        <p:sld r:id="rId8"/>
        <p:sld r:id="rId9"/>
        <p:sld r:id="rId10"/>
        <p:sld r:id="rId11"/>
        <p:sld r:id="rId12"/>
        <p:sld r:id="rId14"/>
        <p:sld r:id="rId16"/>
        <p:sld r:id="rId17"/>
        <p:sld r:id="rId19"/>
        <p:sld r:id="rId21"/>
        <p:sld r:id="rId22"/>
        <p:sld r:id="rId23"/>
        <p:sld r:id="rId24"/>
        <p:sld r:id="rId25"/>
        <p:sld r:id="rId26"/>
        <p:sld r:id="rId27"/>
        <p:sld r:id="rId28"/>
        <p:sld r:id="rId29"/>
        <p:sld r:id="rId30"/>
        <p:sld r:id="rId31"/>
        <p:sld r:id="rId32"/>
        <p:sld r:id="rId33"/>
        <p:sld r:id="rId34"/>
      </p:sldLst>
    </p:custShow>
  </p:custShowLst>
  <p:custDataLst>
    <p:tags r:id="rId37"/>
  </p:custDataLst>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CAF5FB"/>
    <a:srgbClr val="C3EAEF"/>
    <a:srgbClr val="33CCFF"/>
    <a:srgbClr val="067B0E"/>
    <a:srgbClr val="EB102C"/>
    <a:srgbClr val="B410CE"/>
    <a:srgbClr val="100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19" autoAdjust="0"/>
  </p:normalViewPr>
  <p:slideViewPr>
    <p:cSldViewPr>
      <p:cViewPr varScale="1">
        <p:scale>
          <a:sx n="62" d="100"/>
          <a:sy n="62" d="100"/>
        </p:scale>
        <p:origin x="6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1" y="0"/>
            <a:ext cx="3027363" cy="277813"/>
          </a:xfrm>
          <a:prstGeom prst="rect">
            <a:avLst/>
          </a:prstGeom>
          <a:noFill/>
          <a:ln w="9525">
            <a:noFill/>
            <a:miter lim="800000"/>
            <a:headEnd/>
            <a:tailEnd/>
          </a:ln>
        </p:spPr>
        <p:txBody>
          <a:bodyPr vert="horz" wrap="square" lIns="92867" tIns="46433" rIns="92867" bIns="46433" numCol="1" anchor="t"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3957638" y="0"/>
            <a:ext cx="3027362" cy="277813"/>
          </a:xfrm>
          <a:prstGeom prst="rect">
            <a:avLst/>
          </a:prstGeom>
          <a:noFill/>
          <a:ln w="9525">
            <a:noFill/>
            <a:miter lim="800000"/>
            <a:headEnd/>
            <a:tailEnd/>
          </a:ln>
        </p:spPr>
        <p:txBody>
          <a:bodyPr vert="horz" wrap="square" lIns="92867" tIns="46433" rIns="92867" bIns="46433" numCol="1" anchor="t" anchorCtr="0" compatLnSpc="1">
            <a:prstTxWarp prst="textNoShape">
              <a:avLst/>
            </a:prstTxWarp>
            <a:spAutoFit/>
          </a:bodyPr>
          <a:lstStyle>
            <a:lvl1pPr algn="r">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1" y="8993188"/>
            <a:ext cx="3027363" cy="277812"/>
          </a:xfrm>
          <a:prstGeom prst="rect">
            <a:avLst/>
          </a:prstGeom>
          <a:noFill/>
          <a:ln w="9525">
            <a:noFill/>
            <a:miter lim="800000"/>
            <a:headEnd/>
            <a:tailEnd/>
          </a:ln>
        </p:spPr>
        <p:txBody>
          <a:bodyPr vert="horz" wrap="square" lIns="92867" tIns="46433" rIns="92867" bIns="46433" numCol="1" anchor="b"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3957638" y="8993188"/>
            <a:ext cx="3027362" cy="277812"/>
          </a:xfrm>
          <a:prstGeom prst="rect">
            <a:avLst/>
          </a:prstGeom>
          <a:noFill/>
          <a:ln w="9525">
            <a:noFill/>
            <a:miter lim="800000"/>
            <a:headEnd/>
            <a:tailEnd/>
          </a:ln>
        </p:spPr>
        <p:txBody>
          <a:bodyPr vert="horz" wrap="square" lIns="92867" tIns="46433" rIns="92867" bIns="46433" numCol="1" anchor="b" anchorCtr="0" compatLnSpc="1">
            <a:prstTxWarp prst="textNoShape">
              <a:avLst/>
            </a:prstTxWarp>
            <a:spAutoFit/>
          </a:bodyPr>
          <a:lstStyle>
            <a:lvl1pPr algn="r">
              <a:defRPr sz="1200">
                <a:latin typeface="Times" pitchFamily="-65" charset="0"/>
                <a:ea typeface="ＭＳ Ｐゴシック" pitchFamily="-65" charset="-128"/>
              </a:defRPr>
            </a:lvl1pPr>
          </a:lstStyle>
          <a:p>
            <a:pPr>
              <a:defRPr/>
            </a:pPr>
            <a:fld id="{8461EBFC-BF3B-4FFA-9148-C38A47D1F0E5}" type="slidenum">
              <a:rPr lang="en-US"/>
              <a:pPr>
                <a:defRPr/>
              </a:pPr>
              <a:t>‹#›</a:t>
            </a:fld>
            <a:endParaRPr lang="en-US"/>
          </a:p>
        </p:txBody>
      </p:sp>
    </p:spTree>
    <p:extLst>
      <p:ext uri="{BB962C8B-B14F-4D97-AF65-F5344CB8AC3E}">
        <p14:creationId xmlns:p14="http://schemas.microsoft.com/office/powerpoint/2010/main" val="1202663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9T17:55:34.317"/>
    </inkml:context>
    <inkml:brush xml:id="br0">
      <inkml:brushProperty name="width" value="0.05292" units="cm"/>
      <inkml:brushProperty name="height" value="0.05292" units="cm"/>
      <inkml:brushProperty name="color" value="#FF0000"/>
    </inkml:brush>
  </inkml:definitions>
  <inkml:trace contextRef="#ctx0" brushRef="#br0">5011 12353 0,'0'0'0,"-25"0"93,0 0-61,0 0-32,0 0 15,1 0 1,-1 0 62,0 0-62,0 0-16,-149 0 31,50 0-16,75 0-15,-26 0 16,26 0-16,-1 0 16,1 0-16,-1 0 31,25 0-31,-74 0 16,49 0-1,-24 0-15,24 0 16,-123 0 15,123 0-31,-74 0 16,25 0-16,24 0 15,-24 0-15,0 0 16,0 0 0,-25 25-16,49 24 15,1-24-15,0 0 16,-1-25-16,25 25 31,1-1-31,24-24 16,0 25-16,-24-25 15,24 0 1,0 0 0,0 0-1,25 25 1,-25-25-16,-24 25 0,24 0 15,-25-25-15,50 24 16,-24-24-16,-1 0 31,25 25-31,-50 0 16,50 0 0,0 0-1,0-1 1,0 1-16,0 0 15,0 0 32,75 223-31,-51-174 0,1-49-16,0 25 15,0-1-15,24-24 16,-24 0-16,0 0 15,0 0 1,0 24-16,-1-49 16,1 25-16,25 0 0,-1-25 15,1 25-15,0-1 16,-1-24 0,26 25-16,-26-25 15,1 25-15,24-25 16,-24 25-16,0 0 15,24-25 1,-24 0 0,-1 0-16,26 0 15,-26 0-15,26 0 16,-1 0-16,0 0 16,26 0-16,-26-25 15,25 0 1,-24 0-16,24 0 0,-25-24 15,1-1-15,-1 1 16,1-1-16,-1 25 16,-24 0-1,-1 1-15,-24-1 16,25 0-16,-26 25 16,1-25-16,25-25 0,-25 1 15,-1-50 1,26 24-16,-25 1 15,25 24-15,-26-24 16,1-1-16,-25 1 16,25-25-16,-25 49 31,-25-24-31,0 49 16,1-25-16,-76 26 15,1-1-15,-25 0 16,25 25-16,0-25 15</inkml:trace>
  <inkml:trace contextRef="#ctx0" brushRef="#br0" timeOffset="1857.71">4390 11733 0,'0'0'0,"-24"24"78,-1 1-78,0 0 15,0 0-15,0 0 16,-24-1-16,49 1 16,-25 0-1,25 0-15,-25 0 16,25-1-16,-25 1 15,25 0 1,0 0 0,-24-25-1,24 25-15,0-1 16,0 1 0,0 0-1,24-25 63,1 0-78,0 0 16,0 0 15,0 0-15,-1-25-16,1 0 15,25-24 1,-1-1-16,1 1 16,0 24-16,-1-25 15,26 25-15,-26 1 16,1-26-16,24-24 16,26-50-16,-1 24 15,-50 1-15,26 50 16,24-26-16,25-49 15,-25-25-15,0 25 16,1 25 0,-26 49-16,25-98 0,25-1 31,-24-25-31,-26 75 0,0 25 0,1-1 16,-1-49 15,25-50-31,-49 26 15,24 48-15,1 26 16,24-50-16,0-50 0,1 1 16,-26 49-1,0 24-15,1 1 16,-1-74-16,1 49 16,-26 0-16,1 24 15,-1 51-15,1-51 16,0 1-16,24-50 15,-24 25-15,-1 0 16,-24 75-16,25-26 16,-1 1-16,1-25 15,24-50 1,-49 25-16,25 25 16,-1 49-1,-24-24-15,0 24 16,0 0-1,0-49-15,24 0 16,1-25-16,-1 25 16,-24 0-16,0 49 15,0-24-15,0 24 16,-1 25-16,-24-25 16,25 1-16,0-1 15,0-24-15,0 24 16,-25-24-16,24 24 15,26-148 48,-50 148-63,0 25 16,0 1-1,0-1 1,0 0-1,0 0 1,0 0 0,-25 1-16,0-1 15,1 25 1,-1 0 0,0 0-1,0 0 1,0 0-16,1 0 15,-1 25 1,-25 24-16,1-24 16,-1 25-1,-49 49-15,24 25 16,-24 0-16,25-25 16,24-25-1,0-24-15</inkml:trace>
  <inkml:trace contextRef="#ctx0" brushRef="#br0" timeOffset="2343.04">8706 4936 0,'0'0'0,"0"25"16,0 0-1,0 0 1,0-1-16,25 26 16,0 0-16,25-26 15,24 51-15,25 74 16,25 24-16,0-74 16</inkml:trace>
  <inkml:trace contextRef="#ctx0" brushRef="#br0" timeOffset="41856.71">2108 15007 0,'0'0'0,"0"-25"16,0 0 0,0-24-1,0-1-15,0 25 16,0 0-1,0 1-15,0-1 0,0 50 32,0-1-17,0 51 1,25 74-16,-25-50 16,25 0-1,0-49-15,-25-1 16</inkml:trace>
  <inkml:trace contextRef="#ctx0" brushRef="#br0" timeOffset="43799.46">2555 15949 0,'0'0'0,"0"-24"0,0 73 31,0-24-16,-25-25-15,25 25 0,0-50 0,-25 50 16,25 0-16,0-50 16,0 74 62,25-49-63,0 25-15,0 0 16,-1 0 0,-24 0-1,0-1 1,0 1 0,0 0-1,-24-25-15,24 25 110,24-25-110,1 25 15,-25 24-15,0 1 16,0 0-16,0-26 15,0 26 1,-25-25-16,1 0 16,-1 24-16,-25-24 0,1 0 15,-1 0-15</inkml:trace>
  <inkml:trace contextRef="#ctx0" brushRef="#br0" timeOffset="45426.06">2580 16446 0,'0'0'0,"-174"-50"47,149 50-47,25-25 15,0 0-15,0 0 32,-25 1-17,-49 24-15,49 0 0,-49 0 16,471 149-16,-447-149 15,50 0 1,-50 0-16,-148 24 31,173-24-15,0 0-16,75 0 0</inkml:trace>
  <inkml:trace contextRef="#ctx0" brushRef="#br0" timeOffset="47463.91">2158 17785 0,'0'0'0,"-25"0"15,25-25 1,0 0 0,-25 25-1,75 50 1,-75-50-16,50-25 0,-25-24 31,25 24-15,0 0-16,-1 25 0,26 0 15,0 25-15,24-25 16,0 25 0,26-1-1,-51 1 1,-24 50-16,0-1 16,-25-24-16,-25 24 15,25-49 1,-25 24-16,25-24 15,-25 0-15,1 25 16,24-26 0,24 1-1,26 0 1,49 0-16,1 0 16,48-1-16,-148 1 15,0 0-15,124-50 0,-124 50 0,0 0 0,124 24 16,-248-148-16</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9T18:00:37.730"/>
    </inkml:context>
    <inkml:brush xml:id="br0">
      <inkml:brushProperty name="width" value="0.05292" units="cm"/>
      <inkml:brushProperty name="height" value="0.05292" units="cm"/>
      <inkml:brushProperty name="color" value="#FF0000"/>
    </inkml:brush>
  </inkml:definitions>
  <inkml:trace contextRef="#ctx0" brushRef="#br0">15056 10220 0,'0'0'0,"-24"0"47,24 24-32,-25 1 1,0 74-16,0-49 15,25 24-15,0-49 16,0 25-16,25-25 16</inkml:trace>
  <inkml:trace contextRef="#ctx0" brushRef="#br0" timeOffset="180.9">15304 9599 0,'0'0'0,"-49"75"31,-1 74-15,25-100 0,1 1-16</inkml:trace>
  <inkml:trace contextRef="#ctx0" brushRef="#br0" timeOffset="750.79">15999 9475 0,'0'0'0,"0"25"125,0 25-109,0 49 0,0 0-16,-25-24 15,-24 49-15,-26 74 16,1-49-16,49-50 16,25-24-16,-25-26 15,25 1-15,25-25 16,-25-1-16,25 1 15,24 0-15,1 0 16,24 0 0,1-1-16</inkml:trace>
  <inkml:trace contextRef="#ctx0" brushRef="#br0" timeOffset="1082.26">15677 9922 0,'0'0'0,"49"25"78,26 24-31,148 51 15</inkml:trace>
  <inkml:trace contextRef="#ctx0" brushRef="#br0" timeOffset="2069.88">15751 9723 0,'0'0'15,"25"0"1,0 0-1,-1 0 1,-24 50 15,-24 0-15,-1-1 0,0 1-16,0-25 15,25-1-15,-25 1 16,1 0-1,-1 0 1,25 0-16,0 0 16,-25-1-1,0-24-15,25 25 16,-25-25 0,25 25-16,0 0 31,-24-25-31</inkml:trace>
  <inkml:trace contextRef="#ctx0" brushRef="#br0" timeOffset="3187.48">16644 10294 0,'0'0'0</inkml:trace>
  <inkml:trace contextRef="#ctx0" brushRef="#br0" timeOffset="3673.3">16619 10294 0,'0'0'0,"25"0"109,0 0-93,24-50-16,1 1 31,0-26-31,-26 26 16,-24-1-16,25 25 15,-25 0 1,-25 25-16,25 25 16,-49 0-1,-1 0-15,-24 25 16,-25 123-16,24-49 15,50-49-15,-24-26 0,49 1 16,0-25-16,0-1 16,25 1-1,-1 0-15,26 0 16,-25 24-16,24-49 16,-24 25-16</inkml:trace>
  <inkml:trace contextRef="#ctx0" brushRef="#br0" timeOffset="4058.51">17587 10021 0,'0'0'0,"0"25"31,-25 0-15,0 24 0,0 26-16,-25 24 0,1 0 15,24-24-15,0-51 16,25 1-16,0-50 31,0 1 0,25 24 16,0 0-31,24-50 15</inkml:trace>
  <inkml:trace contextRef="#ctx0" brushRef="#br0" timeOffset="4437.76">18207 10294 0,'0'0'15,"-25"25"16,0 24-31,-25 1 16,-24 74 0,49-74-16,25-26 15,-25 26 1,1-50-16,24 25 16,0-50-1,0 0 1,24 0-16,1 1 15,-25-1-15,0-25 16,0 25 0,0 1-16</inkml:trace>
  <inkml:trace contextRef="#ctx0" brushRef="#br0" timeOffset="5209.35">19149 9227 0,'0'0'0,"-25"25"16,25 0-16,-24 0 15,-1 0-15,-50 49 16,1 100-16,0-26 16,-26 100-16,26-24 15,24-75 1,-24 148-16,74-74 16,0-99-1,0-24-15,25-26 31,24-24-31</inkml:trace>
  <inkml:trace contextRef="#ctx0" brushRef="#br0" timeOffset="6365.3">19422 10294 0,'0'0'0,"-25"25"94,25 24-94,-25 1 15,25-25 1,0 0-16,25-50 31,-25 0-15,50 25-16,-25-25 16,-1 25-16,1-25 15,0 25 1,0 0-16,-25 50 31,0 0-31,0-1 16,0 1-16,0-25 15,0-1 1,25-24-16,0-24 16,-1-1-1,1 25-15,0-50 16,25 25-1,-1 1-15,-24-1 16,0 0-16,0 25 16,-1 50-1,-24-26-15,0 26 16,0-25-16,0 0 16,0-1-16,0 26 15,25-50-15,-25 25 16,25-25-1,0 49 1,0-49-16</inkml:trace>
  <inkml:trace contextRef="#ctx0" brushRef="#br0" timeOffset="6968.01">20737 9599 0,'0'0'16,"0"25"15,-25 74-15,25-49-1,-25 24-15,0 75 16,0 0-16,1 0 16,-26-50-1,0 25 1,26-49-1,-1-26-15,25-24 16</inkml:trace>
  <inkml:trace contextRef="#ctx0" brushRef="#br0" timeOffset="8061.35">20687 9624 0,'0'0'0,"0"25"110,0 74-110,0-49 15,0 49-15,25 100 32,0-51-32,24-24 15,1-49 1,0-1-16,-26-24 0,26-1 0,0 1 16,-26 0-16</inkml:trace>
  <inkml:trace contextRef="#ctx0" brushRef="#br0" timeOffset="8404.27">21456 9847 0,'0'0'0,"0"25"47,-25 25-47,25-25 16,-25-1-16,1 26 15,-1 49-15,-25 50 16,25-50 0,-49 50-1,49-74-15,0-1 0</inkml:trace>
  <inkml:trace contextRef="#ctx0" brushRef="#br0" timeOffset="9206.59">21704 9674 0,'0'0'16,"25"0"31,0 25-32,24-1 1,-24 1 0,25 0-16,-25 25 15,99 148 32,-149-173-31,25 49-16,-25 1 15,25-26-15,-25 1 16,0 24-16,25-49 16,0 25-16,0-1 15,0-24-15,25 25 16,0-1 0,25-24-16,24 0 15,25 0 1,-24 24-16,-1-49 15</inkml:trace>
  <inkml:trace contextRef="#ctx0" brushRef="#br0" timeOffset="10178.94">22547 9252 0,'0'0'16,"0"25"-16,25 0 16,0 0-16,25-1 15,-1 76-15,51 48 16,-26-24-16,-24-24 15,-1 73-15,1 1 16,-50-50-16,0-25 16,-25 75-16,-49 24 15,-50-24 1,24-50-16,-49 0 16</inkml:trace>
  <inkml:trace contextRef="#ctx0" brushRef="#br0" timeOffset="44708.81">15205 4242 0,'0'0'16,"0"24"0,0 1-1,0-50 48,-25 25-63,1 0 15,-1-24 1,0 24-16,-25 0 16,1 0-16,-1-25 15,-24 25-15,-25 0 16,24 0-16,-24 0 15,0 0 1,-125 0 0,100 0-1,25 0-15,-25 0 16,0 0-16,0 0 16,-25-25-16,1 25 15,-1-25 1,25 25-16,-25 0 15,25 0-15,-25-25 16,50 1-16,-546-150 47,471 124-47,25 1 16,1-1-16,-26 1 15,25-1-15,-25 25 16,-24 0-16,0-24 15,-1 24-15,26 25 16,-1-25-16,25 0 16,-25 25-16,-24-25 15,24 25 1,1 0-16,-26 0 16,26 0-1,24 0-15,0 0 16,-25 0-1,-24 0-15,-1 0 16,1 0-16,0 0 16,-1 0-16,26 0 15,-1 0-15,-25 0 16,26 0-16,-1-24 16,1 24-16,-1 0 15,25 0-15,0 0 16,0 0-16,-24 0 15,24 0 1,-25 0-16,1 0 16,-1 24-1,25-24-15,0 25 16,25-25-16,0 50 16,0-25-16,0 24 15,0-24 1,-24 25-16,48-25 15,-24-1-15,0 1 16,50 25-16,-25-50 0,49 25 16,-24-1-1,-1 26-15,1-25 16,24-25-16,1 25 16,-1-1-16,0-24 15,26 25-15,-26-25 31,0 25-31,1-25 16,24 0-16,-25 0 16,25 0-1,1 25 17,24 0-32,0-1 15,0 1-15,0 0 0,0 25 16,0-26-16,0 26 15,0 24 1,0-49-16,24 25 16,-24-25-16,25-1 15,0 1-15,25 25 16,-1-25-16,1-1 16,24 1-16,1 0 15,-1 0-15,1 0 16,24-1-16,-25-24 15,1 25 1,24-25-16,-25 25 16,1-25-1,24 25-15,-25 0 16,50 0-16,0-1 16,0 1-16,-24 0 15,48 0 1,-48 0-16,24-25 15,24 24-15,-24-24 16,25-24-16,25 24 0,0-25 16,-1 25-1,26-25-15,-1 25 16,-24 0-16,-25 0 16,49 0-16,0 25 15,-24-25-15,0 25 31,-1-1-31,1 1 16,0 0-16,-26 25 16,26-1-16,0 1 15,24-25 1,25 24-16,-49-24 16,0 0-16,-26 0 15,26-1-15,49 1 0,-49-25 16,24 25-1,1-25-15,-1 0 16,-24 0-16,0 0 16,24 0-16,25 0 15,0 0-15,1 0 16,-26 0-16,1 0 16,49 0-16,-25 0 15,0 0-15,0 0 16,1 0-16,-26 0 15,25 0 1,-24-25-16,-1 25 16,1 0-1,-26 0-15,-24 0 16,0-25-16,-25 25 16,0-24-1,-25 24-15,0-25 16,-24 0-16,24-25 15,0 1-15,0-1 16,-49 25-16,0 1 16,-1-26-16,-49 25 15,0-74-15,0-25 16,-49 25-16,-1-1 16,-49 51-16,-50-26 15,0-24 1,-49-25-1</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9T18:03:51.172"/>
    </inkml:context>
    <inkml:brush xml:id="br0">
      <inkml:brushProperty name="width" value="0.05292" units="cm"/>
      <inkml:brushProperty name="height" value="0.05292" units="cm"/>
      <inkml:brushProperty name="color" value="#FF0000"/>
    </inkml:brush>
  </inkml:definitions>
  <inkml:trace contextRef="#ctx0" brushRef="#br0">16098 17115 0,'0'0'0</inkml:trace>
  <inkml:trace contextRef="#ctx0" brushRef="#br0" timeOffset="1102.58">15999 17115 0,'0'0'0,"0"25"187,-50 49-171,26 50 0,-1-74-1,0 0-15,25-26 0,-25 1 16,25 0-1,0 0 1,25-50-16,-25 0 16,25 0-1,0 1-15,-1-1 0,1 0 16,0 0 0,-25 0-16,25 25 15,-25-24-15,25 24 31,-25 49-15,0 1 0,0-25-16,0-1 15,0 1-15,0 0 16,24-25 15,1-25-31,-25 0 16,25-24-16,0 24 15,0 0 1,-1 0 0,1 75 31,-25-25-32,25 24-15,0-24 16,-25 0-1,25 0-15,-1 0 16,-24 0-16,25-25 16,0 24-16,0 1 31,-25 0-31,25-25 0,-25 25 16,25-25-16</inkml:trace>
  <inkml:trace contextRef="#ctx0" brushRef="#br0" timeOffset="1456.94">16768 17115 0,'0'0'0,"0"25"110,25 0-110,0 24 15,-25 26-15,24-26 16,-24 1 0,25-25-16,-25 24 15,25-49-15</inkml:trace>
  <inkml:trace contextRef="#ctx0" brushRef="#br0" timeOffset="1735.57">17214 17115 0,'0'0'0,"-24"25"32,24 0-17,-25 24-15,-25 75 31,25-74-31,-24-25 16,24 49 0,-49 100-16,-1-25 15,26-25-15,-1 0 16,-24-25 0,49-25-16,0 1 15</inkml:trace>
  <inkml:trace contextRef="#ctx0" brushRef="#br0" timeOffset="2321.94">17438 16867 0,'0'0'0,"-25"25"78,25 0-63,-25-25-15,25 25 16,-50 99 0,26 0-16,-1-50 15,25-24-15,0-1 16,0 1-16,25-25 15,-25-1-15,24 1 16,1 0-16,0 0 16</inkml:trace>
  <inkml:trace contextRef="#ctx0" brushRef="#br0" timeOffset="2722.77">17462 16594 0,'0'0'0,"25"25"62,-25 0-46,25 0 0,0 24-16,-25-24 15,25 0-15,0 74 16,-1 75-16,1-50 15,0-50-15,0 1 32,24-1-32,-49-49 15,25 24 1,-25-24-16,25 0 16,0-25-16</inkml:trace>
  <inkml:trace contextRef="#ctx0" brushRef="#br0" timeOffset="3039.05">17959 16470 0,'0'0'0,"0"25"16,0 0 0,-25 25-16,25 24 15,-25-49 1,25 24-16,-25-24 16,0 74-16,1 75 15,24-50-15,-25-25 0,25-49 16,0-1-16,0 1 15,0-25 1</inkml:trace>
  <inkml:trace contextRef="#ctx0" brushRef="#br0" timeOffset="3656.43">18231 17115 0,'0'0'0,"-24"25"94,24 25-79,0-26-15,0 1 16,0 0-16,0 0 125,0 24-125,0 1 16,0-25-16,0 0 15,0-1-15,24 1 16,-24 0-16,25 0 15,0 0 1</inkml:trace>
  <inkml:trace contextRef="#ctx0" brushRef="#br0" timeOffset="4279.8">18579 17115 0,'0'0'0,"0"25"62,0 74-62,0-49 16,0-1-16,-25 1 15,25-25 1,0 24-16,0-73 47,0-1-47,0 0 16,25 25-1,-25-25 1,25 0-1,-25 50 1,0 25-16,0-25 16,0-1-16,0 1 15,0 0-15,0 0 16,0 0 15,0 0-31,24-25 0,-24 24 16,25-24-1,-25 25-15</inkml:trace>
  <inkml:trace contextRef="#ctx0" brushRef="#br0" timeOffset="5260.76">18802 16470 0,'0'0'0,"25"0"47,0 0-32,-1 0 1,1 0 0,-25 25-1,25 50-15,-25-1 16,-25-49-16,25 49 15,-49 25-15,24 25 16,0 25-16,0-50 16,0-24-16,25-26 15,0 1-15,25-25 16,0 24-16,-25-24 16,25 0-16,-25 0 15,25 0 1</inkml:trace>
  <inkml:trace contextRef="#ctx0" brushRef="#br0" timeOffset="6486.47">19273 17611 0,'0'0'0,"0"25"125,25 25-125,0 24 16,24 25-16,-24-24 15,25-1-15,-1-24 16,1-1 0,-25 1-16,49 0 15,-24-26-15,0 1 16,24 0-16,-24 0 0,24 0 16,0-25-16,-24 24 15,49-24 1,-24 0-16,24-24 15,0-1-15,25-50 16,-25 1-16,1 24 16,-1 1-16,-25 24 15,25-49-15,-24-26 16,24 1-16,-49 0 16,24-25-1,-49 74-15,-25 25 16,25 1-1,-25-1 1,0 0 0,0 0-1,-50-99 48,0 124-48,1 50-15,-26-1 16,1 26-16,-25-1 16,0 1-16,-50 49 15,49-25-15,26-25 16,-25 1-16,49-50 31,1-1-31</inkml:trace>
  <inkml:trace contextRef="#ctx0" brushRef="#br0" timeOffset="7018.31">21382 17190 0,'0'0'0,"0"49"93,24 26-77,1-26 0,0 1-1,0 99-15,24 0 16,-24-25-16</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9T18:09:18.614"/>
    </inkml:context>
    <inkml:brush xml:id="br0">
      <inkml:brushProperty name="width" value="0.05292" units="cm"/>
      <inkml:brushProperty name="height" value="0.05292" units="cm"/>
      <inkml:brushProperty name="color" value="#FF0000"/>
    </inkml:brush>
  </inkml:definitions>
  <inkml:trace contextRef="#ctx0" brushRef="#br0">11336 14883 0,'0'0'0,"0"-25"78,0 0-62,0 0-16,0 1 15,25 24 1,-25-25 0,24 25-16,1 0 15,0 25-15,25-25 16,-1 24 0,26 26-1,-51-25-15,26-25 16,-25 25-16,24-25 15,-24 24-15,-25 1 16,25 25-16,-25-1 16,25 26-1,-25-1-15,-25-24 0,25-1 16,-25 1 0,0 0-16,-24-25 0,-1 24 15,-24 1 1,-25-25-16,-1 24 15,-24 1-15,0-1 16,-25 26 0,-24 24-16,24-25 15,-25 1 1,26-1-16,24-24 16,-25-1-16,49-24 15,-24 0-15,0 0 16,0 0-16,25-25 15,-50 24-15,50 1 16,-25-25 0,0 25-16,25-25 0,0 0 15,-1 0-15,26 0 16,-25 25 0,24-25-16,-24 25 15,0-25-15,0 0 0,0 0 16,-1 0-16,75 0 15,-49 0-15,-25 25 16,0-25-16,-1 24 16,1-24-16,0 0 15,49 0-15,1 0 32,-26 25-32,51-25 15,-26 25-15,0 0 16,1-25-16,24 25 15,-25-25-15,1 24 16,24 1-16,0-25 16,0 0-16,25 25 15,-49-25-15,24 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9T18:13:10.675"/>
    </inkml:context>
    <inkml:brush xml:id="br0">
      <inkml:brushProperty name="width" value="0.05292" units="cm"/>
      <inkml:brushProperty name="height" value="0.05292" units="cm"/>
      <inkml:brushProperty name="color" value="#FF0000"/>
    </inkml:brush>
  </inkml:definitions>
  <inkml:trace contextRef="#ctx0" brushRef="#br0">9525 15081 0,'0'0'0,"-25"25"47,-24 0-31,24 0-16,0-1 31,50-24 47,0 0-62,24-24-16,1-1 15,198-149 17</inkml:trace>
  <inkml:trace contextRef="#ctx0" brushRef="#br0" timeOffset="585.14">10592 15304 0,'0'0'0,"-25"-24"62,25-1-30,25 0-17,-1-74 1,51 0-16,24-25 15,25 49-15,-25 1 16,25-1 0,-24 1-16</inkml:trace>
  <inkml:trace contextRef="#ctx0" brushRef="#br0" timeOffset="1180.72">9525 15404 0,'0'0'0,"0"25"32,0-1-17,0 51-15,-50 198 32,26-125-32,-1 1 0,0-25 15,25-74 1,0-25-16</inkml:trace>
  <inkml:trace contextRef="#ctx0" brushRef="#br0" timeOffset="2253.03">10021 15751 0,'0'0'0,"25"0"32,0 50-17,0-1-15,-1 1 16,1 24-1,-25-49-15,0 0 16,-49 49-16,24 1 16,-50 24-16,26 0 15,-1-49-15,25-25 16,25-1 0,-25-24-16</inkml:trace>
  <inkml:trace contextRef="#ctx0" brushRef="#br0" timeOffset="2923.77">11063 15081 0,'0'0'0,"-25"0"15,0 0 1,0 25-1,25 0-15,-24-25 16,24 25-16,0-1 78,0 1-78,0 0 16,0 0-16,0 24 15,0-24-15,0 0 32,0 25-32,0-25 15,0-1 1,0 1 0,0 0-16,0 0 31,24 0-16,-24-1-15,0 1 16,0 0-16,0 25 16,0-1-1,-24 26-15,-1-1 16,0-24-16,-25-1 16,1 1-16,24-25 31,-49-1-31,49 1 15</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9T18:27:22.290"/>
    </inkml:context>
    <inkml:brush xml:id="br0">
      <inkml:brushProperty name="width" value="0.05292" units="cm"/>
      <inkml:brushProperty name="height" value="0.05292" units="cm"/>
      <inkml:brushProperty name="color" value="#FF0000"/>
    </inkml:brush>
  </inkml:definitions>
  <inkml:trace contextRef="#ctx0" brushRef="#br0">18976 10964 0,'0'0'0,"0"-25"78,0 0-47,0 0-31,0 0 16,-50-123 15,50 123-15,-25 0-16,-24 0 15,24 0-15,-25 25 16,1-24-16,-26-1 31,1 0-31,-1 0 16,-24 0-1,25 25-15,-26-24 0,26 24 16,-25-25 0,0 0-16,-1 25 0,-24-25 15,25 25 1,-50-25-16,25 25 0,-124 0 31,149 0-31,-25 0 0,25 0 16,0 0-1,-25 0-15,24 0 16,1 0-16,-50 0 16,25 0-16,0 0 0,-25-24 15,1 24 1,24 0-16,-25 0 15,0 0-15,0 0 16,25 0-16,0 0 16,0 0-16,-25 0 31,25 0-31,-25 0 16,0 0-16,50 0 15,-25 0-15,-25 24 16,25-24-16,-24 25 15,-26 0 1,25 25-16,-25-26 16,26 1-16,-1 25 0,0-25 15,-25 24 1,26 1-16,-1-25 16,0-1-16,0 1 15,-25 0-15,50 0 16,-24 0-16,24-25 31,-25 24-31,25-24 16,0 25-16,0-25 15,-25 25-15,25-25 16,0 0-16,-25 0 16,25 0-1,25 0-15,-25 0 16,0 0-16,0 0 0,0 0 15,24 0-15,-24 0 16,0-25 0,25 25-16,0-25 15,0 1-15,-1-26 16,26 25-16,-25-24 16,24 24-16,26 0 15,-26-25-15,1 26 16,-25-1-16,24 25 15,1-25-15,-1 0 16,26 25-16,-26-25 16,26 25-1,-1-24 1,-24 24-16,24-25 16,1 0-16,-26 25 15,26 0-15,-26 0 16,1 0-1,-1 25-15,1 0 16,-25-1-16,24 1 16,1 0-16,-50 0 15,25 0-15,-1-1 16,26 26-16,0-25 16,24 0-16,0-1 15,1-24-15,-1 25 16,25-25-1,1 25 1,-26-25-16,25 25 16,-24 0-16,24-25 15,0 24-15,0-24 16,0 0 0,1 0-16,24 25 15,-25-25-15,25 25 16,-25 0-16,0-25 0,25 25 15,-25-1 1,25 1-16,0 0 16,0 0-16,0 24 15,0 1-15,0 0 16,0-25-16,0-1 16,0 26-16,0-25 15,0 0-15,25-25 16,-25 24-16,25 1 15,0-25-15,0 25 16,-1-25 0,1 25-16,25 0 15,-25-25 1,49 24-16,-24-24 16,-1 25-16,26-25 15,24 25 1,-25 0-16,25-25 15,1 25-15,-1-25 16,0 24-16,0-24 16,1 25-16,24 0 15,-25-25-15,25 0 16,0 0-16,-25 0 16,25 0-16,25 0 15,-25 0-15,25 25 16,-25-25-1,25 25 1,-25-1-16,24 1 16,-24 0-16,25 0 15,-49 0-15,48-1 16,1 1-16,0 25 16,25-25-1,-50-1-15,49 1 16,-24 0-16,-25 0 0,25 0 15,25-25 1,-26 24-16,26-24 16,0-24-16,-25 24 15,-1-25-15,1-25 16,25 1-16,-1 24 31,1-50-31,0 51 16,-1-26-16,26 25 15,-50 0-15,-1 1 16,26 24-16,0-25 16,-1 25-16,1-25 15,0 25-15,-1 0 16,1 0-16,-25 0 16,0 0-16,-1 0 15,26 0 1,-25 0-16,0 0 15,-1 0-15,1 0 16,0 0-16,0 0 16,0 0-16,0 0 15,-1 0-15,1 0 16,25 0-16,0 0 16,-1 0-16,-24 0 15,0 0 1,24 0-16,-24 0 15,0 0 1,0 0-16,0 0 16,-25 0-16,0 0 15,0 0 1,0 0-16,0 0 16,0 0-16,-25 0 15,0 0-15,-24 0 16,-1-25-16,-24 0 15,-1-24-15,1-1 16,0 1-16,-26-26 16,-24 26-16,0 24 15,-24-50-15,-1-74 16,0 1 0,0 48-1,-49-73-15,-1-50 16,1 49-1</inkml:trace>
  <inkml:trace contextRef="#ctx0" brushRef="#br0" timeOffset="137169.93">7268 7590 0,'0'0'0,"-25"0"94,0 0-63,0 0-31,1 0 0,-26 0 16,0 0-16,-24 0 16,24 0-1,1 0 1,-26 0-16,1 0 16,-25 0-16,24 0 15,-24 0 1,0 0-16,0 0 15,-1 0-15,-24 0 16,25 0-16,0 0 0,0 0 16,-1 0-16,51 0 15,-50 0 1,24 0-16,-24 0 16,25 0-16,-26 0 15,26 0-15,-25 0 16,0 0-1,-26 0-15,26 0 16,0 0 0,0 0-16,0 0 15,-1 0-15,1 25 16,25 0-16,-25 24 16,-1 1-16,-24 0 15,50 24-15,-1-49 16,26 24-16,-26-24 15,26 50-15,-1-1 16,1 25-16,-1 1 16,25-26-1,0-24-15,1-1 16,24 1-16,0-25 0,24-1 16,1 1-16,25 25 31,-1-25-16,51 24-15,-1 1 16,50-25-16,24-1 16,26 1-16,-1 0 15,25-25-15,1 25 16,-26-25-16,25 0 16,1 0-16,-1 0 15,-25 0-15,-24 0 16,0-75-16,24-24 15,-24 0 1,-1 0-16,-49 24 0,25-49 16,-25-24-16,-25 48 15,1-24-15,-1-74 16,-50 24 0,-24 75-16,-25 25 15,-49-1-15,-51 26 31,-73-51-31,-150 51 16,-619-150-16</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9T18:44:52.415"/>
    </inkml:context>
    <inkml:brush xml:id="br0">
      <inkml:brushProperty name="width" value="0.05292" units="cm"/>
      <inkml:brushProperty name="height" value="0.05292" units="cm"/>
      <inkml:brushProperty name="color" value="#FF0000"/>
    </inkml:brush>
  </inkml:definitions>
  <inkml:trace contextRef="#ctx0" brushRef="#br0">18876 6548 0,'0'0'0,"0"-24"78,0-1-78,0 0 15,0-25 17,0 26-32,0-1 31,0 0-16,0 0-15,0 0 16,-24 25 15,-1 0-15,0 50 0,-25 0-16,26 24 31,-1-49-31,0 24 15,25-24-15,-25 0 16,25 0-16,0 24 16,0 1-16,25 0 15,-25-1 1,25 1-16,0-25 16,-1 99 30,1-124-46,0 0 16,0 0 0,-25-25-16,25 0 15,-1-24-15,26-51 16,-25 26-16,0-1 16,-1-24-16,1 0 15,0 25-15,-25 24 16,0 0-16,-25 50 15,0 0 17</inkml:trace>
  <inkml:trace contextRef="#ctx0" brushRef="#br0" timeOffset="1567.57">7144 8260 0,'0'0'0,"-25"0"109,0 0-93,0 0-16,-24 0 15,24 0-15,0 0 16,0 0-16,1 0 16,-26 0-16,0 0 15,1 50-15,-1-1 16,-24 26-16,24-1 15,0-24-15,50 49 16,0 50-16,0-25 16,50-25-16,0 0 31,24-24-31,0-26 16,1 1-16,24-25 15,0-50-15,1-25 16,-26 1-1,-24 24-15,24 0 16,-24-99-16,-50 0 16,-25 25-16,0 24 0,-49 1 15,24 24-15,-49-24 16,-25 74 0,-25 74-16,25-24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27363" cy="4635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3957638" y="0"/>
            <a:ext cx="3027362" cy="4635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07450"/>
            <a:ext cx="3027363" cy="463550"/>
          </a:xfrm>
          <a:prstGeom prst="rect">
            <a:avLst/>
          </a:prstGeom>
          <a:noFill/>
          <a:ln w="9525">
            <a:noFill/>
            <a:miter lim="800000"/>
            <a:headEnd/>
            <a:tailEnd/>
          </a:ln>
        </p:spPr>
        <p:txBody>
          <a:bodyPr vert="horz" wrap="square" lIns="92867" tIns="46433" rIns="92867" bIns="46433" numCol="1" anchor="b"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p:spPr>
        <p:txBody>
          <a:bodyPr vert="horz" wrap="square" lIns="92867" tIns="46433" rIns="92867" bIns="46433" numCol="1" anchor="b" anchorCtr="0" compatLnSpc="1">
            <a:prstTxWarp prst="textNoShape">
              <a:avLst/>
            </a:prstTxWarp>
          </a:bodyPr>
          <a:lstStyle>
            <a:lvl1pPr algn="r">
              <a:defRPr sz="1200">
                <a:latin typeface="Arial" pitchFamily="34" charset="0"/>
                <a:ea typeface="ＭＳ Ｐゴシック" pitchFamily="-65" charset="-128"/>
              </a:defRPr>
            </a:lvl1pPr>
          </a:lstStyle>
          <a:p>
            <a:pPr>
              <a:defRPr/>
            </a:pPr>
            <a:fld id="{7E1FFB15-A26C-42BB-A5EE-190AA75997F6}" type="slidenum">
              <a:rPr lang="en-US"/>
              <a:pPr>
                <a:defRPr/>
              </a:pPr>
              <a:t>‹#›</a:t>
            </a:fld>
            <a:endParaRPr lang="en-US"/>
          </a:p>
        </p:txBody>
      </p:sp>
    </p:spTree>
    <p:extLst>
      <p:ext uri="{BB962C8B-B14F-4D97-AF65-F5344CB8AC3E}">
        <p14:creationId xmlns:p14="http://schemas.microsoft.com/office/powerpoint/2010/main" val="1783435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Object1</a:t>
            </a:r>
          </a:p>
          <a:p>
            <a:r>
              <a:rPr lang="en-US" altLang="en-US" dirty="0">
                <a:latin typeface="Arial" pitchFamily="34" charset="0"/>
                <a:ea typeface="ＭＳ Ｐゴシック" pitchFamily="1" charset="-128"/>
              </a:rPr>
              <a:t>Have demo window ready, with </a:t>
            </a:r>
            <a:r>
              <a:rPr lang="en-US" altLang="en-US" dirty="0" err="1">
                <a:latin typeface="Arial" pitchFamily="34" charset="0"/>
                <a:ea typeface="ＭＳ Ｐゴシック" pitchFamily="1" charset="-128"/>
              </a:rPr>
              <a:t>fuelNeeded</a:t>
            </a:r>
            <a:r>
              <a:rPr lang="en-US" altLang="en-US" dirty="0">
                <a:latin typeface="Arial" pitchFamily="34" charset="0"/>
                <a:ea typeface="ＭＳ Ｐゴシック" pitchFamily="1" charset="-128"/>
              </a:rPr>
              <a:t> = 42/1000, tank1 = 36/1000, tank2 = 6/1000</a:t>
            </a:r>
          </a:p>
          <a:p>
            <a:r>
              <a:rPr lang="en-US" altLang="en-US" dirty="0">
                <a:latin typeface="Arial" pitchFamily="34" charset="0"/>
                <a:ea typeface="ＭＳ Ｐゴシック" pitchFamily="1" charset="-128"/>
              </a:rPr>
              <a:t>Worksheet: adding </a:t>
            </a:r>
            <a:r>
              <a:rPr lang="en-US" altLang="en-US" dirty="0" err="1">
                <a:latin typeface="Arial" pitchFamily="34" charset="0"/>
                <a:ea typeface="ＭＳ Ｐゴシック" pitchFamily="1" charset="-128"/>
              </a:rPr>
              <a:t>rationals</a:t>
            </a:r>
            <a:r>
              <a:rPr lang="en-US" altLang="en-US" dirty="0">
                <a:latin typeface="Arial" pitchFamily="34" charset="0"/>
                <a:ea typeface="ＭＳ Ｐゴシック" pitchFamily="1" charset="-128"/>
              </a:rPr>
              <a:t>.</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44">
              <a:defRPr sz="2400">
                <a:solidFill>
                  <a:schemeClr val="tx1"/>
                </a:solidFill>
                <a:latin typeface="Times" pitchFamily="18" charset="0"/>
                <a:ea typeface="ＭＳ Ｐゴシック" pitchFamily="1" charset="-128"/>
              </a:defRPr>
            </a:lvl1pPr>
            <a:lvl2pPr marL="741298" indent="-284138" defTabSz="923844">
              <a:defRPr sz="2400">
                <a:solidFill>
                  <a:schemeClr val="tx1"/>
                </a:solidFill>
                <a:latin typeface="Times" pitchFamily="18" charset="0"/>
                <a:ea typeface="ＭＳ Ｐゴシック" pitchFamily="1" charset="-128"/>
              </a:defRPr>
            </a:lvl2pPr>
            <a:lvl3pPr marL="1141313" indent="-226993" defTabSz="923844">
              <a:defRPr sz="2400">
                <a:solidFill>
                  <a:schemeClr val="tx1"/>
                </a:solidFill>
                <a:latin typeface="Times" pitchFamily="18" charset="0"/>
                <a:ea typeface="ＭＳ Ｐゴシック" pitchFamily="1" charset="-128"/>
              </a:defRPr>
            </a:lvl3pPr>
            <a:lvl4pPr marL="1598473" indent="-226993" defTabSz="923844">
              <a:defRPr sz="2400">
                <a:solidFill>
                  <a:schemeClr val="tx1"/>
                </a:solidFill>
                <a:latin typeface="Times" pitchFamily="18" charset="0"/>
                <a:ea typeface="ＭＳ Ｐゴシック" pitchFamily="1" charset="-128"/>
              </a:defRPr>
            </a:lvl4pPr>
            <a:lvl5pPr marL="2055633" indent="-226993" defTabSz="923844">
              <a:defRPr sz="2400">
                <a:solidFill>
                  <a:schemeClr val="tx1"/>
                </a:solidFill>
                <a:latin typeface="Times" pitchFamily="18" charset="0"/>
                <a:ea typeface="ＭＳ Ｐゴシック" pitchFamily="1" charset="-128"/>
              </a:defRPr>
            </a:lvl5pPr>
            <a:lvl6pPr marL="251279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pPr eaLnBrk="1" hangingPunct="1"/>
            <a:fld id="{8DF87908-01F3-438E-BCEB-756BB22833AA}" type="slidenum">
              <a:rPr lang="en-US" altLang="en-US" sz="1200">
                <a:latin typeface="Arial" pitchFamily="34" charset="0"/>
                <a:sym typeface="Arial" pitchFamily="34" charset="0"/>
              </a:rPr>
              <a:pPr eaLnBrk="1" hangingPunct="1"/>
              <a:t>1</a:t>
            </a:fld>
            <a:endParaRPr lang="en-US" altLang="en-US" sz="1200">
              <a:latin typeface="Arial" pitchFamily="34" charset="0"/>
              <a:sym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246AAF5-0B2B-4A2E-9276-AE4696E0A3AC}" type="slidenum">
              <a:rPr lang="en-US" altLang="en-US" sz="1200">
                <a:solidFill>
                  <a:srgbClr val="000000"/>
                </a:solidFill>
                <a:latin typeface="Arial" pitchFamily="34" charset="0"/>
              </a:rPr>
              <a:pPr/>
              <a:t>10</a:t>
            </a:fld>
            <a:endParaRPr lang="en-US" altLang="en-US" sz="120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You can do this in either order, and of course myNum2 equals itself.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96F89D11-6231-4861-8E34-8AB3863C3E47}" type="slidenum">
              <a:rPr lang="en-US" altLang="en-US" sz="1200">
                <a:solidFill>
                  <a:srgbClr val="000000"/>
                </a:solidFill>
                <a:latin typeface="Arial" pitchFamily="34" charset="0"/>
              </a:rPr>
              <a:pPr/>
              <a:t>11</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A22F1A-B224-42EF-BF5F-C09296E0B57E}" type="slidenum">
              <a:rPr lang="en-US" altLang="en-US" sz="1200">
                <a:latin typeface="Arial" pitchFamily="34" charset="0"/>
              </a:rPr>
              <a:pPr/>
              <a:t>12</a:t>
            </a:fld>
            <a:endParaRPr lang="en-US" altLang="en-US" sz="120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0276" y="4403726"/>
            <a:ext cx="5124450"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E1981E6-5FDD-4246-A90C-9BA1AA5AF83F}" type="slidenum">
              <a:rPr lang="en-US" altLang="en-US" sz="1200">
                <a:solidFill>
                  <a:srgbClr val="000000"/>
                </a:solidFill>
                <a:latin typeface="Arial" pitchFamily="34" charset="0"/>
              </a:rPr>
              <a:pPr/>
              <a:t>13</a:t>
            </a:fld>
            <a:endParaRPr lang="en-US" altLang="en-US" sz="1200">
              <a:solidFill>
                <a:srgbClr val="000000"/>
              </a:solidFill>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Worksheet!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2632390A-7BBD-4058-870B-8B365CCD1A51}" type="slidenum">
              <a:rPr lang="en-US" altLang="en-US" sz="1200">
                <a:solidFill>
                  <a:srgbClr val="000000"/>
                </a:solidFill>
                <a:latin typeface="Arial" pitchFamily="34" charset="0"/>
              </a:rPr>
              <a:pPr/>
              <a:t>14</a:t>
            </a:fld>
            <a:endParaRPr lang="en-US" altLang="en-US" sz="1200">
              <a:solidFill>
                <a:srgbClr val="000000"/>
              </a:solidFill>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Two notes: First, __add__ returns a </a:t>
            </a:r>
            <a:r>
              <a:rPr lang="en-US" altLang="en-US" i="1" dirty="0">
                <a:latin typeface="Arial" pitchFamily="34" charset="0"/>
                <a:ea typeface="ＭＳ Ｐゴシック" pitchFamily="1" charset="-128"/>
              </a:rPr>
              <a:t>new</a:t>
            </a:r>
            <a:r>
              <a:rPr lang="en-US" altLang="en-US" dirty="0">
                <a:latin typeface="Arial" pitchFamily="34" charset="0"/>
                <a:ea typeface="ＭＳ Ｐゴシック" pitchFamily="1" charset="-128"/>
              </a:rPr>
              <a:t> rational.  Second,  if you do very many adds, you’ll wind up with a huge denominator.  How could you cure that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2AF276A-3F5F-4191-9798-BE4BFD7A7FCE}" type="slidenum">
              <a:rPr lang="en-US" altLang="en-US" sz="1200">
                <a:solidFill>
                  <a:srgbClr val="000000"/>
                </a:solidFill>
                <a:latin typeface="Arial" pitchFamily="34" charset="0"/>
              </a:rPr>
              <a:pPr/>
              <a:t>15</a:t>
            </a:fld>
            <a:endParaRPr lang="en-US" altLang="en-US" sz="1200">
              <a:solidFill>
                <a:srgbClr val="000000"/>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is only a partial list!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C23430B2-EEE7-402C-B741-6F3978BD7594}" type="slidenum">
              <a:rPr lang="en-US" altLang="en-US" sz="1200">
                <a:solidFill>
                  <a:srgbClr val="000000"/>
                </a:solidFill>
                <a:latin typeface="Arial" pitchFamily="34" charset="0"/>
              </a:rPr>
              <a:pPr/>
              <a:t>16</a:t>
            </a:fld>
            <a:endParaRPr lang="en-US" altLang="en-US" sz="1200">
              <a:solidFill>
                <a:srgbClr val="000000"/>
              </a:solidFill>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B722A68-E472-411F-951A-12C904AF7192}" type="slidenum">
              <a:rPr lang="en-US" altLang="en-US" sz="1200">
                <a:solidFill>
                  <a:srgbClr val="000000"/>
                </a:solidFill>
                <a:latin typeface="Arial" pitchFamily="34" charset="0"/>
              </a:rPr>
              <a:pPr/>
              <a:t>17</a:t>
            </a:fld>
            <a:endParaRPr lang="en-US" altLang="en-US" sz="1200">
              <a:solidFill>
                <a:srgbClr val="000000"/>
              </a:solidFill>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2ECCE1C-EB5B-4611-B845-5B7276E819A0}" type="slidenum">
              <a:rPr lang="en-US" altLang="en-US" sz="1200">
                <a:latin typeface="Arial" pitchFamily="34" charset="0"/>
              </a:rPr>
              <a:pPr/>
              <a:t>18</a:t>
            </a:fld>
            <a:endParaRPr lang="en-US" altLang="en-US" sz="12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FFB15-A26C-42BB-A5EE-190AA75997F6}" type="slidenum">
              <a:rPr lang="en-US" smtClean="0"/>
              <a:pPr>
                <a:defRPr/>
              </a:pPr>
              <a:t>19</a:t>
            </a:fld>
            <a:endParaRPr lang="en-US"/>
          </a:p>
        </p:txBody>
      </p:sp>
    </p:spTree>
    <p:extLst>
      <p:ext uri="{BB962C8B-B14F-4D97-AF65-F5344CB8AC3E}">
        <p14:creationId xmlns:p14="http://schemas.microsoft.com/office/powerpoint/2010/main" val="312676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Rationalization: </a:t>
            </a:r>
            <a:r>
              <a:rPr lang="en-US" altLang="en-US" baseline="0" dirty="0">
                <a:latin typeface="Arial" pitchFamily="34" charset="0"/>
                <a:ea typeface="ＭＳ Ｐゴシック" pitchFamily="1" charset="-128"/>
              </a:rPr>
              <a:t> fuel is measured in </a:t>
            </a:r>
            <a:r>
              <a:rPr lang="en-US" altLang="en-US" baseline="0" dirty="0" err="1">
                <a:latin typeface="Arial" pitchFamily="34" charset="0"/>
                <a:ea typeface="ＭＳ Ｐゴシック" pitchFamily="1" charset="-128"/>
              </a:rPr>
              <a:t>tonnes</a:t>
            </a:r>
            <a:r>
              <a:rPr lang="en-US" altLang="en-US" baseline="0" dirty="0">
                <a:latin typeface="Arial" pitchFamily="34" charset="0"/>
                <a:ea typeface="ＭＳ Ｐゴシック" pitchFamily="1" charset="-128"/>
              </a:rPr>
              <a:t>, we only need 42 kg.</a:t>
            </a:r>
          </a:p>
          <a:p>
            <a:r>
              <a:rPr lang="en-US" altLang="en-US" dirty="0">
                <a:latin typeface="Arial" pitchFamily="34" charset="0"/>
                <a:ea typeface="ＭＳ Ｐゴシック" pitchFamily="1" charset="-128"/>
              </a:rPr>
              <a:t>Demo this in Python.  Also show that </a:t>
            </a:r>
            <a:r>
              <a:rPr lang="en-US" altLang="en-US" dirty="0" err="1">
                <a:latin typeface="Arial" pitchFamily="34" charset="0"/>
                <a:ea typeface="ＭＳ Ｐゴシック" pitchFamily="1" charset="-128"/>
              </a:rPr>
              <a:t>fuelNeeded</a:t>
            </a:r>
            <a:r>
              <a:rPr lang="en-US" altLang="en-US" dirty="0">
                <a:latin typeface="Arial" pitchFamily="34" charset="0"/>
                <a:ea typeface="ＭＳ Ｐゴシック" pitchFamily="1" charset="-128"/>
              </a:rPr>
              <a:t> – (tank1 + tank2) is positive but small, and </a:t>
            </a:r>
            <a:r>
              <a:rPr lang="en-US" altLang="en-US" dirty="0" err="1">
                <a:latin typeface="Arial" pitchFamily="34" charset="0"/>
                <a:ea typeface="ＭＳ Ｐゴシック" pitchFamily="1" charset="-128"/>
              </a:rPr>
              <a:t>fuelNeeded</a:t>
            </a:r>
            <a:r>
              <a:rPr lang="en-US" altLang="en-US" dirty="0">
                <a:latin typeface="Arial" pitchFamily="34" charset="0"/>
                <a:ea typeface="ＭＳ Ｐゴシック" pitchFamily="1" charset="-128"/>
              </a:rPr>
              <a:t> – tank1 – tank2 is different – and </a:t>
            </a:r>
            <a:r>
              <a:rPr lang="en-US" altLang="en-US" dirty="0" err="1">
                <a:latin typeface="Arial" pitchFamily="34" charset="0"/>
                <a:ea typeface="ＭＳ Ｐゴシック" pitchFamily="1" charset="-128"/>
              </a:rPr>
              <a:t>fuelNeeded</a:t>
            </a:r>
            <a:r>
              <a:rPr lang="en-US" altLang="en-US" dirty="0">
                <a:latin typeface="Arial" pitchFamily="34" charset="0"/>
                <a:ea typeface="ＭＳ Ｐゴシック" pitchFamily="1" charset="-128"/>
              </a:rPr>
              <a:t> – tank2 – tank1 matches </a:t>
            </a:r>
            <a:r>
              <a:rPr lang="en-US" altLang="en-US" dirty="0" err="1">
                <a:latin typeface="Arial" pitchFamily="34" charset="0"/>
                <a:ea typeface="ＭＳ Ｐゴシック" pitchFamily="1" charset="-128"/>
              </a:rPr>
              <a:t>fuelNeeded</a:t>
            </a:r>
            <a:r>
              <a:rPr lang="en-US" altLang="en-US" dirty="0">
                <a:latin typeface="Arial" pitchFamily="34" charset="0"/>
                <a:ea typeface="ＭＳ Ｐゴシック" pitchFamily="1" charset="-128"/>
              </a:rPr>
              <a:t> – (tank1 + tank2)!</a:t>
            </a:r>
          </a:p>
          <a:p>
            <a:endParaRPr lang="en-US" altLang="en-US" dirty="0">
              <a:latin typeface="Arial" pitchFamily="34" charset="0"/>
              <a:ea typeface="ＭＳ Ｐゴシック" pitchFamily="1"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B1BE155-8CBF-4222-8803-EF6B3B5597A0}" type="slidenum">
              <a:rPr lang="en-US" altLang="en-US" sz="1200">
                <a:latin typeface="Arial" pitchFamily="34" charset="0"/>
              </a:rPr>
              <a:pPr/>
              <a:t>2</a:t>
            </a:fld>
            <a:endParaRPr lang="en-US" altLang="en-US" sz="12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30BCC01-3E9D-4544-9B62-68DF54668158}" type="slidenum">
              <a:rPr lang="en-US" altLang="en-US" sz="1200">
                <a:solidFill>
                  <a:srgbClr val="000000"/>
                </a:solidFill>
                <a:latin typeface="Arial" pitchFamily="34" charset="0"/>
              </a:rPr>
              <a:pPr/>
              <a:t>20</a:t>
            </a:fld>
            <a:endParaRPr lang="en-US" altLang="en-US" sz="1200">
              <a:solidFill>
                <a:srgbClr val="000000"/>
              </a:solidFill>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itchFamily="34" charset="0"/>
                <a:ea typeface="ＭＳ Ｐゴシック" pitchFamily="1" charset="-128"/>
              </a:rPr>
              <a:t>WMSCI</a:t>
            </a:r>
            <a:r>
              <a:rPr lang="en-US" altLang="en-US" dirty="0">
                <a:latin typeface="Arial" pitchFamily="34" charset="0"/>
                <a:ea typeface="ＭＳ Ｐゴシック" pitchFamily="1" charset="-128"/>
              </a:rPr>
              <a:t> Story</a:t>
            </a:r>
          </a:p>
          <a:p>
            <a:r>
              <a:rPr lang="en-US" altLang="en-US" dirty="0">
                <a:latin typeface="Arial" pitchFamily="34" charset="0"/>
                <a:ea typeface="ＭＳ Ｐゴシック" pitchFamily="1" charset="-128"/>
              </a:rPr>
              <a:t>Show the website</a:t>
            </a:r>
          </a:p>
          <a:p>
            <a:r>
              <a:rPr lang="en-US" altLang="en-US" dirty="0">
                <a:latin typeface="Arial" pitchFamily="34" charset="0"/>
                <a:ea typeface="ＭＳ Ｐゴシック" pitchFamily="1" charset="-128"/>
              </a:rPr>
              <a:t>Show the movie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E5FF30-53EF-43D4-B40C-470B12B63826}" type="slidenum">
              <a:rPr lang="en-US" altLang="en-US" sz="1200">
                <a:latin typeface="Arial" pitchFamily="34" charset="0"/>
              </a:rPr>
              <a:pPr/>
              <a:t>21</a:t>
            </a:fld>
            <a:endParaRPr lang="en-US" altLang="en-US" sz="12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6E7A2B2-ADF7-4931-A1D4-493A365AF7EE}" type="slidenum">
              <a:rPr lang="en-US" altLang="en-US" sz="1200">
                <a:solidFill>
                  <a:srgbClr val="000000"/>
                </a:solidFill>
                <a:latin typeface="Arial" pitchFamily="34" charset="0"/>
              </a:rPr>
              <a:pPr/>
              <a:t>22</a:t>
            </a:fld>
            <a:endParaRPr lang="en-US" altLang="en-US" sz="1200">
              <a:solidFill>
                <a:srgbClr val="000000"/>
              </a:solidFill>
              <a:latin typeface="Arial" pitchFamily="34"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A059BB-9FD2-4C76-BDAB-74DA1C95411F}" type="slidenum">
              <a:rPr lang="en-US" altLang="en-US" sz="1200">
                <a:solidFill>
                  <a:srgbClr val="000000"/>
                </a:solidFill>
                <a:latin typeface="Arial" pitchFamily="34" charset="0"/>
              </a:rPr>
              <a:pPr/>
              <a:t>23</a:t>
            </a:fld>
            <a:endParaRPr lang="en-US" altLang="en-US" sz="1200">
              <a:solidFill>
                <a:srgbClr val="000000"/>
              </a:solidFill>
              <a:latin typeface="Arial" pitchFamily="34"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18B56A8-044A-452A-A0FC-53C75B316CFF}" type="slidenum">
              <a:rPr lang="en-US" altLang="en-US" sz="1200">
                <a:solidFill>
                  <a:srgbClr val="000000"/>
                </a:solidFill>
                <a:latin typeface="Arial" pitchFamily="34" charset="0"/>
              </a:rPr>
              <a:pPr/>
              <a:t>24</a:t>
            </a:fld>
            <a:endParaRPr lang="en-US" altLang="en-US" sz="1200">
              <a:solidFill>
                <a:srgbClr val="000000"/>
              </a:solidFill>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4BA045-1C58-4C9D-B8A1-0644232B238B}" type="slidenum">
              <a:rPr lang="en-US" altLang="en-US" sz="1200">
                <a:solidFill>
                  <a:srgbClr val="000000"/>
                </a:solidFill>
                <a:latin typeface="Arial" pitchFamily="34" charset="0"/>
              </a:rPr>
              <a:pPr/>
              <a:t>25</a:t>
            </a:fld>
            <a:endParaRPr lang="en-US" altLang="en-US" sz="1200">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0E8F5908-ACFE-463C-B66F-1D5B48F76344}" type="slidenum">
              <a:rPr lang="en-US" altLang="en-US"/>
              <a:pPr/>
              <a:t>26</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SQL was developed by Don Chamberlin, an HMC grad.  It is used in nearly every database system today.</a:t>
            </a:r>
          </a:p>
          <a:p>
            <a:pPr eaLnBrk="1" hangingPunct="1"/>
            <a:r>
              <a:rPr lang="en-US" altLang="en-US" dirty="0">
                <a:latin typeface="Arial" panose="020B0604020202020204" pitchFamily="34" charset="0"/>
              </a:rPr>
              <a:t>This is not his real GPA!</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3302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5E972E17-5EE0-4A38-89AF-902EB55662F1}" type="slidenum">
              <a:rPr lang="en-US" altLang="en-US"/>
              <a:pPr/>
              <a:t>27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6407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1D229EBE-A73F-4570-B11D-DDB6BBEB2E43}" type="slidenum">
              <a:rPr lang="en-US" altLang="en-US"/>
              <a:pPr/>
              <a:t>28</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Real Web sites are obviously more complicated but they use this same idea.</a:t>
            </a:r>
          </a:p>
        </p:txBody>
      </p:sp>
    </p:spTree>
    <p:extLst>
      <p:ext uri="{BB962C8B-B14F-4D97-AF65-F5344CB8AC3E}">
        <p14:creationId xmlns:p14="http://schemas.microsoft.com/office/powerpoint/2010/main" val="2174507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A74294F-9062-4362-954B-466548702A86}" type="slidenum">
              <a:rPr lang="en-US" altLang="en-US"/>
              <a:pPr/>
              <a:t>29</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Sadly, even today this works on a lot of Web sites.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a:t>
            </a:r>
            <a:r>
              <a:rPr lang="en-US" altLang="en-US" baseline="0" dirty="0">
                <a:latin typeface="Arial" panose="020B0604020202020204" pitchFamily="34" charset="0"/>
              </a:rPr>
              <a:t> slide has two animations.  The first brings up the Amazon query.  The second circles the query and shows the injected SQL.</a:t>
            </a:r>
            <a:endParaRPr lang="en-US" altLang="en-US" dirty="0">
              <a:latin typeface="Arial" panose="020B0604020202020204" pitchFamily="34" charset="0"/>
            </a:endParaRPr>
          </a:p>
        </p:txBody>
      </p:sp>
    </p:spTree>
    <p:extLst>
      <p:ext uri="{BB962C8B-B14F-4D97-AF65-F5344CB8AC3E}">
        <p14:creationId xmlns:p14="http://schemas.microsoft.com/office/powerpoint/2010/main" val="49870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00BBF8D-D01F-4D51-8F85-6D6754C8E7BA}" type="slidenum">
              <a:rPr lang="en-US" altLang="en-US" sz="1200">
                <a:solidFill>
                  <a:srgbClr val="000000"/>
                </a:solidFill>
                <a:latin typeface="Arial" pitchFamily="34" charset="0"/>
              </a:rPr>
              <a:pPr/>
              <a:t>3</a:t>
            </a:fld>
            <a:endParaRPr lang="en-US" altLang="en-US" sz="1200">
              <a:solidFill>
                <a:srgbClr val="000000"/>
              </a:solidFill>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Consider demonstrating this with lec19prog01.py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E443F9D-22FA-44EE-8B31-AD6518C365C8}" type="slidenum">
              <a:rPr lang="en-US" altLang="en-US"/>
              <a:pPr/>
              <a:t>30</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This is one of the most famous xkcd cartoons.  The official title is "Exploits of a Mom".</a:t>
            </a:r>
          </a:p>
        </p:txBody>
      </p:sp>
    </p:spTree>
    <p:extLst>
      <p:ext uri="{BB962C8B-B14F-4D97-AF65-F5344CB8AC3E}">
        <p14:creationId xmlns:p14="http://schemas.microsoft.com/office/powerpoint/2010/main" val="408315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74CB46E-2549-41E8-8967-27D9179E7AF8}" type="slidenum">
              <a:rPr lang="en-US" altLang="en-US"/>
              <a:pPr/>
              <a:t>31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1054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964F1580-AFC4-455B-A124-FE27685F0D07}" type="slidenum">
              <a:rPr lang="en-US" altLang="en-US"/>
              <a:pPr/>
              <a:t>32</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Big oops: what if user modifies cookie before sending it back?</a:t>
            </a:r>
          </a:p>
        </p:txBody>
      </p:sp>
    </p:spTree>
    <p:extLst>
      <p:ext uri="{BB962C8B-B14F-4D97-AF65-F5344CB8AC3E}">
        <p14:creationId xmlns:p14="http://schemas.microsoft.com/office/powerpoint/2010/main" val="851358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938D884-0EE1-4034-9869-BF1C3477C3CD}" type="slidenum">
              <a:rPr lang="en-US" altLang="en-US"/>
              <a:pPr/>
              <a:t>33</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9052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E98151-9045-4948-B618-6DE33E8CED8B}" type="slidenum">
              <a:rPr lang="en-US" altLang="en-US" sz="1200">
                <a:solidFill>
                  <a:srgbClr val="000000"/>
                </a:solidFill>
                <a:latin typeface="Arial" pitchFamily="34" charset="0"/>
              </a:rPr>
              <a:pPr/>
              <a:t>4</a:t>
            </a:fld>
            <a:endParaRPr lang="en-US" altLang="en-US" sz="1200">
              <a:solidFill>
                <a:srgbClr val="000000"/>
              </a:solidFill>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slide has two animations.  The first shows arrows from (1, 3) to (n, d).  The second pops up "Nothing is returned here!".</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Point out that even though both numbers are equal, they have different internal representations!  Is this a problem?</a:t>
            </a:r>
          </a:p>
          <a:p>
            <a:endParaRPr lang="en-US" altLang="en-US" dirty="0">
              <a:latin typeface="Arial" pitchFamily="34"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F3CA850-3308-44FF-839C-1BC11DFB0DDD}" type="slidenum">
              <a:rPr lang="en-US" altLang="en-US" sz="1200">
                <a:solidFill>
                  <a:srgbClr val="000000"/>
                </a:solidFill>
                <a:latin typeface="Arial" pitchFamily="34" charset="0"/>
              </a:rPr>
              <a:pPr/>
              <a:t>5</a:t>
            </a:fld>
            <a:endParaRPr lang="en-US" altLang="en-US" sz="1200">
              <a:solidFill>
                <a:srgbClr val="000000"/>
              </a:solidFill>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slide has an animation that connects myNum1 to self.</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The </a:t>
            </a:r>
            <a:r>
              <a:rPr lang="en-US" altLang="en-US" dirty="0" err="1">
                <a:latin typeface="Arial" pitchFamily="34" charset="0"/>
                <a:ea typeface="ＭＳ Ｐゴシック" pitchFamily="1" charset="-128"/>
              </a:rPr>
              <a:t>ValueError</a:t>
            </a:r>
            <a:r>
              <a:rPr lang="en-US" altLang="en-US" dirty="0">
                <a:latin typeface="Arial" pitchFamily="34" charset="0"/>
                <a:ea typeface="ＭＳ Ｐゴシック" pitchFamily="1" charset="-128"/>
              </a:rPr>
              <a:t> ties back to try/except.</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Point out that a class can have a docstring about the class itself.</a:t>
            </a:r>
          </a:p>
          <a:p>
            <a:endParaRPr lang="en-US" altLang="en-US" dirty="0">
              <a:latin typeface="Arial" pitchFamily="34" charset="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C71D5167-5344-4272-9AF4-CB2DCDAD12C6}" type="slidenum">
              <a:rPr lang="en-US" altLang="en-US" sz="1200">
                <a:solidFill>
                  <a:srgbClr val="000000"/>
                </a:solidFill>
                <a:latin typeface="Arial" pitchFamily="34" charset="0"/>
              </a:rPr>
              <a:pPr/>
              <a:t>6</a:t>
            </a:fld>
            <a:endParaRPr lang="en-US" altLang="en-US" sz="120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Although Python lets you "reach inside" a rational, you shouldn't do so.  In fact, Rational can make it harder by starting "numerator" with two underscores—but even then you can cheat if you really want 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976B04DC-BAE1-492B-A4D8-165118A31CB9}" type="slidenum">
              <a:rPr lang="en-US" altLang="en-US" sz="1200">
                <a:solidFill>
                  <a:srgbClr val="000000"/>
                </a:solidFill>
                <a:latin typeface="Arial" pitchFamily="34" charset="0"/>
              </a:rPr>
              <a:pPr/>
              <a:t>7</a:t>
            </a:fld>
            <a:endParaRPr lang="en-US" altLang="en-US" sz="1200">
              <a:solidFill>
                <a:srgbClr val="000000"/>
              </a:solidFill>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The explicit call to "str" gives "1/3".  But myNum alone just gives "Rational instance…".  But print gives 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EEA50B7-3D98-4E10-909B-EB0A7FAC51C6}" type="slidenum">
              <a:rPr lang="en-US" altLang="en-US" sz="1200">
                <a:solidFill>
                  <a:srgbClr val="000000"/>
                </a:solidFill>
                <a:latin typeface="Arial" pitchFamily="34" charset="0"/>
              </a:rPr>
              <a:pPr/>
              <a:t>8</a:t>
            </a:fld>
            <a:endParaRPr lang="en-US" altLang="en-US" sz="1200">
              <a:solidFill>
                <a:srgbClr val="000000"/>
              </a:solidFill>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671F0747-3C6A-4880-9F20-2A44E9BE83D9}" type="slidenum">
              <a:rPr lang="en-US" altLang="en-US" sz="1200">
                <a:solidFill>
                  <a:srgbClr val="000000"/>
                </a:solidFill>
                <a:latin typeface="Arial" pitchFamily="34" charset="0"/>
              </a:rPr>
              <a:pPr/>
              <a:t>9</a:t>
            </a:fld>
            <a:endParaRPr lang="en-US" altLang="en-US" sz="120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F9DB5-8B3B-468E-AAF8-98400A71A4B0}" type="slidenum">
              <a:rPr lang="en-US"/>
              <a:pPr>
                <a:defRPr/>
              </a:pPr>
              <a:t>‹#›</a:t>
            </a:fld>
            <a:endParaRPr lang="en-US"/>
          </a:p>
        </p:txBody>
      </p:sp>
    </p:spTree>
    <p:extLst>
      <p:ext uri="{BB962C8B-B14F-4D97-AF65-F5344CB8AC3E}">
        <p14:creationId xmlns:p14="http://schemas.microsoft.com/office/powerpoint/2010/main" val="17457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12F7C-60D5-4522-8D50-2519B7ECF052}" type="slidenum">
              <a:rPr lang="en-US"/>
              <a:pPr>
                <a:defRPr/>
              </a:pPr>
              <a:t>‹#›</a:t>
            </a:fld>
            <a:endParaRPr lang="en-US"/>
          </a:p>
        </p:txBody>
      </p:sp>
    </p:spTree>
    <p:extLst>
      <p:ext uri="{BB962C8B-B14F-4D97-AF65-F5344CB8AC3E}">
        <p14:creationId xmlns:p14="http://schemas.microsoft.com/office/powerpoint/2010/main" val="330260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31673-C5A8-4464-8238-8F02DEA9B4E6}" type="slidenum">
              <a:rPr lang="en-US"/>
              <a:pPr>
                <a:defRPr/>
              </a:pPr>
              <a:t>‹#›</a:t>
            </a:fld>
            <a:endParaRPr lang="en-US"/>
          </a:p>
        </p:txBody>
      </p:sp>
    </p:spTree>
    <p:extLst>
      <p:ext uri="{BB962C8B-B14F-4D97-AF65-F5344CB8AC3E}">
        <p14:creationId xmlns:p14="http://schemas.microsoft.com/office/powerpoint/2010/main" val="204459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defRPr>
            </a:lvl1pPr>
          </a:lstStyle>
          <a:p>
            <a:pPr>
              <a:defRPr/>
            </a:pPr>
            <a:fld id="{A38B54E7-849E-4FA5-BB3E-76959B1B6C8A}" type="slidenum">
              <a:rPr lang="en-US"/>
              <a:pPr>
                <a:defRPr/>
              </a:pPr>
              <a:t>‹#›</a:t>
            </a:fld>
            <a:endParaRPr lang="en-US"/>
          </a:p>
        </p:txBody>
      </p:sp>
    </p:spTree>
    <p:extLst>
      <p:ext uri="{BB962C8B-B14F-4D97-AF65-F5344CB8AC3E}">
        <p14:creationId xmlns:p14="http://schemas.microsoft.com/office/powerpoint/2010/main" val="13861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37AA7D-1F76-47BC-8459-E817F2362F75}" type="slidenum">
              <a:rPr lang="en-US"/>
              <a:pPr>
                <a:defRPr/>
              </a:pPr>
              <a:t>‹#›</a:t>
            </a:fld>
            <a:endParaRPr lang="en-US"/>
          </a:p>
        </p:txBody>
      </p:sp>
    </p:spTree>
    <p:extLst>
      <p:ext uri="{BB962C8B-B14F-4D97-AF65-F5344CB8AC3E}">
        <p14:creationId xmlns:p14="http://schemas.microsoft.com/office/powerpoint/2010/main" val="352837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394F1-E28D-47A7-BC99-D775835902A1}" type="slidenum">
              <a:rPr lang="en-US"/>
              <a:pPr>
                <a:defRPr/>
              </a:pPr>
              <a:t>‹#›</a:t>
            </a:fld>
            <a:endParaRPr lang="en-US"/>
          </a:p>
        </p:txBody>
      </p:sp>
    </p:spTree>
    <p:extLst>
      <p:ext uri="{BB962C8B-B14F-4D97-AF65-F5344CB8AC3E}">
        <p14:creationId xmlns:p14="http://schemas.microsoft.com/office/powerpoint/2010/main" val="8110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116599-671D-4F1F-B55F-8AB065C778B1}" type="slidenum">
              <a:rPr lang="en-US"/>
              <a:pPr>
                <a:defRPr/>
              </a:pPr>
              <a:t>‹#›</a:t>
            </a:fld>
            <a:endParaRPr lang="en-US"/>
          </a:p>
        </p:txBody>
      </p:sp>
    </p:spTree>
    <p:extLst>
      <p:ext uri="{BB962C8B-B14F-4D97-AF65-F5344CB8AC3E}">
        <p14:creationId xmlns:p14="http://schemas.microsoft.com/office/powerpoint/2010/main" val="79986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CDB444-7EE3-456A-BB5D-F0B82B0F04A3}" type="slidenum">
              <a:rPr lang="en-US"/>
              <a:pPr>
                <a:defRPr/>
              </a:pPr>
              <a:t>‹#›</a:t>
            </a:fld>
            <a:endParaRPr lang="en-US"/>
          </a:p>
        </p:txBody>
      </p:sp>
    </p:spTree>
    <p:extLst>
      <p:ext uri="{BB962C8B-B14F-4D97-AF65-F5344CB8AC3E}">
        <p14:creationId xmlns:p14="http://schemas.microsoft.com/office/powerpoint/2010/main" val="386919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69E84B-648B-4918-B103-2D8ACCFA71DC}" type="slidenum">
              <a:rPr lang="en-US"/>
              <a:pPr>
                <a:defRPr/>
              </a:pPr>
              <a:t>‹#›</a:t>
            </a:fld>
            <a:endParaRPr lang="en-US"/>
          </a:p>
        </p:txBody>
      </p:sp>
    </p:spTree>
    <p:extLst>
      <p:ext uri="{BB962C8B-B14F-4D97-AF65-F5344CB8AC3E}">
        <p14:creationId xmlns:p14="http://schemas.microsoft.com/office/powerpoint/2010/main" val="40663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A9FBB5-30D5-454C-8220-5B80633C5BA7}" type="slidenum">
              <a:rPr lang="en-US"/>
              <a:pPr>
                <a:defRPr/>
              </a:pPr>
              <a:t>‹#›</a:t>
            </a:fld>
            <a:endParaRPr lang="en-US"/>
          </a:p>
        </p:txBody>
      </p:sp>
    </p:spTree>
    <p:extLst>
      <p:ext uri="{BB962C8B-B14F-4D97-AF65-F5344CB8AC3E}">
        <p14:creationId xmlns:p14="http://schemas.microsoft.com/office/powerpoint/2010/main" val="408014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16844C-D55B-4EF6-8DF6-2D1227350FDD}" type="slidenum">
              <a:rPr lang="en-US"/>
              <a:pPr>
                <a:defRPr/>
              </a:pPr>
              <a:t>‹#›</a:t>
            </a:fld>
            <a:endParaRPr lang="en-US"/>
          </a:p>
        </p:txBody>
      </p:sp>
    </p:spTree>
    <p:extLst>
      <p:ext uri="{BB962C8B-B14F-4D97-AF65-F5344CB8AC3E}">
        <p14:creationId xmlns:p14="http://schemas.microsoft.com/office/powerpoint/2010/main" val="224549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D9EB6-46AF-4B40-A7BD-27968E6CF9F4}" type="slidenum">
              <a:rPr lang="en-US"/>
              <a:pPr>
                <a:defRPr/>
              </a:pPr>
              <a:t>‹#›</a:t>
            </a:fld>
            <a:endParaRPr lang="en-US"/>
          </a:p>
        </p:txBody>
      </p:sp>
    </p:spTree>
    <p:extLst>
      <p:ext uri="{BB962C8B-B14F-4D97-AF65-F5344CB8AC3E}">
        <p14:creationId xmlns:p14="http://schemas.microsoft.com/office/powerpoint/2010/main" val="302778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defRPr>
            </a:lvl1pPr>
          </a:lstStyle>
          <a:p>
            <a:pPr>
              <a:defRPr/>
            </a:pPr>
            <a:fld id="{E99794D2-DF98-4E75-B968-C2C3DDEAAD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rIns="132080"/>
          <a:lstStyle/>
          <a:p>
            <a:pPr eaLnBrk="1" hangingPunct="1"/>
            <a:r>
              <a:rPr lang="en-US" altLang="en-US">
                <a:latin typeface="Harlow Solid Italic" pitchFamily="82" charset="0"/>
                <a:sym typeface="Lucida Blackletter"/>
              </a:rPr>
              <a:t>The CS 5 Times-Picayune</a:t>
            </a:r>
          </a:p>
        </p:txBody>
      </p:sp>
      <p:sp>
        <p:nvSpPr>
          <p:cNvPr id="3075" name="Rectangle 3"/>
          <p:cNvSpPr>
            <a:spLocks/>
          </p:cNvSpPr>
          <p:nvPr/>
        </p:nvSpPr>
        <p:spPr bwMode="auto">
          <a:xfrm>
            <a:off x="1981200" y="1143000"/>
            <a:ext cx="586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3600">
                <a:latin typeface="Gloucester MT Extra Condensed" pitchFamily="18" charset="0"/>
                <a:sym typeface="Big Caslon"/>
              </a:rPr>
              <a:t>Claremont Penguin Takes Olympics Gold</a:t>
            </a:r>
          </a:p>
        </p:txBody>
      </p:sp>
      <p:sp>
        <p:nvSpPr>
          <p:cNvPr id="3076" name="Rectangle 4"/>
          <p:cNvSpPr>
            <a:spLocks/>
          </p:cNvSpPr>
          <p:nvPr/>
        </p:nvSpPr>
        <p:spPr bwMode="auto">
          <a:xfrm>
            <a:off x="1984375" y="1752600"/>
            <a:ext cx="6321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Times" pitchFamily="18" charset="0"/>
                <a:cs typeface="Arial" pitchFamily="34" charset="0"/>
              </a:rPr>
              <a:t>London:</a:t>
            </a:r>
            <a:r>
              <a:rPr lang="en-US" altLang="en-US" sz="1800" dirty="0">
                <a:latin typeface="Times" pitchFamily="18" charset="0"/>
                <a:cs typeface="Arial" pitchFamily="34" charset="0"/>
              </a:rPr>
              <a:t> In a stunning upset, a local penguin has been retroactively awarded the gold medal in the women’s 10-meter platform diving event at the Antarctic Olympics.</a:t>
            </a:r>
          </a:p>
          <a:p>
            <a:pPr>
              <a:spcBef>
                <a:spcPct val="0"/>
              </a:spcBef>
              <a:buFontTx/>
              <a:buNone/>
            </a:pPr>
            <a:r>
              <a:rPr lang="en-US" altLang="en-US" sz="1800" dirty="0">
                <a:latin typeface="Times" pitchFamily="18" charset="0"/>
                <a:cs typeface="Arial" pitchFamily="34" charset="0"/>
              </a:rPr>
              <a:t>     “All of the judges agreed that her dives were flawless,” stated an unidentified official.  “But our computerized scoring system calculated her totals incorrectly.  A careful audit has revealed that the computer system we purchased from a Saudi Arabian manufacturer could malfunction in the presence of water.  Worse, it would break down completely if exposed to fish oil.  We’re terribly sorry, but it could have happened to anybody.”</a:t>
            </a:r>
          </a:p>
          <a:p>
            <a:pPr>
              <a:spcBef>
                <a:spcPct val="0"/>
              </a:spcBef>
              <a:buFontTx/>
              <a:buNone/>
            </a:pPr>
            <a:r>
              <a:rPr lang="en-US" altLang="en-US" sz="1800" dirty="0">
                <a:latin typeface="Times" pitchFamily="18" charset="0"/>
                <a:cs typeface="Arial" pitchFamily="34" charset="0"/>
              </a:rPr>
              <a:t>     Other  observers were less forgiving.  “How anyone could use a desert computer at a water-based event is beyond me,” said a U.S. coach.  I have no clue what they were thinking—and it’s clear that they have no clue, period.”</a:t>
            </a:r>
          </a:p>
          <a:p>
            <a:pPr>
              <a:spcBef>
                <a:spcPct val="0"/>
              </a:spcBef>
              <a:buFontTx/>
              <a:buNone/>
            </a:pPr>
            <a:r>
              <a:rPr lang="en-US" altLang="en-US" sz="1800" dirty="0">
                <a:latin typeface="Times" pitchFamily="18" charset="0"/>
                <a:cs typeface="Arial" pitchFamily="34" charset="0"/>
              </a:rPr>
              <a:t>     The penguin herself was apparently too excited to comment, limiting herself to a few loud squawks.</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990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9D64322-6ABC-448C-8309-91BADEE503DD}"/>
              </a:ext>
            </a:extLst>
          </p:cNvPr>
          <p:cNvSpPr/>
          <p:nvPr/>
        </p:nvSpPr>
        <p:spPr bwMode="auto">
          <a:xfrm>
            <a:off x="533400" y="6324600"/>
            <a:ext cx="7772400" cy="461665"/>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05" charset="0"/>
                <a:ea typeface="ＭＳ Ｐゴシック" pitchFamily="-105" charset="-128"/>
                <a:cs typeface="ＭＳ Ｐゴシック" pitchFamily="-105" charset="-128"/>
              </a:rPr>
              <a:t>Reading: Sections 6.1–6.6</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577850"/>
          </a:xfrm>
        </p:spPr>
        <p:txBody>
          <a:bodyPr/>
          <a:lstStyle/>
          <a:p>
            <a:r>
              <a:rPr lang="en-US" altLang="en-US"/>
              <a:t>Thinking Rationally</a:t>
            </a:r>
          </a:p>
        </p:txBody>
      </p:sp>
      <p:sp>
        <p:nvSpPr>
          <p:cNvPr id="15363" name="Rectangle 3"/>
          <p:cNvSpPr>
            <a:spLocks noGrp="1" noChangeArrowheads="1"/>
          </p:cNvSpPr>
          <p:nvPr>
            <p:ph type="body" idx="1"/>
          </p:nvPr>
        </p:nvSpPr>
        <p:spPr>
          <a:xfrm>
            <a:off x="533400" y="1241425"/>
            <a:ext cx="7772400" cy="4114800"/>
          </a:xfrm>
        </p:spPr>
        <p:txBody>
          <a:bodyPr/>
          <a:lstStyle/>
          <a:p>
            <a:pPr>
              <a:lnSpc>
                <a:spcPct val="90000"/>
              </a:lnSpc>
              <a:buFontTx/>
              <a:buNone/>
            </a:pPr>
            <a:r>
              <a:rPr lang="en-US" altLang="en-US" sz="1600" b="1" dirty="0">
                <a:latin typeface="Courier New Bold" pitchFamily="1" charset="0"/>
              </a:rPr>
              <a:t>class Rational:</a:t>
            </a:r>
          </a:p>
          <a:p>
            <a:pPr>
              <a:lnSpc>
                <a:spcPct val="90000"/>
              </a:lnSpc>
              <a:buFontTx/>
              <a:buNone/>
            </a:pPr>
            <a:r>
              <a:rPr lang="en-US" altLang="en-US" sz="1600" b="1" dirty="0">
                <a:latin typeface="Courier New Bold" pitchFamily="1" charset="0"/>
              </a:rPr>
              <a:t>	"""Support rational numbers."""</a:t>
            </a:r>
          </a:p>
          <a:p>
            <a:pPr>
              <a:lnSpc>
                <a:spcPct val="90000"/>
              </a:lnSpc>
              <a:buFontTx/>
              <a:buNone/>
            </a:pPr>
            <a:r>
              <a:rPr lang="en-US" altLang="en-US" sz="1100" b="1" dirty="0">
                <a:latin typeface="Courier New Bold" pitchFamily="1" charset="0"/>
              </a:rPr>
              <a:t>	def _ _</a:t>
            </a:r>
            <a:r>
              <a:rPr lang="en-US" altLang="en-US" sz="1100" b="1" dirty="0" err="1">
                <a:latin typeface="Courier New Bold" pitchFamily="1" charset="0"/>
              </a:rPr>
              <a:t>init</a:t>
            </a:r>
            <a:r>
              <a:rPr lang="en-US" altLang="en-US" sz="1100" b="1" dirty="0">
                <a:latin typeface="Courier New Bold" pitchFamily="1" charset="0"/>
              </a:rPr>
              <a:t>_ _(</a:t>
            </a:r>
            <a:r>
              <a:rPr lang="en-US" altLang="en-US" sz="1100" b="1" dirty="0">
                <a:solidFill>
                  <a:schemeClr val="accent2"/>
                </a:solidFill>
                <a:latin typeface="Courier New Bold" pitchFamily="1" charset="0"/>
              </a:rPr>
              <a:t>self</a:t>
            </a:r>
            <a:r>
              <a:rPr lang="en-US" altLang="en-US" sz="1100" b="1" dirty="0">
                <a:latin typeface="Courier New Bold" pitchFamily="1" charset="0"/>
              </a:rPr>
              <a:t>, n, d):</a:t>
            </a:r>
          </a:p>
          <a:p>
            <a:pPr>
              <a:lnSpc>
                <a:spcPct val="90000"/>
              </a:lnSpc>
              <a:buFontTx/>
              <a:buNone/>
            </a:pPr>
            <a:r>
              <a:rPr lang="en-US" altLang="en-US" sz="1100" b="1" dirty="0">
                <a:latin typeface="Courier New Bold" pitchFamily="1" charset="0"/>
              </a:rPr>
              <a:t>	   """Construct a Rational: no error checking, not reduced."""</a:t>
            </a: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self.numerator</a:t>
            </a:r>
            <a:r>
              <a:rPr lang="en-US" altLang="en-US" sz="1100" b="1" dirty="0">
                <a:latin typeface="Courier New Bold" pitchFamily="1" charset="0"/>
              </a:rPr>
              <a:t> = n</a:t>
            </a: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self.denominator</a:t>
            </a:r>
            <a:r>
              <a:rPr lang="en-US" altLang="en-US" sz="1100" b="1" dirty="0">
                <a:latin typeface="Courier New Bold" pitchFamily="1" charset="0"/>
              </a:rPr>
              <a:t> = d</a:t>
            </a:r>
          </a:p>
          <a:p>
            <a:pPr>
              <a:lnSpc>
                <a:spcPct val="90000"/>
              </a:lnSpc>
              <a:buFontTx/>
              <a:buNone/>
            </a:pPr>
            <a:endParaRPr lang="en-US" altLang="en-US" sz="1100" b="1" dirty="0">
              <a:latin typeface="Courier New Bold" pitchFamily="1" charset="0"/>
            </a:endParaRP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def</a:t>
            </a:r>
            <a:r>
              <a:rPr lang="en-US" altLang="en-US" sz="1100" b="1" dirty="0">
                <a:latin typeface="Courier New Bold" pitchFamily="1" charset="0"/>
              </a:rPr>
              <a:t> </a:t>
            </a:r>
            <a:r>
              <a:rPr lang="en-US" altLang="en-US" sz="1100" b="1" dirty="0" err="1">
                <a:latin typeface="Courier New Bold" pitchFamily="1" charset="0"/>
              </a:rPr>
              <a:t>isZero</a:t>
            </a:r>
            <a:r>
              <a:rPr lang="en-US" altLang="en-US" sz="1100" b="1" dirty="0">
                <a:latin typeface="Courier New Bold" pitchFamily="1" charset="0"/>
              </a:rPr>
              <a:t>(</a:t>
            </a:r>
            <a:r>
              <a:rPr lang="en-US" altLang="en-US" sz="1100" b="1" dirty="0">
                <a:solidFill>
                  <a:schemeClr val="accent2"/>
                </a:solidFill>
                <a:latin typeface="Courier New Bold" pitchFamily="1" charset="0"/>
              </a:rPr>
              <a:t>self</a:t>
            </a:r>
            <a:r>
              <a:rPr lang="en-US" altLang="en-US" sz="1100" b="1" dirty="0">
                <a:latin typeface="Courier New Bold" pitchFamily="1" charset="0"/>
              </a:rPr>
              <a:t>):</a:t>
            </a:r>
          </a:p>
          <a:p>
            <a:pPr>
              <a:lnSpc>
                <a:spcPct val="90000"/>
              </a:lnSpc>
              <a:buFontTx/>
              <a:buNone/>
            </a:pPr>
            <a:r>
              <a:rPr lang="en-US" altLang="en-US" sz="1100" b="1" dirty="0">
                <a:latin typeface="Courier New Bold" pitchFamily="1" charset="0"/>
              </a:rPr>
              <a:t>	   return </a:t>
            </a:r>
            <a:r>
              <a:rPr lang="en-US" altLang="en-US" sz="1100" b="1" dirty="0" err="1">
                <a:latin typeface="Courier New Bold" pitchFamily="1" charset="0"/>
              </a:rPr>
              <a:t>self.numerator</a:t>
            </a:r>
            <a:r>
              <a:rPr lang="en-US" altLang="en-US" sz="1100" b="1" dirty="0">
                <a:latin typeface="Courier New Bold" pitchFamily="1" charset="0"/>
              </a:rPr>
              <a:t> == 0</a:t>
            </a:r>
          </a:p>
          <a:p>
            <a:pPr>
              <a:lnSpc>
                <a:spcPct val="90000"/>
              </a:lnSpc>
              <a:buFontTx/>
              <a:buNone/>
            </a:pPr>
            <a:endParaRPr lang="en-US" altLang="en-US" sz="1100" b="1" dirty="0">
              <a:latin typeface="Courier New Bold" pitchFamily="1" charset="0"/>
            </a:endParaRP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def</a:t>
            </a:r>
            <a:r>
              <a:rPr lang="en-US" altLang="en-US" sz="1100" b="1" dirty="0">
                <a:latin typeface="Courier New Bold" pitchFamily="1" charset="0"/>
              </a:rPr>
              <a:t> _ _</a:t>
            </a:r>
            <a:r>
              <a:rPr lang="en-US" altLang="en-US" sz="1100" b="1" dirty="0" err="1">
                <a:latin typeface="Courier New Bold" pitchFamily="1" charset="0"/>
              </a:rPr>
              <a:t>repr</a:t>
            </a:r>
            <a:r>
              <a:rPr lang="en-US" altLang="en-US" sz="1100" b="1" dirty="0">
                <a:latin typeface="Courier New Bold" pitchFamily="1" charset="0"/>
              </a:rPr>
              <a:t>_ _(</a:t>
            </a:r>
            <a:r>
              <a:rPr lang="en-US" altLang="en-US" sz="1100" b="1" dirty="0">
                <a:solidFill>
                  <a:srgbClr val="C56563"/>
                </a:solidFill>
                <a:latin typeface="Courier New Bold" pitchFamily="1" charset="0"/>
              </a:rPr>
              <a:t>self</a:t>
            </a:r>
            <a:r>
              <a:rPr lang="en-US" altLang="en-US" sz="1100" b="1" dirty="0">
                <a:latin typeface="Courier New Bold" pitchFamily="1" charset="0"/>
              </a:rPr>
              <a:t>):</a:t>
            </a:r>
          </a:p>
          <a:p>
            <a:pPr>
              <a:lnSpc>
                <a:spcPct val="90000"/>
              </a:lnSpc>
              <a:buFontTx/>
              <a:buNone/>
            </a:pPr>
            <a:r>
              <a:rPr lang="en-US" altLang="en-US" sz="1100" b="1" dirty="0">
                <a:latin typeface="Courier New Bold" pitchFamily="1" charset="0"/>
              </a:rPr>
              <a:t>       return </a:t>
            </a:r>
            <a:r>
              <a:rPr lang="en-US" altLang="en-US" sz="1100" b="1" dirty="0" err="1">
                <a:latin typeface="Courier New Bold" pitchFamily="1" charset="0"/>
              </a:rPr>
              <a:t>str</a:t>
            </a:r>
            <a:r>
              <a:rPr lang="en-US" altLang="en-US" sz="1100" b="1" dirty="0">
                <a:latin typeface="Courier New Bold" pitchFamily="1" charset="0"/>
              </a:rPr>
              <a:t>(</a:t>
            </a:r>
            <a:r>
              <a:rPr lang="en-US" altLang="en-US" sz="1100" b="1" dirty="0" err="1">
                <a:latin typeface="Courier New Bold" pitchFamily="1" charset="0"/>
              </a:rPr>
              <a:t>self.numerator</a:t>
            </a:r>
            <a:r>
              <a:rPr lang="en-US" altLang="en-US" sz="1100" b="1" dirty="0">
                <a:latin typeface="Courier New Bold" pitchFamily="1" charset="0"/>
              </a:rPr>
              <a:t>) + </a:t>
            </a:r>
            <a:r>
              <a:rPr lang="ja-JP" altLang="en-US" sz="1100" b="1" dirty="0">
                <a:latin typeface="Courier New Bold" pitchFamily="1" charset="0"/>
              </a:rPr>
              <a:t>“</a:t>
            </a:r>
            <a:r>
              <a:rPr lang="en-US" altLang="ja-JP" sz="1100" b="1" dirty="0">
                <a:latin typeface="Courier New Bold" pitchFamily="1" charset="0"/>
              </a:rPr>
              <a:t>/</a:t>
            </a:r>
            <a:r>
              <a:rPr lang="ja-JP" altLang="en-US" sz="1100" b="1" dirty="0">
                <a:latin typeface="Courier New Bold" pitchFamily="1" charset="0"/>
              </a:rPr>
              <a:t>”</a:t>
            </a:r>
            <a:r>
              <a:rPr lang="en-US" altLang="ja-JP" sz="1100" b="1" dirty="0">
                <a:latin typeface="Courier New Bold" pitchFamily="1" charset="0"/>
              </a:rPr>
              <a:t> + </a:t>
            </a:r>
            <a:r>
              <a:rPr lang="en-US" altLang="ja-JP" sz="1100" b="1" dirty="0" err="1">
                <a:latin typeface="Courier New Bold" pitchFamily="1" charset="0"/>
              </a:rPr>
              <a:t>str</a:t>
            </a:r>
            <a:r>
              <a:rPr lang="en-US" altLang="ja-JP" sz="1100" b="1" dirty="0">
                <a:latin typeface="Courier New Bold" pitchFamily="1" charset="0"/>
              </a:rPr>
              <a:t>(</a:t>
            </a:r>
            <a:r>
              <a:rPr lang="en-US" altLang="ja-JP" sz="1100" b="1" dirty="0" err="1">
                <a:latin typeface="Courier New Bold" pitchFamily="1" charset="0"/>
              </a:rPr>
              <a:t>self.denominator</a:t>
            </a:r>
            <a:r>
              <a:rPr lang="en-US" altLang="ja-JP" sz="1100" b="1" dirty="0">
                <a:latin typeface="Courier New Bold" pitchFamily="1" charset="0"/>
              </a:rPr>
              <a:t>)   </a:t>
            </a:r>
          </a:p>
          <a:p>
            <a:pPr>
              <a:lnSpc>
                <a:spcPct val="90000"/>
              </a:lnSpc>
              <a:buFontTx/>
              <a:buNone/>
            </a:pPr>
            <a:endParaRPr lang="en-US" altLang="en-US" sz="1200" b="1" dirty="0">
              <a:latin typeface="Courier New Bold" pitchFamily="1" charset="0"/>
            </a:endParaRPr>
          </a:p>
          <a:p>
            <a:pPr>
              <a:lnSpc>
                <a:spcPct val="90000"/>
              </a:lnSpc>
              <a:buFontTx/>
              <a:buNone/>
            </a:pPr>
            <a:r>
              <a:rPr lang="en-US" altLang="en-US" sz="12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equals(</a:t>
            </a:r>
            <a:r>
              <a:rPr lang="en-US" altLang="en-US" sz="1600" b="1" dirty="0">
                <a:solidFill>
                  <a:srgbClr val="C56563"/>
                </a:solidFill>
                <a:latin typeface="Courier New Bold" pitchFamily="1" charset="0"/>
              </a:rPr>
              <a:t>self</a:t>
            </a:r>
            <a:r>
              <a:rPr lang="en-US" altLang="en-US" sz="1600" b="1" dirty="0">
                <a:latin typeface="Courier New Bold" pitchFamily="1" charset="0"/>
              </a:rPr>
              <a:t>, other):</a:t>
            </a:r>
          </a:p>
          <a:p>
            <a:pPr>
              <a:lnSpc>
                <a:spcPct val="90000"/>
              </a:lnSpc>
              <a:buFontTx/>
              <a:buNone/>
            </a:pPr>
            <a:r>
              <a:rPr lang="en-US" altLang="en-US" sz="1600" b="1" dirty="0">
                <a:latin typeface="Courier New Bold" pitchFamily="1" charset="0"/>
              </a:rPr>
              <a:t>     return </a:t>
            </a:r>
            <a:r>
              <a:rPr lang="en-US" altLang="en-US" sz="1600" b="1" dirty="0" err="1">
                <a:latin typeface="Courier New Bold" pitchFamily="1" charset="0"/>
              </a:rPr>
              <a:t>self.numerator</a:t>
            </a:r>
            <a:r>
              <a:rPr lang="en-US" altLang="en-US" sz="1600" b="1" dirty="0">
                <a:latin typeface="Courier New Bold" pitchFamily="1" charset="0"/>
              </a:rPr>
              <a:t> * </a:t>
            </a:r>
            <a:r>
              <a:rPr lang="en-US" altLang="en-US" sz="1600" b="1" dirty="0" err="1">
                <a:latin typeface="Courier New Bold" pitchFamily="1" charset="0"/>
              </a:rPr>
              <a:t>other.denominator</a:t>
            </a:r>
            <a:r>
              <a:rPr lang="en-US" altLang="en-US" sz="1600" b="1" dirty="0">
                <a:latin typeface="Courier New Bold" pitchFamily="1" charset="0"/>
              </a:rPr>
              <a:t> ==</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self.denominator</a:t>
            </a:r>
            <a:r>
              <a:rPr lang="en-US" altLang="en-US" sz="1600" b="1" dirty="0">
                <a:latin typeface="Courier New Bold" pitchFamily="1" charset="0"/>
              </a:rPr>
              <a:t> * </a:t>
            </a:r>
            <a:r>
              <a:rPr lang="en-US" altLang="en-US" sz="1600" b="1" dirty="0" err="1">
                <a:latin typeface="Courier New Bold" pitchFamily="1" charset="0"/>
              </a:rPr>
              <a:t>other.numerator</a:t>
            </a:r>
            <a:endParaRPr lang="en-US" altLang="en-US" sz="1600" b="1" dirty="0">
              <a:latin typeface="Courier New Bold" pitchFamily="1" charset="0"/>
            </a:endParaRPr>
          </a:p>
          <a:p>
            <a:pPr>
              <a:lnSpc>
                <a:spcPct val="90000"/>
              </a:lnSpc>
              <a:buFontTx/>
              <a:buNone/>
            </a:pPr>
            <a:endParaRPr lang="en-US" altLang="en-US" sz="1600" b="1" dirty="0">
              <a:latin typeface="Courier New Bold" pitchFamily="1" charset="0"/>
            </a:endParaRPr>
          </a:p>
          <a:p>
            <a:pPr>
              <a:lnSpc>
                <a:spcPct val="90000"/>
              </a:lnSpc>
              <a:buFontTx/>
              <a:buNone/>
            </a:pPr>
            <a:r>
              <a:rPr lang="en-US" altLang="en-US" sz="1600" b="1" dirty="0">
                <a:latin typeface="Courier New Bold" pitchFamily="1" charset="0"/>
              </a:rPr>
              <a:t>   </a:t>
            </a:r>
            <a:endParaRPr lang="en-US" altLang="en-US" sz="2800" dirty="0"/>
          </a:p>
          <a:p>
            <a:pPr>
              <a:lnSpc>
                <a:spcPct val="90000"/>
              </a:lnSpc>
              <a:buFontTx/>
              <a:buNone/>
            </a:pPr>
            <a:endParaRPr lang="en-US" altLang="en-US" sz="2800" dirty="0"/>
          </a:p>
        </p:txBody>
      </p:sp>
      <p:grpSp>
        <p:nvGrpSpPr>
          <p:cNvPr id="15364"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5366"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5368" name="Text Box 8"/>
          <p:cNvSpPr txBox="1">
            <a:spLocks noChangeArrowheads="1"/>
          </p:cNvSpPr>
          <p:nvPr/>
        </p:nvSpPr>
        <p:spPr bwMode="auto">
          <a:xfrm>
            <a:off x="609600" y="4927600"/>
            <a:ext cx="39243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endParaRPr lang="en-US" altLang="en-US" sz="1800">
              <a:solidFill>
                <a:srgbClr val="000000"/>
              </a:solidFill>
              <a:latin typeface="Calibri" pitchFamily="34" charset="0"/>
            </a:endParaRPr>
          </a:p>
          <a:p>
            <a:pPr eaLnBrk="1" hangingPunct="1">
              <a:spcBef>
                <a:spcPct val="0"/>
              </a:spcBef>
              <a:buFontTx/>
              <a:buNone/>
            </a:pPr>
            <a:r>
              <a:rPr lang="en-US" altLang="en-US" sz="1800" b="1">
                <a:solidFill>
                  <a:srgbClr val="000000"/>
                </a:solidFill>
                <a:latin typeface="Courier New Bold" pitchFamily="1" charset="0"/>
              </a:rPr>
              <a:t>&gt;&gt;&gt; myNum1.equals(myNum2)</a:t>
            </a:r>
          </a:p>
          <a:p>
            <a:pPr eaLnBrk="1" hangingPunct="1">
              <a:spcBef>
                <a:spcPct val="0"/>
              </a:spcBef>
              <a:buFontTx/>
              <a:buNone/>
            </a:pPr>
            <a:r>
              <a:rPr lang="en-US" altLang="en-US" sz="1800" b="1">
                <a:solidFill>
                  <a:srgbClr val="000000"/>
                </a:solidFill>
                <a:latin typeface="Courier New Bold" pitchFamily="1" charset="0"/>
              </a:rPr>
              <a:t>True</a:t>
            </a:r>
          </a:p>
          <a:p>
            <a:pPr eaLnBrk="1" hangingPunct="1">
              <a:spcBef>
                <a:spcPct val="0"/>
              </a:spcBef>
              <a:buFontTx/>
              <a:buNone/>
            </a:pPr>
            <a:r>
              <a:rPr lang="en-US" altLang="en-US" sz="1800" b="1">
                <a:solidFill>
                  <a:srgbClr val="000000"/>
                </a:solidFill>
                <a:latin typeface="Courier New Bold" pitchFamily="1" charset="0"/>
              </a:rPr>
              <a:t>&gt;&gt;&gt; myNum2.equals(myNum2)</a:t>
            </a:r>
          </a:p>
          <a:p>
            <a:pPr eaLnBrk="1" hangingPunct="1">
              <a:spcBef>
                <a:spcPct val="0"/>
              </a:spcBef>
              <a:buFontTx/>
              <a:buNone/>
            </a:pPr>
            <a:r>
              <a:rPr lang="en-US" altLang="en-US" sz="1800" b="1">
                <a:solidFill>
                  <a:srgbClr val="000000"/>
                </a:solidFill>
                <a:latin typeface="Courier New Bold" pitchFamily="1" charset="0"/>
              </a:rPr>
              <a:t>True</a:t>
            </a:r>
          </a:p>
        </p:txBody>
      </p:sp>
      <p:sp>
        <p:nvSpPr>
          <p:cNvPr id="15369"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8" name="Text Box 9"/>
          <p:cNvSpPr txBox="1">
            <a:spLocks noChangeArrowheads="1"/>
          </p:cNvSpPr>
          <p:nvPr/>
        </p:nvSpPr>
        <p:spPr bwMode="auto">
          <a:xfrm>
            <a:off x="7620000" y="36083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1</a:t>
            </a:r>
          </a:p>
        </p:txBody>
      </p:sp>
      <p:sp>
        <p:nvSpPr>
          <p:cNvPr id="39" name="Text Box 10"/>
          <p:cNvSpPr txBox="1">
            <a:spLocks noChangeArrowheads="1"/>
          </p:cNvSpPr>
          <p:nvPr/>
        </p:nvSpPr>
        <p:spPr bwMode="auto">
          <a:xfrm>
            <a:off x="7620000" y="41417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3</a:t>
            </a:r>
          </a:p>
        </p:txBody>
      </p:sp>
      <p:sp>
        <p:nvSpPr>
          <p:cNvPr id="40" name="Text Box 11"/>
          <p:cNvSpPr txBox="1">
            <a:spLocks noChangeArrowheads="1"/>
          </p:cNvSpPr>
          <p:nvPr/>
        </p:nvSpPr>
        <p:spPr bwMode="auto">
          <a:xfrm>
            <a:off x="8426450" y="36083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2</a:t>
            </a:r>
          </a:p>
        </p:txBody>
      </p:sp>
      <p:sp>
        <p:nvSpPr>
          <p:cNvPr id="41" name="Text Box 12"/>
          <p:cNvSpPr txBox="1">
            <a:spLocks noChangeArrowheads="1"/>
          </p:cNvSpPr>
          <p:nvPr/>
        </p:nvSpPr>
        <p:spPr bwMode="auto">
          <a:xfrm>
            <a:off x="8458200" y="41417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6</a:t>
            </a:r>
          </a:p>
        </p:txBody>
      </p:sp>
      <p:sp>
        <p:nvSpPr>
          <p:cNvPr id="42" name="Line 13"/>
          <p:cNvSpPr>
            <a:spLocks noChangeShapeType="1"/>
          </p:cNvSpPr>
          <p:nvPr/>
        </p:nvSpPr>
        <p:spPr bwMode="auto">
          <a:xfrm>
            <a:off x="7620000" y="4065588"/>
            <a:ext cx="3048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3" name="Line 14"/>
          <p:cNvSpPr>
            <a:spLocks noChangeShapeType="1"/>
          </p:cNvSpPr>
          <p:nvPr/>
        </p:nvSpPr>
        <p:spPr bwMode="auto">
          <a:xfrm>
            <a:off x="8458200" y="4065588"/>
            <a:ext cx="3048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4" name="Line 15"/>
          <p:cNvSpPr>
            <a:spLocks noChangeShapeType="1"/>
          </p:cNvSpPr>
          <p:nvPr/>
        </p:nvSpPr>
        <p:spPr bwMode="auto">
          <a:xfrm>
            <a:off x="7924800" y="3913188"/>
            <a:ext cx="533400" cy="38100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5" name="Line 16"/>
          <p:cNvSpPr>
            <a:spLocks noChangeShapeType="1"/>
          </p:cNvSpPr>
          <p:nvPr/>
        </p:nvSpPr>
        <p:spPr bwMode="auto">
          <a:xfrm flipV="1">
            <a:off x="7924800" y="3836988"/>
            <a:ext cx="533400" cy="45720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5379"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5381" name="Rectangle 11"/>
          <p:cNvSpPr>
            <a:spLocks noChangeArrowheads="1"/>
          </p:cNvSpPr>
          <p:nvPr/>
        </p:nvSpPr>
        <p:spPr bwMode="auto">
          <a:xfrm>
            <a:off x="7086600"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24" name="Rounded Rectangular Callout 23"/>
          <p:cNvSpPr>
            <a:spLocks noChangeArrowheads="1"/>
          </p:cNvSpPr>
          <p:nvPr/>
        </p:nvSpPr>
        <p:spPr bwMode="auto">
          <a:xfrm>
            <a:off x="6672263" y="2276475"/>
            <a:ext cx="1597025" cy="865188"/>
          </a:xfrm>
          <a:prstGeom prst="wedgeRoundRectCallout">
            <a:avLst>
              <a:gd name="adj1" fmla="val -38722"/>
              <a:gd name="adj2" fmla="val 6687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600" dirty="0">
                <a:latin typeface="+mn-lt"/>
                <a:ea typeface="+mn-ea"/>
              </a:rPr>
              <a:t>Working at cross purposes?</a:t>
            </a:r>
          </a:p>
        </p:txBody>
      </p:sp>
      <p:pic>
        <p:nvPicPr>
          <p:cNvPr id="15383"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488" y="2886075"/>
            <a:ext cx="5032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577850"/>
          </a:xfrm>
        </p:spPr>
        <p:txBody>
          <a:bodyPr/>
          <a:lstStyle/>
          <a:p>
            <a:r>
              <a:rPr lang="en-US" altLang="en-US"/>
              <a:t>Thinking Rationally</a:t>
            </a:r>
          </a:p>
        </p:txBody>
      </p:sp>
      <p:grpSp>
        <p:nvGrpSpPr>
          <p:cNvPr id="16387"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6390"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6392" name="Text Box 8"/>
          <p:cNvSpPr txBox="1">
            <a:spLocks noChangeArrowheads="1"/>
          </p:cNvSpPr>
          <p:nvPr/>
        </p:nvSpPr>
        <p:spPr bwMode="auto">
          <a:xfrm>
            <a:off x="42863" y="4927600"/>
            <a:ext cx="3906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p>
          <a:p>
            <a:pPr eaLnBrk="1" hangingPunct="1">
              <a:spcBef>
                <a:spcPct val="0"/>
              </a:spcBef>
              <a:buFontTx/>
              <a:buNone/>
            </a:pPr>
            <a:r>
              <a:rPr lang="en-US" altLang="en-US" sz="1800" b="1">
                <a:solidFill>
                  <a:srgbClr val="000000"/>
                </a:solidFill>
                <a:latin typeface="Courier New Bold" pitchFamily="1" charset="0"/>
              </a:rPr>
              <a:t>&gt;&gt;&gt; myNum1 == myNum2</a:t>
            </a:r>
          </a:p>
          <a:p>
            <a:pPr eaLnBrk="1" hangingPunct="1">
              <a:spcBef>
                <a:spcPct val="0"/>
              </a:spcBef>
              <a:buFontTx/>
              <a:buNone/>
            </a:pPr>
            <a:r>
              <a:rPr lang="en-US" altLang="en-US" sz="1800" b="1">
                <a:solidFill>
                  <a:srgbClr val="000000"/>
                </a:solidFill>
                <a:latin typeface="Courier New Bold" pitchFamily="1" charset="0"/>
              </a:rPr>
              <a:t>True</a:t>
            </a:r>
          </a:p>
          <a:p>
            <a:pPr eaLnBrk="1" hangingPunct="1">
              <a:spcBef>
                <a:spcPct val="0"/>
              </a:spcBef>
              <a:buFontTx/>
              <a:buNone/>
            </a:pPr>
            <a:r>
              <a:rPr lang="en-US" altLang="en-US" sz="1800" b="1">
                <a:solidFill>
                  <a:srgbClr val="000000"/>
                </a:solidFill>
                <a:latin typeface="Courier New Bold" pitchFamily="1" charset="0"/>
              </a:rPr>
              <a:t>&gt;&gt;&gt; myNum2 == myNum1</a:t>
            </a:r>
          </a:p>
          <a:p>
            <a:pPr eaLnBrk="1" hangingPunct="1">
              <a:spcBef>
                <a:spcPct val="0"/>
              </a:spcBef>
              <a:buFontTx/>
              <a:buNone/>
            </a:pPr>
            <a:r>
              <a:rPr lang="en-US" altLang="en-US" sz="1800" b="1">
                <a:solidFill>
                  <a:srgbClr val="000000"/>
                </a:solidFill>
                <a:latin typeface="Courier New Bold" pitchFamily="1" charset="0"/>
              </a:rPr>
              <a:t>True</a:t>
            </a:r>
          </a:p>
        </p:txBody>
      </p:sp>
      <p:sp>
        <p:nvSpPr>
          <p:cNvPr id="16393" name="Rectangle 11"/>
          <p:cNvSpPr>
            <a:spLocks noChangeArrowheads="1"/>
          </p:cNvSpPr>
          <p:nvPr/>
        </p:nvSpPr>
        <p:spPr bwMode="auto">
          <a:xfrm>
            <a:off x="7121525"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6394"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6" name="Rounded Rectangular Callout 45"/>
          <p:cNvSpPr>
            <a:spLocks noChangeArrowheads="1"/>
          </p:cNvSpPr>
          <p:nvPr/>
        </p:nvSpPr>
        <p:spPr bwMode="auto">
          <a:xfrm>
            <a:off x="3868738" y="5106988"/>
            <a:ext cx="1789112" cy="887412"/>
          </a:xfrm>
          <a:prstGeom prst="wedgeRoundRectCallout">
            <a:avLst>
              <a:gd name="adj1" fmla="val -38722"/>
              <a:gd name="adj2" fmla="val 6687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This is what I would </a:t>
            </a:r>
            <a:r>
              <a:rPr lang="en-US" sz="1800" i="1" dirty="0">
                <a:latin typeface="+mn-lt"/>
                <a:ea typeface="+mn-ea"/>
              </a:rPr>
              <a:t>really</a:t>
            </a:r>
            <a:r>
              <a:rPr lang="en-US" sz="1800" dirty="0">
                <a:latin typeface="+mn-lt"/>
                <a:ea typeface="+mn-ea"/>
              </a:rPr>
              <a:t> like!</a:t>
            </a:r>
          </a:p>
        </p:txBody>
      </p:sp>
      <p:sp>
        <p:nvSpPr>
          <p:cNvPr id="16397" name="Rectangle 3"/>
          <p:cNvSpPr txBox="1">
            <a:spLocks noChangeArrowheads="1"/>
          </p:cNvSpPr>
          <p:nvPr/>
        </p:nvSpPr>
        <p:spPr bwMode="auto">
          <a:xfrm>
            <a:off x="685800" y="13938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600" b="1" dirty="0">
                <a:solidFill>
                  <a:srgbClr val="000000"/>
                </a:solidFill>
                <a:latin typeface="Courier New Bold" pitchFamily="1" charset="0"/>
              </a:rPr>
              <a:t>class Rational:</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_ _</a:t>
            </a:r>
            <a:r>
              <a:rPr lang="en-US" altLang="en-US" sz="1100" b="1" dirty="0" err="1">
                <a:solidFill>
                  <a:srgbClr val="000000"/>
                </a:solidFill>
                <a:latin typeface="Courier New Bold" pitchFamily="1" charset="0"/>
              </a:rPr>
              <a:t>init</a:t>
            </a:r>
            <a:r>
              <a:rPr lang="en-US" altLang="en-US" sz="1100" b="1" dirty="0">
                <a:solidFill>
                  <a:srgbClr val="000000"/>
                </a:solidFill>
                <a:latin typeface="Courier New Bold" pitchFamily="1" charset="0"/>
              </a:rPr>
              <a:t>_ _(</a:t>
            </a:r>
            <a:r>
              <a:rPr lang="en-US" altLang="en-US" sz="1100" b="1" dirty="0">
                <a:solidFill>
                  <a:srgbClr val="C0504D"/>
                </a:solidFill>
                <a:latin typeface="Courier New Bold" pitchFamily="1" charset="0"/>
              </a:rPr>
              <a:t>self</a:t>
            </a:r>
            <a:r>
              <a:rPr lang="en-US" altLang="en-US" sz="1100" b="1" dirty="0">
                <a:solidFill>
                  <a:srgbClr val="000000"/>
                </a:solidFill>
                <a:latin typeface="Courier New Bold" pitchFamily="1" charset="0"/>
              </a:rPr>
              <a:t>, n, d):</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n</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self.denominator</a:t>
            </a:r>
            <a:r>
              <a:rPr lang="en-US" altLang="en-US" sz="1100" b="1" dirty="0">
                <a:solidFill>
                  <a:srgbClr val="000000"/>
                </a:solidFill>
                <a:latin typeface="Courier New Bold" pitchFamily="1" charset="0"/>
              </a:rPr>
              <a:t> = d</a:t>
            </a:r>
          </a:p>
          <a:p>
            <a:pPr eaLnBrk="1" hangingPunct="1">
              <a:lnSpc>
                <a:spcPct val="90000"/>
              </a:lnSpc>
              <a:buFontTx/>
              <a:buNone/>
            </a:pPr>
            <a:endParaRPr lang="en-US" altLang="en-US" sz="11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isZero</a:t>
            </a:r>
            <a:r>
              <a:rPr lang="en-US" altLang="en-US" sz="1100" b="1" dirty="0">
                <a:solidFill>
                  <a:srgbClr val="000000"/>
                </a:solidFill>
                <a:latin typeface="Courier New Bold" pitchFamily="1" charset="0"/>
              </a:rPr>
              <a:t>(</a:t>
            </a:r>
            <a:r>
              <a:rPr lang="en-US" altLang="en-US" sz="1100" b="1" dirty="0">
                <a:solidFill>
                  <a:srgbClr val="C0504D"/>
                </a:solidFill>
                <a:latin typeface="Courier New Bold" pitchFamily="1" charset="0"/>
              </a:rPr>
              <a:t>self</a:t>
            </a:r>
            <a:r>
              <a:rPr lang="en-US" altLang="en-US" sz="1100" b="1" dirty="0">
                <a:solidFill>
                  <a:srgbClr val="000000"/>
                </a:solidFill>
                <a:latin typeface="Courier New Bold" pitchFamily="1" charset="0"/>
              </a:rPr>
              <a:t>):</a:t>
            </a:r>
          </a:p>
          <a:p>
            <a:pPr eaLnBrk="1" hangingPunct="1">
              <a:lnSpc>
                <a:spcPct val="90000"/>
              </a:lnSpc>
              <a:buFontTx/>
              <a:buNone/>
            </a:pPr>
            <a:r>
              <a:rPr lang="en-US" altLang="en-US" sz="1100" b="1" dirty="0">
                <a:solidFill>
                  <a:srgbClr val="000000"/>
                </a:solidFill>
                <a:latin typeface="Courier New Bold" pitchFamily="1" charset="0"/>
              </a:rPr>
              <a:t>	   return </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0</a:t>
            </a:r>
          </a:p>
          <a:p>
            <a:pPr eaLnBrk="1" hangingPunct="1">
              <a:lnSpc>
                <a:spcPct val="90000"/>
              </a:lnSpc>
              <a:buFontTx/>
              <a:buNone/>
            </a:pPr>
            <a:endParaRPr lang="en-US" altLang="en-US" sz="11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_ _</a:t>
            </a:r>
            <a:r>
              <a:rPr lang="en-US" altLang="en-US" sz="1100" b="1" dirty="0" err="1">
                <a:solidFill>
                  <a:srgbClr val="000000"/>
                </a:solidFill>
                <a:latin typeface="Courier New Bold" pitchFamily="1" charset="0"/>
              </a:rPr>
              <a:t>repr</a:t>
            </a:r>
            <a:r>
              <a:rPr lang="en-US" altLang="en-US" sz="1100" b="1" dirty="0">
                <a:solidFill>
                  <a:srgbClr val="000000"/>
                </a:solidFill>
                <a:latin typeface="Courier New Bold" pitchFamily="1" charset="0"/>
              </a:rPr>
              <a:t>_ _(</a:t>
            </a:r>
            <a:r>
              <a:rPr lang="en-US" altLang="en-US" sz="1100" b="1" dirty="0">
                <a:solidFill>
                  <a:srgbClr val="C56563"/>
                </a:solidFill>
                <a:latin typeface="Courier New Bold" pitchFamily="1" charset="0"/>
              </a:rPr>
              <a:t>self</a:t>
            </a:r>
            <a:r>
              <a:rPr lang="en-US" altLang="en-US" sz="1100" b="1" dirty="0">
                <a:solidFill>
                  <a:srgbClr val="000000"/>
                </a:solidFill>
                <a:latin typeface="Courier New Bold" pitchFamily="1" charset="0"/>
              </a:rPr>
              <a:t>):</a:t>
            </a:r>
          </a:p>
          <a:p>
            <a:pPr eaLnBrk="1" hangingPunct="1">
              <a:lnSpc>
                <a:spcPct val="90000"/>
              </a:lnSpc>
              <a:buFontTx/>
              <a:buNone/>
            </a:pPr>
            <a:r>
              <a:rPr lang="en-US" altLang="en-US" sz="1100" b="1" dirty="0">
                <a:solidFill>
                  <a:srgbClr val="000000"/>
                </a:solidFill>
                <a:latin typeface="Courier New Bold" pitchFamily="1" charset="0"/>
              </a:rPr>
              <a:t>       return </a:t>
            </a:r>
            <a:r>
              <a:rPr lang="en-US" altLang="en-US" sz="1100" b="1" dirty="0" err="1">
                <a:solidFill>
                  <a:srgbClr val="000000"/>
                </a:solidFill>
                <a:latin typeface="Courier New Bold" pitchFamily="1" charset="0"/>
              </a:rPr>
              <a:t>str</a:t>
            </a:r>
            <a:r>
              <a:rPr lang="en-US" altLang="en-US" sz="1100" b="1" dirty="0">
                <a:solidFill>
                  <a:srgbClr val="000000"/>
                </a:solidFill>
                <a:latin typeface="Courier New Bold" pitchFamily="1" charset="0"/>
              </a:rPr>
              <a:t>(</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a:t>
            </a:r>
            <a:r>
              <a:rPr lang="ja-JP" altLang="en-US" sz="1100" b="1" dirty="0">
                <a:solidFill>
                  <a:srgbClr val="000000"/>
                </a:solidFill>
                <a:latin typeface="Courier New Bold" pitchFamily="1" charset="0"/>
              </a:rPr>
              <a:t>“</a:t>
            </a:r>
            <a:r>
              <a:rPr lang="en-US" altLang="ja-JP" sz="1100" b="1" dirty="0">
                <a:solidFill>
                  <a:srgbClr val="000000"/>
                </a:solidFill>
                <a:latin typeface="Courier New Bold" pitchFamily="1" charset="0"/>
              </a:rPr>
              <a:t>/</a:t>
            </a:r>
            <a:r>
              <a:rPr lang="ja-JP" altLang="en-US" sz="1100" b="1" dirty="0">
                <a:solidFill>
                  <a:srgbClr val="000000"/>
                </a:solidFill>
                <a:latin typeface="Courier New Bold" pitchFamily="1" charset="0"/>
              </a:rPr>
              <a:t>”</a:t>
            </a:r>
            <a:r>
              <a:rPr lang="en-US" altLang="ja-JP" sz="1100" b="1" dirty="0">
                <a:solidFill>
                  <a:srgbClr val="000000"/>
                </a:solidFill>
                <a:latin typeface="Courier New Bold" pitchFamily="1" charset="0"/>
              </a:rPr>
              <a:t> + </a:t>
            </a:r>
            <a:r>
              <a:rPr lang="en-US" altLang="ja-JP" sz="1100" b="1" dirty="0" err="1">
                <a:solidFill>
                  <a:srgbClr val="000000"/>
                </a:solidFill>
                <a:latin typeface="Courier New Bold" pitchFamily="1" charset="0"/>
              </a:rPr>
              <a:t>str</a:t>
            </a:r>
            <a:r>
              <a:rPr lang="en-US" altLang="ja-JP" sz="1100" b="1" dirty="0">
                <a:solidFill>
                  <a:srgbClr val="000000"/>
                </a:solidFill>
                <a:latin typeface="Courier New Bold" pitchFamily="1" charset="0"/>
              </a:rPr>
              <a:t>(</a:t>
            </a:r>
            <a:r>
              <a:rPr lang="en-US" altLang="ja-JP" sz="1100" b="1" dirty="0" err="1">
                <a:solidFill>
                  <a:srgbClr val="000000"/>
                </a:solidFill>
                <a:latin typeface="Courier New Bold" pitchFamily="1" charset="0"/>
              </a:rPr>
              <a:t>self.denominator</a:t>
            </a:r>
            <a:r>
              <a:rPr lang="en-US" altLang="ja-JP" sz="1100" b="1" dirty="0">
                <a:solidFill>
                  <a:srgbClr val="000000"/>
                </a:solidFill>
                <a:latin typeface="Courier New Bold" pitchFamily="1" charset="0"/>
              </a:rPr>
              <a:t>)   </a:t>
            </a: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r>
              <a:rPr lang="en-US" altLang="en-US" sz="1200" b="1" dirty="0">
                <a:solidFill>
                  <a:srgbClr val="000000"/>
                </a:solidFill>
                <a:latin typeface="Courier New Bold" pitchFamily="1" charset="0"/>
              </a:rPr>
              <a:t>   </a:t>
            </a:r>
            <a:r>
              <a:rPr lang="en-US" altLang="en-US" sz="1600" b="1" dirty="0" err="1">
                <a:solidFill>
                  <a:srgbClr val="000000"/>
                </a:solidFill>
                <a:latin typeface="Courier New Bold" pitchFamily="1" charset="0"/>
              </a:rPr>
              <a:t>def</a:t>
            </a:r>
            <a:r>
              <a:rPr lang="en-US" altLang="en-US" sz="1600" b="1" dirty="0">
                <a:solidFill>
                  <a:srgbClr val="000000"/>
                </a:solidFill>
                <a:latin typeface="Courier New Bold" pitchFamily="1" charset="0"/>
              </a:rPr>
              <a:t> _ _</a:t>
            </a:r>
            <a:r>
              <a:rPr lang="en-US" altLang="en-US" sz="1600" b="1" dirty="0" err="1">
                <a:solidFill>
                  <a:srgbClr val="000000"/>
                </a:solidFill>
                <a:latin typeface="Courier New Bold" pitchFamily="1" charset="0"/>
              </a:rPr>
              <a:t>eq</a:t>
            </a:r>
            <a:r>
              <a:rPr lang="en-US" altLang="en-US" sz="1600" b="1" dirty="0">
                <a:solidFill>
                  <a:srgbClr val="000000"/>
                </a:solidFill>
                <a:latin typeface="Courier New Bold" pitchFamily="1" charset="0"/>
              </a:rPr>
              <a:t>_ _(</a:t>
            </a:r>
            <a:r>
              <a:rPr lang="en-US" altLang="en-US" sz="1600" b="1" dirty="0">
                <a:solidFill>
                  <a:srgbClr val="C56563"/>
                </a:solidFill>
                <a:latin typeface="Courier New Bold" pitchFamily="1" charset="0"/>
              </a:rPr>
              <a:t>self</a:t>
            </a:r>
            <a:r>
              <a:rPr lang="en-US" altLang="en-US" sz="1600" b="1" dirty="0">
                <a:solidFill>
                  <a:srgbClr val="000000"/>
                </a:solidFill>
                <a:latin typeface="Courier New Bold" pitchFamily="1" charset="0"/>
              </a:rPr>
              <a:t>, other):  </a:t>
            </a:r>
          </a:p>
          <a:p>
            <a:pPr eaLnBrk="1" hangingPunct="1">
              <a:lnSpc>
                <a:spcPct val="90000"/>
              </a:lnSpc>
              <a:buFontTx/>
              <a:buNone/>
            </a:pPr>
            <a:r>
              <a:rPr lang="en-US" altLang="en-US" sz="1600" b="1" dirty="0">
                <a:solidFill>
                  <a:srgbClr val="000000"/>
                </a:solidFill>
                <a:latin typeface="Courier New Bold" pitchFamily="1" charset="0"/>
              </a:rPr>
              <a:t>      </a:t>
            </a:r>
            <a:r>
              <a:rPr lang="en-US" altLang="en-US" sz="1600" b="1" dirty="0">
                <a:latin typeface="Courier New Bold" pitchFamily="1" charset="0"/>
              </a:rPr>
              <a:t>return </a:t>
            </a:r>
            <a:r>
              <a:rPr lang="en-US" altLang="en-US" sz="1600" b="1" dirty="0" err="1">
                <a:latin typeface="Courier New Bold" pitchFamily="1" charset="0"/>
              </a:rPr>
              <a:t>self.numerator</a:t>
            </a:r>
            <a:r>
              <a:rPr lang="en-US" altLang="en-US" sz="1600" b="1" dirty="0">
                <a:latin typeface="Courier New Bold" pitchFamily="1" charset="0"/>
              </a:rPr>
              <a:t> * </a:t>
            </a:r>
            <a:r>
              <a:rPr lang="en-US" altLang="en-US" sz="1600" b="1" dirty="0" err="1">
                <a:latin typeface="Courier New Bold" pitchFamily="1" charset="0"/>
              </a:rPr>
              <a:t>other.denominator</a:t>
            </a:r>
            <a:r>
              <a:rPr lang="en-US" altLang="en-US" sz="1600" b="1" dirty="0">
                <a:latin typeface="Courier New Bold" pitchFamily="1" charset="0"/>
              </a:rPr>
              <a:t> ==         		         </a:t>
            </a:r>
            <a:r>
              <a:rPr lang="en-US" altLang="en-US" sz="1600" b="1" dirty="0" err="1">
                <a:latin typeface="Courier New Bold" pitchFamily="1" charset="0"/>
              </a:rPr>
              <a:t>self.denominator</a:t>
            </a:r>
            <a:r>
              <a:rPr lang="en-US" altLang="en-US" sz="1600" b="1" dirty="0">
                <a:latin typeface="Courier New Bold" pitchFamily="1" charset="0"/>
              </a:rPr>
              <a:t> * </a:t>
            </a:r>
            <a:r>
              <a:rPr lang="en-US" altLang="en-US" sz="1600" b="1" dirty="0" err="1">
                <a:latin typeface="Courier New Bold" pitchFamily="1" charset="0"/>
              </a:rPr>
              <a:t>other.numerator</a:t>
            </a:r>
            <a:endParaRPr lang="en-US" altLang="en-US" sz="1600" b="1" dirty="0">
              <a:latin typeface="Courier New Bold" pitchFamily="1" charset="0"/>
            </a:endParaRPr>
          </a:p>
          <a:p>
            <a:pPr eaLnBrk="1" hangingPunct="1">
              <a:lnSpc>
                <a:spcPct val="90000"/>
              </a:lnSpc>
              <a:buFontTx/>
              <a:buNone/>
            </a:pPr>
            <a:endParaRPr lang="en-US" altLang="en-US" sz="1600" b="1" dirty="0">
              <a:solidFill>
                <a:srgbClr val="000000"/>
              </a:solidFill>
              <a:latin typeface="Courier New Bold" pitchFamily="1" charset="0"/>
            </a:endParaRPr>
          </a:p>
          <a:p>
            <a:pPr eaLnBrk="1" hangingPunct="1">
              <a:lnSpc>
                <a:spcPct val="90000"/>
              </a:lnSpc>
              <a:buFontTx/>
              <a:buNone/>
            </a:pPr>
            <a:endParaRPr lang="en-US" altLang="en-US" sz="1600" b="1" dirty="0">
              <a:solidFill>
                <a:srgbClr val="000000"/>
              </a:solidFill>
              <a:latin typeface="Courier New Bold" pitchFamily="1" charset="0"/>
            </a:endParaRPr>
          </a:p>
          <a:p>
            <a:pPr eaLnBrk="1" hangingPunct="1">
              <a:lnSpc>
                <a:spcPct val="90000"/>
              </a:lnSpc>
              <a:buFontTx/>
              <a:buNone/>
            </a:pPr>
            <a:r>
              <a:rPr lang="en-US" altLang="en-US" sz="1600" b="1" dirty="0">
                <a:solidFill>
                  <a:srgbClr val="000000"/>
                </a:solidFill>
                <a:latin typeface="Courier New Bold" pitchFamily="1" charset="0"/>
              </a:rPr>
              <a:t>   </a:t>
            </a:r>
            <a:endParaRPr lang="en-US" altLang="en-US" sz="2800" dirty="0">
              <a:solidFill>
                <a:srgbClr val="000000"/>
              </a:solidFill>
              <a:latin typeface="Calibri" pitchFamily="34" charset="0"/>
            </a:endParaRPr>
          </a:p>
          <a:p>
            <a:pPr eaLnBrk="1" hangingPunct="1">
              <a:lnSpc>
                <a:spcPct val="90000"/>
              </a:lnSpc>
              <a:buFontTx/>
              <a:buNone/>
            </a:pPr>
            <a:endParaRPr lang="en-US" altLang="en-US" sz="2800" dirty="0">
              <a:solidFill>
                <a:srgbClr val="000000"/>
              </a:solidFill>
              <a:latin typeface="Calibri" pitchFamily="34" charset="0"/>
            </a:endParaRPr>
          </a:p>
        </p:txBody>
      </p:sp>
      <p:pic>
        <p:nvPicPr>
          <p:cNvPr id="16398"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019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altLang="en-US" sz="3600"/>
              <a:t>The Alien’s Life Advice</a:t>
            </a:r>
            <a:endParaRPr lang="en-US" altLang="en-US"/>
          </a:p>
        </p:txBody>
      </p:sp>
      <p:grpSp>
        <p:nvGrpSpPr>
          <p:cNvPr id="17411" name="Group 3"/>
          <p:cNvGrpSpPr>
            <a:grpSpLocks/>
          </p:cNvGrpSpPr>
          <p:nvPr/>
        </p:nvGrpSpPr>
        <p:grpSpPr bwMode="auto">
          <a:xfrm>
            <a:off x="381000" y="1219200"/>
            <a:ext cx="8218488" cy="180975"/>
            <a:chOff x="295" y="1311"/>
            <a:chExt cx="5177" cy="114"/>
          </a:xfrm>
        </p:grpSpPr>
        <p:sp>
          <p:nvSpPr>
            <p:cNvPr id="1741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sp>
          <p:nvSpPr>
            <p:cNvPr id="1741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grpSp>
      <p:sp>
        <p:nvSpPr>
          <p:cNvPr id="17412" name="AutoShape 6"/>
          <p:cNvSpPr>
            <a:spLocks noChangeArrowheads="1"/>
          </p:cNvSpPr>
          <p:nvPr/>
        </p:nvSpPr>
        <p:spPr bwMode="auto">
          <a:xfrm>
            <a:off x="1676400" y="2027238"/>
            <a:ext cx="2209800" cy="1014412"/>
          </a:xfrm>
          <a:prstGeom prst="wedgeRectCallout">
            <a:avLst>
              <a:gd name="adj1" fmla="val 625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000">
                <a:latin typeface="Times" pitchFamily="18" charset="0"/>
              </a:rPr>
              <a:t>Look people in the eye when you  talk to them!</a:t>
            </a:r>
            <a:endParaRPr lang="en-US" altLang="en-US" sz="2400">
              <a:latin typeface="Times New Roman" pitchFamily="18" charset="0"/>
            </a:endParaRP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2590800" cy="762000"/>
          </a:xfrm>
          <a:prstGeom prst="wedgeRectCallout">
            <a:avLst>
              <a:gd name="adj1" fmla="val -62870"/>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000">
                <a:latin typeface="Times" pitchFamily="18" charset="0"/>
              </a:rPr>
              <a:t>Unless they have really amazing shoes…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0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730250"/>
          </a:xfrm>
        </p:spPr>
        <p:txBody>
          <a:bodyPr/>
          <a:lstStyle/>
          <a:p>
            <a:r>
              <a:rPr lang="en-US" altLang="en-US" dirty="0"/>
              <a:t>Thinking Rational-</a:t>
            </a:r>
            <a:r>
              <a:rPr lang="en-US" altLang="en-US" dirty="0" err="1"/>
              <a:t>ly</a:t>
            </a:r>
            <a:endParaRPr lang="en-US" altLang="en-US" dirty="0"/>
          </a:p>
        </p:txBody>
      </p:sp>
      <p:sp>
        <p:nvSpPr>
          <p:cNvPr id="18435" name="Rectangle 3"/>
          <p:cNvSpPr>
            <a:spLocks noGrp="1" noChangeArrowheads="1"/>
          </p:cNvSpPr>
          <p:nvPr>
            <p:ph type="body" idx="1"/>
          </p:nvPr>
        </p:nvSpPr>
        <p:spPr>
          <a:xfrm>
            <a:off x="533400" y="1012825"/>
            <a:ext cx="8610600" cy="4114800"/>
          </a:xfrm>
        </p:spPr>
        <p:txBody>
          <a:bodyPr/>
          <a:lstStyle/>
          <a:p>
            <a:pPr>
              <a:lnSpc>
                <a:spcPct val="90000"/>
              </a:lnSpc>
              <a:buFontTx/>
              <a:buNone/>
            </a:pPr>
            <a:r>
              <a:rPr lang="en-US" altLang="en-US" sz="1400" b="1" dirty="0">
                <a:latin typeface="Courier New Bold" pitchFamily="1" charset="0"/>
              </a:rPr>
              <a:t>class Rational:</a:t>
            </a:r>
          </a:p>
          <a:p>
            <a:pPr>
              <a:lnSpc>
                <a:spcPct val="90000"/>
              </a:lnSpc>
              <a:buFontTx/>
              <a:buNone/>
            </a:pPr>
            <a:r>
              <a:rPr lang="en-US" altLang="en-US" sz="1400" b="1" dirty="0">
                <a:latin typeface="Courier New Bold" pitchFamily="1" charset="0"/>
              </a:rPr>
              <a:t>	</a:t>
            </a:r>
            <a:r>
              <a:rPr lang="en-US" altLang="en-US" sz="1200" b="1" dirty="0" err="1">
                <a:latin typeface="Courier New Bold" pitchFamily="1" charset="0"/>
              </a:rPr>
              <a:t>def</a:t>
            </a:r>
            <a:r>
              <a:rPr lang="en-US" altLang="en-US" sz="1200" b="1" dirty="0">
                <a:latin typeface="Courier New Bold" pitchFamily="1" charset="0"/>
              </a:rPr>
              <a:t> _ _</a:t>
            </a:r>
            <a:r>
              <a:rPr lang="en-US" altLang="en-US" sz="1200" b="1" dirty="0" err="1">
                <a:latin typeface="Courier New Bold" pitchFamily="1" charset="0"/>
              </a:rPr>
              <a:t>init</a:t>
            </a:r>
            <a:r>
              <a:rPr lang="en-US" altLang="en-US" sz="1200" b="1" dirty="0">
                <a:latin typeface="Courier New Bold" pitchFamily="1" charset="0"/>
              </a:rPr>
              <a:t>_ _(</a:t>
            </a:r>
            <a:r>
              <a:rPr lang="en-US" altLang="en-US" sz="1200" b="1" dirty="0">
                <a:solidFill>
                  <a:schemeClr val="accent2"/>
                </a:solidFill>
                <a:latin typeface="Courier New Bold" pitchFamily="1" charset="0"/>
              </a:rPr>
              <a:t>self</a:t>
            </a:r>
            <a:r>
              <a:rPr lang="en-US" altLang="en-US" sz="1200" b="1" dirty="0">
                <a:latin typeface="Courier New Bold" pitchFamily="1" charset="0"/>
              </a:rPr>
              <a:t>, n, d):</a:t>
            </a:r>
          </a:p>
          <a:p>
            <a:pPr>
              <a:lnSpc>
                <a:spcPct val="90000"/>
              </a:lnSpc>
              <a:buFontTx/>
              <a:buNone/>
            </a:pPr>
            <a:r>
              <a:rPr lang="en-US" altLang="en-US" sz="1200" b="1" dirty="0">
                <a:latin typeface="Courier New Bold" pitchFamily="1" charset="0"/>
              </a:rPr>
              <a:t>      </a:t>
            </a:r>
            <a:r>
              <a:rPr lang="en-US" altLang="en-US" sz="1200" b="1" dirty="0" err="1">
                <a:latin typeface="Courier New Bold" pitchFamily="1" charset="0"/>
              </a:rPr>
              <a:t>self.numerator</a:t>
            </a:r>
            <a:r>
              <a:rPr lang="en-US" altLang="en-US" sz="1200" b="1" dirty="0">
                <a:latin typeface="Courier New Bold" pitchFamily="1" charset="0"/>
              </a:rPr>
              <a:t> = n</a:t>
            </a:r>
          </a:p>
          <a:p>
            <a:pPr>
              <a:lnSpc>
                <a:spcPct val="90000"/>
              </a:lnSpc>
              <a:buFontTx/>
              <a:buNone/>
            </a:pPr>
            <a:r>
              <a:rPr lang="en-US" altLang="en-US" sz="1200" b="1" dirty="0">
                <a:latin typeface="Courier New Bold" pitchFamily="1" charset="0"/>
              </a:rPr>
              <a:t>      </a:t>
            </a:r>
            <a:r>
              <a:rPr lang="en-US" altLang="en-US" sz="1200" b="1" dirty="0" err="1">
                <a:latin typeface="Courier New Bold" pitchFamily="1" charset="0"/>
              </a:rPr>
              <a:t>self.denominator</a:t>
            </a:r>
            <a:r>
              <a:rPr lang="en-US" altLang="en-US" sz="1200" b="1" dirty="0">
                <a:latin typeface="Courier New Bold" pitchFamily="1" charset="0"/>
              </a:rPr>
              <a:t> = d</a:t>
            </a:r>
          </a:p>
          <a:p>
            <a:pPr>
              <a:lnSpc>
                <a:spcPct val="90000"/>
              </a:lnSpc>
              <a:buFontTx/>
              <a:buNone/>
            </a:pPr>
            <a:endParaRPr lang="en-US" altLang="en-US" sz="1200" b="1" dirty="0">
              <a:latin typeface="Courier New Bold" pitchFamily="1" charset="0"/>
            </a:endParaRPr>
          </a:p>
          <a:p>
            <a:pPr>
              <a:lnSpc>
                <a:spcPct val="90000"/>
              </a:lnSpc>
              <a:buFontTx/>
              <a:buNone/>
            </a:pPr>
            <a:endParaRPr lang="en-US" altLang="en-US" sz="1200" b="1" dirty="0">
              <a:latin typeface="Courier New Bold" pitchFamily="1" charset="0"/>
            </a:endParaRPr>
          </a:p>
          <a:p>
            <a:pPr>
              <a:lnSpc>
                <a:spcPct val="90000"/>
              </a:lnSpc>
              <a:buFontTx/>
              <a:buNone/>
            </a:pPr>
            <a:r>
              <a:rPr lang="en-US" altLang="en-US" sz="12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add(</a:t>
            </a:r>
            <a:r>
              <a:rPr lang="en-US" altLang="en-US" sz="1600" b="1" dirty="0">
                <a:solidFill>
                  <a:srgbClr val="C56563"/>
                </a:solidFill>
                <a:latin typeface="Courier New Bold" pitchFamily="1" charset="0"/>
              </a:rPr>
              <a:t>self</a:t>
            </a:r>
            <a:r>
              <a:rPr lang="en-US" altLang="en-US" sz="1600" b="1" dirty="0">
                <a:latin typeface="Courier New Bold" pitchFamily="1" charset="0"/>
              </a:rPr>
              <a:t>, other):</a:t>
            </a:r>
            <a:r>
              <a:rPr lang="en-US" altLang="en-US" sz="1600" dirty="0">
                <a:latin typeface="Courier New Bold" pitchFamily="1" charset="0"/>
              </a:rPr>
              <a:t>   </a:t>
            </a:r>
          </a:p>
          <a:p>
            <a:pPr>
              <a:lnSpc>
                <a:spcPct val="90000"/>
              </a:lnSpc>
              <a:buFontTx/>
              <a:buNone/>
            </a:pPr>
            <a:endParaRPr lang="en-US" altLang="en-US" sz="2800" dirty="0"/>
          </a:p>
          <a:p>
            <a:pPr>
              <a:lnSpc>
                <a:spcPct val="90000"/>
              </a:lnSpc>
              <a:buFontTx/>
              <a:buNone/>
            </a:pPr>
            <a:endParaRPr lang="en-US" altLang="en-US" sz="2800" dirty="0"/>
          </a:p>
        </p:txBody>
      </p:sp>
      <p:grpSp>
        <p:nvGrpSpPr>
          <p:cNvPr id="18436"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276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11"/>
          <p:cNvSpPr>
            <a:spLocks noChangeArrowheads="1"/>
          </p:cNvSpPr>
          <p:nvPr/>
        </p:nvSpPr>
        <p:spPr bwMode="auto">
          <a:xfrm>
            <a:off x="7086600" y="52466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36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3" name="Rectangle 14"/>
          <p:cNvSpPr>
            <a:spLocks noChangeArrowheads="1"/>
          </p:cNvSpPr>
          <p:nvPr/>
        </p:nvSpPr>
        <p:spPr bwMode="auto">
          <a:xfrm>
            <a:off x="5600700" y="53721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5753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1" name="Text Box 8"/>
          <p:cNvSpPr txBox="1">
            <a:spLocks noChangeArrowheads="1"/>
          </p:cNvSpPr>
          <p:nvPr/>
        </p:nvSpPr>
        <p:spPr bwMode="auto">
          <a:xfrm>
            <a:off x="42863" y="514667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Rational(36, 1000)</a:t>
            </a:r>
          </a:p>
          <a:p>
            <a:pPr eaLnBrk="1" hangingPunct="1">
              <a:spcBef>
                <a:spcPct val="0"/>
              </a:spcBef>
              <a:buFontTx/>
              <a:buNone/>
            </a:pPr>
            <a:r>
              <a:rPr lang="en-US" altLang="en-US" sz="1800" b="1">
                <a:solidFill>
                  <a:srgbClr val="000000"/>
                </a:solidFill>
                <a:latin typeface="Courier New Bold" pitchFamily="1" charset="0"/>
              </a:rPr>
              <a:t>&gt;&gt;&gt; myNum2 = Rational(6, 1000)</a:t>
            </a:r>
          </a:p>
          <a:p>
            <a:pPr eaLnBrk="1" hangingPunct="1">
              <a:spcBef>
                <a:spcPct val="0"/>
              </a:spcBef>
              <a:buFontTx/>
              <a:buNone/>
            </a:pPr>
            <a:r>
              <a:rPr lang="en-US" altLang="en-US" sz="1800" b="1">
                <a:solidFill>
                  <a:srgbClr val="000000"/>
                </a:solidFill>
                <a:latin typeface="Courier New Bold" pitchFamily="1" charset="0"/>
              </a:rPr>
              <a:t>&gt;&gt;&gt; myNum3 = myNum1.add(myNum2)</a:t>
            </a:r>
          </a:p>
          <a:p>
            <a:pPr eaLnBrk="1" hangingPunct="1">
              <a:spcBef>
                <a:spcPct val="0"/>
              </a:spcBef>
              <a:buFontTx/>
              <a:buNone/>
            </a:pPr>
            <a:r>
              <a:rPr lang="en-US" altLang="en-US" sz="1800" b="1">
                <a:solidFill>
                  <a:srgbClr val="000000"/>
                </a:solidFill>
                <a:latin typeface="Courier New Bold" pitchFamily="1" charset="0"/>
              </a:rPr>
              <a:t>&gt;&gt;&gt; myNum3</a:t>
            </a:r>
          </a:p>
          <a:p>
            <a:pPr eaLnBrk="1" hangingPunct="1">
              <a:spcBef>
                <a:spcPct val="0"/>
              </a:spcBef>
              <a:buFontTx/>
              <a:buNone/>
            </a:pPr>
            <a:r>
              <a:rPr lang="en-US" altLang="en-US" sz="1800" b="1">
                <a:solidFill>
                  <a:srgbClr val="000000"/>
                </a:solidFill>
                <a:latin typeface="Courier New Bold" pitchFamily="1" charset="0"/>
              </a:rPr>
              <a:t>42000/1000000</a:t>
            </a:r>
          </a:p>
        </p:txBody>
      </p:sp>
      <p:sp>
        <p:nvSpPr>
          <p:cNvPr id="18442" name="Rectangle 11"/>
          <p:cNvSpPr>
            <a:spLocks noChangeArrowheads="1"/>
          </p:cNvSpPr>
          <p:nvPr/>
        </p:nvSpPr>
        <p:spPr bwMode="auto">
          <a:xfrm>
            <a:off x="7121525" y="60848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8443" name="Rectangle 14"/>
          <p:cNvSpPr>
            <a:spLocks noChangeArrowheads="1"/>
          </p:cNvSpPr>
          <p:nvPr/>
        </p:nvSpPr>
        <p:spPr bwMode="auto">
          <a:xfrm>
            <a:off x="5635625" y="6210300"/>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4135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1" name="Rounded Rectangular Callout 60"/>
          <p:cNvSpPr>
            <a:spLocks noChangeArrowheads="1"/>
          </p:cNvSpPr>
          <p:nvPr/>
        </p:nvSpPr>
        <p:spPr bwMode="auto">
          <a:xfrm>
            <a:off x="7310438" y="3548063"/>
            <a:ext cx="1517650" cy="838200"/>
          </a:xfrm>
          <a:prstGeom prst="wedgeRoundRectCallout">
            <a:avLst>
              <a:gd name="adj1" fmla="val -38722"/>
              <a:gd name="adj2" fmla="val 66870"/>
              <a:gd name="adj3" fmla="val 16667"/>
            </a:avLst>
          </a:prstGeom>
          <a:noFill/>
          <a:ln w="9525">
            <a:solidFill>
              <a:schemeClr val="tx1"/>
            </a:solidFill>
            <a:miter lim="800000"/>
            <a:headEnd/>
            <a:tailEnd/>
          </a:ln>
          <a:effectLst>
            <a:outerShdw blurRad="40000" dist="23000" dir="5400000" rotWithShape="0">
              <a:srgbClr val="808080">
                <a:alpha val="34999"/>
              </a:srgbClr>
            </a:outerShdw>
          </a:effectLst>
        </p:spPr>
        <p:txBody>
          <a:bodyPr/>
          <a:lstStyle/>
          <a:p>
            <a:pPr algn="l" defTabSz="457200" eaLnBrk="1" fontAlgn="auto" hangingPunct="1">
              <a:spcBef>
                <a:spcPts val="0"/>
              </a:spcBef>
              <a:spcAft>
                <a:spcPts val="0"/>
              </a:spcAft>
              <a:defRPr/>
            </a:pPr>
            <a:r>
              <a:rPr lang="en-US" sz="1400" dirty="0">
                <a:latin typeface="+mn-lt"/>
                <a:ea typeface="+mn-ea"/>
              </a:rPr>
              <a:t>What kind of thing is add returning?</a:t>
            </a:r>
          </a:p>
        </p:txBody>
      </p:sp>
      <p:sp>
        <p:nvSpPr>
          <p:cNvPr id="18446" name="TextBox 61"/>
          <p:cNvSpPr txBox="1">
            <a:spLocks noChangeArrowheads="1"/>
          </p:cNvSpPr>
          <p:nvPr/>
        </p:nvSpPr>
        <p:spPr bwMode="auto">
          <a:xfrm>
            <a:off x="3910013" y="2346325"/>
            <a:ext cx="362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200" dirty="0">
                <a:solidFill>
                  <a:srgbClr val="000000"/>
                </a:solidFill>
                <a:latin typeface="Calibri" pitchFamily="34" charset="0"/>
              </a:rPr>
              <a:t>Start by assuming that the denominators are the same, </a:t>
            </a:r>
          </a:p>
          <a:p>
            <a:pPr eaLnBrk="1" hangingPunct="1">
              <a:spcBef>
                <a:spcPct val="0"/>
              </a:spcBef>
              <a:buFontTx/>
              <a:buNone/>
            </a:pPr>
            <a:r>
              <a:rPr lang="en-US" altLang="en-US" sz="1200" dirty="0">
                <a:solidFill>
                  <a:srgbClr val="000000"/>
                </a:solidFill>
                <a:latin typeface="Calibri" pitchFamily="34" charset="0"/>
              </a:rPr>
              <a:t>but then try to do the case that they may be different!</a:t>
            </a:r>
          </a:p>
          <a:p>
            <a:pPr eaLnBrk="1" hangingPunct="1">
              <a:spcBef>
                <a:spcPct val="0"/>
              </a:spcBef>
              <a:buFontTx/>
              <a:buNone/>
            </a:pPr>
            <a:endParaRPr lang="en-US" altLang="en-US" sz="1200" dirty="0">
              <a:solidFill>
                <a:srgbClr val="000000"/>
              </a:solidFill>
              <a:latin typeface="Calibri" pitchFamily="34" charset="0"/>
            </a:endParaRPr>
          </a:p>
        </p:txBody>
      </p:sp>
      <p:pic>
        <p:nvPicPr>
          <p:cNvPr id="18447"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32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06375"/>
            <a:ext cx="7772400" cy="1143000"/>
          </a:xfrm>
        </p:spPr>
        <p:txBody>
          <a:bodyPr/>
          <a:lstStyle/>
          <a:p>
            <a:r>
              <a:rPr lang="en-US" altLang="en-US"/>
              <a:t>Thinking Rationally</a:t>
            </a:r>
          </a:p>
        </p:txBody>
      </p:sp>
      <p:grpSp>
        <p:nvGrpSpPr>
          <p:cNvPr id="19459" name="Group 4"/>
          <p:cNvGrpSpPr>
            <a:grpSpLocks/>
          </p:cNvGrpSpPr>
          <p:nvPr/>
        </p:nvGrpSpPr>
        <p:grpSpPr bwMode="auto">
          <a:xfrm>
            <a:off x="609600" y="831850"/>
            <a:ext cx="8218488" cy="180975"/>
            <a:chOff x="295" y="1311"/>
            <a:chExt cx="5177" cy="114"/>
          </a:xfrm>
        </p:grpSpPr>
        <p:sp>
          <p:nvSpPr>
            <p:cNvPr id="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276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9461" name="Rectangle 11"/>
          <p:cNvSpPr>
            <a:spLocks noChangeArrowheads="1"/>
          </p:cNvSpPr>
          <p:nvPr/>
        </p:nvSpPr>
        <p:spPr bwMode="auto">
          <a:xfrm>
            <a:off x="7086600" y="52466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36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9462" name="Rectangle 14"/>
          <p:cNvSpPr>
            <a:spLocks noChangeArrowheads="1"/>
          </p:cNvSpPr>
          <p:nvPr/>
        </p:nvSpPr>
        <p:spPr bwMode="auto">
          <a:xfrm>
            <a:off x="5600700" y="544036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64197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9464" name="Text Box 8"/>
          <p:cNvSpPr txBox="1">
            <a:spLocks noChangeArrowheads="1"/>
          </p:cNvSpPr>
          <p:nvPr/>
        </p:nvSpPr>
        <p:spPr bwMode="auto">
          <a:xfrm>
            <a:off x="42863" y="514667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myNum1 = Rational(36, 1000)</a:t>
            </a:r>
          </a:p>
          <a:p>
            <a:pPr eaLnBrk="1" hangingPunct="1">
              <a:spcBef>
                <a:spcPct val="0"/>
              </a:spcBef>
              <a:buFontTx/>
              <a:buNone/>
            </a:pPr>
            <a:r>
              <a:rPr lang="en-US" altLang="en-US" sz="1800" b="1" dirty="0">
                <a:solidFill>
                  <a:srgbClr val="000000"/>
                </a:solidFill>
                <a:latin typeface="Courier New Bold" pitchFamily="1" charset="0"/>
              </a:rPr>
              <a:t>&gt;&gt;&gt; myNum2 = Rational(6, 1000)</a:t>
            </a:r>
          </a:p>
          <a:p>
            <a:pPr eaLnBrk="1" hangingPunct="1">
              <a:spcBef>
                <a:spcPct val="0"/>
              </a:spcBef>
              <a:buFontTx/>
              <a:buNone/>
            </a:pPr>
            <a:r>
              <a:rPr lang="en-US" altLang="en-US" sz="1800" b="1" dirty="0">
                <a:solidFill>
                  <a:srgbClr val="000000"/>
                </a:solidFill>
                <a:latin typeface="Courier New Bold" pitchFamily="1" charset="0"/>
              </a:rPr>
              <a:t>&gt;&gt;&gt; myNum3 = myNum1 + myNum2</a:t>
            </a:r>
          </a:p>
          <a:p>
            <a:pPr eaLnBrk="1" hangingPunct="1">
              <a:spcBef>
                <a:spcPct val="0"/>
              </a:spcBef>
              <a:buFontTx/>
              <a:buNone/>
            </a:pPr>
            <a:r>
              <a:rPr lang="en-US" altLang="en-US" sz="1800" b="1" dirty="0">
                <a:solidFill>
                  <a:srgbClr val="000000"/>
                </a:solidFill>
                <a:latin typeface="Courier New Bold" pitchFamily="1" charset="0"/>
              </a:rPr>
              <a:t>&gt;&gt;&gt; myNum3</a:t>
            </a:r>
          </a:p>
          <a:p>
            <a:pPr eaLnBrk="1" hangingPunct="1">
              <a:spcBef>
                <a:spcPct val="0"/>
              </a:spcBef>
              <a:buFontTx/>
              <a:buNone/>
            </a:pPr>
            <a:r>
              <a:rPr lang="en-US" altLang="en-US" sz="1800" b="1" dirty="0">
                <a:solidFill>
                  <a:srgbClr val="000000"/>
                </a:solidFill>
                <a:latin typeface="Courier New Bold" pitchFamily="1" charset="0"/>
              </a:rPr>
              <a:t>42000/1000000</a:t>
            </a:r>
          </a:p>
        </p:txBody>
      </p:sp>
      <p:sp>
        <p:nvSpPr>
          <p:cNvPr id="19465" name="Rectangle 11"/>
          <p:cNvSpPr>
            <a:spLocks noChangeArrowheads="1"/>
          </p:cNvSpPr>
          <p:nvPr/>
        </p:nvSpPr>
        <p:spPr bwMode="auto">
          <a:xfrm>
            <a:off x="7121525" y="60848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9466" name="Rectangle 14"/>
          <p:cNvSpPr>
            <a:spLocks noChangeArrowheads="1"/>
          </p:cNvSpPr>
          <p:nvPr/>
        </p:nvSpPr>
        <p:spPr bwMode="auto">
          <a:xfrm>
            <a:off x="5635625" y="6210300"/>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4135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1" name="Rounded Rectangular Callout 60"/>
          <p:cNvSpPr>
            <a:spLocks noChangeArrowheads="1"/>
          </p:cNvSpPr>
          <p:nvPr/>
        </p:nvSpPr>
        <p:spPr bwMode="auto">
          <a:xfrm>
            <a:off x="4876800" y="4708525"/>
            <a:ext cx="1517650" cy="838200"/>
          </a:xfrm>
          <a:prstGeom prst="wedgeRoundRectCallout">
            <a:avLst>
              <a:gd name="adj1" fmla="val -38722"/>
              <a:gd name="adj2" fmla="val 66870"/>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400" dirty="0">
                <a:latin typeface="+mn-lt"/>
                <a:ea typeface="+mn-ea"/>
              </a:rPr>
              <a:t>This is what I would </a:t>
            </a:r>
            <a:r>
              <a:rPr lang="en-US" sz="1400" i="1" dirty="0">
                <a:latin typeface="+mn-lt"/>
                <a:ea typeface="+mn-ea"/>
              </a:rPr>
              <a:t>really, really </a:t>
            </a:r>
            <a:r>
              <a:rPr lang="en-US" sz="1400" dirty="0">
                <a:latin typeface="+mn-lt"/>
                <a:ea typeface="+mn-ea"/>
              </a:rPr>
              <a:t>like!</a:t>
            </a:r>
          </a:p>
        </p:txBody>
      </p:sp>
      <p:sp>
        <p:nvSpPr>
          <p:cNvPr id="19469" name="Rectangle 3"/>
          <p:cNvSpPr txBox="1">
            <a:spLocks noChangeArrowheads="1"/>
          </p:cNvSpPr>
          <p:nvPr/>
        </p:nvSpPr>
        <p:spPr bwMode="auto">
          <a:xfrm>
            <a:off x="533400" y="1012825"/>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400" b="1" dirty="0">
                <a:solidFill>
                  <a:srgbClr val="000000"/>
                </a:solidFill>
                <a:latin typeface="Courier New Bold" pitchFamily="1" charset="0"/>
              </a:rPr>
              <a:t>class Rational:</a:t>
            </a:r>
          </a:p>
          <a:p>
            <a:pPr eaLnBrk="1" hangingPunct="1">
              <a:lnSpc>
                <a:spcPct val="90000"/>
              </a:lnSpc>
              <a:buFontTx/>
              <a:buNone/>
            </a:pPr>
            <a:r>
              <a:rPr lang="en-US" altLang="en-US" sz="1400" b="1" dirty="0">
                <a:solidFill>
                  <a:srgbClr val="000000"/>
                </a:solidFill>
                <a:latin typeface="Courier New Bold" pitchFamily="1" charset="0"/>
              </a:rPr>
              <a:t>   ""“Provide mathematically correct rational numbers."""</a:t>
            </a:r>
          </a:p>
          <a:p>
            <a:pPr eaLnBrk="1" hangingPunct="1">
              <a:lnSpc>
                <a:spcPct val="90000"/>
              </a:lnSpc>
              <a:buFontTx/>
              <a:buNone/>
            </a:pPr>
            <a:r>
              <a:rPr lang="en-US" altLang="en-US" sz="1400" b="1" dirty="0">
                <a:solidFill>
                  <a:srgbClr val="000000"/>
                </a:solidFill>
                <a:latin typeface="Courier New Bold" pitchFamily="1" charset="0"/>
              </a:rPr>
              <a:t>	</a:t>
            </a:r>
            <a:r>
              <a:rPr lang="en-US" altLang="en-US" sz="1200" b="1" dirty="0">
                <a:solidFill>
                  <a:srgbClr val="000000"/>
                </a:solidFill>
                <a:latin typeface="Courier New Bold" pitchFamily="1" charset="0"/>
              </a:rPr>
              <a:t>def _ _</a:t>
            </a:r>
            <a:r>
              <a:rPr lang="en-US" altLang="en-US" sz="1200" b="1" dirty="0" err="1">
                <a:solidFill>
                  <a:srgbClr val="000000"/>
                </a:solidFill>
                <a:latin typeface="Courier New Bold" pitchFamily="1" charset="0"/>
              </a:rPr>
              <a:t>init</a:t>
            </a:r>
            <a:r>
              <a:rPr lang="en-US" altLang="en-US" sz="1200" b="1" dirty="0">
                <a:solidFill>
                  <a:srgbClr val="000000"/>
                </a:solidFill>
                <a:latin typeface="Courier New Bold" pitchFamily="1" charset="0"/>
              </a:rPr>
              <a:t>_ _(</a:t>
            </a:r>
            <a:r>
              <a:rPr lang="en-US" altLang="en-US" sz="1200" b="1" dirty="0">
                <a:solidFill>
                  <a:srgbClr val="C0504D"/>
                </a:solidFill>
                <a:latin typeface="Courier New Bold" pitchFamily="1" charset="0"/>
              </a:rPr>
              <a:t>self</a:t>
            </a:r>
            <a:r>
              <a:rPr lang="en-US" altLang="en-US" sz="1200" b="1" dirty="0">
                <a:solidFill>
                  <a:srgbClr val="000000"/>
                </a:solidFill>
                <a:latin typeface="Courier New Bold" pitchFamily="1" charset="0"/>
              </a:rPr>
              <a:t>, n, d):</a:t>
            </a:r>
          </a:p>
          <a:p>
            <a:pPr eaLnBrk="1" hangingPunct="1">
              <a:lnSpc>
                <a:spcPct val="90000"/>
              </a:lnSpc>
              <a:buFontTx/>
              <a:buNone/>
            </a:pPr>
            <a:r>
              <a:rPr lang="en-US" altLang="en-US" sz="1200" b="1" dirty="0">
                <a:solidFill>
                  <a:srgbClr val="000000"/>
                </a:solidFill>
                <a:latin typeface="Courier New Bold" pitchFamily="1" charset="0"/>
              </a:rPr>
              <a:t>      """Create a rational number (no error checking)."""</a:t>
            </a:r>
          </a:p>
          <a:p>
            <a:pPr eaLnBrk="1" hangingPunct="1">
              <a:lnSpc>
                <a:spcPct val="90000"/>
              </a:lnSpc>
              <a:buFontTx/>
              <a:buNone/>
            </a:pPr>
            <a:r>
              <a:rPr lang="en-US" altLang="en-US" sz="1200" b="1" dirty="0">
                <a:solidFill>
                  <a:srgbClr val="000000"/>
                </a:solidFill>
                <a:latin typeface="Courier New Bold" pitchFamily="1" charset="0"/>
              </a:rPr>
              <a:t>      </a:t>
            </a:r>
            <a:r>
              <a:rPr lang="en-US" altLang="en-US" sz="1200" b="1" dirty="0" err="1">
                <a:solidFill>
                  <a:srgbClr val="000000"/>
                </a:solidFill>
                <a:latin typeface="Courier New Bold" pitchFamily="1" charset="0"/>
              </a:rPr>
              <a:t>self.numerator</a:t>
            </a:r>
            <a:r>
              <a:rPr lang="en-US" altLang="en-US" sz="1200" b="1" dirty="0">
                <a:solidFill>
                  <a:srgbClr val="000000"/>
                </a:solidFill>
                <a:latin typeface="Courier New Bold" pitchFamily="1" charset="0"/>
              </a:rPr>
              <a:t> = n</a:t>
            </a:r>
          </a:p>
          <a:p>
            <a:pPr eaLnBrk="1" hangingPunct="1">
              <a:lnSpc>
                <a:spcPct val="90000"/>
              </a:lnSpc>
              <a:buFontTx/>
              <a:buNone/>
            </a:pPr>
            <a:r>
              <a:rPr lang="en-US" altLang="en-US" sz="1200" b="1" dirty="0">
                <a:solidFill>
                  <a:srgbClr val="000000"/>
                </a:solidFill>
                <a:latin typeface="Courier New Bold" pitchFamily="1" charset="0"/>
              </a:rPr>
              <a:t>      </a:t>
            </a:r>
            <a:r>
              <a:rPr lang="en-US" altLang="en-US" sz="1200" b="1" dirty="0" err="1">
                <a:solidFill>
                  <a:srgbClr val="000000"/>
                </a:solidFill>
                <a:latin typeface="Courier New Bold" pitchFamily="1" charset="0"/>
              </a:rPr>
              <a:t>self.denominator</a:t>
            </a:r>
            <a:r>
              <a:rPr lang="en-US" altLang="en-US" sz="1200" b="1" dirty="0">
                <a:solidFill>
                  <a:srgbClr val="000000"/>
                </a:solidFill>
                <a:latin typeface="Courier New Bold" pitchFamily="1" charset="0"/>
              </a:rPr>
              <a:t> = d</a:t>
            </a: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r>
              <a:rPr lang="en-US" altLang="en-US" sz="1200" b="1" dirty="0">
                <a:solidFill>
                  <a:srgbClr val="000000"/>
                </a:solidFill>
                <a:latin typeface="Courier New Bold" pitchFamily="1" charset="0"/>
              </a:rPr>
              <a:t>   </a:t>
            </a:r>
            <a:r>
              <a:rPr lang="en-US" altLang="en-US" sz="1600" b="1" dirty="0">
                <a:solidFill>
                  <a:srgbClr val="000000"/>
                </a:solidFill>
                <a:latin typeface="Courier New Bold" pitchFamily="1" charset="0"/>
              </a:rPr>
              <a:t>def _ _add_ _(</a:t>
            </a:r>
            <a:r>
              <a:rPr lang="en-US" altLang="en-US" sz="1600" b="1" dirty="0">
                <a:solidFill>
                  <a:srgbClr val="C56563"/>
                </a:solidFill>
                <a:latin typeface="Courier New Bold" pitchFamily="1" charset="0"/>
              </a:rPr>
              <a:t>self</a:t>
            </a:r>
            <a:r>
              <a:rPr lang="en-US" altLang="en-US" sz="1600" b="1" dirty="0">
                <a:solidFill>
                  <a:srgbClr val="000000"/>
                </a:solidFill>
                <a:latin typeface="Courier New Bold" pitchFamily="1" charset="0"/>
              </a:rPr>
              <a:t>, other):</a:t>
            </a:r>
          </a:p>
          <a:p>
            <a:pPr eaLnBrk="1" hangingPunct="1">
              <a:lnSpc>
                <a:spcPct val="90000"/>
              </a:lnSpc>
              <a:buFontTx/>
              <a:buNone/>
            </a:pPr>
            <a:r>
              <a:rPr lang="en-US" altLang="en-US" sz="1600" b="1" dirty="0">
                <a:solidFill>
                  <a:srgbClr val="000000"/>
                </a:solidFill>
                <a:latin typeface="Courier New Bold" pitchFamily="1" charset="0"/>
              </a:rPr>
              <a:t>     """Add two </a:t>
            </a:r>
            <a:r>
              <a:rPr lang="en-US" altLang="en-US" sz="1600" b="1" dirty="0" err="1">
                <a:solidFill>
                  <a:srgbClr val="000000"/>
                </a:solidFill>
                <a:latin typeface="Courier New Bold" pitchFamily="1" charset="0"/>
              </a:rPr>
              <a:t>rationals</a:t>
            </a:r>
            <a:r>
              <a:rPr lang="en-US" altLang="en-US" sz="1600" b="1" dirty="0">
                <a:solidFill>
                  <a:srgbClr val="000000"/>
                </a:solidFill>
                <a:latin typeface="Courier New Bold" pitchFamily="1" charset="0"/>
              </a:rPr>
              <a:t> by cross-multiplying."""</a:t>
            </a: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newDenominator</a:t>
            </a:r>
            <a:r>
              <a:rPr lang="en-US" altLang="en-US" sz="1600" b="1" dirty="0">
                <a:solidFill>
                  <a:srgbClr val="000000"/>
                </a:solidFill>
                <a:latin typeface="Courier New Bold" pitchFamily="1" charset="0"/>
              </a:rPr>
              <a:t> = </a:t>
            </a:r>
            <a:r>
              <a:rPr lang="en-US" altLang="en-US" sz="1600" b="1" dirty="0" err="1">
                <a:solidFill>
                  <a:srgbClr val="000000"/>
                </a:solidFill>
                <a:latin typeface="Courier New Bold" pitchFamily="1" charset="0"/>
              </a:rPr>
              <a:t>self.denominator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other.denominator</a:t>
            </a:r>
            <a:endParaRPr lang="en-US" altLang="en-US" sz="1600" b="1" dirty="0">
              <a:solidFill>
                <a:srgbClr val="000000"/>
              </a:solidFill>
              <a:latin typeface="Courier New Bold" pitchFamily="1" charset="0"/>
            </a:endParaRP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newNumerator</a:t>
            </a:r>
            <a:r>
              <a:rPr lang="en-US" altLang="en-US" sz="1600" b="1" dirty="0">
                <a:solidFill>
                  <a:srgbClr val="000000"/>
                </a:solidFill>
                <a:latin typeface="Courier New Bold" pitchFamily="1" charset="0"/>
              </a:rPr>
              <a:t> = </a:t>
            </a:r>
            <a:r>
              <a:rPr lang="en-US" altLang="en-US" sz="1600" b="1" dirty="0" err="1">
                <a:solidFill>
                  <a:srgbClr val="000000"/>
                </a:solidFill>
                <a:latin typeface="Courier New Bold" pitchFamily="1" charset="0"/>
              </a:rPr>
              <a:t>self.numerator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other.denominator</a:t>
            </a:r>
            <a:r>
              <a:rPr lang="en-US" altLang="en-US" sz="1600" b="1" dirty="0">
                <a:solidFill>
                  <a:srgbClr val="000000"/>
                </a:solidFill>
                <a:latin typeface="Courier New Bold" pitchFamily="1" charset="0"/>
              </a:rPr>
              <a:t> + \</a:t>
            </a: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other.numerator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self.denominator</a:t>
            </a:r>
            <a:endParaRPr lang="en-US" altLang="en-US" sz="1200" b="1" dirty="0">
              <a:solidFill>
                <a:srgbClr val="000000"/>
              </a:solidFill>
              <a:latin typeface="Courier New Bold" pitchFamily="1" charset="0"/>
            </a:endParaRPr>
          </a:p>
          <a:p>
            <a:pPr eaLnBrk="1" hangingPunct="1">
              <a:lnSpc>
                <a:spcPct val="90000"/>
              </a:lnSpc>
              <a:spcBef>
                <a:spcPct val="0"/>
              </a:spcBef>
              <a:buFontTx/>
              <a:buNone/>
            </a:pPr>
            <a:r>
              <a:rPr lang="en-US" altLang="en-US" sz="1600" b="1" dirty="0">
                <a:solidFill>
                  <a:srgbClr val="000000"/>
                </a:solidFill>
                <a:latin typeface="Courier New Bold" pitchFamily="1" charset="0"/>
              </a:rPr>
              <a:t>     return Rational(</a:t>
            </a:r>
            <a:r>
              <a:rPr lang="en-US" altLang="en-US" sz="1600" b="1" dirty="0" err="1">
                <a:solidFill>
                  <a:srgbClr val="000000"/>
                </a:solidFill>
                <a:latin typeface="Courier New Bold" pitchFamily="1" charset="0"/>
              </a:rPr>
              <a:t>newNumerator</a:t>
            </a: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newDenominator</a:t>
            </a:r>
            <a:r>
              <a:rPr lang="en-US" altLang="en-US" sz="1600" b="1" dirty="0">
                <a:solidFill>
                  <a:srgbClr val="000000"/>
                </a:solidFill>
                <a:latin typeface="Courier New Bold" pitchFamily="1" charset="0"/>
              </a:rPr>
              <a:t>)   </a:t>
            </a:r>
          </a:p>
          <a:p>
            <a:pPr eaLnBrk="1" hangingPunct="1">
              <a:lnSpc>
                <a:spcPct val="90000"/>
              </a:lnSpc>
              <a:buFontTx/>
              <a:buNone/>
            </a:pPr>
            <a:r>
              <a:rPr lang="en-US" altLang="en-US" sz="1600" dirty="0">
                <a:solidFill>
                  <a:srgbClr val="000000"/>
                </a:solidFill>
                <a:latin typeface="Courier New Bold" pitchFamily="1" charset="0"/>
              </a:rPr>
              <a:t>   </a:t>
            </a:r>
          </a:p>
          <a:p>
            <a:pPr eaLnBrk="1" hangingPunct="1">
              <a:lnSpc>
                <a:spcPct val="90000"/>
              </a:lnSpc>
              <a:buFontTx/>
              <a:buNone/>
            </a:pPr>
            <a:endParaRPr lang="en-US" altLang="en-US" sz="2800" dirty="0">
              <a:solidFill>
                <a:srgbClr val="000000"/>
              </a:solidFill>
              <a:latin typeface="Calibri" pitchFamily="34" charset="0"/>
            </a:endParaRPr>
          </a:p>
          <a:p>
            <a:pPr eaLnBrk="1" hangingPunct="1">
              <a:lnSpc>
                <a:spcPct val="90000"/>
              </a:lnSpc>
              <a:buFontTx/>
              <a:buNone/>
            </a:pPr>
            <a:endParaRPr lang="en-US" altLang="en-US" sz="2800" dirty="0">
              <a:solidFill>
                <a:srgbClr val="000000"/>
              </a:solidFill>
              <a:latin typeface="Calibri" pitchFamily="34" charset="0"/>
            </a:endParaRPr>
          </a:p>
        </p:txBody>
      </p:sp>
      <p:pic>
        <p:nvPicPr>
          <p:cNvPr id="19470"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638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8D53757-7C59-4BEA-80A8-357F948250CF}"/>
                  </a:ext>
                </a:extLst>
              </p14:cNvPr>
              <p14:cNvContentPartPr/>
              <p14:nvPr/>
            </p14:nvContentPartPr>
            <p14:xfrm>
              <a:off x="1161000" y="2500200"/>
              <a:ext cx="5724000" cy="1866600"/>
            </p14:xfrm>
          </p:contentPart>
        </mc:Choice>
        <mc:Fallback>
          <p:pic>
            <p:nvPicPr>
              <p:cNvPr id="4" name="Ink 3">
                <a:extLst>
                  <a:ext uri="{FF2B5EF4-FFF2-40B4-BE49-F238E27FC236}">
                    <a16:creationId xmlns:a16="http://schemas.microsoft.com/office/drawing/2014/main" id="{48D53757-7C59-4BEA-80A8-357F948250CF}"/>
                  </a:ext>
                </a:extLst>
              </p:cNvPr>
              <p:cNvPicPr/>
              <p:nvPr/>
            </p:nvPicPr>
            <p:blipFill>
              <a:blip r:embed="rId5"/>
              <a:stretch>
                <a:fillRect/>
              </a:stretch>
            </p:blipFill>
            <p:spPr>
              <a:xfrm>
                <a:off x="1151640" y="2490840"/>
                <a:ext cx="5742720" cy="188532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1143000"/>
          </a:xfrm>
        </p:spPr>
        <p:txBody>
          <a:bodyPr/>
          <a:lstStyle/>
          <a:p>
            <a:r>
              <a:rPr lang="en-US" altLang="en-US">
                <a:cs typeface="Arial" pitchFamily="34" charset="0"/>
              </a:rPr>
              <a:t>Overloaded Operator Naming</a:t>
            </a:r>
          </a:p>
        </p:txBody>
      </p:sp>
      <p:sp>
        <p:nvSpPr>
          <p:cNvPr id="20483" name="Rectangle 10"/>
          <p:cNvSpPr>
            <a:spLocks noGrp="1" noChangeArrowheads="1"/>
          </p:cNvSpPr>
          <p:nvPr>
            <p:ph type="body" sz="half" idx="1"/>
          </p:nvPr>
        </p:nvSpPr>
        <p:spPr>
          <a:xfrm>
            <a:off x="685800" y="1524000"/>
            <a:ext cx="3810000" cy="4114800"/>
          </a:xfrm>
        </p:spPr>
        <p:txBody>
          <a:bodyPr/>
          <a:lstStyle/>
          <a:p>
            <a:pPr>
              <a:buFontTx/>
              <a:buNone/>
            </a:pPr>
            <a:r>
              <a:rPr lang="en-US" altLang="en-US" sz="1800" b="1" dirty="0">
                <a:latin typeface="Courier New" pitchFamily="49" charset="0"/>
                <a:cs typeface="Courier New" pitchFamily="49" charset="0"/>
              </a:rPr>
              <a:t>+  __add__</a:t>
            </a:r>
          </a:p>
          <a:p>
            <a:pPr>
              <a:buFontTx/>
              <a:buNone/>
            </a:pPr>
            <a:r>
              <a:rPr lang="en-US" altLang="en-US" sz="1800" b="1" dirty="0">
                <a:latin typeface="Courier New" pitchFamily="49" charset="0"/>
                <a:cs typeface="Courier New" pitchFamily="49" charset="0"/>
              </a:rPr>
              <a:t>-  __sub__</a:t>
            </a:r>
          </a:p>
          <a:p>
            <a:pPr>
              <a:buFontTx/>
              <a:buNone/>
            </a:pP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mul</a:t>
            </a:r>
            <a:r>
              <a:rPr lang="en-US" altLang="en-US" sz="1800" b="1" dirty="0">
                <a:latin typeface="Courier New" pitchFamily="49" charset="0"/>
                <a:cs typeface="Courier New" pitchFamily="49" charset="0"/>
              </a:rPr>
              <a:t>__</a:t>
            </a:r>
          </a:p>
          <a:p>
            <a:pPr>
              <a:buFontTx/>
              <a:buNone/>
            </a:pPr>
            <a:r>
              <a:rPr lang="en-US" altLang="en-US" sz="1800" b="1" dirty="0">
                <a:latin typeface="Courier New" pitchFamily="49" charset="0"/>
                <a:cs typeface="Courier New" pitchFamily="49" charset="0"/>
              </a:rPr>
              <a:t>/  __div__</a:t>
            </a:r>
          </a:p>
          <a:p>
            <a:pPr>
              <a:buFontTx/>
              <a:buNone/>
            </a:pP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floordiv</a:t>
            </a:r>
            <a:r>
              <a:rPr lang="en-US" altLang="en-US" sz="1800" b="1" dirty="0">
                <a:latin typeface="Courier New" pitchFamily="49" charset="0"/>
                <a:cs typeface="Courier New" pitchFamily="49" charset="0"/>
              </a:rPr>
              <a:t>__</a:t>
            </a:r>
          </a:p>
          <a:p>
            <a:pPr>
              <a:buFontTx/>
              <a:buNone/>
            </a:pPr>
            <a:r>
              <a:rPr lang="en-US" altLang="en-US" sz="1800" b="1" dirty="0">
                <a:latin typeface="Courier New" pitchFamily="49" charset="0"/>
                <a:cs typeface="Courier New" pitchFamily="49" charset="0"/>
              </a:rPr>
              <a:t>%  __mod__</a:t>
            </a:r>
          </a:p>
          <a:p>
            <a:pPr>
              <a:buFontTx/>
              <a:buNone/>
            </a:pPr>
            <a:r>
              <a:rPr lang="en-US" altLang="en-US" sz="1800" b="1" dirty="0">
                <a:latin typeface="Courier New" pitchFamily="49" charset="0"/>
                <a:cs typeface="Courier New" pitchFamily="49" charset="0"/>
              </a:rPr>
              <a:t>** __pow__</a:t>
            </a:r>
          </a:p>
        </p:txBody>
      </p:sp>
      <p:sp>
        <p:nvSpPr>
          <p:cNvPr id="20484" name="Rectangle 11"/>
          <p:cNvSpPr>
            <a:spLocks noChangeArrowheads="1"/>
          </p:cNvSpPr>
          <p:nvPr/>
        </p:nvSpPr>
        <p:spPr bwMode="auto">
          <a:xfrm>
            <a:off x="3733800" y="1524000"/>
            <a:ext cx="228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buFontTx/>
              <a:buNone/>
            </a:pPr>
            <a:r>
              <a:rPr lang="en-US" altLang="en-US" sz="1800" b="1" dirty="0">
                <a:solidFill>
                  <a:srgbClr val="000000"/>
                </a:solidFill>
                <a:latin typeface="Courier New" pitchFamily="49" charset="0"/>
                <a:cs typeface="Courier New" pitchFamily="49" charset="0"/>
              </a:rPr>
              <a:t>+ __pos__</a:t>
            </a:r>
          </a:p>
          <a:p>
            <a:pPr eaLnBrk="1" hangingPunct="1">
              <a:buFontTx/>
              <a:buNone/>
            </a:pPr>
            <a:r>
              <a:rPr lang="en-US" altLang="en-US" sz="1800" b="1" dirty="0">
                <a:solidFill>
                  <a:srgbClr val="000000"/>
                </a:solidFill>
                <a:latin typeface="Courier New" pitchFamily="49" charset="0"/>
                <a:cs typeface="Courier New" pitchFamily="49" charset="0"/>
              </a:rPr>
              <a:t>- __neg__</a:t>
            </a:r>
          </a:p>
          <a:p>
            <a:pPr eaLnBrk="1" hangingPunct="1">
              <a:buFontTx/>
              <a:buNone/>
            </a:pPr>
            <a:r>
              <a:rPr lang="en-US" altLang="en-US" sz="1800" b="1" dirty="0">
                <a:solidFill>
                  <a:srgbClr val="000000"/>
                </a:solidFill>
                <a:latin typeface="Courier New" pitchFamily="49" charset="0"/>
                <a:cs typeface="Courier New" pitchFamily="49" charset="0"/>
              </a:rPr>
              <a:t>__abs__</a:t>
            </a:r>
          </a:p>
          <a:p>
            <a:pPr eaLnBrk="1" hangingPunct="1">
              <a:buFontTx/>
              <a:buNone/>
            </a:pPr>
            <a:r>
              <a:rPr lang="en-US" altLang="en-US" sz="1800" b="1" dirty="0">
                <a:solidFill>
                  <a:srgbClr val="000000"/>
                </a:solidFill>
                <a:latin typeface="Courier New" pitchFamily="49" charset="0"/>
                <a:cs typeface="Courier New" pitchFamily="49" charset="0"/>
              </a:rPr>
              <a:t>__int__</a:t>
            </a:r>
          </a:p>
          <a:p>
            <a:pPr eaLnBrk="1" hangingPunct="1">
              <a:buFontTx/>
              <a:buNone/>
            </a:pPr>
            <a:r>
              <a:rPr lang="en-US" altLang="en-US" sz="1800" b="1" dirty="0">
                <a:solidFill>
                  <a:srgbClr val="000000"/>
                </a:solidFill>
                <a:latin typeface="Courier New" pitchFamily="49" charset="0"/>
                <a:cs typeface="Courier New" pitchFamily="49" charset="0"/>
              </a:rPr>
              <a:t>__float__</a:t>
            </a:r>
          </a:p>
          <a:p>
            <a:pPr eaLnBrk="1" hangingPunct="1">
              <a:buFontTx/>
              <a:buNone/>
            </a:pPr>
            <a:r>
              <a:rPr lang="en-US" altLang="en-US" sz="1800" b="1" dirty="0">
                <a:solidFill>
                  <a:srgbClr val="000000"/>
                </a:solidFill>
                <a:latin typeface="Courier New" pitchFamily="49" charset="0"/>
                <a:cs typeface="Courier New" pitchFamily="49" charset="0"/>
              </a:rPr>
              <a:t>__complex__</a:t>
            </a:r>
          </a:p>
          <a:p>
            <a:pPr eaLnBrk="1" hangingPunct="1">
              <a:buFontTx/>
              <a:buNone/>
            </a:pPr>
            <a:endParaRPr lang="en-US" altLang="en-US" sz="1800" b="1" dirty="0">
              <a:solidFill>
                <a:srgbClr val="000000"/>
              </a:solidFill>
              <a:latin typeface="Courier New" pitchFamily="49" charset="0"/>
              <a:cs typeface="Courier New" pitchFamily="49" charset="0"/>
            </a:endParaRPr>
          </a:p>
          <a:p>
            <a:pPr eaLnBrk="1" hangingPunct="1">
              <a:buFontTx/>
              <a:buNone/>
            </a:pPr>
            <a:r>
              <a:rPr lang="en-US" altLang="en-US" sz="1800" b="1" dirty="0">
                <a:solidFill>
                  <a:srgbClr val="000000"/>
                </a:solidFill>
                <a:latin typeface="Calibri" panose="020F0502020204030204" pitchFamily="34" charset="0"/>
                <a:cs typeface="Calibri" panose="020F0502020204030204" pitchFamily="34" charset="0"/>
              </a:rPr>
              <a:t>…and many more</a:t>
            </a:r>
          </a:p>
        </p:txBody>
      </p:sp>
      <p:sp>
        <p:nvSpPr>
          <p:cNvPr id="20485" name="Rectangle 12"/>
          <p:cNvSpPr>
            <a:spLocks noChangeArrowheads="1"/>
          </p:cNvSpPr>
          <p:nvPr/>
        </p:nvSpPr>
        <p:spPr bwMode="auto">
          <a:xfrm>
            <a:off x="6324600" y="1524000"/>
            <a:ext cx="2133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buFontTx/>
              <a:buNone/>
            </a:pPr>
            <a:r>
              <a:rPr lang="en-US" altLang="en-US" sz="1800" b="1">
                <a:solidFill>
                  <a:srgbClr val="000000"/>
                </a:solidFill>
                <a:latin typeface="Courier New" pitchFamily="49" charset="0"/>
                <a:cs typeface="Courier New" pitchFamily="49" charset="0"/>
              </a:rPr>
              <a:t>== __eq__</a:t>
            </a:r>
          </a:p>
          <a:p>
            <a:pPr eaLnBrk="1" hangingPunct="1">
              <a:buFontTx/>
              <a:buNone/>
            </a:pPr>
            <a:r>
              <a:rPr lang="en-US" altLang="en-US" sz="1800" b="1">
                <a:solidFill>
                  <a:srgbClr val="000000"/>
                </a:solidFill>
                <a:latin typeface="Courier New" pitchFamily="49" charset="0"/>
                <a:cs typeface="Courier New" pitchFamily="49" charset="0"/>
              </a:rPr>
              <a:t>!= __ne__</a:t>
            </a:r>
          </a:p>
          <a:p>
            <a:pPr eaLnBrk="1" hangingPunct="1">
              <a:buFontTx/>
              <a:buNone/>
            </a:pPr>
            <a:r>
              <a:rPr lang="en-US" altLang="en-US" sz="1800" b="1">
                <a:solidFill>
                  <a:srgbClr val="000000"/>
                </a:solidFill>
                <a:latin typeface="Courier New" pitchFamily="49" charset="0"/>
                <a:cs typeface="Courier New" pitchFamily="49" charset="0"/>
              </a:rPr>
              <a:t>&lt;= __le__</a:t>
            </a:r>
          </a:p>
          <a:p>
            <a:pPr eaLnBrk="1" hangingPunct="1">
              <a:buFontTx/>
              <a:buNone/>
            </a:pPr>
            <a:r>
              <a:rPr lang="en-US" altLang="en-US" sz="1800" b="1">
                <a:solidFill>
                  <a:srgbClr val="000000"/>
                </a:solidFill>
                <a:latin typeface="Courier New" pitchFamily="49" charset="0"/>
                <a:cs typeface="Courier New" pitchFamily="49" charset="0"/>
              </a:rPr>
              <a:t>&gt;= __ge__</a:t>
            </a:r>
          </a:p>
          <a:p>
            <a:pPr eaLnBrk="1" hangingPunct="1">
              <a:buFontTx/>
              <a:buNone/>
            </a:pPr>
            <a:r>
              <a:rPr lang="en-US" altLang="en-US" sz="1800" b="1">
                <a:solidFill>
                  <a:srgbClr val="000000"/>
                </a:solidFill>
                <a:latin typeface="Courier New" pitchFamily="49" charset="0"/>
                <a:cs typeface="Courier New" pitchFamily="49" charset="0"/>
              </a:rPr>
              <a:t>&lt;  __lt__</a:t>
            </a:r>
          </a:p>
          <a:p>
            <a:pPr eaLnBrk="1" hangingPunct="1">
              <a:buFontTx/>
              <a:buNone/>
            </a:pPr>
            <a:r>
              <a:rPr lang="en-US" altLang="en-US" sz="1800" b="1">
                <a:solidFill>
                  <a:srgbClr val="000000"/>
                </a:solidFill>
                <a:latin typeface="Courier New" pitchFamily="49" charset="0"/>
                <a:cs typeface="Courier New" pitchFamily="49" charset="0"/>
              </a:rPr>
              <a:t>&gt;  __gt__</a:t>
            </a:r>
          </a:p>
        </p:txBody>
      </p:sp>
      <p:grpSp>
        <p:nvGrpSpPr>
          <p:cNvPr id="20486" name="Group 13"/>
          <p:cNvGrpSpPr>
            <a:grpSpLocks/>
          </p:cNvGrpSpPr>
          <p:nvPr/>
        </p:nvGrpSpPr>
        <p:grpSpPr bwMode="auto">
          <a:xfrm>
            <a:off x="609600" y="1038225"/>
            <a:ext cx="8218488" cy="180975"/>
            <a:chOff x="295" y="1311"/>
            <a:chExt cx="5177" cy="114"/>
          </a:xfrm>
        </p:grpSpPr>
        <p:sp>
          <p:nvSpPr>
            <p:cNvPr id="94222" name="Rectangle 1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4223" name="Rectangle 1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94224" name="Line 16"/>
          <p:cNvSpPr>
            <a:spLocks noChangeShapeType="1"/>
          </p:cNvSpPr>
          <p:nvPr/>
        </p:nvSpPr>
        <p:spPr bwMode="auto">
          <a:xfrm>
            <a:off x="0" y="4648200"/>
            <a:ext cx="91440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488" name="Text Box 18"/>
          <p:cNvSpPr txBox="1">
            <a:spLocks noChangeArrowheads="1"/>
          </p:cNvSpPr>
          <p:nvPr/>
        </p:nvSpPr>
        <p:spPr bwMode="auto">
          <a:xfrm>
            <a:off x="76200" y="4913313"/>
            <a:ext cx="45881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400" b="1" dirty="0" err="1">
                <a:solidFill>
                  <a:srgbClr val="000000"/>
                </a:solidFill>
                <a:latin typeface="Courier New" pitchFamily="49" charset="0"/>
                <a:cs typeface="Courier New" pitchFamily="49" charset="0"/>
              </a:rPr>
              <a:t>def</a:t>
            </a:r>
            <a:r>
              <a:rPr lang="en-US" altLang="en-US" sz="1400" b="1" dirty="0">
                <a:solidFill>
                  <a:srgbClr val="000000"/>
                </a:solidFill>
                <a:latin typeface="Courier New" pitchFamily="49" charset="0"/>
                <a:cs typeface="Courier New" pitchFamily="49" charset="0"/>
              </a:rPr>
              <a:t> _ _</a:t>
            </a:r>
            <a:r>
              <a:rPr lang="en-US" altLang="en-US" sz="1400" b="1" dirty="0" err="1">
                <a:solidFill>
                  <a:srgbClr val="000000"/>
                </a:solidFill>
                <a:latin typeface="Courier New" pitchFamily="49" charset="0"/>
                <a:cs typeface="Courier New" pitchFamily="49" charset="0"/>
              </a:rPr>
              <a:t>int</a:t>
            </a:r>
            <a:r>
              <a:rPr lang="en-US" altLang="en-US" sz="1400" b="1" dirty="0">
                <a:solidFill>
                  <a:srgbClr val="000000"/>
                </a:solidFill>
                <a:latin typeface="Courier New" pitchFamily="49" charset="0"/>
                <a:cs typeface="Courier New" pitchFamily="49" charset="0"/>
              </a:rPr>
              <a:t>_ _(self):</a:t>
            </a:r>
          </a:p>
          <a:p>
            <a:pPr eaLnBrk="1" hangingPunct="1">
              <a:spcBef>
                <a:spcPct val="0"/>
              </a:spcBef>
              <a:buFontTx/>
              <a:buNone/>
            </a:pPr>
            <a:r>
              <a:rPr lang="en-US" altLang="en-US" sz="1400" b="1" dirty="0">
                <a:solidFill>
                  <a:srgbClr val="000000"/>
                </a:solidFill>
                <a:latin typeface="Courier New" pitchFamily="49" charset="0"/>
                <a:cs typeface="Courier New" pitchFamily="49" charset="0"/>
              </a:rPr>
              <a:t>  return </a:t>
            </a:r>
            <a:r>
              <a:rPr lang="en-US" altLang="en-US" sz="1400" b="1" dirty="0" err="1">
                <a:solidFill>
                  <a:srgbClr val="000000"/>
                </a:solidFill>
                <a:latin typeface="Courier New" pitchFamily="49" charset="0"/>
                <a:cs typeface="Courier New" pitchFamily="49" charset="0"/>
              </a:rPr>
              <a:t>self.numerator</a:t>
            </a:r>
            <a:r>
              <a:rPr lang="en-US" altLang="en-US" sz="1400" b="1" dirty="0">
                <a:solidFill>
                  <a:srgbClr val="000000"/>
                </a:solidFill>
                <a:latin typeface="Courier New" pitchFamily="49" charset="0"/>
                <a:cs typeface="Courier New" pitchFamily="49" charset="0"/>
              </a:rPr>
              <a:t>//</a:t>
            </a:r>
            <a:r>
              <a:rPr lang="en-US" altLang="en-US" sz="1400" b="1" dirty="0" err="1">
                <a:solidFill>
                  <a:srgbClr val="000000"/>
                </a:solidFill>
                <a:latin typeface="Courier New" pitchFamily="49" charset="0"/>
                <a:cs typeface="Courier New" pitchFamily="49" charset="0"/>
              </a:rPr>
              <a:t>self.denominator</a:t>
            </a:r>
            <a:endParaRPr lang="en-US" altLang="en-US" sz="1200" dirty="0">
              <a:solidFill>
                <a:srgbClr val="000000"/>
              </a:solidFill>
              <a:latin typeface="Courier New" pitchFamily="49" charset="0"/>
              <a:cs typeface="Courier New" pitchFamily="49" charset="0"/>
            </a:endParaRPr>
          </a:p>
        </p:txBody>
      </p:sp>
      <p:sp>
        <p:nvSpPr>
          <p:cNvPr id="94227" name="Line 19"/>
          <p:cNvSpPr>
            <a:spLocks noChangeShapeType="1"/>
          </p:cNvSpPr>
          <p:nvPr/>
        </p:nvSpPr>
        <p:spPr bwMode="auto">
          <a:xfrm>
            <a:off x="4656138" y="4648200"/>
            <a:ext cx="0" cy="220980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490" name="Rounded Rectangular Callout 28"/>
          <p:cNvSpPr>
            <a:spLocks noChangeArrowheads="1"/>
          </p:cNvSpPr>
          <p:nvPr/>
        </p:nvSpPr>
        <p:spPr bwMode="auto">
          <a:xfrm>
            <a:off x="654050" y="5759450"/>
            <a:ext cx="2282825" cy="474663"/>
          </a:xfrm>
          <a:prstGeom prst="wedgeRoundRectCallout">
            <a:avLst>
              <a:gd name="adj1" fmla="val -38722"/>
              <a:gd name="adj2" fmla="val 6687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400">
                <a:latin typeface="Times New Roman" pitchFamily="18" charset="0"/>
              </a:rPr>
              <a:t>Very </a:t>
            </a:r>
            <a:r>
              <a:rPr lang="en-US" altLang="en-US" sz="1400"/>
              <a:t>_ _</a:t>
            </a:r>
            <a:r>
              <a:rPr lang="en-US" altLang="en-US" sz="1400">
                <a:latin typeface="Courier" pitchFamily="-65" charset="0"/>
              </a:rPr>
              <a:t>int</a:t>
            </a:r>
            <a:r>
              <a:rPr lang="en-US" altLang="en-US" sz="1400"/>
              <a:t>_ _eresting!</a:t>
            </a:r>
            <a:endParaRPr lang="en-US" altLang="en-US" sz="1400">
              <a:latin typeface="Times New Roman" pitchFamily="18" charset="0"/>
            </a:endParaRPr>
          </a:p>
        </p:txBody>
      </p:sp>
      <p:sp>
        <p:nvSpPr>
          <p:cNvPr id="30" name="Text Box 17"/>
          <p:cNvSpPr txBox="1">
            <a:spLocks noChangeArrowheads="1"/>
          </p:cNvSpPr>
          <p:nvPr/>
        </p:nvSpPr>
        <p:spPr bwMode="auto">
          <a:xfrm>
            <a:off x="4960938" y="4743450"/>
            <a:ext cx="6530975" cy="2030413"/>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myNum</a:t>
            </a:r>
            <a:r>
              <a:rPr lang="en-US" sz="1800" b="1" dirty="0">
                <a:solidFill>
                  <a:prstClr val="black"/>
                </a:solidFill>
                <a:latin typeface="Courier New" pitchFamily="49" charset="0"/>
                <a:ea typeface="+mn-ea"/>
                <a:cs typeface="Courier New" pitchFamily="49" charset="0"/>
              </a:rPr>
              <a:t> = Rational(9, 2)</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myNum.int</a:t>
            </a:r>
            <a:r>
              <a:rPr lang="en-US" sz="1800" b="1" dirty="0">
                <a:solidFill>
                  <a:prstClr val="black"/>
                </a:solidFill>
                <a:latin typeface="Courier New" pitchFamily="49" charset="0"/>
                <a:ea typeface="+mn-ea"/>
                <a:cs typeface="Courier New" pitchFamily="49" charset="0"/>
              </a:rPr>
              <a:t>()</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Barf!</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int(myNum</a:t>
            </a:r>
            <a:r>
              <a:rPr lang="en-US" sz="1800" b="1" dirty="0">
                <a:solidFill>
                  <a:prstClr val="black"/>
                </a:solidFill>
                <a:latin typeface="Courier New" pitchFamily="49" charset="0"/>
                <a:ea typeface="+mn-ea"/>
                <a:cs typeface="Courier New" pitchFamily="49" charset="0"/>
              </a:rPr>
              <a:t>)</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4</a:t>
            </a:r>
          </a:p>
        </p:txBody>
      </p:sp>
      <p:pic>
        <p:nvPicPr>
          <p:cNvPr id="20492"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19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577850"/>
          </a:xfrm>
        </p:spPr>
        <p:txBody>
          <a:bodyPr/>
          <a:lstStyle/>
          <a:p>
            <a:r>
              <a:rPr lang="en-US" altLang="en-US" dirty="0"/>
              <a:t>Putting It All Together</a:t>
            </a:r>
          </a:p>
        </p:txBody>
      </p:sp>
      <p:grpSp>
        <p:nvGrpSpPr>
          <p:cNvPr id="22531"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0" y="48228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2533" name="Rectangle 3"/>
          <p:cNvSpPr txBox="1">
            <a:spLocks noChangeArrowheads="1"/>
          </p:cNvSpPr>
          <p:nvPr/>
        </p:nvSpPr>
        <p:spPr bwMode="auto">
          <a:xfrm>
            <a:off x="217488" y="1074738"/>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200" b="1" dirty="0">
                <a:solidFill>
                  <a:srgbClr val="000000"/>
                </a:solidFill>
                <a:latin typeface="Courier New" pitchFamily="49" charset="0"/>
                <a:cs typeface="Courier New" pitchFamily="49" charset="0"/>
              </a:rPr>
              <a:t>class Rational:</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init</a:t>
            </a:r>
            <a:r>
              <a:rPr lang="en-US" altLang="en-US" sz="1200" b="1" dirty="0">
                <a:solidFill>
                  <a:srgbClr val="000000"/>
                </a:solidFill>
                <a:latin typeface="Courier New" pitchFamily="49" charset="0"/>
                <a:cs typeface="Courier New" pitchFamily="49" charset="0"/>
              </a:rPr>
              <a:t>__(self, n, d):</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n</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 = d</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__add__(self,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 =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Rational(</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eq</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ge</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repr</a:t>
            </a:r>
            <a:r>
              <a:rPr lang="en-US" altLang="en-US" sz="1200" b="1" dirty="0">
                <a:solidFill>
                  <a:srgbClr val="000000"/>
                </a:solidFill>
                <a:latin typeface="Courier New" pitchFamily="49" charset="0"/>
                <a:cs typeface="Courier New" pitchFamily="49" charset="0"/>
              </a:rPr>
              <a:t>__(self):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 +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p>
        </p:txBody>
      </p:sp>
      <p:sp>
        <p:nvSpPr>
          <p:cNvPr id="64" name="Rounded Rectangular Callout 63"/>
          <p:cNvSpPr>
            <a:spLocks noChangeArrowheads="1"/>
          </p:cNvSpPr>
          <p:nvPr/>
        </p:nvSpPr>
        <p:spPr bwMode="auto">
          <a:xfrm>
            <a:off x="6372225" y="4514850"/>
            <a:ext cx="2641600" cy="615950"/>
          </a:xfrm>
          <a:prstGeom prst="wedgeRoundRectCallout">
            <a:avLst>
              <a:gd name="adj1" fmla="val 15810"/>
              <a:gd name="adj2" fmla="val 97509"/>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Mission accomplished!</a:t>
            </a:r>
          </a:p>
        </p:txBody>
      </p:sp>
      <p:sp>
        <p:nvSpPr>
          <p:cNvPr id="65" name="Rectangle 3"/>
          <p:cNvSpPr txBox="1">
            <a:spLocks noChangeArrowheads="1"/>
          </p:cNvSpPr>
          <p:nvPr/>
        </p:nvSpPr>
        <p:spPr>
          <a:xfrm>
            <a:off x="228600" y="4960938"/>
            <a:ext cx="8229600" cy="2228850"/>
          </a:xfrm>
          <a:prstGeom prst="rect">
            <a:avLst/>
          </a:prstGeom>
        </p:spPr>
        <p:txBody>
          <a:bodyPr>
            <a:normAutofit fontScale="85000" lnSpcReduction="20000"/>
          </a:bodyPr>
          <a:lstStyle/>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from Rational import *</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a:t>
            </a:r>
            <a:r>
              <a:rPr lang="en-US" b="1" dirty="0" err="1">
                <a:solidFill>
                  <a:prstClr val="black"/>
                </a:solidFill>
                <a:latin typeface="Courier New Bold" pitchFamily="1" charset="0"/>
                <a:ea typeface="+mn-ea"/>
              </a:rPr>
              <a:t>fuelNeeded</a:t>
            </a:r>
            <a:r>
              <a:rPr lang="en-US" b="1" dirty="0">
                <a:solidFill>
                  <a:prstClr val="black"/>
                </a:solidFill>
                <a:latin typeface="Courier New Bold" pitchFamily="1" charset="0"/>
                <a:ea typeface="+mn-ea"/>
              </a:rPr>
              <a:t> = Rational(42,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Rational(36,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tank2 = Rational(6,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tank2 &gt;= </a:t>
            </a:r>
            <a:r>
              <a:rPr lang="en-US" b="1" dirty="0" err="1">
                <a:solidFill>
                  <a:prstClr val="black"/>
                </a:solidFill>
                <a:latin typeface="Courier New Bold" pitchFamily="1" charset="0"/>
                <a:ea typeface="+mn-ea"/>
              </a:rPr>
              <a:t>fuelNeeded</a:t>
            </a:r>
            <a:endParaRPr lang="en-US" b="1" dirty="0">
              <a:solidFill>
                <a:prstClr val="black"/>
              </a:solidFill>
              <a:latin typeface="Courier New Bold" pitchFamily="1" charset="0"/>
              <a:ea typeface="+mn-ea"/>
            </a:endParaRPr>
          </a:p>
          <a:p>
            <a:pPr marL="342900" indent="-342900" algn="l" defTabSz="457200" eaLnBrk="1" fontAlgn="auto" hangingPunct="1">
              <a:spcBef>
                <a:spcPct val="20000"/>
              </a:spcBef>
              <a:spcAft>
                <a:spcPts val="0"/>
              </a:spcAft>
              <a:defRPr/>
            </a:pPr>
            <a:r>
              <a:rPr lang="en-US" b="1" dirty="0">
                <a:solidFill>
                  <a:srgbClr val="FF0000"/>
                </a:solidFill>
                <a:latin typeface="Courier New Bold" pitchFamily="1" charset="0"/>
                <a:ea typeface="+mn-ea"/>
              </a:rPr>
              <a:t>True</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 </a:t>
            </a:r>
          </a:p>
        </p:txBody>
      </p:sp>
      <p:pic>
        <p:nvPicPr>
          <p:cNvPr id="22536"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5365750"/>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577850"/>
          </a:xfrm>
        </p:spPr>
        <p:txBody>
          <a:bodyPr/>
          <a:lstStyle/>
          <a:p>
            <a:r>
              <a:rPr lang="en-US" altLang="en-US" dirty="0"/>
              <a:t>Putting It All Together</a:t>
            </a:r>
          </a:p>
        </p:txBody>
      </p:sp>
      <p:grpSp>
        <p:nvGrpSpPr>
          <p:cNvPr id="21507"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0" y="48228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1509" name="Rectangle 3"/>
          <p:cNvSpPr txBox="1">
            <a:spLocks noChangeArrowheads="1"/>
          </p:cNvSpPr>
          <p:nvPr/>
        </p:nvSpPr>
        <p:spPr bwMode="auto">
          <a:xfrm>
            <a:off x="217488" y="1074738"/>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200" b="1" dirty="0">
                <a:solidFill>
                  <a:srgbClr val="000000"/>
                </a:solidFill>
                <a:latin typeface="Courier New" pitchFamily="49" charset="0"/>
                <a:cs typeface="Courier New" pitchFamily="49" charset="0"/>
              </a:rPr>
              <a:t>class Rational:</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init</a:t>
            </a:r>
            <a:r>
              <a:rPr lang="en-US" altLang="en-US" sz="1200" b="1" dirty="0">
                <a:solidFill>
                  <a:srgbClr val="000000"/>
                </a:solidFill>
                <a:latin typeface="Courier New" pitchFamily="49" charset="0"/>
                <a:cs typeface="Courier New" pitchFamily="49" charset="0"/>
              </a:rPr>
              <a:t>__(self, n, d):</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n</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 = d</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__add__(self,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Rational(</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eq</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ge</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&gt;=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repr</a:t>
            </a:r>
            <a:r>
              <a:rPr lang="en-US" altLang="en-US" sz="1200" b="1" dirty="0">
                <a:solidFill>
                  <a:srgbClr val="000000"/>
                </a:solidFill>
                <a:latin typeface="Courier New" pitchFamily="49" charset="0"/>
                <a:cs typeface="Courier New" pitchFamily="49" charset="0"/>
              </a:rPr>
              <a:t>__(self):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 +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p>
        </p:txBody>
      </p:sp>
      <p:sp>
        <p:nvSpPr>
          <p:cNvPr id="64" name="Rounded Rectangular Callout 63"/>
          <p:cNvSpPr>
            <a:spLocks noChangeArrowheads="1"/>
          </p:cNvSpPr>
          <p:nvPr/>
        </p:nvSpPr>
        <p:spPr bwMode="auto">
          <a:xfrm>
            <a:off x="6372225" y="4514850"/>
            <a:ext cx="2641600" cy="615950"/>
          </a:xfrm>
          <a:prstGeom prst="wedgeRoundRectCallout">
            <a:avLst>
              <a:gd name="adj1" fmla="val 15810"/>
              <a:gd name="adj2" fmla="val 97509"/>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Mission accomplished!</a:t>
            </a:r>
          </a:p>
        </p:txBody>
      </p:sp>
      <p:sp>
        <p:nvSpPr>
          <p:cNvPr id="65" name="Rectangle 3"/>
          <p:cNvSpPr txBox="1">
            <a:spLocks noChangeArrowheads="1"/>
          </p:cNvSpPr>
          <p:nvPr/>
        </p:nvSpPr>
        <p:spPr>
          <a:xfrm>
            <a:off x="228600" y="4960938"/>
            <a:ext cx="8229600" cy="2228850"/>
          </a:xfrm>
          <a:prstGeom prst="rect">
            <a:avLst/>
          </a:prstGeom>
        </p:spPr>
        <p:txBody>
          <a:bodyPr>
            <a:normAutofit fontScale="85000" lnSpcReduction="20000"/>
          </a:bodyPr>
          <a:lstStyle/>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from Rational import *</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a:t>
            </a:r>
            <a:r>
              <a:rPr lang="en-US" b="1" dirty="0" err="1">
                <a:solidFill>
                  <a:prstClr val="black"/>
                </a:solidFill>
                <a:latin typeface="Courier New Bold" pitchFamily="1" charset="0"/>
                <a:ea typeface="+mn-ea"/>
              </a:rPr>
              <a:t>fuelNeeded</a:t>
            </a:r>
            <a:r>
              <a:rPr lang="en-US" b="1" dirty="0">
                <a:solidFill>
                  <a:prstClr val="black"/>
                </a:solidFill>
                <a:latin typeface="Courier New Bold" pitchFamily="1" charset="0"/>
                <a:ea typeface="+mn-ea"/>
              </a:rPr>
              <a:t> = Rational(42,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Rational(36,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tank2 = Rational(6,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tank2 &gt;= </a:t>
            </a:r>
            <a:r>
              <a:rPr lang="en-US" b="1" dirty="0" err="1">
                <a:solidFill>
                  <a:prstClr val="black"/>
                </a:solidFill>
                <a:latin typeface="Courier New Bold" pitchFamily="1" charset="0"/>
                <a:ea typeface="+mn-ea"/>
              </a:rPr>
              <a:t>fuelNeeded</a:t>
            </a:r>
            <a:endParaRPr lang="en-US" b="1" dirty="0">
              <a:solidFill>
                <a:prstClr val="black"/>
              </a:solidFill>
              <a:latin typeface="Courier New Bold" pitchFamily="1" charset="0"/>
              <a:ea typeface="+mn-ea"/>
            </a:endParaRPr>
          </a:p>
          <a:p>
            <a:pPr marL="342900" indent="-342900" algn="l" defTabSz="457200" eaLnBrk="1" fontAlgn="auto" hangingPunct="1">
              <a:spcBef>
                <a:spcPct val="20000"/>
              </a:spcBef>
              <a:spcAft>
                <a:spcPts val="0"/>
              </a:spcAft>
              <a:defRPr/>
            </a:pPr>
            <a:r>
              <a:rPr lang="en-US" b="1" dirty="0">
                <a:solidFill>
                  <a:srgbClr val="FF0000"/>
                </a:solidFill>
                <a:latin typeface="Courier New Bold" pitchFamily="1" charset="0"/>
                <a:ea typeface="+mn-ea"/>
              </a:rPr>
              <a:t>True</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 </a:t>
            </a:r>
          </a:p>
        </p:txBody>
      </p:sp>
      <p:pic>
        <p:nvPicPr>
          <p:cNvPr id="21512"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5365750"/>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825500"/>
          </a:xfrm>
        </p:spPr>
        <p:txBody>
          <a:bodyPr/>
          <a:lstStyle/>
          <a:p>
            <a:r>
              <a:rPr lang="en-US" altLang="en-US" sz="3200" dirty="0" err="1"/>
              <a:t>Rationals</a:t>
            </a:r>
            <a:r>
              <a:rPr lang="en-US" altLang="en-US" sz="3200" dirty="0"/>
              <a:t> Are Now “</a:t>
            </a:r>
            <a:r>
              <a:rPr lang="en-US" altLang="ja-JP" sz="3200" dirty="0"/>
              <a:t>First Class Citizens”!</a:t>
            </a:r>
            <a:endParaRPr lang="en-US" altLang="en-US" sz="3200" dirty="0"/>
          </a:p>
        </p:txBody>
      </p:sp>
      <p:sp>
        <p:nvSpPr>
          <p:cNvPr id="23555" name="Content Placeholder 2"/>
          <p:cNvSpPr>
            <a:spLocks noGrp="1"/>
          </p:cNvSpPr>
          <p:nvPr>
            <p:ph idx="1"/>
          </p:nvPr>
        </p:nvSpPr>
        <p:spPr/>
        <p:txBody>
          <a:bodyPr/>
          <a:lstStyle/>
          <a:p>
            <a:pPr>
              <a:buFontTx/>
              <a:buNone/>
            </a:pPr>
            <a:r>
              <a:rPr lang="en-US" altLang="en-US">
                <a:latin typeface="Courier New" pitchFamily="49" charset="0"/>
                <a:cs typeface="Courier New" pitchFamily="49" charset="0"/>
              </a:rPr>
              <a:t>&gt;&gt;&gt; r1 = Rational(1, 2)</a:t>
            </a:r>
          </a:p>
          <a:p>
            <a:pPr>
              <a:buFontTx/>
              <a:buNone/>
            </a:pPr>
            <a:r>
              <a:rPr lang="en-US" altLang="en-US">
                <a:latin typeface="Courier New" pitchFamily="49" charset="0"/>
                <a:cs typeface="Courier New" pitchFamily="49" charset="0"/>
              </a:rPr>
              <a:t>&gt;&gt;&gt; r2 = Rational(1, 4)</a:t>
            </a:r>
          </a:p>
          <a:p>
            <a:pPr>
              <a:buFontTx/>
              <a:buNone/>
            </a:pPr>
            <a:r>
              <a:rPr lang="en-US" altLang="en-US">
                <a:latin typeface="Courier New" pitchFamily="49" charset="0"/>
                <a:cs typeface="Courier New" pitchFamily="49" charset="0"/>
              </a:rPr>
              <a:t>&gt;&gt;&gt; r3 = Rational(1, 8)</a:t>
            </a:r>
          </a:p>
          <a:p>
            <a:pPr>
              <a:buFontTx/>
              <a:buNone/>
            </a:pPr>
            <a:r>
              <a:rPr lang="en-US" altLang="en-US">
                <a:latin typeface="Courier New" pitchFamily="49" charset="0"/>
                <a:cs typeface="Courier New" pitchFamily="49" charset="0"/>
              </a:rPr>
              <a:t>&gt;&gt;&gt; L = [r1, r2, r3]</a:t>
            </a:r>
          </a:p>
        </p:txBody>
      </p:sp>
      <p:grpSp>
        <p:nvGrpSpPr>
          <p:cNvPr id="23556" name="Group 4"/>
          <p:cNvGrpSpPr>
            <a:grpSpLocks/>
          </p:cNvGrpSpPr>
          <p:nvPr/>
        </p:nvGrpSpPr>
        <p:grpSpPr bwMode="auto">
          <a:xfrm>
            <a:off x="609600" y="838200"/>
            <a:ext cx="8218488" cy="180975"/>
            <a:chOff x="295" y="1342"/>
            <a:chExt cx="5177" cy="114"/>
          </a:xfrm>
        </p:grpSpPr>
        <p:sp>
          <p:nvSpPr>
            <p:cNvPr id="5" name="Rectangle 5"/>
            <p:cNvSpPr>
              <a:spLocks noChangeArrowheads="1"/>
            </p:cNvSpPr>
            <p:nvPr/>
          </p:nvSpPr>
          <p:spPr bwMode="auto">
            <a:xfrm>
              <a:off x="295" y="1342"/>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 name="Rectangle 6"/>
            <p:cNvSpPr>
              <a:spLocks noChangeArrowheads="1"/>
            </p:cNvSpPr>
            <p:nvPr/>
          </p:nvSpPr>
          <p:spPr bwMode="auto">
            <a:xfrm>
              <a:off x="295" y="1408"/>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381000"/>
            <a:ext cx="7772400" cy="1143000"/>
          </a:xfrm>
        </p:spPr>
        <p:txBody>
          <a:bodyPr/>
          <a:lstStyle/>
          <a:p>
            <a:r>
              <a:rPr lang="en-US" altLang="en-US"/>
              <a:t>More OOPS…</a:t>
            </a:r>
          </a:p>
        </p:txBody>
      </p:sp>
      <p:sp>
        <p:nvSpPr>
          <p:cNvPr id="24579" name="Content Placeholder 2"/>
          <p:cNvSpPr>
            <a:spLocks noGrp="1"/>
          </p:cNvSpPr>
          <p:nvPr>
            <p:ph idx="1"/>
          </p:nvPr>
        </p:nvSpPr>
        <p:spPr>
          <a:xfrm>
            <a:off x="609600" y="1828800"/>
            <a:ext cx="7772400" cy="4114800"/>
          </a:xfrm>
        </p:spPr>
        <p:txBody>
          <a:bodyPr/>
          <a:lstStyle/>
          <a:p>
            <a:endParaRPr lang="en-US" altLang="en-US" dirty="0"/>
          </a:p>
          <a:p>
            <a:endParaRPr lang="en-US" altLang="en-US" dirty="0"/>
          </a:p>
          <a:p>
            <a:r>
              <a:rPr lang="en-US" altLang="en-US" sz="2800" dirty="0"/>
              <a:t>In lab… “</a:t>
            </a:r>
            <a:r>
              <a:rPr lang="en-US" altLang="ja-JP" sz="2800" dirty="0"/>
              <a:t>Virtual Art”:  Predicting the future with a Date class</a:t>
            </a:r>
          </a:p>
          <a:p>
            <a:r>
              <a:rPr lang="en-US" altLang="en-US" sz="2800" dirty="0"/>
              <a:t>Next time… Huffman Compression!</a:t>
            </a: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
            <a:ext cx="2865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5943600" y="2286000"/>
            <a:ext cx="233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800">
                <a:solidFill>
                  <a:srgbClr val="800000"/>
                </a:solidFill>
                <a:latin typeface="Times" pitchFamily="18" charset="0"/>
              </a:rPr>
              <a:t>Arthur </a:t>
            </a:r>
            <a:r>
              <a:rPr lang="ja-JP" altLang="en-US" sz="1800">
                <a:solidFill>
                  <a:srgbClr val="800000"/>
                </a:solidFill>
                <a:latin typeface="Times" pitchFamily="18" charset="0"/>
              </a:rPr>
              <a:t>“</a:t>
            </a:r>
            <a:r>
              <a:rPr lang="en-US" altLang="ja-JP" sz="1800">
                <a:solidFill>
                  <a:srgbClr val="800000"/>
                </a:solidFill>
                <a:latin typeface="Times" pitchFamily="18" charset="0"/>
              </a:rPr>
              <a:t>Art</a:t>
            </a:r>
            <a:r>
              <a:rPr lang="ja-JP" altLang="en-US" sz="1800">
                <a:solidFill>
                  <a:srgbClr val="800000"/>
                </a:solidFill>
                <a:latin typeface="Times" pitchFamily="18" charset="0"/>
              </a:rPr>
              <a:t>”</a:t>
            </a:r>
            <a:r>
              <a:rPr lang="en-US" altLang="ja-JP" sz="1800">
                <a:solidFill>
                  <a:srgbClr val="800000"/>
                </a:solidFill>
                <a:latin typeface="Times" pitchFamily="18" charset="0"/>
              </a:rPr>
              <a:t> Benjamin</a:t>
            </a:r>
            <a:endParaRPr lang="en-US" altLang="en-US" sz="1800">
              <a:solidFill>
                <a:srgbClr val="800000"/>
              </a:solidFill>
              <a:latin typeface="Times"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33450"/>
          </a:xfrm>
        </p:spPr>
        <p:txBody>
          <a:bodyPr/>
          <a:lstStyle/>
          <a:p>
            <a:r>
              <a:rPr lang="en-US" altLang="en-US"/>
              <a:t>Rocket Science!</a:t>
            </a:r>
          </a:p>
        </p:txBody>
      </p:sp>
      <p:sp>
        <p:nvSpPr>
          <p:cNvPr id="7171" name="Content Placeholder 2"/>
          <p:cNvSpPr>
            <a:spLocks noGrp="1"/>
          </p:cNvSpPr>
          <p:nvPr>
            <p:ph idx="1"/>
          </p:nvPr>
        </p:nvSpPr>
        <p:spPr>
          <a:xfrm>
            <a:off x="457200" y="2649538"/>
            <a:ext cx="8229600" cy="2500312"/>
          </a:xfrm>
        </p:spPr>
        <p:txBody>
          <a:bodyPr/>
          <a:lstStyle/>
          <a:p>
            <a:pPr>
              <a:buFontTx/>
              <a:buNone/>
            </a:pPr>
            <a:r>
              <a:rPr lang="en-US" altLang="en-US" dirty="0">
                <a:latin typeface="Courier New" pitchFamily="49" charset="0"/>
                <a:cs typeface="Courier New" pitchFamily="49" charset="0"/>
              </a:rPr>
              <a:t>&gt;&gt;&gt; </a:t>
            </a:r>
            <a:r>
              <a:rPr lang="en-US" altLang="en-US" dirty="0" err="1">
                <a:latin typeface="Courier New" pitchFamily="49" charset="0"/>
                <a:cs typeface="Courier New" pitchFamily="49" charset="0"/>
              </a:rPr>
              <a:t>fuelNeeded</a:t>
            </a:r>
            <a:r>
              <a:rPr lang="en-US" altLang="en-US" dirty="0">
                <a:latin typeface="Courier New" pitchFamily="49" charset="0"/>
                <a:cs typeface="Courier New" pitchFamily="49" charset="0"/>
              </a:rPr>
              <a:t> = 42/1000</a:t>
            </a:r>
          </a:p>
          <a:p>
            <a:pPr>
              <a:buFontTx/>
              <a:buNone/>
            </a:pPr>
            <a:r>
              <a:rPr lang="en-US" altLang="en-US" dirty="0">
                <a:latin typeface="Courier New" pitchFamily="49" charset="0"/>
                <a:cs typeface="Courier New" pitchFamily="49" charset="0"/>
              </a:rPr>
              <a:t>&gt;&gt;&gt; tank1 = 36/1000</a:t>
            </a:r>
          </a:p>
          <a:p>
            <a:pPr>
              <a:buFontTx/>
              <a:buNone/>
            </a:pPr>
            <a:r>
              <a:rPr lang="en-US" altLang="en-US" dirty="0">
                <a:latin typeface="Courier New" pitchFamily="49" charset="0"/>
                <a:cs typeface="Courier New" pitchFamily="49" charset="0"/>
              </a:rPr>
              <a:t>&gt;&gt;&gt; tank2 = 6/1000</a:t>
            </a:r>
          </a:p>
          <a:p>
            <a:pPr>
              <a:buFontTx/>
              <a:buNone/>
            </a:pPr>
            <a:r>
              <a:rPr lang="en-US" altLang="en-US" dirty="0">
                <a:latin typeface="Courier New" pitchFamily="49" charset="0"/>
                <a:cs typeface="Courier New" pitchFamily="49" charset="0"/>
              </a:rPr>
              <a:t>&gt;&gt;&gt; tank1 + tank2 &gt;= </a:t>
            </a:r>
            <a:r>
              <a:rPr lang="en-US" altLang="en-US" dirty="0" err="1">
                <a:latin typeface="Courier New" pitchFamily="49" charset="0"/>
                <a:cs typeface="Courier New" pitchFamily="49" charset="0"/>
              </a:rPr>
              <a:t>fuelNeeded</a:t>
            </a:r>
            <a:endParaRPr lang="en-US" altLang="en-US" dirty="0">
              <a:latin typeface="Courier New" pitchFamily="49" charset="0"/>
              <a:cs typeface="Courier New" pitchFamily="49" charset="0"/>
            </a:endParaRPr>
          </a:p>
        </p:txBody>
      </p:sp>
      <p:grpSp>
        <p:nvGrpSpPr>
          <p:cNvPr id="7172" name="Group 4"/>
          <p:cNvGrpSpPr>
            <a:grpSpLocks/>
          </p:cNvGrpSpPr>
          <p:nvPr/>
        </p:nvGrpSpPr>
        <p:grpSpPr bwMode="auto">
          <a:xfrm>
            <a:off x="609600" y="1190625"/>
            <a:ext cx="8218488" cy="180975"/>
            <a:chOff x="295" y="1311"/>
            <a:chExt cx="5177" cy="114"/>
          </a:xfrm>
        </p:grpSpPr>
        <p:sp>
          <p:nvSpPr>
            <p:cNvPr id="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21" name="Rounded Rectangular Callout 20"/>
          <p:cNvSpPr>
            <a:spLocks noChangeArrowheads="1"/>
          </p:cNvSpPr>
          <p:nvPr/>
        </p:nvSpPr>
        <p:spPr bwMode="auto">
          <a:xfrm>
            <a:off x="1295400" y="5257800"/>
            <a:ext cx="3581400" cy="392113"/>
          </a:xfrm>
          <a:prstGeom prst="wedgeRoundRectCallout">
            <a:avLst>
              <a:gd name="adj1" fmla="val -44368"/>
              <a:gd name="adj2" fmla="val 119067"/>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True?  False?  Maybe?  </a:t>
            </a:r>
            <a:r>
              <a:rPr lang="en-US" sz="1800" b="1" dirty="0">
                <a:latin typeface="+mn-lt"/>
                <a:ea typeface="+mn-ea"/>
              </a:rPr>
              <a:t>DEMO!</a:t>
            </a:r>
            <a:endParaRPr lang="en-US" sz="1800" dirty="0">
              <a:latin typeface="+mn-lt"/>
              <a:ea typeface="+mn-ea"/>
            </a:endParaRPr>
          </a:p>
        </p:txBody>
      </p:sp>
      <p:pic>
        <p:nvPicPr>
          <p:cNvPr id="7174"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60375"/>
            <a:ext cx="2189163"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816600"/>
            <a:ext cx="762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152400"/>
            <a:ext cx="7772400" cy="1143000"/>
          </a:xfrm>
        </p:spPr>
        <p:txBody>
          <a:bodyPr/>
          <a:lstStyle/>
          <a:p>
            <a:r>
              <a:rPr lang="en-US" altLang="en-US"/>
              <a:t>True Story</a:t>
            </a:r>
          </a:p>
        </p:txBody>
      </p:sp>
      <p:grpSp>
        <p:nvGrpSpPr>
          <p:cNvPr id="25603" name="Group 4"/>
          <p:cNvGrpSpPr>
            <a:grpSpLocks/>
          </p:cNvGrpSpPr>
          <p:nvPr/>
        </p:nvGrpSpPr>
        <p:grpSpPr bwMode="auto">
          <a:xfrm>
            <a:off x="609600" y="1190625"/>
            <a:ext cx="8218488" cy="180975"/>
            <a:chOff x="295" y="1311"/>
            <a:chExt cx="5177" cy="114"/>
          </a:xfrm>
        </p:grpSpPr>
        <p:sp>
          <p:nvSpPr>
            <p:cNvPr id="2561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561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1813"/>
            <a:ext cx="38576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801813"/>
            <a:ext cx="1585913"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7"/>
          <p:cNvSpPr txBox="1">
            <a:spLocks noChangeArrowheads="1"/>
          </p:cNvSpPr>
          <p:nvPr/>
        </p:nvSpPr>
        <p:spPr bwMode="auto">
          <a:xfrm>
            <a:off x="4357688" y="4149725"/>
            <a:ext cx="130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Max Krohn</a:t>
            </a:r>
          </a:p>
        </p:txBody>
      </p:sp>
      <p:pic>
        <p:nvPicPr>
          <p:cNvPr id="2560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1801813"/>
            <a:ext cx="1643062"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9"/>
          <p:cNvSpPr txBox="1">
            <a:spLocks noChangeArrowheads="1"/>
          </p:cNvSpPr>
          <p:nvPr/>
        </p:nvSpPr>
        <p:spPr bwMode="auto">
          <a:xfrm>
            <a:off x="6313488" y="4149725"/>
            <a:ext cx="183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Jeremy Stribling</a:t>
            </a:r>
          </a:p>
        </p:txBody>
      </p:sp>
      <p:sp>
        <p:nvSpPr>
          <p:cNvPr id="25609" name="TextBox 10"/>
          <p:cNvSpPr txBox="1">
            <a:spLocks noChangeArrowheads="1"/>
          </p:cNvSpPr>
          <p:nvPr/>
        </p:nvSpPr>
        <p:spPr bwMode="auto">
          <a:xfrm>
            <a:off x="1741488" y="4149725"/>
            <a:ext cx="1443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Dan Aguayo</a:t>
            </a:r>
          </a:p>
        </p:txBody>
      </p:sp>
      <p:sp>
        <p:nvSpPr>
          <p:cNvPr id="25610" name="Rectangle 11"/>
          <p:cNvSpPr>
            <a:spLocks noChangeArrowheads="1"/>
          </p:cNvSpPr>
          <p:nvPr/>
        </p:nvSpPr>
        <p:spPr bwMode="auto">
          <a:xfrm>
            <a:off x="-228600" y="1801813"/>
            <a:ext cx="1227138" cy="679450"/>
          </a:xfrm>
          <a:prstGeom prst="rect">
            <a:avLst/>
          </a:prstGeom>
          <a:solidFill>
            <a:schemeClr val="bg1"/>
          </a:solidFill>
          <a:ln w="9525" algn="ctr">
            <a:solidFill>
              <a:schemeClr val="bg1"/>
            </a:solidFill>
            <a:round/>
            <a:headEnd/>
            <a:tailEnd/>
          </a:ln>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endParaRPr lang="en-US" altLang="en-US"/>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511300"/>
            <a:ext cx="89233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4521200" y="4122738"/>
            <a:ext cx="4427538" cy="990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lstStyle/>
          <a:p>
            <a:r>
              <a:rPr lang="en-US" altLang="en-US"/>
              <a:t>k</a:t>
            </a:r>
            <a:r>
              <a:rPr lang="en-US" altLang="en-US" baseline="30000"/>
              <a:t>th</a:t>
            </a:r>
            <a:r>
              <a:rPr lang="en-US" altLang="en-US"/>
              <a:t> Order Markov Processes</a:t>
            </a:r>
          </a:p>
        </p:txBody>
      </p:sp>
      <p:grpSp>
        <p:nvGrpSpPr>
          <p:cNvPr id="27651" name="Group 3"/>
          <p:cNvGrpSpPr>
            <a:grpSpLocks/>
          </p:cNvGrpSpPr>
          <p:nvPr/>
        </p:nvGrpSpPr>
        <p:grpSpPr bwMode="auto">
          <a:xfrm>
            <a:off x="609600" y="1066800"/>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7652"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7654" name="Text Box 8"/>
          <p:cNvSpPr txBox="1">
            <a:spLocks noChangeArrowheads="1"/>
          </p:cNvSpPr>
          <p:nvPr/>
        </p:nvSpPr>
        <p:spPr bwMode="auto">
          <a:xfrm>
            <a:off x="431800" y="1295400"/>
            <a:ext cx="68199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a:t>
            </a: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spam. I like</a:t>
            </a:r>
          </a:p>
          <a:p>
            <a:pPr>
              <a:spcBef>
                <a:spcPct val="0"/>
              </a:spcBef>
              <a:buFontTx/>
              <a:buNone/>
            </a:pPr>
            <a:r>
              <a:rPr lang="en-US" altLang="en-US" sz="2400" b="1">
                <a:solidFill>
                  <a:srgbClr val="000000"/>
                </a:solidFill>
                <a:latin typeface="Courier New" pitchFamily="49" charset="0"/>
              </a:rPr>
              <a:t>toast and spam. I eat ben</a:t>
            </a:r>
          </a:p>
          <a:p>
            <a:pPr>
              <a:spcBef>
                <a:spcPct val="0"/>
              </a:spcBef>
              <a:buFontTx/>
              <a:buNone/>
            </a:pPr>
            <a:r>
              <a:rPr lang="en-US" altLang="en-US" sz="2400" b="1">
                <a:solidFill>
                  <a:srgbClr val="000000"/>
                </a:solidFill>
                <a:latin typeface="Courier New" pitchFamily="49" charset="0"/>
              </a:rPr>
              <a:t>and jerry's ice cream too."</a:t>
            </a:r>
            <a:endParaRPr lang="en-US" altLang="en-US" sz="2400" b="1">
              <a:solidFill>
                <a:srgbClr val="000000"/>
              </a:solidFill>
              <a:latin typeface="Times" pitchFamily="18" charset="0"/>
            </a:endParaRP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5C1151"/>
                </a:solidFill>
                <a:latin typeface="Times" pitchFamily="18" charset="0"/>
              </a:rPr>
              <a:t>First order Markov Dictionary:</a:t>
            </a: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 I : like, like, eat</a:t>
            </a:r>
          </a:p>
          <a:p>
            <a:pPr>
              <a:spcBef>
                <a:spcPct val="0"/>
              </a:spcBef>
              <a:buFontTx/>
              <a:buNone/>
            </a:pPr>
            <a:r>
              <a:rPr lang="en-US" altLang="en-US" sz="2400" b="1">
                <a:solidFill>
                  <a:srgbClr val="000000"/>
                </a:solidFill>
                <a:latin typeface="Courier New" pitchFamily="49" charset="0"/>
              </a:rPr>
              <a:t>  like : spam., toast</a:t>
            </a:r>
          </a:p>
          <a:p>
            <a:pPr>
              <a:spcBef>
                <a:spcPct val="0"/>
              </a:spcBef>
              <a:buFontTx/>
              <a:buNone/>
            </a:pPr>
            <a:r>
              <a:rPr lang="en-US" altLang="en-US" sz="2400" b="1">
                <a:solidFill>
                  <a:srgbClr val="000000"/>
                </a:solidFill>
                <a:latin typeface="Courier New" pitchFamily="49" charset="0"/>
              </a:rPr>
              <a:t>  spam. : I, I</a:t>
            </a:r>
          </a:p>
          <a:p>
            <a:pPr>
              <a:spcBef>
                <a:spcPct val="0"/>
              </a:spcBef>
              <a:buFontTx/>
              <a:buNone/>
            </a:pPr>
            <a:r>
              <a:rPr lang="en-US" altLang="en-US" sz="2400" b="1">
                <a:solidFill>
                  <a:srgbClr val="000000"/>
                </a:solidFill>
                <a:latin typeface="Courier New" pitchFamily="49" charset="0"/>
              </a:rPr>
              <a:t>  and : spam, jerry's</a:t>
            </a:r>
          </a:p>
          <a:p>
            <a:pPr>
              <a:spcBef>
                <a:spcPct val="0"/>
              </a:spcBef>
              <a:buFontTx/>
              <a:buNone/>
            </a:pPr>
            <a:r>
              <a:rPr lang="en-US" altLang="en-US" sz="2400" b="1">
                <a:solidFill>
                  <a:srgbClr val="000000"/>
                </a:solidFill>
                <a:latin typeface="Courier New" pitchFamily="49" charset="0"/>
              </a:rPr>
              <a:t>  </a:t>
            </a:r>
            <a:r>
              <a:rPr lang="en-US" altLang="en-US" sz="2400" b="1">
                <a:solidFill>
                  <a:srgbClr val="00B050"/>
                </a:solidFill>
                <a:latin typeface="Courier New" pitchFamily="49" charset="0"/>
              </a:rPr>
              <a:t>MORE ENTRIES…</a:t>
            </a: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b="1">
                <a:solidFill>
                  <a:srgbClr val="145252"/>
                </a:solidFill>
                <a:latin typeface="Times" pitchFamily="18" charset="0"/>
              </a:rPr>
              <a:t>Generating “random” text:</a:t>
            </a:r>
          </a:p>
          <a:p>
            <a:pPr>
              <a:spcBef>
                <a:spcPct val="0"/>
              </a:spcBef>
              <a:buFontTx/>
              <a:buNone/>
            </a:pPr>
            <a:r>
              <a:rPr lang="en-US" altLang="en-US" sz="2400" b="1">
                <a:solidFill>
                  <a:srgbClr val="145252"/>
                </a:solidFill>
                <a:latin typeface="Times" pitchFamily="18" charset="0"/>
              </a:rPr>
              <a:t>    </a:t>
            </a:r>
            <a:r>
              <a:rPr lang="en-US" altLang="en-US" sz="2400" b="1">
                <a:solidFill>
                  <a:srgbClr val="5C1151"/>
                </a:solidFill>
                <a:latin typeface="Courier New" pitchFamily="49" charset="0"/>
              </a:rPr>
              <a:t>"I like spam.  I like spam."</a:t>
            </a:r>
          </a:p>
          <a:p>
            <a:pPr>
              <a:spcBef>
                <a:spcPct val="0"/>
              </a:spcBef>
              <a:buFontTx/>
              <a:buNone/>
            </a:pPr>
            <a:r>
              <a:rPr lang="en-US" altLang="en-US" sz="2400" b="1">
                <a:solidFill>
                  <a:srgbClr val="5C1151"/>
                </a:solidFill>
                <a:latin typeface="Courier New" pitchFamily="49" charset="0"/>
              </a:rPr>
              <a:t>  </a:t>
            </a:r>
            <a:r>
              <a:rPr lang="en-US" altLang="en-US" sz="2400" b="1">
                <a:solidFill>
                  <a:srgbClr val="044F06"/>
                </a:solidFill>
                <a:latin typeface="Courier New" pitchFamily="49" charset="0"/>
              </a:rPr>
              <a:t>"I eat ben and spam. I like toast </a:t>
            </a:r>
          </a:p>
          <a:p>
            <a:pPr>
              <a:spcBef>
                <a:spcPct val="0"/>
              </a:spcBef>
              <a:buFontTx/>
              <a:buNone/>
            </a:pPr>
            <a:r>
              <a:rPr lang="en-US" altLang="en-US" sz="2400" b="1">
                <a:solidFill>
                  <a:srgbClr val="044F06"/>
                </a:solidFill>
                <a:latin typeface="Courier New" pitchFamily="49" charset="0"/>
              </a:rPr>
              <a:t>	and jerry's ice cream too."</a:t>
            </a:r>
            <a:endParaRPr lang="en-US" altLang="en-US" sz="2400" b="1">
              <a:solidFill>
                <a:srgbClr val="000000"/>
              </a:solidFill>
              <a:latin typeface="Courier New"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
            <a:ext cx="7772400" cy="1143000"/>
          </a:xfrm>
        </p:spPr>
        <p:txBody>
          <a:bodyPr/>
          <a:lstStyle/>
          <a:p>
            <a:r>
              <a:rPr lang="en-US" altLang="en-US"/>
              <a:t>k</a:t>
            </a:r>
            <a:r>
              <a:rPr lang="en-US" altLang="en-US" baseline="30000"/>
              <a:t>th</a:t>
            </a:r>
            <a:r>
              <a:rPr lang="en-US" altLang="en-US"/>
              <a:t> Order Markov Processes</a:t>
            </a:r>
          </a:p>
        </p:txBody>
      </p:sp>
      <p:grpSp>
        <p:nvGrpSpPr>
          <p:cNvPr id="28675" name="Group 3"/>
          <p:cNvGrpSpPr>
            <a:grpSpLocks/>
          </p:cNvGrpSpPr>
          <p:nvPr/>
        </p:nvGrpSpPr>
        <p:grpSpPr bwMode="auto">
          <a:xfrm>
            <a:off x="609600" y="1066800"/>
            <a:ext cx="8218488" cy="180975"/>
            <a:chOff x="295" y="1311"/>
            <a:chExt cx="5177" cy="114"/>
          </a:xfrm>
        </p:grpSpPr>
        <p:sp>
          <p:nvSpPr>
            <p:cNvPr id="2867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868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8676"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8678" name="Text Box 8"/>
          <p:cNvSpPr txBox="1">
            <a:spLocks noChangeArrowheads="1"/>
          </p:cNvSpPr>
          <p:nvPr/>
        </p:nvSpPr>
        <p:spPr bwMode="auto">
          <a:xfrm>
            <a:off x="142875" y="1828800"/>
            <a:ext cx="87725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solidFill>
                  <a:srgbClr val="044F06"/>
                </a:solidFill>
                <a:latin typeface="Times" pitchFamily="18" charset="0"/>
              </a:rPr>
              <a:t>Training File: </a:t>
            </a:r>
            <a:r>
              <a:rPr lang="en-US" altLang="en-US" sz="2400" b="1" dirty="0">
                <a:solidFill>
                  <a:srgbClr val="000000"/>
                </a:solidFill>
                <a:latin typeface="Times" pitchFamily="18" charset="0"/>
              </a:rPr>
              <a:t>Original Star Wars plot</a:t>
            </a: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00000"/>
                </a:solidFill>
                <a:latin typeface="Times" pitchFamily="18" charset="0"/>
              </a:rPr>
              <a:t>First order Markov sentences</a:t>
            </a:r>
          </a:p>
          <a:p>
            <a:pPr>
              <a:spcBef>
                <a:spcPct val="0"/>
              </a:spcBef>
              <a:buFontTx/>
              <a:buNone/>
            </a:pPr>
            <a:r>
              <a:rPr lang="en-US" altLang="en-US" sz="2400" b="1" dirty="0">
                <a:solidFill>
                  <a:srgbClr val="000000"/>
                </a:solidFill>
                <a:latin typeface="Times" pitchFamily="18" charset="0"/>
              </a:rPr>
              <a:t>generated…</a:t>
            </a: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44F06"/>
                </a:solidFill>
                <a:latin typeface="Courier New" pitchFamily="49" charset="0"/>
              </a:rPr>
              <a:t>  "The droids are captured by</a:t>
            </a:r>
          </a:p>
          <a:p>
            <a:pPr>
              <a:spcBef>
                <a:spcPct val="0"/>
              </a:spcBef>
              <a:buFontTx/>
              <a:buNone/>
            </a:pPr>
            <a:r>
              <a:rPr lang="en-US" altLang="en-US" sz="2400" b="1" dirty="0">
                <a:solidFill>
                  <a:srgbClr val="044F06"/>
                </a:solidFill>
                <a:latin typeface="Courier New" pitchFamily="49" charset="0"/>
              </a:rPr>
              <a:t>elderly hermit "Old Ben" Kenobi,</a:t>
            </a:r>
          </a:p>
          <a:p>
            <a:pPr>
              <a:spcBef>
                <a:spcPct val="0"/>
              </a:spcBef>
              <a:buFontTx/>
              <a:buNone/>
            </a:pPr>
            <a:r>
              <a:rPr lang="en-US" altLang="en-US" sz="2400" b="1" dirty="0">
                <a:solidFill>
                  <a:srgbClr val="044F06"/>
                </a:solidFill>
                <a:latin typeface="Courier New" pitchFamily="49" charset="0"/>
              </a:rPr>
              <a:t>an entire planet."</a:t>
            </a:r>
            <a:endParaRPr lang="en-US" altLang="en-US" sz="2400" b="1" dirty="0">
              <a:solidFill>
                <a:srgbClr val="044F06"/>
              </a:solidFill>
              <a:latin typeface="Times" pitchFamily="18" charset="0"/>
            </a:endParaRPr>
          </a:p>
          <a:p>
            <a:pPr>
              <a:spcBef>
                <a:spcPct val="0"/>
              </a:spcBef>
              <a:buFontTx/>
              <a:buNone/>
            </a:pPr>
            <a:endParaRPr lang="en-US" altLang="en-US" sz="2400" b="1" dirty="0">
              <a:solidFill>
                <a:srgbClr val="000000"/>
              </a:solidFill>
              <a:latin typeface="Courier New" pitchFamily="49" charset="0"/>
            </a:endParaRPr>
          </a:p>
          <a:p>
            <a:pPr>
              <a:spcBef>
                <a:spcPct val="0"/>
              </a:spcBef>
              <a:buFontTx/>
              <a:buNone/>
            </a:pPr>
            <a:r>
              <a:rPr lang="en-US" altLang="en-US" sz="2400" dirty="0">
                <a:solidFill>
                  <a:srgbClr val="000000"/>
                </a:solidFill>
                <a:latin typeface="Times" pitchFamily="18" charset="0"/>
              </a:rPr>
              <a:t>     </a:t>
            </a:r>
            <a:r>
              <a:rPr lang="en-US" altLang="en-US" sz="2400" dirty="0">
                <a:solidFill>
                  <a:srgbClr val="7A080E"/>
                </a:solidFill>
                <a:latin typeface="Courier New" pitchFamily="49" charset="0"/>
              </a:rPr>
              <a:t>"</a:t>
            </a:r>
            <a:r>
              <a:rPr lang="en-US" altLang="en-US" sz="2400" b="1" dirty="0">
                <a:solidFill>
                  <a:srgbClr val="7A080E"/>
                </a:solidFill>
                <a:latin typeface="Courier New" pitchFamily="49" charset="0"/>
              </a:rPr>
              <a:t>Leia's schematics reveal a cantina in place of the ways of the Rebels to search for analysis.</a:t>
            </a:r>
            <a:r>
              <a:rPr lang="en-US" altLang="en-US" sz="2400" dirty="0">
                <a:solidFill>
                  <a:srgbClr val="7A080E"/>
                </a:solidFill>
                <a:latin typeface="Courier New" pitchFamily="49" charset="0"/>
              </a:rPr>
              <a:t>"</a:t>
            </a:r>
            <a:endParaRPr lang="en-US" altLang="en-US" sz="2400" b="1" dirty="0">
              <a:solidFill>
                <a:srgbClr val="000000"/>
              </a:solidFill>
              <a:latin typeface="Courier New"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r>
              <a:rPr lang="en-US" altLang="en-US"/>
              <a:t>k</a:t>
            </a:r>
            <a:r>
              <a:rPr lang="en-US" altLang="en-US" baseline="30000"/>
              <a:t>th</a:t>
            </a:r>
            <a:r>
              <a:rPr lang="en-US" altLang="en-US"/>
              <a:t> Order Markov Processes</a:t>
            </a:r>
          </a:p>
        </p:txBody>
      </p:sp>
      <p:grpSp>
        <p:nvGrpSpPr>
          <p:cNvPr id="29699" name="Group 3"/>
          <p:cNvGrpSpPr>
            <a:grpSpLocks/>
          </p:cNvGrpSpPr>
          <p:nvPr/>
        </p:nvGrpSpPr>
        <p:grpSpPr bwMode="auto">
          <a:xfrm>
            <a:off x="609600" y="1066800"/>
            <a:ext cx="8218488" cy="180975"/>
            <a:chOff x="295" y="1311"/>
            <a:chExt cx="5177" cy="114"/>
          </a:xfrm>
        </p:grpSpPr>
        <p:sp>
          <p:nvSpPr>
            <p:cNvPr id="297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97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9700"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9702" name="Text Box 8"/>
          <p:cNvSpPr txBox="1">
            <a:spLocks noChangeArrowheads="1"/>
          </p:cNvSpPr>
          <p:nvPr/>
        </p:nvSpPr>
        <p:spPr bwMode="auto">
          <a:xfrm>
            <a:off x="496888" y="1447800"/>
            <a:ext cx="57610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a:t>
            </a: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spam. I like</a:t>
            </a:r>
          </a:p>
          <a:p>
            <a:pPr>
              <a:spcBef>
                <a:spcPct val="0"/>
              </a:spcBef>
              <a:buFontTx/>
              <a:buNone/>
            </a:pPr>
            <a:r>
              <a:rPr lang="en-US" altLang="en-US" sz="2400" b="1">
                <a:solidFill>
                  <a:srgbClr val="000000"/>
                </a:solidFill>
                <a:latin typeface="Courier New" pitchFamily="49" charset="0"/>
              </a:rPr>
              <a:t>toast and spam. I eat ben</a:t>
            </a:r>
          </a:p>
          <a:p>
            <a:pPr>
              <a:spcBef>
                <a:spcPct val="0"/>
              </a:spcBef>
              <a:buFontTx/>
              <a:buNone/>
            </a:pPr>
            <a:r>
              <a:rPr lang="en-US" altLang="en-US" sz="2400" b="1">
                <a:solidFill>
                  <a:srgbClr val="000000"/>
                </a:solidFill>
                <a:latin typeface="Courier New" pitchFamily="49" charset="0"/>
              </a:rPr>
              <a:t>and jerry's ice cream too."</a:t>
            </a:r>
            <a:endParaRPr lang="en-US" altLang="en-US" sz="2400" b="1">
              <a:solidFill>
                <a:srgbClr val="000000"/>
              </a:solidFill>
              <a:latin typeface="Times" pitchFamily="18" charset="0"/>
            </a:endParaRP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5C1151"/>
                </a:solidFill>
                <a:latin typeface="Times" pitchFamily="18" charset="0"/>
              </a:rPr>
              <a:t>First order Markov Dictionary:</a:t>
            </a: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 I : like, like, eat</a:t>
            </a:r>
          </a:p>
          <a:p>
            <a:pPr>
              <a:spcBef>
                <a:spcPct val="0"/>
              </a:spcBef>
              <a:buFontTx/>
              <a:buNone/>
            </a:pPr>
            <a:r>
              <a:rPr lang="en-US" altLang="en-US" sz="2400" b="1">
                <a:solidFill>
                  <a:srgbClr val="000000"/>
                </a:solidFill>
                <a:latin typeface="Courier New" pitchFamily="49" charset="0"/>
              </a:rPr>
              <a:t>  like : spam, toast</a:t>
            </a:r>
          </a:p>
          <a:p>
            <a:pPr>
              <a:spcBef>
                <a:spcPct val="0"/>
              </a:spcBef>
              <a:buFontTx/>
              <a:buNone/>
            </a:pPr>
            <a:r>
              <a:rPr lang="en-US" altLang="en-US" sz="2400" b="1">
                <a:solidFill>
                  <a:srgbClr val="000000"/>
                </a:solidFill>
                <a:latin typeface="Courier New" pitchFamily="49" charset="0"/>
              </a:rPr>
              <a:t>  spam. : I, I</a:t>
            </a:r>
          </a:p>
          <a:p>
            <a:pPr>
              <a:spcBef>
                <a:spcPct val="0"/>
              </a:spcBef>
              <a:buFontTx/>
              <a:buNone/>
            </a:pPr>
            <a:r>
              <a:rPr lang="en-US" altLang="en-US" sz="2400" b="1">
                <a:solidFill>
                  <a:srgbClr val="000000"/>
                </a:solidFill>
                <a:latin typeface="Courier New" pitchFamily="49" charset="0"/>
              </a:rPr>
              <a:t>  and : spam, jerry's</a:t>
            </a:r>
          </a:p>
          <a:p>
            <a:pPr>
              <a:spcBef>
                <a:spcPct val="0"/>
              </a:spcBef>
              <a:buFontTx/>
              <a:buNone/>
            </a:pPr>
            <a:r>
              <a:rPr lang="en-US" altLang="en-US" sz="2400" b="1">
                <a:solidFill>
                  <a:srgbClr val="000000"/>
                </a:solidFill>
                <a:latin typeface="Courier New" pitchFamily="49" charset="0"/>
              </a:rPr>
              <a:t>  MORE ENTRIES…</a:t>
            </a:r>
          </a:p>
          <a:p>
            <a:pPr>
              <a:spcBef>
                <a:spcPct val="0"/>
              </a:spcBef>
              <a:buFontTx/>
              <a:buNone/>
            </a:pPr>
            <a:r>
              <a:rPr lang="en-US" altLang="en-US" sz="2400" b="1">
                <a:solidFill>
                  <a:srgbClr val="7A080E"/>
                </a:solidFill>
                <a:latin typeface="Times" pitchFamily="18" charset="0"/>
              </a:rPr>
              <a:t>Second order Markov Dictionary:</a:t>
            </a: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 spam., toast</a:t>
            </a:r>
          </a:p>
          <a:p>
            <a:pPr>
              <a:spcBef>
                <a:spcPct val="0"/>
              </a:spcBef>
              <a:buFontTx/>
              <a:buNone/>
            </a:pPr>
            <a:r>
              <a:rPr lang="en-US" altLang="en-US" sz="2400" b="1">
                <a:solidFill>
                  <a:srgbClr val="000000"/>
                </a:solidFill>
                <a:latin typeface="Courier New" pitchFamily="49" charset="0"/>
              </a:rPr>
              <a:t>  like spam. : I</a:t>
            </a:r>
          </a:p>
          <a:p>
            <a:pPr>
              <a:spcBef>
                <a:spcPct val="0"/>
              </a:spcBef>
              <a:buFontTx/>
              <a:buNone/>
            </a:pPr>
            <a:r>
              <a:rPr lang="en-US" altLang="en-US" sz="2400" b="1">
                <a:solidFill>
                  <a:srgbClr val="000000"/>
                </a:solidFill>
                <a:latin typeface="Courier New" pitchFamily="49" charset="0"/>
              </a:rPr>
              <a:t>  spam. I : like, eat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1143000"/>
          </a:xfrm>
        </p:spPr>
        <p:txBody>
          <a:bodyPr/>
          <a:lstStyle/>
          <a:p>
            <a:r>
              <a:rPr lang="en-US" altLang="en-US"/>
              <a:t>k</a:t>
            </a:r>
            <a:r>
              <a:rPr lang="en-US" altLang="en-US" baseline="30000"/>
              <a:t>th</a:t>
            </a:r>
            <a:r>
              <a:rPr lang="en-US" altLang="en-US"/>
              <a:t> Order Markov Processes</a:t>
            </a:r>
          </a:p>
        </p:txBody>
      </p:sp>
      <p:grpSp>
        <p:nvGrpSpPr>
          <p:cNvPr id="30723" name="Group 3"/>
          <p:cNvGrpSpPr>
            <a:grpSpLocks/>
          </p:cNvGrpSpPr>
          <p:nvPr/>
        </p:nvGrpSpPr>
        <p:grpSpPr bwMode="auto">
          <a:xfrm>
            <a:off x="609600" y="1066800"/>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
        <p:nvSpPr>
          <p:cNvPr id="30724" name="Text Box 6"/>
          <p:cNvSpPr txBox="1">
            <a:spLocks noChangeArrowheads="1"/>
          </p:cNvSpPr>
          <p:nvPr/>
        </p:nvSpPr>
        <p:spPr bwMode="auto">
          <a:xfrm>
            <a:off x="273050" y="1447800"/>
            <a:ext cx="87185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solidFill>
                  <a:srgbClr val="044F06"/>
                </a:solidFill>
                <a:latin typeface="Times" pitchFamily="18" charset="0"/>
              </a:rPr>
              <a:t>Training File: </a:t>
            </a:r>
            <a:r>
              <a:rPr lang="en-US" altLang="en-US" sz="2400" b="1" dirty="0">
                <a:solidFill>
                  <a:srgbClr val="000000"/>
                </a:solidFill>
                <a:latin typeface="Times" pitchFamily="18" charset="0"/>
              </a:rPr>
              <a:t>Original Star Wars plot</a:t>
            </a: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00000"/>
                </a:solidFill>
                <a:latin typeface="Times" pitchFamily="18" charset="0"/>
              </a:rPr>
              <a:t>Second-order Markov sentences</a:t>
            </a:r>
          </a:p>
          <a:p>
            <a:pPr>
              <a:spcBef>
                <a:spcPct val="0"/>
              </a:spcBef>
              <a:buFontTx/>
              <a:buNone/>
            </a:pPr>
            <a:r>
              <a:rPr lang="en-US" altLang="en-US" sz="2400" b="1" dirty="0">
                <a:solidFill>
                  <a:srgbClr val="000000"/>
                </a:solidFill>
                <a:latin typeface="Times" pitchFamily="18" charset="0"/>
              </a:rPr>
              <a:t>generated…</a:t>
            </a: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44F06"/>
                </a:solidFill>
                <a:latin typeface="Courier New" pitchFamily="49" charset="0"/>
              </a:rPr>
              <a:t>  "The droids are captured by </a:t>
            </a:r>
            <a:r>
              <a:rPr lang="en-US" altLang="en-US" sz="2400" b="1" dirty="0" err="1">
                <a:solidFill>
                  <a:srgbClr val="044F06"/>
                </a:solidFill>
                <a:latin typeface="Courier New" pitchFamily="49" charset="0"/>
              </a:rPr>
              <a:t>Jawa</a:t>
            </a:r>
            <a:r>
              <a:rPr lang="en-US" altLang="en-US" sz="2400" b="1" dirty="0">
                <a:solidFill>
                  <a:srgbClr val="044F06"/>
                </a:solidFill>
                <a:latin typeface="Courier New" pitchFamily="49" charset="0"/>
              </a:rPr>
              <a:t> traders, who sell them to her father, a fellow veteran, for analysis."</a:t>
            </a:r>
            <a:endParaRPr lang="en-US" altLang="en-US" sz="2400" dirty="0">
              <a:solidFill>
                <a:srgbClr val="000000"/>
              </a:solidFill>
              <a:latin typeface="Times" pitchFamily="18" charset="0"/>
            </a:endParaRPr>
          </a:p>
          <a:p>
            <a:pPr>
              <a:spcBef>
                <a:spcPct val="0"/>
              </a:spcBef>
              <a:buFontTx/>
              <a:buNone/>
            </a:pPr>
            <a:endParaRPr lang="en-US" altLang="en-US" sz="2400" b="1" dirty="0">
              <a:solidFill>
                <a:srgbClr val="000000"/>
              </a:solidFill>
              <a:latin typeface="Courier New" pitchFamily="49" charset="0"/>
            </a:endParaRPr>
          </a:p>
          <a:p>
            <a:pPr>
              <a:spcBef>
                <a:spcPct val="0"/>
              </a:spcBef>
              <a:buFontTx/>
              <a:buNone/>
            </a:pPr>
            <a:r>
              <a:rPr lang="en-US" altLang="en-US" sz="2400" b="1" dirty="0">
                <a:solidFill>
                  <a:srgbClr val="7A080E"/>
                </a:solidFill>
                <a:latin typeface="Courier New" pitchFamily="49" charset="0"/>
              </a:rPr>
              <a:t>  "Before the Falcon to be captured by the disembodied voice of Obi-</a:t>
            </a:r>
            <a:r>
              <a:rPr lang="en-US" altLang="en-US" sz="2400" b="1" dirty="0" err="1">
                <a:solidFill>
                  <a:srgbClr val="7A080E"/>
                </a:solidFill>
                <a:latin typeface="Courier New" pitchFamily="49" charset="0"/>
              </a:rPr>
              <a:t>Wan’s</a:t>
            </a:r>
            <a:r>
              <a:rPr lang="en-US" altLang="en-US" sz="2400" b="1" dirty="0">
                <a:solidFill>
                  <a:srgbClr val="7A080E"/>
                </a:solidFill>
                <a:latin typeface="Courier New" pitchFamily="49" charset="0"/>
              </a:rPr>
              <a:t> spirit, Luke turns off his targeting computer and uses the Force and murdered him."</a:t>
            </a:r>
            <a:endParaRPr lang="en-US" altLang="en-US" sz="2400" b="1" dirty="0">
              <a:solidFill>
                <a:srgbClr val="000000"/>
              </a:solidFill>
              <a:latin typeface="Courier New" pitchFamily="49"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Raf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606" y="3219052"/>
            <a:ext cx="2234146" cy="1285875"/>
          </a:xfrm>
          <a:prstGeom prst="rect">
            <a:avLst/>
          </a:prstGeom>
          <a:noFill/>
          <a:extLst>
            <a:ext uri="{909E8E84-426E-40dd-AFC4-6F175D3DCCD1}">
              <a14:hiddenFill xmlns:a14="http://schemas.microsoft.com/office/drawing/2010/main" xmlns="">
                <a:solidFill>
                  <a:srgbClr val="FFFFFF"/>
                </a:solidFill>
              </a14:hiddenFill>
            </a:ext>
          </a:extLst>
        </p:spPr>
      </p:pic>
      <p:sp>
        <p:nvSpPr>
          <p:cNvPr id="36866" name="Rectangle 2"/>
          <p:cNvSpPr>
            <a:spLocks noGrp="1" noChangeArrowheads="1"/>
          </p:cNvSpPr>
          <p:nvPr>
            <p:ph type="title"/>
          </p:nvPr>
        </p:nvSpPr>
        <p:spPr>
          <a:xfrm>
            <a:off x="647700" y="0"/>
            <a:ext cx="8153400" cy="1143000"/>
          </a:xfrm>
        </p:spPr>
        <p:txBody>
          <a:bodyPr rIns="132080"/>
          <a:lstStyle/>
          <a:p>
            <a:pPr indent="0" eaLnBrk="1" hangingPunct="1"/>
            <a:r>
              <a:rPr lang="en-US" altLang="en-US"/>
              <a:t>Structured Query Language</a:t>
            </a:r>
          </a:p>
        </p:txBody>
      </p:sp>
      <p:grpSp>
        <p:nvGrpSpPr>
          <p:cNvPr id="36867" name="Group 3"/>
          <p:cNvGrpSpPr>
            <a:grpSpLocks/>
          </p:cNvGrpSpPr>
          <p:nvPr/>
        </p:nvGrpSpPr>
        <p:grpSpPr bwMode="auto">
          <a:xfrm>
            <a:off x="614363" y="962025"/>
            <a:ext cx="8218487" cy="180975"/>
            <a:chOff x="0" y="0"/>
            <a:chExt cx="5177" cy="114"/>
          </a:xfrm>
        </p:grpSpPr>
        <p:sp>
          <p:nvSpPr>
            <p:cNvPr id="3687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687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368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5702" y="4724400"/>
            <a:ext cx="1147147" cy="1433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TextBox 2"/>
          <p:cNvSpPr txBox="1">
            <a:spLocks noChangeArrowheads="1"/>
          </p:cNvSpPr>
          <p:nvPr/>
        </p:nvSpPr>
        <p:spPr bwMode="auto">
          <a:xfrm>
            <a:off x="7306775" y="6153944"/>
            <a:ext cx="1905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dirty="0">
                <a:solidFill>
                  <a:srgbClr val="000000"/>
                </a:solidFill>
              </a:rPr>
              <a:t>Don Chamberlin HMC '66</a:t>
            </a:r>
          </a:p>
        </p:txBody>
      </p:sp>
      <p:pic>
        <p:nvPicPr>
          <p:cNvPr id="17410" name="Picture 2" descr="http://kccollegegameday.com/wp-content/uploads/2009/01/bluegoldblack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666" y="5000304"/>
            <a:ext cx="1763377" cy="1492993"/>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researcher.ibm.com/researcher/files/us-dchamber/don_sail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611" y="4967709"/>
            <a:ext cx="2175927" cy="1525588"/>
          </a:xfrm>
          <a:prstGeom prst="rect">
            <a:avLst/>
          </a:prstGeom>
          <a:noFill/>
          <a:extLst>
            <a:ext uri="{909E8E84-426E-40dd-AFC4-6F175D3DCCD1}">
              <a14:hiddenFill xmlns:a14="http://schemas.microsoft.com/office/drawing/2010/main" xmlns="">
                <a:solidFill>
                  <a:srgbClr val="FFFFFF"/>
                </a:solidFill>
              </a14:hiddenFill>
            </a:ext>
          </a:extLst>
        </p:spPr>
      </p:pic>
      <p:pic>
        <p:nvPicPr>
          <p:cNvPr id="17414" name="Picture 6" descr="http://researcher.ibm.com/researcher/files/us-dchamber/don-bik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1304" y="4885927"/>
            <a:ext cx="1812896" cy="1752601"/>
          </a:xfrm>
          <a:prstGeom prst="rect">
            <a:avLst/>
          </a:prstGeom>
          <a:noFill/>
          <a:extLst>
            <a:ext uri="{909E8E84-426E-40dd-AFC4-6F175D3DCCD1}">
              <a14:hiddenFill xmlns:a14="http://schemas.microsoft.com/office/drawing/2010/main" xmlns="">
                <a:solidFill>
                  <a:srgbClr val="FFFFFF"/>
                </a:solidFill>
              </a14:hiddenFill>
            </a:ext>
          </a:extLst>
        </p:spPr>
      </p:pic>
      <p:pic>
        <p:nvPicPr>
          <p:cNvPr id="17416" name="Picture 8" descr="http://researcher.ibm.com/researcher/files/us-dchamber/spenc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5075" y="1524000"/>
            <a:ext cx="2486025" cy="2833297"/>
          </a:xfrm>
          <a:prstGeom prst="rect">
            <a:avLst/>
          </a:prstGeom>
          <a:noFill/>
          <a:extLst>
            <a:ext uri="{909E8E84-426E-40dd-AFC4-6F175D3DCCD1}">
              <a14:hiddenFill xmlns:a14="http://schemas.microsoft.com/office/drawing/2010/main" xmlns="">
                <a:solidFill>
                  <a:srgbClr val="FFFFFF"/>
                </a:solidFill>
              </a14:hiddenFill>
            </a:ext>
          </a:extLst>
        </p:spPr>
      </p:pic>
      <p:sp>
        <p:nvSpPr>
          <p:cNvPr id="3686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xmlns="">
                <a:solidFill>
                  <a:srgbClr val="BCDFE2"/>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a:t>
            </a:r>
            <a:r>
              <a:rPr lang="en-US" altLang="en-US" sz="2400" dirty="0" err="1">
                <a:solidFill>
                  <a:srgbClr val="000000"/>
                </a:solidFill>
              </a:rPr>
              <a:t>gpa</a:t>
            </a:r>
            <a:r>
              <a:rPr lang="en-US" altLang="en-US" sz="2400" dirty="0">
                <a:solidFill>
                  <a:srgbClr val="000000"/>
                </a:solidFill>
              </a:rPr>
              <a:t> from students where			</a:t>
            </a:r>
            <a:r>
              <a:rPr lang="en-US" altLang="en-US" sz="2400" dirty="0" err="1">
                <a:solidFill>
                  <a:srgbClr val="000000"/>
                </a:solidFill>
              </a:rPr>
              <a:t>first_name</a:t>
            </a:r>
            <a:r>
              <a:rPr lang="en-US" altLang="en-US" sz="2400" dirty="0">
                <a:solidFill>
                  <a:srgbClr val="000000"/>
                </a:solidFill>
              </a:rPr>
              <a:t> = 	'Donald' and 				</a:t>
            </a:r>
            <a:r>
              <a:rPr lang="en-US" altLang="en-US" sz="2400" dirty="0" err="1">
                <a:solidFill>
                  <a:srgbClr val="000000"/>
                </a:solidFill>
              </a:rPr>
              <a:t>last_name</a:t>
            </a:r>
            <a:r>
              <a:rPr lang="en-US" altLang="en-US" sz="2400" dirty="0">
                <a:solidFill>
                  <a:srgbClr val="000000"/>
                </a:solidFill>
              </a:rPr>
              <a:t> = 'Chamberlin' and </a:t>
            </a:r>
            <a:br>
              <a:rPr lang="en-US" altLang="en-US" sz="2400" dirty="0">
                <a:solidFill>
                  <a:srgbClr val="000000"/>
                </a:solidFill>
              </a:rPr>
            </a:br>
            <a:r>
              <a:rPr lang="en-US" altLang="en-US" sz="2400" dirty="0">
                <a:solidFill>
                  <a:srgbClr val="000000"/>
                </a:solidFill>
              </a:rPr>
              <a:t>           </a:t>
            </a:r>
            <a:r>
              <a:rPr lang="en-US" altLang="en-US" sz="2400" dirty="0" err="1">
                <a:solidFill>
                  <a:srgbClr val="000000"/>
                </a:solidFill>
              </a:rPr>
              <a:t>grad_year</a:t>
            </a:r>
            <a:r>
              <a:rPr lang="en-US" altLang="en-US" sz="2400" dirty="0">
                <a:solidFill>
                  <a:srgbClr val="000000"/>
                </a:solidFill>
              </a:rPr>
              <a:t> = 1966;</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gpa</a:t>
            </a:r>
            <a:r>
              <a:rPr lang="en-US" altLang="en-US" sz="1600" dirty="0">
                <a:solidFill>
                  <a:srgbClr val="000000"/>
                </a:solidFill>
                <a:latin typeface="Courier New" panose="02070309020205020404" pitchFamily="49" charset="0"/>
                <a:cs typeface="Courier New" panose="02070309020205020404" pitchFamily="49" charset="0"/>
              </a:rPr>
              <a:t>  |</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3.87 |</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1 row in set (0.00 sec)</a:t>
            </a:r>
          </a:p>
        </p:txBody>
      </p:sp>
    </p:spTree>
    <p:extLst>
      <p:ext uri="{BB962C8B-B14F-4D97-AF65-F5344CB8AC3E}">
        <p14:creationId xmlns:p14="http://schemas.microsoft.com/office/powerpoint/2010/main" val="153456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7700" y="0"/>
            <a:ext cx="8153400" cy="1143000"/>
          </a:xfrm>
        </p:spPr>
        <p:txBody>
          <a:bodyPr rIns="132080"/>
          <a:lstStyle/>
          <a:p>
            <a:pPr indent="0" eaLnBrk="1" hangingPunct="1"/>
            <a:r>
              <a:rPr lang="en-US" altLang="en-US"/>
              <a:t>The Power of SQL</a:t>
            </a:r>
          </a:p>
        </p:txBody>
      </p:sp>
      <p:grpSp>
        <p:nvGrpSpPr>
          <p:cNvPr id="38915" name="Group 3"/>
          <p:cNvGrpSpPr>
            <a:grpSpLocks/>
          </p:cNvGrpSpPr>
          <p:nvPr/>
        </p:nvGrpSpPr>
        <p:grpSpPr bwMode="auto">
          <a:xfrm>
            <a:off x="614363" y="962025"/>
            <a:ext cx="8218487" cy="180975"/>
            <a:chOff x="0" y="0"/>
            <a:chExt cx="5177" cy="114"/>
          </a:xfrm>
        </p:grpSpPr>
        <p:sp>
          <p:nvSpPr>
            <p:cNvPr id="3891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891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891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xmlns="">
                <a:solidFill>
                  <a:srgbClr val="BCDFE2"/>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title, price from products 			where type = 'DVD' and genre = 'comedy' 		and title like 'The Hangover%'				order by price descending; -- Highest price first</a:t>
            </a:r>
          </a:p>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update products set price = price / 10 		where title = 'The Hangover Part II';</a:t>
            </a:r>
          </a:p>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update users set password = 'secret', access = 'all' 	where username = '</a:t>
            </a:r>
            <a:r>
              <a:rPr lang="en-US" altLang="en-US" sz="2400" dirty="0" err="1">
                <a:solidFill>
                  <a:srgbClr val="000000"/>
                </a:solidFill>
              </a:rPr>
              <a:t>geoff</a:t>
            </a:r>
            <a:r>
              <a:rPr lang="en-US" altLang="en-US" sz="2400" dirty="0">
                <a:solidFill>
                  <a:srgbClr val="000000"/>
                </a:solidFill>
              </a:rPr>
              <a:t>'; -- Give full access</a:t>
            </a:r>
          </a:p>
        </p:txBody>
      </p:sp>
    </p:spTree>
    <p:extLst>
      <p:ext uri="{BB962C8B-B14F-4D97-AF65-F5344CB8AC3E}">
        <p14:creationId xmlns:p14="http://schemas.microsoft.com/office/powerpoint/2010/main" val="170799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7700" y="0"/>
            <a:ext cx="8153400" cy="1143000"/>
          </a:xfrm>
        </p:spPr>
        <p:txBody>
          <a:bodyPr rIns="132080"/>
          <a:lstStyle/>
          <a:p>
            <a:pPr indent="0" eaLnBrk="1" hangingPunct="1"/>
            <a:r>
              <a:rPr lang="en-US" altLang="en-US"/>
              <a:t>SQL in Web Sites</a:t>
            </a:r>
          </a:p>
        </p:txBody>
      </p:sp>
      <p:grpSp>
        <p:nvGrpSpPr>
          <p:cNvPr id="40963" name="Group 3"/>
          <p:cNvGrpSpPr>
            <a:grpSpLocks/>
          </p:cNvGrpSpPr>
          <p:nvPr/>
        </p:nvGrpSpPr>
        <p:grpSpPr bwMode="auto">
          <a:xfrm>
            <a:off x="614363" y="962025"/>
            <a:ext cx="8218487" cy="180975"/>
            <a:chOff x="0" y="0"/>
            <a:chExt cx="5177" cy="114"/>
          </a:xfrm>
        </p:grpSpPr>
        <p:sp>
          <p:nvSpPr>
            <p:cNvPr id="4096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096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0964"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xmlns="">
                <a:solidFill>
                  <a:srgbClr val="BCDFE2"/>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ts val="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algn="l" eaLnBrk="1" hangingPunct="1">
              <a:spcBef>
                <a:spcPts val="0"/>
              </a:spcBef>
              <a:buSzTx/>
              <a:buFontTx/>
              <a:buNone/>
            </a:pPr>
            <a:r>
              <a:rPr lang="en-US" altLang="en-US" sz="2400" dirty="0">
                <a:solidFill>
                  <a:srgbClr val="000000"/>
                </a:solidFill>
              </a:rPr>
              <a:t>	print("select title, price from products"</a:t>
            </a:r>
          </a:p>
          <a:p>
            <a:pPr algn="l" eaLnBrk="1" hangingPunct="1">
              <a:spcBef>
                <a:spcPts val="0"/>
              </a:spcBef>
              <a:buSzTx/>
              <a:buFontTx/>
              <a:buNone/>
            </a:pPr>
            <a:r>
              <a:rPr lang="en-US" altLang="en-US" sz="2400" dirty="0">
                <a:solidFill>
                  <a:srgbClr val="000000"/>
                </a:solidFill>
              </a:rPr>
              <a:t>	    + "where type = 'DVD' and title like ' "</a:t>
            </a:r>
          </a:p>
          <a:p>
            <a:pPr algn="l" eaLnBrk="1" hangingPunct="1">
              <a:spcBef>
                <a:spcPts val="0"/>
              </a:spcBef>
              <a:buSzTx/>
              <a:buFontTx/>
              <a:buNone/>
            </a:pPr>
            <a:r>
              <a:rPr lang="en-US" altLang="en-US" sz="2400" dirty="0">
                <a:solidFill>
                  <a:srgbClr val="000000"/>
                </a:solidFill>
              </a:rPr>
              <a:t>	    + </a:t>
            </a:r>
            <a:r>
              <a:rPr lang="en-US" altLang="en-US" sz="2400" dirty="0" err="1">
                <a:solidFill>
                  <a:srgbClr val="000000"/>
                </a:solidFill>
              </a:rPr>
              <a:t>title_words</a:t>
            </a:r>
            <a:endParaRPr lang="en-US" altLang="en-US" sz="2400" dirty="0">
              <a:solidFill>
                <a:srgbClr val="000000"/>
              </a:solidFill>
            </a:endParaRPr>
          </a:p>
          <a:p>
            <a:pPr algn="l" eaLnBrk="1" hangingPunct="1">
              <a:spcBef>
                <a:spcPts val="0"/>
              </a:spcBef>
              <a:buSzTx/>
              <a:buFontTx/>
              <a:buNone/>
            </a:pPr>
            <a:r>
              <a:rPr lang="en-US" altLang="en-US" sz="2400" dirty="0">
                <a:solidFill>
                  <a:srgbClr val="000000"/>
                </a:solidFill>
              </a:rPr>
              <a:t>	    + " ' order by price ascending;")</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1FFB9ED-B2F7-4551-B540-5CA2976E2C57}"/>
                  </a:ext>
                </a:extLst>
              </p14:cNvPr>
              <p14:cNvContentPartPr/>
              <p14:nvPr/>
            </p14:nvContentPartPr>
            <p14:xfrm>
              <a:off x="2357280" y="2268000"/>
              <a:ext cx="4501080" cy="1090080"/>
            </p14:xfrm>
          </p:contentPart>
        </mc:Choice>
        <mc:Fallback>
          <p:pic>
            <p:nvPicPr>
              <p:cNvPr id="2" name="Ink 1">
                <a:extLst>
                  <a:ext uri="{FF2B5EF4-FFF2-40B4-BE49-F238E27FC236}">
                    <a16:creationId xmlns:a16="http://schemas.microsoft.com/office/drawing/2014/main" id="{61FFB9ED-B2F7-4551-B540-5CA2976E2C57}"/>
                  </a:ext>
                </a:extLst>
              </p:cNvPr>
              <p:cNvPicPr/>
              <p:nvPr/>
            </p:nvPicPr>
            <p:blipFill>
              <a:blip r:embed="rId4"/>
              <a:stretch>
                <a:fillRect/>
              </a:stretch>
            </p:blipFill>
            <p:spPr>
              <a:xfrm>
                <a:off x="2347920" y="2258640"/>
                <a:ext cx="4519800" cy="1108800"/>
              </a:xfrm>
              <a:prstGeom prst="rect">
                <a:avLst/>
              </a:prstGeom>
            </p:spPr>
          </p:pic>
        </mc:Fallback>
      </mc:AlternateContent>
    </p:spTree>
    <p:extLst>
      <p:ext uri="{BB962C8B-B14F-4D97-AF65-F5344CB8AC3E}">
        <p14:creationId xmlns:p14="http://schemas.microsoft.com/office/powerpoint/2010/main" val="3096345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SQL Injection</a:t>
            </a:r>
          </a:p>
        </p:txBody>
      </p:sp>
      <p:grpSp>
        <p:nvGrpSpPr>
          <p:cNvPr id="43011" name="Group 3"/>
          <p:cNvGrpSpPr>
            <a:grpSpLocks/>
          </p:cNvGrpSpPr>
          <p:nvPr/>
        </p:nvGrpSpPr>
        <p:grpSpPr bwMode="auto">
          <a:xfrm>
            <a:off x="614363" y="962025"/>
            <a:ext cx="8218487" cy="180975"/>
            <a:chOff x="0" y="0"/>
            <a:chExt cx="5177" cy="114"/>
          </a:xfrm>
        </p:grpSpPr>
        <p:sp>
          <p:nvSpPr>
            <p:cNvPr id="4301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301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3012" name="Text Box 6"/>
          <p:cNvSpPr txBox="1">
            <a:spLocks/>
          </p:cNvSpPr>
          <p:nvPr/>
        </p:nvSpPr>
        <p:spPr bwMode="auto">
          <a:xfrm>
            <a:off x="609600" y="1447800"/>
            <a:ext cx="8229600" cy="4953000"/>
          </a:xfrm>
          <a:prstGeom prst="rect">
            <a:avLst/>
          </a:prstGeom>
          <a:noFill/>
          <a:ln>
            <a:noFill/>
          </a:ln>
          <a:effectLst/>
          <a:extLst>
            <a:ext uri="{909E8E84-426E-40dd-AFC4-6F175D3DCCD1}">
              <a14:hiddenFill xmlns:a14="http://schemas.microsoft.com/office/drawing/2010/main" xmlns="">
                <a:solidFill>
                  <a:srgbClr val="BCDFE2"/>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algn="l" eaLnBrk="1" hangingPunct="1">
              <a:spcBef>
                <a:spcPts val="0"/>
              </a:spcBef>
              <a:buSzTx/>
              <a:buFontTx/>
              <a:buNone/>
            </a:pPr>
            <a:r>
              <a:rPr lang="en-US" altLang="en-US" sz="2400" dirty="0">
                <a:solidFill>
                  <a:srgbClr val="000000"/>
                </a:solidFill>
              </a:rPr>
              <a:t>	print("select title, price from products"</a:t>
            </a:r>
          </a:p>
          <a:p>
            <a:pPr algn="l" eaLnBrk="1" hangingPunct="1">
              <a:spcBef>
                <a:spcPts val="0"/>
              </a:spcBef>
              <a:buSzTx/>
              <a:buFontTx/>
              <a:buNone/>
            </a:pPr>
            <a:r>
              <a:rPr lang="en-US" altLang="en-US" sz="2400" dirty="0">
                <a:solidFill>
                  <a:srgbClr val="000000"/>
                </a:solidFill>
              </a:rPr>
              <a:t>	    + "where type = 'DVD' and title like ' "</a:t>
            </a:r>
          </a:p>
          <a:p>
            <a:pPr algn="l" eaLnBrk="1" hangingPunct="1">
              <a:spcBef>
                <a:spcPts val="0"/>
              </a:spcBef>
              <a:buSzTx/>
              <a:buFontTx/>
              <a:buNone/>
            </a:pPr>
            <a:r>
              <a:rPr lang="en-US" altLang="en-US" sz="2400" dirty="0">
                <a:solidFill>
                  <a:srgbClr val="000000"/>
                </a:solidFill>
              </a:rPr>
              <a:t>	    + </a:t>
            </a:r>
            <a:r>
              <a:rPr lang="en-US" altLang="en-US" sz="2400" dirty="0" err="1">
                <a:solidFill>
                  <a:srgbClr val="000000"/>
                </a:solidFill>
              </a:rPr>
              <a:t>title_words</a:t>
            </a:r>
            <a:endParaRPr lang="en-US" altLang="en-US" sz="2400" dirty="0">
              <a:solidFill>
                <a:srgbClr val="000000"/>
              </a:solidFill>
            </a:endParaRPr>
          </a:p>
          <a:p>
            <a:pPr algn="l" eaLnBrk="1" hangingPunct="1">
              <a:spcBef>
                <a:spcPts val="0"/>
              </a:spcBef>
              <a:buSzTx/>
              <a:buFontTx/>
              <a:buNone/>
            </a:pPr>
            <a:r>
              <a:rPr lang="en-US" altLang="en-US" sz="2400" dirty="0">
                <a:solidFill>
                  <a:srgbClr val="000000"/>
                </a:solidFill>
              </a:rPr>
              <a:t>	    + " ' order by price ascending;")</a:t>
            </a: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r>
              <a:rPr lang="en-US" altLang="en-US" sz="2400" dirty="0">
                <a:solidFill>
                  <a:srgbClr val="000000"/>
                </a:solidFill>
              </a:rPr>
              <a:t>select title, price from products where type = 'DVD' and title like '</a:t>
            </a:r>
            <a:r>
              <a:rPr lang="en-US" altLang="en-US" sz="2400" dirty="0" err="1">
                <a:solidFill>
                  <a:srgbClr val="00B050"/>
                </a:solidFill>
              </a:rPr>
              <a:t>asdf</a:t>
            </a:r>
            <a:r>
              <a:rPr lang="en-US" altLang="en-US" sz="2400" dirty="0">
                <a:solidFill>
                  <a:srgbClr val="00B050"/>
                </a:solidFill>
              </a:rPr>
              <a:t> '; update products set price = 1.99 where description like 'Porsche%'; -- </a:t>
            </a:r>
            <a:r>
              <a:rPr lang="en-US" altLang="en-US" sz="2400" dirty="0">
                <a:solidFill>
                  <a:srgbClr val="000000"/>
                </a:solidFill>
              </a:rPr>
              <a:t>' order by price ascending;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562350"/>
            <a:ext cx="8086725"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p:cNvSpPr>
            <a:spLocks noChangeArrowheads="1"/>
          </p:cNvSpPr>
          <p:nvPr/>
        </p:nvSpPr>
        <p:spPr bwMode="auto">
          <a:xfrm>
            <a:off x="3276600" y="3962400"/>
            <a:ext cx="5181600" cy="609600"/>
          </a:xfrm>
          <a:prstGeom prst="ellipse">
            <a:avLst/>
          </a:prstGeom>
          <a:noFill/>
          <a:ln w="63500" algn="ctr">
            <a:solidFill>
              <a:srgbClr val="FF0000"/>
            </a:solidFill>
            <a:round/>
            <a:headEnd/>
            <a:tailEnd/>
          </a:ln>
          <a:effectLst/>
          <a:extLst>
            <a:ext uri="{909E8E84-426E-40dd-AFC4-6F175D3DCCD1}">
              <a14:hiddenFill xmlns:a14="http://schemas.microsoft.com/office/drawing/2010/main" xmlns="">
                <a:solidFill>
                  <a:srgbClr val="BCDFE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273669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ular Callout 22"/>
          <p:cNvSpPr>
            <a:spLocks noChangeArrowheads="1"/>
          </p:cNvSpPr>
          <p:nvPr/>
        </p:nvSpPr>
        <p:spPr bwMode="auto">
          <a:xfrm>
            <a:off x="914400" y="4876800"/>
            <a:ext cx="2641600" cy="685800"/>
          </a:xfrm>
          <a:prstGeom prst="wedgeRoundRectCallout">
            <a:avLst>
              <a:gd name="adj1" fmla="val -42118"/>
              <a:gd name="adj2" fmla="val 93105"/>
              <a:gd name="adj3" fmla="val 16667"/>
            </a:avLst>
          </a:prstGeom>
          <a:solidFill>
            <a:srgbClr val="333399"/>
          </a:solidFill>
          <a:ln w="9525">
            <a:solidFill>
              <a:srgbClr val="B6DCDF"/>
            </a:solidFill>
            <a:miter lim="800000"/>
            <a:headEnd/>
            <a:tailEnd/>
          </a:ln>
          <a:effectLst>
            <a:outerShdw blurRad="40000" dist="23000" dir="5400000" rotWithShape="0">
              <a:srgbClr val="808080">
                <a:alpha val="34999"/>
              </a:srgbClr>
            </a:outerShdw>
          </a:effectLst>
        </p:spPr>
        <p:txBody>
          <a:bodyPr/>
          <a:lstStyle/>
          <a:p>
            <a:pPr algn="l" defTabSz="457200" eaLnBrk="1" fontAlgn="auto" hangingPunct="1">
              <a:spcBef>
                <a:spcPts val="0"/>
              </a:spcBef>
              <a:spcAft>
                <a:spcPts val="0"/>
              </a:spcAft>
              <a:defRPr/>
            </a:pPr>
            <a:r>
              <a:rPr lang="en-US" sz="1800" dirty="0">
                <a:solidFill>
                  <a:prstClr val="white"/>
                </a:solidFill>
                <a:latin typeface="+mn-lt"/>
                <a:ea typeface="+mn-ea"/>
              </a:rPr>
              <a:t>That would be so SWEET!</a:t>
            </a:r>
          </a:p>
        </p:txBody>
      </p:sp>
      <p:sp>
        <p:nvSpPr>
          <p:cNvPr id="8196" name="Rectangle 2"/>
          <p:cNvSpPr>
            <a:spLocks noGrp="1" noChangeArrowheads="1"/>
          </p:cNvSpPr>
          <p:nvPr>
            <p:ph type="title"/>
          </p:nvPr>
        </p:nvSpPr>
        <p:spPr>
          <a:xfrm>
            <a:off x="685800" y="152400"/>
            <a:ext cx="7772400" cy="1143000"/>
          </a:xfrm>
        </p:spPr>
        <p:txBody>
          <a:bodyPr/>
          <a:lstStyle/>
          <a:p>
            <a:r>
              <a:rPr lang="en-US" altLang="en-US"/>
              <a:t>Wishful Thinking…</a:t>
            </a:r>
          </a:p>
        </p:txBody>
      </p:sp>
      <p:sp>
        <p:nvSpPr>
          <p:cNvPr id="8197" name="Rectangle 3"/>
          <p:cNvSpPr>
            <a:spLocks noGrp="1" noChangeArrowheads="1"/>
          </p:cNvSpPr>
          <p:nvPr>
            <p:ph type="body" idx="1"/>
          </p:nvPr>
        </p:nvSpPr>
        <p:spPr/>
        <p:txBody>
          <a:bodyPr/>
          <a:lstStyle/>
          <a:p>
            <a:pPr>
              <a:buFontTx/>
              <a:buNone/>
            </a:pPr>
            <a:r>
              <a:rPr lang="en-US" altLang="en-US" sz="2400" b="1" dirty="0">
                <a:latin typeface="Courier New Bold" pitchFamily="1" charset="0"/>
              </a:rPr>
              <a:t>&gt;&gt;&gt; from Rational import *</a:t>
            </a:r>
          </a:p>
          <a:p>
            <a:pPr>
              <a:buFontTx/>
              <a:buNone/>
            </a:pPr>
            <a:r>
              <a:rPr lang="en-US" altLang="en-US" sz="2400" b="1" dirty="0">
                <a:latin typeface="Courier New Bold" pitchFamily="1" charset="0"/>
              </a:rPr>
              <a:t>&gt;&gt;&gt; </a:t>
            </a:r>
            <a:r>
              <a:rPr lang="en-US" altLang="en-US" sz="2400" b="1" dirty="0" err="1">
                <a:latin typeface="Courier New Bold" pitchFamily="1" charset="0"/>
              </a:rPr>
              <a:t>fuelNeeded</a:t>
            </a:r>
            <a:r>
              <a:rPr lang="en-US" altLang="en-US" sz="2400" b="1" dirty="0">
                <a:latin typeface="Courier New Bold" pitchFamily="1" charset="0"/>
              </a:rPr>
              <a:t> = Rational(42, 1000)</a:t>
            </a:r>
          </a:p>
          <a:p>
            <a:pPr>
              <a:buFontTx/>
              <a:buNone/>
            </a:pPr>
            <a:r>
              <a:rPr lang="en-US" altLang="en-US" sz="2400" b="1" dirty="0">
                <a:latin typeface="Courier New Bold" pitchFamily="1" charset="0"/>
              </a:rPr>
              <a:t>&gt;&gt;&gt; tank1 = Rational(36, 1000)</a:t>
            </a:r>
          </a:p>
          <a:p>
            <a:pPr>
              <a:buFontTx/>
              <a:buNone/>
            </a:pPr>
            <a:r>
              <a:rPr lang="en-US" altLang="en-US" sz="2400" b="1" dirty="0">
                <a:latin typeface="Courier New Bold" pitchFamily="1" charset="0"/>
              </a:rPr>
              <a:t>&gt;&gt;&gt; tank2 = Rational(6, 1000)</a:t>
            </a:r>
          </a:p>
          <a:p>
            <a:pPr>
              <a:buFontTx/>
              <a:buNone/>
            </a:pPr>
            <a:r>
              <a:rPr lang="en-US" altLang="en-US" sz="2400" b="1" dirty="0">
                <a:latin typeface="Courier New Bold" pitchFamily="1" charset="0"/>
              </a:rPr>
              <a:t>&gt;&gt;&gt; tank1 + tank2 &gt;= </a:t>
            </a:r>
            <a:r>
              <a:rPr lang="en-US" altLang="en-US" sz="2400" b="1" dirty="0" err="1">
                <a:latin typeface="Courier New Bold" pitchFamily="1" charset="0"/>
              </a:rPr>
              <a:t>fuelNeeded</a:t>
            </a:r>
            <a:endParaRPr lang="en-US" altLang="en-US" sz="2400" b="1" dirty="0">
              <a:latin typeface="Courier New Bold" pitchFamily="1" charset="0"/>
            </a:endParaRPr>
          </a:p>
          <a:p>
            <a:pPr>
              <a:buFontTx/>
              <a:buNone/>
            </a:pPr>
            <a:r>
              <a:rPr lang="en-US" altLang="en-US" sz="2400" b="1" dirty="0">
                <a:solidFill>
                  <a:srgbClr val="FF0000"/>
                </a:solidFill>
                <a:latin typeface="Courier New Bold" pitchFamily="1" charset="0"/>
              </a:rPr>
              <a:t>True</a:t>
            </a:r>
          </a:p>
          <a:p>
            <a:pPr>
              <a:buFontTx/>
              <a:buNone/>
            </a:pPr>
            <a:r>
              <a:rPr lang="en-US" altLang="en-US" sz="2400" b="1" dirty="0">
                <a:latin typeface="Courier New Bold" pitchFamily="1" charset="0"/>
              </a:rPr>
              <a:t> </a:t>
            </a:r>
          </a:p>
        </p:txBody>
      </p:sp>
      <p:grpSp>
        <p:nvGrpSpPr>
          <p:cNvPr id="8198" name="Group 4"/>
          <p:cNvGrpSpPr>
            <a:grpSpLocks/>
          </p:cNvGrpSpPr>
          <p:nvPr/>
        </p:nvGrpSpPr>
        <p:grpSpPr bwMode="auto">
          <a:xfrm>
            <a:off x="609600" y="1190625"/>
            <a:ext cx="8218488" cy="180975"/>
            <a:chOff x="295" y="1311"/>
            <a:chExt cx="5177" cy="114"/>
          </a:xfrm>
        </p:grpSpPr>
        <p:sp>
          <p:nvSpPr>
            <p:cNvPr id="1741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741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pic>
        <p:nvPicPr>
          <p:cNvPr id="8199"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4559300"/>
            <a:ext cx="16637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191000" y="5942013"/>
            <a:ext cx="2478088" cy="368300"/>
          </a:xfrm>
          <a:prstGeom prst="rect">
            <a:avLst/>
          </a:prstGeom>
          <a:noFill/>
        </p:spPr>
        <p:txBody>
          <a:bodyPr wrap="none">
            <a:spAutoFit/>
          </a:bodyPr>
          <a:lstStyle/>
          <a:p>
            <a:pPr algn="l" defTabSz="457200" eaLnBrk="1" fontAlgn="auto" hangingPunct="1">
              <a:spcBef>
                <a:spcPts val="0"/>
              </a:spcBef>
              <a:spcAft>
                <a:spcPts val="0"/>
              </a:spcAft>
              <a:defRPr/>
            </a:pPr>
            <a:r>
              <a:rPr lang="en-US" sz="1800" dirty="0">
                <a:solidFill>
                  <a:prstClr val="black"/>
                </a:solidFill>
                <a:latin typeface="Calibri"/>
                <a:ea typeface="+mn-ea"/>
              </a:rPr>
              <a:t>The </a:t>
            </a:r>
            <a:r>
              <a:rPr lang="en-US" sz="1800" dirty="0">
                <a:solidFill>
                  <a:prstClr val="black"/>
                </a:solidFill>
                <a:latin typeface="Courier"/>
                <a:ea typeface="+mn-ea"/>
                <a:cs typeface="Courier"/>
              </a:rPr>
              <a:t>Rational</a:t>
            </a:r>
            <a:r>
              <a:rPr lang="en-US" sz="1800" dirty="0">
                <a:solidFill>
                  <a:prstClr val="black"/>
                </a:solidFill>
                <a:latin typeface="Calibri"/>
                <a:ea typeface="+mn-ea"/>
              </a:rPr>
              <a:t> factory!</a:t>
            </a:r>
          </a:p>
        </p:txBody>
      </p:sp>
      <p:pic>
        <p:nvPicPr>
          <p:cNvPr id="820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810000"/>
            <a:ext cx="194945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SQL Injection</a:t>
            </a:r>
          </a:p>
        </p:txBody>
      </p:sp>
      <p:grpSp>
        <p:nvGrpSpPr>
          <p:cNvPr id="45059" name="Group 3"/>
          <p:cNvGrpSpPr>
            <a:grpSpLocks/>
          </p:cNvGrpSpPr>
          <p:nvPr/>
        </p:nvGrpSpPr>
        <p:grpSpPr bwMode="auto">
          <a:xfrm>
            <a:off x="614363" y="962025"/>
            <a:ext cx="8218487" cy="180975"/>
            <a:chOff x="0" y="0"/>
            <a:chExt cx="5177" cy="114"/>
          </a:xfrm>
        </p:grpSpPr>
        <p:sp>
          <p:nvSpPr>
            <p:cNvPr id="4506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506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27250"/>
            <a:ext cx="8458200" cy="260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5987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The Moral</a:t>
            </a:r>
          </a:p>
        </p:txBody>
      </p:sp>
      <p:grpSp>
        <p:nvGrpSpPr>
          <p:cNvPr id="47107" name="Group 3"/>
          <p:cNvGrpSpPr>
            <a:grpSpLocks/>
          </p:cNvGrpSpPr>
          <p:nvPr/>
        </p:nvGrpSpPr>
        <p:grpSpPr bwMode="auto">
          <a:xfrm>
            <a:off x="614363" y="962025"/>
            <a:ext cx="8218487" cy="180975"/>
            <a:chOff x="0" y="0"/>
            <a:chExt cx="5177" cy="114"/>
          </a:xfrm>
        </p:grpSpPr>
        <p:sp>
          <p:nvSpPr>
            <p:cNvPr id="4710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711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7108" name="TextBox 1"/>
          <p:cNvSpPr txBox="1">
            <a:spLocks noChangeArrowheads="1"/>
          </p:cNvSpPr>
          <p:nvPr/>
        </p:nvSpPr>
        <p:spPr bwMode="auto">
          <a:xfrm>
            <a:off x="614363" y="1600200"/>
            <a:ext cx="821848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336367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Cookies</a:t>
            </a:r>
          </a:p>
        </p:txBody>
      </p:sp>
      <p:grpSp>
        <p:nvGrpSpPr>
          <p:cNvPr id="49155" name="Group 3"/>
          <p:cNvGrpSpPr>
            <a:grpSpLocks/>
          </p:cNvGrpSpPr>
          <p:nvPr/>
        </p:nvGrpSpPr>
        <p:grpSpPr bwMode="auto">
          <a:xfrm>
            <a:off x="614363" y="962025"/>
            <a:ext cx="8218487" cy="180975"/>
            <a:chOff x="0" y="0"/>
            <a:chExt cx="5177" cy="114"/>
          </a:xfrm>
        </p:grpSpPr>
        <p:sp>
          <p:nvSpPr>
            <p:cNvPr id="49162"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9163"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6" name="TextBox 1"/>
          <p:cNvSpPr txBox="1">
            <a:spLocks noChangeArrowheads="1"/>
          </p:cNvSpPr>
          <p:nvPr/>
        </p:nvSpPr>
        <p:spPr bwMode="auto">
          <a:xfrm>
            <a:off x="614363" y="1600200"/>
            <a:ext cx="517683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You've heard of how Web servers use cookies to remember things about you</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6479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8" name="Picture 8"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827338"/>
            <a:ext cx="1001713"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9" name="Rectangular Callout 3"/>
          <p:cNvSpPr>
            <a:spLocks noChangeArrowheads="1"/>
          </p:cNvSpPr>
          <p:nvPr/>
        </p:nvSpPr>
        <p:spPr bwMode="auto">
          <a:xfrm>
            <a:off x="5591175" y="3200400"/>
            <a:ext cx="2057400" cy="914400"/>
          </a:xfrm>
          <a:prstGeom prst="wedgeRectCallout">
            <a:avLst>
              <a:gd name="adj1" fmla="val -87704"/>
              <a:gd name="adj2" fmla="val -13588"/>
            </a:avLst>
          </a:prstGeom>
          <a:noFill/>
          <a:ln w="12700" algn="ctr">
            <a:solidFill>
              <a:srgbClr val="000000"/>
            </a:solidFill>
            <a:round/>
            <a:headEnd/>
            <a:tailEnd/>
          </a:ln>
          <a:effectLst/>
          <a:extLst>
            <a:ext uri="{909E8E84-426E-40dd-AFC4-6F175D3DCCD1}">
              <a14:hiddenFill xmlns:a14="http://schemas.microsoft.com/office/drawing/2010/main" xmlns="">
                <a:solidFill>
                  <a:srgbClr val="BCDFE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Hey, that's </a:t>
            </a:r>
            <a:r>
              <a:rPr lang="en-US" altLang="en-US" sz="2400" i="1">
                <a:solidFill>
                  <a:srgbClr val="000000"/>
                </a:solidFill>
              </a:rPr>
              <a:t>my</a:t>
            </a:r>
            <a:r>
              <a:rPr lang="en-US" altLang="en-US" sz="2400">
                <a:solidFill>
                  <a:srgbClr val="000000"/>
                </a:solidFill>
              </a:rPr>
              <a:t> cookie!</a:t>
            </a:r>
          </a:p>
        </p:txBody>
      </p:sp>
      <p:sp>
        <p:nvSpPr>
          <p:cNvPr id="49160" name="TextBox 9"/>
          <p:cNvSpPr txBox="1">
            <a:spLocks noChangeArrowheads="1"/>
          </p:cNvSpPr>
          <p:nvPr/>
        </p:nvSpPr>
        <p:spPr bwMode="auto">
          <a:xfrm>
            <a:off x="609600" y="5189538"/>
            <a:ext cx="58674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a:solidFill>
                  <a:srgbClr val="000000"/>
                </a:solidFill>
              </a:rPr>
              <a:t>Shopping cart idea: use cookie to remember what you ordered &amp; its price…</a:t>
            </a:r>
          </a:p>
        </p:txBody>
      </p:sp>
      <p:pic>
        <p:nvPicPr>
          <p:cNvPr id="491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126038"/>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07733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The Moral</a:t>
            </a:r>
          </a:p>
        </p:txBody>
      </p:sp>
      <p:grpSp>
        <p:nvGrpSpPr>
          <p:cNvPr id="51203" name="Group 3"/>
          <p:cNvGrpSpPr>
            <a:grpSpLocks/>
          </p:cNvGrpSpPr>
          <p:nvPr/>
        </p:nvGrpSpPr>
        <p:grpSpPr bwMode="auto">
          <a:xfrm>
            <a:off x="614363" y="962025"/>
            <a:ext cx="8218487" cy="180975"/>
            <a:chOff x="0" y="0"/>
            <a:chExt cx="5177" cy="114"/>
          </a:xfrm>
        </p:grpSpPr>
        <p:sp>
          <p:nvSpPr>
            <p:cNvPr id="5120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0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04" name="TextBox 1"/>
          <p:cNvSpPr txBox="1">
            <a:spLocks noChangeArrowheads="1"/>
          </p:cNvSpPr>
          <p:nvPr/>
        </p:nvSpPr>
        <p:spPr bwMode="auto">
          <a:xfrm>
            <a:off x="614363" y="1600200"/>
            <a:ext cx="82184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a:p>
            <a:pPr eaLnBrk="1" hangingPunct="1">
              <a:spcBef>
                <a:spcPct val="0"/>
              </a:spcBef>
              <a:buSzTx/>
              <a:buFontTx/>
              <a:buNone/>
            </a:pPr>
            <a:r>
              <a:rPr lang="en-US" altLang="en-US" sz="2400">
                <a:solidFill>
                  <a:srgbClr val="000000"/>
                </a:solidFill>
              </a:rPr>
              <a:t>…even you think it originally came from you!</a:t>
            </a:r>
          </a:p>
        </p:txBody>
      </p:sp>
    </p:spTree>
    <p:extLst>
      <p:ext uri="{BB962C8B-B14F-4D97-AF65-F5344CB8AC3E}">
        <p14:creationId xmlns:p14="http://schemas.microsoft.com/office/powerpoint/2010/main" val="100615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685800" y="76200"/>
            <a:ext cx="7772400" cy="577850"/>
          </a:xfrm>
        </p:spPr>
        <p:txBody>
          <a:bodyPr/>
          <a:lstStyle/>
          <a:p>
            <a:r>
              <a:rPr lang="en-US" altLang="en-US"/>
              <a:t>Thinking Rationally</a:t>
            </a:r>
          </a:p>
        </p:txBody>
      </p:sp>
      <p:sp>
        <p:nvSpPr>
          <p:cNvPr id="9220" name="Rectangle 3"/>
          <p:cNvSpPr>
            <a:spLocks noGrp="1" noChangeArrowheads="1"/>
          </p:cNvSpPr>
          <p:nvPr>
            <p:ph type="body" idx="1"/>
          </p:nvPr>
        </p:nvSpPr>
        <p:spPr>
          <a:xfrm>
            <a:off x="533400" y="1241425"/>
            <a:ext cx="8483600" cy="2846388"/>
          </a:xfrm>
        </p:spPr>
        <p:txBody>
          <a:bodyPr/>
          <a:lstStyle/>
          <a:p>
            <a:pPr>
              <a:lnSpc>
                <a:spcPct val="90000"/>
              </a:lnSpc>
              <a:buFontTx/>
              <a:buNone/>
            </a:pPr>
            <a:r>
              <a:rPr lang="en-US" altLang="en-US" sz="1800" b="1" dirty="0">
                <a:solidFill>
                  <a:srgbClr val="067B0E"/>
                </a:solidFill>
                <a:latin typeface="Courier New Bold" pitchFamily="1" charset="0"/>
              </a:rPr>
              <a:t>class</a:t>
            </a:r>
            <a:r>
              <a:rPr lang="en-US" altLang="en-US" sz="1800" b="1" dirty="0">
                <a:latin typeface="Courier New Bold" pitchFamily="1" charset="0"/>
              </a:rPr>
              <a:t> Rational:</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init</a:t>
            </a:r>
            <a:r>
              <a:rPr lang="en-US" altLang="en-US" sz="1800" b="1" dirty="0">
                <a:latin typeface="Courier New Bold" pitchFamily="1" charset="0"/>
              </a:rPr>
              <a:t>_ _(</a:t>
            </a:r>
            <a:r>
              <a:rPr lang="en-US" altLang="en-US" sz="1800" b="1" dirty="0">
                <a:solidFill>
                  <a:schemeClr val="accent2"/>
                </a:solidFill>
                <a:latin typeface="Courier New Bold" pitchFamily="1" charset="0"/>
              </a:rPr>
              <a:t>self</a:t>
            </a:r>
            <a:r>
              <a:rPr lang="en-US" altLang="en-US" sz="1800" b="1" dirty="0">
                <a:latin typeface="Courier New Bold" pitchFamily="1" charset="0"/>
              </a:rPr>
              <a:t>, n, d):</a:t>
            </a:r>
          </a:p>
          <a:p>
            <a:pPr>
              <a:lnSpc>
                <a:spcPct val="90000"/>
              </a:lnSpc>
              <a:buFontTx/>
              <a:buNone/>
            </a:pPr>
            <a:r>
              <a:rPr lang="en-US" altLang="en-US" sz="1800" b="1" dirty="0">
                <a:latin typeface="Courier New Bold" pitchFamily="1" charset="0"/>
              </a:rPr>
              <a:t>      if d == 0:</a:t>
            </a:r>
          </a:p>
          <a:p>
            <a:pPr>
              <a:lnSpc>
                <a:spcPct val="90000"/>
              </a:lnSpc>
              <a:buFontTx/>
              <a:buNone/>
            </a:pPr>
            <a:r>
              <a:rPr lang="en-US" altLang="en-US" sz="1800" b="1" dirty="0">
                <a:latin typeface="Courier New Bold" pitchFamily="1" charset="0"/>
              </a:rPr>
              <a:t>         print("</a:t>
            </a:r>
            <a:r>
              <a:rPr lang="en-US" altLang="ja-JP" sz="1800" b="1" dirty="0">
                <a:latin typeface="Courier New Bold" pitchFamily="1" charset="0"/>
              </a:rPr>
              <a:t>Invalid denominator!")</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sys.exit</a:t>
            </a:r>
            <a:r>
              <a:rPr lang="en-US" altLang="en-US" sz="1800" b="1" dirty="0">
                <a:latin typeface="Courier New Bold" pitchFamily="1" charset="0"/>
              </a:rPr>
              <a:t>(1)  # import sys for this to work (ugly!)</a:t>
            </a:r>
          </a:p>
          <a:p>
            <a:pPr>
              <a:lnSpc>
                <a:spcPct val="90000"/>
              </a:lnSpc>
              <a:buFontTx/>
              <a:buNone/>
            </a:pPr>
            <a:r>
              <a:rPr lang="en-US" altLang="en-US" sz="1800" b="1" dirty="0">
                <a:latin typeface="Courier New Bold" pitchFamily="1" charset="0"/>
              </a:rPr>
              <a:t>	   else:</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self.numerator</a:t>
            </a:r>
            <a:r>
              <a:rPr lang="en-US" altLang="en-US" sz="1800" b="1" dirty="0">
                <a:latin typeface="Courier New Bold" pitchFamily="1" charset="0"/>
              </a:rPr>
              <a:t> = n</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self.denominator</a:t>
            </a:r>
            <a:r>
              <a:rPr lang="en-US" altLang="en-US" sz="1800" b="1" dirty="0">
                <a:latin typeface="Courier New Bold" pitchFamily="1" charset="0"/>
              </a:rPr>
              <a:t> = d</a:t>
            </a:r>
          </a:p>
        </p:txBody>
      </p:sp>
      <p:grpSp>
        <p:nvGrpSpPr>
          <p:cNvPr id="9221"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275138"/>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223" name="Text Box 8"/>
          <p:cNvSpPr txBox="1">
            <a:spLocks noChangeArrowheads="1"/>
          </p:cNvSpPr>
          <p:nvPr/>
        </p:nvSpPr>
        <p:spPr bwMode="auto">
          <a:xfrm>
            <a:off x="288925" y="4319588"/>
            <a:ext cx="3509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600" b="1">
                <a:solidFill>
                  <a:srgbClr val="000000"/>
                </a:solidFill>
                <a:latin typeface="Courier New Bold" pitchFamily="1" charset="0"/>
              </a:rPr>
              <a:t>&gt;&gt;&gt; from Rational import *</a:t>
            </a:r>
          </a:p>
          <a:p>
            <a:pPr eaLnBrk="1" hangingPunct="1">
              <a:spcBef>
                <a:spcPct val="0"/>
              </a:spcBef>
              <a:buFontTx/>
              <a:buNone/>
            </a:pPr>
            <a:r>
              <a:rPr lang="en-US" altLang="en-US" sz="1600" b="1">
                <a:solidFill>
                  <a:srgbClr val="000000"/>
                </a:solidFill>
                <a:latin typeface="Courier New Bold" pitchFamily="1" charset="0"/>
              </a:rPr>
              <a:t>&gt;&gt;&gt; myNum1 = Rational(1, 3)</a:t>
            </a:r>
          </a:p>
          <a:p>
            <a:pPr eaLnBrk="1" hangingPunct="1">
              <a:spcBef>
                <a:spcPct val="0"/>
              </a:spcBef>
              <a:buFontTx/>
              <a:buNone/>
            </a:pPr>
            <a:r>
              <a:rPr lang="en-US" altLang="en-US" sz="1600" b="1">
                <a:solidFill>
                  <a:srgbClr val="000000"/>
                </a:solidFill>
                <a:latin typeface="Courier New Bold" pitchFamily="1" charset="0"/>
              </a:rPr>
              <a:t>&gt;&gt;&gt; myNum2 = Rational(2, 6)</a:t>
            </a:r>
          </a:p>
          <a:p>
            <a:pPr eaLnBrk="1" hangingPunct="1">
              <a:spcBef>
                <a:spcPct val="0"/>
              </a:spcBef>
              <a:buFontTx/>
              <a:buNone/>
            </a:pPr>
            <a:r>
              <a:rPr lang="en-US" altLang="en-US" sz="1600" b="1">
                <a:solidFill>
                  <a:srgbClr val="000000"/>
                </a:solidFill>
                <a:latin typeface="Courier New Bold" pitchFamily="1" charset="0"/>
              </a:rPr>
              <a:t>&gt;&gt;&gt; myNum1.numerator</a:t>
            </a:r>
          </a:p>
          <a:p>
            <a:pPr eaLnBrk="1" hangingPunct="1">
              <a:spcBef>
                <a:spcPct val="0"/>
              </a:spcBef>
              <a:buFontTx/>
              <a:buNone/>
            </a:pPr>
            <a:r>
              <a:rPr lang="en-US" altLang="en-US" sz="1600" b="1">
                <a:solidFill>
                  <a:srgbClr val="000000"/>
                </a:solidFill>
                <a:latin typeface="Courier New Bold" pitchFamily="1" charset="0"/>
              </a:rPr>
              <a:t>?</a:t>
            </a:r>
          </a:p>
          <a:p>
            <a:pPr eaLnBrk="1" hangingPunct="1">
              <a:spcBef>
                <a:spcPct val="0"/>
              </a:spcBef>
              <a:buFontTx/>
              <a:buNone/>
            </a:pPr>
            <a:r>
              <a:rPr lang="en-US" altLang="en-US" sz="1600" b="1">
                <a:solidFill>
                  <a:srgbClr val="000000"/>
                </a:solidFill>
                <a:latin typeface="Courier New Bold" pitchFamily="1" charset="0"/>
              </a:rPr>
              <a:t>&gt;&gt;&gt; myNum1.denominator</a:t>
            </a:r>
          </a:p>
          <a:p>
            <a:pPr eaLnBrk="1" hangingPunct="1">
              <a:spcBef>
                <a:spcPct val="0"/>
              </a:spcBef>
              <a:buFontTx/>
              <a:buNone/>
            </a:pPr>
            <a:r>
              <a:rPr lang="en-US" altLang="en-US" sz="1600" b="1">
                <a:solidFill>
                  <a:srgbClr val="000000"/>
                </a:solidFill>
                <a:latin typeface="Courier New Bold" pitchFamily="1" charset="0"/>
              </a:rPr>
              <a:t>?</a:t>
            </a:r>
          </a:p>
          <a:p>
            <a:pPr eaLnBrk="1" hangingPunct="1">
              <a:spcBef>
                <a:spcPct val="0"/>
              </a:spcBef>
              <a:buFontTx/>
              <a:buNone/>
            </a:pPr>
            <a:r>
              <a:rPr lang="en-US" altLang="en-US" sz="1600" b="1">
                <a:solidFill>
                  <a:srgbClr val="000000"/>
                </a:solidFill>
                <a:latin typeface="Courier New Bold" pitchFamily="1" charset="0"/>
              </a:rPr>
              <a:t>&gt;&gt;&gt; myNum2.numerator</a:t>
            </a:r>
          </a:p>
          <a:p>
            <a:pPr eaLnBrk="1" hangingPunct="1">
              <a:spcBef>
                <a:spcPct val="0"/>
              </a:spcBef>
              <a:buFontTx/>
              <a:buNone/>
            </a:pPr>
            <a:r>
              <a:rPr lang="en-US" altLang="en-US" sz="1600" b="1">
                <a:solidFill>
                  <a:srgbClr val="000000"/>
                </a:solidFill>
                <a:latin typeface="Courier New Bold" pitchFamily="1" charset="0"/>
              </a:rPr>
              <a:t>?</a:t>
            </a:r>
          </a:p>
        </p:txBody>
      </p:sp>
      <p:sp>
        <p:nvSpPr>
          <p:cNvPr id="18443" name="Rectangle 11"/>
          <p:cNvSpPr>
            <a:spLocks noChangeArrowheads="1"/>
          </p:cNvSpPr>
          <p:nvPr/>
        </p:nvSpPr>
        <p:spPr bwMode="auto">
          <a:xfrm>
            <a:off x="6629400" y="440372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prstClr val="white"/>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prstClr val="white"/>
                </a:solidFill>
                <a:latin typeface="Courier New Bold" pitchFamily="1" charset="0"/>
                <a:ea typeface="+mn-ea"/>
              </a:rPr>
              <a:t>denominator = 3</a:t>
            </a:r>
          </a:p>
        </p:txBody>
      </p:sp>
      <p:sp>
        <p:nvSpPr>
          <p:cNvPr id="18445" name="Rectangle 13"/>
          <p:cNvSpPr>
            <a:spLocks noChangeArrowheads="1"/>
          </p:cNvSpPr>
          <p:nvPr/>
        </p:nvSpPr>
        <p:spPr bwMode="auto">
          <a:xfrm>
            <a:off x="6629400" y="531812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2</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6</a:t>
            </a:r>
          </a:p>
        </p:txBody>
      </p:sp>
      <p:sp>
        <p:nvSpPr>
          <p:cNvPr id="9226" name="Rectangle 14"/>
          <p:cNvSpPr>
            <a:spLocks noChangeArrowheads="1"/>
          </p:cNvSpPr>
          <p:nvPr/>
        </p:nvSpPr>
        <p:spPr bwMode="auto">
          <a:xfrm>
            <a:off x="5013325" y="4403725"/>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9227" name="Rectangle 15"/>
          <p:cNvSpPr>
            <a:spLocks noChangeArrowheads="1"/>
          </p:cNvSpPr>
          <p:nvPr/>
        </p:nvSpPr>
        <p:spPr bwMode="auto">
          <a:xfrm>
            <a:off x="4997450" y="537845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172200" y="46323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0" name="Line 18"/>
          <p:cNvSpPr>
            <a:spLocks noChangeShapeType="1"/>
          </p:cNvSpPr>
          <p:nvPr/>
        </p:nvSpPr>
        <p:spPr bwMode="auto">
          <a:xfrm>
            <a:off x="6172200" y="55467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1" name="Line 19"/>
          <p:cNvSpPr>
            <a:spLocks noChangeShapeType="1"/>
          </p:cNvSpPr>
          <p:nvPr/>
        </p:nvSpPr>
        <p:spPr bwMode="auto">
          <a:xfrm flipH="1">
            <a:off x="2439988" y="1241425"/>
            <a:ext cx="2065337" cy="358775"/>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231" name="Text Box 20"/>
          <p:cNvSpPr txBox="1">
            <a:spLocks noChangeArrowheads="1"/>
          </p:cNvSpPr>
          <p:nvPr/>
        </p:nvSpPr>
        <p:spPr bwMode="auto">
          <a:xfrm>
            <a:off x="4500563" y="1012825"/>
            <a:ext cx="416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50000"/>
              </a:spcBef>
              <a:buFontTx/>
              <a:buNone/>
            </a:pPr>
            <a:r>
              <a:rPr lang="en-US" altLang="en-US" sz="1800" dirty="0">
                <a:solidFill>
                  <a:srgbClr val="5B0A12"/>
                </a:solidFill>
                <a:latin typeface="Calibri" pitchFamily="34" charset="0"/>
              </a:rPr>
              <a:t>The “</a:t>
            </a:r>
            <a:r>
              <a:rPr lang="en-US" altLang="ja-JP" sz="1800" dirty="0">
                <a:solidFill>
                  <a:srgbClr val="5B0A12"/>
                </a:solidFill>
                <a:latin typeface="Calibri" pitchFamily="34" charset="0"/>
              </a:rPr>
              <a:t>constructor”</a:t>
            </a:r>
            <a:endParaRPr lang="en-US" altLang="en-US" sz="1800" dirty="0">
              <a:solidFill>
                <a:srgbClr val="5B0A12"/>
              </a:solidFill>
              <a:latin typeface="Calibri" pitchFamily="34" charset="0"/>
            </a:endParaRPr>
          </a:p>
        </p:txBody>
      </p:sp>
      <p:sp>
        <p:nvSpPr>
          <p:cNvPr id="33" name="Rounded Rectangular Callout 32"/>
          <p:cNvSpPr>
            <a:spLocks noChangeArrowheads="1"/>
          </p:cNvSpPr>
          <p:nvPr/>
        </p:nvSpPr>
        <p:spPr bwMode="auto">
          <a:xfrm>
            <a:off x="6705600" y="1066800"/>
            <a:ext cx="2311400" cy="804863"/>
          </a:xfrm>
          <a:prstGeom prst="wedgeRoundRectCallout">
            <a:avLst>
              <a:gd name="adj1" fmla="val -36838"/>
              <a:gd name="adj2" fmla="val 67431"/>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Times New Roman" pitchFamily="-106" charset="0"/>
                <a:ea typeface="+mn-ea"/>
              </a:rPr>
              <a:t>Why is this code so </a:t>
            </a:r>
            <a:r>
              <a:rPr lang="en-US" sz="1800" b="1" dirty="0">
                <a:solidFill>
                  <a:srgbClr val="C00000"/>
                </a:solidFill>
                <a:latin typeface="Courier New Bold" pitchFamily="1" charset="0"/>
                <a:ea typeface="+mn-ea"/>
              </a:rPr>
              <a:t>self</a:t>
            </a:r>
            <a:r>
              <a:rPr lang="en-US" sz="1800" b="1" dirty="0">
                <a:latin typeface="Times New Roman" pitchFamily="-106" charset="0"/>
                <a:ea typeface="+mn-ea"/>
              </a:rPr>
              <a:t>ish?</a:t>
            </a:r>
          </a:p>
        </p:txBody>
      </p:sp>
      <p:sp>
        <p:nvSpPr>
          <p:cNvPr id="34" name="TextBox 33"/>
          <p:cNvSpPr txBox="1"/>
          <p:nvPr/>
        </p:nvSpPr>
        <p:spPr>
          <a:xfrm>
            <a:off x="5694363" y="3719513"/>
            <a:ext cx="3055937" cy="369887"/>
          </a:xfrm>
          <a:prstGeom prst="rect">
            <a:avLst/>
          </a:prstGeom>
          <a:noFill/>
        </p:spPr>
        <p:txBody>
          <a:bodyPr wrap="none">
            <a:spAutoFit/>
          </a:bodyPr>
          <a:lstStyle/>
          <a:p>
            <a:pPr algn="l" defTabSz="457200" eaLnBrk="1" fontAlgn="auto" hangingPunct="1">
              <a:spcBef>
                <a:spcPts val="0"/>
              </a:spcBef>
              <a:spcAft>
                <a:spcPts val="0"/>
              </a:spcAft>
              <a:defRPr/>
            </a:pPr>
            <a:r>
              <a:rPr lang="en-US" sz="1800" dirty="0">
                <a:solidFill>
                  <a:prstClr val="black"/>
                </a:solidFill>
                <a:latin typeface="Calibri"/>
                <a:ea typeface="+mn-ea"/>
              </a:rPr>
              <a:t>In a file </a:t>
            </a:r>
            <a:r>
              <a:rPr lang="en-US" sz="1800" dirty="0">
                <a:solidFill>
                  <a:prstClr val="black"/>
                </a:solidFill>
                <a:latin typeface="Calibri"/>
                <a:ea typeface="+mn-ea"/>
                <a:cs typeface="Courier"/>
              </a:rPr>
              <a:t>called</a:t>
            </a:r>
            <a:r>
              <a:rPr lang="en-US" sz="1800" dirty="0">
                <a:solidFill>
                  <a:prstClr val="black"/>
                </a:solidFill>
                <a:latin typeface="Courier"/>
                <a:ea typeface="+mn-ea"/>
                <a:cs typeface="Courier"/>
              </a:rPr>
              <a:t> </a:t>
            </a:r>
            <a:r>
              <a:rPr lang="en-US" sz="1800" dirty="0">
                <a:solidFill>
                  <a:prstClr val="black"/>
                </a:solidFill>
                <a:latin typeface="Courier New" pitchFamily="49" charset="0"/>
                <a:ea typeface="+mn-ea"/>
                <a:cs typeface="Courier New" pitchFamily="49" charset="0"/>
              </a:rPr>
              <a:t>Rational.py</a:t>
            </a:r>
            <a:endParaRPr lang="en-US" sz="1800" dirty="0">
              <a:solidFill>
                <a:prstClr val="black"/>
              </a:solidFill>
              <a:latin typeface="Courier"/>
              <a:ea typeface="+mn-ea"/>
              <a:cs typeface="Courier"/>
            </a:endParaRPr>
          </a:p>
        </p:txBody>
      </p:sp>
      <p:pic>
        <p:nvPicPr>
          <p:cNvPr id="92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a:cxnSpLocks noChangeShapeType="1"/>
          </p:cNvCxnSpPr>
          <p:nvPr/>
        </p:nvCxnSpPr>
        <p:spPr bwMode="auto">
          <a:xfrm rot="5400000" flipH="1" flipV="1">
            <a:off x="2124076" y="2847975"/>
            <a:ext cx="2760662" cy="8080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rot="5400000" flipH="1" flipV="1">
            <a:off x="2528888" y="2847975"/>
            <a:ext cx="2760662" cy="8080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Rectangle 2"/>
          <p:cNvSpPr/>
          <p:nvPr/>
        </p:nvSpPr>
        <p:spPr bwMode="auto">
          <a:xfrm>
            <a:off x="1371600" y="3719513"/>
            <a:ext cx="2754313" cy="3683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a:spAutoFit/>
          </a:bodyPr>
          <a:lstStyle/>
          <a:p>
            <a:pPr algn="l">
              <a:defRPr/>
            </a:pPr>
            <a:r>
              <a:rPr lang="en-US" sz="1800" dirty="0">
                <a:latin typeface="+mn-lt"/>
                <a:ea typeface="ＭＳ Ｐゴシック" pitchFamily="-105" charset="-128"/>
              </a:rPr>
              <a:t>Nothing is returned here!</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DB201625-8E9E-4DD8-BD3A-7914C0DDBE38}"/>
                  </a:ext>
                </a:extLst>
              </p14:cNvPr>
              <p14:cNvContentPartPr/>
              <p14:nvPr/>
            </p14:nvContentPartPr>
            <p14:xfrm>
              <a:off x="758880" y="1776960"/>
              <a:ext cx="2563200" cy="4875840"/>
            </p14:xfrm>
          </p:contentPart>
        </mc:Choice>
        <mc:Fallback>
          <p:pic>
            <p:nvPicPr>
              <p:cNvPr id="2" name="Ink 1">
                <a:extLst>
                  <a:ext uri="{FF2B5EF4-FFF2-40B4-BE49-F238E27FC236}">
                    <a16:creationId xmlns:a16="http://schemas.microsoft.com/office/drawing/2014/main" id="{DB201625-8E9E-4DD8-BD3A-7914C0DDBE38}"/>
                  </a:ext>
                </a:extLst>
              </p:cNvPr>
              <p:cNvPicPr/>
              <p:nvPr/>
            </p:nvPicPr>
            <p:blipFill>
              <a:blip r:embed="rId6"/>
              <a:stretch>
                <a:fillRect/>
              </a:stretch>
            </p:blipFill>
            <p:spPr>
              <a:xfrm>
                <a:off x="749520" y="1767600"/>
                <a:ext cx="2581920" cy="4894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685800" y="44450"/>
            <a:ext cx="7772400" cy="641350"/>
          </a:xfrm>
        </p:spPr>
        <p:txBody>
          <a:bodyPr/>
          <a:lstStyle/>
          <a:p>
            <a:r>
              <a:rPr lang="en-US" altLang="en-US"/>
              <a:t>Thinking Rationally</a:t>
            </a:r>
          </a:p>
        </p:txBody>
      </p:sp>
      <p:sp>
        <p:nvSpPr>
          <p:cNvPr id="10244" name="Rectangle 3"/>
          <p:cNvSpPr>
            <a:spLocks noGrp="1" noChangeArrowheads="1"/>
          </p:cNvSpPr>
          <p:nvPr>
            <p:ph type="body" idx="1"/>
          </p:nvPr>
        </p:nvSpPr>
        <p:spPr>
          <a:xfrm>
            <a:off x="533400" y="1241425"/>
            <a:ext cx="7772400" cy="4114800"/>
          </a:xfrm>
        </p:spPr>
        <p:txBody>
          <a:bodyPr/>
          <a:lstStyle/>
          <a:p>
            <a:pPr>
              <a:lnSpc>
                <a:spcPct val="90000"/>
              </a:lnSpc>
              <a:buFontTx/>
              <a:buNone/>
            </a:pPr>
            <a:r>
              <a:rPr lang="en-US" altLang="en-US" sz="1800" b="1" dirty="0">
                <a:latin typeface="Courier New Bold" pitchFamily="1" charset="0"/>
              </a:rPr>
              <a:t>class Rational:</a:t>
            </a:r>
          </a:p>
          <a:p>
            <a:pPr>
              <a:lnSpc>
                <a:spcPct val="90000"/>
              </a:lnSpc>
              <a:buFontTx/>
              <a:buNone/>
            </a:pPr>
            <a:r>
              <a:rPr lang="en-US" altLang="en-US" sz="1800" b="1" dirty="0">
                <a:latin typeface="Courier New Bold" pitchFamily="1" charset="0"/>
              </a:rPr>
              <a:t>	"""Support rational numbers."""</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init</a:t>
            </a:r>
            <a:r>
              <a:rPr lang="en-US" altLang="en-US" sz="1800" b="1" dirty="0">
                <a:latin typeface="Courier New Bold" pitchFamily="1" charset="0"/>
              </a:rPr>
              <a:t>_ _(</a:t>
            </a:r>
            <a:r>
              <a:rPr lang="en-US" altLang="en-US" sz="1800" b="1" dirty="0">
                <a:solidFill>
                  <a:srgbClr val="1002CE"/>
                </a:solidFill>
                <a:latin typeface="Courier New Bold" pitchFamily="1" charset="0"/>
              </a:rPr>
              <a:t>self</a:t>
            </a:r>
            <a:r>
              <a:rPr lang="en-US" altLang="en-US" sz="1800" b="1" dirty="0">
                <a:latin typeface="Courier New Bold" pitchFamily="1" charset="0"/>
              </a:rPr>
              <a:t>, n, d):</a:t>
            </a:r>
          </a:p>
          <a:p>
            <a:pPr>
              <a:lnSpc>
                <a:spcPct val="90000"/>
              </a:lnSpc>
              <a:buFontTx/>
              <a:buNone/>
            </a:pPr>
            <a:r>
              <a:rPr lang="en-US" altLang="en-US" sz="1800" b="1" dirty="0">
                <a:latin typeface="Courier New Bold" pitchFamily="1" charset="0"/>
              </a:rPr>
              <a:t>	   if d == 0:</a:t>
            </a:r>
          </a:p>
          <a:p>
            <a:pPr>
              <a:lnSpc>
                <a:spcPct val="90000"/>
              </a:lnSpc>
              <a:buFontTx/>
              <a:buNone/>
            </a:pPr>
            <a:r>
              <a:rPr lang="en-US" altLang="en-US" sz="1800" b="1" dirty="0">
                <a:latin typeface="Courier New Bold" pitchFamily="1" charset="0"/>
              </a:rPr>
              <a:t>	      raise </a:t>
            </a:r>
            <a:r>
              <a:rPr lang="en-US" altLang="en-US" sz="1800" b="1" dirty="0" err="1">
                <a:latin typeface="Courier New Bold" pitchFamily="1" charset="0"/>
              </a:rPr>
              <a:t>ValueError</a:t>
            </a:r>
            <a:r>
              <a:rPr lang="en-US" altLang="en-US" sz="1800" b="1" dirty="0">
                <a:latin typeface="Courier New Bold" pitchFamily="1" charset="0"/>
              </a:rPr>
              <a:t>("</a:t>
            </a:r>
            <a:r>
              <a:rPr lang="en-US" altLang="ja-JP" sz="1800" b="1" dirty="0">
                <a:latin typeface="Courier New Bold" pitchFamily="1" charset="0"/>
              </a:rPr>
              <a:t>Invalid denominator!") </a:t>
            </a:r>
            <a:r>
              <a:rPr lang="en-US" altLang="en-US" sz="1800" b="1" dirty="0">
                <a:latin typeface="Courier New Bold" pitchFamily="1" charset="0"/>
              </a:rPr>
              <a:t>	   else:</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self.numerator</a:t>
            </a:r>
            <a:r>
              <a:rPr lang="en-US" altLang="en-US" sz="1800" b="1" dirty="0">
                <a:latin typeface="Courier New Bold" pitchFamily="1" charset="0"/>
              </a:rPr>
              <a:t> = n</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self.denominator</a:t>
            </a:r>
            <a:r>
              <a:rPr lang="en-US" altLang="en-US" sz="1800" b="1" dirty="0">
                <a:latin typeface="Courier New Bold" pitchFamily="1" charset="0"/>
              </a:rPr>
              <a:t> = d</a:t>
            </a:r>
          </a:p>
          <a:p>
            <a:pPr>
              <a:lnSpc>
                <a:spcPct val="90000"/>
              </a:lnSpc>
              <a:buFontTx/>
              <a:buNone/>
            </a:pPr>
            <a:r>
              <a:rPr lang="en-US" altLang="en-US" sz="1800" dirty="0">
                <a:latin typeface="Courier New Bold" pitchFamily="1" charset="0"/>
              </a:rPr>
              <a:t>	</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a:t>
            </a:r>
            <a:r>
              <a:rPr lang="en-US" altLang="en-US" sz="1800" b="1" dirty="0" err="1">
                <a:latin typeface="Courier New Bold" pitchFamily="1" charset="0"/>
              </a:rPr>
              <a:t>isZero</a:t>
            </a:r>
            <a:r>
              <a:rPr lang="en-US" altLang="en-US" sz="1800" b="1" dirty="0">
                <a:latin typeface="Courier New Bold" pitchFamily="1" charset="0"/>
              </a:rPr>
              <a:t>(</a:t>
            </a:r>
            <a:r>
              <a:rPr lang="en-US" altLang="en-US" sz="1800" b="1" dirty="0">
                <a:solidFill>
                  <a:srgbClr val="1002CE"/>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return </a:t>
            </a:r>
            <a:r>
              <a:rPr lang="en-US" altLang="en-US" sz="1800" b="1" dirty="0" err="1">
                <a:latin typeface="Courier New Bold" pitchFamily="1" charset="0"/>
              </a:rPr>
              <a:t>self.numerator</a:t>
            </a:r>
            <a:r>
              <a:rPr lang="en-US" altLang="en-US" sz="1800" b="1" dirty="0">
                <a:latin typeface="Courier New Bold" pitchFamily="1" charset="0"/>
              </a:rPr>
              <a:t> == 0</a:t>
            </a:r>
            <a:endParaRPr lang="en-US" altLang="en-US" sz="2800" b="1" dirty="0"/>
          </a:p>
          <a:p>
            <a:pPr>
              <a:lnSpc>
                <a:spcPct val="90000"/>
              </a:lnSpc>
            </a:pPr>
            <a:endParaRPr lang="en-US" altLang="en-US" sz="2800" dirty="0"/>
          </a:p>
          <a:p>
            <a:pPr>
              <a:lnSpc>
                <a:spcPct val="90000"/>
              </a:lnSpc>
              <a:buFontTx/>
              <a:buNone/>
            </a:pPr>
            <a:endParaRPr lang="en-US" altLang="en-US" sz="2800" dirty="0"/>
          </a:p>
        </p:txBody>
      </p:sp>
      <p:grpSp>
        <p:nvGrpSpPr>
          <p:cNvPr id="10245"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768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0247" name="Text Box 8"/>
          <p:cNvSpPr txBox="1">
            <a:spLocks noChangeArrowheads="1"/>
          </p:cNvSpPr>
          <p:nvPr/>
        </p:nvSpPr>
        <p:spPr bwMode="auto">
          <a:xfrm>
            <a:off x="288925" y="4943475"/>
            <a:ext cx="3924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Rational(0, 6)</a:t>
            </a:r>
          </a:p>
          <a:p>
            <a:pPr eaLnBrk="1" hangingPunct="1">
              <a:spcBef>
                <a:spcPct val="0"/>
              </a:spcBef>
              <a:buFontTx/>
              <a:buNone/>
            </a:pPr>
            <a:r>
              <a:rPr lang="en-US" altLang="en-US" sz="1800" b="1">
                <a:solidFill>
                  <a:srgbClr val="000000"/>
                </a:solidFill>
                <a:latin typeface="Courier New Bold" pitchFamily="1" charset="0"/>
              </a:rPr>
              <a:t>&gt;&gt;&gt; </a:t>
            </a:r>
            <a:r>
              <a:rPr lang="en-US" altLang="en-US" sz="1800" b="1">
                <a:solidFill>
                  <a:srgbClr val="1002CE"/>
                </a:solidFill>
                <a:latin typeface="Courier New Bold" pitchFamily="1" charset="0"/>
              </a:rPr>
              <a:t>myNum1</a:t>
            </a:r>
            <a:r>
              <a:rPr lang="en-US" altLang="en-US" sz="1800" b="1">
                <a:solidFill>
                  <a:srgbClr val="000000"/>
                </a:solidFill>
                <a:latin typeface="Courier New Bold" pitchFamily="1" charset="0"/>
              </a:rPr>
              <a:t>.isZero()</a:t>
            </a:r>
          </a:p>
          <a:p>
            <a:pPr eaLnBrk="1" hangingPunct="1">
              <a:spcBef>
                <a:spcPct val="0"/>
              </a:spcBef>
              <a:buFontTx/>
              <a:buNone/>
            </a:pPr>
            <a:r>
              <a:rPr lang="en-US" altLang="en-US" sz="1800" b="1">
                <a:solidFill>
                  <a:srgbClr val="000000"/>
                </a:solidFill>
                <a:latin typeface="Courier New Bold" pitchFamily="1" charset="0"/>
              </a:rPr>
              <a:t>?</a:t>
            </a:r>
          </a:p>
          <a:p>
            <a:pPr eaLnBrk="1" hangingPunct="1">
              <a:spcBef>
                <a:spcPct val="0"/>
              </a:spcBef>
              <a:buFontTx/>
              <a:buNone/>
            </a:pPr>
            <a:r>
              <a:rPr lang="en-US" altLang="en-US" sz="1800" b="1">
                <a:solidFill>
                  <a:srgbClr val="000000"/>
                </a:solidFill>
                <a:latin typeface="Courier New Bold" pitchFamily="1" charset="0"/>
              </a:rPr>
              <a:t>&gt;&gt;&gt; </a:t>
            </a:r>
            <a:r>
              <a:rPr lang="en-US" altLang="en-US" sz="1800" b="1">
                <a:solidFill>
                  <a:srgbClr val="1002CE"/>
                </a:solidFill>
                <a:latin typeface="Courier New Bold" pitchFamily="1" charset="0"/>
              </a:rPr>
              <a:t>myNum2</a:t>
            </a:r>
            <a:r>
              <a:rPr lang="en-US" altLang="en-US" sz="1800" b="1">
                <a:solidFill>
                  <a:srgbClr val="000000"/>
                </a:solidFill>
                <a:latin typeface="Courier New Bold" pitchFamily="1" charset="0"/>
              </a:rPr>
              <a:t>.isZero()</a:t>
            </a:r>
          </a:p>
          <a:p>
            <a:pPr eaLnBrk="1" hangingPunct="1">
              <a:spcBef>
                <a:spcPct val="0"/>
              </a:spcBef>
              <a:buFontTx/>
              <a:buNone/>
            </a:pPr>
            <a:r>
              <a:rPr lang="en-US" altLang="en-US" sz="1800" b="1">
                <a:solidFill>
                  <a:srgbClr val="000000"/>
                </a:solidFill>
                <a:latin typeface="Courier New Bold" pitchFamily="1" charset="0"/>
              </a:rPr>
              <a:t>?</a:t>
            </a:r>
            <a:endParaRPr lang="en-US" altLang="en-US" sz="1800" b="1">
              <a:solidFill>
                <a:srgbClr val="000000"/>
              </a:solidFill>
              <a:latin typeface="Calibri" pitchFamily="34" charset="0"/>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0249" name="Rectangle 13"/>
          <p:cNvSpPr>
            <a:spLocks noChangeArrowheads="1"/>
          </p:cNvSpPr>
          <p:nvPr/>
        </p:nvSpPr>
        <p:spPr bwMode="auto">
          <a:xfrm>
            <a:off x="7086600" y="59436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0</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0250" name="Rectangle 14"/>
          <p:cNvSpPr>
            <a:spLocks noChangeArrowheads="1"/>
          </p:cNvSpPr>
          <p:nvPr/>
        </p:nvSpPr>
        <p:spPr bwMode="auto">
          <a:xfrm>
            <a:off x="5638800" y="51054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0251" name="Rectangle 15"/>
          <p:cNvSpPr>
            <a:spLocks noChangeArrowheads="1"/>
          </p:cNvSpPr>
          <p:nvPr/>
        </p:nvSpPr>
        <p:spPr bwMode="auto">
          <a:xfrm>
            <a:off x="5638800" y="6003925"/>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29400" y="52578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0" name="Line 18"/>
          <p:cNvSpPr>
            <a:spLocks noChangeShapeType="1"/>
          </p:cNvSpPr>
          <p:nvPr/>
        </p:nvSpPr>
        <p:spPr bwMode="auto">
          <a:xfrm>
            <a:off x="6629400" y="61722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3" name="Rounded Rectangular Callout 32"/>
          <p:cNvSpPr>
            <a:spLocks noChangeArrowheads="1"/>
          </p:cNvSpPr>
          <p:nvPr/>
        </p:nvSpPr>
        <p:spPr bwMode="auto">
          <a:xfrm>
            <a:off x="6743700" y="1031875"/>
            <a:ext cx="2265363" cy="417513"/>
          </a:xfrm>
          <a:prstGeom prst="wedgeRoundRectCallout">
            <a:avLst>
              <a:gd name="adj1" fmla="val -35083"/>
              <a:gd name="adj2" fmla="val 98378"/>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Times New Roman" pitchFamily="-106" charset="0"/>
                <a:ea typeface="+mn-ea"/>
              </a:rPr>
              <a:t>This is so </a:t>
            </a:r>
            <a:r>
              <a:rPr lang="en-US" sz="1800" b="1" dirty="0">
                <a:latin typeface="Courier"/>
                <a:ea typeface="+mn-ea"/>
                <a:cs typeface="Courier"/>
              </a:rPr>
              <a:t>class</a:t>
            </a:r>
            <a:r>
              <a:rPr lang="en-US" sz="1800" b="1" dirty="0">
                <a:latin typeface="Times New Roman" pitchFamily="-106" charset="0"/>
                <a:ea typeface="+mn-ea"/>
              </a:rPr>
              <a:t>-</a:t>
            </a:r>
            <a:r>
              <a:rPr lang="en-US" sz="1800" b="1" dirty="0" err="1">
                <a:latin typeface="Times New Roman" pitchFamily="-106" charset="0"/>
                <a:ea typeface="+mn-ea"/>
              </a:rPr>
              <a:t>y</a:t>
            </a:r>
            <a:r>
              <a:rPr lang="en-US" sz="1800" b="1" dirty="0">
                <a:latin typeface="Times New Roman" pitchFamily="-106" charset="0"/>
                <a:ea typeface="+mn-ea"/>
              </a:rPr>
              <a:t>!</a:t>
            </a:r>
          </a:p>
        </p:txBody>
      </p:sp>
      <p:pic>
        <p:nvPicPr>
          <p:cNvPr id="10255"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91" name="Straight Arrow Connector 18"/>
          <p:cNvCxnSpPr>
            <a:cxnSpLocks noChangeShapeType="1"/>
          </p:cNvCxnSpPr>
          <p:nvPr/>
        </p:nvCxnSpPr>
        <p:spPr bwMode="auto">
          <a:xfrm flipV="1">
            <a:off x="1676400" y="4495800"/>
            <a:ext cx="914400" cy="1066800"/>
          </a:xfrm>
          <a:prstGeom prst="straightConnector1">
            <a:avLst/>
          </a:prstGeom>
          <a:noFill/>
          <a:ln w="38100">
            <a:solidFill>
              <a:srgbClr val="1002CE"/>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F2B17816-B007-4BE1-BE75-7925A623DFBC}"/>
                  </a:ext>
                </a:extLst>
              </p14:cNvPr>
              <p14:cNvContentPartPr/>
              <p14:nvPr/>
            </p14:nvContentPartPr>
            <p14:xfrm>
              <a:off x="884160" y="1250280"/>
              <a:ext cx="7403040" cy="2786400"/>
            </p14:xfrm>
          </p:contentPart>
        </mc:Choice>
        <mc:Fallback>
          <p:pic>
            <p:nvPicPr>
              <p:cNvPr id="2" name="Ink 1">
                <a:extLst>
                  <a:ext uri="{FF2B5EF4-FFF2-40B4-BE49-F238E27FC236}">
                    <a16:creationId xmlns:a16="http://schemas.microsoft.com/office/drawing/2014/main" id="{F2B17816-B007-4BE1-BE75-7925A623DFBC}"/>
                  </a:ext>
                </a:extLst>
              </p:cNvPr>
              <p:cNvPicPr/>
              <p:nvPr/>
            </p:nvPicPr>
            <p:blipFill>
              <a:blip r:embed="rId6"/>
              <a:stretch>
                <a:fillRect/>
              </a:stretch>
            </p:blipFill>
            <p:spPr>
              <a:xfrm>
                <a:off x="874800" y="1240920"/>
                <a:ext cx="7421760" cy="2805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4450"/>
            <a:ext cx="7772400" cy="641350"/>
          </a:xfrm>
        </p:spPr>
        <p:txBody>
          <a:bodyPr/>
          <a:lstStyle/>
          <a:p>
            <a:r>
              <a:rPr lang="en-US" altLang="en-US"/>
              <a:t>Thinking Rationally</a:t>
            </a:r>
          </a:p>
        </p:txBody>
      </p:sp>
      <p:sp>
        <p:nvSpPr>
          <p:cNvPr id="11267" name="Rectangle 3"/>
          <p:cNvSpPr>
            <a:spLocks noGrp="1" noChangeArrowheads="1"/>
          </p:cNvSpPr>
          <p:nvPr>
            <p:ph type="body" idx="1"/>
          </p:nvPr>
        </p:nvSpPr>
        <p:spPr>
          <a:xfrm>
            <a:off x="533400" y="1241425"/>
            <a:ext cx="8477250" cy="4114800"/>
          </a:xfrm>
        </p:spPr>
        <p:txBody>
          <a:bodyPr/>
          <a:lstStyle/>
          <a:p>
            <a:pPr>
              <a:lnSpc>
                <a:spcPct val="90000"/>
              </a:lnSpc>
              <a:buFontTx/>
              <a:buNone/>
            </a:pPr>
            <a:r>
              <a:rPr lang="en-US" altLang="en-US" sz="2000" b="1" dirty="0">
                <a:latin typeface="Courier New Bold" pitchFamily="1" charset="0"/>
              </a:rPr>
              <a:t>class Rational:</a:t>
            </a:r>
          </a:p>
          <a:p>
            <a:pPr>
              <a:lnSpc>
                <a:spcPct val="90000"/>
              </a:lnSpc>
              <a:buFontTx/>
              <a:buNone/>
            </a:pPr>
            <a:r>
              <a:rPr lang="en-US" altLang="en-US" sz="2000" b="1" dirty="0">
                <a:latin typeface="Courier New Bold" pitchFamily="1" charset="0"/>
              </a:rPr>
              <a:t>   </a:t>
            </a:r>
            <a:r>
              <a:rPr lang="en-US" altLang="en-US" sz="2000" b="1" dirty="0" err="1">
                <a:latin typeface="Courier New Bold" pitchFamily="1" charset="0"/>
              </a:rPr>
              <a:t>def</a:t>
            </a:r>
            <a:r>
              <a:rPr lang="en-US" altLang="en-US" sz="2000" b="1" dirty="0">
                <a:latin typeface="Courier New Bold" pitchFamily="1" charset="0"/>
              </a:rPr>
              <a:t> _ _</a:t>
            </a:r>
            <a:r>
              <a:rPr lang="en-US" altLang="en-US" sz="2000" b="1" dirty="0" err="1">
                <a:latin typeface="Courier New Bold" pitchFamily="1" charset="0"/>
              </a:rPr>
              <a:t>init</a:t>
            </a:r>
            <a:r>
              <a:rPr lang="en-US" altLang="en-US" sz="2000" b="1" dirty="0">
                <a:latin typeface="Courier New Bold" pitchFamily="1" charset="0"/>
              </a:rPr>
              <a:t>_ _(</a:t>
            </a:r>
            <a:r>
              <a:rPr lang="en-US" altLang="en-US" sz="2000" b="1" dirty="0">
                <a:solidFill>
                  <a:schemeClr val="accent2"/>
                </a:solidFill>
                <a:latin typeface="Courier New Bold" pitchFamily="1" charset="0"/>
              </a:rPr>
              <a:t>self</a:t>
            </a:r>
            <a:r>
              <a:rPr lang="en-US" altLang="en-US" sz="2000" b="1" dirty="0">
                <a:latin typeface="Courier New Bold" pitchFamily="1" charset="0"/>
              </a:rPr>
              <a:t>, n, d):</a:t>
            </a:r>
          </a:p>
          <a:p>
            <a:pPr>
              <a:lnSpc>
                <a:spcPct val="90000"/>
              </a:lnSpc>
              <a:buFontTx/>
              <a:buNone/>
            </a:pPr>
            <a:r>
              <a:rPr lang="en-US" altLang="en-US" sz="2000" b="1" dirty="0">
                <a:latin typeface="Courier New Bold" pitchFamily="1" charset="0"/>
              </a:rPr>
              <a:t>	    if d == 0:</a:t>
            </a:r>
          </a:p>
          <a:p>
            <a:pPr>
              <a:lnSpc>
                <a:spcPct val="90000"/>
              </a:lnSpc>
              <a:buFontTx/>
              <a:buNone/>
            </a:pPr>
            <a:r>
              <a:rPr lang="en-US" altLang="en-US" sz="2000" b="1" dirty="0">
                <a:latin typeface="Courier New Bold" pitchFamily="1" charset="0"/>
              </a:rPr>
              <a:t>	       raise </a:t>
            </a:r>
            <a:r>
              <a:rPr lang="en-US" altLang="en-US" sz="2000" b="1" dirty="0" err="1">
                <a:latin typeface="Courier New Bold" pitchFamily="1" charset="0"/>
              </a:rPr>
              <a:t>ValueError</a:t>
            </a:r>
            <a:r>
              <a:rPr lang="en-US" altLang="en-US" sz="2000" b="1" dirty="0">
                <a:latin typeface="Courier New Bold" pitchFamily="1" charset="0"/>
              </a:rPr>
              <a:t>("</a:t>
            </a:r>
            <a:r>
              <a:rPr lang="en-US" altLang="ja-JP" sz="2000" b="1" dirty="0">
                <a:latin typeface="Courier New Bold" pitchFamily="1" charset="0"/>
              </a:rPr>
              <a:t>Invalid denominator!") </a:t>
            </a:r>
            <a:r>
              <a:rPr lang="en-US" altLang="en-US" sz="2000" b="1" dirty="0">
                <a:latin typeface="Courier New Bold" pitchFamily="1" charset="0"/>
              </a:rPr>
              <a:t>	    else:</a:t>
            </a:r>
          </a:p>
          <a:p>
            <a:pPr>
              <a:lnSpc>
                <a:spcPct val="90000"/>
              </a:lnSpc>
              <a:buFontTx/>
              <a:buNone/>
            </a:pPr>
            <a:r>
              <a:rPr lang="en-US" altLang="en-US" sz="2000" b="1" dirty="0">
                <a:latin typeface="Courier New Bold" pitchFamily="1" charset="0"/>
              </a:rPr>
              <a:t>         </a:t>
            </a:r>
            <a:r>
              <a:rPr lang="en-US" altLang="en-US" sz="2000" b="1" dirty="0" err="1">
                <a:latin typeface="Courier New Bold" pitchFamily="1" charset="0"/>
              </a:rPr>
              <a:t>self.numerator</a:t>
            </a:r>
            <a:r>
              <a:rPr lang="en-US" altLang="en-US" sz="2000" b="1" dirty="0">
                <a:latin typeface="Courier New Bold" pitchFamily="1" charset="0"/>
              </a:rPr>
              <a:t> = n</a:t>
            </a:r>
          </a:p>
          <a:p>
            <a:pPr>
              <a:lnSpc>
                <a:spcPct val="90000"/>
              </a:lnSpc>
              <a:buFontTx/>
              <a:buNone/>
            </a:pPr>
            <a:r>
              <a:rPr lang="en-US" altLang="en-US" sz="2000" b="1" dirty="0">
                <a:latin typeface="Courier New Bold" pitchFamily="1" charset="0"/>
              </a:rPr>
              <a:t>         </a:t>
            </a:r>
            <a:r>
              <a:rPr lang="en-US" altLang="en-US" sz="2000" b="1" dirty="0" err="1">
                <a:latin typeface="Courier New Bold" pitchFamily="1" charset="0"/>
              </a:rPr>
              <a:t>self.denominator</a:t>
            </a:r>
            <a:r>
              <a:rPr lang="en-US" altLang="en-US" sz="2000" b="1" dirty="0">
                <a:latin typeface="Courier New Bold" pitchFamily="1" charset="0"/>
              </a:rPr>
              <a:t> = d</a:t>
            </a:r>
          </a:p>
          <a:p>
            <a:pPr>
              <a:lnSpc>
                <a:spcPct val="90000"/>
              </a:lnSpc>
              <a:buFontTx/>
              <a:buNone/>
            </a:pPr>
            <a:r>
              <a:rPr lang="en-US" altLang="en-US" sz="2000" dirty="0">
                <a:latin typeface="Courier New Bold" pitchFamily="1" charset="0"/>
              </a:rPr>
              <a:t>	</a:t>
            </a:r>
          </a:p>
          <a:p>
            <a:pPr>
              <a:lnSpc>
                <a:spcPct val="90000"/>
              </a:lnSpc>
              <a:buFontTx/>
              <a:buNone/>
            </a:pPr>
            <a:r>
              <a:rPr lang="en-US" altLang="en-US" sz="2000" b="1" dirty="0">
                <a:latin typeface="Courier New Bold" pitchFamily="1" charset="0"/>
              </a:rPr>
              <a:t>   </a:t>
            </a:r>
            <a:r>
              <a:rPr lang="en-US" altLang="en-US" sz="2000" b="1" dirty="0" err="1">
                <a:latin typeface="Courier New Bold" pitchFamily="1" charset="0"/>
              </a:rPr>
              <a:t>def</a:t>
            </a:r>
            <a:r>
              <a:rPr lang="en-US" altLang="en-US" sz="2000" b="1" dirty="0">
                <a:latin typeface="Courier New Bold" pitchFamily="1" charset="0"/>
              </a:rPr>
              <a:t> </a:t>
            </a:r>
            <a:r>
              <a:rPr lang="en-US" altLang="en-US" sz="2000" b="1" dirty="0" err="1">
                <a:latin typeface="Courier New Bold" pitchFamily="1" charset="0"/>
              </a:rPr>
              <a:t>isZero</a:t>
            </a:r>
            <a:r>
              <a:rPr lang="en-US" altLang="en-US" sz="2000" b="1" dirty="0">
                <a:latin typeface="Courier New Bold" pitchFamily="1" charset="0"/>
              </a:rPr>
              <a:t>(</a:t>
            </a:r>
            <a:r>
              <a:rPr lang="en-US" altLang="en-US" sz="2000" b="1" dirty="0">
                <a:solidFill>
                  <a:schemeClr val="accent2"/>
                </a:solidFill>
                <a:latin typeface="Courier New Bold" pitchFamily="1" charset="0"/>
              </a:rPr>
              <a:t>self</a:t>
            </a:r>
            <a:r>
              <a:rPr lang="en-US" altLang="en-US" sz="2000" b="1" dirty="0">
                <a:latin typeface="Courier New Bold" pitchFamily="1" charset="0"/>
              </a:rPr>
              <a:t>):</a:t>
            </a:r>
          </a:p>
          <a:p>
            <a:pPr>
              <a:lnSpc>
                <a:spcPct val="90000"/>
              </a:lnSpc>
              <a:buFontTx/>
              <a:buNone/>
            </a:pPr>
            <a:r>
              <a:rPr lang="en-US" altLang="en-US" sz="2000" b="1" dirty="0">
                <a:latin typeface="Courier New Bold" pitchFamily="1" charset="0"/>
              </a:rPr>
              <a:t>	   return </a:t>
            </a:r>
            <a:r>
              <a:rPr lang="en-US" altLang="en-US" sz="2000" b="1" dirty="0" err="1">
                <a:latin typeface="Courier New Bold" pitchFamily="1" charset="0"/>
              </a:rPr>
              <a:t>self.numerator</a:t>
            </a:r>
            <a:r>
              <a:rPr lang="en-US" altLang="en-US" sz="2000" b="1" dirty="0">
                <a:latin typeface="Courier New Bold" pitchFamily="1" charset="0"/>
              </a:rPr>
              <a:t> == 0</a:t>
            </a:r>
            <a:endParaRPr lang="en-US" altLang="en-US" sz="2000" b="1" dirty="0"/>
          </a:p>
          <a:p>
            <a:pPr>
              <a:lnSpc>
                <a:spcPct val="90000"/>
              </a:lnSpc>
              <a:buFontTx/>
              <a:buNone/>
            </a:pPr>
            <a:endParaRPr lang="en-US" altLang="en-US" sz="2000" dirty="0"/>
          </a:p>
          <a:p>
            <a:pPr>
              <a:lnSpc>
                <a:spcPct val="90000"/>
              </a:lnSpc>
              <a:buFontTx/>
              <a:buNone/>
            </a:pPr>
            <a:endParaRPr lang="en-US" altLang="en-US" sz="2000" dirty="0"/>
          </a:p>
        </p:txBody>
      </p:sp>
      <p:grpSp>
        <p:nvGrpSpPr>
          <p:cNvPr id="11268"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9530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4737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42</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1271" name="Rectangle 14"/>
          <p:cNvSpPr>
            <a:spLocks noChangeArrowheads="1"/>
          </p:cNvSpPr>
          <p:nvPr/>
        </p:nvSpPr>
        <p:spPr bwMode="auto">
          <a:xfrm>
            <a:off x="5600700" y="55499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8039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1273" name="Text Box 8"/>
          <p:cNvSpPr txBox="1">
            <a:spLocks noChangeArrowheads="1"/>
          </p:cNvSpPr>
          <p:nvPr/>
        </p:nvSpPr>
        <p:spPr bwMode="auto">
          <a:xfrm>
            <a:off x="288925" y="5032375"/>
            <a:ext cx="5422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myNum1 = Rational(1, 3)</a:t>
            </a:r>
          </a:p>
          <a:p>
            <a:pPr eaLnBrk="1" hangingPunct="1">
              <a:spcBef>
                <a:spcPct val="0"/>
              </a:spcBef>
              <a:buFontTx/>
              <a:buNone/>
            </a:pPr>
            <a:r>
              <a:rPr lang="en-US" altLang="en-US" sz="1800" b="1" dirty="0">
                <a:solidFill>
                  <a:srgbClr val="000000"/>
                </a:solidFill>
                <a:latin typeface="Courier New Bold" pitchFamily="1" charset="0"/>
              </a:rPr>
              <a:t>&gt;&gt;&gt; myNum2 = myNum1</a:t>
            </a:r>
          </a:p>
          <a:p>
            <a:pPr eaLnBrk="1" hangingPunct="1">
              <a:spcBef>
                <a:spcPct val="0"/>
              </a:spcBef>
              <a:buFontTx/>
              <a:buNone/>
            </a:pPr>
            <a:r>
              <a:rPr lang="en-US" altLang="en-US" sz="1800" b="1" dirty="0">
                <a:solidFill>
                  <a:srgbClr val="000000"/>
                </a:solidFill>
                <a:latin typeface="Courier New Bold" pitchFamily="1" charset="0"/>
              </a:rPr>
              <a:t>&gt;&gt;&gt; myNum2.numerator = 42  # CHEATING!</a:t>
            </a:r>
          </a:p>
          <a:p>
            <a:pPr eaLnBrk="1" hangingPunct="1">
              <a:spcBef>
                <a:spcPct val="0"/>
              </a:spcBef>
              <a:buFontTx/>
              <a:buNone/>
            </a:pPr>
            <a:r>
              <a:rPr lang="en-US" altLang="en-US" sz="1800" b="1" dirty="0">
                <a:solidFill>
                  <a:srgbClr val="000000"/>
                </a:solidFill>
                <a:latin typeface="Courier New Bold" pitchFamily="1" charset="0"/>
              </a:rPr>
              <a:t>&gt;&gt; myNum1</a:t>
            </a:r>
          </a:p>
          <a:p>
            <a:pPr eaLnBrk="1" hangingPunct="1">
              <a:spcBef>
                <a:spcPct val="0"/>
              </a:spcBef>
              <a:buFontTx/>
              <a:buNone/>
            </a:pPr>
            <a:r>
              <a:rPr lang="en-US" altLang="en-US" sz="1800" b="1" dirty="0">
                <a:solidFill>
                  <a:srgbClr val="000000"/>
                </a:solidFill>
                <a:latin typeface="Courier New Bold" pitchFamily="1" charset="0"/>
              </a:rPr>
              <a:t>&lt;Rational instance at 0x14ba68e87438&gt;</a:t>
            </a:r>
            <a:endParaRPr lang="en-US" altLang="en-US" sz="1800" dirty="0">
              <a:solidFill>
                <a:srgbClr val="000000"/>
              </a:solidFill>
              <a:latin typeface="Calibri" pitchFamily="34" charset="0"/>
            </a:endParaRPr>
          </a:p>
          <a:p>
            <a:pPr eaLnBrk="1" hangingPunct="1">
              <a:spcBef>
                <a:spcPct val="0"/>
              </a:spcBef>
              <a:buFontTx/>
              <a:buNone/>
            </a:pPr>
            <a:endParaRPr lang="en-US" altLang="en-US" sz="1800" b="1" dirty="0">
              <a:solidFill>
                <a:srgbClr val="000000"/>
              </a:solidFill>
              <a:latin typeface="Courier New Bold" pitchFamily="1" charset="0"/>
            </a:endParaRPr>
          </a:p>
        </p:txBody>
      </p:sp>
      <p:pic>
        <p:nvPicPr>
          <p:cNvPr id="1127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44825"/>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ular Callout 13"/>
          <p:cNvSpPr>
            <a:spLocks noChangeArrowheads="1"/>
          </p:cNvSpPr>
          <p:nvPr/>
        </p:nvSpPr>
        <p:spPr bwMode="auto">
          <a:xfrm>
            <a:off x="6924675" y="3429000"/>
            <a:ext cx="2076450" cy="1206500"/>
          </a:xfrm>
          <a:prstGeom prst="wedgeRoundRectCallout">
            <a:avLst>
              <a:gd name="adj1" fmla="val -69387"/>
              <a:gd name="adj2" fmla="val -1742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Courier"/>
                <a:ea typeface="+mn-ea"/>
                <a:cs typeface="Courier"/>
              </a:rPr>
              <a:t>__</a:t>
            </a:r>
            <a:r>
              <a:rPr lang="en-US" sz="1800" b="1" dirty="0" err="1">
                <a:latin typeface="Courier"/>
                <a:ea typeface="+mn-ea"/>
                <a:cs typeface="Courier"/>
              </a:rPr>
              <a:t>init__</a:t>
            </a:r>
            <a:r>
              <a:rPr lang="en-US" sz="1800" b="1" dirty="0" err="1">
                <a:latin typeface="Times New Roman" pitchFamily="-106" charset="0"/>
                <a:ea typeface="+mn-ea"/>
              </a:rPr>
              <a:t>ially</a:t>
            </a:r>
            <a:r>
              <a:rPr lang="en-US" sz="1800" b="1" dirty="0">
                <a:latin typeface="Times New Roman" pitchFamily="-106" charset="0"/>
                <a:ea typeface="+mn-ea"/>
              </a:rPr>
              <a:t> I thought this was weird, but now I like it!</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FABD354-5323-4C21-A7FA-5118B0585EFC}"/>
                  </a:ext>
                </a:extLst>
              </p14:cNvPr>
              <p14:cNvContentPartPr/>
              <p14:nvPr/>
            </p14:nvContentPartPr>
            <p14:xfrm>
              <a:off x="5706000" y="5929200"/>
              <a:ext cx="2054160" cy="678960"/>
            </p14:xfrm>
          </p:contentPart>
        </mc:Choice>
        <mc:Fallback>
          <p:pic>
            <p:nvPicPr>
              <p:cNvPr id="2" name="Ink 1">
                <a:extLst>
                  <a:ext uri="{FF2B5EF4-FFF2-40B4-BE49-F238E27FC236}">
                    <a16:creationId xmlns:a16="http://schemas.microsoft.com/office/drawing/2014/main" id="{8FABD354-5323-4C21-A7FA-5118B0585EFC}"/>
                  </a:ext>
                </a:extLst>
              </p:cNvPr>
              <p:cNvPicPr/>
              <p:nvPr/>
            </p:nvPicPr>
            <p:blipFill>
              <a:blip r:embed="rId6"/>
              <a:stretch>
                <a:fillRect/>
              </a:stretch>
            </p:blipFill>
            <p:spPr>
              <a:xfrm>
                <a:off x="5696640" y="5919840"/>
                <a:ext cx="2072880" cy="697680"/>
              </a:xfrm>
              <a:prstGeom prst="rect">
                <a:avLst/>
              </a:prstGeom>
            </p:spPr>
          </p:pic>
        </mc:Fallback>
      </mc:AlternateContent>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730250"/>
          </a:xfrm>
        </p:spPr>
        <p:txBody>
          <a:bodyPr/>
          <a:lstStyle/>
          <a:p>
            <a:r>
              <a:rPr lang="en-US" altLang="en-US"/>
              <a:t>Thinking Rationally</a:t>
            </a:r>
          </a:p>
        </p:txBody>
      </p:sp>
      <p:sp>
        <p:nvSpPr>
          <p:cNvPr id="12291" name="Rectangle 3"/>
          <p:cNvSpPr>
            <a:spLocks noGrp="1" noChangeArrowheads="1"/>
          </p:cNvSpPr>
          <p:nvPr>
            <p:ph type="body" idx="1"/>
          </p:nvPr>
        </p:nvSpPr>
        <p:spPr>
          <a:xfrm>
            <a:off x="533400" y="1241425"/>
            <a:ext cx="8610600" cy="4114800"/>
          </a:xfrm>
        </p:spPr>
        <p:txBody>
          <a:bodyPr/>
          <a:lstStyle/>
          <a:p>
            <a:pPr>
              <a:lnSpc>
                <a:spcPct val="90000"/>
              </a:lnSpc>
              <a:buFontTx/>
              <a:buNone/>
            </a:pPr>
            <a:r>
              <a:rPr lang="en-US" altLang="en-US" sz="1800" b="1" dirty="0">
                <a:latin typeface="Courier New Bold" pitchFamily="1" charset="0"/>
              </a:rPr>
              <a:t>class Rational:</a:t>
            </a:r>
          </a:p>
          <a:p>
            <a:pPr>
              <a:lnSpc>
                <a:spcPct val="90000"/>
              </a:lnSpc>
              <a:buFontTx/>
              <a:buNone/>
            </a:pPr>
            <a:r>
              <a:rPr lang="en-US" altLang="en-US" sz="1800" b="1" dirty="0">
                <a:latin typeface="Courier New Bold" pitchFamily="1" charset="0"/>
              </a:rPr>
              <a:t>	def _ _</a:t>
            </a:r>
            <a:r>
              <a:rPr lang="en-US" altLang="en-US" sz="1800" b="1" dirty="0" err="1">
                <a:latin typeface="Courier New Bold" pitchFamily="1" charset="0"/>
              </a:rPr>
              <a:t>init</a:t>
            </a:r>
            <a:r>
              <a:rPr lang="en-US" altLang="en-US" sz="1800" b="1" dirty="0">
                <a:latin typeface="Courier New Bold" pitchFamily="1" charset="0"/>
              </a:rPr>
              <a:t>_ _(</a:t>
            </a:r>
            <a:r>
              <a:rPr lang="en-US" altLang="en-US" sz="1800" b="1" dirty="0">
                <a:solidFill>
                  <a:schemeClr val="accent2"/>
                </a:solidFill>
                <a:latin typeface="Courier New Bold" pitchFamily="1" charset="0"/>
              </a:rPr>
              <a:t>self</a:t>
            </a:r>
            <a:r>
              <a:rPr lang="en-US" altLang="en-US" sz="1800" b="1" dirty="0">
                <a:latin typeface="Courier New Bold" pitchFamily="1" charset="0"/>
              </a:rPr>
              <a:t>, n, d):</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self.numerator</a:t>
            </a:r>
            <a:r>
              <a:rPr lang="en-US" altLang="en-US" sz="1800" b="1" dirty="0">
                <a:latin typeface="Courier New Bold" pitchFamily="1" charset="0"/>
              </a:rPr>
              <a:t> = n</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self.denominator</a:t>
            </a:r>
            <a:r>
              <a:rPr lang="en-US" altLang="en-US" sz="1800" b="1" dirty="0">
                <a:latin typeface="Courier New Bold" pitchFamily="1" charset="0"/>
              </a:rPr>
              <a:t> = d</a:t>
            </a:r>
          </a:p>
          <a:p>
            <a:pPr>
              <a:lnSpc>
                <a:spcPct val="90000"/>
              </a:lnSpc>
              <a:buFontTx/>
              <a:buNone/>
            </a:pPr>
            <a:r>
              <a:rPr lang="en-US" altLang="en-US" sz="1800" dirty="0">
                <a:latin typeface="Courier New Bold" pitchFamily="1" charset="0"/>
              </a:rPr>
              <a:t>	</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a:t>
            </a:r>
            <a:r>
              <a:rPr lang="en-US" altLang="en-US" sz="1800" b="1" dirty="0" err="1">
                <a:latin typeface="Courier New Bold" pitchFamily="1" charset="0"/>
              </a:rPr>
              <a:t>isZero</a:t>
            </a:r>
            <a:r>
              <a:rPr lang="en-US" altLang="en-US" sz="1800" b="1" dirty="0">
                <a:latin typeface="Courier New Bold" pitchFamily="1" charset="0"/>
              </a:rPr>
              <a:t>(</a:t>
            </a:r>
            <a:r>
              <a:rPr lang="en-US" altLang="en-US" sz="1800" b="1" dirty="0">
                <a:solidFill>
                  <a:srgbClr val="C56563"/>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return </a:t>
            </a:r>
            <a:r>
              <a:rPr lang="en-US" altLang="en-US" sz="1800" b="1" dirty="0" err="1">
                <a:latin typeface="Courier New Bold" pitchFamily="1" charset="0"/>
              </a:rPr>
              <a:t>self.numerator</a:t>
            </a:r>
            <a:r>
              <a:rPr lang="en-US" altLang="en-US" sz="1800" b="1" dirty="0">
                <a:latin typeface="Courier New Bold" pitchFamily="1" charset="0"/>
              </a:rPr>
              <a:t> == 0</a:t>
            </a:r>
          </a:p>
          <a:p>
            <a:pPr>
              <a:lnSpc>
                <a:spcPct val="90000"/>
              </a:lnSpc>
              <a:buFontTx/>
              <a:buNone/>
            </a:pPr>
            <a:endParaRPr lang="en-US" altLang="en-US" sz="1800" b="1" dirty="0">
              <a:latin typeface="Courier New Bold" pitchFamily="1" charset="0"/>
            </a:endParaRP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str</a:t>
            </a:r>
            <a:r>
              <a:rPr lang="en-US" altLang="en-US" sz="1800" b="1" dirty="0">
                <a:latin typeface="Courier New Bold" pitchFamily="1" charset="0"/>
              </a:rPr>
              <a:t>_ _(</a:t>
            </a:r>
            <a:r>
              <a:rPr lang="en-US" altLang="en-US" sz="1800" b="1" dirty="0">
                <a:solidFill>
                  <a:srgbClr val="C56563"/>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a:t>
            </a:r>
            <a:r>
              <a:rPr lang="en-US" altLang="en-US" sz="1600" b="1" dirty="0">
                <a:latin typeface="Courier New Bold" pitchFamily="1" charset="0"/>
              </a:rPr>
              <a:t>return </a:t>
            </a:r>
            <a:r>
              <a:rPr lang="en-US" altLang="en-US" sz="1600" b="1" dirty="0" err="1">
                <a:latin typeface="Courier New Bold" pitchFamily="1" charset="0"/>
              </a:rPr>
              <a:t>str</a:t>
            </a:r>
            <a:r>
              <a:rPr lang="en-US" altLang="en-US" sz="1600" b="1" dirty="0">
                <a:latin typeface="Courier New Bold" pitchFamily="1" charset="0"/>
              </a:rPr>
              <a:t>(</a:t>
            </a:r>
            <a:r>
              <a:rPr lang="en-US" altLang="en-US" sz="1600" b="1" dirty="0" err="1">
                <a:latin typeface="Courier New Bold" pitchFamily="1" charset="0"/>
              </a:rPr>
              <a:t>self.numerator</a:t>
            </a:r>
            <a:r>
              <a:rPr lang="en-US" altLang="en-US" sz="1600" b="1" dirty="0">
                <a:latin typeface="Courier New Bold" pitchFamily="1" charset="0"/>
              </a:rPr>
              <a:t>) + "/"</a:t>
            </a:r>
            <a:r>
              <a:rPr lang="en-US" altLang="ja-JP" sz="1600" b="1" dirty="0">
                <a:latin typeface="Courier New Bold" pitchFamily="1" charset="0"/>
              </a:rPr>
              <a:t> + </a:t>
            </a:r>
            <a:r>
              <a:rPr lang="en-US" altLang="ja-JP" sz="1600" b="1" dirty="0" err="1">
                <a:latin typeface="Courier New Bold" pitchFamily="1" charset="0"/>
              </a:rPr>
              <a:t>str</a:t>
            </a:r>
            <a:r>
              <a:rPr lang="en-US" altLang="ja-JP" sz="1600" b="1" dirty="0">
                <a:latin typeface="Courier New Bold" pitchFamily="1" charset="0"/>
              </a:rPr>
              <a:t>(</a:t>
            </a:r>
            <a:r>
              <a:rPr lang="en-US" altLang="ja-JP" sz="1600" b="1" dirty="0" err="1">
                <a:latin typeface="Courier New Bold" pitchFamily="1" charset="0"/>
              </a:rPr>
              <a:t>self.denominator</a:t>
            </a:r>
            <a:r>
              <a:rPr lang="en-US" altLang="ja-JP" sz="1600" b="1" dirty="0">
                <a:latin typeface="Courier New Bold" pitchFamily="1" charset="0"/>
              </a:rPr>
              <a:t>)</a:t>
            </a:r>
          </a:p>
          <a:p>
            <a:pPr>
              <a:lnSpc>
                <a:spcPct val="90000"/>
              </a:lnSpc>
              <a:buFontTx/>
              <a:buNone/>
            </a:pPr>
            <a:endParaRPr lang="en-US" altLang="en-US" sz="2800" b="1" dirty="0"/>
          </a:p>
          <a:p>
            <a:pPr>
              <a:lnSpc>
                <a:spcPct val="90000"/>
              </a:lnSpc>
            </a:pPr>
            <a:endParaRPr lang="en-US" altLang="en-US" sz="2800" dirty="0"/>
          </a:p>
          <a:p>
            <a:pPr>
              <a:lnSpc>
                <a:spcPct val="90000"/>
              </a:lnSpc>
              <a:buFontTx/>
              <a:buNone/>
            </a:pPr>
            <a:endParaRPr lang="en-US" altLang="en-US" sz="2800" dirty="0"/>
          </a:p>
        </p:txBody>
      </p:sp>
      <p:grpSp>
        <p:nvGrpSpPr>
          <p:cNvPr id="12292"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5720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234238" y="508317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2295" name="Rectangle 14"/>
          <p:cNvSpPr>
            <a:spLocks noChangeArrowheads="1"/>
          </p:cNvSpPr>
          <p:nvPr/>
        </p:nvSpPr>
        <p:spPr bwMode="auto">
          <a:xfrm>
            <a:off x="5748338" y="51593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819900" y="539115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2297" name="Text Box 8"/>
          <p:cNvSpPr txBox="1">
            <a:spLocks noChangeArrowheads="1"/>
          </p:cNvSpPr>
          <p:nvPr/>
        </p:nvSpPr>
        <p:spPr bwMode="auto">
          <a:xfrm>
            <a:off x="288925" y="4632325"/>
            <a:ext cx="625042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 = Rational(1, 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._ _</a:t>
            </a:r>
            <a:r>
              <a:rPr lang="en-US" altLang="en-US" sz="1800" b="1" dirty="0" err="1">
                <a:solidFill>
                  <a:srgbClr val="000000"/>
                </a:solidFill>
                <a:latin typeface="Courier New Bold" pitchFamily="1" charset="0"/>
              </a:rPr>
              <a:t>str</a:t>
            </a:r>
            <a:r>
              <a:rPr lang="en-US" altLang="en-US" sz="1800" b="1" dirty="0">
                <a:solidFill>
                  <a:srgbClr val="000000"/>
                </a:solidFill>
                <a:latin typeface="Courier New Bold" pitchFamily="1" charset="0"/>
              </a:rPr>
              <a:t>_ _()</a:t>
            </a:r>
          </a:p>
          <a:p>
            <a:pPr eaLnBrk="1" hangingPunct="1">
              <a:spcBef>
                <a:spcPct val="0"/>
              </a:spcBef>
              <a:buFontTx/>
              <a:buNone/>
            </a:pPr>
            <a:r>
              <a:rPr lang="en-US" altLang="en-US" sz="1800" b="1" dirty="0">
                <a:solidFill>
                  <a:srgbClr val="000000"/>
                </a:solidFill>
                <a:latin typeface="Courier New Bold" pitchFamily="1" charset="0"/>
              </a:rPr>
              <a:t>'1/3'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&lt;__</a:t>
            </a:r>
            <a:r>
              <a:rPr lang="en-US" altLang="en-US" sz="1800" b="1" dirty="0" err="1">
                <a:solidFill>
                  <a:srgbClr val="000000"/>
                </a:solidFill>
                <a:latin typeface="Courier New Bold" pitchFamily="1" charset="0"/>
              </a:rPr>
              <a:t>main__.Rational</a:t>
            </a:r>
            <a:r>
              <a:rPr lang="en-US" altLang="en-US" sz="1800" b="1" dirty="0">
                <a:solidFill>
                  <a:srgbClr val="000000"/>
                </a:solidFill>
                <a:latin typeface="Courier New Bold" pitchFamily="1" charset="0"/>
              </a:rPr>
              <a:t> object at 0x2b513566b7d0&gt;</a:t>
            </a:r>
          </a:p>
          <a:p>
            <a:pPr eaLnBrk="1" hangingPunct="1">
              <a:spcBef>
                <a:spcPct val="0"/>
              </a:spcBef>
              <a:buFontTx/>
              <a:buNone/>
            </a:pPr>
            <a:r>
              <a:rPr lang="en-US" altLang="en-US" sz="1800" b="1" dirty="0">
                <a:solidFill>
                  <a:srgbClr val="000000"/>
                </a:solidFill>
                <a:latin typeface="Courier New Bold" pitchFamily="1" charset="0"/>
              </a:rPr>
              <a:t>&gt;&gt;&gt; print(</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a:t>
            </a:r>
          </a:p>
          <a:p>
            <a:pPr eaLnBrk="1" hangingPunct="1">
              <a:spcBef>
                <a:spcPct val="0"/>
              </a:spcBef>
              <a:buFontTx/>
              <a:buNone/>
            </a:pPr>
            <a:r>
              <a:rPr lang="en-US" altLang="en-US" sz="1800" b="1" dirty="0">
                <a:solidFill>
                  <a:srgbClr val="000000"/>
                </a:solidFill>
                <a:latin typeface="Courier New Bold" pitchFamily="1" charset="0"/>
              </a:rPr>
              <a:t>1/3</a:t>
            </a:r>
          </a:p>
        </p:txBody>
      </p:sp>
      <p:pic>
        <p:nvPicPr>
          <p:cNvPr id="12298"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06375"/>
            <a:ext cx="7772400" cy="1143000"/>
          </a:xfrm>
        </p:spPr>
        <p:txBody>
          <a:bodyPr/>
          <a:lstStyle/>
          <a:p>
            <a:r>
              <a:rPr lang="en-US" altLang="en-US"/>
              <a:t>Thinking Rationally</a:t>
            </a:r>
          </a:p>
        </p:txBody>
      </p:sp>
      <p:sp>
        <p:nvSpPr>
          <p:cNvPr id="13315" name="Rectangle 3"/>
          <p:cNvSpPr>
            <a:spLocks noGrp="1" noChangeArrowheads="1"/>
          </p:cNvSpPr>
          <p:nvPr>
            <p:ph type="body" idx="1"/>
          </p:nvPr>
        </p:nvSpPr>
        <p:spPr>
          <a:xfrm>
            <a:off x="533400" y="1241425"/>
            <a:ext cx="8610600" cy="4114800"/>
          </a:xfrm>
        </p:spPr>
        <p:txBody>
          <a:bodyPr/>
          <a:lstStyle/>
          <a:p>
            <a:pPr>
              <a:lnSpc>
                <a:spcPct val="90000"/>
              </a:lnSpc>
              <a:buFontTx/>
              <a:buNone/>
            </a:pPr>
            <a:r>
              <a:rPr lang="en-US" altLang="en-US" sz="1800" b="1" dirty="0">
                <a:latin typeface="Courier New Bold" pitchFamily="1" charset="0"/>
              </a:rPr>
              <a:t>class Rational:</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init</a:t>
            </a:r>
            <a:r>
              <a:rPr lang="en-US" altLang="en-US" sz="1800" b="1" dirty="0">
                <a:latin typeface="Courier New Bold" pitchFamily="1" charset="0"/>
              </a:rPr>
              <a:t>_ _(</a:t>
            </a:r>
            <a:r>
              <a:rPr lang="en-US" altLang="en-US" sz="1800" b="1" dirty="0">
                <a:solidFill>
                  <a:schemeClr val="accent2"/>
                </a:solidFill>
                <a:latin typeface="Courier New Bold" pitchFamily="1" charset="0"/>
              </a:rPr>
              <a:t>self</a:t>
            </a:r>
            <a:r>
              <a:rPr lang="en-US" altLang="en-US" sz="1800" b="1" dirty="0">
                <a:latin typeface="Courier New Bold" pitchFamily="1" charset="0"/>
              </a:rPr>
              <a:t>, n, d):</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self.numerator</a:t>
            </a:r>
            <a:r>
              <a:rPr lang="en-US" altLang="en-US" sz="1800" b="1" dirty="0">
                <a:latin typeface="Courier New Bold" pitchFamily="1" charset="0"/>
              </a:rPr>
              <a:t> = n</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self.denominator</a:t>
            </a:r>
            <a:r>
              <a:rPr lang="en-US" altLang="en-US" sz="1800" b="1" dirty="0">
                <a:latin typeface="Courier New Bold" pitchFamily="1" charset="0"/>
              </a:rPr>
              <a:t> = d</a:t>
            </a:r>
          </a:p>
          <a:p>
            <a:pPr>
              <a:lnSpc>
                <a:spcPct val="90000"/>
              </a:lnSpc>
              <a:buFontTx/>
              <a:buNone/>
            </a:pPr>
            <a:r>
              <a:rPr lang="en-US" altLang="en-US" sz="1800" dirty="0">
                <a:latin typeface="Courier New Bold" pitchFamily="1" charset="0"/>
              </a:rPr>
              <a:t>	</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a:t>
            </a:r>
            <a:r>
              <a:rPr lang="en-US" altLang="en-US" sz="1800" b="1" dirty="0" err="1">
                <a:latin typeface="Courier New Bold" pitchFamily="1" charset="0"/>
              </a:rPr>
              <a:t>isZero</a:t>
            </a:r>
            <a:r>
              <a:rPr lang="en-US" altLang="en-US" sz="1800" b="1" dirty="0">
                <a:latin typeface="Courier New Bold" pitchFamily="1" charset="0"/>
              </a:rPr>
              <a:t>(</a:t>
            </a:r>
            <a:r>
              <a:rPr lang="en-US" altLang="en-US" sz="1800" b="1" dirty="0">
                <a:solidFill>
                  <a:srgbClr val="C56563"/>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return </a:t>
            </a:r>
            <a:r>
              <a:rPr lang="en-US" altLang="en-US" sz="1800" b="1" dirty="0" err="1">
                <a:latin typeface="Courier New Bold" pitchFamily="1" charset="0"/>
              </a:rPr>
              <a:t>self.numerator</a:t>
            </a:r>
            <a:r>
              <a:rPr lang="en-US" altLang="en-US" sz="1800" b="1" dirty="0">
                <a:latin typeface="Courier New Bold" pitchFamily="1" charset="0"/>
              </a:rPr>
              <a:t> == 0</a:t>
            </a:r>
          </a:p>
          <a:p>
            <a:pPr>
              <a:lnSpc>
                <a:spcPct val="90000"/>
              </a:lnSpc>
              <a:buFontTx/>
              <a:buNone/>
            </a:pPr>
            <a:endParaRPr lang="en-US" altLang="en-US" sz="1800" b="1" dirty="0">
              <a:latin typeface="Courier New Bold" pitchFamily="1" charset="0"/>
            </a:endParaRP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repr</a:t>
            </a:r>
            <a:r>
              <a:rPr lang="en-US" altLang="en-US" sz="1800" b="1" dirty="0">
                <a:latin typeface="Courier New Bold" pitchFamily="1" charset="0"/>
              </a:rPr>
              <a:t>_ _(</a:t>
            </a:r>
            <a:r>
              <a:rPr lang="en-US" altLang="en-US" sz="1800" b="1" dirty="0">
                <a:solidFill>
                  <a:srgbClr val="C56563"/>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a:t>
            </a:r>
            <a:r>
              <a:rPr lang="en-US" altLang="en-US" sz="1600" b="1" dirty="0">
                <a:latin typeface="Courier New Bold" pitchFamily="1" charset="0"/>
              </a:rPr>
              <a:t>return "Rational("</a:t>
            </a:r>
            <a:r>
              <a:rPr lang="en-US" altLang="ja-JP" sz="1600" b="1" dirty="0">
                <a:latin typeface="Courier New Bold" pitchFamily="1" charset="0"/>
              </a:rPr>
              <a:t> + </a:t>
            </a:r>
            <a:r>
              <a:rPr lang="en-US" altLang="ja-JP" sz="1600" b="1" dirty="0" err="1">
                <a:latin typeface="Courier New Bold" pitchFamily="1" charset="0"/>
              </a:rPr>
              <a:t>str</a:t>
            </a:r>
            <a:r>
              <a:rPr lang="en-US" altLang="ja-JP" sz="1600" b="1" dirty="0">
                <a:latin typeface="Courier New Bold" pitchFamily="1" charset="0"/>
              </a:rPr>
              <a:t>(</a:t>
            </a:r>
            <a:r>
              <a:rPr lang="en-US" altLang="ja-JP" sz="1600" b="1" dirty="0" err="1">
                <a:latin typeface="Courier New Bold" pitchFamily="1" charset="0"/>
              </a:rPr>
              <a:t>self.numerator</a:t>
            </a:r>
            <a:r>
              <a:rPr lang="en-US" altLang="ja-JP" sz="1600" b="1" dirty="0">
                <a:latin typeface="Courier New Bold" pitchFamily="1" charset="0"/>
              </a:rPr>
              <a:t>) + \</a:t>
            </a:r>
          </a:p>
          <a:p>
            <a:pPr>
              <a:lnSpc>
                <a:spcPct val="90000"/>
              </a:lnSpc>
              <a:buFontTx/>
              <a:buNone/>
            </a:pPr>
            <a:r>
              <a:rPr lang="en-US" altLang="en-US" sz="1600" b="1" dirty="0">
                <a:latin typeface="Courier New Bold" pitchFamily="1" charset="0"/>
              </a:rPr>
              <a:t>              ", "</a:t>
            </a:r>
            <a:r>
              <a:rPr lang="en-US" altLang="ja-JP" sz="1600" b="1" dirty="0">
                <a:latin typeface="Courier New Bold" pitchFamily="1" charset="0"/>
              </a:rPr>
              <a:t> + </a:t>
            </a:r>
            <a:r>
              <a:rPr lang="en-US" altLang="ja-JP" sz="1600" b="1" dirty="0" err="1">
                <a:latin typeface="Courier New Bold" pitchFamily="1" charset="0"/>
              </a:rPr>
              <a:t>str</a:t>
            </a:r>
            <a:r>
              <a:rPr lang="en-US" altLang="ja-JP" sz="1600" b="1" dirty="0">
                <a:latin typeface="Courier New Bold" pitchFamily="1" charset="0"/>
              </a:rPr>
              <a:t>(</a:t>
            </a:r>
            <a:r>
              <a:rPr lang="en-US" altLang="ja-JP" sz="1600" b="1" dirty="0" err="1">
                <a:latin typeface="Courier New Bold" pitchFamily="1" charset="0"/>
              </a:rPr>
              <a:t>self.denominator</a:t>
            </a:r>
            <a:r>
              <a:rPr lang="en-US" altLang="ja-JP" sz="1600" b="1" dirty="0">
                <a:latin typeface="Courier New Bold" pitchFamily="1" charset="0"/>
              </a:rPr>
              <a:t>) + ")"</a:t>
            </a:r>
          </a:p>
          <a:p>
            <a:pPr>
              <a:lnSpc>
                <a:spcPct val="90000"/>
              </a:lnSpc>
              <a:buFontTx/>
              <a:buNone/>
            </a:pPr>
            <a:endParaRPr lang="en-US" altLang="en-US" sz="2800" b="1" dirty="0"/>
          </a:p>
          <a:p>
            <a:pPr>
              <a:lnSpc>
                <a:spcPct val="90000"/>
              </a:lnSpc>
            </a:pPr>
            <a:endParaRPr lang="en-US" altLang="en-US" sz="2800" dirty="0"/>
          </a:p>
          <a:p>
            <a:pPr>
              <a:lnSpc>
                <a:spcPct val="90000"/>
              </a:lnSpc>
              <a:buFontTx/>
              <a:buNone/>
            </a:pPr>
            <a:endParaRPr lang="en-US" altLang="en-US" sz="2800" dirty="0"/>
          </a:p>
        </p:txBody>
      </p:sp>
      <p:grpSp>
        <p:nvGrpSpPr>
          <p:cNvPr id="13316"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054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234238" y="561657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3319" name="Rectangle 14"/>
          <p:cNvSpPr>
            <a:spLocks noChangeArrowheads="1"/>
          </p:cNvSpPr>
          <p:nvPr/>
        </p:nvSpPr>
        <p:spPr bwMode="auto">
          <a:xfrm>
            <a:off x="5748338" y="56927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819900" y="592455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3321" name="Text Box 8"/>
          <p:cNvSpPr txBox="1">
            <a:spLocks noChangeArrowheads="1"/>
          </p:cNvSpPr>
          <p:nvPr/>
        </p:nvSpPr>
        <p:spPr bwMode="auto">
          <a:xfrm>
            <a:off x="288925" y="5165725"/>
            <a:ext cx="3768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 = Rational(1, 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._ _</a:t>
            </a:r>
            <a:r>
              <a:rPr lang="en-US" altLang="en-US" sz="1800" b="1" dirty="0" err="1">
                <a:solidFill>
                  <a:srgbClr val="000000"/>
                </a:solidFill>
                <a:latin typeface="Courier New Bold" pitchFamily="1" charset="0"/>
              </a:rPr>
              <a:t>repr</a:t>
            </a:r>
            <a:r>
              <a:rPr lang="en-US" altLang="en-US" sz="1800" b="1" dirty="0">
                <a:solidFill>
                  <a:srgbClr val="000000"/>
                </a:solidFill>
                <a:latin typeface="Courier New Bold" pitchFamily="1" charset="0"/>
              </a:rPr>
              <a:t>_ _()</a:t>
            </a:r>
          </a:p>
          <a:p>
            <a:pPr eaLnBrk="1" hangingPunct="1">
              <a:spcBef>
                <a:spcPct val="0"/>
              </a:spcBef>
              <a:buFontTx/>
              <a:buNone/>
            </a:pPr>
            <a:r>
              <a:rPr lang="en-US" altLang="en-US" sz="1800" b="1" dirty="0">
                <a:solidFill>
                  <a:srgbClr val="000000"/>
                </a:solidFill>
                <a:latin typeface="Courier New Bold" pitchFamily="1" charset="0"/>
              </a:rPr>
              <a:t>Rational(1, 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Rational(1, 3)</a:t>
            </a:r>
          </a:p>
        </p:txBody>
      </p:sp>
      <p:pic>
        <p:nvPicPr>
          <p:cNvPr id="133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736E3D1-CB79-4FCA-8817-F0FBE444DCF3}"/>
                  </a:ext>
                </a:extLst>
              </p14:cNvPr>
              <p14:cNvContentPartPr/>
              <p14:nvPr/>
            </p14:nvContentPartPr>
            <p14:xfrm>
              <a:off x="2428920" y="5313240"/>
              <a:ext cx="1830960" cy="678960"/>
            </p14:xfrm>
          </p:contentPart>
        </mc:Choice>
        <mc:Fallback>
          <p:pic>
            <p:nvPicPr>
              <p:cNvPr id="2" name="Ink 1">
                <a:extLst>
                  <a:ext uri="{FF2B5EF4-FFF2-40B4-BE49-F238E27FC236}">
                    <a16:creationId xmlns:a16="http://schemas.microsoft.com/office/drawing/2014/main" id="{C736E3D1-CB79-4FCA-8817-F0FBE444DCF3}"/>
                  </a:ext>
                </a:extLst>
              </p:cNvPr>
              <p:cNvPicPr/>
              <p:nvPr/>
            </p:nvPicPr>
            <p:blipFill>
              <a:blip r:embed="rId5"/>
              <a:stretch>
                <a:fillRect/>
              </a:stretch>
            </p:blipFill>
            <p:spPr>
              <a:xfrm>
                <a:off x="2419560" y="5303880"/>
                <a:ext cx="1849680" cy="69768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577850"/>
          </a:xfrm>
        </p:spPr>
        <p:txBody>
          <a:bodyPr/>
          <a:lstStyle/>
          <a:p>
            <a:r>
              <a:rPr lang="en-US" altLang="en-US"/>
              <a:t>Thinking Rationally</a:t>
            </a:r>
          </a:p>
        </p:txBody>
      </p:sp>
      <p:sp>
        <p:nvSpPr>
          <p:cNvPr id="14339" name="Rectangle 3"/>
          <p:cNvSpPr>
            <a:spLocks noGrp="1" noChangeArrowheads="1"/>
          </p:cNvSpPr>
          <p:nvPr>
            <p:ph type="body" idx="1"/>
          </p:nvPr>
        </p:nvSpPr>
        <p:spPr>
          <a:xfrm>
            <a:off x="533400" y="1241425"/>
            <a:ext cx="7772400" cy="3178175"/>
          </a:xfrm>
        </p:spPr>
        <p:txBody>
          <a:bodyPr/>
          <a:lstStyle/>
          <a:p>
            <a:pPr>
              <a:lnSpc>
                <a:spcPct val="90000"/>
              </a:lnSpc>
              <a:buFontTx/>
              <a:buNone/>
            </a:pPr>
            <a:r>
              <a:rPr lang="en-US" altLang="en-US" sz="1600" b="1" dirty="0">
                <a:latin typeface="Courier New Bold" pitchFamily="1" charset="0"/>
              </a:rPr>
              <a:t>class Rational:</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_ _</a:t>
            </a:r>
            <a:r>
              <a:rPr lang="en-US" altLang="en-US" sz="1600" b="1" dirty="0" err="1">
                <a:latin typeface="Courier New Bold" pitchFamily="1" charset="0"/>
              </a:rPr>
              <a:t>init</a:t>
            </a:r>
            <a:r>
              <a:rPr lang="en-US" altLang="en-US" sz="1600" b="1" dirty="0">
                <a:latin typeface="Courier New Bold" pitchFamily="1" charset="0"/>
              </a:rPr>
              <a:t>_ _(</a:t>
            </a:r>
            <a:r>
              <a:rPr lang="en-US" altLang="en-US" sz="1600" b="1" dirty="0">
                <a:solidFill>
                  <a:schemeClr val="accent2"/>
                </a:solidFill>
                <a:latin typeface="Courier New Bold" pitchFamily="1" charset="0"/>
              </a:rPr>
              <a:t>self</a:t>
            </a:r>
            <a:r>
              <a:rPr lang="en-US" altLang="en-US" sz="1600" b="1" dirty="0">
                <a:latin typeface="Courier New Bold" pitchFamily="1" charset="0"/>
              </a:rPr>
              <a:t>, n, d):</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self.numerator</a:t>
            </a:r>
            <a:r>
              <a:rPr lang="en-US" altLang="en-US" sz="1600" b="1" dirty="0">
                <a:latin typeface="Courier New Bold" pitchFamily="1" charset="0"/>
              </a:rPr>
              <a:t> = n</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self.denominator</a:t>
            </a:r>
            <a:r>
              <a:rPr lang="en-US" altLang="en-US" sz="1600" b="1" dirty="0">
                <a:latin typeface="Courier New Bold" pitchFamily="1" charset="0"/>
              </a:rPr>
              <a:t> = d</a:t>
            </a:r>
          </a:p>
          <a:p>
            <a:pPr>
              <a:lnSpc>
                <a:spcPct val="90000"/>
              </a:lnSpc>
              <a:buFontTx/>
              <a:buNone/>
            </a:pPr>
            <a:r>
              <a:rPr lang="en-US" altLang="en-US" sz="1600" dirty="0">
                <a:latin typeface="Courier New Bold" pitchFamily="1" charset="0"/>
              </a:rPr>
              <a:t>	</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a:t>
            </a:r>
            <a:r>
              <a:rPr lang="en-US" altLang="en-US" sz="1600" b="1" dirty="0" err="1">
                <a:latin typeface="Courier New Bold" pitchFamily="1" charset="0"/>
              </a:rPr>
              <a:t>isZero</a:t>
            </a:r>
            <a:r>
              <a:rPr lang="en-US" altLang="en-US" sz="1600" b="1" dirty="0">
                <a:latin typeface="Courier New Bold" pitchFamily="1" charset="0"/>
              </a:rPr>
              <a:t>(</a:t>
            </a:r>
            <a:r>
              <a:rPr lang="en-US" altLang="en-US" sz="1600" b="1" dirty="0">
                <a:solidFill>
                  <a:schemeClr val="accent2"/>
                </a:solidFill>
                <a:latin typeface="Courier New Bold" pitchFamily="1" charset="0"/>
              </a:rPr>
              <a:t>self</a:t>
            </a:r>
            <a:r>
              <a:rPr lang="en-US" altLang="en-US" sz="1600" b="1" dirty="0">
                <a:latin typeface="Courier New Bold" pitchFamily="1" charset="0"/>
              </a:rPr>
              <a:t>):</a:t>
            </a:r>
          </a:p>
          <a:p>
            <a:pPr>
              <a:lnSpc>
                <a:spcPct val="90000"/>
              </a:lnSpc>
              <a:buFontTx/>
              <a:buNone/>
            </a:pPr>
            <a:r>
              <a:rPr lang="en-US" altLang="en-US" sz="1600" b="1" dirty="0">
                <a:latin typeface="Courier New Bold" pitchFamily="1" charset="0"/>
              </a:rPr>
              <a:t>	   return </a:t>
            </a:r>
            <a:r>
              <a:rPr lang="en-US" altLang="en-US" sz="1600" b="1" dirty="0" err="1">
                <a:latin typeface="Courier New Bold" pitchFamily="1" charset="0"/>
              </a:rPr>
              <a:t>self.numerator</a:t>
            </a:r>
            <a:r>
              <a:rPr lang="en-US" altLang="en-US" sz="1600" b="1" dirty="0">
                <a:latin typeface="Courier New Bold" pitchFamily="1" charset="0"/>
              </a:rPr>
              <a:t> == 0</a:t>
            </a:r>
          </a:p>
          <a:p>
            <a:pPr>
              <a:lnSpc>
                <a:spcPct val="90000"/>
              </a:lnSpc>
              <a:buFontTx/>
              <a:buNone/>
            </a:pPr>
            <a:endParaRPr lang="en-US" altLang="en-US" sz="1600" b="1" dirty="0">
              <a:latin typeface="Courier New Bold" pitchFamily="1" charset="0"/>
            </a:endParaRPr>
          </a:p>
          <a:p>
            <a:pPr>
              <a:lnSpc>
                <a:spcPct val="90000"/>
              </a:lnSpc>
              <a:buFontTx/>
              <a:buNone/>
            </a:pPr>
            <a:r>
              <a:rPr lang="en-US" altLang="en-US" sz="1600" b="1" dirty="0">
                <a:latin typeface="Courier New Bold" pitchFamily="1" charset="0"/>
              </a:rPr>
              <a:t>   # The lazy way to do both </a:t>
            </a:r>
            <a:r>
              <a:rPr lang="en-US" altLang="en-US" sz="1600" b="1" dirty="0" err="1">
                <a:latin typeface="Courier New Bold" pitchFamily="1" charset="0"/>
              </a:rPr>
              <a:t>str</a:t>
            </a:r>
            <a:r>
              <a:rPr lang="en-US" altLang="en-US" sz="1600" b="1" dirty="0">
                <a:latin typeface="Courier New Bold" pitchFamily="1" charset="0"/>
              </a:rPr>
              <a:t> and </a:t>
            </a:r>
            <a:r>
              <a:rPr lang="en-US" altLang="en-US" sz="1600" b="1" dirty="0" err="1">
                <a:latin typeface="Courier New Bold" pitchFamily="1" charset="0"/>
              </a:rPr>
              <a:t>repr</a:t>
            </a:r>
            <a:endParaRPr lang="en-US" altLang="en-US" sz="1600" b="1" dirty="0">
              <a:latin typeface="Courier New Bold" pitchFamily="1" charset="0"/>
            </a:endParaRP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_ _</a:t>
            </a:r>
            <a:r>
              <a:rPr lang="en-US" altLang="en-US" sz="1600" b="1" dirty="0" err="1">
                <a:latin typeface="Courier New Bold" pitchFamily="1" charset="0"/>
              </a:rPr>
              <a:t>repr</a:t>
            </a:r>
            <a:r>
              <a:rPr lang="en-US" altLang="en-US" sz="1600" b="1" dirty="0">
                <a:latin typeface="Courier New Bold" pitchFamily="1" charset="0"/>
              </a:rPr>
              <a:t>_ _ (</a:t>
            </a:r>
            <a:r>
              <a:rPr lang="en-US" altLang="en-US" sz="1600" b="1" dirty="0">
                <a:solidFill>
                  <a:srgbClr val="C56563"/>
                </a:solidFill>
                <a:latin typeface="Courier New Bold" pitchFamily="1" charset="0"/>
              </a:rPr>
              <a:t>self</a:t>
            </a:r>
            <a:r>
              <a:rPr lang="en-US" altLang="en-US" sz="1600" b="1" dirty="0">
                <a:latin typeface="Courier New Bold" pitchFamily="1" charset="0"/>
              </a:rPr>
              <a:t>):</a:t>
            </a:r>
          </a:p>
          <a:p>
            <a:pPr>
              <a:lnSpc>
                <a:spcPct val="90000"/>
              </a:lnSpc>
              <a:buFontTx/>
              <a:buNone/>
            </a:pPr>
            <a:r>
              <a:rPr lang="en-US" altLang="en-US" sz="1600" b="1" dirty="0">
                <a:latin typeface="Courier New Bold" pitchFamily="1" charset="0"/>
              </a:rPr>
              <a:t>      return </a:t>
            </a:r>
            <a:r>
              <a:rPr lang="en-US" altLang="en-US" sz="1600" b="1" dirty="0" err="1">
                <a:latin typeface="Courier New Bold" pitchFamily="1" charset="0"/>
              </a:rPr>
              <a:t>str</a:t>
            </a:r>
            <a:r>
              <a:rPr lang="en-US" altLang="en-US" sz="1600" b="1" dirty="0">
                <a:latin typeface="Courier New Bold" pitchFamily="1" charset="0"/>
              </a:rPr>
              <a:t>(</a:t>
            </a:r>
            <a:r>
              <a:rPr lang="en-US" altLang="en-US" sz="1600" b="1" dirty="0" err="1">
                <a:latin typeface="Courier New Bold" pitchFamily="1" charset="0"/>
              </a:rPr>
              <a:t>self.numerator</a:t>
            </a:r>
            <a:r>
              <a:rPr lang="en-US" altLang="en-US" sz="1600" b="1" dirty="0">
                <a:latin typeface="Courier New Bold" pitchFamily="1" charset="0"/>
              </a:rPr>
              <a:t>) + </a:t>
            </a:r>
            <a:r>
              <a:rPr lang="ja-JP" altLang="en-US" sz="1600" b="1" dirty="0">
                <a:latin typeface="Courier New Bold" pitchFamily="1" charset="0"/>
              </a:rPr>
              <a:t>“</a:t>
            </a:r>
            <a:r>
              <a:rPr lang="en-US" altLang="ja-JP" sz="1600" b="1" dirty="0">
                <a:latin typeface="Courier New Bold" pitchFamily="1" charset="0"/>
              </a:rPr>
              <a:t>/</a:t>
            </a:r>
            <a:r>
              <a:rPr lang="ja-JP" altLang="en-US" sz="1600" b="1" dirty="0">
                <a:latin typeface="Courier New Bold" pitchFamily="1" charset="0"/>
              </a:rPr>
              <a:t>”</a:t>
            </a:r>
            <a:r>
              <a:rPr lang="en-US" altLang="ja-JP" sz="1600" b="1" dirty="0">
                <a:latin typeface="Courier New Bold" pitchFamily="1" charset="0"/>
              </a:rPr>
              <a:t> + </a:t>
            </a:r>
            <a:r>
              <a:rPr lang="en-US" altLang="ja-JP" sz="1600" b="1" dirty="0" err="1">
                <a:latin typeface="Courier New Bold" pitchFamily="1" charset="0"/>
              </a:rPr>
              <a:t>str</a:t>
            </a:r>
            <a:r>
              <a:rPr lang="en-US" altLang="ja-JP" sz="1600" b="1" dirty="0">
                <a:latin typeface="Courier New Bold" pitchFamily="1" charset="0"/>
              </a:rPr>
              <a:t>(</a:t>
            </a:r>
            <a:r>
              <a:rPr lang="en-US" altLang="ja-JP" sz="1600" b="1" dirty="0" err="1">
                <a:latin typeface="Courier New Bold" pitchFamily="1" charset="0"/>
              </a:rPr>
              <a:t>self.denominator</a:t>
            </a:r>
            <a:r>
              <a:rPr lang="en-US" altLang="ja-JP" sz="1600" b="1" dirty="0">
                <a:latin typeface="Courier New Bold" pitchFamily="1" charset="0"/>
              </a:rPr>
              <a:t>)</a:t>
            </a:r>
            <a:endParaRPr lang="en-US" altLang="ja-JP" sz="1600" b="1" dirty="0"/>
          </a:p>
        </p:txBody>
      </p:sp>
      <p:grpSp>
        <p:nvGrpSpPr>
          <p:cNvPr id="14340"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4343"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4345" name="Text Box 8"/>
          <p:cNvSpPr txBox="1">
            <a:spLocks noChangeArrowheads="1"/>
          </p:cNvSpPr>
          <p:nvPr/>
        </p:nvSpPr>
        <p:spPr bwMode="auto">
          <a:xfrm>
            <a:off x="288925" y="4943475"/>
            <a:ext cx="39068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myNum1 = Rational(1, 3)</a:t>
            </a:r>
          </a:p>
          <a:p>
            <a:pPr eaLnBrk="1" hangingPunct="1">
              <a:spcBef>
                <a:spcPct val="0"/>
              </a:spcBef>
              <a:buFontTx/>
              <a:buNone/>
            </a:pPr>
            <a:r>
              <a:rPr lang="en-US" altLang="en-US" sz="1800" b="1" dirty="0">
                <a:solidFill>
                  <a:srgbClr val="000000"/>
                </a:solidFill>
                <a:latin typeface="Courier New Bold" pitchFamily="1" charset="0"/>
              </a:rPr>
              <a:t>&gt;&gt;&gt; myNum2 = Rational(2, 6)</a:t>
            </a:r>
          </a:p>
          <a:p>
            <a:pPr eaLnBrk="1" hangingPunct="1">
              <a:spcBef>
                <a:spcPct val="0"/>
              </a:spcBef>
              <a:buFontTx/>
              <a:buNone/>
            </a:pPr>
            <a:r>
              <a:rPr lang="en-US" altLang="en-US" sz="1800" b="1" dirty="0">
                <a:solidFill>
                  <a:srgbClr val="000000"/>
                </a:solidFill>
                <a:latin typeface="Courier New Bold" pitchFamily="1" charset="0"/>
              </a:rPr>
              <a:t>&gt;&gt;&gt; print(myNum2)</a:t>
            </a:r>
          </a:p>
          <a:p>
            <a:pPr eaLnBrk="1" hangingPunct="1">
              <a:spcBef>
                <a:spcPct val="0"/>
              </a:spcBef>
              <a:buFontTx/>
              <a:buNone/>
            </a:pPr>
            <a:r>
              <a:rPr lang="en-US" altLang="en-US" sz="1800" b="1" dirty="0">
                <a:solidFill>
                  <a:srgbClr val="000000"/>
                </a:solidFill>
                <a:latin typeface="Courier New Bold" pitchFamily="1" charset="0"/>
              </a:rPr>
              <a:t>2/6</a:t>
            </a:r>
          </a:p>
          <a:p>
            <a:pPr eaLnBrk="1" hangingPunct="1">
              <a:spcBef>
                <a:spcPct val="0"/>
              </a:spcBef>
              <a:buFontTx/>
              <a:buNone/>
            </a:pPr>
            <a:r>
              <a:rPr lang="en-US" altLang="en-US" sz="1800" b="1" dirty="0">
                <a:solidFill>
                  <a:srgbClr val="000000"/>
                </a:solidFill>
                <a:latin typeface="Courier New Bold" pitchFamily="1" charset="0"/>
              </a:rPr>
              <a:t>&gt;&gt;&gt; myNum1 == myNum2</a:t>
            </a:r>
          </a:p>
          <a:p>
            <a:pPr eaLnBrk="1" hangingPunct="1">
              <a:spcBef>
                <a:spcPct val="0"/>
              </a:spcBef>
              <a:buFontTx/>
              <a:buNone/>
            </a:pPr>
            <a:r>
              <a:rPr lang="en-US" altLang="en-US" sz="1800" b="1" dirty="0">
                <a:solidFill>
                  <a:srgbClr val="000000"/>
                </a:solidFill>
                <a:latin typeface="Courier New Bold" pitchFamily="1" charset="0"/>
              </a:rPr>
              <a:t>False</a:t>
            </a:r>
          </a:p>
        </p:txBody>
      </p:sp>
      <p:sp>
        <p:nvSpPr>
          <p:cNvPr id="14346" name="Rectangle 11"/>
          <p:cNvSpPr>
            <a:spLocks noChangeArrowheads="1"/>
          </p:cNvSpPr>
          <p:nvPr/>
        </p:nvSpPr>
        <p:spPr bwMode="auto">
          <a:xfrm>
            <a:off x="7086600"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4347"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434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89D90C6-11DD-4F76-9CB1-C57B11330FE9}"/>
                  </a:ext>
                </a:extLst>
              </p14:cNvPr>
              <p14:cNvContentPartPr/>
              <p14:nvPr/>
            </p14:nvContentPartPr>
            <p14:xfrm>
              <a:off x="3384360" y="5259600"/>
              <a:ext cx="661320" cy="669960"/>
            </p14:xfrm>
          </p:contentPart>
        </mc:Choice>
        <mc:Fallback>
          <p:pic>
            <p:nvPicPr>
              <p:cNvPr id="2" name="Ink 1">
                <a:extLst>
                  <a:ext uri="{FF2B5EF4-FFF2-40B4-BE49-F238E27FC236}">
                    <a16:creationId xmlns:a16="http://schemas.microsoft.com/office/drawing/2014/main" id="{689D90C6-11DD-4F76-9CB1-C57B11330FE9}"/>
                  </a:ext>
                </a:extLst>
              </p:cNvPr>
              <p:cNvPicPr/>
              <p:nvPr/>
            </p:nvPicPr>
            <p:blipFill>
              <a:blip r:embed="rId5"/>
              <a:stretch>
                <a:fillRect/>
              </a:stretch>
            </p:blipFill>
            <p:spPr>
              <a:xfrm>
                <a:off x="3375000" y="5250240"/>
                <a:ext cx="680040" cy="688680"/>
              </a:xfrm>
              <a:prstGeom prst="rect">
                <a:avLst/>
              </a:prstGeom>
            </p:spPr>
          </p:pic>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5210992</TotalTime>
  <Words>3310</Words>
  <Application>Microsoft Office PowerPoint</Application>
  <PresentationFormat>On-screen Show (4:3)</PresentationFormat>
  <Paragraphs>537</Paragraphs>
  <Slides>33</Slides>
  <Notes>33</Notes>
  <HiddenSlides>6</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33</vt:i4>
      </vt:variant>
      <vt:variant>
        <vt:lpstr>Custom Shows</vt:lpstr>
      </vt:variant>
      <vt:variant>
        <vt:i4>2</vt:i4>
      </vt:variant>
    </vt:vector>
  </HeadingPairs>
  <TitlesOfParts>
    <vt:vector size="45" baseType="lpstr">
      <vt:lpstr>Arial</vt:lpstr>
      <vt:lpstr>Calibri</vt:lpstr>
      <vt:lpstr>Courier</vt:lpstr>
      <vt:lpstr>Courier New</vt:lpstr>
      <vt:lpstr>Courier New Bold</vt:lpstr>
      <vt:lpstr>Gloucester MT Extra Condensed</vt:lpstr>
      <vt:lpstr>Harlow Solid Italic</vt:lpstr>
      <vt:lpstr>Times</vt:lpstr>
      <vt:lpstr>Times New Roman</vt:lpstr>
      <vt:lpstr>Blank Presentation</vt:lpstr>
      <vt:lpstr>The CS 5 Times-Picayune</vt:lpstr>
      <vt:lpstr>Rocket Science!</vt:lpstr>
      <vt:lpstr>Wishful Thinking…</vt:lpstr>
      <vt:lpstr>Thinking Rationally</vt:lpstr>
      <vt:lpstr>Thinking Rationally</vt:lpstr>
      <vt:lpstr>Thinking Rationally</vt:lpstr>
      <vt:lpstr>Thinking Rationally</vt:lpstr>
      <vt:lpstr>Thinking Rationally</vt:lpstr>
      <vt:lpstr>Thinking Rationally</vt:lpstr>
      <vt:lpstr>Thinking Rationally</vt:lpstr>
      <vt:lpstr>Thinking Rationally</vt:lpstr>
      <vt:lpstr>The Alien’s Life Advice</vt:lpstr>
      <vt:lpstr>Thinking Rational-ly</vt:lpstr>
      <vt:lpstr>Thinking Rationally</vt:lpstr>
      <vt:lpstr>Overloaded Operator Naming</vt:lpstr>
      <vt:lpstr>Putting It All Together</vt:lpstr>
      <vt:lpstr>Putting It All Together</vt:lpstr>
      <vt:lpstr>Rationals Are Now “First Class Citizens”!</vt:lpstr>
      <vt:lpstr>More OOPS…</vt:lpstr>
      <vt:lpstr>True Story</vt:lpstr>
      <vt:lpstr>PowerPoint Presentation</vt:lpstr>
      <vt:lpstr>kth Order Markov Processes</vt:lpstr>
      <vt:lpstr>kth Order Markov Processes</vt:lpstr>
      <vt:lpstr>kth Order Markov Processes</vt:lpstr>
      <vt:lpstr>kth Order Markov Processes</vt:lpstr>
      <vt:lpstr>Structured Query Language</vt:lpstr>
      <vt:lpstr>The Power of SQL</vt:lpstr>
      <vt:lpstr>SQL in Web Sites</vt:lpstr>
      <vt:lpstr>SQL Injection</vt:lpstr>
      <vt:lpstr>SQL Injection</vt:lpstr>
      <vt:lpstr>The Moral</vt:lpstr>
      <vt:lpstr>Cookies</vt:lpstr>
      <vt:lpstr>The Moral</vt:lpstr>
      <vt:lpstr>For screen</vt:lpstr>
      <vt:lpstr>For printing</vt:lpstr>
    </vt:vector>
  </TitlesOfParts>
  <Company>Zachary Dodds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Geoffrey Kuenning</cp:lastModifiedBy>
  <cp:revision>570</cp:revision>
  <cp:lastPrinted>2021-11-07T23:40:30Z</cp:lastPrinted>
  <dcterms:created xsi:type="dcterms:W3CDTF">2011-11-08T06:00:36Z</dcterms:created>
  <dcterms:modified xsi:type="dcterms:W3CDTF">2021-11-09T18:52:24Z</dcterms:modified>
</cp:coreProperties>
</file>